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lsx" ContentType="application/vnd.openxmlformats-officedocument.spreadsheetml.sheet"/>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94" r:id="rId1"/>
  </p:sldMasterIdLst>
  <p:notesMasterIdLst>
    <p:notesMasterId r:id="rId32"/>
  </p:notesMasterIdLst>
  <p:handoutMasterIdLst>
    <p:handoutMasterId r:id="rId33"/>
  </p:handoutMasterIdLst>
  <p:sldIdLst>
    <p:sldId id="1068" r:id="rId2"/>
    <p:sldId id="1067" r:id="rId3"/>
    <p:sldId id="1069" r:id="rId4"/>
    <p:sldId id="1039" r:id="rId5"/>
    <p:sldId id="1070" r:id="rId6"/>
    <p:sldId id="1071" r:id="rId7"/>
    <p:sldId id="1072" r:id="rId8"/>
    <p:sldId id="1073" r:id="rId9"/>
    <p:sldId id="1074" r:id="rId10"/>
    <p:sldId id="1075" r:id="rId11"/>
    <p:sldId id="1076" r:id="rId12"/>
    <p:sldId id="1078" r:id="rId13"/>
    <p:sldId id="1079" r:id="rId14"/>
    <p:sldId id="1080" r:id="rId15"/>
    <p:sldId id="1081" r:id="rId16"/>
    <p:sldId id="1082" r:id="rId17"/>
    <p:sldId id="1083" r:id="rId18"/>
    <p:sldId id="1084" r:id="rId19"/>
    <p:sldId id="1085" r:id="rId20"/>
    <p:sldId id="1086" r:id="rId21"/>
    <p:sldId id="1087" r:id="rId22"/>
    <p:sldId id="1088" r:id="rId23"/>
    <p:sldId id="1089" r:id="rId24"/>
    <p:sldId id="1090" r:id="rId25"/>
    <p:sldId id="1091" r:id="rId26"/>
    <p:sldId id="1092" r:id="rId27"/>
    <p:sldId id="1093" r:id="rId28"/>
    <p:sldId id="1094" r:id="rId29"/>
    <p:sldId id="1038" r:id="rId30"/>
    <p:sldId id="1027" r:id="rId3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icrosoft" initials="M" lastIdx="2" clrIdx="0">
    <p:extLst>
      <p:ext uri="{19B8F6BF-5375-455C-9EA6-DF929625EA0E}">
        <p15:presenceInfo xmlns:p15="http://schemas.microsoft.com/office/powerpoint/2012/main" userId="Microsoft" providerId="None"/>
      </p:ext>
    </p:extLst>
  </p:cmAuthor>
  <p:cmAuthor id="2" name="SR COMPUTER" initials="SC" lastIdx="5" clrIdx="1">
    <p:extLst>
      <p:ext uri="{19B8F6BF-5375-455C-9EA6-DF929625EA0E}">
        <p15:presenceInfo xmlns:p15="http://schemas.microsoft.com/office/powerpoint/2012/main" userId="SR COMPUTE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4BD5D8"/>
    <a:srgbClr val="0041FF"/>
    <a:srgbClr val="FE346E"/>
    <a:srgbClr val="5F01D3"/>
    <a:srgbClr val="D8167F"/>
    <a:srgbClr val="288BBD"/>
    <a:srgbClr val="0DB3AB"/>
    <a:srgbClr val="807E7F"/>
    <a:srgbClr val="268DC5"/>
    <a:srgbClr val="11B0AB"/>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838" autoAdjust="0"/>
    <p:restoredTop sz="96374" autoAdjust="0"/>
  </p:normalViewPr>
  <p:slideViewPr>
    <p:cSldViewPr snapToGrid="0">
      <p:cViewPr>
        <p:scale>
          <a:sx n="100" d="100"/>
          <a:sy n="100" d="100"/>
        </p:scale>
        <p:origin x="1002" y="522"/>
      </p:cViewPr>
      <p:guideLst/>
    </p:cSldViewPr>
  </p:slideViewPr>
  <p:outlineViewPr>
    <p:cViewPr>
      <p:scale>
        <a:sx n="33" d="100"/>
        <a:sy n="33" d="100"/>
      </p:scale>
      <p:origin x="0" y="0"/>
    </p:cViewPr>
  </p:outlineViewPr>
  <p:notesTextViewPr>
    <p:cViewPr>
      <p:scale>
        <a:sx n="150" d="100"/>
        <a:sy n="150" d="100"/>
      </p:scale>
      <p:origin x="0" y="0"/>
    </p:cViewPr>
  </p:notesTextViewPr>
  <p:sorterViewPr>
    <p:cViewPr>
      <p:scale>
        <a:sx n="100" d="100"/>
        <a:sy n="100" d="100"/>
      </p:scale>
      <p:origin x="0" y="-582"/>
    </p:cViewPr>
  </p:sorterViewPr>
  <p:notesViewPr>
    <p:cSldViewPr snapToGrid="0">
      <p:cViewPr varScale="1">
        <p:scale>
          <a:sx n="87" d="100"/>
          <a:sy n="87" d="100"/>
        </p:scale>
        <p:origin x="3840" y="90"/>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microsoft.com/office/2016/11/relationships/changesInfo" Target="changesInfos/changesInfo1.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commentAuthors" Target="commentAuthor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handoutMaster" Target="handoutMasters/handoutMaster1.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notesMaster" Target="notesMasters/notesMaster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rajuahmed1162021@gmail.com" userId="30f68a9591dbc57c" providerId="LiveId" clId="{A7C24AA3-98AB-4602-B92F-400C52D67AAD}"/>
    <pc:docChg chg="undo custSel addSld delSld modSld modMainMaster">
      <pc:chgData name="rajuahmed1162021@gmail.com" userId="30f68a9591dbc57c" providerId="LiveId" clId="{A7C24AA3-98AB-4602-B92F-400C52D67AAD}" dt="2024-04-28T04:19:05.569" v="11290" actId="207"/>
      <pc:docMkLst>
        <pc:docMk/>
      </pc:docMkLst>
      <pc:sldChg chg="addSp delSp modSp mod chgLayout">
        <pc:chgData name="rajuahmed1162021@gmail.com" userId="30f68a9591dbc57c" providerId="LiveId" clId="{A7C24AA3-98AB-4602-B92F-400C52D67AAD}" dt="2024-04-25T06:53:15.909" v="10366"/>
        <pc:sldMkLst>
          <pc:docMk/>
          <pc:sldMk cId="99452681" sldId="966"/>
        </pc:sldMkLst>
        <pc:spChg chg="del">
          <ac:chgData name="rajuahmed1162021@gmail.com" userId="30f68a9591dbc57c" providerId="LiveId" clId="{A7C24AA3-98AB-4602-B92F-400C52D67AAD}" dt="2024-04-24T04:55:49.912" v="2768" actId="478"/>
          <ac:spMkLst>
            <pc:docMk/>
            <pc:sldMk cId="99452681" sldId="966"/>
            <ac:spMk id="3" creationId="{E538A574-04C6-1CF0-54F9-6DEB624C4CA6}"/>
          </ac:spMkLst>
        </pc:spChg>
        <pc:spChg chg="del">
          <ac:chgData name="rajuahmed1162021@gmail.com" userId="30f68a9591dbc57c" providerId="LiveId" clId="{A7C24AA3-98AB-4602-B92F-400C52D67AAD}" dt="2024-04-24T04:55:49.912" v="2768" actId="478"/>
          <ac:spMkLst>
            <pc:docMk/>
            <pc:sldMk cId="99452681" sldId="966"/>
            <ac:spMk id="6" creationId="{43C40D35-282E-67D8-2D7F-20D80E1515A6}"/>
          </ac:spMkLst>
        </pc:spChg>
        <pc:spChg chg="add mod">
          <ac:chgData name="rajuahmed1162021@gmail.com" userId="30f68a9591dbc57c" providerId="LiveId" clId="{A7C24AA3-98AB-4602-B92F-400C52D67AAD}" dt="2024-04-25T06:53:15.909" v="10366"/>
          <ac:spMkLst>
            <pc:docMk/>
            <pc:sldMk cId="99452681" sldId="966"/>
            <ac:spMk id="14" creationId="{1299FAAE-0B80-5506-FAEA-1A1AABDAE2C3}"/>
          </ac:spMkLst>
        </pc:spChg>
        <pc:spChg chg="add mod topLvl">
          <ac:chgData name="rajuahmed1162021@gmail.com" userId="30f68a9591dbc57c" providerId="LiveId" clId="{A7C24AA3-98AB-4602-B92F-400C52D67AAD}" dt="2024-04-25T06:47:51.268" v="10330" actId="2711"/>
          <ac:spMkLst>
            <pc:docMk/>
            <pc:sldMk cId="99452681" sldId="966"/>
            <ac:spMk id="15" creationId="{6E2F8454-D0E3-3E1F-0700-5111F1C05E9B}"/>
          </ac:spMkLst>
        </pc:spChg>
        <pc:spChg chg="add mod topLvl">
          <ac:chgData name="rajuahmed1162021@gmail.com" userId="30f68a9591dbc57c" providerId="LiveId" clId="{A7C24AA3-98AB-4602-B92F-400C52D67AAD}" dt="2024-04-24T05:37:36.570" v="3710" actId="165"/>
          <ac:spMkLst>
            <pc:docMk/>
            <pc:sldMk cId="99452681" sldId="966"/>
            <ac:spMk id="16" creationId="{76A1BCF7-2306-7C28-8827-D537EFB47AB7}"/>
          </ac:spMkLst>
        </pc:spChg>
        <pc:spChg chg="mod topLvl">
          <ac:chgData name="rajuahmed1162021@gmail.com" userId="30f68a9591dbc57c" providerId="LiveId" clId="{A7C24AA3-98AB-4602-B92F-400C52D67AAD}" dt="2024-04-25T06:50:05.134" v="10343" actId="207"/>
          <ac:spMkLst>
            <pc:docMk/>
            <pc:sldMk cId="99452681" sldId="966"/>
            <ac:spMk id="18" creationId="{01564A78-E8F4-46FC-C4B4-A5A25026A558}"/>
          </ac:spMkLst>
        </pc:spChg>
        <pc:spChg chg="mod topLvl">
          <ac:chgData name="rajuahmed1162021@gmail.com" userId="30f68a9591dbc57c" providerId="LiveId" clId="{A7C24AA3-98AB-4602-B92F-400C52D67AAD}" dt="2024-04-25T06:50:05.134" v="10343" actId="207"/>
          <ac:spMkLst>
            <pc:docMk/>
            <pc:sldMk cId="99452681" sldId="966"/>
            <ac:spMk id="19" creationId="{5C3A029B-A9F8-6625-AEFF-76C02D3EAB98}"/>
          </ac:spMkLst>
        </pc:spChg>
        <pc:spChg chg="mod topLvl">
          <ac:chgData name="rajuahmed1162021@gmail.com" userId="30f68a9591dbc57c" providerId="LiveId" clId="{A7C24AA3-98AB-4602-B92F-400C52D67AAD}" dt="2024-04-25T06:51:05.275" v="10355" actId="692"/>
          <ac:spMkLst>
            <pc:docMk/>
            <pc:sldMk cId="99452681" sldId="966"/>
            <ac:spMk id="20" creationId="{92C11CB2-B4F1-C7A5-1456-C6DF426F2753}"/>
          </ac:spMkLst>
        </pc:spChg>
        <pc:spChg chg="del mod topLvl">
          <ac:chgData name="rajuahmed1162021@gmail.com" userId="30f68a9591dbc57c" providerId="LiveId" clId="{A7C24AA3-98AB-4602-B92F-400C52D67AAD}" dt="2024-04-24T05:07:53.509" v="2966" actId="478"/>
          <ac:spMkLst>
            <pc:docMk/>
            <pc:sldMk cId="99452681" sldId="966"/>
            <ac:spMk id="21" creationId="{506DF1C6-F887-F4C5-F5F8-7AE46004E76C}"/>
          </ac:spMkLst>
        </pc:spChg>
        <pc:spChg chg="mod topLvl">
          <ac:chgData name="rajuahmed1162021@gmail.com" userId="30f68a9591dbc57c" providerId="LiveId" clId="{A7C24AA3-98AB-4602-B92F-400C52D67AAD}" dt="2024-04-25T06:50:05.134" v="10343" actId="207"/>
          <ac:spMkLst>
            <pc:docMk/>
            <pc:sldMk cId="99452681" sldId="966"/>
            <ac:spMk id="23" creationId="{9365F970-59FB-6C74-D080-8BD8C7029770}"/>
          </ac:spMkLst>
        </pc:spChg>
        <pc:spChg chg="mod topLvl">
          <ac:chgData name="rajuahmed1162021@gmail.com" userId="30f68a9591dbc57c" providerId="LiveId" clId="{A7C24AA3-98AB-4602-B92F-400C52D67AAD}" dt="2024-04-25T06:50:05.134" v="10343" actId="207"/>
          <ac:spMkLst>
            <pc:docMk/>
            <pc:sldMk cId="99452681" sldId="966"/>
            <ac:spMk id="24" creationId="{076A3B0B-3C9B-D0D0-74E2-F3285A1D2EC9}"/>
          </ac:spMkLst>
        </pc:spChg>
        <pc:spChg chg="del mod topLvl">
          <ac:chgData name="rajuahmed1162021@gmail.com" userId="30f68a9591dbc57c" providerId="LiveId" clId="{A7C24AA3-98AB-4602-B92F-400C52D67AAD}" dt="2024-04-24T05:07:53.509" v="2966" actId="478"/>
          <ac:spMkLst>
            <pc:docMk/>
            <pc:sldMk cId="99452681" sldId="966"/>
            <ac:spMk id="25" creationId="{45915757-97B1-73A4-7782-D5970507E350}"/>
          </ac:spMkLst>
        </pc:spChg>
        <pc:spChg chg="del mod topLvl">
          <ac:chgData name="rajuahmed1162021@gmail.com" userId="30f68a9591dbc57c" providerId="LiveId" clId="{A7C24AA3-98AB-4602-B92F-400C52D67AAD}" dt="2024-04-24T05:07:53.509" v="2966" actId="478"/>
          <ac:spMkLst>
            <pc:docMk/>
            <pc:sldMk cId="99452681" sldId="966"/>
            <ac:spMk id="26" creationId="{46895A1B-A545-FABA-EED6-30F156F894B3}"/>
          </ac:spMkLst>
        </pc:spChg>
        <pc:spChg chg="add mod topLvl">
          <ac:chgData name="rajuahmed1162021@gmail.com" userId="30f68a9591dbc57c" providerId="LiveId" clId="{A7C24AA3-98AB-4602-B92F-400C52D67AAD}" dt="2024-04-25T06:50:48.350" v="10348" actId="207"/>
          <ac:spMkLst>
            <pc:docMk/>
            <pc:sldMk cId="99452681" sldId="966"/>
            <ac:spMk id="31" creationId="{B0FA27A7-2E2B-C790-C9DF-3802CB64A1DD}"/>
          </ac:spMkLst>
        </pc:spChg>
        <pc:spChg chg="add mod topLvl">
          <ac:chgData name="rajuahmed1162021@gmail.com" userId="30f68a9591dbc57c" providerId="LiveId" clId="{A7C24AA3-98AB-4602-B92F-400C52D67AAD}" dt="2024-04-25T06:50:28.909" v="10346" actId="207"/>
          <ac:spMkLst>
            <pc:docMk/>
            <pc:sldMk cId="99452681" sldId="966"/>
            <ac:spMk id="32" creationId="{6CF3F629-541B-7DC7-5E35-07F97423DA01}"/>
          </ac:spMkLst>
        </pc:spChg>
        <pc:spChg chg="add mod">
          <ac:chgData name="rajuahmed1162021@gmail.com" userId="30f68a9591dbc57c" providerId="LiveId" clId="{A7C24AA3-98AB-4602-B92F-400C52D67AAD}" dt="2024-04-24T05:08:28.750" v="2970" actId="165"/>
          <ac:spMkLst>
            <pc:docMk/>
            <pc:sldMk cId="99452681" sldId="966"/>
            <ac:spMk id="33" creationId="{21B608EA-2BAF-061E-671F-EDA8B42C319D}"/>
          </ac:spMkLst>
        </pc:spChg>
        <pc:spChg chg="add mod topLvl">
          <ac:chgData name="rajuahmed1162021@gmail.com" userId="30f68a9591dbc57c" providerId="LiveId" clId="{A7C24AA3-98AB-4602-B92F-400C52D67AAD}" dt="2024-04-25T06:50:52.678" v="10349" actId="207"/>
          <ac:spMkLst>
            <pc:docMk/>
            <pc:sldMk cId="99452681" sldId="966"/>
            <ac:spMk id="34" creationId="{95F833A7-8462-59EC-BB3C-6FA55B27059B}"/>
          </ac:spMkLst>
        </pc:spChg>
        <pc:spChg chg="add mod topLvl">
          <ac:chgData name="rajuahmed1162021@gmail.com" userId="30f68a9591dbc57c" providerId="LiveId" clId="{A7C24AA3-98AB-4602-B92F-400C52D67AAD}" dt="2024-04-25T06:50:32.869" v="10347" actId="208"/>
          <ac:spMkLst>
            <pc:docMk/>
            <pc:sldMk cId="99452681" sldId="966"/>
            <ac:spMk id="35" creationId="{8CCBD5A0-F40A-FF9F-6346-84A0BEC47447}"/>
          </ac:spMkLst>
        </pc:spChg>
        <pc:spChg chg="add mod">
          <ac:chgData name="rajuahmed1162021@gmail.com" userId="30f68a9591dbc57c" providerId="LiveId" clId="{A7C24AA3-98AB-4602-B92F-400C52D67AAD}" dt="2024-04-24T05:08:28.750" v="2970" actId="165"/>
          <ac:spMkLst>
            <pc:docMk/>
            <pc:sldMk cId="99452681" sldId="966"/>
            <ac:spMk id="36" creationId="{F2FDD795-BEA6-BCB3-FC5A-0E6828614D80}"/>
          </ac:spMkLst>
        </pc:spChg>
        <pc:spChg chg="add mod topLvl">
          <ac:chgData name="rajuahmed1162021@gmail.com" userId="30f68a9591dbc57c" providerId="LiveId" clId="{A7C24AA3-98AB-4602-B92F-400C52D67AAD}" dt="2024-04-25T06:51:05.275" v="10355" actId="692"/>
          <ac:spMkLst>
            <pc:docMk/>
            <pc:sldMk cId="99452681" sldId="966"/>
            <ac:spMk id="37" creationId="{126538F8-45F7-B1BA-18B3-2E0BDF1AF765}"/>
          </ac:spMkLst>
        </pc:spChg>
        <pc:spChg chg="add mod topLvl">
          <ac:chgData name="rajuahmed1162021@gmail.com" userId="30f68a9591dbc57c" providerId="LiveId" clId="{A7C24AA3-98AB-4602-B92F-400C52D67AAD}" dt="2024-04-25T06:50:15.668" v="10344" actId="2711"/>
          <ac:spMkLst>
            <pc:docMk/>
            <pc:sldMk cId="99452681" sldId="966"/>
            <ac:spMk id="44" creationId="{E63219AC-13CC-05B5-D4F1-F0FE456CA478}"/>
          </ac:spMkLst>
        </pc:spChg>
        <pc:spChg chg="add mod topLvl">
          <ac:chgData name="rajuahmed1162021@gmail.com" userId="30f68a9591dbc57c" providerId="LiveId" clId="{A7C24AA3-98AB-4602-B92F-400C52D67AAD}" dt="2024-04-25T06:50:21.535" v="10345" actId="207"/>
          <ac:spMkLst>
            <pc:docMk/>
            <pc:sldMk cId="99452681" sldId="966"/>
            <ac:spMk id="45" creationId="{BC70318A-D591-C080-5925-85C2F018BEA6}"/>
          </ac:spMkLst>
        </pc:spChg>
        <pc:spChg chg="add mod topLvl">
          <ac:chgData name="rajuahmed1162021@gmail.com" userId="30f68a9591dbc57c" providerId="LiveId" clId="{A7C24AA3-98AB-4602-B92F-400C52D67AAD}" dt="2024-04-25T06:50:15.668" v="10344" actId="2711"/>
          <ac:spMkLst>
            <pc:docMk/>
            <pc:sldMk cId="99452681" sldId="966"/>
            <ac:spMk id="46" creationId="{0B105A9B-1B8E-3823-D9AE-B6529334BFEA}"/>
          </ac:spMkLst>
        </pc:spChg>
        <pc:spChg chg="add mod topLvl">
          <ac:chgData name="rajuahmed1162021@gmail.com" userId="30f68a9591dbc57c" providerId="LiveId" clId="{A7C24AA3-98AB-4602-B92F-400C52D67AAD}" dt="2024-04-24T05:29:50.617" v="3443" actId="165"/>
          <ac:spMkLst>
            <pc:docMk/>
            <pc:sldMk cId="99452681" sldId="966"/>
            <ac:spMk id="51" creationId="{1D96C249-EC51-B449-37B3-4F0B7B312314}"/>
          </ac:spMkLst>
        </pc:spChg>
        <pc:spChg chg="add mod topLvl">
          <ac:chgData name="rajuahmed1162021@gmail.com" userId="30f68a9591dbc57c" providerId="LiveId" clId="{A7C24AA3-98AB-4602-B92F-400C52D67AAD}" dt="2024-04-25T06:50:21.535" v="10345" actId="207"/>
          <ac:spMkLst>
            <pc:docMk/>
            <pc:sldMk cId="99452681" sldId="966"/>
            <ac:spMk id="52" creationId="{5154E54F-D24C-EB7E-AE42-735D6ED17F1F}"/>
          </ac:spMkLst>
        </pc:spChg>
        <pc:spChg chg="add mod topLvl">
          <ac:chgData name="rajuahmed1162021@gmail.com" userId="30f68a9591dbc57c" providerId="LiveId" clId="{A7C24AA3-98AB-4602-B92F-400C52D67AAD}" dt="2024-04-24T05:29:50.617" v="3443" actId="165"/>
          <ac:spMkLst>
            <pc:docMk/>
            <pc:sldMk cId="99452681" sldId="966"/>
            <ac:spMk id="53" creationId="{4E964BC3-0464-0B65-995C-D0A41FE87D20}"/>
          </ac:spMkLst>
        </pc:spChg>
        <pc:spChg chg="add del">
          <ac:chgData name="rajuahmed1162021@gmail.com" userId="30f68a9591dbc57c" providerId="LiveId" clId="{A7C24AA3-98AB-4602-B92F-400C52D67AAD}" dt="2024-04-24T05:17:06.357" v="3224" actId="478"/>
          <ac:spMkLst>
            <pc:docMk/>
            <pc:sldMk cId="99452681" sldId="966"/>
            <ac:spMk id="354" creationId="{6F1C656F-BCE6-AA69-B04E-9DBB128D687E}"/>
          </ac:spMkLst>
        </pc:spChg>
        <pc:spChg chg="del">
          <ac:chgData name="rajuahmed1162021@gmail.com" userId="30f68a9591dbc57c" providerId="LiveId" clId="{A7C24AA3-98AB-4602-B92F-400C52D67AAD}" dt="2024-04-24T04:55:49.912" v="2768" actId="478"/>
          <ac:spMkLst>
            <pc:docMk/>
            <pc:sldMk cId="99452681" sldId="966"/>
            <ac:spMk id="355" creationId="{5A703504-82BD-326B-A9E3-8CD2427564CE}"/>
          </ac:spMkLst>
        </pc:spChg>
        <pc:spChg chg="del">
          <ac:chgData name="rajuahmed1162021@gmail.com" userId="30f68a9591dbc57c" providerId="LiveId" clId="{A7C24AA3-98AB-4602-B92F-400C52D67AAD}" dt="2024-04-24T04:55:49.912" v="2768" actId="478"/>
          <ac:spMkLst>
            <pc:docMk/>
            <pc:sldMk cId="99452681" sldId="966"/>
            <ac:spMk id="357" creationId="{2639160C-4B6B-2ED7-4CB3-DE534EEC91A2}"/>
          </ac:spMkLst>
        </pc:spChg>
        <pc:spChg chg="add del mod ord">
          <ac:chgData name="rajuahmed1162021@gmail.com" userId="30f68a9591dbc57c" providerId="LiveId" clId="{A7C24AA3-98AB-4602-B92F-400C52D67AAD}" dt="2024-04-24T05:23:57.621" v="3389" actId="21"/>
          <ac:spMkLst>
            <pc:docMk/>
            <pc:sldMk cId="99452681" sldId="966"/>
            <ac:spMk id="358" creationId="{E61CAFC3-B436-A3EE-AEE8-20EA74DFE4EF}"/>
          </ac:spMkLst>
        </pc:spChg>
        <pc:spChg chg="del">
          <ac:chgData name="rajuahmed1162021@gmail.com" userId="30f68a9591dbc57c" providerId="LiveId" clId="{A7C24AA3-98AB-4602-B92F-400C52D67AAD}" dt="2024-04-24T04:55:49.912" v="2768" actId="478"/>
          <ac:spMkLst>
            <pc:docMk/>
            <pc:sldMk cId="99452681" sldId="966"/>
            <ac:spMk id="359" creationId="{7F2B031B-C8AA-D3B9-8BFA-031E82569FB0}"/>
          </ac:spMkLst>
        </pc:spChg>
        <pc:spChg chg="del">
          <ac:chgData name="rajuahmed1162021@gmail.com" userId="30f68a9591dbc57c" providerId="LiveId" clId="{A7C24AA3-98AB-4602-B92F-400C52D67AAD}" dt="2024-04-24T04:55:49.912" v="2768" actId="478"/>
          <ac:spMkLst>
            <pc:docMk/>
            <pc:sldMk cId="99452681" sldId="966"/>
            <ac:spMk id="371" creationId="{4A837422-01C5-42D6-4988-C1FAFA30CD26}"/>
          </ac:spMkLst>
        </pc:spChg>
        <pc:spChg chg="del">
          <ac:chgData name="rajuahmed1162021@gmail.com" userId="30f68a9591dbc57c" providerId="LiveId" clId="{A7C24AA3-98AB-4602-B92F-400C52D67AAD}" dt="2024-04-24T04:55:49.912" v="2768" actId="478"/>
          <ac:spMkLst>
            <pc:docMk/>
            <pc:sldMk cId="99452681" sldId="966"/>
            <ac:spMk id="372" creationId="{A37D9B48-3860-7E2A-9F7A-059F4B448BEB}"/>
          </ac:spMkLst>
        </pc:spChg>
        <pc:spChg chg="del">
          <ac:chgData name="rajuahmed1162021@gmail.com" userId="30f68a9591dbc57c" providerId="LiveId" clId="{A7C24AA3-98AB-4602-B92F-400C52D67AAD}" dt="2024-04-24T04:55:49.912" v="2768" actId="478"/>
          <ac:spMkLst>
            <pc:docMk/>
            <pc:sldMk cId="99452681" sldId="966"/>
            <ac:spMk id="375" creationId="{A8D23B36-C78A-97F1-16E2-F4ECEA6BE0B3}"/>
          </ac:spMkLst>
        </pc:spChg>
        <pc:spChg chg="mod">
          <ac:chgData name="rajuahmed1162021@gmail.com" userId="30f68a9591dbc57c" providerId="LiveId" clId="{A7C24AA3-98AB-4602-B92F-400C52D67AAD}" dt="2024-04-25T06:51:17.822" v="10356" actId="207"/>
          <ac:spMkLst>
            <pc:docMk/>
            <pc:sldMk cId="99452681" sldId="966"/>
            <ac:spMk id="377" creationId="{8C01F7EF-B872-F5F6-F980-C16450B6BB79}"/>
          </ac:spMkLst>
        </pc:spChg>
        <pc:spChg chg="mod">
          <ac:chgData name="rajuahmed1162021@gmail.com" userId="30f68a9591dbc57c" providerId="LiveId" clId="{A7C24AA3-98AB-4602-B92F-400C52D67AAD}" dt="2024-04-25T06:51:17.822" v="10356" actId="207"/>
          <ac:spMkLst>
            <pc:docMk/>
            <pc:sldMk cId="99452681" sldId="966"/>
            <ac:spMk id="378" creationId="{062B7117-C5C0-93DA-A625-14CEE327F2F7}"/>
          </ac:spMkLst>
        </pc:spChg>
        <pc:spChg chg="mod">
          <ac:chgData name="rajuahmed1162021@gmail.com" userId="30f68a9591dbc57c" providerId="LiveId" clId="{A7C24AA3-98AB-4602-B92F-400C52D67AAD}" dt="2024-04-25T06:51:17.822" v="10356" actId="207"/>
          <ac:spMkLst>
            <pc:docMk/>
            <pc:sldMk cId="99452681" sldId="966"/>
            <ac:spMk id="380" creationId="{9A662BC5-349A-2FA6-BCE0-19922BD7AA95}"/>
          </ac:spMkLst>
        </pc:spChg>
        <pc:spChg chg="mod">
          <ac:chgData name="rajuahmed1162021@gmail.com" userId="30f68a9591dbc57c" providerId="LiveId" clId="{A7C24AA3-98AB-4602-B92F-400C52D67AAD}" dt="2024-04-25T06:51:17.822" v="10356" actId="207"/>
          <ac:spMkLst>
            <pc:docMk/>
            <pc:sldMk cId="99452681" sldId="966"/>
            <ac:spMk id="381" creationId="{6B69FA4A-7900-A31F-C5F1-412FB77DBA6C}"/>
          </ac:spMkLst>
        </pc:spChg>
        <pc:spChg chg="mod">
          <ac:chgData name="rajuahmed1162021@gmail.com" userId="30f68a9591dbc57c" providerId="LiveId" clId="{A7C24AA3-98AB-4602-B92F-400C52D67AAD}" dt="2024-04-25T06:51:17.822" v="10356" actId="207"/>
          <ac:spMkLst>
            <pc:docMk/>
            <pc:sldMk cId="99452681" sldId="966"/>
            <ac:spMk id="383" creationId="{65860C48-53EF-39E4-BFDF-0EFED2B3A4B2}"/>
          </ac:spMkLst>
        </pc:spChg>
        <pc:spChg chg="del">
          <ac:chgData name="rajuahmed1162021@gmail.com" userId="30f68a9591dbc57c" providerId="LiveId" clId="{A7C24AA3-98AB-4602-B92F-400C52D67AAD}" dt="2024-04-24T04:55:49.912" v="2768" actId="478"/>
          <ac:spMkLst>
            <pc:docMk/>
            <pc:sldMk cId="99452681" sldId="966"/>
            <ac:spMk id="390" creationId="{1021C8D8-A70D-F1B7-8BCA-A1AEE4672561}"/>
          </ac:spMkLst>
        </pc:spChg>
        <pc:spChg chg="del">
          <ac:chgData name="rajuahmed1162021@gmail.com" userId="30f68a9591dbc57c" providerId="LiveId" clId="{A7C24AA3-98AB-4602-B92F-400C52D67AAD}" dt="2024-04-24T04:55:49.912" v="2768" actId="478"/>
          <ac:spMkLst>
            <pc:docMk/>
            <pc:sldMk cId="99452681" sldId="966"/>
            <ac:spMk id="391" creationId="{E5337421-8CBA-2720-F71E-041C4CB2863D}"/>
          </ac:spMkLst>
        </pc:spChg>
        <pc:spChg chg="del mod">
          <ac:chgData name="rajuahmed1162021@gmail.com" userId="30f68a9591dbc57c" providerId="LiveId" clId="{A7C24AA3-98AB-4602-B92F-400C52D67AAD}" dt="2024-04-24T04:55:49.912" v="2768" actId="478"/>
          <ac:spMkLst>
            <pc:docMk/>
            <pc:sldMk cId="99452681" sldId="966"/>
            <ac:spMk id="392" creationId="{9A515FE0-4C5B-87C6-CE3A-DB7608408DFF}"/>
          </ac:spMkLst>
        </pc:spChg>
        <pc:spChg chg="add mod ord">
          <ac:chgData name="rajuahmed1162021@gmail.com" userId="30f68a9591dbc57c" providerId="LiveId" clId="{A7C24AA3-98AB-4602-B92F-400C52D67AAD}" dt="2024-04-25T06:49:24.299" v="10340" actId="207"/>
          <ac:spMkLst>
            <pc:docMk/>
            <pc:sldMk cId="99452681" sldId="966"/>
            <ac:spMk id="395" creationId="{E645E5D5-FC0D-0588-81C3-5BB064781B1C}"/>
          </ac:spMkLst>
        </pc:spChg>
        <pc:spChg chg="add del mod ord">
          <ac:chgData name="rajuahmed1162021@gmail.com" userId="30f68a9591dbc57c" providerId="LiveId" clId="{A7C24AA3-98AB-4602-B92F-400C52D67AAD}" dt="2024-04-25T06:52:02.181" v="10357"/>
          <ac:spMkLst>
            <pc:docMk/>
            <pc:sldMk cId="99452681" sldId="966"/>
            <ac:spMk id="396" creationId="{E8568EC4-329F-FE8B-96EB-35F2565B03DD}"/>
          </ac:spMkLst>
        </pc:spChg>
        <pc:grpChg chg="add del mod">
          <ac:chgData name="rajuahmed1162021@gmail.com" userId="30f68a9591dbc57c" providerId="LiveId" clId="{A7C24AA3-98AB-4602-B92F-400C52D67AAD}" dt="2024-04-24T04:57:24.614" v="2805" actId="165"/>
          <ac:grpSpMkLst>
            <pc:docMk/>
            <pc:sldMk cId="99452681" sldId="966"/>
            <ac:grpSpMk id="9" creationId="{F7F4BD03-6DB0-0C6E-4B28-29ACEA9CEE87}"/>
          </ac:grpSpMkLst>
        </pc:grpChg>
        <pc:grpChg chg="add del mod">
          <ac:chgData name="rajuahmed1162021@gmail.com" userId="30f68a9591dbc57c" providerId="LiveId" clId="{A7C24AA3-98AB-4602-B92F-400C52D67AAD}" dt="2024-04-24T05:03:25.784" v="2857" actId="165"/>
          <ac:grpSpMkLst>
            <pc:docMk/>
            <pc:sldMk cId="99452681" sldId="966"/>
            <ac:grpSpMk id="17" creationId="{BA8FBAE3-A853-E3F9-E0FA-3E5444B8ABEC}"/>
          </ac:grpSpMkLst>
        </pc:grpChg>
        <pc:grpChg chg="add del mod">
          <ac:chgData name="rajuahmed1162021@gmail.com" userId="30f68a9591dbc57c" providerId="LiveId" clId="{A7C24AA3-98AB-4602-B92F-400C52D67AAD}" dt="2024-04-24T05:03:25.784" v="2857" actId="165"/>
          <ac:grpSpMkLst>
            <pc:docMk/>
            <pc:sldMk cId="99452681" sldId="966"/>
            <ac:grpSpMk id="22" creationId="{1D160D35-AEFC-2A1A-3661-76E5E626AA5E}"/>
          </ac:grpSpMkLst>
        </pc:grpChg>
        <pc:grpChg chg="add del mod">
          <ac:chgData name="rajuahmed1162021@gmail.com" userId="30f68a9591dbc57c" providerId="LiveId" clId="{A7C24AA3-98AB-4602-B92F-400C52D67AAD}" dt="2024-04-24T05:06:57.170" v="2947" actId="165"/>
          <ac:grpSpMkLst>
            <pc:docMk/>
            <pc:sldMk cId="99452681" sldId="966"/>
            <ac:grpSpMk id="28" creationId="{12EEC185-5B9A-2D98-73C4-33EF30A33BD5}"/>
          </ac:grpSpMkLst>
        </pc:grpChg>
        <pc:grpChg chg="add del mod">
          <ac:chgData name="rajuahmed1162021@gmail.com" userId="30f68a9591dbc57c" providerId="LiveId" clId="{A7C24AA3-98AB-4602-B92F-400C52D67AAD}" dt="2024-04-24T05:06:57.170" v="2947" actId="165"/>
          <ac:grpSpMkLst>
            <pc:docMk/>
            <pc:sldMk cId="99452681" sldId="966"/>
            <ac:grpSpMk id="29" creationId="{4CB8EBBB-A0C6-31AA-1286-6D8196896C60}"/>
          </ac:grpSpMkLst>
        </pc:grpChg>
        <pc:grpChg chg="add del mod topLvl">
          <ac:chgData name="rajuahmed1162021@gmail.com" userId="30f68a9591dbc57c" providerId="LiveId" clId="{A7C24AA3-98AB-4602-B92F-400C52D67AAD}" dt="2024-04-25T06:48:52.291" v="10337" actId="165"/>
          <ac:grpSpMkLst>
            <pc:docMk/>
            <pc:sldMk cId="99452681" sldId="966"/>
            <ac:grpSpMk id="38" creationId="{2C459CC9-EEB4-2B05-CCD6-90D0D8E6AA13}"/>
          </ac:grpSpMkLst>
        </pc:grpChg>
        <pc:grpChg chg="add del mod topLvl">
          <ac:chgData name="rajuahmed1162021@gmail.com" userId="30f68a9591dbc57c" providerId="LiveId" clId="{A7C24AA3-98AB-4602-B92F-400C52D67AAD}" dt="2024-04-24T05:10:20.677" v="3005" actId="478"/>
          <ac:grpSpMkLst>
            <pc:docMk/>
            <pc:sldMk cId="99452681" sldId="966"/>
            <ac:grpSpMk id="39" creationId="{36259C37-BEFA-5DF1-C6EF-88A3B62BB6BC}"/>
          </ac:grpSpMkLst>
        </pc:grpChg>
        <pc:grpChg chg="add del mod topLvl">
          <ac:chgData name="rajuahmed1162021@gmail.com" userId="30f68a9591dbc57c" providerId="LiveId" clId="{A7C24AA3-98AB-4602-B92F-400C52D67AAD}" dt="2024-04-25T06:48:52.291" v="10337" actId="165"/>
          <ac:grpSpMkLst>
            <pc:docMk/>
            <pc:sldMk cId="99452681" sldId="966"/>
            <ac:grpSpMk id="40" creationId="{44FDC4F3-5463-1B41-5B42-C06E716B2431}"/>
          </ac:grpSpMkLst>
        </pc:grpChg>
        <pc:grpChg chg="add del mod topLvl">
          <ac:chgData name="rajuahmed1162021@gmail.com" userId="30f68a9591dbc57c" providerId="LiveId" clId="{A7C24AA3-98AB-4602-B92F-400C52D67AAD}" dt="2024-04-25T06:48:52.291" v="10337" actId="165"/>
          <ac:grpSpMkLst>
            <pc:docMk/>
            <pc:sldMk cId="99452681" sldId="966"/>
            <ac:grpSpMk id="41" creationId="{D8F0B746-C9A3-C187-6E5E-E2D459C80814}"/>
          </ac:grpSpMkLst>
        </pc:grpChg>
        <pc:grpChg chg="add del mod">
          <ac:chgData name="rajuahmed1162021@gmail.com" userId="30f68a9591dbc57c" providerId="LiveId" clId="{A7C24AA3-98AB-4602-B92F-400C52D67AAD}" dt="2024-04-24T05:08:28.750" v="2970" actId="165"/>
          <ac:grpSpMkLst>
            <pc:docMk/>
            <pc:sldMk cId="99452681" sldId="966"/>
            <ac:grpSpMk id="42" creationId="{E171BD4D-2E8E-C4B7-0843-DE3451E4A973}"/>
          </ac:grpSpMkLst>
        </pc:grpChg>
        <pc:grpChg chg="add del mod">
          <ac:chgData name="rajuahmed1162021@gmail.com" userId="30f68a9591dbc57c" providerId="LiveId" clId="{A7C24AA3-98AB-4602-B92F-400C52D67AAD}" dt="2024-04-24T04:55:47.638" v="2767" actId="21"/>
          <ac:grpSpMkLst>
            <pc:docMk/>
            <pc:sldMk cId="99452681" sldId="966"/>
            <ac:grpSpMk id="43" creationId="{F7F4BD03-6DB0-0C6E-4B28-29ACEA9CEE87}"/>
          </ac:grpSpMkLst>
        </pc:grpChg>
        <pc:grpChg chg="add del mod">
          <ac:chgData name="rajuahmed1162021@gmail.com" userId="30f68a9591dbc57c" providerId="LiveId" clId="{A7C24AA3-98AB-4602-B92F-400C52D67AAD}" dt="2024-04-24T05:12:42.979" v="3058" actId="165"/>
          <ac:grpSpMkLst>
            <pc:docMk/>
            <pc:sldMk cId="99452681" sldId="966"/>
            <ac:grpSpMk id="47" creationId="{B7DF771C-9345-D7EC-9E4C-1F8A77741359}"/>
          </ac:grpSpMkLst>
        </pc:grpChg>
        <pc:grpChg chg="add del mod">
          <ac:chgData name="rajuahmed1162021@gmail.com" userId="30f68a9591dbc57c" providerId="LiveId" clId="{A7C24AA3-98AB-4602-B92F-400C52D67AAD}" dt="2024-04-24T05:12:42.979" v="3058" actId="165"/>
          <ac:grpSpMkLst>
            <pc:docMk/>
            <pc:sldMk cId="99452681" sldId="966"/>
            <ac:grpSpMk id="48" creationId="{258D19F9-CAC2-3947-1F5D-C5ABCCFAEB32}"/>
          </ac:grpSpMkLst>
        </pc:grpChg>
        <pc:grpChg chg="add del mod">
          <ac:chgData name="rajuahmed1162021@gmail.com" userId="30f68a9591dbc57c" providerId="LiveId" clId="{A7C24AA3-98AB-4602-B92F-400C52D67AAD}" dt="2024-04-24T05:12:42.979" v="3058" actId="165"/>
          <ac:grpSpMkLst>
            <pc:docMk/>
            <pc:sldMk cId="99452681" sldId="966"/>
            <ac:grpSpMk id="49" creationId="{DF06AEA1-0980-CC07-879C-7DFDC2B903D6}"/>
          </ac:grpSpMkLst>
        </pc:grpChg>
        <pc:grpChg chg="add del mod topLvl">
          <ac:chgData name="rajuahmed1162021@gmail.com" userId="30f68a9591dbc57c" providerId="LiveId" clId="{A7C24AA3-98AB-4602-B92F-400C52D67AAD}" dt="2024-04-24T05:29:50.617" v="3443" actId="165"/>
          <ac:grpSpMkLst>
            <pc:docMk/>
            <pc:sldMk cId="99452681" sldId="966"/>
            <ac:grpSpMk id="54" creationId="{C56028A9-FAE8-AF6F-6492-92A45E27F563}"/>
          </ac:grpSpMkLst>
        </pc:grpChg>
        <pc:grpChg chg="add del mod topLvl">
          <ac:chgData name="rajuahmed1162021@gmail.com" userId="30f68a9591dbc57c" providerId="LiveId" clId="{A7C24AA3-98AB-4602-B92F-400C52D67AAD}" dt="2024-04-24T05:29:50.617" v="3443" actId="165"/>
          <ac:grpSpMkLst>
            <pc:docMk/>
            <pc:sldMk cId="99452681" sldId="966"/>
            <ac:grpSpMk id="55" creationId="{9A3F64A4-E6EA-10AD-CAC1-C876231DFE56}"/>
          </ac:grpSpMkLst>
        </pc:grpChg>
        <pc:grpChg chg="add del mod topLvl">
          <ac:chgData name="rajuahmed1162021@gmail.com" userId="30f68a9591dbc57c" providerId="LiveId" clId="{A7C24AA3-98AB-4602-B92F-400C52D67AAD}" dt="2024-04-24T05:29:50.617" v="3443" actId="165"/>
          <ac:grpSpMkLst>
            <pc:docMk/>
            <pc:sldMk cId="99452681" sldId="966"/>
            <ac:grpSpMk id="56" creationId="{E9DD4528-E61A-B5C0-D13D-04B27A824FE0}"/>
          </ac:grpSpMkLst>
        </pc:grpChg>
        <pc:grpChg chg="add del mod">
          <ac:chgData name="rajuahmed1162021@gmail.com" userId="30f68a9591dbc57c" providerId="LiveId" clId="{A7C24AA3-98AB-4602-B92F-400C52D67AAD}" dt="2024-04-24T05:29:46.729" v="3442" actId="165"/>
          <ac:grpSpMkLst>
            <pc:docMk/>
            <pc:sldMk cId="99452681" sldId="966"/>
            <ac:grpSpMk id="60" creationId="{A68AC9FA-ED7F-40C2-BBF0-0E46A2AA4BC2}"/>
          </ac:grpSpMkLst>
        </pc:grpChg>
        <pc:grpChg chg="add del mod">
          <ac:chgData name="rajuahmed1162021@gmail.com" userId="30f68a9591dbc57c" providerId="LiveId" clId="{A7C24AA3-98AB-4602-B92F-400C52D67AAD}" dt="2024-04-24T05:29:46.729" v="3442" actId="165"/>
          <ac:grpSpMkLst>
            <pc:docMk/>
            <pc:sldMk cId="99452681" sldId="966"/>
            <ac:grpSpMk id="61" creationId="{F38D4F3A-953D-D4A4-A354-4D609827CFD6}"/>
          </ac:grpSpMkLst>
        </pc:grpChg>
        <pc:grpChg chg="add del mod">
          <ac:chgData name="rajuahmed1162021@gmail.com" userId="30f68a9591dbc57c" providerId="LiveId" clId="{A7C24AA3-98AB-4602-B92F-400C52D67AAD}" dt="2024-04-24T05:29:46.729" v="3442" actId="165"/>
          <ac:grpSpMkLst>
            <pc:docMk/>
            <pc:sldMk cId="99452681" sldId="966"/>
            <ac:grpSpMk id="62" creationId="{717B3252-D975-C5BE-6163-BBF7B5F9F456}"/>
          </ac:grpSpMkLst>
        </pc:grpChg>
        <pc:grpChg chg="add del mod topLvl">
          <ac:chgData name="rajuahmed1162021@gmail.com" userId="30f68a9591dbc57c" providerId="LiveId" clId="{A7C24AA3-98AB-4602-B92F-400C52D67AAD}" dt="2024-04-25T06:05:09.251" v="9731" actId="165"/>
          <ac:grpSpMkLst>
            <pc:docMk/>
            <pc:sldMk cId="99452681" sldId="966"/>
            <ac:grpSpMk id="63" creationId="{BF271280-CD99-6B8D-F15A-99CC5DF01E94}"/>
          </ac:grpSpMkLst>
        </pc:grpChg>
        <pc:grpChg chg="add del mod topLvl">
          <ac:chgData name="rajuahmed1162021@gmail.com" userId="30f68a9591dbc57c" providerId="LiveId" clId="{A7C24AA3-98AB-4602-B92F-400C52D67AAD}" dt="2024-04-25T06:05:09.251" v="9731" actId="165"/>
          <ac:grpSpMkLst>
            <pc:docMk/>
            <pc:sldMk cId="99452681" sldId="966"/>
            <ac:grpSpMk id="352" creationId="{2929C562-7AB5-7EB2-F71B-C1129E45366E}"/>
          </ac:grpSpMkLst>
        </pc:grpChg>
        <pc:grpChg chg="add del mod">
          <ac:chgData name="rajuahmed1162021@gmail.com" userId="30f68a9591dbc57c" providerId="LiveId" clId="{A7C24AA3-98AB-4602-B92F-400C52D67AAD}" dt="2024-04-24T05:19:13.896" v="3265" actId="165"/>
          <ac:grpSpMkLst>
            <pc:docMk/>
            <pc:sldMk cId="99452681" sldId="966"/>
            <ac:grpSpMk id="353" creationId="{3140D013-0C59-389E-F5A5-321DA0E7B94B}"/>
          </ac:grpSpMkLst>
        </pc:grpChg>
        <pc:grpChg chg="add del mod">
          <ac:chgData name="rajuahmed1162021@gmail.com" userId="30f68a9591dbc57c" providerId="LiveId" clId="{A7C24AA3-98AB-4602-B92F-400C52D67AAD}" dt="2024-04-24T05:17:51.225" v="3236" actId="165"/>
          <ac:grpSpMkLst>
            <pc:docMk/>
            <pc:sldMk cId="99452681" sldId="966"/>
            <ac:grpSpMk id="356" creationId="{448A3862-E633-532F-FD14-57A80BD81AC7}"/>
          </ac:grpSpMkLst>
        </pc:grpChg>
        <pc:grpChg chg="add del mod">
          <ac:chgData name="rajuahmed1162021@gmail.com" userId="30f68a9591dbc57c" providerId="LiveId" clId="{A7C24AA3-98AB-4602-B92F-400C52D67AAD}" dt="2024-04-24T05:37:36.570" v="3710" actId="165"/>
          <ac:grpSpMkLst>
            <pc:docMk/>
            <pc:sldMk cId="99452681" sldId="966"/>
            <ac:grpSpMk id="362" creationId="{97EB3A0A-E47B-4D4D-DC2D-E9EFB169422C}"/>
          </ac:grpSpMkLst>
        </pc:grpChg>
        <pc:grpChg chg="del">
          <ac:chgData name="rajuahmed1162021@gmail.com" userId="30f68a9591dbc57c" providerId="LiveId" clId="{A7C24AA3-98AB-4602-B92F-400C52D67AAD}" dt="2024-04-24T04:55:49.912" v="2768" actId="478"/>
          <ac:grpSpMkLst>
            <pc:docMk/>
            <pc:sldMk cId="99452681" sldId="966"/>
            <ac:grpSpMk id="363" creationId="{EE60C5BB-5A48-AF25-F0D0-B42038110A53}"/>
          </ac:grpSpMkLst>
        </pc:grpChg>
        <pc:grpChg chg="add del mod">
          <ac:chgData name="rajuahmed1162021@gmail.com" userId="30f68a9591dbc57c" providerId="LiveId" clId="{A7C24AA3-98AB-4602-B92F-400C52D67AAD}" dt="2024-04-25T06:05:07.906" v="9730" actId="165"/>
          <ac:grpSpMkLst>
            <pc:docMk/>
            <pc:sldMk cId="99452681" sldId="966"/>
            <ac:grpSpMk id="374" creationId="{58B175FC-480F-87B1-5399-A17889C19E37}"/>
          </ac:grpSpMkLst>
        </pc:grpChg>
        <pc:grpChg chg="add mod">
          <ac:chgData name="rajuahmed1162021@gmail.com" userId="30f68a9591dbc57c" providerId="LiveId" clId="{A7C24AA3-98AB-4602-B92F-400C52D67AAD}" dt="2024-04-25T06:51:17.822" v="10356" actId="207"/>
          <ac:grpSpMkLst>
            <pc:docMk/>
            <pc:sldMk cId="99452681" sldId="966"/>
            <ac:grpSpMk id="376" creationId="{0D4F012C-5ECF-A882-A166-7B87B77CFD8D}"/>
          </ac:grpSpMkLst>
        </pc:grpChg>
        <pc:grpChg chg="mod">
          <ac:chgData name="rajuahmed1162021@gmail.com" userId="30f68a9591dbc57c" providerId="LiveId" clId="{A7C24AA3-98AB-4602-B92F-400C52D67AAD}" dt="2024-04-25T06:51:17.822" v="10356" actId="207"/>
          <ac:grpSpMkLst>
            <pc:docMk/>
            <pc:sldMk cId="99452681" sldId="966"/>
            <ac:grpSpMk id="379" creationId="{4EF5CAA4-BAE1-BA2C-31A5-314421E915DE}"/>
          </ac:grpSpMkLst>
        </pc:grpChg>
        <pc:grpChg chg="add del mod">
          <ac:chgData name="rajuahmed1162021@gmail.com" userId="30f68a9591dbc57c" providerId="LiveId" clId="{A7C24AA3-98AB-4602-B92F-400C52D67AAD}" dt="2024-04-24T05:22:42.642" v="3374" actId="165"/>
          <ac:grpSpMkLst>
            <pc:docMk/>
            <pc:sldMk cId="99452681" sldId="966"/>
            <ac:grpSpMk id="387" creationId="{58C7BBCC-1952-1F61-EADD-B6E1475BD837}"/>
          </ac:grpSpMkLst>
        </pc:grpChg>
        <pc:graphicFrameChg chg="del">
          <ac:chgData name="rajuahmed1162021@gmail.com" userId="30f68a9591dbc57c" providerId="LiveId" clId="{A7C24AA3-98AB-4602-B92F-400C52D67AAD}" dt="2024-04-24T04:55:49.912" v="2768" actId="478"/>
          <ac:graphicFrameMkLst>
            <pc:docMk/>
            <pc:sldMk cId="99452681" sldId="966"/>
            <ac:graphicFrameMk id="382" creationId="{18E89CC2-1472-D7A9-8FDE-81834FB2EE32}"/>
          </ac:graphicFrameMkLst>
        </pc:graphicFrameChg>
        <pc:graphicFrameChg chg="del">
          <ac:chgData name="rajuahmed1162021@gmail.com" userId="30f68a9591dbc57c" providerId="LiveId" clId="{A7C24AA3-98AB-4602-B92F-400C52D67AAD}" dt="2024-04-24T04:55:49.912" v="2768" actId="478"/>
          <ac:graphicFrameMkLst>
            <pc:docMk/>
            <pc:sldMk cId="99452681" sldId="966"/>
            <ac:graphicFrameMk id="386" creationId="{E50157B5-56EF-55C6-6513-642C78EC405E}"/>
          </ac:graphicFrameMkLst>
        </pc:graphicFrameChg>
        <pc:picChg chg="add mod modCrop">
          <ac:chgData name="rajuahmed1162021@gmail.com" userId="30f68a9591dbc57c" providerId="LiveId" clId="{A7C24AA3-98AB-4602-B92F-400C52D67AAD}" dt="2024-04-25T06:52:17.460" v="10363" actId="18131"/>
          <ac:picMkLst>
            <pc:docMk/>
            <pc:sldMk cId="99452681" sldId="966"/>
            <ac:picMk id="3" creationId="{3C4158AE-7805-E11C-B444-C33BE240AF2E}"/>
          </ac:picMkLst>
        </pc:picChg>
        <pc:picChg chg="del">
          <ac:chgData name="rajuahmed1162021@gmail.com" userId="30f68a9591dbc57c" providerId="LiveId" clId="{A7C24AA3-98AB-4602-B92F-400C52D67AAD}" dt="2024-04-24T04:55:49.912" v="2768" actId="478"/>
          <ac:picMkLst>
            <pc:docMk/>
            <pc:sldMk cId="99452681" sldId="966"/>
            <ac:picMk id="5" creationId="{EDD03284-531B-D00D-A777-F8D51429E8ED}"/>
          </ac:picMkLst>
        </pc:picChg>
        <pc:cxnChg chg="mod">
          <ac:chgData name="rajuahmed1162021@gmail.com" userId="30f68a9591dbc57c" providerId="LiveId" clId="{A7C24AA3-98AB-4602-B92F-400C52D67AAD}" dt="2024-04-24T04:20:45.909" v="2189"/>
          <ac:cxnSpMkLst>
            <pc:docMk/>
            <pc:sldMk cId="99452681" sldId="966"/>
            <ac:cxnSpMk id="2" creationId="{8C9A8F2B-AAB9-AE7E-FECE-71E2B9BB5062}"/>
          </ac:cxnSpMkLst>
        </pc:cxnChg>
        <pc:cxnChg chg="mod">
          <ac:chgData name="rajuahmed1162021@gmail.com" userId="30f68a9591dbc57c" providerId="LiveId" clId="{A7C24AA3-98AB-4602-B92F-400C52D67AAD}" dt="2024-04-24T04:20:45.909" v="2189"/>
          <ac:cxnSpMkLst>
            <pc:docMk/>
            <pc:sldMk cId="99452681" sldId="966"/>
            <ac:cxnSpMk id="4" creationId="{3DD09348-A670-33BC-4361-E914A721E3A9}"/>
          </ac:cxnSpMkLst>
        </pc:cxnChg>
        <pc:cxnChg chg="mod">
          <ac:chgData name="rajuahmed1162021@gmail.com" userId="30f68a9591dbc57c" providerId="LiveId" clId="{A7C24AA3-98AB-4602-B92F-400C52D67AAD}" dt="2024-04-24T04:20:45.909" v="2189"/>
          <ac:cxnSpMkLst>
            <pc:docMk/>
            <pc:sldMk cId="99452681" sldId="966"/>
            <ac:cxnSpMk id="7" creationId="{258F3E8E-DD59-DA96-35A9-94DE0B65F9C7}"/>
          </ac:cxnSpMkLst>
        </pc:cxnChg>
        <pc:cxnChg chg="mod">
          <ac:chgData name="rajuahmed1162021@gmail.com" userId="30f68a9591dbc57c" providerId="LiveId" clId="{A7C24AA3-98AB-4602-B92F-400C52D67AAD}" dt="2024-04-24T04:20:45.909" v="2189"/>
          <ac:cxnSpMkLst>
            <pc:docMk/>
            <pc:sldMk cId="99452681" sldId="966"/>
            <ac:cxnSpMk id="8" creationId="{07B1A0D2-9113-5561-E556-22AA2EC46287}"/>
          </ac:cxnSpMkLst>
        </pc:cxnChg>
        <pc:cxnChg chg="del mod topLvl">
          <ac:chgData name="rajuahmed1162021@gmail.com" userId="30f68a9591dbc57c" providerId="LiveId" clId="{A7C24AA3-98AB-4602-B92F-400C52D67AAD}" dt="2024-04-24T05:21:24.052" v="3342" actId="478"/>
          <ac:cxnSpMkLst>
            <pc:docMk/>
            <pc:sldMk cId="99452681" sldId="966"/>
            <ac:cxnSpMk id="10" creationId="{8C9A8F2B-AAB9-AE7E-FECE-71E2B9BB5062}"/>
          </ac:cxnSpMkLst>
        </pc:cxnChg>
        <pc:cxnChg chg="del mod topLvl">
          <ac:chgData name="rajuahmed1162021@gmail.com" userId="30f68a9591dbc57c" providerId="LiveId" clId="{A7C24AA3-98AB-4602-B92F-400C52D67AAD}" dt="2024-04-24T05:21:27.524" v="3344" actId="478"/>
          <ac:cxnSpMkLst>
            <pc:docMk/>
            <pc:sldMk cId="99452681" sldId="966"/>
            <ac:cxnSpMk id="11" creationId="{3DD09348-A670-33BC-4361-E914A721E3A9}"/>
          </ac:cxnSpMkLst>
        </pc:cxnChg>
        <pc:cxnChg chg="del mod topLvl">
          <ac:chgData name="rajuahmed1162021@gmail.com" userId="30f68a9591dbc57c" providerId="LiveId" clId="{A7C24AA3-98AB-4602-B92F-400C52D67AAD}" dt="2024-04-24T05:21:22.869" v="3341" actId="478"/>
          <ac:cxnSpMkLst>
            <pc:docMk/>
            <pc:sldMk cId="99452681" sldId="966"/>
            <ac:cxnSpMk id="12" creationId="{258F3E8E-DD59-DA96-35A9-94DE0B65F9C7}"/>
          </ac:cxnSpMkLst>
        </pc:cxnChg>
        <pc:cxnChg chg="del mod topLvl">
          <ac:chgData name="rajuahmed1162021@gmail.com" userId="30f68a9591dbc57c" providerId="LiveId" clId="{A7C24AA3-98AB-4602-B92F-400C52D67AAD}" dt="2024-04-24T05:21:25.189" v="3343" actId="478"/>
          <ac:cxnSpMkLst>
            <pc:docMk/>
            <pc:sldMk cId="99452681" sldId="966"/>
            <ac:cxnSpMk id="13" creationId="{07B1A0D2-9113-5561-E556-22AA2EC46287}"/>
          </ac:cxnSpMkLst>
        </pc:cxnChg>
        <pc:cxnChg chg="add del mod">
          <ac:chgData name="rajuahmed1162021@gmail.com" userId="30f68a9591dbc57c" providerId="LiveId" clId="{A7C24AA3-98AB-4602-B92F-400C52D67AAD}" dt="2024-04-24T04:58:04.340" v="2856" actId="478"/>
          <ac:cxnSpMkLst>
            <pc:docMk/>
            <pc:sldMk cId="99452681" sldId="966"/>
            <ac:cxnSpMk id="27" creationId="{B93ED93A-C82A-D852-7388-E3C8E4E9CBC4}"/>
          </ac:cxnSpMkLst>
        </pc:cxnChg>
        <pc:cxnChg chg="add del mod">
          <ac:chgData name="rajuahmed1162021@gmail.com" userId="30f68a9591dbc57c" providerId="LiveId" clId="{A7C24AA3-98AB-4602-B92F-400C52D67AAD}" dt="2024-04-24T05:17:12.948" v="3227" actId="478"/>
          <ac:cxnSpMkLst>
            <pc:docMk/>
            <pc:sldMk cId="99452681" sldId="966"/>
            <ac:cxnSpMk id="30" creationId="{021AB7CB-CB44-ECF0-9735-F4E97A298E6A}"/>
          </ac:cxnSpMkLst>
        </pc:cxnChg>
        <pc:cxnChg chg="add del mod">
          <ac:chgData name="rajuahmed1162021@gmail.com" userId="30f68a9591dbc57c" providerId="LiveId" clId="{A7C24AA3-98AB-4602-B92F-400C52D67AAD}" dt="2024-04-24T05:15:08.004" v="3142" actId="478"/>
          <ac:cxnSpMkLst>
            <pc:docMk/>
            <pc:sldMk cId="99452681" sldId="966"/>
            <ac:cxnSpMk id="50" creationId="{04DC855F-28B8-CD30-BEFB-6C79305F9837}"/>
          </ac:cxnSpMkLst>
        </pc:cxnChg>
        <pc:cxnChg chg="add del mod">
          <ac:chgData name="rajuahmed1162021@gmail.com" userId="30f68a9591dbc57c" providerId="LiveId" clId="{A7C24AA3-98AB-4602-B92F-400C52D67AAD}" dt="2024-04-24T05:14:54.471" v="3141" actId="478"/>
          <ac:cxnSpMkLst>
            <pc:docMk/>
            <pc:sldMk cId="99452681" sldId="966"/>
            <ac:cxnSpMk id="57" creationId="{CE58BA68-4FB3-C529-854A-112B6A6F3C05}"/>
          </ac:cxnSpMkLst>
        </pc:cxnChg>
        <pc:cxnChg chg="add del mod">
          <ac:chgData name="rajuahmed1162021@gmail.com" userId="30f68a9591dbc57c" providerId="LiveId" clId="{A7C24AA3-98AB-4602-B92F-400C52D67AAD}" dt="2024-04-24T05:14:54.471" v="3141" actId="478"/>
          <ac:cxnSpMkLst>
            <pc:docMk/>
            <pc:sldMk cId="99452681" sldId="966"/>
            <ac:cxnSpMk id="58" creationId="{0FF9C691-3D7A-345E-555F-6AE1D924CEF5}"/>
          </ac:cxnSpMkLst>
        </pc:cxnChg>
        <pc:cxnChg chg="add del mod">
          <ac:chgData name="rajuahmed1162021@gmail.com" userId="30f68a9591dbc57c" providerId="LiveId" clId="{A7C24AA3-98AB-4602-B92F-400C52D67AAD}" dt="2024-04-24T05:14:54.471" v="3141" actId="478"/>
          <ac:cxnSpMkLst>
            <pc:docMk/>
            <pc:sldMk cId="99452681" sldId="966"/>
            <ac:cxnSpMk id="59" creationId="{441063C5-FF95-B59A-AACE-75752C6BFAF5}"/>
          </ac:cxnSpMkLst>
        </pc:cxnChg>
        <pc:cxnChg chg="add del mod">
          <ac:chgData name="rajuahmed1162021@gmail.com" userId="30f68a9591dbc57c" providerId="LiveId" clId="{A7C24AA3-98AB-4602-B92F-400C52D67AAD}" dt="2024-04-24T05:21:21.829" v="3340" actId="478"/>
          <ac:cxnSpMkLst>
            <pc:docMk/>
            <pc:sldMk cId="99452681" sldId="966"/>
            <ac:cxnSpMk id="360" creationId="{3CD2CB86-ED5C-F157-2512-7AF4622559A8}"/>
          </ac:cxnSpMkLst>
        </pc:cxnChg>
        <pc:cxnChg chg="add del mod">
          <ac:chgData name="rajuahmed1162021@gmail.com" userId="30f68a9591dbc57c" providerId="LiveId" clId="{A7C24AA3-98AB-4602-B92F-400C52D67AAD}" dt="2024-04-24T05:21:34.773" v="3345" actId="478"/>
          <ac:cxnSpMkLst>
            <pc:docMk/>
            <pc:sldMk cId="99452681" sldId="966"/>
            <ac:cxnSpMk id="361" creationId="{7900EC39-8AAD-B99C-4043-B9CE8537ACBE}"/>
          </ac:cxnSpMkLst>
        </pc:cxnChg>
        <pc:cxnChg chg="add del mod">
          <ac:chgData name="rajuahmed1162021@gmail.com" userId="30f68a9591dbc57c" providerId="LiveId" clId="{A7C24AA3-98AB-4602-B92F-400C52D67AAD}" dt="2024-04-24T05:21:20.117" v="3339" actId="478"/>
          <ac:cxnSpMkLst>
            <pc:docMk/>
            <pc:sldMk cId="99452681" sldId="966"/>
            <ac:cxnSpMk id="373" creationId="{BC1D56DC-6E09-EEBF-92DE-10EB4120C98E}"/>
          </ac:cxnSpMkLst>
        </pc:cxnChg>
        <pc:cxnChg chg="add del mod">
          <ac:chgData name="rajuahmed1162021@gmail.com" userId="30f68a9591dbc57c" providerId="LiveId" clId="{A7C24AA3-98AB-4602-B92F-400C52D67AAD}" dt="2024-04-24T05:21:17.877" v="3338" actId="478"/>
          <ac:cxnSpMkLst>
            <pc:docMk/>
            <pc:sldMk cId="99452681" sldId="966"/>
            <ac:cxnSpMk id="384" creationId="{F4932AB8-2CAD-5E68-A2F7-865FE3DEEE13}"/>
          </ac:cxnSpMkLst>
        </pc:cxnChg>
        <pc:cxnChg chg="add del mod">
          <ac:chgData name="rajuahmed1162021@gmail.com" userId="30f68a9591dbc57c" providerId="LiveId" clId="{A7C24AA3-98AB-4602-B92F-400C52D67AAD}" dt="2024-04-24T05:21:17.877" v="3338" actId="478"/>
          <ac:cxnSpMkLst>
            <pc:docMk/>
            <pc:sldMk cId="99452681" sldId="966"/>
            <ac:cxnSpMk id="385" creationId="{EFA69C54-37AE-2B29-E1C5-D517C445B6E6}"/>
          </ac:cxnSpMkLst>
        </pc:cxnChg>
        <pc:cxnChg chg="del mod topLvl">
          <ac:chgData name="rajuahmed1162021@gmail.com" userId="30f68a9591dbc57c" providerId="LiveId" clId="{A7C24AA3-98AB-4602-B92F-400C52D67AAD}" dt="2024-04-24T05:23:08.309" v="3380" actId="478"/>
          <ac:cxnSpMkLst>
            <pc:docMk/>
            <pc:sldMk cId="99452681" sldId="966"/>
            <ac:cxnSpMk id="388" creationId="{2F08EF43-D425-555C-1FC9-DCBFE1D2162C}"/>
          </ac:cxnSpMkLst>
        </pc:cxnChg>
        <pc:cxnChg chg="del mod topLvl">
          <ac:chgData name="rajuahmed1162021@gmail.com" userId="30f68a9591dbc57c" providerId="LiveId" clId="{A7C24AA3-98AB-4602-B92F-400C52D67AAD}" dt="2024-04-24T05:23:08.309" v="3380" actId="478"/>
          <ac:cxnSpMkLst>
            <pc:docMk/>
            <pc:sldMk cId="99452681" sldId="966"/>
            <ac:cxnSpMk id="389" creationId="{51529681-91F9-0A79-A578-4937E19D2B65}"/>
          </ac:cxnSpMkLst>
        </pc:cxnChg>
        <pc:cxnChg chg="del mod topLvl">
          <ac:chgData name="rajuahmed1162021@gmail.com" userId="30f68a9591dbc57c" providerId="LiveId" clId="{A7C24AA3-98AB-4602-B92F-400C52D67AAD}" dt="2024-04-24T05:23:11.301" v="3381" actId="478"/>
          <ac:cxnSpMkLst>
            <pc:docMk/>
            <pc:sldMk cId="99452681" sldId="966"/>
            <ac:cxnSpMk id="393" creationId="{41F89BC0-BBD4-4CF1-CA0D-3391100BC81B}"/>
          </ac:cxnSpMkLst>
        </pc:cxnChg>
        <pc:cxnChg chg="del mod topLvl">
          <ac:chgData name="rajuahmed1162021@gmail.com" userId="30f68a9591dbc57c" providerId="LiveId" clId="{A7C24AA3-98AB-4602-B92F-400C52D67AAD}" dt="2024-04-24T05:23:08.309" v="3380" actId="478"/>
          <ac:cxnSpMkLst>
            <pc:docMk/>
            <pc:sldMk cId="99452681" sldId="966"/>
            <ac:cxnSpMk id="394" creationId="{CC7B23F9-C736-1223-6A3B-74B41205EFD8}"/>
          </ac:cxnSpMkLst>
        </pc:cxnChg>
      </pc:sldChg>
      <pc:sldChg chg="addSp delSp modSp mod modClrScheme chgLayout">
        <pc:chgData name="rajuahmed1162021@gmail.com" userId="30f68a9591dbc57c" providerId="LiveId" clId="{A7C24AA3-98AB-4602-B92F-400C52D67AAD}" dt="2024-04-25T06:45:24.139" v="10243" actId="18131"/>
        <pc:sldMkLst>
          <pc:docMk/>
          <pc:sldMk cId="2691469454" sldId="967"/>
        </pc:sldMkLst>
        <pc:spChg chg="mod topLvl">
          <ac:chgData name="rajuahmed1162021@gmail.com" userId="30f68a9591dbc57c" providerId="LiveId" clId="{A7C24AA3-98AB-4602-B92F-400C52D67AAD}" dt="2024-04-25T06:43:29.209" v="10144" actId="165"/>
          <ac:spMkLst>
            <pc:docMk/>
            <pc:sldMk cId="2691469454" sldId="967"/>
            <ac:spMk id="5" creationId="{B55613F2-46B4-18C5-C7C8-AA1C73644435}"/>
          </ac:spMkLst>
        </pc:spChg>
        <pc:spChg chg="mod topLvl">
          <ac:chgData name="rajuahmed1162021@gmail.com" userId="30f68a9591dbc57c" providerId="LiveId" clId="{A7C24AA3-98AB-4602-B92F-400C52D67AAD}" dt="2024-04-25T06:43:29.209" v="10144" actId="165"/>
          <ac:spMkLst>
            <pc:docMk/>
            <pc:sldMk cId="2691469454" sldId="967"/>
            <ac:spMk id="6" creationId="{EDFE6F5F-083A-7050-CCD4-F6954A59D12C}"/>
          </ac:spMkLst>
        </pc:spChg>
        <pc:spChg chg="del mod topLvl">
          <ac:chgData name="rajuahmed1162021@gmail.com" userId="30f68a9591dbc57c" providerId="LiveId" clId="{A7C24AA3-98AB-4602-B92F-400C52D67AAD}" dt="2024-04-25T06:43:35.943" v="10145" actId="21"/>
          <ac:spMkLst>
            <pc:docMk/>
            <pc:sldMk cId="2691469454" sldId="967"/>
            <ac:spMk id="7" creationId="{4DB980BC-91DB-E495-CF2E-594E9D827FF4}"/>
          </ac:spMkLst>
        </pc:spChg>
        <pc:spChg chg="del mod topLvl">
          <ac:chgData name="rajuahmed1162021@gmail.com" userId="30f68a9591dbc57c" providerId="LiveId" clId="{A7C24AA3-98AB-4602-B92F-400C52D67AAD}" dt="2024-04-25T06:44:24.773" v="10208" actId="478"/>
          <ac:spMkLst>
            <pc:docMk/>
            <pc:sldMk cId="2691469454" sldId="967"/>
            <ac:spMk id="8" creationId="{42C1D220-2F8F-C4AB-1FA9-B518074EAEC4}"/>
          </ac:spMkLst>
        </pc:spChg>
        <pc:spChg chg="add del mod">
          <ac:chgData name="rajuahmed1162021@gmail.com" userId="30f68a9591dbc57c" providerId="LiveId" clId="{A7C24AA3-98AB-4602-B92F-400C52D67AAD}" dt="2024-04-24T04:04:34.751" v="1825" actId="478"/>
          <ac:spMkLst>
            <pc:docMk/>
            <pc:sldMk cId="2691469454" sldId="967"/>
            <ac:spMk id="9" creationId="{1F369612-E65F-0B38-168B-95D1DDB32DF1}"/>
          </ac:spMkLst>
        </pc:spChg>
        <pc:spChg chg="add mod">
          <ac:chgData name="rajuahmed1162021@gmail.com" userId="30f68a9591dbc57c" providerId="LiveId" clId="{A7C24AA3-98AB-4602-B92F-400C52D67AAD}" dt="2024-04-25T06:44:43.559" v="10235" actId="12789"/>
          <ac:spMkLst>
            <pc:docMk/>
            <pc:sldMk cId="2691469454" sldId="967"/>
            <ac:spMk id="12" creationId="{5037ADF6-C718-5EDD-CFB1-9D7D79143FDB}"/>
          </ac:spMkLst>
        </pc:spChg>
        <pc:spChg chg="del">
          <ac:chgData name="rajuahmed1162021@gmail.com" userId="30f68a9591dbc57c" providerId="LiveId" clId="{A7C24AA3-98AB-4602-B92F-400C52D67AAD}" dt="2024-04-24T04:04:32.298" v="1824" actId="478"/>
          <ac:spMkLst>
            <pc:docMk/>
            <pc:sldMk cId="2691469454" sldId="967"/>
            <ac:spMk id="12" creationId="{8EBEDA68-6A9F-901F-7E41-7A367C6C8F09}"/>
          </ac:spMkLst>
        </pc:spChg>
        <pc:spChg chg="add mod">
          <ac:chgData name="rajuahmed1162021@gmail.com" userId="30f68a9591dbc57c" providerId="LiveId" clId="{A7C24AA3-98AB-4602-B92F-400C52D67AAD}" dt="2024-04-25T06:44:43.559" v="10235" actId="12789"/>
          <ac:spMkLst>
            <pc:docMk/>
            <pc:sldMk cId="2691469454" sldId="967"/>
            <ac:spMk id="13" creationId="{4DB980BC-91DB-E495-CF2E-594E9D827FF4}"/>
          </ac:spMkLst>
        </pc:spChg>
        <pc:spChg chg="mod topLvl">
          <ac:chgData name="rajuahmed1162021@gmail.com" userId="30f68a9591dbc57c" providerId="LiveId" clId="{A7C24AA3-98AB-4602-B92F-400C52D67AAD}" dt="2024-04-24T04:11:33.521" v="1892" actId="164"/>
          <ac:spMkLst>
            <pc:docMk/>
            <pc:sldMk cId="2691469454" sldId="967"/>
            <ac:spMk id="13" creationId="{679DE723-9207-99FB-70DF-5A18921DAD24}"/>
          </ac:spMkLst>
        </pc:spChg>
        <pc:spChg chg="mod topLvl">
          <ac:chgData name="rajuahmed1162021@gmail.com" userId="30f68a9591dbc57c" providerId="LiveId" clId="{A7C24AA3-98AB-4602-B92F-400C52D67AAD}" dt="2024-04-24T04:11:33.521" v="1892" actId="164"/>
          <ac:spMkLst>
            <pc:docMk/>
            <pc:sldMk cId="2691469454" sldId="967"/>
            <ac:spMk id="14" creationId="{88DC7337-A4C7-87D7-8059-BF227F03E108}"/>
          </ac:spMkLst>
        </pc:spChg>
        <pc:spChg chg="add mod">
          <ac:chgData name="rajuahmed1162021@gmail.com" userId="30f68a9591dbc57c" providerId="LiveId" clId="{A7C24AA3-98AB-4602-B92F-400C52D67AAD}" dt="2024-04-25T06:38:14.612" v="10074" actId="2711"/>
          <ac:spMkLst>
            <pc:docMk/>
            <pc:sldMk cId="2691469454" sldId="967"/>
            <ac:spMk id="15" creationId="{73CC5E8E-8A9E-3BB0-0E14-97A063EA07F9}"/>
          </ac:spMkLst>
        </pc:spChg>
        <pc:spChg chg="add mod">
          <ac:chgData name="rajuahmed1162021@gmail.com" userId="30f68a9591dbc57c" providerId="LiveId" clId="{A7C24AA3-98AB-4602-B92F-400C52D67AAD}" dt="2024-04-25T06:38:26.884" v="10075" actId="2711"/>
          <ac:spMkLst>
            <pc:docMk/>
            <pc:sldMk cId="2691469454" sldId="967"/>
            <ac:spMk id="16" creationId="{78806B01-F42F-4F2D-BB53-FC11CDA14CC7}"/>
          </ac:spMkLst>
        </pc:spChg>
        <pc:spChg chg="add mod">
          <ac:chgData name="rajuahmed1162021@gmail.com" userId="30f68a9591dbc57c" providerId="LiveId" clId="{A7C24AA3-98AB-4602-B92F-400C52D67AAD}" dt="2024-04-24T04:19:56.679" v="2138" actId="1037"/>
          <ac:spMkLst>
            <pc:docMk/>
            <pc:sldMk cId="2691469454" sldId="967"/>
            <ac:spMk id="18" creationId="{A858DB29-E934-4A31-D2D5-BF1428D0471E}"/>
          </ac:spMkLst>
        </pc:spChg>
        <pc:spChg chg="add del mod">
          <ac:chgData name="rajuahmed1162021@gmail.com" userId="30f68a9591dbc57c" providerId="LiveId" clId="{A7C24AA3-98AB-4602-B92F-400C52D67AAD}" dt="2024-04-24T04:36:34.979" v="2296" actId="21"/>
          <ac:spMkLst>
            <pc:docMk/>
            <pc:sldMk cId="2691469454" sldId="967"/>
            <ac:spMk id="19" creationId="{C1AC06D5-B5E3-083B-9536-C70CDB3C91BE}"/>
          </ac:spMkLst>
        </pc:spChg>
        <pc:spChg chg="add mod topLvl">
          <ac:chgData name="rajuahmed1162021@gmail.com" userId="30f68a9591dbc57c" providerId="LiveId" clId="{A7C24AA3-98AB-4602-B92F-400C52D67AAD}" dt="2024-04-25T06:43:29.209" v="10144" actId="165"/>
          <ac:spMkLst>
            <pc:docMk/>
            <pc:sldMk cId="2691469454" sldId="967"/>
            <ac:spMk id="22" creationId="{6D79A5EE-BDEC-97F3-7DD2-C5A01A9806A3}"/>
          </ac:spMkLst>
        </pc:spChg>
        <pc:spChg chg="add mod topLvl">
          <ac:chgData name="rajuahmed1162021@gmail.com" userId="30f68a9591dbc57c" providerId="LiveId" clId="{A7C24AA3-98AB-4602-B92F-400C52D67AAD}" dt="2024-04-25T06:43:29.209" v="10144" actId="165"/>
          <ac:spMkLst>
            <pc:docMk/>
            <pc:sldMk cId="2691469454" sldId="967"/>
            <ac:spMk id="23" creationId="{0644915A-00A5-98F1-CC25-2D2C73D7ACA8}"/>
          </ac:spMkLst>
        </pc:spChg>
        <pc:spChg chg="add mod topLvl">
          <ac:chgData name="rajuahmed1162021@gmail.com" userId="30f68a9591dbc57c" providerId="LiveId" clId="{A7C24AA3-98AB-4602-B92F-400C52D67AAD}" dt="2024-04-25T06:43:29.209" v="10144" actId="165"/>
          <ac:spMkLst>
            <pc:docMk/>
            <pc:sldMk cId="2691469454" sldId="967"/>
            <ac:spMk id="24" creationId="{E9EBF5C9-28F9-15A5-157E-6205B7E60BB8}"/>
          </ac:spMkLst>
        </pc:spChg>
        <pc:spChg chg="add mod topLvl">
          <ac:chgData name="rajuahmed1162021@gmail.com" userId="30f68a9591dbc57c" providerId="LiveId" clId="{A7C24AA3-98AB-4602-B92F-400C52D67AAD}" dt="2024-04-25T06:43:29.209" v="10144" actId="165"/>
          <ac:spMkLst>
            <pc:docMk/>
            <pc:sldMk cId="2691469454" sldId="967"/>
            <ac:spMk id="25" creationId="{758093E7-2A05-E13E-7A78-E8E19BF0FB0B}"/>
          </ac:spMkLst>
        </pc:spChg>
        <pc:spChg chg="add mod topLvl">
          <ac:chgData name="rajuahmed1162021@gmail.com" userId="30f68a9591dbc57c" providerId="LiveId" clId="{A7C24AA3-98AB-4602-B92F-400C52D67AAD}" dt="2024-04-25T06:43:29.209" v="10144" actId="165"/>
          <ac:spMkLst>
            <pc:docMk/>
            <pc:sldMk cId="2691469454" sldId="967"/>
            <ac:spMk id="26" creationId="{4BADEE15-8D6E-DF14-0D2C-53D436B9BF60}"/>
          </ac:spMkLst>
        </pc:spChg>
        <pc:spChg chg="add mod topLvl">
          <ac:chgData name="rajuahmed1162021@gmail.com" userId="30f68a9591dbc57c" providerId="LiveId" clId="{A7C24AA3-98AB-4602-B92F-400C52D67AAD}" dt="2024-04-25T06:43:29.209" v="10144" actId="165"/>
          <ac:spMkLst>
            <pc:docMk/>
            <pc:sldMk cId="2691469454" sldId="967"/>
            <ac:spMk id="27" creationId="{1A9EDF98-877E-0351-73D6-21B73B670453}"/>
          </ac:spMkLst>
        </pc:spChg>
        <pc:spChg chg="add mod topLvl">
          <ac:chgData name="rajuahmed1162021@gmail.com" userId="30f68a9591dbc57c" providerId="LiveId" clId="{A7C24AA3-98AB-4602-B92F-400C52D67AAD}" dt="2024-04-25T06:43:29.209" v="10144" actId="165"/>
          <ac:spMkLst>
            <pc:docMk/>
            <pc:sldMk cId="2691469454" sldId="967"/>
            <ac:spMk id="28" creationId="{5D6338B2-A4EB-2C60-2162-5332D56017D2}"/>
          </ac:spMkLst>
        </pc:spChg>
        <pc:spChg chg="add mod topLvl">
          <ac:chgData name="rajuahmed1162021@gmail.com" userId="30f68a9591dbc57c" providerId="LiveId" clId="{A7C24AA3-98AB-4602-B92F-400C52D67AAD}" dt="2024-04-25T06:43:29.209" v="10144" actId="165"/>
          <ac:spMkLst>
            <pc:docMk/>
            <pc:sldMk cId="2691469454" sldId="967"/>
            <ac:spMk id="29" creationId="{12C64BCF-4F1F-8187-4073-103EEB34B59E}"/>
          </ac:spMkLst>
        </pc:spChg>
        <pc:spChg chg="mod">
          <ac:chgData name="rajuahmed1162021@gmail.com" userId="30f68a9591dbc57c" providerId="LiveId" clId="{A7C24AA3-98AB-4602-B92F-400C52D67AAD}" dt="2024-04-24T04:17:50.617" v="2069"/>
          <ac:spMkLst>
            <pc:docMk/>
            <pc:sldMk cId="2691469454" sldId="967"/>
            <ac:spMk id="35" creationId="{5C67F4BB-C429-969D-BC3B-434CBDEE199D}"/>
          </ac:spMkLst>
        </pc:spChg>
        <pc:spChg chg="mod">
          <ac:chgData name="rajuahmed1162021@gmail.com" userId="30f68a9591dbc57c" providerId="LiveId" clId="{A7C24AA3-98AB-4602-B92F-400C52D67AAD}" dt="2024-04-24T04:17:50.617" v="2069"/>
          <ac:spMkLst>
            <pc:docMk/>
            <pc:sldMk cId="2691469454" sldId="967"/>
            <ac:spMk id="36" creationId="{18932CC9-45DD-87E1-3C46-A4E2F9F12F4A}"/>
          </ac:spMkLst>
        </pc:spChg>
        <pc:spChg chg="mod">
          <ac:chgData name="rajuahmed1162021@gmail.com" userId="30f68a9591dbc57c" providerId="LiveId" clId="{A7C24AA3-98AB-4602-B92F-400C52D67AAD}" dt="2024-04-24T04:17:50.617" v="2069"/>
          <ac:spMkLst>
            <pc:docMk/>
            <pc:sldMk cId="2691469454" sldId="967"/>
            <ac:spMk id="38" creationId="{125E82F3-194D-0E00-D718-6223A8BD49BE}"/>
          </ac:spMkLst>
        </pc:spChg>
        <pc:spChg chg="mod">
          <ac:chgData name="rajuahmed1162021@gmail.com" userId="30f68a9591dbc57c" providerId="LiveId" clId="{A7C24AA3-98AB-4602-B92F-400C52D67AAD}" dt="2024-04-24T04:17:50.617" v="2069"/>
          <ac:spMkLst>
            <pc:docMk/>
            <pc:sldMk cId="2691469454" sldId="967"/>
            <ac:spMk id="39" creationId="{31D28455-4F3B-C3C3-52E0-6AF6E30ECD9E}"/>
          </ac:spMkLst>
        </pc:spChg>
        <pc:spChg chg="mod">
          <ac:chgData name="rajuahmed1162021@gmail.com" userId="30f68a9591dbc57c" providerId="LiveId" clId="{A7C24AA3-98AB-4602-B92F-400C52D67AAD}" dt="2024-04-24T04:17:50.617" v="2069"/>
          <ac:spMkLst>
            <pc:docMk/>
            <pc:sldMk cId="2691469454" sldId="967"/>
            <ac:spMk id="40" creationId="{4B05B5FC-48FD-150F-3EAE-DE51CEF535AF}"/>
          </ac:spMkLst>
        </pc:spChg>
        <pc:spChg chg="add del mod">
          <ac:chgData name="rajuahmed1162021@gmail.com" userId="30f68a9591dbc57c" providerId="LiveId" clId="{A7C24AA3-98AB-4602-B92F-400C52D67AAD}" dt="2024-04-24T04:21:07.519" v="2194" actId="478"/>
          <ac:spMkLst>
            <pc:docMk/>
            <pc:sldMk cId="2691469454" sldId="967"/>
            <ac:spMk id="41" creationId="{41FEC5DC-C21D-C244-F901-AC3B732CFD6F}"/>
          </ac:spMkLst>
        </pc:spChg>
        <pc:spChg chg="add del mod">
          <ac:chgData name="rajuahmed1162021@gmail.com" userId="30f68a9591dbc57c" providerId="LiveId" clId="{A7C24AA3-98AB-4602-B92F-400C52D67AAD}" dt="2024-04-24T04:21:07.519" v="2194" actId="478"/>
          <ac:spMkLst>
            <pc:docMk/>
            <pc:sldMk cId="2691469454" sldId="967"/>
            <ac:spMk id="42" creationId="{9F942416-3BF1-B684-DE09-4249D0F3B851}"/>
          </ac:spMkLst>
        </pc:spChg>
        <pc:spChg chg="add mod">
          <ac:chgData name="rajuahmed1162021@gmail.com" userId="30f68a9591dbc57c" providerId="LiveId" clId="{A7C24AA3-98AB-4602-B92F-400C52D67AAD}" dt="2024-04-24T04:20:56.239" v="2191" actId="164"/>
          <ac:spMkLst>
            <pc:docMk/>
            <pc:sldMk cId="2691469454" sldId="967"/>
            <ac:spMk id="44" creationId="{EB0134C0-70E0-5021-B70B-707F330CEED0}"/>
          </ac:spMkLst>
        </pc:spChg>
        <pc:spChg chg="add mod">
          <ac:chgData name="rajuahmed1162021@gmail.com" userId="30f68a9591dbc57c" providerId="LiveId" clId="{A7C24AA3-98AB-4602-B92F-400C52D67AAD}" dt="2024-04-24T04:20:56.239" v="2191" actId="164"/>
          <ac:spMkLst>
            <pc:docMk/>
            <pc:sldMk cId="2691469454" sldId="967"/>
            <ac:spMk id="47" creationId="{592DAF75-C168-6F55-7ADD-E84188ACA2F5}"/>
          </ac:spMkLst>
        </pc:spChg>
        <pc:spChg chg="add mod">
          <ac:chgData name="rajuahmed1162021@gmail.com" userId="30f68a9591dbc57c" providerId="LiveId" clId="{A7C24AA3-98AB-4602-B92F-400C52D67AAD}" dt="2024-04-24T04:20:56.239" v="2191" actId="164"/>
          <ac:spMkLst>
            <pc:docMk/>
            <pc:sldMk cId="2691469454" sldId="967"/>
            <ac:spMk id="48" creationId="{26E535D8-634C-C77F-9AF4-B0B37049A592}"/>
          </ac:spMkLst>
        </pc:spChg>
        <pc:spChg chg="mod">
          <ac:chgData name="rajuahmed1162021@gmail.com" userId="30f68a9591dbc57c" providerId="LiveId" clId="{A7C24AA3-98AB-4602-B92F-400C52D67AAD}" dt="2024-04-24T03:57:35.907" v="1711"/>
          <ac:spMkLst>
            <pc:docMk/>
            <pc:sldMk cId="2691469454" sldId="967"/>
            <ac:spMk id="50" creationId="{679DE723-9207-99FB-70DF-5A18921DAD24}"/>
          </ac:spMkLst>
        </pc:spChg>
        <pc:spChg chg="mod">
          <ac:chgData name="rajuahmed1162021@gmail.com" userId="30f68a9591dbc57c" providerId="LiveId" clId="{A7C24AA3-98AB-4602-B92F-400C52D67AAD}" dt="2024-04-24T03:57:35.907" v="1711"/>
          <ac:spMkLst>
            <pc:docMk/>
            <pc:sldMk cId="2691469454" sldId="967"/>
            <ac:spMk id="51" creationId="{88DC7337-A4C7-87D7-8059-BF227F03E108}"/>
          </ac:spMkLst>
        </pc:spChg>
        <pc:spChg chg="add del mod">
          <ac:chgData name="rajuahmed1162021@gmail.com" userId="30f68a9591dbc57c" providerId="LiveId" clId="{A7C24AA3-98AB-4602-B92F-400C52D67AAD}" dt="2024-04-25T06:39:23.378" v="10081" actId="478"/>
          <ac:spMkLst>
            <pc:docMk/>
            <pc:sldMk cId="2691469454" sldId="967"/>
            <ac:spMk id="53" creationId="{A553A756-DFE6-96EF-362A-86FB9993AC8C}"/>
          </ac:spMkLst>
        </pc:spChg>
        <pc:spChg chg="add mod">
          <ac:chgData name="rajuahmed1162021@gmail.com" userId="30f68a9591dbc57c" providerId="LiveId" clId="{A7C24AA3-98AB-4602-B92F-400C52D67AAD}" dt="2024-04-24T04:34:08.270" v="2226" actId="164"/>
          <ac:spMkLst>
            <pc:docMk/>
            <pc:sldMk cId="2691469454" sldId="967"/>
            <ac:spMk id="56" creationId="{E3117A90-9F14-6156-3991-F634202FE4A0}"/>
          </ac:spMkLst>
        </pc:spChg>
        <pc:spChg chg="add mod">
          <ac:chgData name="rajuahmed1162021@gmail.com" userId="30f68a9591dbc57c" providerId="LiveId" clId="{A7C24AA3-98AB-4602-B92F-400C52D67AAD}" dt="2024-04-24T04:34:08.270" v="2226" actId="164"/>
          <ac:spMkLst>
            <pc:docMk/>
            <pc:sldMk cId="2691469454" sldId="967"/>
            <ac:spMk id="57" creationId="{6884F720-28BA-EA14-86B1-97B0C1F5261C}"/>
          </ac:spMkLst>
        </pc:spChg>
        <pc:spChg chg="add mod ord">
          <ac:chgData name="rajuahmed1162021@gmail.com" userId="30f68a9591dbc57c" providerId="LiveId" clId="{A7C24AA3-98AB-4602-B92F-400C52D67AAD}" dt="2024-04-25T06:43:57.378" v="10148" actId="1076"/>
          <ac:spMkLst>
            <pc:docMk/>
            <pc:sldMk cId="2691469454" sldId="967"/>
            <ac:spMk id="64" creationId="{544C05D5-7C1D-2DFD-BC48-D304042613C9}"/>
          </ac:spMkLst>
        </pc:spChg>
        <pc:spChg chg="add del mod ord">
          <ac:chgData name="rajuahmed1162021@gmail.com" userId="30f68a9591dbc57c" providerId="LiveId" clId="{A7C24AA3-98AB-4602-B92F-400C52D67AAD}" dt="2024-04-25T06:45:07.699" v="10238"/>
          <ac:spMkLst>
            <pc:docMk/>
            <pc:sldMk cId="2691469454" sldId="967"/>
            <ac:spMk id="65" creationId="{04C5C0E6-D1E8-38C4-F1FF-C4FE8F091B67}"/>
          </ac:spMkLst>
        </pc:spChg>
        <pc:spChg chg="add mod topLvl">
          <ac:chgData name="rajuahmed1162021@gmail.com" userId="30f68a9591dbc57c" providerId="LiveId" clId="{A7C24AA3-98AB-4602-B92F-400C52D67AAD}" dt="2024-04-25T06:38:56.308" v="10078" actId="207"/>
          <ac:spMkLst>
            <pc:docMk/>
            <pc:sldMk cId="2691469454" sldId="967"/>
            <ac:spMk id="66" creationId="{FC367076-A333-E85F-3B5F-1C3B9B227763}"/>
          </ac:spMkLst>
        </pc:spChg>
        <pc:spChg chg="del">
          <ac:chgData name="rajuahmed1162021@gmail.com" userId="30f68a9591dbc57c" providerId="LiveId" clId="{A7C24AA3-98AB-4602-B92F-400C52D67AAD}" dt="2024-04-24T04:04:32.298" v="1824" actId="478"/>
          <ac:spMkLst>
            <pc:docMk/>
            <pc:sldMk cId="2691469454" sldId="967"/>
            <ac:spMk id="67" creationId="{98F9EF64-4B8F-938B-AEF6-640523D5DCD0}"/>
          </ac:spMkLst>
        </pc:spChg>
        <pc:spChg chg="del">
          <ac:chgData name="rajuahmed1162021@gmail.com" userId="30f68a9591dbc57c" providerId="LiveId" clId="{A7C24AA3-98AB-4602-B92F-400C52D67AAD}" dt="2024-04-24T04:04:32.298" v="1824" actId="478"/>
          <ac:spMkLst>
            <pc:docMk/>
            <pc:sldMk cId="2691469454" sldId="967"/>
            <ac:spMk id="68" creationId="{82895A8E-0286-1087-C9D7-9DA1BE88D427}"/>
          </ac:spMkLst>
        </pc:spChg>
        <pc:spChg chg="del">
          <ac:chgData name="rajuahmed1162021@gmail.com" userId="30f68a9591dbc57c" providerId="LiveId" clId="{A7C24AA3-98AB-4602-B92F-400C52D67AAD}" dt="2024-04-24T04:04:32.298" v="1824" actId="478"/>
          <ac:spMkLst>
            <pc:docMk/>
            <pc:sldMk cId="2691469454" sldId="967"/>
            <ac:spMk id="69" creationId="{212BFC8B-6666-3618-D33A-4EDE5BB183D8}"/>
          </ac:spMkLst>
        </pc:spChg>
        <pc:spChg chg="add mod topLvl">
          <ac:chgData name="rajuahmed1162021@gmail.com" userId="30f68a9591dbc57c" providerId="LiveId" clId="{A7C24AA3-98AB-4602-B92F-400C52D67AAD}" dt="2024-04-25T06:38:46.716" v="10076" actId="207"/>
          <ac:spMkLst>
            <pc:docMk/>
            <pc:sldMk cId="2691469454" sldId="967"/>
            <ac:spMk id="70" creationId="{724274E3-43B3-D9D8-C0BE-17AE10FAFA0F}"/>
          </ac:spMkLst>
        </pc:spChg>
        <pc:spChg chg="del">
          <ac:chgData name="rajuahmed1162021@gmail.com" userId="30f68a9591dbc57c" providerId="LiveId" clId="{A7C24AA3-98AB-4602-B92F-400C52D67AAD}" dt="2024-04-24T04:04:32.298" v="1824" actId="478"/>
          <ac:spMkLst>
            <pc:docMk/>
            <pc:sldMk cId="2691469454" sldId="967"/>
            <ac:spMk id="71" creationId="{6D8ECB46-E135-EE02-3661-F71E0354E0E5}"/>
          </ac:spMkLst>
        </pc:spChg>
        <pc:spChg chg="del">
          <ac:chgData name="rajuahmed1162021@gmail.com" userId="30f68a9591dbc57c" providerId="LiveId" clId="{A7C24AA3-98AB-4602-B92F-400C52D67AAD}" dt="2024-04-24T04:04:32.298" v="1824" actId="478"/>
          <ac:spMkLst>
            <pc:docMk/>
            <pc:sldMk cId="2691469454" sldId="967"/>
            <ac:spMk id="72" creationId="{D1307816-4E0E-59E6-A19D-1755F3C68193}"/>
          </ac:spMkLst>
        </pc:spChg>
        <pc:spChg chg="del">
          <ac:chgData name="rajuahmed1162021@gmail.com" userId="30f68a9591dbc57c" providerId="LiveId" clId="{A7C24AA3-98AB-4602-B92F-400C52D67AAD}" dt="2024-04-24T04:04:32.298" v="1824" actId="478"/>
          <ac:spMkLst>
            <pc:docMk/>
            <pc:sldMk cId="2691469454" sldId="967"/>
            <ac:spMk id="73" creationId="{19E6AE53-6F3E-0509-82FB-531460C53BE4}"/>
          </ac:spMkLst>
        </pc:spChg>
        <pc:spChg chg="add mod topLvl">
          <ac:chgData name="rajuahmed1162021@gmail.com" userId="30f68a9591dbc57c" providerId="LiveId" clId="{A7C24AA3-98AB-4602-B92F-400C52D67AAD}" dt="2024-04-25T06:38:51.444" v="10077" actId="207"/>
          <ac:spMkLst>
            <pc:docMk/>
            <pc:sldMk cId="2691469454" sldId="967"/>
            <ac:spMk id="74" creationId="{3F38DDAF-2D33-7F04-4CD4-9F48EDEE8147}"/>
          </ac:spMkLst>
        </pc:spChg>
        <pc:spChg chg="add mod topLvl">
          <ac:chgData name="rajuahmed1162021@gmail.com" userId="30f68a9591dbc57c" providerId="LiveId" clId="{A7C24AA3-98AB-4602-B92F-400C52D67AAD}" dt="2024-04-25T06:04:39.001" v="9728" actId="165"/>
          <ac:spMkLst>
            <pc:docMk/>
            <pc:sldMk cId="2691469454" sldId="967"/>
            <ac:spMk id="75" creationId="{D890FBAC-4F1C-986A-896E-5179D8774F11}"/>
          </ac:spMkLst>
        </pc:spChg>
        <pc:spChg chg="add mod topLvl">
          <ac:chgData name="rajuahmed1162021@gmail.com" userId="30f68a9591dbc57c" providerId="LiveId" clId="{A7C24AA3-98AB-4602-B92F-400C52D67AAD}" dt="2024-04-25T06:04:39.001" v="9728" actId="165"/>
          <ac:spMkLst>
            <pc:docMk/>
            <pc:sldMk cId="2691469454" sldId="967"/>
            <ac:spMk id="76" creationId="{CD22E067-0004-75A0-7636-9955EC5F9AA7}"/>
          </ac:spMkLst>
        </pc:spChg>
        <pc:spChg chg="add mod topLvl">
          <ac:chgData name="rajuahmed1162021@gmail.com" userId="30f68a9591dbc57c" providerId="LiveId" clId="{A7C24AA3-98AB-4602-B92F-400C52D67AAD}" dt="2024-04-25T06:04:39.001" v="9728" actId="165"/>
          <ac:spMkLst>
            <pc:docMk/>
            <pc:sldMk cId="2691469454" sldId="967"/>
            <ac:spMk id="77" creationId="{3A9B9F63-A155-E614-FA23-DC6F21065369}"/>
          </ac:spMkLst>
        </pc:spChg>
        <pc:spChg chg="mod">
          <ac:chgData name="rajuahmed1162021@gmail.com" userId="30f68a9591dbc57c" providerId="LiveId" clId="{A7C24AA3-98AB-4602-B92F-400C52D67AAD}" dt="2024-04-24T04:04:03.901" v="1820" actId="164"/>
          <ac:spMkLst>
            <pc:docMk/>
            <pc:sldMk cId="2691469454" sldId="967"/>
            <ac:spMk id="86" creationId="{0B1B342E-C375-4B6B-AFEA-EC1B5C104E8C}"/>
          </ac:spMkLst>
        </pc:spChg>
        <pc:spChg chg="mod">
          <ac:chgData name="rajuahmed1162021@gmail.com" userId="30f68a9591dbc57c" providerId="LiveId" clId="{A7C24AA3-98AB-4602-B92F-400C52D67AAD}" dt="2024-04-24T04:04:03.901" v="1820" actId="164"/>
          <ac:spMkLst>
            <pc:docMk/>
            <pc:sldMk cId="2691469454" sldId="967"/>
            <ac:spMk id="88" creationId="{42EE969A-46C0-87BF-CB5D-D3165B0D24F1}"/>
          </ac:spMkLst>
        </pc:spChg>
        <pc:spChg chg="del">
          <ac:chgData name="rajuahmed1162021@gmail.com" userId="30f68a9591dbc57c" providerId="LiveId" clId="{A7C24AA3-98AB-4602-B92F-400C52D67AAD}" dt="2024-04-24T04:04:32.298" v="1824" actId="478"/>
          <ac:spMkLst>
            <pc:docMk/>
            <pc:sldMk cId="2691469454" sldId="967"/>
            <ac:spMk id="107" creationId="{1567B90D-6C7D-CF67-B482-5BE104156D43}"/>
          </ac:spMkLst>
        </pc:spChg>
        <pc:grpChg chg="add del mod">
          <ac:chgData name="rajuahmed1162021@gmail.com" userId="30f68a9591dbc57c" providerId="LiveId" clId="{A7C24AA3-98AB-4602-B92F-400C52D67AAD}" dt="2024-04-25T06:43:29.209" v="10144" actId="165"/>
          <ac:grpSpMkLst>
            <pc:docMk/>
            <pc:sldMk cId="2691469454" sldId="967"/>
            <ac:grpSpMk id="2" creationId="{25254FDD-001A-5B5D-5BA3-C865362E2B10}"/>
          </ac:grpSpMkLst>
        </pc:grpChg>
        <pc:grpChg chg="add del mod">
          <ac:chgData name="rajuahmed1162021@gmail.com" userId="30f68a9591dbc57c" providerId="LiveId" clId="{A7C24AA3-98AB-4602-B92F-400C52D67AAD}" dt="2024-04-24T04:14:37.608" v="1982" actId="165"/>
          <ac:grpSpMkLst>
            <pc:docMk/>
            <pc:sldMk cId="2691469454" sldId="967"/>
            <ac:grpSpMk id="2" creationId="{644D18E0-3934-344D-EDC9-0C5425540FEE}"/>
          </ac:grpSpMkLst>
        </pc:grpChg>
        <pc:grpChg chg="add del mod">
          <ac:chgData name="rajuahmed1162021@gmail.com" userId="30f68a9591dbc57c" providerId="LiveId" clId="{A7C24AA3-98AB-4602-B92F-400C52D67AAD}" dt="2024-04-25T06:43:29.209" v="10144" actId="165"/>
          <ac:grpSpMkLst>
            <pc:docMk/>
            <pc:sldMk cId="2691469454" sldId="967"/>
            <ac:grpSpMk id="3" creationId="{8DF4AD41-C6C9-B943-85D4-3D18F5E44B05}"/>
          </ac:grpSpMkLst>
        </pc:grpChg>
        <pc:grpChg chg="add del mod">
          <ac:chgData name="rajuahmed1162021@gmail.com" userId="30f68a9591dbc57c" providerId="LiveId" clId="{A7C24AA3-98AB-4602-B92F-400C52D67AAD}" dt="2024-04-25T06:43:29.209" v="10144" actId="165"/>
          <ac:grpSpMkLst>
            <pc:docMk/>
            <pc:sldMk cId="2691469454" sldId="967"/>
            <ac:grpSpMk id="4" creationId="{D7A78F9F-09C4-C369-C147-169219B37114}"/>
          </ac:grpSpMkLst>
        </pc:grpChg>
        <pc:grpChg chg="add del mod">
          <ac:chgData name="rajuahmed1162021@gmail.com" userId="30f68a9591dbc57c" providerId="LiveId" clId="{A7C24AA3-98AB-4602-B92F-400C52D67AAD}" dt="2024-04-24T04:04:32.298" v="1824" actId="478"/>
          <ac:grpSpMkLst>
            <pc:docMk/>
            <pc:sldMk cId="2691469454" sldId="967"/>
            <ac:grpSpMk id="7" creationId="{629C299D-10F5-B28B-5C62-46EC3743D50E}"/>
          </ac:grpSpMkLst>
        </pc:grpChg>
        <pc:grpChg chg="add del mod">
          <ac:chgData name="rajuahmed1162021@gmail.com" userId="30f68a9591dbc57c" providerId="LiveId" clId="{A7C24AA3-98AB-4602-B92F-400C52D67AAD}" dt="2024-04-24T04:06:31.755" v="1838" actId="165"/>
          <ac:grpSpMkLst>
            <pc:docMk/>
            <pc:sldMk cId="2691469454" sldId="967"/>
            <ac:grpSpMk id="10" creationId="{3CCFAB1A-9A19-B923-E411-DED04EA7E628}"/>
          </ac:grpSpMkLst>
        </pc:grpChg>
        <pc:grpChg chg="add del mod">
          <ac:chgData name="rajuahmed1162021@gmail.com" userId="30f68a9591dbc57c" providerId="LiveId" clId="{A7C24AA3-98AB-4602-B92F-400C52D67AAD}" dt="2024-04-24T04:11:34.546" v="1893" actId="21"/>
          <ac:grpSpMkLst>
            <pc:docMk/>
            <pc:sldMk cId="2691469454" sldId="967"/>
            <ac:grpSpMk id="17" creationId="{FBD38E1D-06DD-6282-C3DE-EF912D60E048}"/>
          </ac:grpSpMkLst>
        </pc:grpChg>
        <pc:grpChg chg="add del mod">
          <ac:chgData name="rajuahmed1162021@gmail.com" userId="30f68a9591dbc57c" providerId="LiveId" clId="{A7C24AA3-98AB-4602-B92F-400C52D67AAD}" dt="2024-04-24T04:16:04.240" v="2018" actId="165"/>
          <ac:grpSpMkLst>
            <pc:docMk/>
            <pc:sldMk cId="2691469454" sldId="967"/>
            <ac:grpSpMk id="30" creationId="{00155BD2-D3B5-ED2F-1576-6AE79D17EBB2}"/>
          </ac:grpSpMkLst>
        </pc:grpChg>
        <pc:grpChg chg="add del mod">
          <ac:chgData name="rajuahmed1162021@gmail.com" userId="30f68a9591dbc57c" providerId="LiveId" clId="{A7C24AA3-98AB-4602-B92F-400C52D67AAD}" dt="2024-04-25T06:04:22.385" v="9726" actId="165"/>
          <ac:grpSpMkLst>
            <pc:docMk/>
            <pc:sldMk cId="2691469454" sldId="967"/>
            <ac:grpSpMk id="31" creationId="{F7ABD010-E9D7-2899-F26C-DAD2AB3568E4}"/>
          </ac:grpSpMkLst>
        </pc:grpChg>
        <pc:grpChg chg="add del mod">
          <ac:chgData name="rajuahmed1162021@gmail.com" userId="30f68a9591dbc57c" providerId="LiveId" clId="{A7C24AA3-98AB-4602-B92F-400C52D67AAD}" dt="2024-04-25T06:04:24.177" v="9727" actId="165"/>
          <ac:grpSpMkLst>
            <pc:docMk/>
            <pc:sldMk cId="2691469454" sldId="967"/>
            <ac:grpSpMk id="32" creationId="{41E770DB-AC8D-3CF1-31F6-9F2415CC4062}"/>
          </ac:grpSpMkLst>
        </pc:grpChg>
        <pc:grpChg chg="add mod">
          <ac:chgData name="rajuahmed1162021@gmail.com" userId="30f68a9591dbc57c" providerId="LiveId" clId="{A7C24AA3-98AB-4602-B92F-400C52D67AAD}" dt="2024-04-24T04:20:00.261" v="2139" actId="1037"/>
          <ac:grpSpMkLst>
            <pc:docMk/>
            <pc:sldMk cId="2691469454" sldId="967"/>
            <ac:grpSpMk id="34" creationId="{B4CBFF1A-76EE-755C-A34E-A7B3C37B64C6}"/>
          </ac:grpSpMkLst>
        </pc:grpChg>
        <pc:grpChg chg="mod">
          <ac:chgData name="rajuahmed1162021@gmail.com" userId="30f68a9591dbc57c" providerId="LiveId" clId="{A7C24AA3-98AB-4602-B92F-400C52D67AAD}" dt="2024-04-24T04:17:50.617" v="2069"/>
          <ac:grpSpMkLst>
            <pc:docMk/>
            <pc:sldMk cId="2691469454" sldId="967"/>
            <ac:grpSpMk id="37" creationId="{2C424BA6-43EC-C02E-DA5F-C729ED1EE7EF}"/>
          </ac:grpSpMkLst>
        </pc:grpChg>
        <pc:grpChg chg="add del mod">
          <ac:chgData name="rajuahmed1162021@gmail.com" userId="30f68a9591dbc57c" providerId="LiveId" clId="{A7C24AA3-98AB-4602-B92F-400C52D67AAD}" dt="2024-04-24T04:20:36.851" v="2188" actId="21"/>
          <ac:grpSpMkLst>
            <pc:docMk/>
            <pc:sldMk cId="2691469454" sldId="967"/>
            <ac:grpSpMk id="43" creationId="{F7F4BD03-6DB0-0C6E-4B28-29ACEA9CEE87}"/>
          </ac:grpSpMkLst>
        </pc:grpChg>
        <pc:grpChg chg="add del mod">
          <ac:chgData name="rajuahmed1162021@gmail.com" userId="30f68a9591dbc57c" providerId="LiveId" clId="{A7C24AA3-98AB-4602-B92F-400C52D67AAD}" dt="2024-04-24T04:21:03.136" v="2193" actId="478"/>
          <ac:grpSpMkLst>
            <pc:docMk/>
            <pc:sldMk cId="2691469454" sldId="967"/>
            <ac:grpSpMk id="49" creationId="{F5151ACA-4528-E7A2-4C13-2E60EE601A55}"/>
          </ac:grpSpMkLst>
        </pc:grpChg>
        <pc:grpChg chg="add del mod">
          <ac:chgData name="rajuahmed1162021@gmail.com" userId="30f68a9591dbc57c" providerId="LiveId" clId="{A7C24AA3-98AB-4602-B92F-400C52D67AAD}" dt="2024-04-24T04:04:28.721" v="1823" actId="21"/>
          <ac:grpSpMkLst>
            <pc:docMk/>
            <pc:sldMk cId="2691469454" sldId="967"/>
            <ac:grpSpMk id="52" creationId="{3CCFAB1A-9A19-B923-E411-DED04EA7E628}"/>
          </ac:grpSpMkLst>
        </pc:grpChg>
        <pc:grpChg chg="add del mod">
          <ac:chgData name="rajuahmed1162021@gmail.com" userId="30f68a9591dbc57c" providerId="LiveId" clId="{A7C24AA3-98AB-4602-B92F-400C52D67AAD}" dt="2024-04-25T06:39:08.754" v="10079" actId="478"/>
          <ac:grpSpMkLst>
            <pc:docMk/>
            <pc:sldMk cId="2691469454" sldId="967"/>
            <ac:grpSpMk id="58" creationId="{2DF900D4-891B-C43B-F926-2CF4613D2A9C}"/>
          </ac:grpSpMkLst>
        </pc:grpChg>
        <pc:grpChg chg="add del mod">
          <ac:chgData name="rajuahmed1162021@gmail.com" userId="30f68a9591dbc57c" providerId="LiveId" clId="{A7C24AA3-98AB-4602-B92F-400C52D67AAD}" dt="2024-04-25T06:04:39.001" v="9728" actId="165"/>
          <ac:grpSpMkLst>
            <pc:docMk/>
            <pc:sldMk cId="2691469454" sldId="967"/>
            <ac:grpSpMk id="78" creationId="{1C5534DE-1557-1E76-9E89-711C35E77B3F}"/>
          </ac:grpSpMkLst>
        </pc:grpChg>
        <pc:grpChg chg="del">
          <ac:chgData name="rajuahmed1162021@gmail.com" userId="30f68a9591dbc57c" providerId="LiveId" clId="{A7C24AA3-98AB-4602-B92F-400C52D67AAD}" dt="2024-04-24T04:04:32.298" v="1824" actId="478"/>
          <ac:grpSpMkLst>
            <pc:docMk/>
            <pc:sldMk cId="2691469454" sldId="967"/>
            <ac:grpSpMk id="139" creationId="{A0DD73C8-6AA3-7F46-B1B0-23449D7D159A}"/>
          </ac:grpSpMkLst>
        </pc:grpChg>
        <pc:graphicFrameChg chg="add mod">
          <ac:chgData name="rajuahmed1162021@gmail.com" userId="30f68a9591dbc57c" providerId="LiveId" clId="{A7C24AA3-98AB-4602-B92F-400C52D67AAD}" dt="2024-04-24T04:20:56.239" v="2191" actId="164"/>
          <ac:graphicFrameMkLst>
            <pc:docMk/>
            <pc:sldMk cId="2691469454" sldId="967"/>
            <ac:graphicFrameMk id="45" creationId="{BD073292-3C53-BAE4-1042-1D204F296807}"/>
          </ac:graphicFrameMkLst>
        </pc:graphicFrameChg>
        <pc:graphicFrameChg chg="add mod">
          <ac:chgData name="rajuahmed1162021@gmail.com" userId="30f68a9591dbc57c" providerId="LiveId" clId="{A7C24AA3-98AB-4602-B92F-400C52D67AAD}" dt="2024-04-24T04:20:56.239" v="2191" actId="164"/>
          <ac:graphicFrameMkLst>
            <pc:docMk/>
            <pc:sldMk cId="2691469454" sldId="967"/>
            <ac:graphicFrameMk id="46" creationId="{541C41E7-9F34-0AC6-D20D-245DA7D9CC4E}"/>
          </ac:graphicFrameMkLst>
        </pc:graphicFrameChg>
        <pc:picChg chg="del">
          <ac:chgData name="rajuahmed1162021@gmail.com" userId="30f68a9591dbc57c" providerId="LiveId" clId="{A7C24AA3-98AB-4602-B92F-400C52D67AAD}" dt="2024-04-24T04:04:32.298" v="1824" actId="478"/>
          <ac:picMkLst>
            <pc:docMk/>
            <pc:sldMk cId="2691469454" sldId="967"/>
            <ac:picMk id="11" creationId="{A415A697-547C-2B0C-E90B-7806CDD829A4}"/>
          </ac:picMkLst>
        </pc:picChg>
        <pc:picChg chg="add mod modCrop">
          <ac:chgData name="rajuahmed1162021@gmail.com" userId="30f68a9591dbc57c" providerId="LiveId" clId="{A7C24AA3-98AB-4602-B92F-400C52D67AAD}" dt="2024-04-25T06:45:24.139" v="10243" actId="18131"/>
          <ac:picMkLst>
            <pc:docMk/>
            <pc:sldMk cId="2691469454" sldId="967"/>
            <ac:picMk id="17" creationId="{D63741FF-7398-C637-6305-3890B9E09F5F}"/>
          </ac:picMkLst>
        </pc:picChg>
        <pc:cxnChg chg="mod topLvl">
          <ac:chgData name="rajuahmed1162021@gmail.com" userId="30f68a9591dbc57c" providerId="LiveId" clId="{A7C24AA3-98AB-4602-B92F-400C52D67AAD}" dt="2024-04-24T04:20:35.885" v="2187" actId="164"/>
          <ac:cxnSpMkLst>
            <pc:docMk/>
            <pc:sldMk cId="2691469454" sldId="967"/>
            <ac:cxnSpMk id="3" creationId="{8C9A8F2B-AAB9-AE7E-FECE-71E2B9BB5062}"/>
          </ac:cxnSpMkLst>
        </pc:cxnChg>
        <pc:cxnChg chg="mod topLvl">
          <ac:chgData name="rajuahmed1162021@gmail.com" userId="30f68a9591dbc57c" providerId="LiveId" clId="{A7C24AA3-98AB-4602-B92F-400C52D67AAD}" dt="2024-04-24T04:20:35.885" v="2187" actId="164"/>
          <ac:cxnSpMkLst>
            <pc:docMk/>
            <pc:sldMk cId="2691469454" sldId="967"/>
            <ac:cxnSpMk id="4" creationId="{3DD09348-A670-33BC-4361-E914A721E3A9}"/>
          </ac:cxnSpMkLst>
        </pc:cxnChg>
        <pc:cxnChg chg="mod topLvl">
          <ac:chgData name="rajuahmed1162021@gmail.com" userId="30f68a9591dbc57c" providerId="LiveId" clId="{A7C24AA3-98AB-4602-B92F-400C52D67AAD}" dt="2024-04-24T04:20:35.885" v="2187" actId="164"/>
          <ac:cxnSpMkLst>
            <pc:docMk/>
            <pc:sldMk cId="2691469454" sldId="967"/>
            <ac:cxnSpMk id="5" creationId="{258F3E8E-DD59-DA96-35A9-94DE0B65F9C7}"/>
          </ac:cxnSpMkLst>
        </pc:cxnChg>
        <pc:cxnChg chg="mod topLvl">
          <ac:chgData name="rajuahmed1162021@gmail.com" userId="30f68a9591dbc57c" providerId="LiveId" clId="{A7C24AA3-98AB-4602-B92F-400C52D67AAD}" dt="2024-04-24T04:20:35.885" v="2187" actId="164"/>
          <ac:cxnSpMkLst>
            <pc:docMk/>
            <pc:sldMk cId="2691469454" sldId="967"/>
            <ac:cxnSpMk id="6" creationId="{07B1A0D2-9113-5561-E556-22AA2EC46287}"/>
          </ac:cxnSpMkLst>
        </pc:cxnChg>
        <pc:cxnChg chg="add del mod">
          <ac:chgData name="rajuahmed1162021@gmail.com" userId="30f68a9591dbc57c" providerId="LiveId" clId="{A7C24AA3-98AB-4602-B92F-400C52D67AAD}" dt="2024-04-25T06:44:48.708" v="10236" actId="478"/>
          <ac:cxnSpMkLst>
            <pc:docMk/>
            <pc:sldMk cId="2691469454" sldId="967"/>
            <ac:cxnSpMk id="10" creationId="{65658DB6-0AB0-E5F8-0C1C-23F2BF3DD1F7}"/>
          </ac:cxnSpMkLst>
        </pc:cxnChg>
        <pc:cxnChg chg="add del mod">
          <ac:chgData name="rajuahmed1162021@gmail.com" userId="30f68a9591dbc57c" providerId="LiveId" clId="{A7C24AA3-98AB-4602-B92F-400C52D67AAD}" dt="2024-04-25T06:44:50.021" v="10237" actId="478"/>
          <ac:cxnSpMkLst>
            <pc:docMk/>
            <pc:sldMk cId="2691469454" sldId="967"/>
            <ac:cxnSpMk id="11" creationId="{9DA9DD8E-6CBC-5CB8-7892-DFF91C0F58B4}"/>
          </ac:cxnSpMkLst>
        </pc:cxnChg>
        <pc:cxnChg chg="add del mod">
          <ac:chgData name="rajuahmed1162021@gmail.com" userId="30f68a9591dbc57c" providerId="LiveId" clId="{A7C24AA3-98AB-4602-B92F-400C52D67AAD}" dt="2024-04-24T04:20:29.281" v="2186" actId="478"/>
          <ac:cxnSpMkLst>
            <pc:docMk/>
            <pc:sldMk cId="2691469454" sldId="967"/>
            <ac:cxnSpMk id="20" creationId="{4DF0BFC0-E15D-5C65-0DD3-C09994BA25CF}"/>
          </ac:cxnSpMkLst>
        </pc:cxnChg>
        <pc:cxnChg chg="add del mod">
          <ac:chgData name="rajuahmed1162021@gmail.com" userId="30f68a9591dbc57c" providerId="LiveId" clId="{A7C24AA3-98AB-4602-B92F-400C52D67AAD}" dt="2024-04-24T04:15:19.663" v="2013" actId="478"/>
          <ac:cxnSpMkLst>
            <pc:docMk/>
            <pc:sldMk cId="2691469454" sldId="967"/>
            <ac:cxnSpMk id="21" creationId="{4CABF9EE-61EC-5D19-48BE-CDBE693E6820}"/>
          </ac:cxnSpMkLst>
        </pc:cxnChg>
        <pc:cxnChg chg="add del mod">
          <ac:chgData name="rajuahmed1162021@gmail.com" userId="30f68a9591dbc57c" providerId="LiveId" clId="{A7C24AA3-98AB-4602-B92F-400C52D67AAD}" dt="2024-04-24T04:17:08.767" v="2064" actId="478"/>
          <ac:cxnSpMkLst>
            <pc:docMk/>
            <pc:sldMk cId="2691469454" sldId="967"/>
            <ac:cxnSpMk id="33" creationId="{D739C925-9551-B14C-9AE8-A695A38FD5B0}"/>
          </ac:cxnSpMkLst>
        </pc:cxnChg>
        <pc:cxnChg chg="add del mod">
          <ac:chgData name="rajuahmed1162021@gmail.com" userId="30f68a9591dbc57c" providerId="LiveId" clId="{A7C24AA3-98AB-4602-B92F-400C52D67AAD}" dt="2024-04-24T04:33:59.858" v="2225" actId="478"/>
          <ac:cxnSpMkLst>
            <pc:docMk/>
            <pc:sldMk cId="2691469454" sldId="967"/>
            <ac:cxnSpMk id="55" creationId="{F6A4A7A7-523C-C152-EBE1-EEC13C84AFA2}"/>
          </ac:cxnSpMkLst>
        </pc:cxnChg>
        <pc:cxnChg chg="add del mod">
          <ac:chgData name="rajuahmed1162021@gmail.com" userId="30f68a9591dbc57c" providerId="LiveId" clId="{A7C24AA3-98AB-4602-B92F-400C52D67AAD}" dt="2024-04-24T04:35:43.793" v="2288" actId="478"/>
          <ac:cxnSpMkLst>
            <pc:docMk/>
            <pc:sldMk cId="2691469454" sldId="967"/>
            <ac:cxnSpMk id="60" creationId="{9438FEE1-F0F4-6A29-D753-60D65A5BBB8E}"/>
          </ac:cxnSpMkLst>
        </pc:cxnChg>
        <pc:cxnChg chg="add del mod">
          <ac:chgData name="rajuahmed1162021@gmail.com" userId="30f68a9591dbc57c" providerId="LiveId" clId="{A7C24AA3-98AB-4602-B92F-400C52D67AAD}" dt="2024-04-24T04:35:00.992" v="2248" actId="478"/>
          <ac:cxnSpMkLst>
            <pc:docMk/>
            <pc:sldMk cId="2691469454" sldId="967"/>
            <ac:cxnSpMk id="61" creationId="{C06DC7BD-E999-988C-FD15-2C0817F48E05}"/>
          </ac:cxnSpMkLst>
        </pc:cxnChg>
        <pc:cxnChg chg="add del mod">
          <ac:chgData name="rajuahmed1162021@gmail.com" userId="30f68a9591dbc57c" providerId="LiveId" clId="{A7C24AA3-98AB-4602-B92F-400C52D67AAD}" dt="2024-04-24T04:35:43.793" v="2288" actId="478"/>
          <ac:cxnSpMkLst>
            <pc:docMk/>
            <pc:sldMk cId="2691469454" sldId="967"/>
            <ac:cxnSpMk id="63" creationId="{D797FDCF-9E81-0A6A-9B2A-708D8E5D9674}"/>
          </ac:cxnSpMkLst>
        </pc:cxnChg>
        <pc:cxnChg chg="del">
          <ac:chgData name="rajuahmed1162021@gmail.com" userId="30f68a9591dbc57c" providerId="LiveId" clId="{A7C24AA3-98AB-4602-B92F-400C52D67AAD}" dt="2024-04-24T04:04:32.298" v="1824" actId="478"/>
          <ac:cxnSpMkLst>
            <pc:docMk/>
            <pc:sldMk cId="2691469454" sldId="967"/>
            <ac:cxnSpMk id="132" creationId="{F98890BA-43A2-4D68-2C9A-9E79B7316716}"/>
          </ac:cxnSpMkLst>
        </pc:cxnChg>
        <pc:cxnChg chg="del">
          <ac:chgData name="rajuahmed1162021@gmail.com" userId="30f68a9591dbc57c" providerId="LiveId" clId="{A7C24AA3-98AB-4602-B92F-400C52D67AAD}" dt="2024-04-24T04:04:32.298" v="1824" actId="478"/>
          <ac:cxnSpMkLst>
            <pc:docMk/>
            <pc:sldMk cId="2691469454" sldId="967"/>
            <ac:cxnSpMk id="133" creationId="{DBBFC065-469D-BBBE-6958-2E7DC5ED9347}"/>
          </ac:cxnSpMkLst>
        </pc:cxnChg>
        <pc:cxnChg chg="del">
          <ac:chgData name="rajuahmed1162021@gmail.com" userId="30f68a9591dbc57c" providerId="LiveId" clId="{A7C24AA3-98AB-4602-B92F-400C52D67AAD}" dt="2024-04-24T04:04:32.298" v="1824" actId="478"/>
          <ac:cxnSpMkLst>
            <pc:docMk/>
            <pc:sldMk cId="2691469454" sldId="967"/>
            <ac:cxnSpMk id="134" creationId="{88A81092-9BFC-57C6-CF57-AE599E635AB6}"/>
          </ac:cxnSpMkLst>
        </pc:cxnChg>
      </pc:sldChg>
      <pc:sldChg chg="addSp delSp modSp mod">
        <pc:chgData name="rajuahmed1162021@gmail.com" userId="30f68a9591dbc57c" providerId="LiveId" clId="{A7C24AA3-98AB-4602-B92F-400C52D67AAD}" dt="2024-04-25T06:53:09.831" v="10365"/>
        <pc:sldMkLst>
          <pc:docMk/>
          <pc:sldMk cId="671695571" sldId="968"/>
        </pc:sldMkLst>
        <pc:spChg chg="add del mod">
          <ac:chgData name="rajuahmed1162021@gmail.com" userId="30f68a9591dbc57c" providerId="LiveId" clId="{A7C24AA3-98AB-4602-B92F-400C52D67AAD}" dt="2024-04-25T06:43:03.027" v="10140" actId="478"/>
          <ac:spMkLst>
            <pc:docMk/>
            <pc:sldMk cId="671695571" sldId="968"/>
            <ac:spMk id="2" creationId="{2276E965-7C1A-08F4-88FB-19E80B810824}"/>
          </ac:spMkLst>
        </pc:spChg>
        <pc:spChg chg="del">
          <ac:chgData name="rajuahmed1162021@gmail.com" userId="30f68a9591dbc57c" providerId="LiveId" clId="{A7C24AA3-98AB-4602-B92F-400C52D67AAD}" dt="2024-04-24T04:37:33.665" v="2316" actId="478"/>
          <ac:spMkLst>
            <pc:docMk/>
            <pc:sldMk cId="671695571" sldId="968"/>
            <ac:spMk id="2" creationId="{F698BDB4-1B00-FA2A-DA1C-8945B41779C0}"/>
          </ac:spMkLst>
        </pc:spChg>
        <pc:spChg chg="del">
          <ac:chgData name="rajuahmed1162021@gmail.com" userId="30f68a9591dbc57c" providerId="LiveId" clId="{A7C24AA3-98AB-4602-B92F-400C52D67AAD}" dt="2024-04-24T04:37:33.665" v="2316" actId="478"/>
          <ac:spMkLst>
            <pc:docMk/>
            <pc:sldMk cId="671695571" sldId="968"/>
            <ac:spMk id="3" creationId="{419F67CE-148F-18D5-B2F2-BD113DFFEAE9}"/>
          </ac:spMkLst>
        </pc:spChg>
        <pc:spChg chg="del">
          <ac:chgData name="rajuahmed1162021@gmail.com" userId="30f68a9591dbc57c" providerId="LiveId" clId="{A7C24AA3-98AB-4602-B92F-400C52D67AAD}" dt="2024-04-24T04:37:33.665" v="2316" actId="478"/>
          <ac:spMkLst>
            <pc:docMk/>
            <pc:sldMk cId="671695571" sldId="968"/>
            <ac:spMk id="7" creationId="{54E0B70C-1429-DF6B-191C-FC8954A909DD}"/>
          </ac:spMkLst>
        </pc:spChg>
        <pc:spChg chg="add mod">
          <ac:chgData name="rajuahmed1162021@gmail.com" userId="30f68a9591dbc57c" providerId="LiveId" clId="{A7C24AA3-98AB-4602-B92F-400C52D67AAD}" dt="2024-04-25T06:53:09.831" v="10365"/>
          <ac:spMkLst>
            <pc:docMk/>
            <pc:sldMk cId="671695571" sldId="968"/>
            <ac:spMk id="8" creationId="{F08F0730-29E3-E6D4-58F8-6EFCDAD46D5F}"/>
          </ac:spMkLst>
        </pc:spChg>
        <pc:spChg chg="add mod topLvl">
          <ac:chgData name="rajuahmed1162021@gmail.com" userId="30f68a9591dbc57c" providerId="LiveId" clId="{A7C24AA3-98AB-4602-B92F-400C52D67AAD}" dt="2024-04-24T04:53:59.333" v="2766" actId="165"/>
          <ac:spMkLst>
            <pc:docMk/>
            <pc:sldMk cId="671695571" sldId="968"/>
            <ac:spMk id="9" creationId="{59F2C644-8425-4E5F-E213-39FA22031AB2}"/>
          </ac:spMkLst>
        </pc:spChg>
        <pc:spChg chg="add mod topLvl">
          <ac:chgData name="rajuahmed1162021@gmail.com" userId="30f68a9591dbc57c" providerId="LiveId" clId="{A7C24AA3-98AB-4602-B92F-400C52D67AAD}" dt="2024-04-24T04:53:59.333" v="2766" actId="165"/>
          <ac:spMkLst>
            <pc:docMk/>
            <pc:sldMk cId="671695571" sldId="968"/>
            <ac:spMk id="11" creationId="{F53BD7A6-FBD0-FE59-3BB9-D42FA41E7FAC}"/>
          </ac:spMkLst>
        </pc:spChg>
        <pc:spChg chg="mod">
          <ac:chgData name="rajuahmed1162021@gmail.com" userId="30f68a9591dbc57c" providerId="LiveId" clId="{A7C24AA3-98AB-4602-B92F-400C52D67AAD}" dt="2024-04-24T04:11:37.461" v="1894"/>
          <ac:spMkLst>
            <pc:docMk/>
            <pc:sldMk cId="671695571" sldId="968"/>
            <ac:spMk id="13" creationId="{679DE723-9207-99FB-70DF-5A18921DAD24}"/>
          </ac:spMkLst>
        </pc:spChg>
        <pc:spChg chg="mod">
          <ac:chgData name="rajuahmed1162021@gmail.com" userId="30f68a9591dbc57c" providerId="LiveId" clId="{A7C24AA3-98AB-4602-B92F-400C52D67AAD}" dt="2024-04-24T04:11:37.461" v="1894"/>
          <ac:spMkLst>
            <pc:docMk/>
            <pc:sldMk cId="671695571" sldId="968"/>
            <ac:spMk id="14" creationId="{88DC7337-A4C7-87D7-8059-BF227F03E108}"/>
          </ac:spMkLst>
        </pc:spChg>
        <pc:spChg chg="add mod topLvl">
          <ac:chgData name="rajuahmed1162021@gmail.com" userId="30f68a9591dbc57c" providerId="LiveId" clId="{A7C24AA3-98AB-4602-B92F-400C52D67AAD}" dt="2024-04-25T06:47:34.228" v="10329" actId="692"/>
          <ac:spMkLst>
            <pc:docMk/>
            <pc:sldMk cId="671695571" sldId="968"/>
            <ac:spMk id="23" creationId="{B16FE803-11C2-6947-7212-8CBE3AE787EA}"/>
          </ac:spMkLst>
        </pc:spChg>
        <pc:spChg chg="add mod topLvl">
          <ac:chgData name="rajuahmed1162021@gmail.com" userId="30f68a9591dbc57c" providerId="LiveId" clId="{A7C24AA3-98AB-4602-B92F-400C52D67AAD}" dt="2024-04-25T06:47:34.228" v="10329" actId="692"/>
          <ac:spMkLst>
            <pc:docMk/>
            <pc:sldMk cId="671695571" sldId="968"/>
            <ac:spMk id="24" creationId="{35535303-6FD7-2ABE-4108-866BFC27EC7E}"/>
          </ac:spMkLst>
        </pc:spChg>
        <pc:spChg chg="add mod topLvl">
          <ac:chgData name="rajuahmed1162021@gmail.com" userId="30f68a9591dbc57c" providerId="LiveId" clId="{A7C24AA3-98AB-4602-B92F-400C52D67AAD}" dt="2024-04-25T06:04:53.809" v="9729" actId="165"/>
          <ac:spMkLst>
            <pc:docMk/>
            <pc:sldMk cId="671695571" sldId="968"/>
            <ac:spMk id="25" creationId="{DA0CDBA0-D6B6-4879-ECD4-507D54BB0751}"/>
          </ac:spMkLst>
        </pc:spChg>
        <pc:spChg chg="add mod topLvl">
          <ac:chgData name="rajuahmed1162021@gmail.com" userId="30f68a9591dbc57c" providerId="LiveId" clId="{A7C24AA3-98AB-4602-B92F-400C52D67AAD}" dt="2024-04-25T06:47:34.228" v="10329" actId="692"/>
          <ac:spMkLst>
            <pc:docMk/>
            <pc:sldMk cId="671695571" sldId="968"/>
            <ac:spMk id="26" creationId="{FEB70ADD-2F93-17FF-311C-CD3898DC2F04}"/>
          </ac:spMkLst>
        </pc:spChg>
        <pc:spChg chg="add mod topLvl">
          <ac:chgData name="rajuahmed1162021@gmail.com" userId="30f68a9591dbc57c" providerId="LiveId" clId="{A7C24AA3-98AB-4602-B92F-400C52D67AAD}" dt="2024-04-24T04:53:59.333" v="2766" actId="165"/>
          <ac:spMkLst>
            <pc:docMk/>
            <pc:sldMk cId="671695571" sldId="968"/>
            <ac:spMk id="27" creationId="{4F9AA5E0-44CC-56F6-9BAB-A9DE272068F4}"/>
          </ac:spMkLst>
        </pc:spChg>
        <pc:spChg chg="add mod topLvl">
          <ac:chgData name="rajuahmed1162021@gmail.com" userId="30f68a9591dbc57c" providerId="LiveId" clId="{A7C24AA3-98AB-4602-B92F-400C52D67AAD}" dt="2024-04-24T04:53:59.333" v="2766" actId="165"/>
          <ac:spMkLst>
            <pc:docMk/>
            <pc:sldMk cId="671695571" sldId="968"/>
            <ac:spMk id="28" creationId="{31988D87-0C39-DA0F-9983-8916A0F7681A}"/>
          </ac:spMkLst>
        </pc:spChg>
        <pc:spChg chg="add mod topLvl">
          <ac:chgData name="rajuahmed1162021@gmail.com" userId="30f68a9591dbc57c" providerId="LiveId" clId="{A7C24AA3-98AB-4602-B92F-400C52D67AAD}" dt="2024-04-25T06:04:53.809" v="9729" actId="165"/>
          <ac:spMkLst>
            <pc:docMk/>
            <pc:sldMk cId="671695571" sldId="968"/>
            <ac:spMk id="29" creationId="{281A6C05-DB71-515A-5B42-FBC595F5B187}"/>
          </ac:spMkLst>
        </pc:spChg>
        <pc:spChg chg="add mod topLvl">
          <ac:chgData name="rajuahmed1162021@gmail.com" userId="30f68a9591dbc57c" providerId="LiveId" clId="{A7C24AA3-98AB-4602-B92F-400C52D67AAD}" dt="2024-04-25T06:04:53.809" v="9729" actId="165"/>
          <ac:spMkLst>
            <pc:docMk/>
            <pc:sldMk cId="671695571" sldId="968"/>
            <ac:spMk id="30" creationId="{2AD91A1C-FA7C-CD84-1C13-7ADFF190D25F}"/>
          </ac:spMkLst>
        </pc:spChg>
        <pc:spChg chg="add mod topLvl">
          <ac:chgData name="rajuahmed1162021@gmail.com" userId="30f68a9591dbc57c" providerId="LiveId" clId="{A7C24AA3-98AB-4602-B92F-400C52D67AAD}" dt="2024-04-24T04:53:59.333" v="2766" actId="165"/>
          <ac:spMkLst>
            <pc:docMk/>
            <pc:sldMk cId="671695571" sldId="968"/>
            <ac:spMk id="31" creationId="{59CAC71B-C73D-BB42-03C2-5B17092C4280}"/>
          </ac:spMkLst>
        </pc:spChg>
        <pc:spChg chg="add mod topLvl">
          <ac:chgData name="rajuahmed1162021@gmail.com" userId="30f68a9591dbc57c" providerId="LiveId" clId="{A7C24AA3-98AB-4602-B92F-400C52D67AAD}" dt="2024-04-24T04:53:59.333" v="2766" actId="165"/>
          <ac:spMkLst>
            <pc:docMk/>
            <pc:sldMk cId="671695571" sldId="968"/>
            <ac:spMk id="64" creationId="{9C94C75E-23D7-4864-6732-B7AF7F88A9C2}"/>
          </ac:spMkLst>
        </pc:spChg>
        <pc:spChg chg="del">
          <ac:chgData name="rajuahmed1162021@gmail.com" userId="30f68a9591dbc57c" providerId="LiveId" clId="{A7C24AA3-98AB-4602-B92F-400C52D67AAD}" dt="2024-04-24T04:37:33.665" v="2316" actId="478"/>
          <ac:spMkLst>
            <pc:docMk/>
            <pc:sldMk cId="671695571" sldId="968"/>
            <ac:spMk id="67" creationId="{98F9EF64-4B8F-938B-AEF6-640523D5DCD0}"/>
          </ac:spMkLst>
        </pc:spChg>
        <pc:spChg chg="del">
          <ac:chgData name="rajuahmed1162021@gmail.com" userId="30f68a9591dbc57c" providerId="LiveId" clId="{A7C24AA3-98AB-4602-B92F-400C52D67AAD}" dt="2024-04-24T04:37:33.665" v="2316" actId="478"/>
          <ac:spMkLst>
            <pc:docMk/>
            <pc:sldMk cId="671695571" sldId="968"/>
            <ac:spMk id="68" creationId="{82895A8E-0286-1087-C9D7-9DA1BE88D427}"/>
          </ac:spMkLst>
        </pc:spChg>
        <pc:spChg chg="del">
          <ac:chgData name="rajuahmed1162021@gmail.com" userId="30f68a9591dbc57c" providerId="LiveId" clId="{A7C24AA3-98AB-4602-B92F-400C52D67AAD}" dt="2024-04-24T04:37:33.665" v="2316" actId="478"/>
          <ac:spMkLst>
            <pc:docMk/>
            <pc:sldMk cId="671695571" sldId="968"/>
            <ac:spMk id="69" creationId="{212BFC8B-6666-3618-D33A-4EDE5BB183D8}"/>
          </ac:spMkLst>
        </pc:spChg>
        <pc:spChg chg="del">
          <ac:chgData name="rajuahmed1162021@gmail.com" userId="30f68a9591dbc57c" providerId="LiveId" clId="{A7C24AA3-98AB-4602-B92F-400C52D67AAD}" dt="2024-04-24T04:37:33.665" v="2316" actId="478"/>
          <ac:spMkLst>
            <pc:docMk/>
            <pc:sldMk cId="671695571" sldId="968"/>
            <ac:spMk id="71" creationId="{6D8ECB46-E135-EE02-3661-F71E0354E0E5}"/>
          </ac:spMkLst>
        </pc:spChg>
        <pc:spChg chg="del">
          <ac:chgData name="rajuahmed1162021@gmail.com" userId="30f68a9591dbc57c" providerId="LiveId" clId="{A7C24AA3-98AB-4602-B92F-400C52D67AAD}" dt="2024-04-24T04:37:33.665" v="2316" actId="478"/>
          <ac:spMkLst>
            <pc:docMk/>
            <pc:sldMk cId="671695571" sldId="968"/>
            <ac:spMk id="72" creationId="{D1307816-4E0E-59E6-A19D-1755F3C68193}"/>
          </ac:spMkLst>
        </pc:spChg>
        <pc:spChg chg="del">
          <ac:chgData name="rajuahmed1162021@gmail.com" userId="30f68a9591dbc57c" providerId="LiveId" clId="{A7C24AA3-98AB-4602-B92F-400C52D67AAD}" dt="2024-04-24T04:37:33.665" v="2316" actId="478"/>
          <ac:spMkLst>
            <pc:docMk/>
            <pc:sldMk cId="671695571" sldId="968"/>
            <ac:spMk id="73" creationId="{19E6AE53-6F3E-0509-82FB-531460C53BE4}"/>
          </ac:spMkLst>
        </pc:spChg>
        <pc:spChg chg="add mod ord topLvl">
          <ac:chgData name="rajuahmed1162021@gmail.com" userId="30f68a9591dbc57c" providerId="LiveId" clId="{A7C24AA3-98AB-4602-B92F-400C52D67AAD}" dt="2024-04-25T06:46:10.909" v="10246" actId="207"/>
          <ac:spMkLst>
            <pc:docMk/>
            <pc:sldMk cId="671695571" sldId="968"/>
            <ac:spMk id="75" creationId="{023E9845-DA3E-8B99-63AC-0AA1D4C86152}"/>
          </ac:spMkLst>
        </pc:spChg>
        <pc:spChg chg="add mod topLvl">
          <ac:chgData name="rajuahmed1162021@gmail.com" userId="30f68a9591dbc57c" providerId="LiveId" clId="{A7C24AA3-98AB-4602-B92F-400C52D67AAD}" dt="2024-04-25T06:46:24.557" v="10247" actId="207"/>
          <ac:spMkLst>
            <pc:docMk/>
            <pc:sldMk cId="671695571" sldId="968"/>
            <ac:spMk id="76" creationId="{E4DEAE6F-C9A3-C807-1BBF-29A06B8D1F54}"/>
          </ac:spMkLst>
        </pc:spChg>
        <pc:spChg chg="add mod topLvl">
          <ac:chgData name="rajuahmed1162021@gmail.com" userId="30f68a9591dbc57c" providerId="LiveId" clId="{A7C24AA3-98AB-4602-B92F-400C52D67AAD}" dt="2024-04-25T06:46:28.668" v="10248" actId="207"/>
          <ac:spMkLst>
            <pc:docMk/>
            <pc:sldMk cId="671695571" sldId="968"/>
            <ac:spMk id="77" creationId="{EF1BB5B3-7963-F670-CCB8-EE39B3BEB043}"/>
          </ac:spMkLst>
        </pc:spChg>
        <pc:spChg chg="add mod topLvl">
          <ac:chgData name="rajuahmed1162021@gmail.com" userId="30f68a9591dbc57c" providerId="LiveId" clId="{A7C24AA3-98AB-4602-B92F-400C52D67AAD}" dt="2024-04-25T06:46:42.590" v="10249" actId="207"/>
          <ac:spMkLst>
            <pc:docMk/>
            <pc:sldMk cId="671695571" sldId="968"/>
            <ac:spMk id="78" creationId="{7363B2AF-F1A7-F657-0778-E22F873D4C3A}"/>
          </ac:spMkLst>
        </pc:spChg>
        <pc:spChg chg="add mod topLvl">
          <ac:chgData name="rajuahmed1162021@gmail.com" userId="30f68a9591dbc57c" providerId="LiveId" clId="{A7C24AA3-98AB-4602-B92F-400C52D67AAD}" dt="2024-04-25T06:46:51.084" v="10250" actId="207"/>
          <ac:spMkLst>
            <pc:docMk/>
            <pc:sldMk cId="671695571" sldId="968"/>
            <ac:spMk id="79" creationId="{6F23E4C5-6511-E8C9-E78A-9724F25564FC}"/>
          </ac:spMkLst>
        </pc:spChg>
        <pc:spChg chg="del">
          <ac:chgData name="rajuahmed1162021@gmail.com" userId="30f68a9591dbc57c" providerId="LiveId" clId="{A7C24AA3-98AB-4602-B92F-400C52D67AAD}" dt="2024-04-24T04:37:33.665" v="2316" actId="478"/>
          <ac:spMkLst>
            <pc:docMk/>
            <pc:sldMk cId="671695571" sldId="968"/>
            <ac:spMk id="86" creationId="{0B1B342E-C375-4B6B-AFEA-EC1B5C104E8C}"/>
          </ac:spMkLst>
        </pc:spChg>
        <pc:spChg chg="del">
          <ac:chgData name="rajuahmed1162021@gmail.com" userId="30f68a9591dbc57c" providerId="LiveId" clId="{A7C24AA3-98AB-4602-B92F-400C52D67AAD}" dt="2024-04-24T04:37:33.665" v="2316" actId="478"/>
          <ac:spMkLst>
            <pc:docMk/>
            <pc:sldMk cId="671695571" sldId="968"/>
            <ac:spMk id="88" creationId="{42EE969A-46C0-87BF-CB5D-D3165B0D24F1}"/>
          </ac:spMkLst>
        </pc:spChg>
        <pc:spChg chg="del">
          <ac:chgData name="rajuahmed1162021@gmail.com" userId="30f68a9591dbc57c" providerId="LiveId" clId="{A7C24AA3-98AB-4602-B92F-400C52D67AAD}" dt="2024-04-24T04:37:33.665" v="2316" actId="478"/>
          <ac:spMkLst>
            <pc:docMk/>
            <pc:sldMk cId="671695571" sldId="968"/>
            <ac:spMk id="109" creationId="{CF160D17-4B44-4452-62F8-C7E27010B5F2}"/>
          </ac:spMkLst>
        </pc:spChg>
        <pc:spChg chg="del">
          <ac:chgData name="rajuahmed1162021@gmail.com" userId="30f68a9591dbc57c" providerId="LiveId" clId="{A7C24AA3-98AB-4602-B92F-400C52D67AAD}" dt="2024-04-24T04:37:33.665" v="2316" actId="478"/>
          <ac:spMkLst>
            <pc:docMk/>
            <pc:sldMk cId="671695571" sldId="968"/>
            <ac:spMk id="110" creationId="{EE18300B-9A2A-C5E3-CFB1-CDEB97D38990}"/>
          </ac:spMkLst>
        </pc:spChg>
        <pc:spChg chg="del">
          <ac:chgData name="rajuahmed1162021@gmail.com" userId="30f68a9591dbc57c" providerId="LiveId" clId="{A7C24AA3-98AB-4602-B92F-400C52D67AAD}" dt="2024-04-24T04:37:33.665" v="2316" actId="478"/>
          <ac:spMkLst>
            <pc:docMk/>
            <pc:sldMk cId="671695571" sldId="968"/>
            <ac:spMk id="112" creationId="{4C3AF192-2A12-81C8-049D-01F4374D1C87}"/>
          </ac:spMkLst>
        </pc:spChg>
        <pc:spChg chg="del">
          <ac:chgData name="rajuahmed1162021@gmail.com" userId="30f68a9591dbc57c" providerId="LiveId" clId="{A7C24AA3-98AB-4602-B92F-400C52D67AAD}" dt="2024-04-24T04:37:33.665" v="2316" actId="478"/>
          <ac:spMkLst>
            <pc:docMk/>
            <pc:sldMk cId="671695571" sldId="968"/>
            <ac:spMk id="113" creationId="{74B2FBF7-8F52-6CEE-514D-9C23B50A6A7E}"/>
          </ac:spMkLst>
        </pc:spChg>
        <pc:spChg chg="del">
          <ac:chgData name="rajuahmed1162021@gmail.com" userId="30f68a9591dbc57c" providerId="LiveId" clId="{A7C24AA3-98AB-4602-B92F-400C52D67AAD}" dt="2024-04-24T04:37:33.665" v="2316" actId="478"/>
          <ac:spMkLst>
            <pc:docMk/>
            <pc:sldMk cId="671695571" sldId="968"/>
            <ac:spMk id="116" creationId="{1F5846ED-F336-D039-D9C7-00C339CB089F}"/>
          </ac:spMkLst>
        </pc:spChg>
        <pc:spChg chg="del">
          <ac:chgData name="rajuahmed1162021@gmail.com" userId="30f68a9591dbc57c" providerId="LiveId" clId="{A7C24AA3-98AB-4602-B92F-400C52D67AAD}" dt="2024-04-24T04:37:33.665" v="2316" actId="478"/>
          <ac:spMkLst>
            <pc:docMk/>
            <pc:sldMk cId="671695571" sldId="968"/>
            <ac:spMk id="117" creationId="{DBA487F9-2C0C-9159-A841-F92BB33ABF40}"/>
          </ac:spMkLst>
        </pc:spChg>
        <pc:spChg chg="del">
          <ac:chgData name="rajuahmed1162021@gmail.com" userId="30f68a9591dbc57c" providerId="LiveId" clId="{A7C24AA3-98AB-4602-B92F-400C52D67AAD}" dt="2024-04-24T04:37:33.665" v="2316" actId="478"/>
          <ac:spMkLst>
            <pc:docMk/>
            <pc:sldMk cId="671695571" sldId="968"/>
            <ac:spMk id="118" creationId="{04154A3B-BDF1-76FE-DF9C-2460295F1168}"/>
          </ac:spMkLst>
        </pc:spChg>
        <pc:grpChg chg="add del mod">
          <ac:chgData name="rajuahmed1162021@gmail.com" userId="30f68a9591dbc57c" providerId="LiveId" clId="{A7C24AA3-98AB-4602-B92F-400C52D67AAD}" dt="2024-04-24T04:48:04.133" v="2489" actId="478"/>
          <ac:grpSpMkLst>
            <pc:docMk/>
            <pc:sldMk cId="671695571" sldId="968"/>
            <ac:grpSpMk id="15" creationId="{10F0F9A0-B958-4340-3480-86466DCE9CFA}"/>
          </ac:grpSpMkLst>
        </pc:grpChg>
        <pc:grpChg chg="add del mod">
          <ac:chgData name="rajuahmed1162021@gmail.com" userId="30f68a9591dbc57c" providerId="LiveId" clId="{A7C24AA3-98AB-4602-B92F-400C52D67AAD}" dt="2024-04-24T04:37:33.665" v="2316" actId="478"/>
          <ac:grpSpMkLst>
            <pc:docMk/>
            <pc:sldMk cId="671695571" sldId="968"/>
            <ac:grpSpMk id="17" creationId="{FBD38E1D-06DD-6282-C3DE-EF912D60E048}"/>
          </ac:grpSpMkLst>
        </pc:grpChg>
        <pc:grpChg chg="add del mod">
          <ac:chgData name="rajuahmed1162021@gmail.com" userId="30f68a9591dbc57c" providerId="LiveId" clId="{A7C24AA3-98AB-4602-B92F-400C52D67AAD}" dt="2024-04-24T04:37:33.665" v="2316" actId="478"/>
          <ac:grpSpMkLst>
            <pc:docMk/>
            <pc:sldMk cId="671695571" sldId="968"/>
            <ac:grpSpMk id="18" creationId="{1B31C365-A9B1-AAE3-AF92-22BC39D8F12C}"/>
          </ac:grpSpMkLst>
        </pc:grpChg>
        <pc:grpChg chg="add del mod">
          <ac:chgData name="rajuahmed1162021@gmail.com" userId="30f68a9591dbc57c" providerId="LiveId" clId="{A7C24AA3-98AB-4602-B92F-400C52D67AAD}" dt="2024-04-24T04:41:27.972" v="2353" actId="165"/>
          <ac:grpSpMkLst>
            <pc:docMk/>
            <pc:sldMk cId="671695571" sldId="968"/>
            <ac:grpSpMk id="22" creationId="{595959CF-E1D1-7323-84B6-7238C41075D3}"/>
          </ac:grpSpMkLst>
        </pc:grpChg>
        <pc:grpChg chg="add del mod">
          <ac:chgData name="rajuahmed1162021@gmail.com" userId="30f68a9591dbc57c" providerId="LiveId" clId="{A7C24AA3-98AB-4602-B92F-400C52D67AAD}" dt="2024-04-24T04:48:14.898" v="2490" actId="165"/>
          <ac:grpSpMkLst>
            <pc:docMk/>
            <pc:sldMk cId="671695571" sldId="968"/>
            <ac:grpSpMk id="65" creationId="{C6B8553E-6754-016A-6894-EBE4B87C2B26}"/>
          </ac:grpSpMkLst>
        </pc:grpChg>
        <pc:grpChg chg="add del mod">
          <ac:chgData name="rajuahmed1162021@gmail.com" userId="30f68a9591dbc57c" providerId="LiveId" clId="{A7C24AA3-98AB-4602-B92F-400C52D67AAD}" dt="2024-04-24T04:48:34.447" v="2493" actId="165"/>
          <ac:grpSpMkLst>
            <pc:docMk/>
            <pc:sldMk cId="671695571" sldId="968"/>
            <ac:grpSpMk id="66" creationId="{7B284637-D6C9-A6C6-0674-69642955383F}"/>
          </ac:grpSpMkLst>
        </pc:grpChg>
        <pc:grpChg chg="add del mod">
          <ac:chgData name="rajuahmed1162021@gmail.com" userId="30f68a9591dbc57c" providerId="LiveId" clId="{A7C24AA3-98AB-4602-B92F-400C52D67AAD}" dt="2024-04-24T04:48:14.898" v="2490" actId="165"/>
          <ac:grpSpMkLst>
            <pc:docMk/>
            <pc:sldMk cId="671695571" sldId="968"/>
            <ac:grpSpMk id="70" creationId="{6C191264-C7F9-16D8-D39F-E8899C7B9BB2}"/>
          </ac:grpSpMkLst>
        </pc:grpChg>
        <pc:grpChg chg="add del mod">
          <ac:chgData name="rajuahmed1162021@gmail.com" userId="30f68a9591dbc57c" providerId="LiveId" clId="{A7C24AA3-98AB-4602-B92F-400C52D67AAD}" dt="2024-04-24T04:48:14.898" v="2490" actId="165"/>
          <ac:grpSpMkLst>
            <pc:docMk/>
            <pc:sldMk cId="671695571" sldId="968"/>
            <ac:grpSpMk id="74" creationId="{A7670461-4BFC-5B59-27F8-8B80BD9CE499}"/>
          </ac:grpSpMkLst>
        </pc:grpChg>
        <pc:grpChg chg="add del mod">
          <ac:chgData name="rajuahmed1162021@gmail.com" userId="30f68a9591dbc57c" providerId="LiveId" clId="{A7C24AA3-98AB-4602-B92F-400C52D67AAD}" dt="2024-04-24T04:53:52.533" v="2765" actId="478"/>
          <ac:grpSpMkLst>
            <pc:docMk/>
            <pc:sldMk cId="671695571" sldId="968"/>
            <ac:grpSpMk id="83" creationId="{848C9818-CC80-9670-197C-6DDCB43FF9C7}"/>
          </ac:grpSpMkLst>
        </pc:grpChg>
        <pc:grpChg chg="add del mod">
          <ac:chgData name="rajuahmed1162021@gmail.com" userId="30f68a9591dbc57c" providerId="LiveId" clId="{A7C24AA3-98AB-4602-B92F-400C52D67AAD}" dt="2024-04-24T04:53:59.333" v="2766" actId="165"/>
          <ac:grpSpMkLst>
            <pc:docMk/>
            <pc:sldMk cId="671695571" sldId="968"/>
            <ac:grpSpMk id="90" creationId="{6438C348-68FD-AC48-3F79-7C4C62A7AB78}"/>
          </ac:grpSpMkLst>
        </pc:grpChg>
        <pc:grpChg chg="add del mod topLvl">
          <ac:chgData name="rajuahmed1162021@gmail.com" userId="30f68a9591dbc57c" providerId="LiveId" clId="{A7C24AA3-98AB-4602-B92F-400C52D67AAD}" dt="2024-04-25T06:04:53.809" v="9729" actId="165"/>
          <ac:grpSpMkLst>
            <pc:docMk/>
            <pc:sldMk cId="671695571" sldId="968"/>
            <ac:grpSpMk id="91" creationId="{AB5064E2-020F-B5CF-B2B8-00A807A1E164}"/>
          </ac:grpSpMkLst>
        </pc:grpChg>
        <pc:grpChg chg="add del mod">
          <ac:chgData name="rajuahmed1162021@gmail.com" userId="30f68a9591dbc57c" providerId="LiveId" clId="{A7C24AA3-98AB-4602-B92F-400C52D67AAD}" dt="2024-04-24T04:53:59.333" v="2766" actId="165"/>
          <ac:grpSpMkLst>
            <pc:docMk/>
            <pc:sldMk cId="671695571" sldId="968"/>
            <ac:grpSpMk id="92" creationId="{7A586D2D-6EE3-C204-0025-83B39E1625B4}"/>
          </ac:grpSpMkLst>
        </pc:grpChg>
        <pc:grpChg chg="add del mod">
          <ac:chgData name="rajuahmed1162021@gmail.com" userId="30f68a9591dbc57c" providerId="LiveId" clId="{A7C24AA3-98AB-4602-B92F-400C52D67AAD}" dt="2024-04-24T04:53:59.333" v="2766" actId="165"/>
          <ac:grpSpMkLst>
            <pc:docMk/>
            <pc:sldMk cId="671695571" sldId="968"/>
            <ac:grpSpMk id="93" creationId="{4FADD2DF-804B-31D4-FBA0-EAC50E602EF5}"/>
          </ac:grpSpMkLst>
        </pc:grpChg>
        <pc:grpChg chg="add del mod">
          <ac:chgData name="rajuahmed1162021@gmail.com" userId="30f68a9591dbc57c" providerId="LiveId" clId="{A7C24AA3-98AB-4602-B92F-400C52D67AAD}" dt="2024-04-24T04:53:59.333" v="2766" actId="165"/>
          <ac:grpSpMkLst>
            <pc:docMk/>
            <pc:sldMk cId="671695571" sldId="968"/>
            <ac:grpSpMk id="94" creationId="{5976C0DF-6C67-8606-D2AC-FDA4253A2672}"/>
          </ac:grpSpMkLst>
        </pc:grpChg>
        <pc:picChg chg="del">
          <ac:chgData name="rajuahmed1162021@gmail.com" userId="30f68a9591dbc57c" providerId="LiveId" clId="{A7C24AA3-98AB-4602-B92F-400C52D67AAD}" dt="2024-04-24T04:37:33.665" v="2316" actId="478"/>
          <ac:picMkLst>
            <pc:docMk/>
            <pc:sldMk cId="671695571" sldId="968"/>
            <ac:picMk id="6" creationId="{7DB46904-DAB7-067C-A1EE-218C9E17942E}"/>
          </ac:picMkLst>
        </pc:picChg>
        <pc:cxnChg chg="mod">
          <ac:chgData name="rajuahmed1162021@gmail.com" userId="30f68a9591dbc57c" providerId="LiveId" clId="{A7C24AA3-98AB-4602-B92F-400C52D67AAD}" dt="2024-04-24T03:53:38.917" v="1667"/>
          <ac:cxnSpMkLst>
            <pc:docMk/>
            <pc:sldMk cId="671695571" sldId="968"/>
            <ac:cxnSpMk id="4" creationId="{9A65864D-E1E5-F9DF-1CA7-B7899D56D13A}"/>
          </ac:cxnSpMkLst>
        </pc:cxnChg>
        <pc:cxnChg chg="mod">
          <ac:chgData name="rajuahmed1162021@gmail.com" userId="30f68a9591dbc57c" providerId="LiveId" clId="{A7C24AA3-98AB-4602-B92F-400C52D67AAD}" dt="2024-04-24T03:53:38.917" v="1667"/>
          <ac:cxnSpMkLst>
            <pc:docMk/>
            <pc:sldMk cId="671695571" sldId="968"/>
            <ac:cxnSpMk id="5" creationId="{4BFDE3CF-E9C7-0C87-B047-3F6EE7EE7DEC}"/>
          </ac:cxnSpMkLst>
        </pc:cxnChg>
        <pc:cxnChg chg="mod">
          <ac:chgData name="rajuahmed1162021@gmail.com" userId="30f68a9591dbc57c" providerId="LiveId" clId="{A7C24AA3-98AB-4602-B92F-400C52D67AAD}" dt="2024-04-24T03:53:38.917" v="1667"/>
          <ac:cxnSpMkLst>
            <pc:docMk/>
            <pc:sldMk cId="671695571" sldId="968"/>
            <ac:cxnSpMk id="10" creationId="{3CD1212F-6407-0E8E-24DD-DA076F35F92A}"/>
          </ac:cxnSpMkLst>
        </pc:cxnChg>
        <pc:cxnChg chg="mod">
          <ac:chgData name="rajuahmed1162021@gmail.com" userId="30f68a9591dbc57c" providerId="LiveId" clId="{A7C24AA3-98AB-4602-B92F-400C52D67AAD}" dt="2024-04-24T03:53:38.917" v="1667"/>
          <ac:cxnSpMkLst>
            <pc:docMk/>
            <pc:sldMk cId="671695571" sldId="968"/>
            <ac:cxnSpMk id="12" creationId="{6769F230-9A19-D513-2317-CAA282300E21}"/>
          </ac:cxnSpMkLst>
        </pc:cxnChg>
        <pc:cxnChg chg="mod">
          <ac:chgData name="rajuahmed1162021@gmail.com" userId="30f68a9591dbc57c" providerId="LiveId" clId="{A7C24AA3-98AB-4602-B92F-400C52D67AAD}" dt="2024-04-24T04:38:00.649" v="2318"/>
          <ac:cxnSpMkLst>
            <pc:docMk/>
            <pc:sldMk cId="671695571" sldId="968"/>
            <ac:cxnSpMk id="16" creationId="{4D7D7DBB-AF77-4BC9-27C0-69EFFB2F54F3}"/>
          </ac:cxnSpMkLst>
        </pc:cxnChg>
        <pc:cxnChg chg="mod">
          <ac:chgData name="rajuahmed1162021@gmail.com" userId="30f68a9591dbc57c" providerId="LiveId" clId="{A7C24AA3-98AB-4602-B92F-400C52D67AAD}" dt="2024-04-24T04:38:00.649" v="2318"/>
          <ac:cxnSpMkLst>
            <pc:docMk/>
            <pc:sldMk cId="671695571" sldId="968"/>
            <ac:cxnSpMk id="19" creationId="{3287ED6E-6169-4BE3-9738-E9351CDEA9E2}"/>
          </ac:cxnSpMkLst>
        </pc:cxnChg>
        <pc:cxnChg chg="mod">
          <ac:chgData name="rajuahmed1162021@gmail.com" userId="30f68a9591dbc57c" providerId="LiveId" clId="{A7C24AA3-98AB-4602-B92F-400C52D67AAD}" dt="2024-04-24T04:38:00.649" v="2318"/>
          <ac:cxnSpMkLst>
            <pc:docMk/>
            <pc:sldMk cId="671695571" sldId="968"/>
            <ac:cxnSpMk id="20" creationId="{DE6FAEC0-E89C-5C92-F1DD-C64C6D5BAB9E}"/>
          </ac:cxnSpMkLst>
        </pc:cxnChg>
        <pc:cxnChg chg="mod">
          <ac:chgData name="rajuahmed1162021@gmail.com" userId="30f68a9591dbc57c" providerId="LiveId" clId="{A7C24AA3-98AB-4602-B92F-400C52D67AAD}" dt="2024-04-24T04:38:00.649" v="2318"/>
          <ac:cxnSpMkLst>
            <pc:docMk/>
            <pc:sldMk cId="671695571" sldId="968"/>
            <ac:cxnSpMk id="21" creationId="{67DBAF4D-5FA5-888C-3789-A3AB358742CF}"/>
          </ac:cxnSpMkLst>
        </pc:cxnChg>
        <pc:cxnChg chg="add del mod">
          <ac:chgData name="rajuahmed1162021@gmail.com" userId="30f68a9591dbc57c" providerId="LiveId" clId="{A7C24AA3-98AB-4602-B92F-400C52D67AAD}" dt="2024-04-24T04:52:08.532" v="2733" actId="478"/>
          <ac:cxnSpMkLst>
            <pc:docMk/>
            <pc:sldMk cId="671695571" sldId="968"/>
            <ac:cxnSpMk id="81" creationId="{137767CC-0138-F1D9-6F43-F1176C9E5E34}"/>
          </ac:cxnSpMkLst>
        </pc:cxnChg>
        <pc:cxnChg chg="add del mod">
          <ac:chgData name="rajuahmed1162021@gmail.com" userId="30f68a9591dbc57c" providerId="LiveId" clId="{A7C24AA3-98AB-4602-B92F-400C52D67AAD}" dt="2024-04-24T04:52:08.532" v="2733" actId="478"/>
          <ac:cxnSpMkLst>
            <pc:docMk/>
            <pc:sldMk cId="671695571" sldId="968"/>
            <ac:cxnSpMk id="82" creationId="{DD7ADBB4-B60F-4413-05E2-DC5B91082ADC}"/>
          </ac:cxnSpMkLst>
        </pc:cxnChg>
        <pc:cxnChg chg="mod">
          <ac:chgData name="rajuahmed1162021@gmail.com" userId="30f68a9591dbc57c" providerId="LiveId" clId="{A7C24AA3-98AB-4602-B92F-400C52D67AAD}" dt="2024-04-24T04:52:50.142" v="2742"/>
          <ac:cxnSpMkLst>
            <pc:docMk/>
            <pc:sldMk cId="671695571" sldId="968"/>
            <ac:cxnSpMk id="84" creationId="{64E8F4A1-1E13-A9E4-0E45-DE6DD3C4C5E7}"/>
          </ac:cxnSpMkLst>
        </pc:cxnChg>
        <pc:cxnChg chg="mod">
          <ac:chgData name="rajuahmed1162021@gmail.com" userId="30f68a9591dbc57c" providerId="LiveId" clId="{A7C24AA3-98AB-4602-B92F-400C52D67AAD}" dt="2024-04-24T04:52:50.142" v="2742"/>
          <ac:cxnSpMkLst>
            <pc:docMk/>
            <pc:sldMk cId="671695571" sldId="968"/>
            <ac:cxnSpMk id="85" creationId="{515E614D-CC87-FA11-4CE0-8C19D57C0CD4}"/>
          </ac:cxnSpMkLst>
        </pc:cxnChg>
        <pc:cxnChg chg="mod">
          <ac:chgData name="rajuahmed1162021@gmail.com" userId="30f68a9591dbc57c" providerId="LiveId" clId="{A7C24AA3-98AB-4602-B92F-400C52D67AAD}" dt="2024-04-24T04:52:50.142" v="2742"/>
          <ac:cxnSpMkLst>
            <pc:docMk/>
            <pc:sldMk cId="671695571" sldId="968"/>
            <ac:cxnSpMk id="87" creationId="{F4620588-3088-201C-A260-BF29DE649E7C}"/>
          </ac:cxnSpMkLst>
        </pc:cxnChg>
        <pc:cxnChg chg="mod">
          <ac:chgData name="rajuahmed1162021@gmail.com" userId="30f68a9591dbc57c" providerId="LiveId" clId="{A7C24AA3-98AB-4602-B92F-400C52D67AAD}" dt="2024-04-24T04:52:50.142" v="2742"/>
          <ac:cxnSpMkLst>
            <pc:docMk/>
            <pc:sldMk cId="671695571" sldId="968"/>
            <ac:cxnSpMk id="89" creationId="{F69C04C3-6800-6FAC-0884-4EFC04FAAFEB}"/>
          </ac:cxnSpMkLst>
        </pc:cxnChg>
        <pc:cxnChg chg="del">
          <ac:chgData name="rajuahmed1162021@gmail.com" userId="30f68a9591dbc57c" providerId="LiveId" clId="{A7C24AA3-98AB-4602-B92F-400C52D67AAD}" dt="2024-04-24T04:37:33.665" v="2316" actId="478"/>
          <ac:cxnSpMkLst>
            <pc:docMk/>
            <pc:sldMk cId="671695571" sldId="968"/>
            <ac:cxnSpMk id="132" creationId="{F98890BA-43A2-4D68-2C9A-9E79B7316716}"/>
          </ac:cxnSpMkLst>
        </pc:cxnChg>
        <pc:cxnChg chg="del">
          <ac:chgData name="rajuahmed1162021@gmail.com" userId="30f68a9591dbc57c" providerId="LiveId" clId="{A7C24AA3-98AB-4602-B92F-400C52D67AAD}" dt="2024-04-24T04:37:33.665" v="2316" actId="478"/>
          <ac:cxnSpMkLst>
            <pc:docMk/>
            <pc:sldMk cId="671695571" sldId="968"/>
            <ac:cxnSpMk id="133" creationId="{DBBFC065-469D-BBBE-6958-2E7DC5ED9347}"/>
          </ac:cxnSpMkLst>
        </pc:cxnChg>
        <pc:cxnChg chg="del">
          <ac:chgData name="rajuahmed1162021@gmail.com" userId="30f68a9591dbc57c" providerId="LiveId" clId="{A7C24AA3-98AB-4602-B92F-400C52D67AAD}" dt="2024-04-24T04:37:33.665" v="2316" actId="478"/>
          <ac:cxnSpMkLst>
            <pc:docMk/>
            <pc:sldMk cId="671695571" sldId="968"/>
            <ac:cxnSpMk id="134" creationId="{88A81092-9BFC-57C6-CF57-AE599E635AB6}"/>
          </ac:cxnSpMkLst>
        </pc:cxnChg>
      </pc:sldChg>
      <pc:sldChg chg="addSp delSp modSp mod modClrScheme chgLayout">
        <pc:chgData name="rajuahmed1162021@gmail.com" userId="30f68a9591dbc57c" providerId="LiveId" clId="{A7C24AA3-98AB-4602-B92F-400C52D67AAD}" dt="2024-04-28T04:08:49.459" v="11240" actId="167"/>
        <pc:sldMkLst>
          <pc:docMk/>
          <pc:sldMk cId="1290776562" sldId="969"/>
        </pc:sldMkLst>
        <pc:spChg chg="del">
          <ac:chgData name="rajuahmed1162021@gmail.com" userId="30f68a9591dbc57c" providerId="LiveId" clId="{A7C24AA3-98AB-4602-B92F-400C52D67AAD}" dt="2024-04-25T04:08:09.593" v="8208" actId="478"/>
          <ac:spMkLst>
            <pc:docMk/>
            <pc:sldMk cId="1290776562" sldId="969"/>
            <ac:spMk id="6" creationId="{4E60AD45-C0F5-AB23-6ABF-8917DE7D09CA}"/>
          </ac:spMkLst>
        </pc:spChg>
        <pc:spChg chg="add del mod">
          <ac:chgData name="rajuahmed1162021@gmail.com" userId="30f68a9591dbc57c" providerId="LiveId" clId="{A7C24AA3-98AB-4602-B92F-400C52D67AAD}" dt="2024-04-25T04:08:19.255" v="8210" actId="478"/>
          <ac:spMkLst>
            <pc:docMk/>
            <pc:sldMk cId="1290776562" sldId="969"/>
            <ac:spMk id="9" creationId="{C9969511-531D-CF36-4B6E-7A437C9A44C3}"/>
          </ac:spMkLst>
        </pc:spChg>
        <pc:spChg chg="add del mod">
          <ac:chgData name="rajuahmed1162021@gmail.com" userId="30f68a9591dbc57c" providerId="LiveId" clId="{A7C24AA3-98AB-4602-B92F-400C52D67AAD}" dt="2024-04-25T04:15:18.677" v="8430" actId="478"/>
          <ac:spMkLst>
            <pc:docMk/>
            <pc:sldMk cId="1290776562" sldId="969"/>
            <ac:spMk id="10" creationId="{0887F61F-D6E8-21A6-F3EA-C62773063F34}"/>
          </ac:spMkLst>
        </pc:spChg>
        <pc:spChg chg="add del mod">
          <ac:chgData name="rajuahmed1162021@gmail.com" userId="30f68a9591dbc57c" providerId="LiveId" clId="{A7C24AA3-98AB-4602-B92F-400C52D67AAD}" dt="2024-04-25T04:15:18.677" v="8430" actId="478"/>
          <ac:spMkLst>
            <pc:docMk/>
            <pc:sldMk cId="1290776562" sldId="969"/>
            <ac:spMk id="11" creationId="{1E1BF785-DC36-96F5-707D-4CC8964B039C}"/>
          </ac:spMkLst>
        </pc:spChg>
        <pc:spChg chg="add del mod">
          <ac:chgData name="rajuahmed1162021@gmail.com" userId="30f68a9591dbc57c" providerId="LiveId" clId="{A7C24AA3-98AB-4602-B92F-400C52D67AAD}" dt="2024-04-25T04:15:18.677" v="8430" actId="478"/>
          <ac:spMkLst>
            <pc:docMk/>
            <pc:sldMk cId="1290776562" sldId="969"/>
            <ac:spMk id="12" creationId="{25E4B71A-8970-5259-67AF-2C907FFE6C12}"/>
          </ac:spMkLst>
        </pc:spChg>
        <pc:spChg chg="add del mod">
          <ac:chgData name="rajuahmed1162021@gmail.com" userId="30f68a9591dbc57c" providerId="LiveId" clId="{A7C24AA3-98AB-4602-B92F-400C52D67AAD}" dt="2024-04-25T04:15:18.677" v="8430" actId="478"/>
          <ac:spMkLst>
            <pc:docMk/>
            <pc:sldMk cId="1290776562" sldId="969"/>
            <ac:spMk id="13" creationId="{31275F61-7230-A204-1BDC-CC2667D76F68}"/>
          </ac:spMkLst>
        </pc:spChg>
        <pc:spChg chg="add del mod">
          <ac:chgData name="rajuahmed1162021@gmail.com" userId="30f68a9591dbc57c" providerId="LiveId" clId="{A7C24AA3-98AB-4602-B92F-400C52D67AAD}" dt="2024-04-25T04:15:18.677" v="8430" actId="478"/>
          <ac:spMkLst>
            <pc:docMk/>
            <pc:sldMk cId="1290776562" sldId="969"/>
            <ac:spMk id="14" creationId="{529A4824-A96C-57C0-F5B8-C94036D4314A}"/>
          </ac:spMkLst>
        </pc:spChg>
        <pc:spChg chg="add del mod">
          <ac:chgData name="rajuahmed1162021@gmail.com" userId="30f68a9591dbc57c" providerId="LiveId" clId="{A7C24AA3-98AB-4602-B92F-400C52D67AAD}" dt="2024-04-25T04:15:18.677" v="8430" actId="478"/>
          <ac:spMkLst>
            <pc:docMk/>
            <pc:sldMk cId="1290776562" sldId="969"/>
            <ac:spMk id="15" creationId="{FE04DA50-2706-4619-0F3F-9F488C310CD0}"/>
          </ac:spMkLst>
        </pc:spChg>
        <pc:spChg chg="add del mod">
          <ac:chgData name="rajuahmed1162021@gmail.com" userId="30f68a9591dbc57c" providerId="LiveId" clId="{A7C24AA3-98AB-4602-B92F-400C52D67AAD}" dt="2024-04-25T04:15:18.677" v="8430" actId="478"/>
          <ac:spMkLst>
            <pc:docMk/>
            <pc:sldMk cId="1290776562" sldId="969"/>
            <ac:spMk id="16" creationId="{F24FBA86-1E97-1781-B21D-4C6CF84F6CD8}"/>
          </ac:spMkLst>
        </pc:spChg>
        <pc:spChg chg="add del mod">
          <ac:chgData name="rajuahmed1162021@gmail.com" userId="30f68a9591dbc57c" providerId="LiveId" clId="{A7C24AA3-98AB-4602-B92F-400C52D67AAD}" dt="2024-04-25T04:15:18.677" v="8430" actId="478"/>
          <ac:spMkLst>
            <pc:docMk/>
            <pc:sldMk cId="1290776562" sldId="969"/>
            <ac:spMk id="17" creationId="{2538FFAF-ABA1-3DDD-792A-1971613A55D7}"/>
          </ac:spMkLst>
        </pc:spChg>
        <pc:spChg chg="add del mod">
          <ac:chgData name="rajuahmed1162021@gmail.com" userId="30f68a9591dbc57c" providerId="LiveId" clId="{A7C24AA3-98AB-4602-B92F-400C52D67AAD}" dt="2024-04-25T04:15:18.677" v="8430" actId="478"/>
          <ac:spMkLst>
            <pc:docMk/>
            <pc:sldMk cId="1290776562" sldId="969"/>
            <ac:spMk id="18" creationId="{F9200D5F-36E1-0E57-A9E7-FDDAB2E3EABB}"/>
          </ac:spMkLst>
        </pc:spChg>
        <pc:spChg chg="mod">
          <ac:chgData name="rajuahmed1162021@gmail.com" userId="30f68a9591dbc57c" providerId="LiveId" clId="{A7C24AA3-98AB-4602-B92F-400C52D67AAD}" dt="2024-04-25T04:08:10.387" v="8209"/>
          <ac:spMkLst>
            <pc:docMk/>
            <pc:sldMk cId="1290776562" sldId="969"/>
            <ac:spMk id="20" creationId="{59546762-DCB8-AE8C-1B7F-6271993C9212}"/>
          </ac:spMkLst>
        </pc:spChg>
        <pc:spChg chg="mod">
          <ac:chgData name="rajuahmed1162021@gmail.com" userId="30f68a9591dbc57c" providerId="LiveId" clId="{A7C24AA3-98AB-4602-B92F-400C52D67AAD}" dt="2024-04-25T04:08:10.387" v="8209"/>
          <ac:spMkLst>
            <pc:docMk/>
            <pc:sldMk cId="1290776562" sldId="969"/>
            <ac:spMk id="21" creationId="{5296407F-8F3D-8964-2B07-E18786E1210C}"/>
          </ac:spMkLst>
        </pc:spChg>
        <pc:spChg chg="add del mod">
          <ac:chgData name="rajuahmed1162021@gmail.com" userId="30f68a9591dbc57c" providerId="LiveId" clId="{A7C24AA3-98AB-4602-B92F-400C52D67AAD}" dt="2024-04-25T04:15:18.677" v="8430" actId="478"/>
          <ac:spMkLst>
            <pc:docMk/>
            <pc:sldMk cId="1290776562" sldId="969"/>
            <ac:spMk id="22" creationId="{685F124B-A95C-B4FC-4281-D74212099BE5}"/>
          </ac:spMkLst>
        </pc:spChg>
        <pc:spChg chg="add del mod">
          <ac:chgData name="rajuahmed1162021@gmail.com" userId="30f68a9591dbc57c" providerId="LiveId" clId="{A7C24AA3-98AB-4602-B92F-400C52D67AAD}" dt="2024-04-25T04:15:18.677" v="8430" actId="478"/>
          <ac:spMkLst>
            <pc:docMk/>
            <pc:sldMk cId="1290776562" sldId="969"/>
            <ac:spMk id="23" creationId="{F4C322F4-BBF7-8CD5-8B48-B4ACE59D83ED}"/>
          </ac:spMkLst>
        </pc:spChg>
        <pc:spChg chg="add del">
          <ac:chgData name="rajuahmed1162021@gmail.com" userId="30f68a9591dbc57c" providerId="LiveId" clId="{A7C24AA3-98AB-4602-B92F-400C52D67AAD}" dt="2024-04-25T04:08:09.593" v="8208" actId="478"/>
          <ac:spMkLst>
            <pc:docMk/>
            <pc:sldMk cId="1290776562" sldId="969"/>
            <ac:spMk id="359" creationId="{F9013AB1-C687-AC1A-6534-E46F4CA7CC5A}"/>
          </ac:spMkLst>
        </pc:spChg>
        <pc:spChg chg="del">
          <ac:chgData name="rajuahmed1162021@gmail.com" userId="30f68a9591dbc57c" providerId="LiveId" clId="{A7C24AA3-98AB-4602-B92F-400C52D67AAD}" dt="2024-04-25T04:08:09.593" v="8208" actId="478"/>
          <ac:spMkLst>
            <pc:docMk/>
            <pc:sldMk cId="1290776562" sldId="969"/>
            <ac:spMk id="360" creationId="{5EB29D86-6299-04F8-9A38-9B8F124EEE38}"/>
          </ac:spMkLst>
        </pc:spChg>
        <pc:spChg chg="del">
          <ac:chgData name="rajuahmed1162021@gmail.com" userId="30f68a9591dbc57c" providerId="LiveId" clId="{A7C24AA3-98AB-4602-B92F-400C52D67AAD}" dt="2024-04-25T04:08:09.593" v="8208" actId="478"/>
          <ac:spMkLst>
            <pc:docMk/>
            <pc:sldMk cId="1290776562" sldId="969"/>
            <ac:spMk id="387" creationId="{2640C33E-F1C6-CFE0-6899-4153ECE50A13}"/>
          </ac:spMkLst>
        </pc:spChg>
        <pc:spChg chg="del mod topLvl">
          <ac:chgData name="rajuahmed1162021@gmail.com" userId="30f68a9591dbc57c" providerId="LiveId" clId="{A7C24AA3-98AB-4602-B92F-400C52D67AAD}" dt="2024-04-25T04:08:09.593" v="8208" actId="478"/>
          <ac:spMkLst>
            <pc:docMk/>
            <pc:sldMk cId="1290776562" sldId="969"/>
            <ac:spMk id="388" creationId="{70136CD1-DC96-C151-8AE5-49363D4A05BC}"/>
          </ac:spMkLst>
        </pc:spChg>
        <pc:spChg chg="del mod topLvl">
          <ac:chgData name="rajuahmed1162021@gmail.com" userId="30f68a9591dbc57c" providerId="LiveId" clId="{A7C24AA3-98AB-4602-B92F-400C52D67AAD}" dt="2024-04-25T04:08:09.593" v="8208" actId="478"/>
          <ac:spMkLst>
            <pc:docMk/>
            <pc:sldMk cId="1290776562" sldId="969"/>
            <ac:spMk id="389" creationId="{8A94A9C8-D91A-EF8D-534B-90C521E8F5AF}"/>
          </ac:spMkLst>
        </pc:spChg>
        <pc:spChg chg="add del">
          <ac:chgData name="rajuahmed1162021@gmail.com" userId="30f68a9591dbc57c" providerId="LiveId" clId="{A7C24AA3-98AB-4602-B92F-400C52D67AAD}" dt="2024-04-25T04:08:09.593" v="8208" actId="478"/>
          <ac:spMkLst>
            <pc:docMk/>
            <pc:sldMk cId="1290776562" sldId="969"/>
            <ac:spMk id="390" creationId="{02829B41-9A04-5B11-8469-AD5B8A2DEE24}"/>
          </ac:spMkLst>
        </pc:spChg>
        <pc:spChg chg="del mod topLvl">
          <ac:chgData name="rajuahmed1162021@gmail.com" userId="30f68a9591dbc57c" providerId="LiveId" clId="{A7C24AA3-98AB-4602-B92F-400C52D67AAD}" dt="2024-04-25T04:08:09.593" v="8208" actId="478"/>
          <ac:spMkLst>
            <pc:docMk/>
            <pc:sldMk cId="1290776562" sldId="969"/>
            <ac:spMk id="391" creationId="{15C3E67E-4422-7A0E-C9C6-3FC307EB7A40}"/>
          </ac:spMkLst>
        </pc:spChg>
        <pc:spChg chg="del mod topLvl">
          <ac:chgData name="rajuahmed1162021@gmail.com" userId="30f68a9591dbc57c" providerId="LiveId" clId="{A7C24AA3-98AB-4602-B92F-400C52D67AAD}" dt="2024-04-25T04:08:09.593" v="8208" actId="478"/>
          <ac:spMkLst>
            <pc:docMk/>
            <pc:sldMk cId="1290776562" sldId="969"/>
            <ac:spMk id="392" creationId="{F09D6162-819D-E1E3-0DF3-F5BCEBC6B9E3}"/>
          </ac:spMkLst>
        </pc:spChg>
        <pc:spChg chg="del mod topLvl">
          <ac:chgData name="rajuahmed1162021@gmail.com" userId="30f68a9591dbc57c" providerId="LiveId" clId="{A7C24AA3-98AB-4602-B92F-400C52D67AAD}" dt="2024-04-25T04:08:09.593" v="8208" actId="478"/>
          <ac:spMkLst>
            <pc:docMk/>
            <pc:sldMk cId="1290776562" sldId="969"/>
            <ac:spMk id="396" creationId="{09E9E07D-66BA-60F3-17C8-9CACA96F3394}"/>
          </ac:spMkLst>
        </pc:spChg>
        <pc:spChg chg="del mod topLvl">
          <ac:chgData name="rajuahmed1162021@gmail.com" userId="30f68a9591dbc57c" providerId="LiveId" clId="{A7C24AA3-98AB-4602-B92F-400C52D67AAD}" dt="2024-04-25T04:08:09.593" v="8208" actId="478"/>
          <ac:spMkLst>
            <pc:docMk/>
            <pc:sldMk cId="1290776562" sldId="969"/>
            <ac:spMk id="399" creationId="{5D265EF6-11AF-6228-B0C6-731F754B36D8}"/>
          </ac:spMkLst>
        </pc:spChg>
        <pc:spChg chg="del mod">
          <ac:chgData name="rajuahmed1162021@gmail.com" userId="30f68a9591dbc57c" providerId="LiveId" clId="{A7C24AA3-98AB-4602-B92F-400C52D67AAD}" dt="2024-04-25T04:08:09.593" v="8208" actId="478"/>
          <ac:spMkLst>
            <pc:docMk/>
            <pc:sldMk cId="1290776562" sldId="969"/>
            <ac:spMk id="402" creationId="{B69418B8-8A0B-EAE8-7098-5F9AB5737DC2}"/>
          </ac:spMkLst>
        </pc:spChg>
        <pc:spChg chg="del">
          <ac:chgData name="rajuahmed1162021@gmail.com" userId="30f68a9591dbc57c" providerId="LiveId" clId="{A7C24AA3-98AB-4602-B92F-400C52D67AAD}" dt="2024-04-25T04:08:09.593" v="8208" actId="478"/>
          <ac:spMkLst>
            <pc:docMk/>
            <pc:sldMk cId="1290776562" sldId="969"/>
            <ac:spMk id="407" creationId="{AC44BB95-8528-8AA4-08B5-FC488DFE3DC0}"/>
          </ac:spMkLst>
        </pc:spChg>
        <pc:spChg chg="del">
          <ac:chgData name="rajuahmed1162021@gmail.com" userId="30f68a9591dbc57c" providerId="LiveId" clId="{A7C24AA3-98AB-4602-B92F-400C52D67AAD}" dt="2024-04-25T04:08:09.593" v="8208" actId="478"/>
          <ac:spMkLst>
            <pc:docMk/>
            <pc:sldMk cId="1290776562" sldId="969"/>
            <ac:spMk id="408" creationId="{581806F6-E13F-00A6-471B-4F8DE3D68658}"/>
          </ac:spMkLst>
        </pc:spChg>
        <pc:spChg chg="del">
          <ac:chgData name="rajuahmed1162021@gmail.com" userId="30f68a9591dbc57c" providerId="LiveId" clId="{A7C24AA3-98AB-4602-B92F-400C52D67AAD}" dt="2024-04-25T04:08:09.593" v="8208" actId="478"/>
          <ac:spMkLst>
            <pc:docMk/>
            <pc:sldMk cId="1290776562" sldId="969"/>
            <ac:spMk id="411" creationId="{A3FE47A7-CBB6-B77D-1B81-90B5DE84B1F8}"/>
          </ac:spMkLst>
        </pc:spChg>
        <pc:spChg chg="del">
          <ac:chgData name="rajuahmed1162021@gmail.com" userId="30f68a9591dbc57c" providerId="LiveId" clId="{A7C24AA3-98AB-4602-B92F-400C52D67AAD}" dt="2024-04-25T04:08:09.593" v="8208" actId="478"/>
          <ac:spMkLst>
            <pc:docMk/>
            <pc:sldMk cId="1290776562" sldId="969"/>
            <ac:spMk id="412" creationId="{29D14D27-89EF-127F-88AA-48547CE9D86C}"/>
          </ac:spMkLst>
        </pc:spChg>
        <pc:spChg chg="del">
          <ac:chgData name="rajuahmed1162021@gmail.com" userId="30f68a9591dbc57c" providerId="LiveId" clId="{A7C24AA3-98AB-4602-B92F-400C52D67AAD}" dt="2024-04-25T04:08:09.593" v="8208" actId="478"/>
          <ac:spMkLst>
            <pc:docMk/>
            <pc:sldMk cId="1290776562" sldId="969"/>
            <ac:spMk id="414" creationId="{D143C43D-25FE-90AA-8F1D-CF17C849B3D8}"/>
          </ac:spMkLst>
        </pc:spChg>
        <pc:spChg chg="del">
          <ac:chgData name="rajuahmed1162021@gmail.com" userId="30f68a9591dbc57c" providerId="LiveId" clId="{A7C24AA3-98AB-4602-B92F-400C52D67AAD}" dt="2024-04-25T04:08:09.593" v="8208" actId="478"/>
          <ac:spMkLst>
            <pc:docMk/>
            <pc:sldMk cId="1290776562" sldId="969"/>
            <ac:spMk id="415" creationId="{98DB30B7-3813-A88E-BCAF-D0EDE61D2ADC}"/>
          </ac:spMkLst>
        </pc:spChg>
        <pc:spChg chg="del">
          <ac:chgData name="rajuahmed1162021@gmail.com" userId="30f68a9591dbc57c" providerId="LiveId" clId="{A7C24AA3-98AB-4602-B92F-400C52D67AAD}" dt="2024-04-25T04:08:09.593" v="8208" actId="478"/>
          <ac:spMkLst>
            <pc:docMk/>
            <pc:sldMk cId="1290776562" sldId="969"/>
            <ac:spMk id="417" creationId="{F8F0284F-342C-5ADC-94FF-030D1984DA50}"/>
          </ac:spMkLst>
        </pc:spChg>
        <pc:spChg chg="del">
          <ac:chgData name="rajuahmed1162021@gmail.com" userId="30f68a9591dbc57c" providerId="LiveId" clId="{A7C24AA3-98AB-4602-B92F-400C52D67AAD}" dt="2024-04-25T04:08:09.593" v="8208" actId="478"/>
          <ac:spMkLst>
            <pc:docMk/>
            <pc:sldMk cId="1290776562" sldId="969"/>
            <ac:spMk id="418" creationId="{528BE84B-592D-EBDE-FC6C-24AAF86D9F8B}"/>
          </ac:spMkLst>
        </pc:spChg>
        <pc:spChg chg="del">
          <ac:chgData name="rajuahmed1162021@gmail.com" userId="30f68a9591dbc57c" providerId="LiveId" clId="{A7C24AA3-98AB-4602-B92F-400C52D67AAD}" dt="2024-04-25T04:08:09.593" v="8208" actId="478"/>
          <ac:spMkLst>
            <pc:docMk/>
            <pc:sldMk cId="1290776562" sldId="969"/>
            <ac:spMk id="438" creationId="{F6F14ED2-BAE2-4763-C24E-AE8B13AD737C}"/>
          </ac:spMkLst>
        </pc:spChg>
        <pc:spChg chg="del">
          <ac:chgData name="rajuahmed1162021@gmail.com" userId="30f68a9591dbc57c" providerId="LiveId" clId="{A7C24AA3-98AB-4602-B92F-400C52D67AAD}" dt="2024-04-25T04:08:09.593" v="8208" actId="478"/>
          <ac:spMkLst>
            <pc:docMk/>
            <pc:sldMk cId="1290776562" sldId="969"/>
            <ac:spMk id="446" creationId="{7343D0D0-B335-B89D-C115-2D0D8626CF3F}"/>
          </ac:spMkLst>
        </pc:spChg>
        <pc:spChg chg="del">
          <ac:chgData name="rajuahmed1162021@gmail.com" userId="30f68a9591dbc57c" providerId="LiveId" clId="{A7C24AA3-98AB-4602-B92F-400C52D67AAD}" dt="2024-04-25T04:08:09.593" v="8208" actId="478"/>
          <ac:spMkLst>
            <pc:docMk/>
            <pc:sldMk cId="1290776562" sldId="969"/>
            <ac:spMk id="447" creationId="{AC2C0E01-6515-E4FD-7E9B-7589D4E3E721}"/>
          </ac:spMkLst>
        </pc:spChg>
        <pc:spChg chg="add mod">
          <ac:chgData name="rajuahmed1162021@gmail.com" userId="30f68a9591dbc57c" providerId="LiveId" clId="{A7C24AA3-98AB-4602-B92F-400C52D67AAD}" dt="2024-04-28T04:04:40.696" v="11236"/>
          <ac:spMkLst>
            <pc:docMk/>
            <pc:sldMk cId="1290776562" sldId="969"/>
            <ac:spMk id="450" creationId="{00C4EBA9-6B03-6D12-B1CB-0B277E5B5336}"/>
          </ac:spMkLst>
        </pc:spChg>
        <pc:spChg chg="del">
          <ac:chgData name="rajuahmed1162021@gmail.com" userId="30f68a9591dbc57c" providerId="LiveId" clId="{A7C24AA3-98AB-4602-B92F-400C52D67AAD}" dt="2024-04-25T04:08:09.593" v="8208" actId="478"/>
          <ac:spMkLst>
            <pc:docMk/>
            <pc:sldMk cId="1290776562" sldId="969"/>
            <ac:spMk id="452" creationId="{3BB938B2-C638-9D2D-D320-D696117B49FD}"/>
          </ac:spMkLst>
        </pc:spChg>
        <pc:spChg chg="add del mod">
          <ac:chgData name="rajuahmed1162021@gmail.com" userId="30f68a9591dbc57c" providerId="LiveId" clId="{A7C24AA3-98AB-4602-B92F-400C52D67AAD}" dt="2024-04-25T04:20:56.663" v="8450" actId="478"/>
          <ac:spMkLst>
            <pc:docMk/>
            <pc:sldMk cId="1290776562" sldId="969"/>
            <ac:spMk id="453" creationId="{18E7F214-D8EA-4C88-25FA-989C74ACC271}"/>
          </ac:spMkLst>
        </pc:spChg>
        <pc:spChg chg="add del mod topLvl">
          <ac:chgData name="rajuahmed1162021@gmail.com" userId="30f68a9591dbc57c" providerId="LiveId" clId="{A7C24AA3-98AB-4602-B92F-400C52D67AAD}" dt="2024-04-25T04:23:50.074" v="8546" actId="21"/>
          <ac:spMkLst>
            <pc:docMk/>
            <pc:sldMk cId="1290776562" sldId="969"/>
            <ac:spMk id="454" creationId="{76ED6C0B-2DA5-798E-CF94-3F8F26D737F6}"/>
          </ac:spMkLst>
        </pc:spChg>
        <pc:spChg chg="mod topLvl">
          <ac:chgData name="rajuahmed1162021@gmail.com" userId="30f68a9591dbc57c" providerId="LiveId" clId="{A7C24AA3-98AB-4602-B92F-400C52D67AAD}" dt="2024-04-25T06:12:52.049" v="9754" actId="165"/>
          <ac:spMkLst>
            <pc:docMk/>
            <pc:sldMk cId="1290776562" sldId="969"/>
            <ac:spMk id="456" creationId="{25139D14-B710-8C5F-EAF1-B08D4331A600}"/>
          </ac:spMkLst>
        </pc:spChg>
        <pc:spChg chg="mod topLvl">
          <ac:chgData name="rajuahmed1162021@gmail.com" userId="30f68a9591dbc57c" providerId="LiveId" clId="{A7C24AA3-98AB-4602-B92F-400C52D67AAD}" dt="2024-04-25T06:12:52.049" v="9754" actId="165"/>
          <ac:spMkLst>
            <pc:docMk/>
            <pc:sldMk cId="1290776562" sldId="969"/>
            <ac:spMk id="457" creationId="{091F5FBC-DDB4-8818-A04C-02366FDBEBCA}"/>
          </ac:spMkLst>
        </pc:spChg>
        <pc:spChg chg="mod topLvl">
          <ac:chgData name="rajuahmed1162021@gmail.com" userId="30f68a9591dbc57c" providerId="LiveId" clId="{A7C24AA3-98AB-4602-B92F-400C52D67AAD}" dt="2024-04-25T06:12:52.049" v="9754" actId="165"/>
          <ac:spMkLst>
            <pc:docMk/>
            <pc:sldMk cId="1290776562" sldId="969"/>
            <ac:spMk id="458" creationId="{EA9B6E80-167A-068B-9320-ABBA4A1C2E96}"/>
          </ac:spMkLst>
        </pc:spChg>
        <pc:spChg chg="mod topLvl">
          <ac:chgData name="rajuahmed1162021@gmail.com" userId="30f68a9591dbc57c" providerId="LiveId" clId="{A7C24AA3-98AB-4602-B92F-400C52D67AAD}" dt="2024-04-25T06:12:52.049" v="9754" actId="165"/>
          <ac:spMkLst>
            <pc:docMk/>
            <pc:sldMk cId="1290776562" sldId="969"/>
            <ac:spMk id="459" creationId="{23C4BA2E-A737-0CA9-99B8-1B544969FA9D}"/>
          </ac:spMkLst>
        </pc:spChg>
        <pc:spChg chg="mod topLvl">
          <ac:chgData name="rajuahmed1162021@gmail.com" userId="30f68a9591dbc57c" providerId="LiveId" clId="{A7C24AA3-98AB-4602-B92F-400C52D67AAD}" dt="2024-04-25T06:12:52.049" v="9754" actId="165"/>
          <ac:spMkLst>
            <pc:docMk/>
            <pc:sldMk cId="1290776562" sldId="969"/>
            <ac:spMk id="460" creationId="{52CAA399-AD4D-1823-D5EA-32C1B93D5C20}"/>
          </ac:spMkLst>
        </pc:spChg>
        <pc:spChg chg="add del mod ord">
          <ac:chgData name="rajuahmed1162021@gmail.com" userId="30f68a9591dbc57c" providerId="LiveId" clId="{A7C24AA3-98AB-4602-B92F-400C52D67AAD}" dt="2024-04-28T04:08:37.539" v="11237" actId="931"/>
          <ac:spMkLst>
            <pc:docMk/>
            <pc:sldMk cId="1290776562" sldId="969"/>
            <ac:spMk id="464" creationId="{D872AB1D-D4AC-88EB-D33A-96843007A70A}"/>
          </ac:spMkLst>
        </pc:spChg>
        <pc:grpChg chg="add del mod">
          <ac:chgData name="rajuahmed1162021@gmail.com" userId="30f68a9591dbc57c" providerId="LiveId" clId="{A7C24AA3-98AB-4602-B92F-400C52D67AAD}" dt="2024-04-25T04:08:09.593" v="8208" actId="478"/>
          <ac:grpSpMkLst>
            <pc:docMk/>
            <pc:sldMk cId="1290776562" sldId="969"/>
            <ac:grpSpMk id="2" creationId="{F9D2CE7A-5C98-BAD3-5C61-322BA152CAC4}"/>
          </ac:grpSpMkLst>
        </pc:grpChg>
        <pc:grpChg chg="add del mod">
          <ac:chgData name="rajuahmed1162021@gmail.com" userId="30f68a9591dbc57c" providerId="LiveId" clId="{A7C24AA3-98AB-4602-B92F-400C52D67AAD}" dt="2024-04-25T04:15:18.677" v="8430" actId="478"/>
          <ac:grpSpMkLst>
            <pc:docMk/>
            <pc:sldMk cId="1290776562" sldId="969"/>
            <ac:grpSpMk id="19" creationId="{5F9533D6-A4B3-65CA-7E8C-8F50187ACB7B}"/>
          </ac:grpSpMkLst>
        </pc:grpChg>
        <pc:grpChg chg="add del mod">
          <ac:chgData name="rajuahmed1162021@gmail.com" userId="30f68a9591dbc57c" providerId="LiveId" clId="{A7C24AA3-98AB-4602-B92F-400C52D67AAD}" dt="2024-04-25T04:22:31.776" v="8467" actId="165"/>
          <ac:grpSpMkLst>
            <pc:docMk/>
            <pc:sldMk cId="1290776562" sldId="969"/>
            <ac:grpSpMk id="28" creationId="{20F015CB-645E-D7FF-CAE8-9ED22B7CC6E6}"/>
          </ac:grpSpMkLst>
        </pc:grpChg>
        <pc:grpChg chg="del">
          <ac:chgData name="rajuahmed1162021@gmail.com" userId="30f68a9591dbc57c" providerId="LiveId" clId="{A7C24AA3-98AB-4602-B92F-400C52D67AAD}" dt="2024-04-24T04:49:31.590" v="2502" actId="165"/>
          <ac:grpSpMkLst>
            <pc:docMk/>
            <pc:sldMk cId="1290776562" sldId="969"/>
            <ac:grpSpMk id="403" creationId="{B84F7B58-F7B0-6764-9C62-E1F90BD41A04}"/>
          </ac:grpSpMkLst>
        </pc:grpChg>
        <pc:grpChg chg="del">
          <ac:chgData name="rajuahmed1162021@gmail.com" userId="30f68a9591dbc57c" providerId="LiveId" clId="{A7C24AA3-98AB-4602-B92F-400C52D67AAD}" dt="2024-04-24T04:49:31.590" v="2502" actId="165"/>
          <ac:grpSpMkLst>
            <pc:docMk/>
            <pc:sldMk cId="1290776562" sldId="969"/>
            <ac:grpSpMk id="404" creationId="{30C34438-24E1-9F3E-7697-536BA474D634}"/>
          </ac:grpSpMkLst>
        </pc:grpChg>
        <pc:grpChg chg="del">
          <ac:chgData name="rajuahmed1162021@gmail.com" userId="30f68a9591dbc57c" providerId="LiveId" clId="{A7C24AA3-98AB-4602-B92F-400C52D67AAD}" dt="2024-04-24T04:49:31.590" v="2502" actId="165"/>
          <ac:grpSpMkLst>
            <pc:docMk/>
            <pc:sldMk cId="1290776562" sldId="969"/>
            <ac:grpSpMk id="405" creationId="{1814A975-63C0-AF43-6DAE-FA67B3E81CDB}"/>
          </ac:grpSpMkLst>
        </pc:grpChg>
        <pc:grpChg chg="add del mod">
          <ac:chgData name="rajuahmed1162021@gmail.com" userId="30f68a9591dbc57c" providerId="LiveId" clId="{A7C24AA3-98AB-4602-B92F-400C52D67AAD}" dt="2024-04-25T06:12:52.049" v="9754" actId="165"/>
          <ac:grpSpMkLst>
            <pc:docMk/>
            <pc:sldMk cId="1290776562" sldId="969"/>
            <ac:grpSpMk id="455" creationId="{55C24552-244C-0B27-A0BB-C9CB285B2CD9}"/>
          </ac:grpSpMkLst>
        </pc:grpChg>
        <pc:grpChg chg="add del mod">
          <ac:chgData name="rajuahmed1162021@gmail.com" userId="30f68a9591dbc57c" providerId="LiveId" clId="{A7C24AA3-98AB-4602-B92F-400C52D67AAD}" dt="2024-04-25T04:23:48.280" v="8545" actId="165"/>
          <ac:grpSpMkLst>
            <pc:docMk/>
            <pc:sldMk cId="1290776562" sldId="969"/>
            <ac:grpSpMk id="462" creationId="{683D9F32-FF8F-C2B5-DA8C-61979368D64A}"/>
          </ac:grpSpMkLst>
        </pc:grpChg>
        <pc:picChg chg="add mod ord modCrop">
          <ac:chgData name="rajuahmed1162021@gmail.com" userId="30f68a9591dbc57c" providerId="LiveId" clId="{A7C24AA3-98AB-4602-B92F-400C52D67AAD}" dt="2024-04-28T04:08:49.459" v="11240" actId="167"/>
          <ac:picMkLst>
            <pc:docMk/>
            <pc:sldMk cId="1290776562" sldId="969"/>
            <ac:picMk id="3" creationId="{1124E7F9-B144-F6BD-EB94-D5918832086E}"/>
          </ac:picMkLst>
        </pc:picChg>
        <pc:picChg chg="del">
          <ac:chgData name="rajuahmed1162021@gmail.com" userId="30f68a9591dbc57c" providerId="LiveId" clId="{A7C24AA3-98AB-4602-B92F-400C52D67AAD}" dt="2024-04-25T04:08:09.593" v="8208" actId="478"/>
          <ac:picMkLst>
            <pc:docMk/>
            <pc:sldMk cId="1290776562" sldId="969"/>
            <ac:picMk id="4" creationId="{7D02FF23-F208-345C-17FE-9009DE74F242}"/>
          </ac:picMkLst>
        </pc:picChg>
        <pc:picChg chg="add del mod">
          <ac:chgData name="rajuahmed1162021@gmail.com" userId="30f68a9591dbc57c" providerId="LiveId" clId="{A7C24AA3-98AB-4602-B92F-400C52D67AAD}" dt="2024-04-25T04:15:18.677" v="8430" actId="478"/>
          <ac:picMkLst>
            <pc:docMk/>
            <pc:sldMk cId="1290776562" sldId="969"/>
            <ac:picMk id="25" creationId="{118C4A9C-D9C1-064C-4B60-2280B10D6BB6}"/>
          </ac:picMkLst>
        </pc:picChg>
        <pc:picChg chg="add del mod">
          <ac:chgData name="rajuahmed1162021@gmail.com" userId="30f68a9591dbc57c" providerId="LiveId" clId="{A7C24AA3-98AB-4602-B92F-400C52D67AAD}" dt="2024-04-25T04:15:18.677" v="8430" actId="478"/>
          <ac:picMkLst>
            <pc:docMk/>
            <pc:sldMk cId="1290776562" sldId="969"/>
            <ac:picMk id="26" creationId="{6112F05D-4D98-A124-A20C-4BEB1692A13C}"/>
          </ac:picMkLst>
        </pc:picChg>
        <pc:picChg chg="add del mod">
          <ac:chgData name="rajuahmed1162021@gmail.com" userId="30f68a9591dbc57c" providerId="LiveId" clId="{A7C24AA3-98AB-4602-B92F-400C52D67AAD}" dt="2024-04-25T04:15:18.677" v="8430" actId="478"/>
          <ac:picMkLst>
            <pc:docMk/>
            <pc:sldMk cId="1290776562" sldId="969"/>
            <ac:picMk id="27" creationId="{94DE1139-28EA-9258-33CD-5D4AC95929C4}"/>
          </ac:picMkLst>
        </pc:picChg>
        <pc:picChg chg="add mod topLvl">
          <ac:chgData name="rajuahmed1162021@gmail.com" userId="30f68a9591dbc57c" providerId="LiveId" clId="{A7C24AA3-98AB-4602-B92F-400C52D67AAD}" dt="2024-04-25T04:23:48.280" v="8545" actId="165"/>
          <ac:picMkLst>
            <pc:docMk/>
            <pc:sldMk cId="1290776562" sldId="969"/>
            <ac:picMk id="451" creationId="{75B22A32-7283-13EB-5104-10E8B26CF935}"/>
          </ac:picMkLst>
        </pc:picChg>
        <pc:cxnChg chg="mod">
          <ac:chgData name="rajuahmed1162021@gmail.com" userId="30f68a9591dbc57c" providerId="LiveId" clId="{A7C24AA3-98AB-4602-B92F-400C52D67AAD}" dt="2024-04-24T05:42:53.152" v="3841"/>
          <ac:cxnSpMkLst>
            <pc:docMk/>
            <pc:sldMk cId="1290776562" sldId="969"/>
            <ac:cxnSpMk id="3" creationId="{06D4535B-A9D9-7A22-FF35-4FA72AA14828}"/>
          </ac:cxnSpMkLst>
        </pc:cxnChg>
        <pc:cxnChg chg="mod">
          <ac:chgData name="rajuahmed1162021@gmail.com" userId="30f68a9591dbc57c" providerId="LiveId" clId="{A7C24AA3-98AB-4602-B92F-400C52D67AAD}" dt="2024-04-24T05:42:53.152" v="3841"/>
          <ac:cxnSpMkLst>
            <pc:docMk/>
            <pc:sldMk cId="1290776562" sldId="969"/>
            <ac:cxnSpMk id="5" creationId="{45355875-2EA2-A40A-D16F-9B53E8090E01}"/>
          </ac:cxnSpMkLst>
        </pc:cxnChg>
        <pc:cxnChg chg="mod">
          <ac:chgData name="rajuahmed1162021@gmail.com" userId="30f68a9591dbc57c" providerId="LiveId" clId="{A7C24AA3-98AB-4602-B92F-400C52D67AAD}" dt="2024-04-24T05:42:53.152" v="3841"/>
          <ac:cxnSpMkLst>
            <pc:docMk/>
            <pc:sldMk cId="1290776562" sldId="969"/>
            <ac:cxnSpMk id="7" creationId="{63304901-A41A-18AE-AD5F-17A758EB7160}"/>
          </ac:cxnSpMkLst>
        </pc:cxnChg>
        <pc:cxnChg chg="mod">
          <ac:chgData name="rajuahmed1162021@gmail.com" userId="30f68a9591dbc57c" providerId="LiveId" clId="{A7C24AA3-98AB-4602-B92F-400C52D67AAD}" dt="2024-04-24T05:42:53.152" v="3841"/>
          <ac:cxnSpMkLst>
            <pc:docMk/>
            <pc:sldMk cId="1290776562" sldId="969"/>
            <ac:cxnSpMk id="8" creationId="{FE9E4B4A-F88D-3243-EE96-47A755039B60}"/>
          </ac:cxnSpMkLst>
        </pc:cxnChg>
        <pc:cxnChg chg="add del mod">
          <ac:chgData name="rajuahmed1162021@gmail.com" userId="30f68a9591dbc57c" providerId="LiveId" clId="{A7C24AA3-98AB-4602-B92F-400C52D67AAD}" dt="2024-04-25T04:15:18.677" v="8430" actId="478"/>
          <ac:cxnSpMkLst>
            <pc:docMk/>
            <pc:sldMk cId="1290776562" sldId="969"/>
            <ac:cxnSpMk id="24" creationId="{0F11442A-53B0-7D1B-EC88-99BF508BC9A2}"/>
          </ac:cxnSpMkLst>
        </pc:cxnChg>
        <pc:cxnChg chg="del mod topLvl">
          <ac:chgData name="rajuahmed1162021@gmail.com" userId="30f68a9591dbc57c" providerId="LiveId" clId="{A7C24AA3-98AB-4602-B92F-400C52D67AAD}" dt="2024-04-25T04:23:40.117" v="8541" actId="478"/>
          <ac:cxnSpMkLst>
            <pc:docMk/>
            <pc:sldMk cId="1290776562" sldId="969"/>
            <ac:cxnSpMk id="29" creationId="{2D585801-150E-78F3-FA0E-F5BCFF2DEA29}"/>
          </ac:cxnSpMkLst>
        </pc:cxnChg>
        <pc:cxnChg chg="del mod topLvl">
          <ac:chgData name="rajuahmed1162021@gmail.com" userId="30f68a9591dbc57c" providerId="LiveId" clId="{A7C24AA3-98AB-4602-B92F-400C52D67AAD}" dt="2024-04-25T04:23:41.461" v="8542" actId="478"/>
          <ac:cxnSpMkLst>
            <pc:docMk/>
            <pc:sldMk cId="1290776562" sldId="969"/>
            <ac:cxnSpMk id="30" creationId="{E457AC56-E2E4-96C1-D336-C0208F290DAA}"/>
          </ac:cxnSpMkLst>
        </pc:cxnChg>
        <pc:cxnChg chg="del mod topLvl">
          <ac:chgData name="rajuahmed1162021@gmail.com" userId="30f68a9591dbc57c" providerId="LiveId" clId="{A7C24AA3-98AB-4602-B92F-400C52D67AAD}" dt="2024-04-25T04:23:42.758" v="8543" actId="478"/>
          <ac:cxnSpMkLst>
            <pc:docMk/>
            <pc:sldMk cId="1290776562" sldId="969"/>
            <ac:cxnSpMk id="31" creationId="{A7B8F581-326D-80F7-EA40-5CA3583C5C17}"/>
          </ac:cxnSpMkLst>
        </pc:cxnChg>
        <pc:cxnChg chg="del mod topLvl">
          <ac:chgData name="rajuahmed1162021@gmail.com" userId="30f68a9591dbc57c" providerId="LiveId" clId="{A7C24AA3-98AB-4602-B92F-400C52D67AAD}" dt="2024-04-25T04:23:43.893" v="8544" actId="478"/>
          <ac:cxnSpMkLst>
            <pc:docMk/>
            <pc:sldMk cId="1290776562" sldId="969"/>
            <ac:cxnSpMk id="448" creationId="{4B3CA210-BF1A-2EF7-AC96-099B007FE405}"/>
          </ac:cxnSpMkLst>
        </pc:cxnChg>
        <pc:cxnChg chg="del">
          <ac:chgData name="rajuahmed1162021@gmail.com" userId="30f68a9591dbc57c" providerId="LiveId" clId="{A7C24AA3-98AB-4602-B92F-400C52D67AAD}" dt="2024-04-25T04:08:09.593" v="8208" actId="478"/>
          <ac:cxnSpMkLst>
            <pc:docMk/>
            <pc:sldMk cId="1290776562" sldId="969"/>
            <ac:cxnSpMk id="449" creationId="{A614D7F8-DE62-5A8A-DC6F-05E7D5D63D86}"/>
          </ac:cxnSpMkLst>
        </pc:cxnChg>
        <pc:cxnChg chg="add del mod">
          <ac:chgData name="rajuahmed1162021@gmail.com" userId="30f68a9591dbc57c" providerId="LiveId" clId="{A7C24AA3-98AB-4602-B92F-400C52D67AAD}" dt="2024-04-25T04:23:36.886" v="8539" actId="478"/>
          <ac:cxnSpMkLst>
            <pc:docMk/>
            <pc:sldMk cId="1290776562" sldId="969"/>
            <ac:cxnSpMk id="461" creationId="{DC063D06-0111-96F6-03A9-3BFDE6C9F135}"/>
          </ac:cxnSpMkLst>
        </pc:cxnChg>
        <pc:cxnChg chg="add del mod">
          <ac:chgData name="rajuahmed1162021@gmail.com" userId="30f68a9591dbc57c" providerId="LiveId" clId="{A7C24AA3-98AB-4602-B92F-400C52D67AAD}" dt="2024-04-25T04:23:38.085" v="8540" actId="478"/>
          <ac:cxnSpMkLst>
            <pc:docMk/>
            <pc:sldMk cId="1290776562" sldId="969"/>
            <ac:cxnSpMk id="463" creationId="{7ADC6A01-7424-A61B-B081-8D5BF70A9D4F}"/>
          </ac:cxnSpMkLst>
        </pc:cxnChg>
      </pc:sldChg>
      <pc:sldChg chg="addSp delSp modSp mod chgLayout">
        <pc:chgData name="rajuahmed1162021@gmail.com" userId="30f68a9591dbc57c" providerId="LiveId" clId="{A7C24AA3-98AB-4602-B92F-400C52D67AAD}" dt="2024-04-25T06:58:55.438" v="10400" actId="207"/>
        <pc:sldMkLst>
          <pc:docMk/>
          <pc:sldMk cId="4229356888" sldId="970"/>
        </pc:sldMkLst>
        <pc:spChg chg="del">
          <ac:chgData name="rajuahmed1162021@gmail.com" userId="30f68a9591dbc57c" providerId="LiveId" clId="{A7C24AA3-98AB-4602-B92F-400C52D67AAD}" dt="2024-04-24T05:25:54.281" v="3403" actId="478"/>
          <ac:spMkLst>
            <pc:docMk/>
            <pc:sldMk cId="4229356888" sldId="970"/>
            <ac:spMk id="3" creationId="{E538A574-04C6-1CF0-54F9-6DEB624C4CA6}"/>
          </ac:spMkLst>
        </pc:spChg>
        <pc:spChg chg="del">
          <ac:chgData name="rajuahmed1162021@gmail.com" userId="30f68a9591dbc57c" providerId="LiveId" clId="{A7C24AA3-98AB-4602-B92F-400C52D67AAD}" dt="2024-04-24T05:25:54.281" v="3403" actId="478"/>
          <ac:spMkLst>
            <pc:docMk/>
            <pc:sldMk cId="4229356888" sldId="970"/>
            <ac:spMk id="354" creationId="{A783F6E6-AB6A-66B0-8156-3EDB3DEC2541}"/>
          </ac:spMkLst>
        </pc:spChg>
        <pc:spChg chg="del">
          <ac:chgData name="rajuahmed1162021@gmail.com" userId="30f68a9591dbc57c" providerId="LiveId" clId="{A7C24AA3-98AB-4602-B92F-400C52D67AAD}" dt="2024-04-24T05:25:54.281" v="3403" actId="478"/>
          <ac:spMkLst>
            <pc:docMk/>
            <pc:sldMk cId="4229356888" sldId="970"/>
            <ac:spMk id="356" creationId="{B40E0761-2279-BB6F-B6DA-F4EEA80C2230}"/>
          </ac:spMkLst>
        </pc:spChg>
        <pc:spChg chg="del">
          <ac:chgData name="rajuahmed1162021@gmail.com" userId="30f68a9591dbc57c" providerId="LiveId" clId="{A7C24AA3-98AB-4602-B92F-400C52D67AAD}" dt="2024-04-24T05:25:54.281" v="3403" actId="478"/>
          <ac:spMkLst>
            <pc:docMk/>
            <pc:sldMk cId="4229356888" sldId="970"/>
            <ac:spMk id="359" creationId="{7F2B031B-C8AA-D3B9-8BFA-031E82569FB0}"/>
          </ac:spMkLst>
        </pc:spChg>
        <pc:spChg chg="add mod">
          <ac:chgData name="rajuahmed1162021@gmail.com" userId="30f68a9591dbc57c" providerId="LiveId" clId="{A7C24AA3-98AB-4602-B92F-400C52D67AAD}" dt="2024-04-25T06:58:43.736" v="10399" actId="207"/>
          <ac:spMkLst>
            <pc:docMk/>
            <pc:sldMk cId="4229356888" sldId="970"/>
            <ac:spMk id="368" creationId="{BD5E2236-6320-1B62-2A2D-6EDF1799D82F}"/>
          </ac:spMkLst>
        </pc:spChg>
        <pc:spChg chg="add mod topLvl">
          <ac:chgData name="rajuahmed1162021@gmail.com" userId="30f68a9591dbc57c" providerId="LiveId" clId="{A7C24AA3-98AB-4602-B92F-400C52D67AAD}" dt="2024-04-25T06:55:13.653" v="10385" actId="692"/>
          <ac:spMkLst>
            <pc:docMk/>
            <pc:sldMk cId="4229356888" sldId="970"/>
            <ac:spMk id="369" creationId="{08186097-334E-198D-18A3-9950AD6B3AB4}"/>
          </ac:spMkLst>
        </pc:spChg>
        <pc:spChg chg="add mod topLvl">
          <ac:chgData name="rajuahmed1162021@gmail.com" userId="30f68a9591dbc57c" providerId="LiveId" clId="{A7C24AA3-98AB-4602-B92F-400C52D67AAD}" dt="2024-04-25T06:54:53.502" v="10376" actId="207"/>
          <ac:spMkLst>
            <pc:docMk/>
            <pc:sldMk cId="4229356888" sldId="970"/>
            <ac:spMk id="370" creationId="{D580BCA1-62D9-ED16-F032-86C42204E844}"/>
          </ac:spMkLst>
        </pc:spChg>
        <pc:spChg chg="add mod topLvl">
          <ac:chgData name="rajuahmed1162021@gmail.com" userId="30f68a9591dbc57c" providerId="LiveId" clId="{A7C24AA3-98AB-4602-B92F-400C52D67AAD}" dt="2024-04-25T06:55:13.653" v="10385" actId="692"/>
          <ac:spMkLst>
            <pc:docMk/>
            <pc:sldMk cId="4229356888" sldId="970"/>
            <ac:spMk id="371" creationId="{CAE66A4D-33C5-0397-CF89-1192902D8B36}"/>
          </ac:spMkLst>
        </pc:spChg>
        <pc:spChg chg="del">
          <ac:chgData name="rajuahmed1162021@gmail.com" userId="30f68a9591dbc57c" providerId="LiveId" clId="{A7C24AA3-98AB-4602-B92F-400C52D67AAD}" dt="2024-04-24T05:25:54.281" v="3403" actId="478"/>
          <ac:spMkLst>
            <pc:docMk/>
            <pc:sldMk cId="4229356888" sldId="970"/>
            <ac:spMk id="372" creationId="{A37D9B48-3860-7E2A-9F7A-059F4B448BEB}"/>
          </ac:spMkLst>
        </pc:spChg>
        <pc:spChg chg="del">
          <ac:chgData name="rajuahmed1162021@gmail.com" userId="30f68a9591dbc57c" providerId="LiveId" clId="{A7C24AA3-98AB-4602-B92F-400C52D67AAD}" dt="2024-04-24T05:25:54.281" v="3403" actId="478"/>
          <ac:spMkLst>
            <pc:docMk/>
            <pc:sldMk cId="4229356888" sldId="970"/>
            <ac:spMk id="373" creationId="{B5290602-C4A7-27BD-F14E-EADDBD96A988}"/>
          </ac:spMkLst>
        </pc:spChg>
        <pc:spChg chg="add mod">
          <ac:chgData name="rajuahmed1162021@gmail.com" userId="30f68a9591dbc57c" providerId="LiveId" clId="{A7C24AA3-98AB-4602-B92F-400C52D67AAD}" dt="2024-04-24T05:28:43.331" v="3426" actId="164"/>
          <ac:spMkLst>
            <pc:docMk/>
            <pc:sldMk cId="4229356888" sldId="970"/>
            <ac:spMk id="374" creationId="{D465EE27-3805-3891-B274-D5991DC5C414}"/>
          </ac:spMkLst>
        </pc:spChg>
        <pc:spChg chg="add mod topLvl">
          <ac:chgData name="rajuahmed1162021@gmail.com" userId="30f68a9591dbc57c" providerId="LiveId" clId="{A7C24AA3-98AB-4602-B92F-400C52D67AAD}" dt="2024-04-25T06:54:45.069" v="10375" actId="207"/>
          <ac:spMkLst>
            <pc:docMk/>
            <pc:sldMk cId="4229356888" sldId="970"/>
            <ac:spMk id="375" creationId="{B2E2394E-1CF1-7ADF-ADFE-2117DA43DEE7}"/>
          </ac:spMkLst>
        </pc:spChg>
        <pc:spChg chg="add mod topLvl">
          <ac:chgData name="rajuahmed1162021@gmail.com" userId="30f68a9591dbc57c" providerId="LiveId" clId="{A7C24AA3-98AB-4602-B92F-400C52D67AAD}" dt="2024-04-25T06:54:57.581" v="10377" actId="207"/>
          <ac:spMkLst>
            <pc:docMk/>
            <pc:sldMk cId="4229356888" sldId="970"/>
            <ac:spMk id="376" creationId="{2B3A54E0-62E4-20C1-9F59-B1AEFC66608E}"/>
          </ac:spMkLst>
        </pc:spChg>
        <pc:spChg chg="del">
          <ac:chgData name="rajuahmed1162021@gmail.com" userId="30f68a9591dbc57c" providerId="LiveId" clId="{A7C24AA3-98AB-4602-B92F-400C52D67AAD}" dt="2024-04-24T05:25:54.281" v="3403" actId="478"/>
          <ac:spMkLst>
            <pc:docMk/>
            <pc:sldMk cId="4229356888" sldId="970"/>
            <ac:spMk id="377" creationId="{39AABEA7-E9AB-680B-6CD2-40990BF47879}"/>
          </ac:spMkLst>
        </pc:spChg>
        <pc:spChg chg="add mod topLvl">
          <ac:chgData name="rajuahmed1162021@gmail.com" userId="30f68a9591dbc57c" providerId="LiveId" clId="{A7C24AA3-98AB-4602-B92F-400C52D67AAD}" dt="2024-04-24T05:42:34.458" v="3838" actId="1037"/>
          <ac:spMkLst>
            <pc:docMk/>
            <pc:sldMk cId="4229356888" sldId="970"/>
            <ac:spMk id="378" creationId="{77FBE7D0-2D7F-CD53-CD35-34835537241E}"/>
          </ac:spMkLst>
        </pc:spChg>
        <pc:spChg chg="add mod">
          <ac:chgData name="rajuahmed1162021@gmail.com" userId="30f68a9591dbc57c" providerId="LiveId" clId="{A7C24AA3-98AB-4602-B92F-400C52D67AAD}" dt="2024-04-24T05:28:43.331" v="3426" actId="164"/>
          <ac:spMkLst>
            <pc:docMk/>
            <pc:sldMk cId="4229356888" sldId="970"/>
            <ac:spMk id="379" creationId="{14DF6CBA-6C64-5533-19F9-95FD162C844B}"/>
          </ac:spMkLst>
        </pc:spChg>
        <pc:spChg chg="add mod topLvl">
          <ac:chgData name="rajuahmed1162021@gmail.com" userId="30f68a9591dbc57c" providerId="LiveId" clId="{A7C24AA3-98AB-4602-B92F-400C52D67AAD}" dt="2024-04-25T06:54:27.239" v="10372" actId="207"/>
          <ac:spMkLst>
            <pc:docMk/>
            <pc:sldMk cId="4229356888" sldId="970"/>
            <ac:spMk id="390" creationId="{C74F293D-769B-A00D-E874-14C5F3BAA170}"/>
          </ac:spMkLst>
        </pc:spChg>
        <pc:spChg chg="add mod topLvl">
          <ac:chgData name="rajuahmed1162021@gmail.com" userId="30f68a9591dbc57c" providerId="LiveId" clId="{A7C24AA3-98AB-4602-B92F-400C52D67AAD}" dt="2024-04-25T06:05:23.300" v="9732" actId="165"/>
          <ac:spMkLst>
            <pc:docMk/>
            <pc:sldMk cId="4229356888" sldId="970"/>
            <ac:spMk id="391" creationId="{49B02BCD-AEB8-E127-CDC9-E4FA4403E276}"/>
          </ac:spMkLst>
        </pc:spChg>
        <pc:spChg chg="del">
          <ac:chgData name="rajuahmed1162021@gmail.com" userId="30f68a9591dbc57c" providerId="LiveId" clId="{A7C24AA3-98AB-4602-B92F-400C52D67AAD}" dt="2024-04-24T05:25:54.281" v="3403" actId="478"/>
          <ac:spMkLst>
            <pc:docMk/>
            <pc:sldMk cId="4229356888" sldId="970"/>
            <ac:spMk id="392" creationId="{9A515FE0-4C5B-87C6-CE3A-DB7608408DFF}"/>
          </ac:spMkLst>
        </pc:spChg>
        <pc:spChg chg="mod topLvl">
          <ac:chgData name="rajuahmed1162021@gmail.com" userId="30f68a9591dbc57c" providerId="LiveId" clId="{A7C24AA3-98AB-4602-B92F-400C52D67AAD}" dt="2024-04-25T06:54:31.166" v="10373" actId="207"/>
          <ac:spMkLst>
            <pc:docMk/>
            <pc:sldMk cId="4229356888" sldId="970"/>
            <ac:spMk id="397" creationId="{4601438C-F51F-0849-A40C-08B0D7C9AA4A}"/>
          </ac:spMkLst>
        </pc:spChg>
        <pc:spChg chg="mod topLvl">
          <ac:chgData name="rajuahmed1162021@gmail.com" userId="30f68a9591dbc57c" providerId="LiveId" clId="{A7C24AA3-98AB-4602-B92F-400C52D67AAD}" dt="2024-04-25T06:05:26.419" v="9733" actId="165"/>
          <ac:spMkLst>
            <pc:docMk/>
            <pc:sldMk cId="4229356888" sldId="970"/>
            <ac:spMk id="398" creationId="{631F078E-83F6-D15D-A6A7-0424BDD5AF62}"/>
          </ac:spMkLst>
        </pc:spChg>
        <pc:spChg chg="mod topLvl">
          <ac:chgData name="rajuahmed1162021@gmail.com" userId="30f68a9591dbc57c" providerId="LiveId" clId="{A7C24AA3-98AB-4602-B92F-400C52D67AAD}" dt="2024-04-25T06:54:35.496" v="10374" actId="207"/>
          <ac:spMkLst>
            <pc:docMk/>
            <pc:sldMk cId="4229356888" sldId="970"/>
            <ac:spMk id="401" creationId="{0B9EE0D6-659F-EC86-9691-FCCE4CD8DC46}"/>
          </ac:spMkLst>
        </pc:spChg>
        <pc:spChg chg="mod topLvl">
          <ac:chgData name="rajuahmed1162021@gmail.com" userId="30f68a9591dbc57c" providerId="LiveId" clId="{A7C24AA3-98AB-4602-B92F-400C52D67AAD}" dt="2024-04-24T05:42:34.458" v="3838" actId="1037"/>
          <ac:spMkLst>
            <pc:docMk/>
            <pc:sldMk cId="4229356888" sldId="970"/>
            <ac:spMk id="402" creationId="{58C3EBEB-B5D4-4245-6FCF-B02E49C840AC}"/>
          </ac:spMkLst>
        </pc:spChg>
        <pc:spChg chg="add del mod">
          <ac:chgData name="rajuahmed1162021@gmail.com" userId="30f68a9591dbc57c" providerId="LiveId" clId="{A7C24AA3-98AB-4602-B92F-400C52D67AAD}" dt="2024-04-24T05:38:32.145" v="3734" actId="21"/>
          <ac:spMkLst>
            <pc:docMk/>
            <pc:sldMk cId="4229356888" sldId="970"/>
            <ac:spMk id="407" creationId="{B56E537B-21E7-354F-6AD3-9CD5F24A5AAD}"/>
          </ac:spMkLst>
        </pc:spChg>
        <pc:spChg chg="add mod ord">
          <ac:chgData name="rajuahmed1162021@gmail.com" userId="30f68a9591dbc57c" providerId="LiveId" clId="{A7C24AA3-98AB-4602-B92F-400C52D67AAD}" dt="2024-04-25T06:58:28.172" v="10398" actId="207"/>
          <ac:spMkLst>
            <pc:docMk/>
            <pc:sldMk cId="4229356888" sldId="970"/>
            <ac:spMk id="410" creationId="{C70F9922-BDBF-863E-DB12-21F040ACE59A}"/>
          </ac:spMkLst>
        </pc:spChg>
        <pc:spChg chg="add mod">
          <ac:chgData name="rajuahmed1162021@gmail.com" userId="30f68a9591dbc57c" providerId="LiveId" clId="{A7C24AA3-98AB-4602-B92F-400C52D67AAD}" dt="2024-04-25T06:58:43.736" v="10399" actId="207"/>
          <ac:spMkLst>
            <pc:docMk/>
            <pc:sldMk cId="4229356888" sldId="970"/>
            <ac:spMk id="413" creationId="{92914C3F-73BF-8EC6-C66C-014EA3218062}"/>
          </ac:spMkLst>
        </pc:spChg>
        <pc:spChg chg="add mod">
          <ac:chgData name="rajuahmed1162021@gmail.com" userId="30f68a9591dbc57c" providerId="LiveId" clId="{A7C24AA3-98AB-4602-B92F-400C52D67AAD}" dt="2024-04-25T06:58:43.736" v="10399" actId="207"/>
          <ac:spMkLst>
            <pc:docMk/>
            <pc:sldMk cId="4229356888" sldId="970"/>
            <ac:spMk id="414" creationId="{7203DBC0-FADF-675A-BF17-9C0A994E0EB9}"/>
          </ac:spMkLst>
        </pc:spChg>
        <pc:spChg chg="add del mod ord">
          <ac:chgData name="rajuahmed1162021@gmail.com" userId="30f68a9591dbc57c" providerId="LiveId" clId="{A7C24AA3-98AB-4602-B92F-400C52D67AAD}" dt="2024-04-25T06:56:17.449" v="10386"/>
          <ac:spMkLst>
            <pc:docMk/>
            <pc:sldMk cId="4229356888" sldId="970"/>
            <ac:spMk id="415" creationId="{53B60FE2-DAC4-5246-C8CE-7E574339AD15}"/>
          </ac:spMkLst>
        </pc:spChg>
        <pc:spChg chg="mod">
          <ac:chgData name="rajuahmed1162021@gmail.com" userId="30f68a9591dbc57c" providerId="LiveId" clId="{A7C24AA3-98AB-4602-B92F-400C52D67AAD}" dt="2024-04-25T06:58:55.438" v="10400" actId="207"/>
          <ac:spMkLst>
            <pc:docMk/>
            <pc:sldMk cId="4229356888" sldId="970"/>
            <ac:spMk id="419" creationId="{9E3DC36E-C8ED-62BB-9F5B-8519FDC4D085}"/>
          </ac:spMkLst>
        </pc:spChg>
        <pc:spChg chg="mod">
          <ac:chgData name="rajuahmed1162021@gmail.com" userId="30f68a9591dbc57c" providerId="LiveId" clId="{A7C24AA3-98AB-4602-B92F-400C52D67AAD}" dt="2024-04-25T06:58:55.438" v="10400" actId="207"/>
          <ac:spMkLst>
            <pc:docMk/>
            <pc:sldMk cId="4229356888" sldId="970"/>
            <ac:spMk id="420" creationId="{DB597056-549C-B00F-6580-DFCD7392A2E5}"/>
          </ac:spMkLst>
        </pc:spChg>
        <pc:spChg chg="mod">
          <ac:chgData name="rajuahmed1162021@gmail.com" userId="30f68a9591dbc57c" providerId="LiveId" clId="{A7C24AA3-98AB-4602-B92F-400C52D67AAD}" dt="2024-04-25T06:58:55.438" v="10400" actId="207"/>
          <ac:spMkLst>
            <pc:docMk/>
            <pc:sldMk cId="4229356888" sldId="970"/>
            <ac:spMk id="422" creationId="{7FAA02C1-F7E9-A2AC-AF75-073D5B88B102}"/>
          </ac:spMkLst>
        </pc:spChg>
        <pc:spChg chg="mod">
          <ac:chgData name="rajuahmed1162021@gmail.com" userId="30f68a9591dbc57c" providerId="LiveId" clId="{A7C24AA3-98AB-4602-B92F-400C52D67AAD}" dt="2024-04-25T06:58:55.438" v="10400" actId="207"/>
          <ac:spMkLst>
            <pc:docMk/>
            <pc:sldMk cId="4229356888" sldId="970"/>
            <ac:spMk id="423" creationId="{A9EF5E86-328C-0232-29DF-7EB1A9EBA9CF}"/>
          </ac:spMkLst>
        </pc:spChg>
        <pc:spChg chg="mod">
          <ac:chgData name="rajuahmed1162021@gmail.com" userId="30f68a9591dbc57c" providerId="LiveId" clId="{A7C24AA3-98AB-4602-B92F-400C52D67AAD}" dt="2024-04-25T06:58:55.438" v="10400" actId="207"/>
          <ac:spMkLst>
            <pc:docMk/>
            <pc:sldMk cId="4229356888" sldId="970"/>
            <ac:spMk id="424" creationId="{FEBCEE1C-AF7E-D866-AAA7-5B3949C19404}"/>
          </ac:spMkLst>
        </pc:spChg>
        <pc:grpChg chg="add del mod">
          <ac:chgData name="rajuahmed1162021@gmail.com" userId="30f68a9591dbc57c" providerId="LiveId" clId="{A7C24AA3-98AB-4602-B92F-400C52D67AAD}" dt="2024-04-24T05:25:51.018" v="3402" actId="21"/>
          <ac:grpSpMkLst>
            <pc:docMk/>
            <pc:sldMk cId="4229356888" sldId="970"/>
            <ac:grpSpMk id="2" creationId="{57CDA1C4-FB9B-CD33-8FDC-2EE56CD13759}"/>
          </ac:grpSpMkLst>
        </pc:grpChg>
        <pc:grpChg chg="del">
          <ac:chgData name="rajuahmed1162021@gmail.com" userId="30f68a9591dbc57c" providerId="LiveId" clId="{A7C24AA3-98AB-4602-B92F-400C52D67AAD}" dt="2024-04-24T05:25:54.281" v="3403" actId="478"/>
          <ac:grpSpMkLst>
            <pc:docMk/>
            <pc:sldMk cId="4229356888" sldId="970"/>
            <ac:grpSpMk id="362" creationId="{61447534-3D39-0E3C-521E-1E9B5637C422}"/>
          </ac:grpSpMkLst>
        </pc:grpChg>
        <pc:grpChg chg="add del mod">
          <ac:chgData name="rajuahmed1162021@gmail.com" userId="30f68a9591dbc57c" providerId="LiveId" clId="{A7C24AA3-98AB-4602-B92F-400C52D67AAD}" dt="2024-04-24T05:28:30.951" v="3422" actId="21"/>
          <ac:grpSpMkLst>
            <pc:docMk/>
            <pc:sldMk cId="4229356888" sldId="970"/>
            <ac:grpSpMk id="363" creationId="{57CDA1C4-FB9B-CD33-8FDC-2EE56CD13759}"/>
          </ac:grpSpMkLst>
        </pc:grpChg>
        <pc:grpChg chg="add del mod topLvl">
          <ac:chgData name="rajuahmed1162021@gmail.com" userId="30f68a9591dbc57c" providerId="LiveId" clId="{A7C24AA3-98AB-4602-B92F-400C52D67AAD}" dt="2024-04-24T05:39:26.842" v="3749" actId="165"/>
          <ac:grpSpMkLst>
            <pc:docMk/>
            <pc:sldMk cId="4229356888" sldId="970"/>
            <ac:grpSpMk id="380" creationId="{CA7EE5B9-CABF-AF75-664A-0C163BAC2389}"/>
          </ac:grpSpMkLst>
        </pc:grpChg>
        <pc:grpChg chg="add del mod topLvl">
          <ac:chgData name="rajuahmed1162021@gmail.com" userId="30f68a9591dbc57c" providerId="LiveId" clId="{A7C24AA3-98AB-4602-B92F-400C52D67AAD}" dt="2024-04-24T05:39:24.857" v="3748" actId="165"/>
          <ac:grpSpMkLst>
            <pc:docMk/>
            <pc:sldMk cId="4229356888" sldId="970"/>
            <ac:grpSpMk id="381" creationId="{EC935AC2-3B69-3F48-9CF5-2C88D7FD6894}"/>
          </ac:grpSpMkLst>
        </pc:grpChg>
        <pc:grpChg chg="add del mod topLvl">
          <ac:chgData name="rajuahmed1162021@gmail.com" userId="30f68a9591dbc57c" providerId="LiveId" clId="{A7C24AA3-98AB-4602-B92F-400C52D67AAD}" dt="2024-04-24T05:39:23.017" v="3747" actId="165"/>
          <ac:grpSpMkLst>
            <pc:docMk/>
            <pc:sldMk cId="4229356888" sldId="970"/>
            <ac:grpSpMk id="382" creationId="{9FD4963F-AE6F-8B99-6E3D-29858869F731}"/>
          </ac:grpSpMkLst>
        </pc:grpChg>
        <pc:grpChg chg="add del mod">
          <ac:chgData name="rajuahmed1162021@gmail.com" userId="30f68a9591dbc57c" providerId="LiveId" clId="{A7C24AA3-98AB-4602-B92F-400C52D67AAD}" dt="2024-04-24T05:32:38.839" v="3545" actId="478"/>
          <ac:grpSpMkLst>
            <pc:docMk/>
            <pc:sldMk cId="4229356888" sldId="970"/>
            <ac:grpSpMk id="383" creationId="{C2CB09D8-8664-8564-010B-5BB428973944}"/>
          </ac:grpSpMkLst>
        </pc:grpChg>
        <pc:grpChg chg="add del mod">
          <ac:chgData name="rajuahmed1162021@gmail.com" userId="30f68a9591dbc57c" providerId="LiveId" clId="{A7C24AA3-98AB-4602-B92F-400C52D67AAD}" dt="2024-04-24T05:31:08.056" v="3465" actId="165"/>
          <ac:grpSpMkLst>
            <pc:docMk/>
            <pc:sldMk cId="4229356888" sldId="970"/>
            <ac:grpSpMk id="384" creationId="{57CDA1C4-FB9B-CD33-8FDC-2EE56CD13759}"/>
          </ac:grpSpMkLst>
        </pc:grpChg>
        <pc:grpChg chg="add del mod">
          <ac:chgData name="rajuahmed1162021@gmail.com" userId="30f68a9591dbc57c" providerId="LiveId" clId="{A7C24AA3-98AB-4602-B92F-400C52D67AAD}" dt="2024-04-24T05:29:25.400" v="3439" actId="165"/>
          <ac:grpSpMkLst>
            <pc:docMk/>
            <pc:sldMk cId="4229356888" sldId="970"/>
            <ac:grpSpMk id="389" creationId="{64BE71A4-CED4-D97F-8DE7-74DE7331B168}"/>
          </ac:grpSpMkLst>
        </pc:grpChg>
        <pc:grpChg chg="add del mod topLvl">
          <ac:chgData name="rajuahmed1162021@gmail.com" userId="30f68a9591dbc57c" providerId="LiveId" clId="{A7C24AA3-98AB-4602-B92F-400C52D67AAD}" dt="2024-04-25T06:05:23.300" v="9732" actId="165"/>
          <ac:grpSpMkLst>
            <pc:docMk/>
            <pc:sldMk cId="4229356888" sldId="970"/>
            <ac:grpSpMk id="393" creationId="{8CD63281-0B03-DA23-B48D-8AB059F93AB2}"/>
          </ac:grpSpMkLst>
        </pc:grpChg>
        <pc:grpChg chg="add del mod topLvl">
          <ac:chgData name="rajuahmed1162021@gmail.com" userId="30f68a9591dbc57c" providerId="LiveId" clId="{A7C24AA3-98AB-4602-B92F-400C52D67AAD}" dt="2024-04-25T06:05:26.419" v="9733" actId="165"/>
          <ac:grpSpMkLst>
            <pc:docMk/>
            <pc:sldMk cId="4229356888" sldId="970"/>
            <ac:grpSpMk id="396" creationId="{86D81C46-1210-AAFD-E3C5-60E77219E974}"/>
          </ac:grpSpMkLst>
        </pc:grpChg>
        <pc:grpChg chg="add del mod topLvl">
          <ac:chgData name="rajuahmed1162021@gmail.com" userId="30f68a9591dbc57c" providerId="LiveId" clId="{A7C24AA3-98AB-4602-B92F-400C52D67AAD}" dt="2024-04-24T05:39:23.017" v="3747" actId="165"/>
          <ac:grpSpMkLst>
            <pc:docMk/>
            <pc:sldMk cId="4229356888" sldId="970"/>
            <ac:grpSpMk id="400" creationId="{36AFFEE6-0F88-9EDE-FCD7-A71E0D318771}"/>
          </ac:grpSpMkLst>
        </pc:grpChg>
        <pc:grpChg chg="add del mod topLvl">
          <ac:chgData name="rajuahmed1162021@gmail.com" userId="30f68a9591dbc57c" providerId="LiveId" clId="{A7C24AA3-98AB-4602-B92F-400C52D67AAD}" dt="2024-04-24T05:39:20.938" v="3746" actId="165"/>
          <ac:grpSpMkLst>
            <pc:docMk/>
            <pc:sldMk cId="4229356888" sldId="970"/>
            <ac:grpSpMk id="403" creationId="{96F16FF4-1D59-74EA-9D0D-5DE399DE3677}"/>
          </ac:grpSpMkLst>
        </pc:grpChg>
        <pc:grpChg chg="add del mod topLvl">
          <ac:chgData name="rajuahmed1162021@gmail.com" userId="30f68a9591dbc57c" providerId="LiveId" clId="{A7C24AA3-98AB-4602-B92F-400C52D67AAD}" dt="2024-04-24T05:39:20.938" v="3746" actId="165"/>
          <ac:grpSpMkLst>
            <pc:docMk/>
            <pc:sldMk cId="4229356888" sldId="970"/>
            <ac:grpSpMk id="404" creationId="{89EA7BBB-349D-AE71-8883-EED978E960CC}"/>
          </ac:grpSpMkLst>
        </pc:grpChg>
        <pc:grpChg chg="add del mod topLvl">
          <ac:chgData name="rajuahmed1162021@gmail.com" userId="30f68a9591dbc57c" providerId="LiveId" clId="{A7C24AA3-98AB-4602-B92F-400C52D67AAD}" dt="2024-04-24T05:39:20.938" v="3746" actId="165"/>
          <ac:grpSpMkLst>
            <pc:docMk/>
            <pc:sldMk cId="4229356888" sldId="970"/>
            <ac:grpSpMk id="405" creationId="{0ACA58CA-52B1-AC2F-0A04-F5886D1D02A9}"/>
          </ac:grpSpMkLst>
        </pc:grpChg>
        <pc:grpChg chg="add del mod">
          <ac:chgData name="rajuahmed1162021@gmail.com" userId="30f68a9591dbc57c" providerId="LiveId" clId="{A7C24AA3-98AB-4602-B92F-400C52D67AAD}" dt="2024-04-24T05:39:19.801" v="3745" actId="165"/>
          <ac:grpSpMkLst>
            <pc:docMk/>
            <pc:sldMk cId="4229356888" sldId="970"/>
            <ac:grpSpMk id="406" creationId="{1DD62D3A-5216-3271-0B8A-862157FEF944}"/>
          </ac:grpSpMkLst>
        </pc:grpChg>
        <pc:grpChg chg="add mod">
          <ac:chgData name="rajuahmed1162021@gmail.com" userId="30f68a9591dbc57c" providerId="LiveId" clId="{A7C24AA3-98AB-4602-B92F-400C52D67AAD}" dt="2024-04-25T06:58:55.438" v="10400" actId="207"/>
          <ac:grpSpMkLst>
            <pc:docMk/>
            <pc:sldMk cId="4229356888" sldId="970"/>
            <ac:grpSpMk id="418" creationId="{40965408-E152-CC1D-1A21-E5B17756A827}"/>
          </ac:grpSpMkLst>
        </pc:grpChg>
        <pc:grpChg chg="mod">
          <ac:chgData name="rajuahmed1162021@gmail.com" userId="30f68a9591dbc57c" providerId="LiveId" clId="{A7C24AA3-98AB-4602-B92F-400C52D67AAD}" dt="2024-04-25T06:58:55.438" v="10400" actId="207"/>
          <ac:grpSpMkLst>
            <pc:docMk/>
            <pc:sldMk cId="4229356888" sldId="970"/>
            <ac:grpSpMk id="421" creationId="{31DB7BDB-ED4B-A8FC-270C-DDA6271F6BA6}"/>
          </ac:grpSpMkLst>
        </pc:grpChg>
        <pc:picChg chg="add mod modCrop">
          <ac:chgData name="rajuahmed1162021@gmail.com" userId="30f68a9591dbc57c" providerId="LiveId" clId="{A7C24AA3-98AB-4602-B92F-400C52D67AAD}" dt="2024-04-25T06:58:13.716" v="10397" actId="18131"/>
          <ac:picMkLst>
            <pc:docMk/>
            <pc:sldMk cId="4229356888" sldId="970"/>
            <ac:picMk id="3" creationId="{1931CD8D-B513-9416-EFEE-439E25AF612D}"/>
          </ac:picMkLst>
        </pc:picChg>
        <pc:picChg chg="del">
          <ac:chgData name="rajuahmed1162021@gmail.com" userId="30f68a9591dbc57c" providerId="LiveId" clId="{A7C24AA3-98AB-4602-B92F-400C52D67AAD}" dt="2024-04-24T05:25:54.281" v="3403" actId="478"/>
          <ac:picMkLst>
            <pc:docMk/>
            <pc:sldMk cId="4229356888" sldId="970"/>
            <ac:picMk id="355" creationId="{3D9F5BC9-BDF1-5045-C0C5-60B3BEA0F836}"/>
          </ac:picMkLst>
        </pc:picChg>
        <pc:cxnChg chg="mod">
          <ac:chgData name="rajuahmed1162021@gmail.com" userId="30f68a9591dbc57c" providerId="LiveId" clId="{A7C24AA3-98AB-4602-B92F-400C52D67AAD}" dt="2024-04-24T04:48:00.985" v="2488"/>
          <ac:cxnSpMkLst>
            <pc:docMk/>
            <pc:sldMk cId="4229356888" sldId="970"/>
            <ac:cxnSpMk id="357" creationId="{7F0975DF-4868-D0DE-5FEE-C57857FAD714}"/>
          </ac:cxnSpMkLst>
        </pc:cxnChg>
        <pc:cxnChg chg="mod">
          <ac:chgData name="rajuahmed1162021@gmail.com" userId="30f68a9591dbc57c" providerId="LiveId" clId="{A7C24AA3-98AB-4602-B92F-400C52D67AAD}" dt="2024-04-24T04:48:00.985" v="2488"/>
          <ac:cxnSpMkLst>
            <pc:docMk/>
            <pc:sldMk cId="4229356888" sldId="970"/>
            <ac:cxnSpMk id="358" creationId="{6F255AD8-EF94-B8F0-2329-CA5E02FF5B95}"/>
          </ac:cxnSpMkLst>
        </pc:cxnChg>
        <pc:cxnChg chg="mod">
          <ac:chgData name="rajuahmed1162021@gmail.com" userId="30f68a9591dbc57c" providerId="LiveId" clId="{A7C24AA3-98AB-4602-B92F-400C52D67AAD}" dt="2024-04-24T04:48:00.985" v="2488"/>
          <ac:cxnSpMkLst>
            <pc:docMk/>
            <pc:sldMk cId="4229356888" sldId="970"/>
            <ac:cxnSpMk id="360" creationId="{EA13EE98-B7C2-84BB-413F-B288953DB5D8}"/>
          </ac:cxnSpMkLst>
        </pc:cxnChg>
        <pc:cxnChg chg="mod">
          <ac:chgData name="rajuahmed1162021@gmail.com" userId="30f68a9591dbc57c" providerId="LiveId" clId="{A7C24AA3-98AB-4602-B92F-400C52D67AAD}" dt="2024-04-24T04:48:00.985" v="2488"/>
          <ac:cxnSpMkLst>
            <pc:docMk/>
            <pc:sldMk cId="4229356888" sldId="970"/>
            <ac:cxnSpMk id="361" creationId="{CA1C633C-8876-ABDE-6347-E8A3A008DF7C}"/>
          </ac:cxnSpMkLst>
        </pc:cxnChg>
        <pc:cxnChg chg="mod">
          <ac:chgData name="rajuahmed1162021@gmail.com" userId="30f68a9591dbc57c" providerId="LiveId" clId="{A7C24AA3-98AB-4602-B92F-400C52D67AAD}" dt="2024-04-24T05:25:55.586" v="3404"/>
          <ac:cxnSpMkLst>
            <pc:docMk/>
            <pc:sldMk cId="4229356888" sldId="970"/>
            <ac:cxnSpMk id="364" creationId="{7F0975DF-4868-D0DE-5FEE-C57857FAD714}"/>
          </ac:cxnSpMkLst>
        </pc:cxnChg>
        <pc:cxnChg chg="mod">
          <ac:chgData name="rajuahmed1162021@gmail.com" userId="30f68a9591dbc57c" providerId="LiveId" clId="{A7C24AA3-98AB-4602-B92F-400C52D67AAD}" dt="2024-04-24T05:25:55.586" v="3404"/>
          <ac:cxnSpMkLst>
            <pc:docMk/>
            <pc:sldMk cId="4229356888" sldId="970"/>
            <ac:cxnSpMk id="365" creationId="{6F255AD8-EF94-B8F0-2329-CA5E02FF5B95}"/>
          </ac:cxnSpMkLst>
        </pc:cxnChg>
        <pc:cxnChg chg="mod">
          <ac:chgData name="rajuahmed1162021@gmail.com" userId="30f68a9591dbc57c" providerId="LiveId" clId="{A7C24AA3-98AB-4602-B92F-400C52D67AAD}" dt="2024-04-24T05:25:55.586" v="3404"/>
          <ac:cxnSpMkLst>
            <pc:docMk/>
            <pc:sldMk cId="4229356888" sldId="970"/>
            <ac:cxnSpMk id="366" creationId="{EA13EE98-B7C2-84BB-413F-B288953DB5D8}"/>
          </ac:cxnSpMkLst>
        </pc:cxnChg>
        <pc:cxnChg chg="mod">
          <ac:chgData name="rajuahmed1162021@gmail.com" userId="30f68a9591dbc57c" providerId="LiveId" clId="{A7C24AA3-98AB-4602-B92F-400C52D67AAD}" dt="2024-04-24T05:25:55.586" v="3404"/>
          <ac:cxnSpMkLst>
            <pc:docMk/>
            <pc:sldMk cId="4229356888" sldId="970"/>
            <ac:cxnSpMk id="367" creationId="{CA1C633C-8876-ABDE-6347-E8A3A008DF7C}"/>
          </ac:cxnSpMkLst>
        </pc:cxnChg>
        <pc:cxnChg chg="del mod topLvl">
          <ac:chgData name="rajuahmed1162021@gmail.com" userId="30f68a9591dbc57c" providerId="LiveId" clId="{A7C24AA3-98AB-4602-B92F-400C52D67AAD}" dt="2024-04-24T05:36:50.008" v="3705" actId="478"/>
          <ac:cxnSpMkLst>
            <pc:docMk/>
            <pc:sldMk cId="4229356888" sldId="970"/>
            <ac:cxnSpMk id="385" creationId="{7F0975DF-4868-D0DE-5FEE-C57857FAD714}"/>
          </ac:cxnSpMkLst>
        </pc:cxnChg>
        <pc:cxnChg chg="del mod topLvl">
          <ac:chgData name="rajuahmed1162021@gmail.com" userId="30f68a9591dbc57c" providerId="LiveId" clId="{A7C24AA3-98AB-4602-B92F-400C52D67AAD}" dt="2024-04-24T05:34:37.864" v="3597" actId="478"/>
          <ac:cxnSpMkLst>
            <pc:docMk/>
            <pc:sldMk cId="4229356888" sldId="970"/>
            <ac:cxnSpMk id="386" creationId="{6F255AD8-EF94-B8F0-2329-CA5E02FF5B95}"/>
          </ac:cxnSpMkLst>
        </pc:cxnChg>
        <pc:cxnChg chg="del mod topLvl">
          <ac:chgData name="rajuahmed1162021@gmail.com" userId="30f68a9591dbc57c" providerId="LiveId" clId="{A7C24AA3-98AB-4602-B92F-400C52D67AAD}" dt="2024-04-24T05:36:53.544" v="3706" actId="478"/>
          <ac:cxnSpMkLst>
            <pc:docMk/>
            <pc:sldMk cId="4229356888" sldId="970"/>
            <ac:cxnSpMk id="387" creationId="{EA13EE98-B7C2-84BB-413F-B288953DB5D8}"/>
          </ac:cxnSpMkLst>
        </pc:cxnChg>
        <pc:cxnChg chg="del mod topLvl">
          <ac:chgData name="rajuahmed1162021@gmail.com" userId="30f68a9591dbc57c" providerId="LiveId" clId="{A7C24AA3-98AB-4602-B92F-400C52D67AAD}" dt="2024-04-24T05:36:53.544" v="3706" actId="478"/>
          <ac:cxnSpMkLst>
            <pc:docMk/>
            <pc:sldMk cId="4229356888" sldId="970"/>
            <ac:cxnSpMk id="388" creationId="{CA1C633C-8876-ABDE-6347-E8A3A008DF7C}"/>
          </ac:cxnSpMkLst>
        </pc:cxnChg>
        <pc:cxnChg chg="add del mod">
          <ac:chgData name="rajuahmed1162021@gmail.com" userId="30f68a9591dbc57c" providerId="LiveId" clId="{A7C24AA3-98AB-4602-B92F-400C52D67AAD}" dt="2024-04-24T05:32:12.280" v="3538" actId="478"/>
          <ac:cxnSpMkLst>
            <pc:docMk/>
            <pc:sldMk cId="4229356888" sldId="970"/>
            <ac:cxnSpMk id="394" creationId="{48199280-2023-04F6-A5FE-C2294E836717}"/>
          </ac:cxnSpMkLst>
        </pc:cxnChg>
        <pc:cxnChg chg="add del mod">
          <ac:chgData name="rajuahmed1162021@gmail.com" userId="30f68a9591dbc57c" providerId="LiveId" clId="{A7C24AA3-98AB-4602-B92F-400C52D67AAD}" dt="2024-04-24T05:32:12.280" v="3538" actId="478"/>
          <ac:cxnSpMkLst>
            <pc:docMk/>
            <pc:sldMk cId="4229356888" sldId="970"/>
            <ac:cxnSpMk id="395" creationId="{F647C593-4BA2-3328-EF92-234D392BC1D6}"/>
          </ac:cxnSpMkLst>
        </pc:cxnChg>
        <pc:cxnChg chg="add del mod">
          <ac:chgData name="rajuahmed1162021@gmail.com" userId="30f68a9591dbc57c" providerId="LiveId" clId="{A7C24AA3-98AB-4602-B92F-400C52D67AAD}" dt="2024-04-24T05:32:12.280" v="3538" actId="478"/>
          <ac:cxnSpMkLst>
            <pc:docMk/>
            <pc:sldMk cId="4229356888" sldId="970"/>
            <ac:cxnSpMk id="399" creationId="{7136DFC0-2462-27C5-0345-77CC0AA1A9F5}"/>
          </ac:cxnSpMkLst>
        </pc:cxnChg>
        <pc:cxnChg chg="add del mod">
          <ac:chgData name="rajuahmed1162021@gmail.com" userId="30f68a9591dbc57c" providerId="LiveId" clId="{A7C24AA3-98AB-4602-B92F-400C52D67AAD}" dt="2024-04-24T05:34:37.864" v="3597" actId="478"/>
          <ac:cxnSpMkLst>
            <pc:docMk/>
            <pc:sldMk cId="4229356888" sldId="970"/>
            <ac:cxnSpMk id="408" creationId="{4A43AC0C-82F6-17C8-9E00-BCA64B1320D9}"/>
          </ac:cxnSpMkLst>
        </pc:cxnChg>
        <pc:cxnChg chg="add del mod">
          <ac:chgData name="rajuahmed1162021@gmail.com" userId="30f68a9591dbc57c" providerId="LiveId" clId="{A7C24AA3-98AB-4602-B92F-400C52D67AAD}" dt="2024-04-24T05:36:47.176" v="3704" actId="478"/>
          <ac:cxnSpMkLst>
            <pc:docMk/>
            <pc:sldMk cId="4229356888" sldId="970"/>
            <ac:cxnSpMk id="409" creationId="{2F22CAF9-DE3E-DF06-759A-5D514DA41F92}"/>
          </ac:cxnSpMkLst>
        </pc:cxnChg>
        <pc:cxnChg chg="add del mod">
          <ac:chgData name="rajuahmed1162021@gmail.com" userId="30f68a9591dbc57c" providerId="LiveId" clId="{A7C24AA3-98AB-4602-B92F-400C52D67AAD}" dt="2024-04-24T05:38:14.856" v="3715" actId="478"/>
          <ac:cxnSpMkLst>
            <pc:docMk/>
            <pc:sldMk cId="4229356888" sldId="970"/>
            <ac:cxnSpMk id="412" creationId="{30DAB53D-80E0-DCA8-4A02-096A13785422}"/>
          </ac:cxnSpMkLst>
        </pc:cxnChg>
        <pc:cxnChg chg="add del mod">
          <ac:chgData name="rajuahmed1162021@gmail.com" userId="30f68a9591dbc57c" providerId="LiveId" clId="{A7C24AA3-98AB-4602-B92F-400C52D67AAD}" dt="2024-04-24T05:41:04.759" v="3787" actId="478"/>
          <ac:cxnSpMkLst>
            <pc:docMk/>
            <pc:sldMk cId="4229356888" sldId="970"/>
            <ac:cxnSpMk id="417" creationId="{B2965A95-08E3-CD3A-9D3A-B7744E9A9B4C}"/>
          </ac:cxnSpMkLst>
        </pc:cxnChg>
        <pc:cxnChg chg="add del mod">
          <ac:chgData name="rajuahmed1162021@gmail.com" userId="30f68a9591dbc57c" providerId="LiveId" clId="{A7C24AA3-98AB-4602-B92F-400C52D67AAD}" dt="2024-04-24T05:42:03.128" v="3829" actId="478"/>
          <ac:cxnSpMkLst>
            <pc:docMk/>
            <pc:sldMk cId="4229356888" sldId="970"/>
            <ac:cxnSpMk id="426" creationId="{F36F0DCF-7448-DEA4-32E8-E946ABDB91B7}"/>
          </ac:cxnSpMkLst>
        </pc:cxnChg>
      </pc:sldChg>
      <pc:sldChg chg="del">
        <pc:chgData name="rajuahmed1162021@gmail.com" userId="30f68a9591dbc57c" providerId="LiveId" clId="{A7C24AA3-98AB-4602-B92F-400C52D67AAD}" dt="2024-04-25T05:52:17.561" v="9706" actId="47"/>
        <pc:sldMkLst>
          <pc:docMk/>
          <pc:sldMk cId="4266956437" sldId="972"/>
        </pc:sldMkLst>
      </pc:sldChg>
      <pc:sldChg chg="addSp delSp modSp mod">
        <pc:chgData name="rajuahmed1162021@gmail.com" userId="30f68a9591dbc57c" providerId="LiveId" clId="{A7C24AA3-98AB-4602-B92F-400C52D67AAD}" dt="2024-04-28T04:10:35.239" v="11254" actId="207"/>
        <pc:sldMkLst>
          <pc:docMk/>
          <pc:sldMk cId="2243496142" sldId="973"/>
        </pc:sldMkLst>
        <pc:spChg chg="add mod">
          <ac:chgData name="rajuahmed1162021@gmail.com" userId="30f68a9591dbc57c" providerId="LiveId" clId="{A7C24AA3-98AB-4602-B92F-400C52D67AAD}" dt="2024-04-28T04:09:15.279" v="11243"/>
          <ac:spMkLst>
            <pc:docMk/>
            <pc:sldMk cId="2243496142" sldId="973"/>
            <ac:spMk id="15" creationId="{E95294BF-5D5F-7DF5-1B21-5DBC7BEA5AB4}"/>
          </ac:spMkLst>
        </pc:spChg>
        <pc:spChg chg="add mod">
          <ac:chgData name="rajuahmed1162021@gmail.com" userId="30f68a9591dbc57c" providerId="LiveId" clId="{A7C24AA3-98AB-4602-B92F-400C52D67AAD}" dt="2024-04-28T04:09:25.071" v="11245" actId="2711"/>
          <ac:spMkLst>
            <pc:docMk/>
            <pc:sldMk cId="2243496142" sldId="973"/>
            <ac:spMk id="16" creationId="{00DAAF05-A165-00E7-BDBD-D667241D1697}"/>
          </ac:spMkLst>
        </pc:spChg>
        <pc:spChg chg="del">
          <ac:chgData name="rajuahmed1162021@gmail.com" userId="30f68a9591dbc57c" providerId="LiveId" clId="{A7C24AA3-98AB-4602-B92F-400C52D67AAD}" dt="2024-04-25T04:24:45.517" v="8554" actId="478"/>
          <ac:spMkLst>
            <pc:docMk/>
            <pc:sldMk cId="2243496142" sldId="973"/>
            <ac:spMk id="20" creationId="{E6434C56-6297-E5A5-9314-1A38C9F9AF95}"/>
          </ac:spMkLst>
        </pc:spChg>
        <pc:spChg chg="del">
          <ac:chgData name="rajuahmed1162021@gmail.com" userId="30f68a9591dbc57c" providerId="LiveId" clId="{A7C24AA3-98AB-4602-B92F-400C52D67AAD}" dt="2024-04-25T04:24:45.517" v="8554" actId="478"/>
          <ac:spMkLst>
            <pc:docMk/>
            <pc:sldMk cId="2243496142" sldId="973"/>
            <ac:spMk id="21" creationId="{5300DB8D-D472-17BF-7A9F-97761C1ABC00}"/>
          </ac:spMkLst>
        </pc:spChg>
        <pc:spChg chg="del">
          <ac:chgData name="rajuahmed1162021@gmail.com" userId="30f68a9591dbc57c" providerId="LiveId" clId="{A7C24AA3-98AB-4602-B92F-400C52D67AAD}" dt="2024-04-25T04:24:45.517" v="8554" actId="478"/>
          <ac:spMkLst>
            <pc:docMk/>
            <pc:sldMk cId="2243496142" sldId="973"/>
            <ac:spMk id="27" creationId="{B81C048D-D26A-B446-B598-93671EE3ED8B}"/>
          </ac:spMkLst>
        </pc:spChg>
        <pc:spChg chg="del mod topLvl">
          <ac:chgData name="rajuahmed1162021@gmail.com" userId="30f68a9591dbc57c" providerId="LiveId" clId="{A7C24AA3-98AB-4602-B92F-400C52D67AAD}" dt="2024-04-25T04:59:16.137" v="8602" actId="478"/>
          <ac:spMkLst>
            <pc:docMk/>
            <pc:sldMk cId="2243496142" sldId="973"/>
            <ac:spMk id="28" creationId="{F438652B-711F-7AE0-9147-6630193045EE}"/>
          </ac:spMkLst>
        </pc:spChg>
        <pc:spChg chg="mod topLvl">
          <ac:chgData name="rajuahmed1162021@gmail.com" userId="30f68a9591dbc57c" providerId="LiveId" clId="{A7C24AA3-98AB-4602-B92F-400C52D67AAD}" dt="2024-04-25T05:00:11.032" v="8608" actId="165"/>
          <ac:spMkLst>
            <pc:docMk/>
            <pc:sldMk cId="2243496142" sldId="973"/>
            <ac:spMk id="29" creationId="{1C3D432D-574C-CAC1-8B7A-3271410734DE}"/>
          </ac:spMkLst>
        </pc:spChg>
        <pc:spChg chg="mod topLvl">
          <ac:chgData name="rajuahmed1162021@gmail.com" userId="30f68a9591dbc57c" providerId="LiveId" clId="{A7C24AA3-98AB-4602-B92F-400C52D67AAD}" dt="2024-04-25T05:00:11.032" v="8608" actId="165"/>
          <ac:spMkLst>
            <pc:docMk/>
            <pc:sldMk cId="2243496142" sldId="973"/>
            <ac:spMk id="30" creationId="{E85B2793-9145-BC96-3075-5D18768262F4}"/>
          </ac:spMkLst>
        </pc:spChg>
        <pc:spChg chg="mod topLvl">
          <ac:chgData name="rajuahmed1162021@gmail.com" userId="30f68a9591dbc57c" providerId="LiveId" clId="{A7C24AA3-98AB-4602-B92F-400C52D67AAD}" dt="2024-04-24T10:43:30.782" v="6481" actId="164"/>
          <ac:spMkLst>
            <pc:docMk/>
            <pc:sldMk cId="2243496142" sldId="973"/>
            <ac:spMk id="31" creationId="{8DC88C61-0107-0257-F12D-3E6EF91D13DB}"/>
          </ac:spMkLst>
        </pc:spChg>
        <pc:spChg chg="mod topLvl">
          <ac:chgData name="rajuahmed1162021@gmail.com" userId="30f68a9591dbc57c" providerId="LiveId" clId="{A7C24AA3-98AB-4602-B92F-400C52D67AAD}" dt="2024-04-24T10:43:30.782" v="6481" actId="164"/>
          <ac:spMkLst>
            <pc:docMk/>
            <pc:sldMk cId="2243496142" sldId="973"/>
            <ac:spMk id="32" creationId="{9A457EAE-D59C-9BAA-02F1-609FF93EE344}"/>
          </ac:spMkLst>
        </pc:spChg>
        <pc:spChg chg="mod topLvl">
          <ac:chgData name="rajuahmed1162021@gmail.com" userId="30f68a9591dbc57c" providerId="LiveId" clId="{A7C24AA3-98AB-4602-B92F-400C52D67AAD}" dt="2024-04-24T10:43:30.782" v="6481" actId="164"/>
          <ac:spMkLst>
            <pc:docMk/>
            <pc:sldMk cId="2243496142" sldId="973"/>
            <ac:spMk id="33" creationId="{ADB5E7CD-63B7-173B-9A2E-CB358546EB5C}"/>
          </ac:spMkLst>
        </pc:spChg>
        <pc:spChg chg="mod topLvl">
          <ac:chgData name="rajuahmed1162021@gmail.com" userId="30f68a9591dbc57c" providerId="LiveId" clId="{A7C24AA3-98AB-4602-B92F-400C52D67AAD}" dt="2024-04-24T10:43:30.782" v="6481" actId="164"/>
          <ac:spMkLst>
            <pc:docMk/>
            <pc:sldMk cId="2243496142" sldId="973"/>
            <ac:spMk id="34" creationId="{30362BD4-6F79-1747-58DB-E355BD3BFED4}"/>
          </ac:spMkLst>
        </pc:spChg>
        <pc:spChg chg="mod topLvl">
          <ac:chgData name="rajuahmed1162021@gmail.com" userId="30f68a9591dbc57c" providerId="LiveId" clId="{A7C24AA3-98AB-4602-B92F-400C52D67AAD}" dt="2024-04-24T10:43:30.782" v="6481" actId="164"/>
          <ac:spMkLst>
            <pc:docMk/>
            <pc:sldMk cId="2243496142" sldId="973"/>
            <ac:spMk id="35" creationId="{8F975DE9-1B20-EE23-AC6B-89C4A4EFBA40}"/>
          </ac:spMkLst>
        </pc:spChg>
        <pc:spChg chg="mod topLvl">
          <ac:chgData name="rajuahmed1162021@gmail.com" userId="30f68a9591dbc57c" providerId="LiveId" clId="{A7C24AA3-98AB-4602-B92F-400C52D67AAD}" dt="2024-04-24T10:43:30.782" v="6481" actId="164"/>
          <ac:spMkLst>
            <pc:docMk/>
            <pc:sldMk cId="2243496142" sldId="973"/>
            <ac:spMk id="36" creationId="{55598BD5-8A8C-F77C-A8C2-04FA5B679DAB}"/>
          </ac:spMkLst>
        </pc:spChg>
        <pc:spChg chg="mod topLvl">
          <ac:chgData name="rajuahmed1162021@gmail.com" userId="30f68a9591dbc57c" providerId="LiveId" clId="{A7C24AA3-98AB-4602-B92F-400C52D67AAD}" dt="2024-04-24T10:43:30.782" v="6481" actId="164"/>
          <ac:spMkLst>
            <pc:docMk/>
            <pc:sldMk cId="2243496142" sldId="973"/>
            <ac:spMk id="37" creationId="{737FFA52-34F8-5B0A-A611-1359CE0F85CE}"/>
          </ac:spMkLst>
        </pc:spChg>
        <pc:spChg chg="mod topLvl">
          <ac:chgData name="rajuahmed1162021@gmail.com" userId="30f68a9591dbc57c" providerId="LiveId" clId="{A7C24AA3-98AB-4602-B92F-400C52D67AAD}" dt="2024-04-24T10:43:30.782" v="6481" actId="164"/>
          <ac:spMkLst>
            <pc:docMk/>
            <pc:sldMk cId="2243496142" sldId="973"/>
            <ac:spMk id="38" creationId="{F0F204F6-841B-0ABD-8F56-FFDB489E6F22}"/>
          </ac:spMkLst>
        </pc:spChg>
        <pc:spChg chg="mod topLvl">
          <ac:chgData name="rajuahmed1162021@gmail.com" userId="30f68a9591dbc57c" providerId="LiveId" clId="{A7C24AA3-98AB-4602-B92F-400C52D67AAD}" dt="2024-04-24T10:43:30.782" v="6481" actId="164"/>
          <ac:spMkLst>
            <pc:docMk/>
            <pc:sldMk cId="2243496142" sldId="973"/>
            <ac:spMk id="39" creationId="{4A5BBEE0-73B0-2FE6-02E2-6B28B69AED43}"/>
          </ac:spMkLst>
        </pc:spChg>
        <pc:spChg chg="mod topLvl">
          <ac:chgData name="rajuahmed1162021@gmail.com" userId="30f68a9591dbc57c" providerId="LiveId" clId="{A7C24AA3-98AB-4602-B92F-400C52D67AAD}" dt="2024-04-24T10:43:30.782" v="6481" actId="164"/>
          <ac:spMkLst>
            <pc:docMk/>
            <pc:sldMk cId="2243496142" sldId="973"/>
            <ac:spMk id="40" creationId="{6CAD0A60-1392-069D-D89A-3253DB2273A3}"/>
          </ac:spMkLst>
        </pc:spChg>
        <pc:spChg chg="mod topLvl">
          <ac:chgData name="rajuahmed1162021@gmail.com" userId="30f68a9591dbc57c" providerId="LiveId" clId="{A7C24AA3-98AB-4602-B92F-400C52D67AAD}" dt="2024-04-24T10:43:30.782" v="6481" actId="164"/>
          <ac:spMkLst>
            <pc:docMk/>
            <pc:sldMk cId="2243496142" sldId="973"/>
            <ac:spMk id="43" creationId="{03EF8612-ABE4-021B-AA41-52DC0B63EA10}"/>
          </ac:spMkLst>
        </pc:spChg>
        <pc:spChg chg="mod topLvl">
          <ac:chgData name="rajuahmed1162021@gmail.com" userId="30f68a9591dbc57c" providerId="LiveId" clId="{A7C24AA3-98AB-4602-B92F-400C52D67AAD}" dt="2024-04-24T10:43:30.782" v="6481" actId="164"/>
          <ac:spMkLst>
            <pc:docMk/>
            <pc:sldMk cId="2243496142" sldId="973"/>
            <ac:spMk id="44" creationId="{0AD62A94-3974-78B0-50F3-96547F73A38F}"/>
          </ac:spMkLst>
        </pc:spChg>
        <pc:spChg chg="mod topLvl">
          <ac:chgData name="rajuahmed1162021@gmail.com" userId="30f68a9591dbc57c" providerId="LiveId" clId="{A7C24AA3-98AB-4602-B92F-400C52D67AAD}" dt="2024-04-24T10:43:30.782" v="6481" actId="164"/>
          <ac:spMkLst>
            <pc:docMk/>
            <pc:sldMk cId="2243496142" sldId="973"/>
            <ac:spMk id="45" creationId="{62CC6407-A962-467B-D728-F5460D73420D}"/>
          </ac:spMkLst>
        </pc:spChg>
        <pc:spChg chg="mod topLvl">
          <ac:chgData name="rajuahmed1162021@gmail.com" userId="30f68a9591dbc57c" providerId="LiveId" clId="{A7C24AA3-98AB-4602-B92F-400C52D67AAD}" dt="2024-04-24T10:43:30.782" v="6481" actId="164"/>
          <ac:spMkLst>
            <pc:docMk/>
            <pc:sldMk cId="2243496142" sldId="973"/>
            <ac:spMk id="46" creationId="{45E6F75C-C876-81D4-C1F9-CC90C3F433E8}"/>
          </ac:spMkLst>
        </pc:spChg>
        <pc:spChg chg="mod topLvl">
          <ac:chgData name="rajuahmed1162021@gmail.com" userId="30f68a9591dbc57c" providerId="LiveId" clId="{A7C24AA3-98AB-4602-B92F-400C52D67AAD}" dt="2024-04-24T10:43:30.782" v="6481" actId="164"/>
          <ac:spMkLst>
            <pc:docMk/>
            <pc:sldMk cId="2243496142" sldId="973"/>
            <ac:spMk id="47" creationId="{FB3ACDBA-88BA-CB93-8EE4-E72C670EC4B4}"/>
          </ac:spMkLst>
        </pc:spChg>
        <pc:spChg chg="mod topLvl">
          <ac:chgData name="rajuahmed1162021@gmail.com" userId="30f68a9591dbc57c" providerId="LiveId" clId="{A7C24AA3-98AB-4602-B92F-400C52D67AAD}" dt="2024-04-24T10:43:30.782" v="6481" actId="164"/>
          <ac:spMkLst>
            <pc:docMk/>
            <pc:sldMk cId="2243496142" sldId="973"/>
            <ac:spMk id="48" creationId="{11848554-B9DB-94B8-EF1E-3C20409EF94F}"/>
          </ac:spMkLst>
        </pc:spChg>
        <pc:spChg chg="mod topLvl">
          <ac:chgData name="rajuahmed1162021@gmail.com" userId="30f68a9591dbc57c" providerId="LiveId" clId="{A7C24AA3-98AB-4602-B92F-400C52D67AAD}" dt="2024-04-24T10:43:30.782" v="6481" actId="164"/>
          <ac:spMkLst>
            <pc:docMk/>
            <pc:sldMk cId="2243496142" sldId="973"/>
            <ac:spMk id="49" creationId="{1B0C1F9F-F653-1091-ED68-848BFBC06DB2}"/>
          </ac:spMkLst>
        </pc:spChg>
        <pc:spChg chg="mod topLvl">
          <ac:chgData name="rajuahmed1162021@gmail.com" userId="30f68a9591dbc57c" providerId="LiveId" clId="{A7C24AA3-98AB-4602-B92F-400C52D67AAD}" dt="2024-04-24T10:43:30.782" v="6481" actId="164"/>
          <ac:spMkLst>
            <pc:docMk/>
            <pc:sldMk cId="2243496142" sldId="973"/>
            <ac:spMk id="50" creationId="{87D12387-BEA0-EC51-3B5C-6F6594DB4D25}"/>
          </ac:spMkLst>
        </pc:spChg>
        <pc:spChg chg="mod topLvl">
          <ac:chgData name="rajuahmed1162021@gmail.com" userId="30f68a9591dbc57c" providerId="LiveId" clId="{A7C24AA3-98AB-4602-B92F-400C52D67AAD}" dt="2024-04-24T10:43:30.782" v="6481" actId="164"/>
          <ac:spMkLst>
            <pc:docMk/>
            <pc:sldMk cId="2243496142" sldId="973"/>
            <ac:spMk id="51" creationId="{1749EEC9-DD87-ED12-5462-8F741C400649}"/>
          </ac:spMkLst>
        </pc:spChg>
        <pc:spChg chg="mod topLvl">
          <ac:chgData name="rajuahmed1162021@gmail.com" userId="30f68a9591dbc57c" providerId="LiveId" clId="{A7C24AA3-98AB-4602-B92F-400C52D67AAD}" dt="2024-04-24T10:43:30.782" v="6481" actId="164"/>
          <ac:spMkLst>
            <pc:docMk/>
            <pc:sldMk cId="2243496142" sldId="973"/>
            <ac:spMk id="52" creationId="{D73D8D03-6AB5-C0B9-7094-052ECBB15671}"/>
          </ac:spMkLst>
        </pc:spChg>
        <pc:spChg chg="mod topLvl">
          <ac:chgData name="rajuahmed1162021@gmail.com" userId="30f68a9591dbc57c" providerId="LiveId" clId="{A7C24AA3-98AB-4602-B92F-400C52D67AAD}" dt="2024-04-24T10:43:30.782" v="6481" actId="164"/>
          <ac:spMkLst>
            <pc:docMk/>
            <pc:sldMk cId="2243496142" sldId="973"/>
            <ac:spMk id="53" creationId="{91C14592-A93A-480F-0D0A-089B9106B46E}"/>
          </ac:spMkLst>
        </pc:spChg>
        <pc:spChg chg="mod topLvl">
          <ac:chgData name="rajuahmed1162021@gmail.com" userId="30f68a9591dbc57c" providerId="LiveId" clId="{A7C24AA3-98AB-4602-B92F-400C52D67AAD}" dt="2024-04-24T10:43:30.782" v="6481" actId="164"/>
          <ac:spMkLst>
            <pc:docMk/>
            <pc:sldMk cId="2243496142" sldId="973"/>
            <ac:spMk id="54" creationId="{CB7E3B5B-C876-554A-C1D2-5BC99A855D35}"/>
          </ac:spMkLst>
        </pc:spChg>
        <pc:spChg chg="mod topLvl">
          <ac:chgData name="rajuahmed1162021@gmail.com" userId="30f68a9591dbc57c" providerId="LiveId" clId="{A7C24AA3-98AB-4602-B92F-400C52D67AAD}" dt="2024-04-24T10:43:30.782" v="6481" actId="164"/>
          <ac:spMkLst>
            <pc:docMk/>
            <pc:sldMk cId="2243496142" sldId="973"/>
            <ac:spMk id="55" creationId="{58149B77-B7A5-CC22-9015-DE7150BFF9DB}"/>
          </ac:spMkLst>
        </pc:spChg>
        <pc:spChg chg="mod topLvl">
          <ac:chgData name="rajuahmed1162021@gmail.com" userId="30f68a9591dbc57c" providerId="LiveId" clId="{A7C24AA3-98AB-4602-B92F-400C52D67AAD}" dt="2024-04-24T10:43:30.782" v="6481" actId="164"/>
          <ac:spMkLst>
            <pc:docMk/>
            <pc:sldMk cId="2243496142" sldId="973"/>
            <ac:spMk id="56" creationId="{047EE7F9-7F93-F13D-81EC-CFE5ECE048D4}"/>
          </ac:spMkLst>
        </pc:spChg>
        <pc:spChg chg="mod topLvl">
          <ac:chgData name="rajuahmed1162021@gmail.com" userId="30f68a9591dbc57c" providerId="LiveId" clId="{A7C24AA3-98AB-4602-B92F-400C52D67AAD}" dt="2024-04-24T10:43:30.782" v="6481" actId="164"/>
          <ac:spMkLst>
            <pc:docMk/>
            <pc:sldMk cId="2243496142" sldId="973"/>
            <ac:spMk id="57" creationId="{47BD9427-6948-6717-0482-C83F86B5166D}"/>
          </ac:spMkLst>
        </pc:spChg>
        <pc:spChg chg="mod topLvl">
          <ac:chgData name="rajuahmed1162021@gmail.com" userId="30f68a9591dbc57c" providerId="LiveId" clId="{A7C24AA3-98AB-4602-B92F-400C52D67AAD}" dt="2024-04-24T10:43:30.782" v="6481" actId="164"/>
          <ac:spMkLst>
            <pc:docMk/>
            <pc:sldMk cId="2243496142" sldId="973"/>
            <ac:spMk id="58" creationId="{862ABF60-3053-3608-4846-2C5561B89576}"/>
          </ac:spMkLst>
        </pc:spChg>
        <pc:spChg chg="mod topLvl">
          <ac:chgData name="rajuahmed1162021@gmail.com" userId="30f68a9591dbc57c" providerId="LiveId" clId="{A7C24AA3-98AB-4602-B92F-400C52D67AAD}" dt="2024-04-24T10:43:30.782" v="6481" actId="164"/>
          <ac:spMkLst>
            <pc:docMk/>
            <pc:sldMk cId="2243496142" sldId="973"/>
            <ac:spMk id="59" creationId="{661D8299-E1E5-C83C-20CF-4C588AB7BA66}"/>
          </ac:spMkLst>
        </pc:spChg>
        <pc:spChg chg="mod topLvl">
          <ac:chgData name="rajuahmed1162021@gmail.com" userId="30f68a9591dbc57c" providerId="LiveId" clId="{A7C24AA3-98AB-4602-B92F-400C52D67AAD}" dt="2024-04-24T10:43:30.782" v="6481" actId="164"/>
          <ac:spMkLst>
            <pc:docMk/>
            <pc:sldMk cId="2243496142" sldId="973"/>
            <ac:spMk id="60" creationId="{7EEFB319-5C61-BB44-AA18-18F0A026DFAB}"/>
          </ac:spMkLst>
        </pc:spChg>
        <pc:spChg chg="mod topLvl">
          <ac:chgData name="rajuahmed1162021@gmail.com" userId="30f68a9591dbc57c" providerId="LiveId" clId="{A7C24AA3-98AB-4602-B92F-400C52D67AAD}" dt="2024-04-24T10:43:30.782" v="6481" actId="164"/>
          <ac:spMkLst>
            <pc:docMk/>
            <pc:sldMk cId="2243496142" sldId="973"/>
            <ac:spMk id="61" creationId="{7CFADEE9-5155-8DEE-44A9-DABDCABFF7F6}"/>
          </ac:spMkLst>
        </pc:spChg>
        <pc:spChg chg="mod topLvl">
          <ac:chgData name="rajuahmed1162021@gmail.com" userId="30f68a9591dbc57c" providerId="LiveId" clId="{A7C24AA3-98AB-4602-B92F-400C52D67AAD}" dt="2024-04-24T10:43:30.782" v="6481" actId="164"/>
          <ac:spMkLst>
            <pc:docMk/>
            <pc:sldMk cId="2243496142" sldId="973"/>
            <ac:spMk id="62" creationId="{E4FB3352-AD93-166C-2457-472916CACB57}"/>
          </ac:spMkLst>
        </pc:spChg>
        <pc:spChg chg="mod topLvl">
          <ac:chgData name="rajuahmed1162021@gmail.com" userId="30f68a9591dbc57c" providerId="LiveId" clId="{A7C24AA3-98AB-4602-B92F-400C52D67AAD}" dt="2024-04-24T10:43:30.782" v="6481" actId="164"/>
          <ac:spMkLst>
            <pc:docMk/>
            <pc:sldMk cId="2243496142" sldId="973"/>
            <ac:spMk id="63" creationId="{4F967039-26EB-33D5-04EE-584076FAD23E}"/>
          </ac:spMkLst>
        </pc:spChg>
        <pc:spChg chg="mod topLvl">
          <ac:chgData name="rajuahmed1162021@gmail.com" userId="30f68a9591dbc57c" providerId="LiveId" clId="{A7C24AA3-98AB-4602-B92F-400C52D67AAD}" dt="2024-04-24T10:43:30.782" v="6481" actId="164"/>
          <ac:spMkLst>
            <pc:docMk/>
            <pc:sldMk cId="2243496142" sldId="973"/>
            <ac:spMk id="64" creationId="{F1CD79D4-450F-C995-1F97-DB1F0C9E3A12}"/>
          </ac:spMkLst>
        </pc:spChg>
        <pc:spChg chg="mod topLvl">
          <ac:chgData name="rajuahmed1162021@gmail.com" userId="30f68a9591dbc57c" providerId="LiveId" clId="{A7C24AA3-98AB-4602-B92F-400C52D67AAD}" dt="2024-04-24T10:43:30.782" v="6481" actId="164"/>
          <ac:spMkLst>
            <pc:docMk/>
            <pc:sldMk cId="2243496142" sldId="973"/>
            <ac:spMk id="65" creationId="{E39D433F-12C7-5F75-3CB2-18E8F9434BF6}"/>
          </ac:spMkLst>
        </pc:spChg>
        <pc:spChg chg="mod topLvl">
          <ac:chgData name="rajuahmed1162021@gmail.com" userId="30f68a9591dbc57c" providerId="LiveId" clId="{A7C24AA3-98AB-4602-B92F-400C52D67AAD}" dt="2024-04-24T10:43:30.782" v="6481" actId="164"/>
          <ac:spMkLst>
            <pc:docMk/>
            <pc:sldMk cId="2243496142" sldId="973"/>
            <ac:spMk id="66" creationId="{199B1CBF-8137-7607-59CB-01A7DB3E0A22}"/>
          </ac:spMkLst>
        </pc:spChg>
        <pc:spChg chg="mod topLvl">
          <ac:chgData name="rajuahmed1162021@gmail.com" userId="30f68a9591dbc57c" providerId="LiveId" clId="{A7C24AA3-98AB-4602-B92F-400C52D67AAD}" dt="2024-04-24T10:43:30.782" v="6481" actId="164"/>
          <ac:spMkLst>
            <pc:docMk/>
            <pc:sldMk cId="2243496142" sldId="973"/>
            <ac:spMk id="67" creationId="{0B3B7235-5E94-6B17-C120-FE3957666119}"/>
          </ac:spMkLst>
        </pc:spChg>
        <pc:spChg chg="mod topLvl">
          <ac:chgData name="rajuahmed1162021@gmail.com" userId="30f68a9591dbc57c" providerId="LiveId" clId="{A7C24AA3-98AB-4602-B92F-400C52D67AAD}" dt="2024-04-24T10:43:30.782" v="6481" actId="164"/>
          <ac:spMkLst>
            <pc:docMk/>
            <pc:sldMk cId="2243496142" sldId="973"/>
            <ac:spMk id="68" creationId="{1DCDDFB2-48A6-0613-521B-76A89872A247}"/>
          </ac:spMkLst>
        </pc:spChg>
        <pc:spChg chg="mod topLvl">
          <ac:chgData name="rajuahmed1162021@gmail.com" userId="30f68a9591dbc57c" providerId="LiveId" clId="{A7C24AA3-98AB-4602-B92F-400C52D67AAD}" dt="2024-04-24T10:43:30.782" v="6481" actId="164"/>
          <ac:spMkLst>
            <pc:docMk/>
            <pc:sldMk cId="2243496142" sldId="973"/>
            <ac:spMk id="69" creationId="{0A425582-7719-6ABA-A3FB-0BE642475CF7}"/>
          </ac:spMkLst>
        </pc:spChg>
        <pc:spChg chg="mod topLvl">
          <ac:chgData name="rajuahmed1162021@gmail.com" userId="30f68a9591dbc57c" providerId="LiveId" clId="{A7C24AA3-98AB-4602-B92F-400C52D67AAD}" dt="2024-04-24T10:43:30.782" v="6481" actId="164"/>
          <ac:spMkLst>
            <pc:docMk/>
            <pc:sldMk cId="2243496142" sldId="973"/>
            <ac:spMk id="70" creationId="{FB2F2D44-9C5D-9196-9B16-7700183284C1}"/>
          </ac:spMkLst>
        </pc:spChg>
        <pc:spChg chg="mod topLvl">
          <ac:chgData name="rajuahmed1162021@gmail.com" userId="30f68a9591dbc57c" providerId="LiveId" clId="{A7C24AA3-98AB-4602-B92F-400C52D67AAD}" dt="2024-04-24T10:43:30.782" v="6481" actId="164"/>
          <ac:spMkLst>
            <pc:docMk/>
            <pc:sldMk cId="2243496142" sldId="973"/>
            <ac:spMk id="71" creationId="{7DE2FB3C-E8B4-DB90-E221-4513DD8D95B2}"/>
          </ac:spMkLst>
        </pc:spChg>
        <pc:spChg chg="mod topLvl">
          <ac:chgData name="rajuahmed1162021@gmail.com" userId="30f68a9591dbc57c" providerId="LiveId" clId="{A7C24AA3-98AB-4602-B92F-400C52D67AAD}" dt="2024-04-24T10:43:30.782" v="6481" actId="164"/>
          <ac:spMkLst>
            <pc:docMk/>
            <pc:sldMk cId="2243496142" sldId="973"/>
            <ac:spMk id="72" creationId="{E436B06E-625C-2A2D-526D-33ABDEFC96F9}"/>
          </ac:spMkLst>
        </pc:spChg>
        <pc:spChg chg="mod topLvl">
          <ac:chgData name="rajuahmed1162021@gmail.com" userId="30f68a9591dbc57c" providerId="LiveId" clId="{A7C24AA3-98AB-4602-B92F-400C52D67AAD}" dt="2024-04-24T10:43:30.782" v="6481" actId="164"/>
          <ac:spMkLst>
            <pc:docMk/>
            <pc:sldMk cId="2243496142" sldId="973"/>
            <ac:spMk id="73" creationId="{55BABBFC-C842-61F2-F06E-A707263701D9}"/>
          </ac:spMkLst>
        </pc:spChg>
        <pc:spChg chg="mod topLvl">
          <ac:chgData name="rajuahmed1162021@gmail.com" userId="30f68a9591dbc57c" providerId="LiveId" clId="{A7C24AA3-98AB-4602-B92F-400C52D67AAD}" dt="2024-04-24T10:43:30.782" v="6481" actId="164"/>
          <ac:spMkLst>
            <pc:docMk/>
            <pc:sldMk cId="2243496142" sldId="973"/>
            <ac:spMk id="74" creationId="{AD7BF1EF-6587-7E49-D18E-998443B5159E}"/>
          </ac:spMkLst>
        </pc:spChg>
        <pc:spChg chg="mod topLvl">
          <ac:chgData name="rajuahmed1162021@gmail.com" userId="30f68a9591dbc57c" providerId="LiveId" clId="{A7C24AA3-98AB-4602-B92F-400C52D67AAD}" dt="2024-04-24T10:43:30.782" v="6481" actId="164"/>
          <ac:spMkLst>
            <pc:docMk/>
            <pc:sldMk cId="2243496142" sldId="973"/>
            <ac:spMk id="75" creationId="{AB9645D2-11AD-9DD5-42BC-DB8D429E41EB}"/>
          </ac:spMkLst>
        </pc:spChg>
        <pc:spChg chg="mod topLvl">
          <ac:chgData name="rajuahmed1162021@gmail.com" userId="30f68a9591dbc57c" providerId="LiveId" clId="{A7C24AA3-98AB-4602-B92F-400C52D67AAD}" dt="2024-04-24T10:43:30.782" v="6481" actId="164"/>
          <ac:spMkLst>
            <pc:docMk/>
            <pc:sldMk cId="2243496142" sldId="973"/>
            <ac:spMk id="76" creationId="{DE498DBB-5E88-A6D9-B926-8125B7E7032A}"/>
          </ac:spMkLst>
        </pc:spChg>
        <pc:spChg chg="mod topLvl">
          <ac:chgData name="rajuahmed1162021@gmail.com" userId="30f68a9591dbc57c" providerId="LiveId" clId="{A7C24AA3-98AB-4602-B92F-400C52D67AAD}" dt="2024-04-24T10:43:30.782" v="6481" actId="164"/>
          <ac:spMkLst>
            <pc:docMk/>
            <pc:sldMk cId="2243496142" sldId="973"/>
            <ac:spMk id="77" creationId="{EFD8735F-6AC5-0253-F89C-7B6FEB660BE4}"/>
          </ac:spMkLst>
        </pc:spChg>
        <pc:spChg chg="mod topLvl">
          <ac:chgData name="rajuahmed1162021@gmail.com" userId="30f68a9591dbc57c" providerId="LiveId" clId="{A7C24AA3-98AB-4602-B92F-400C52D67AAD}" dt="2024-04-25T05:00:11.032" v="8608" actId="165"/>
          <ac:spMkLst>
            <pc:docMk/>
            <pc:sldMk cId="2243496142" sldId="973"/>
            <ac:spMk id="78" creationId="{0FD1E346-2054-0460-4B5D-63D67E93C4A7}"/>
          </ac:spMkLst>
        </pc:spChg>
        <pc:spChg chg="del">
          <ac:chgData name="rajuahmed1162021@gmail.com" userId="30f68a9591dbc57c" providerId="LiveId" clId="{A7C24AA3-98AB-4602-B92F-400C52D67AAD}" dt="2024-04-25T04:24:45.517" v="8554" actId="478"/>
          <ac:spMkLst>
            <pc:docMk/>
            <pc:sldMk cId="2243496142" sldId="973"/>
            <ac:spMk id="79" creationId="{885D3F24-9EEF-F797-B907-DB275C58093E}"/>
          </ac:spMkLst>
        </pc:spChg>
        <pc:spChg chg="del">
          <ac:chgData name="rajuahmed1162021@gmail.com" userId="30f68a9591dbc57c" providerId="LiveId" clId="{A7C24AA3-98AB-4602-B92F-400C52D67AAD}" dt="2024-04-25T04:24:45.517" v="8554" actId="478"/>
          <ac:spMkLst>
            <pc:docMk/>
            <pc:sldMk cId="2243496142" sldId="973"/>
            <ac:spMk id="80" creationId="{1800A782-F1AB-1668-BCB8-C22B4ABB1216}"/>
          </ac:spMkLst>
        </pc:spChg>
        <pc:spChg chg="del">
          <ac:chgData name="rajuahmed1162021@gmail.com" userId="30f68a9591dbc57c" providerId="LiveId" clId="{A7C24AA3-98AB-4602-B92F-400C52D67AAD}" dt="2024-04-25T04:24:45.517" v="8554" actId="478"/>
          <ac:spMkLst>
            <pc:docMk/>
            <pc:sldMk cId="2243496142" sldId="973"/>
            <ac:spMk id="81" creationId="{4F467D89-4B72-0B21-E149-75918A16A325}"/>
          </ac:spMkLst>
        </pc:spChg>
        <pc:spChg chg="del">
          <ac:chgData name="rajuahmed1162021@gmail.com" userId="30f68a9591dbc57c" providerId="LiveId" clId="{A7C24AA3-98AB-4602-B92F-400C52D67AAD}" dt="2024-04-25T04:24:45.517" v="8554" actId="478"/>
          <ac:spMkLst>
            <pc:docMk/>
            <pc:sldMk cId="2243496142" sldId="973"/>
            <ac:spMk id="82" creationId="{581F4644-A192-18BB-4EC3-7B528BC0E3B0}"/>
          </ac:spMkLst>
        </pc:spChg>
        <pc:spChg chg="del">
          <ac:chgData name="rajuahmed1162021@gmail.com" userId="30f68a9591dbc57c" providerId="LiveId" clId="{A7C24AA3-98AB-4602-B92F-400C52D67AAD}" dt="2024-04-25T04:24:45.517" v="8554" actId="478"/>
          <ac:spMkLst>
            <pc:docMk/>
            <pc:sldMk cId="2243496142" sldId="973"/>
            <ac:spMk id="83" creationId="{8003E33F-7F47-0901-5DF9-B4B9BB2FF103}"/>
          </ac:spMkLst>
        </pc:spChg>
        <pc:spChg chg="del">
          <ac:chgData name="rajuahmed1162021@gmail.com" userId="30f68a9591dbc57c" providerId="LiveId" clId="{A7C24AA3-98AB-4602-B92F-400C52D67AAD}" dt="2024-04-25T04:24:45.517" v="8554" actId="478"/>
          <ac:spMkLst>
            <pc:docMk/>
            <pc:sldMk cId="2243496142" sldId="973"/>
            <ac:spMk id="84" creationId="{26AC2851-FAE5-9395-80C0-81034736B3C6}"/>
          </ac:spMkLst>
        </pc:spChg>
        <pc:spChg chg="del">
          <ac:chgData name="rajuahmed1162021@gmail.com" userId="30f68a9591dbc57c" providerId="LiveId" clId="{A7C24AA3-98AB-4602-B92F-400C52D67AAD}" dt="2024-04-25T04:24:45.517" v="8554" actId="478"/>
          <ac:spMkLst>
            <pc:docMk/>
            <pc:sldMk cId="2243496142" sldId="973"/>
            <ac:spMk id="85" creationId="{60DD2AB0-CC85-C1D1-B403-65EFE4EBC1CB}"/>
          </ac:spMkLst>
        </pc:spChg>
        <pc:spChg chg="mod topLvl">
          <ac:chgData name="rajuahmed1162021@gmail.com" userId="30f68a9591dbc57c" providerId="LiveId" clId="{A7C24AA3-98AB-4602-B92F-400C52D67AAD}" dt="2024-04-25T05:00:11.032" v="8608" actId="165"/>
          <ac:spMkLst>
            <pc:docMk/>
            <pc:sldMk cId="2243496142" sldId="973"/>
            <ac:spMk id="86" creationId="{BC74AE1B-96F1-50BB-3D38-AA15D1D0ED04}"/>
          </ac:spMkLst>
        </pc:spChg>
        <pc:spChg chg="mod topLvl">
          <ac:chgData name="rajuahmed1162021@gmail.com" userId="30f68a9591dbc57c" providerId="LiveId" clId="{A7C24AA3-98AB-4602-B92F-400C52D67AAD}" dt="2024-04-25T05:00:11.032" v="8608" actId="165"/>
          <ac:spMkLst>
            <pc:docMk/>
            <pc:sldMk cId="2243496142" sldId="973"/>
            <ac:spMk id="87" creationId="{48FFBDB5-271C-69EF-30E2-428B8BD09265}"/>
          </ac:spMkLst>
        </pc:spChg>
        <pc:spChg chg="mod topLvl">
          <ac:chgData name="rajuahmed1162021@gmail.com" userId="30f68a9591dbc57c" providerId="LiveId" clId="{A7C24AA3-98AB-4602-B92F-400C52D67AAD}" dt="2024-04-25T05:00:11.032" v="8608" actId="165"/>
          <ac:spMkLst>
            <pc:docMk/>
            <pc:sldMk cId="2243496142" sldId="973"/>
            <ac:spMk id="88" creationId="{64339D14-3E6B-A243-D78A-C50B1A26CCE2}"/>
          </ac:spMkLst>
        </pc:spChg>
        <pc:spChg chg="mod topLvl">
          <ac:chgData name="rajuahmed1162021@gmail.com" userId="30f68a9591dbc57c" providerId="LiveId" clId="{A7C24AA3-98AB-4602-B92F-400C52D67AAD}" dt="2024-04-25T05:00:11.032" v="8608" actId="165"/>
          <ac:spMkLst>
            <pc:docMk/>
            <pc:sldMk cId="2243496142" sldId="973"/>
            <ac:spMk id="89" creationId="{34D8BF5C-7296-F8DF-7215-67FD6E32AAA3}"/>
          </ac:spMkLst>
        </pc:spChg>
        <pc:spChg chg="mod topLvl">
          <ac:chgData name="rajuahmed1162021@gmail.com" userId="30f68a9591dbc57c" providerId="LiveId" clId="{A7C24AA3-98AB-4602-B92F-400C52D67AAD}" dt="2024-04-25T05:00:11.032" v="8608" actId="165"/>
          <ac:spMkLst>
            <pc:docMk/>
            <pc:sldMk cId="2243496142" sldId="973"/>
            <ac:spMk id="90" creationId="{0217BBA8-67A5-44E1-EF2D-F0A47A823C50}"/>
          </ac:spMkLst>
        </pc:spChg>
        <pc:spChg chg="mod topLvl">
          <ac:chgData name="rajuahmed1162021@gmail.com" userId="30f68a9591dbc57c" providerId="LiveId" clId="{A7C24AA3-98AB-4602-B92F-400C52D67AAD}" dt="2024-04-25T05:00:11.032" v="8608" actId="165"/>
          <ac:spMkLst>
            <pc:docMk/>
            <pc:sldMk cId="2243496142" sldId="973"/>
            <ac:spMk id="91" creationId="{519D97CB-EFC2-1C27-3C16-EA702E2E9428}"/>
          </ac:spMkLst>
        </pc:spChg>
        <pc:spChg chg="del">
          <ac:chgData name="rajuahmed1162021@gmail.com" userId="30f68a9591dbc57c" providerId="LiveId" clId="{A7C24AA3-98AB-4602-B92F-400C52D67AAD}" dt="2024-04-25T04:24:45.517" v="8554" actId="478"/>
          <ac:spMkLst>
            <pc:docMk/>
            <pc:sldMk cId="2243496142" sldId="973"/>
            <ac:spMk id="92" creationId="{95EB1ED6-7914-0A06-96BA-553A048B9AC4}"/>
          </ac:spMkLst>
        </pc:spChg>
        <pc:spChg chg="mod topLvl">
          <ac:chgData name="rajuahmed1162021@gmail.com" userId="30f68a9591dbc57c" providerId="LiveId" clId="{A7C24AA3-98AB-4602-B92F-400C52D67AAD}" dt="2024-04-25T05:00:11.032" v="8608" actId="165"/>
          <ac:spMkLst>
            <pc:docMk/>
            <pc:sldMk cId="2243496142" sldId="973"/>
            <ac:spMk id="93" creationId="{C1C537F5-FFDD-DDBB-2640-CE4587566167}"/>
          </ac:spMkLst>
        </pc:spChg>
        <pc:spChg chg="mod topLvl">
          <ac:chgData name="rajuahmed1162021@gmail.com" userId="30f68a9591dbc57c" providerId="LiveId" clId="{A7C24AA3-98AB-4602-B92F-400C52D67AAD}" dt="2024-04-25T05:00:11.032" v="8608" actId="165"/>
          <ac:spMkLst>
            <pc:docMk/>
            <pc:sldMk cId="2243496142" sldId="973"/>
            <ac:spMk id="94" creationId="{847AE7B6-D56B-4B5C-8D65-B102A5D3F56C}"/>
          </ac:spMkLst>
        </pc:spChg>
        <pc:spChg chg="mod topLvl">
          <ac:chgData name="rajuahmed1162021@gmail.com" userId="30f68a9591dbc57c" providerId="LiveId" clId="{A7C24AA3-98AB-4602-B92F-400C52D67AAD}" dt="2024-04-25T05:00:11.032" v="8608" actId="165"/>
          <ac:spMkLst>
            <pc:docMk/>
            <pc:sldMk cId="2243496142" sldId="973"/>
            <ac:spMk id="95" creationId="{262D8A2F-0D6A-296A-B7D8-DE36C808D4A2}"/>
          </ac:spMkLst>
        </pc:spChg>
        <pc:spChg chg="mod topLvl">
          <ac:chgData name="rajuahmed1162021@gmail.com" userId="30f68a9591dbc57c" providerId="LiveId" clId="{A7C24AA3-98AB-4602-B92F-400C52D67AAD}" dt="2024-04-25T05:00:11.032" v="8608" actId="165"/>
          <ac:spMkLst>
            <pc:docMk/>
            <pc:sldMk cId="2243496142" sldId="973"/>
            <ac:spMk id="96" creationId="{6D6BF685-6838-D50B-8EB2-57D6A9B54127}"/>
          </ac:spMkLst>
        </pc:spChg>
        <pc:spChg chg="mod topLvl">
          <ac:chgData name="rajuahmed1162021@gmail.com" userId="30f68a9591dbc57c" providerId="LiveId" clId="{A7C24AA3-98AB-4602-B92F-400C52D67AAD}" dt="2024-04-25T05:00:11.032" v="8608" actId="165"/>
          <ac:spMkLst>
            <pc:docMk/>
            <pc:sldMk cId="2243496142" sldId="973"/>
            <ac:spMk id="97" creationId="{D93E5B8D-52F2-4D67-30BA-C26BE59E7C1D}"/>
          </ac:spMkLst>
        </pc:spChg>
        <pc:spChg chg="mod topLvl">
          <ac:chgData name="rajuahmed1162021@gmail.com" userId="30f68a9591dbc57c" providerId="LiveId" clId="{A7C24AA3-98AB-4602-B92F-400C52D67AAD}" dt="2024-04-25T05:00:11.032" v="8608" actId="165"/>
          <ac:spMkLst>
            <pc:docMk/>
            <pc:sldMk cId="2243496142" sldId="973"/>
            <ac:spMk id="98" creationId="{CBC7D1E8-9C27-F1C7-1166-CC5B74F3A7A5}"/>
          </ac:spMkLst>
        </pc:spChg>
        <pc:spChg chg="del">
          <ac:chgData name="rajuahmed1162021@gmail.com" userId="30f68a9591dbc57c" providerId="LiveId" clId="{A7C24AA3-98AB-4602-B92F-400C52D67AAD}" dt="2024-04-25T04:24:45.517" v="8554" actId="478"/>
          <ac:spMkLst>
            <pc:docMk/>
            <pc:sldMk cId="2243496142" sldId="973"/>
            <ac:spMk id="99" creationId="{24CA67C3-94AC-5FE5-06C0-4544E8B263F6}"/>
          </ac:spMkLst>
        </pc:spChg>
        <pc:spChg chg="mod topLvl">
          <ac:chgData name="rajuahmed1162021@gmail.com" userId="30f68a9591dbc57c" providerId="LiveId" clId="{A7C24AA3-98AB-4602-B92F-400C52D67AAD}" dt="2024-04-25T05:00:11.032" v="8608" actId="165"/>
          <ac:spMkLst>
            <pc:docMk/>
            <pc:sldMk cId="2243496142" sldId="973"/>
            <ac:spMk id="100" creationId="{8C51A6B6-5191-F8A3-785D-20123EB2B92E}"/>
          </ac:spMkLst>
        </pc:spChg>
        <pc:spChg chg="mod topLvl">
          <ac:chgData name="rajuahmed1162021@gmail.com" userId="30f68a9591dbc57c" providerId="LiveId" clId="{A7C24AA3-98AB-4602-B92F-400C52D67AAD}" dt="2024-04-25T05:00:11.032" v="8608" actId="165"/>
          <ac:spMkLst>
            <pc:docMk/>
            <pc:sldMk cId="2243496142" sldId="973"/>
            <ac:spMk id="102" creationId="{A53F4B3B-0EB8-D540-864F-DE98AF4DB2E3}"/>
          </ac:spMkLst>
        </pc:spChg>
        <pc:spChg chg="mod topLvl">
          <ac:chgData name="rajuahmed1162021@gmail.com" userId="30f68a9591dbc57c" providerId="LiveId" clId="{A7C24AA3-98AB-4602-B92F-400C52D67AAD}" dt="2024-04-25T05:00:11.032" v="8608" actId="165"/>
          <ac:spMkLst>
            <pc:docMk/>
            <pc:sldMk cId="2243496142" sldId="973"/>
            <ac:spMk id="103" creationId="{52B917B0-751A-15F7-AFE5-819156B3B730}"/>
          </ac:spMkLst>
        </pc:spChg>
        <pc:spChg chg="mod topLvl">
          <ac:chgData name="rajuahmed1162021@gmail.com" userId="30f68a9591dbc57c" providerId="LiveId" clId="{A7C24AA3-98AB-4602-B92F-400C52D67AAD}" dt="2024-04-25T05:00:11.032" v="8608" actId="165"/>
          <ac:spMkLst>
            <pc:docMk/>
            <pc:sldMk cId="2243496142" sldId="973"/>
            <ac:spMk id="104" creationId="{FA5195EB-9EFC-8AB9-D0CD-E1A690FC3308}"/>
          </ac:spMkLst>
        </pc:spChg>
        <pc:spChg chg="mod topLvl">
          <ac:chgData name="rajuahmed1162021@gmail.com" userId="30f68a9591dbc57c" providerId="LiveId" clId="{A7C24AA3-98AB-4602-B92F-400C52D67AAD}" dt="2024-04-25T05:00:11.032" v="8608" actId="165"/>
          <ac:spMkLst>
            <pc:docMk/>
            <pc:sldMk cId="2243496142" sldId="973"/>
            <ac:spMk id="105" creationId="{078237EE-741B-6EA9-4696-9D9C73144151}"/>
          </ac:spMkLst>
        </pc:spChg>
        <pc:spChg chg="mod topLvl">
          <ac:chgData name="rajuahmed1162021@gmail.com" userId="30f68a9591dbc57c" providerId="LiveId" clId="{A7C24AA3-98AB-4602-B92F-400C52D67AAD}" dt="2024-04-25T05:00:11.032" v="8608" actId="165"/>
          <ac:spMkLst>
            <pc:docMk/>
            <pc:sldMk cId="2243496142" sldId="973"/>
            <ac:spMk id="106" creationId="{8AEBFE81-6FEB-A88E-6A3D-14180FA2C6A2}"/>
          </ac:spMkLst>
        </pc:spChg>
        <pc:spChg chg="mod topLvl">
          <ac:chgData name="rajuahmed1162021@gmail.com" userId="30f68a9591dbc57c" providerId="LiveId" clId="{A7C24AA3-98AB-4602-B92F-400C52D67AAD}" dt="2024-04-25T05:00:11.032" v="8608" actId="165"/>
          <ac:spMkLst>
            <pc:docMk/>
            <pc:sldMk cId="2243496142" sldId="973"/>
            <ac:spMk id="108" creationId="{171385E0-18DB-6307-1ED9-D77E62238CFA}"/>
          </ac:spMkLst>
        </pc:spChg>
        <pc:spChg chg="mod topLvl">
          <ac:chgData name="rajuahmed1162021@gmail.com" userId="30f68a9591dbc57c" providerId="LiveId" clId="{A7C24AA3-98AB-4602-B92F-400C52D67AAD}" dt="2024-04-25T05:00:11.032" v="8608" actId="165"/>
          <ac:spMkLst>
            <pc:docMk/>
            <pc:sldMk cId="2243496142" sldId="973"/>
            <ac:spMk id="109" creationId="{95A08845-9655-9DD4-BEF0-99B6E46DAF51}"/>
          </ac:spMkLst>
        </pc:spChg>
        <pc:spChg chg="del">
          <ac:chgData name="rajuahmed1162021@gmail.com" userId="30f68a9591dbc57c" providerId="LiveId" clId="{A7C24AA3-98AB-4602-B92F-400C52D67AAD}" dt="2024-04-25T04:24:45.517" v="8554" actId="478"/>
          <ac:spMkLst>
            <pc:docMk/>
            <pc:sldMk cId="2243496142" sldId="973"/>
            <ac:spMk id="110" creationId="{C4FA07B0-1BD0-9B63-BC6C-93A10FA2B91F}"/>
          </ac:spMkLst>
        </pc:spChg>
        <pc:spChg chg="mod topLvl">
          <ac:chgData name="rajuahmed1162021@gmail.com" userId="30f68a9591dbc57c" providerId="LiveId" clId="{A7C24AA3-98AB-4602-B92F-400C52D67AAD}" dt="2024-04-25T05:00:11.032" v="8608" actId="165"/>
          <ac:spMkLst>
            <pc:docMk/>
            <pc:sldMk cId="2243496142" sldId="973"/>
            <ac:spMk id="111" creationId="{1D1B85F0-031B-AD38-580A-A04DD1346A20}"/>
          </ac:spMkLst>
        </pc:spChg>
        <pc:spChg chg="mod topLvl">
          <ac:chgData name="rajuahmed1162021@gmail.com" userId="30f68a9591dbc57c" providerId="LiveId" clId="{A7C24AA3-98AB-4602-B92F-400C52D67AAD}" dt="2024-04-25T05:00:11.032" v="8608" actId="165"/>
          <ac:spMkLst>
            <pc:docMk/>
            <pc:sldMk cId="2243496142" sldId="973"/>
            <ac:spMk id="112" creationId="{0C612818-4010-2539-E475-A60F9924D55E}"/>
          </ac:spMkLst>
        </pc:spChg>
        <pc:spChg chg="mod topLvl">
          <ac:chgData name="rajuahmed1162021@gmail.com" userId="30f68a9591dbc57c" providerId="LiveId" clId="{A7C24AA3-98AB-4602-B92F-400C52D67AAD}" dt="2024-04-25T05:00:11.032" v="8608" actId="165"/>
          <ac:spMkLst>
            <pc:docMk/>
            <pc:sldMk cId="2243496142" sldId="973"/>
            <ac:spMk id="113" creationId="{F3ADD461-E6D6-8FA1-D4F1-635974229BB3}"/>
          </ac:spMkLst>
        </pc:spChg>
        <pc:spChg chg="mod topLvl">
          <ac:chgData name="rajuahmed1162021@gmail.com" userId="30f68a9591dbc57c" providerId="LiveId" clId="{A7C24AA3-98AB-4602-B92F-400C52D67AAD}" dt="2024-04-25T05:00:11.032" v="8608" actId="165"/>
          <ac:spMkLst>
            <pc:docMk/>
            <pc:sldMk cId="2243496142" sldId="973"/>
            <ac:spMk id="114" creationId="{A678914C-4FAB-4E8B-EB37-50621EBAAAC9}"/>
          </ac:spMkLst>
        </pc:spChg>
        <pc:spChg chg="mod topLvl">
          <ac:chgData name="rajuahmed1162021@gmail.com" userId="30f68a9591dbc57c" providerId="LiveId" clId="{A7C24AA3-98AB-4602-B92F-400C52D67AAD}" dt="2024-04-25T05:00:11.032" v="8608" actId="165"/>
          <ac:spMkLst>
            <pc:docMk/>
            <pc:sldMk cId="2243496142" sldId="973"/>
            <ac:spMk id="115" creationId="{27A83BED-C87B-D984-221E-A6BDC0BC6657}"/>
          </ac:spMkLst>
        </pc:spChg>
        <pc:spChg chg="mod topLvl">
          <ac:chgData name="rajuahmed1162021@gmail.com" userId="30f68a9591dbc57c" providerId="LiveId" clId="{A7C24AA3-98AB-4602-B92F-400C52D67AAD}" dt="2024-04-25T05:00:11.032" v="8608" actId="165"/>
          <ac:spMkLst>
            <pc:docMk/>
            <pc:sldMk cId="2243496142" sldId="973"/>
            <ac:spMk id="116" creationId="{237521F8-9919-FE2F-4996-FE16FFE95C2F}"/>
          </ac:spMkLst>
        </pc:spChg>
        <pc:spChg chg="mod topLvl">
          <ac:chgData name="rajuahmed1162021@gmail.com" userId="30f68a9591dbc57c" providerId="LiveId" clId="{A7C24AA3-98AB-4602-B92F-400C52D67AAD}" dt="2024-04-25T05:00:11.032" v="8608" actId="165"/>
          <ac:spMkLst>
            <pc:docMk/>
            <pc:sldMk cId="2243496142" sldId="973"/>
            <ac:spMk id="117" creationId="{D9075A79-DABC-56A2-1CFB-182EE0A8F203}"/>
          </ac:spMkLst>
        </pc:spChg>
        <pc:spChg chg="mod topLvl">
          <ac:chgData name="rajuahmed1162021@gmail.com" userId="30f68a9591dbc57c" providerId="LiveId" clId="{A7C24AA3-98AB-4602-B92F-400C52D67AAD}" dt="2024-04-28T04:10:35.239" v="11254" actId="207"/>
          <ac:spMkLst>
            <pc:docMk/>
            <pc:sldMk cId="2243496142" sldId="973"/>
            <ac:spMk id="118" creationId="{253D0F92-40F5-3163-51EE-A592197FF402}"/>
          </ac:spMkLst>
        </pc:spChg>
        <pc:spChg chg="add del mod">
          <ac:chgData name="rajuahmed1162021@gmail.com" userId="30f68a9591dbc57c" providerId="LiveId" clId="{A7C24AA3-98AB-4602-B92F-400C52D67AAD}" dt="2024-04-25T05:00:28.474" v="8613" actId="478"/>
          <ac:spMkLst>
            <pc:docMk/>
            <pc:sldMk cId="2243496142" sldId="973"/>
            <ac:spMk id="120" creationId="{608261BA-4067-EB1C-E7EF-2215EF12EDE0}"/>
          </ac:spMkLst>
        </pc:spChg>
        <pc:spChg chg="mod topLvl">
          <ac:chgData name="rajuahmed1162021@gmail.com" userId="30f68a9591dbc57c" providerId="LiveId" clId="{A7C24AA3-98AB-4602-B92F-400C52D67AAD}" dt="2024-04-25T05:02:59.333" v="8709" actId="165"/>
          <ac:spMkLst>
            <pc:docMk/>
            <pc:sldMk cId="2243496142" sldId="973"/>
            <ac:spMk id="123" creationId="{D22697A3-6ECB-1CD4-D77C-826B5EC78FCE}"/>
          </ac:spMkLst>
        </pc:spChg>
        <pc:spChg chg="mod topLvl">
          <ac:chgData name="rajuahmed1162021@gmail.com" userId="30f68a9591dbc57c" providerId="LiveId" clId="{A7C24AA3-98AB-4602-B92F-400C52D67AAD}" dt="2024-04-25T05:02:59.333" v="8709" actId="165"/>
          <ac:spMkLst>
            <pc:docMk/>
            <pc:sldMk cId="2243496142" sldId="973"/>
            <ac:spMk id="124" creationId="{E3BC7867-7186-E529-430A-A6B19832F91E}"/>
          </ac:spMkLst>
        </pc:spChg>
        <pc:spChg chg="mod topLvl">
          <ac:chgData name="rajuahmed1162021@gmail.com" userId="30f68a9591dbc57c" providerId="LiveId" clId="{A7C24AA3-98AB-4602-B92F-400C52D67AAD}" dt="2024-04-25T05:02:59.333" v="8709" actId="165"/>
          <ac:spMkLst>
            <pc:docMk/>
            <pc:sldMk cId="2243496142" sldId="973"/>
            <ac:spMk id="125" creationId="{BDEC90BF-FE03-F7EE-C866-D567C54E2C9D}"/>
          </ac:spMkLst>
        </pc:spChg>
        <pc:spChg chg="mod topLvl">
          <ac:chgData name="rajuahmed1162021@gmail.com" userId="30f68a9591dbc57c" providerId="LiveId" clId="{A7C24AA3-98AB-4602-B92F-400C52D67AAD}" dt="2024-04-25T05:02:59.333" v="8709" actId="165"/>
          <ac:spMkLst>
            <pc:docMk/>
            <pc:sldMk cId="2243496142" sldId="973"/>
            <ac:spMk id="126" creationId="{D2ECCCA3-7AA1-A8D8-5765-FAF46F24C25E}"/>
          </ac:spMkLst>
        </pc:spChg>
        <pc:spChg chg="del mod topLvl">
          <ac:chgData name="rajuahmed1162021@gmail.com" userId="30f68a9591dbc57c" providerId="LiveId" clId="{A7C24AA3-98AB-4602-B92F-400C52D67AAD}" dt="2024-04-25T05:03:03.561" v="8710" actId="478"/>
          <ac:spMkLst>
            <pc:docMk/>
            <pc:sldMk cId="2243496142" sldId="973"/>
            <ac:spMk id="127" creationId="{AD1ADE82-CF0A-0C78-8A2F-B797593B344D}"/>
          </ac:spMkLst>
        </pc:spChg>
        <pc:spChg chg="add mod topLvl">
          <ac:chgData name="rajuahmed1162021@gmail.com" userId="30f68a9591dbc57c" providerId="LiveId" clId="{A7C24AA3-98AB-4602-B92F-400C52D67AAD}" dt="2024-04-28T04:10:00.825" v="11249" actId="207"/>
          <ac:spMkLst>
            <pc:docMk/>
            <pc:sldMk cId="2243496142" sldId="973"/>
            <ac:spMk id="128" creationId="{2D3257B7-EF73-0B0C-B92A-B6DCAAD1B5A0}"/>
          </ac:spMkLst>
        </pc:spChg>
        <pc:spChg chg="add mod topLvl">
          <ac:chgData name="rajuahmed1162021@gmail.com" userId="30f68a9591dbc57c" providerId="LiveId" clId="{A7C24AA3-98AB-4602-B92F-400C52D67AAD}" dt="2024-04-25T05:03:16.700" v="8737" actId="165"/>
          <ac:spMkLst>
            <pc:docMk/>
            <pc:sldMk cId="2243496142" sldId="973"/>
            <ac:spMk id="129" creationId="{E00EA59E-6F3B-CE18-7B0B-38C5617EF9BF}"/>
          </ac:spMkLst>
        </pc:spChg>
        <pc:spChg chg="add mod topLvl">
          <ac:chgData name="rajuahmed1162021@gmail.com" userId="30f68a9591dbc57c" providerId="LiveId" clId="{A7C24AA3-98AB-4602-B92F-400C52D67AAD}" dt="2024-04-28T04:10:06.224" v="11251" actId="207"/>
          <ac:spMkLst>
            <pc:docMk/>
            <pc:sldMk cId="2243496142" sldId="973"/>
            <ac:spMk id="130" creationId="{2CD959EE-385C-62E0-0487-693717727168}"/>
          </ac:spMkLst>
        </pc:spChg>
        <pc:spChg chg="add mod topLvl">
          <ac:chgData name="rajuahmed1162021@gmail.com" userId="30f68a9591dbc57c" providerId="LiveId" clId="{A7C24AA3-98AB-4602-B92F-400C52D67AAD}" dt="2024-04-25T05:03:16.700" v="8737" actId="165"/>
          <ac:spMkLst>
            <pc:docMk/>
            <pc:sldMk cId="2243496142" sldId="973"/>
            <ac:spMk id="131" creationId="{1FF23299-76A1-96FA-7590-2398A0F9DAE9}"/>
          </ac:spMkLst>
        </pc:spChg>
        <pc:spChg chg="add mod topLvl">
          <ac:chgData name="rajuahmed1162021@gmail.com" userId="30f68a9591dbc57c" providerId="LiveId" clId="{A7C24AA3-98AB-4602-B92F-400C52D67AAD}" dt="2024-04-28T04:10:11.457" v="11252" actId="207"/>
          <ac:spMkLst>
            <pc:docMk/>
            <pc:sldMk cId="2243496142" sldId="973"/>
            <ac:spMk id="132" creationId="{9129C066-96A5-1F15-CF9F-FCF00848F418}"/>
          </ac:spMkLst>
        </pc:spChg>
        <pc:spChg chg="add mod topLvl">
          <ac:chgData name="rajuahmed1162021@gmail.com" userId="30f68a9591dbc57c" providerId="LiveId" clId="{A7C24AA3-98AB-4602-B92F-400C52D67AAD}" dt="2024-04-25T05:03:16.700" v="8737" actId="165"/>
          <ac:spMkLst>
            <pc:docMk/>
            <pc:sldMk cId="2243496142" sldId="973"/>
            <ac:spMk id="133" creationId="{F969046F-4127-CC35-553E-49628FE53176}"/>
          </ac:spMkLst>
        </pc:spChg>
        <pc:grpChg chg="mod">
          <ac:chgData name="rajuahmed1162021@gmail.com" userId="30f68a9591dbc57c" providerId="LiveId" clId="{A7C24AA3-98AB-4602-B92F-400C52D67AAD}" dt="2024-04-25T04:59:08.243" v="8599" actId="338"/>
          <ac:grpSpMkLst>
            <pc:docMk/>
            <pc:sldMk cId="2243496142" sldId="973"/>
            <ac:grpSpMk id="1" creationId="{00000000-0000-0000-0000-000000000000}"/>
          </ac:grpSpMkLst>
        </pc:grpChg>
        <pc:grpChg chg="add del mod">
          <ac:chgData name="rajuahmed1162021@gmail.com" userId="30f68a9591dbc57c" providerId="LiveId" clId="{A7C24AA3-98AB-4602-B92F-400C52D67AAD}" dt="2024-04-25T04:24:41.066" v="8553" actId="21"/>
          <ac:grpSpMkLst>
            <pc:docMk/>
            <pc:sldMk cId="2243496142" sldId="973"/>
            <ac:grpSpMk id="2" creationId="{DDC819C1-A59A-419F-89E6-B20809B695F7}"/>
          </ac:grpSpMkLst>
        </pc:grpChg>
        <pc:grpChg chg="add del mod">
          <ac:chgData name="rajuahmed1162021@gmail.com" userId="30f68a9591dbc57c" providerId="LiveId" clId="{A7C24AA3-98AB-4602-B92F-400C52D67AAD}" dt="2024-04-25T04:24:45.517" v="8554" actId="478"/>
          <ac:grpSpMkLst>
            <pc:docMk/>
            <pc:sldMk cId="2243496142" sldId="973"/>
            <ac:grpSpMk id="9" creationId="{8492A62C-4729-D4B2-C6A6-81B8D19A0374}"/>
          </ac:grpSpMkLst>
        </pc:grpChg>
        <pc:grpChg chg="add del mod">
          <ac:chgData name="rajuahmed1162021@gmail.com" userId="30f68a9591dbc57c" providerId="LiveId" clId="{A7C24AA3-98AB-4602-B92F-400C52D67AAD}" dt="2024-04-25T05:00:25.330" v="8611" actId="165"/>
          <ac:grpSpMkLst>
            <pc:docMk/>
            <pc:sldMk cId="2243496142" sldId="973"/>
            <ac:grpSpMk id="10" creationId="{DDC819C1-A59A-419F-89E6-B20809B695F7}"/>
          </ac:grpSpMkLst>
        </pc:grpChg>
        <pc:grpChg chg="del mod">
          <ac:chgData name="rajuahmed1162021@gmail.com" userId="30f68a9591dbc57c" providerId="LiveId" clId="{A7C24AA3-98AB-4602-B92F-400C52D67AAD}" dt="2024-04-25T04:59:08.860" v="8600" actId="165"/>
          <ac:grpSpMkLst>
            <pc:docMk/>
            <pc:sldMk cId="2243496142" sldId="973"/>
            <ac:grpSpMk id="19" creationId="{A0108D61-9AFD-EDFD-49B7-56398C1B6676}"/>
          </ac:grpSpMkLst>
        </pc:grpChg>
        <pc:grpChg chg="del">
          <ac:chgData name="rajuahmed1162021@gmail.com" userId="30f68a9591dbc57c" providerId="LiveId" clId="{A7C24AA3-98AB-4602-B92F-400C52D67AAD}" dt="2024-04-24T10:43:21.657" v="6480" actId="165"/>
          <ac:grpSpMkLst>
            <pc:docMk/>
            <pc:sldMk cId="2243496142" sldId="973"/>
            <ac:grpSpMk id="93" creationId="{A265B80B-8A1A-941F-1496-2DB996AC9161}"/>
          </ac:grpSpMkLst>
        </pc:grpChg>
        <pc:grpChg chg="del">
          <ac:chgData name="rajuahmed1162021@gmail.com" userId="30f68a9591dbc57c" providerId="LiveId" clId="{A7C24AA3-98AB-4602-B92F-400C52D67AAD}" dt="2024-04-25T04:24:45.517" v="8554" actId="478"/>
          <ac:grpSpMkLst>
            <pc:docMk/>
            <pc:sldMk cId="2243496142" sldId="973"/>
            <ac:grpSpMk id="107" creationId="{F1F4ED6C-D782-812F-EC66-E53220781F5D}"/>
          </ac:grpSpMkLst>
        </pc:grpChg>
        <pc:grpChg chg="add del mod">
          <ac:chgData name="rajuahmed1162021@gmail.com" userId="30f68a9591dbc57c" providerId="LiveId" clId="{A7C24AA3-98AB-4602-B92F-400C52D67AAD}" dt="2024-04-25T05:00:11.032" v="8608" actId="165"/>
          <ac:grpSpMkLst>
            <pc:docMk/>
            <pc:sldMk cId="2243496142" sldId="973"/>
            <ac:grpSpMk id="119" creationId="{0ABFAF5E-3D2B-E2E0-8E4F-41A7843D24D1}"/>
          </ac:grpSpMkLst>
        </pc:grpChg>
        <pc:grpChg chg="add del mod">
          <ac:chgData name="rajuahmed1162021@gmail.com" userId="30f68a9591dbc57c" providerId="LiveId" clId="{A7C24AA3-98AB-4602-B92F-400C52D67AAD}" dt="2024-04-25T05:02:59.333" v="8709" actId="165"/>
          <ac:grpSpMkLst>
            <pc:docMk/>
            <pc:sldMk cId="2243496142" sldId="973"/>
            <ac:grpSpMk id="122" creationId="{ACDB187B-AD87-2AFF-5FB5-A894478DDE9D}"/>
          </ac:grpSpMkLst>
        </pc:grpChg>
        <pc:grpChg chg="add del mod">
          <ac:chgData name="rajuahmed1162021@gmail.com" userId="30f68a9591dbc57c" providerId="LiveId" clId="{A7C24AA3-98AB-4602-B92F-400C52D67AAD}" dt="2024-04-25T05:03:16.700" v="8737" actId="165"/>
          <ac:grpSpMkLst>
            <pc:docMk/>
            <pc:sldMk cId="2243496142" sldId="973"/>
            <ac:grpSpMk id="134" creationId="{DBC998AD-621B-656A-A450-9A27CD096D02}"/>
          </ac:grpSpMkLst>
        </pc:grpChg>
        <pc:grpChg chg="add del mod">
          <ac:chgData name="rajuahmed1162021@gmail.com" userId="30f68a9591dbc57c" providerId="LiveId" clId="{A7C24AA3-98AB-4602-B92F-400C52D67AAD}" dt="2024-04-25T05:04:47.209" v="8758" actId="165"/>
          <ac:grpSpMkLst>
            <pc:docMk/>
            <pc:sldMk cId="2243496142" sldId="973"/>
            <ac:grpSpMk id="163" creationId="{798FD55E-ACB3-62DE-BCB6-C7FB750ACA8C}"/>
          </ac:grpSpMkLst>
        </pc:grpChg>
        <pc:picChg chg="del">
          <ac:chgData name="rajuahmed1162021@gmail.com" userId="30f68a9591dbc57c" providerId="LiveId" clId="{A7C24AA3-98AB-4602-B92F-400C52D67AAD}" dt="2024-04-25T04:24:45.517" v="8554" actId="478"/>
          <ac:picMkLst>
            <pc:docMk/>
            <pc:sldMk cId="2243496142" sldId="973"/>
            <ac:picMk id="5" creationId="{F697CB06-7BF6-E4B6-BA7A-C5198937B8F3}"/>
          </ac:picMkLst>
        </pc:picChg>
        <pc:picChg chg="del">
          <ac:chgData name="rajuahmed1162021@gmail.com" userId="30f68a9591dbc57c" providerId="LiveId" clId="{A7C24AA3-98AB-4602-B92F-400C52D67AAD}" dt="2024-04-25T04:24:45.517" v="8554" actId="478"/>
          <ac:picMkLst>
            <pc:docMk/>
            <pc:sldMk cId="2243496142" sldId="973"/>
            <ac:picMk id="7" creationId="{48F3105A-BEB9-BA18-40A0-72DAC818BEEC}"/>
          </ac:picMkLst>
        </pc:picChg>
        <pc:picChg chg="add del mod">
          <ac:chgData name="rajuahmed1162021@gmail.com" userId="30f68a9591dbc57c" providerId="LiveId" clId="{A7C24AA3-98AB-4602-B92F-400C52D67AAD}" dt="2024-04-25T04:59:08.243" v="8599" actId="338"/>
          <ac:picMkLst>
            <pc:docMk/>
            <pc:sldMk cId="2243496142" sldId="973"/>
            <ac:picMk id="18" creationId="{4FA51A40-36E2-DE5C-7118-9F573D32A774}"/>
          </ac:picMkLst>
        </pc:picChg>
        <pc:picChg chg="add mod topLvl">
          <ac:chgData name="rajuahmed1162021@gmail.com" userId="30f68a9591dbc57c" providerId="LiveId" clId="{A7C24AA3-98AB-4602-B92F-400C52D67AAD}" dt="2024-04-25T05:05:25.426" v="8765" actId="1076"/>
          <ac:picMkLst>
            <pc:docMk/>
            <pc:sldMk cId="2243496142" sldId="973"/>
            <ac:picMk id="137" creationId="{7E55DA01-A4C9-D697-9010-3AF327E098FE}"/>
          </ac:picMkLst>
        </pc:picChg>
        <pc:picChg chg="add mod topLvl">
          <ac:chgData name="rajuahmed1162021@gmail.com" userId="30f68a9591dbc57c" providerId="LiveId" clId="{A7C24AA3-98AB-4602-B92F-400C52D67AAD}" dt="2024-04-25T05:06:26.170" v="8786" actId="1076"/>
          <ac:picMkLst>
            <pc:docMk/>
            <pc:sldMk cId="2243496142" sldId="973"/>
            <ac:picMk id="138" creationId="{947DA500-B974-5B92-9C06-A353EBEE8BFA}"/>
          </ac:picMkLst>
        </pc:picChg>
        <pc:picChg chg="add mod topLvl">
          <ac:chgData name="rajuahmed1162021@gmail.com" userId="30f68a9591dbc57c" providerId="LiveId" clId="{A7C24AA3-98AB-4602-B92F-400C52D67AAD}" dt="2024-04-25T05:06:12.570" v="8782" actId="1076"/>
          <ac:picMkLst>
            <pc:docMk/>
            <pc:sldMk cId="2243496142" sldId="973"/>
            <ac:picMk id="139" creationId="{F07F1462-056A-6926-F58E-36EE24246A4F}"/>
          </ac:picMkLst>
        </pc:picChg>
        <pc:picChg chg="add mod topLvl">
          <ac:chgData name="rajuahmed1162021@gmail.com" userId="30f68a9591dbc57c" providerId="LiveId" clId="{A7C24AA3-98AB-4602-B92F-400C52D67AAD}" dt="2024-04-25T05:05:00.858" v="8760" actId="1076"/>
          <ac:picMkLst>
            <pc:docMk/>
            <pc:sldMk cId="2243496142" sldId="973"/>
            <ac:picMk id="140" creationId="{785134DB-956C-CDF4-08B2-F2525A406ED3}"/>
          </ac:picMkLst>
        </pc:picChg>
        <pc:picChg chg="add mod topLvl">
          <ac:chgData name="rajuahmed1162021@gmail.com" userId="30f68a9591dbc57c" providerId="LiveId" clId="{A7C24AA3-98AB-4602-B92F-400C52D67AAD}" dt="2024-04-25T05:05:34.258" v="8768" actId="1076"/>
          <ac:picMkLst>
            <pc:docMk/>
            <pc:sldMk cId="2243496142" sldId="973"/>
            <ac:picMk id="141" creationId="{0D5D4F08-4499-5406-F95B-E2A2524441CD}"/>
          </ac:picMkLst>
        </pc:picChg>
        <pc:picChg chg="add mod topLvl">
          <ac:chgData name="rajuahmed1162021@gmail.com" userId="30f68a9591dbc57c" providerId="LiveId" clId="{A7C24AA3-98AB-4602-B92F-400C52D67AAD}" dt="2024-04-25T05:05:58.066" v="8777" actId="1076"/>
          <ac:picMkLst>
            <pc:docMk/>
            <pc:sldMk cId="2243496142" sldId="973"/>
            <ac:picMk id="142" creationId="{8E9FDA17-0259-6E48-0B6D-6A3E8C21A928}"/>
          </ac:picMkLst>
        </pc:picChg>
        <pc:picChg chg="add mod topLvl">
          <ac:chgData name="rajuahmed1162021@gmail.com" userId="30f68a9591dbc57c" providerId="LiveId" clId="{A7C24AA3-98AB-4602-B92F-400C52D67AAD}" dt="2024-04-25T05:05:59.794" v="8778" actId="1076"/>
          <ac:picMkLst>
            <pc:docMk/>
            <pc:sldMk cId="2243496142" sldId="973"/>
            <ac:picMk id="143" creationId="{7AE4EE5E-E7C4-6A23-F161-0FD498DAAF73}"/>
          </ac:picMkLst>
        </pc:picChg>
        <pc:picChg chg="add mod topLvl">
          <ac:chgData name="rajuahmed1162021@gmail.com" userId="30f68a9591dbc57c" providerId="LiveId" clId="{A7C24AA3-98AB-4602-B92F-400C52D67AAD}" dt="2024-04-25T05:05:31.289" v="8767" actId="1076"/>
          <ac:picMkLst>
            <pc:docMk/>
            <pc:sldMk cId="2243496142" sldId="973"/>
            <ac:picMk id="144" creationId="{1DBC1D94-0736-8758-1605-8BE4E8BE9E17}"/>
          </ac:picMkLst>
        </pc:picChg>
        <pc:picChg chg="add mod topLvl">
          <ac:chgData name="rajuahmed1162021@gmail.com" userId="30f68a9591dbc57c" providerId="LiveId" clId="{A7C24AA3-98AB-4602-B92F-400C52D67AAD}" dt="2024-04-25T05:05:28.546" v="8766" actId="1076"/>
          <ac:picMkLst>
            <pc:docMk/>
            <pc:sldMk cId="2243496142" sldId="973"/>
            <ac:picMk id="145" creationId="{E1C6D461-6B19-62D8-5EA0-C6D665A0472E}"/>
          </ac:picMkLst>
        </pc:picChg>
        <pc:picChg chg="add mod topLvl">
          <ac:chgData name="rajuahmed1162021@gmail.com" userId="30f68a9591dbc57c" providerId="LiveId" clId="{A7C24AA3-98AB-4602-B92F-400C52D67AAD}" dt="2024-04-25T05:05:40.305" v="8770" actId="1076"/>
          <ac:picMkLst>
            <pc:docMk/>
            <pc:sldMk cId="2243496142" sldId="973"/>
            <ac:picMk id="146" creationId="{F7655138-A0EC-BF4A-0791-0F69EC4F185C}"/>
          </ac:picMkLst>
        </pc:picChg>
        <pc:picChg chg="add mod topLvl">
          <ac:chgData name="rajuahmed1162021@gmail.com" userId="30f68a9591dbc57c" providerId="LiveId" clId="{A7C24AA3-98AB-4602-B92F-400C52D67AAD}" dt="2024-04-25T05:05:43.945" v="8772" actId="1076"/>
          <ac:picMkLst>
            <pc:docMk/>
            <pc:sldMk cId="2243496142" sldId="973"/>
            <ac:picMk id="147" creationId="{1655BC17-5CA3-FAE5-8434-8EE6DCA681C3}"/>
          </ac:picMkLst>
        </pc:picChg>
        <pc:picChg chg="add mod topLvl">
          <ac:chgData name="rajuahmed1162021@gmail.com" userId="30f68a9591dbc57c" providerId="LiveId" clId="{A7C24AA3-98AB-4602-B92F-400C52D67AAD}" dt="2024-04-25T05:05:46.618" v="8773" actId="1076"/>
          <ac:picMkLst>
            <pc:docMk/>
            <pc:sldMk cId="2243496142" sldId="973"/>
            <ac:picMk id="148" creationId="{CA2A5E16-FA96-6C86-7F53-186C2F0F62F5}"/>
          </ac:picMkLst>
        </pc:picChg>
        <pc:picChg chg="add mod topLvl">
          <ac:chgData name="rajuahmed1162021@gmail.com" userId="30f68a9591dbc57c" providerId="LiveId" clId="{A7C24AA3-98AB-4602-B92F-400C52D67AAD}" dt="2024-04-25T05:05:42.129" v="8771" actId="1076"/>
          <ac:picMkLst>
            <pc:docMk/>
            <pc:sldMk cId="2243496142" sldId="973"/>
            <ac:picMk id="149" creationId="{65EF1F2F-A4AE-1F33-6E8C-C950757B6D09}"/>
          </ac:picMkLst>
        </pc:picChg>
        <pc:picChg chg="add mod topLvl">
          <ac:chgData name="rajuahmed1162021@gmail.com" userId="30f68a9591dbc57c" providerId="LiveId" clId="{A7C24AA3-98AB-4602-B92F-400C52D67AAD}" dt="2024-04-25T05:05:48.937" v="8774" actId="1076"/>
          <ac:picMkLst>
            <pc:docMk/>
            <pc:sldMk cId="2243496142" sldId="973"/>
            <ac:picMk id="150" creationId="{FE8D3E5E-8BCA-9351-2446-7058C3BDC6CD}"/>
          </ac:picMkLst>
        </pc:picChg>
        <pc:picChg chg="add mod topLvl">
          <ac:chgData name="rajuahmed1162021@gmail.com" userId="30f68a9591dbc57c" providerId="LiveId" clId="{A7C24AA3-98AB-4602-B92F-400C52D67AAD}" dt="2024-04-25T05:05:51.409" v="8775" actId="1076"/>
          <ac:picMkLst>
            <pc:docMk/>
            <pc:sldMk cId="2243496142" sldId="973"/>
            <ac:picMk id="151" creationId="{0938FA67-4BC7-5305-559F-48DD851E89F1}"/>
          </ac:picMkLst>
        </pc:picChg>
        <pc:picChg chg="add mod topLvl">
          <ac:chgData name="rajuahmed1162021@gmail.com" userId="30f68a9591dbc57c" providerId="LiveId" clId="{A7C24AA3-98AB-4602-B92F-400C52D67AAD}" dt="2024-04-25T05:05:53.641" v="8776" actId="1076"/>
          <ac:picMkLst>
            <pc:docMk/>
            <pc:sldMk cId="2243496142" sldId="973"/>
            <ac:picMk id="152" creationId="{CAAA7627-AE27-3671-51C6-68409D0CC901}"/>
          </ac:picMkLst>
        </pc:picChg>
        <pc:picChg chg="add mod topLvl">
          <ac:chgData name="rajuahmed1162021@gmail.com" userId="30f68a9591dbc57c" providerId="LiveId" clId="{A7C24AA3-98AB-4602-B92F-400C52D67AAD}" dt="2024-04-25T05:04:47.209" v="8758" actId="165"/>
          <ac:picMkLst>
            <pc:docMk/>
            <pc:sldMk cId="2243496142" sldId="973"/>
            <ac:picMk id="153" creationId="{D0691759-4821-87D9-1869-822B76A49C27}"/>
          </ac:picMkLst>
        </pc:picChg>
        <pc:picChg chg="add mod topLvl">
          <ac:chgData name="rajuahmed1162021@gmail.com" userId="30f68a9591dbc57c" providerId="LiveId" clId="{A7C24AA3-98AB-4602-B92F-400C52D67AAD}" dt="2024-04-25T05:06:01.874" v="8779" actId="1076"/>
          <ac:picMkLst>
            <pc:docMk/>
            <pc:sldMk cId="2243496142" sldId="973"/>
            <ac:picMk id="154" creationId="{AE3C6E33-639A-B769-D6E7-75AFF9C3401F}"/>
          </ac:picMkLst>
        </pc:picChg>
        <pc:picChg chg="add mod topLvl">
          <ac:chgData name="rajuahmed1162021@gmail.com" userId="30f68a9591dbc57c" providerId="LiveId" clId="{A7C24AA3-98AB-4602-B92F-400C52D67AAD}" dt="2024-04-25T05:06:20.281" v="8785" actId="1076"/>
          <ac:picMkLst>
            <pc:docMk/>
            <pc:sldMk cId="2243496142" sldId="973"/>
            <ac:picMk id="155" creationId="{58C2A946-A5D9-E620-8278-9F0D8051289C}"/>
          </ac:picMkLst>
        </pc:picChg>
        <pc:picChg chg="add mod topLvl">
          <ac:chgData name="rajuahmed1162021@gmail.com" userId="30f68a9591dbc57c" providerId="LiveId" clId="{A7C24AA3-98AB-4602-B92F-400C52D67AAD}" dt="2024-04-25T05:06:18.890" v="8784" actId="1076"/>
          <ac:picMkLst>
            <pc:docMk/>
            <pc:sldMk cId="2243496142" sldId="973"/>
            <ac:picMk id="156" creationId="{B0678D13-E2AB-C867-52AE-49AB54ED93FF}"/>
          </ac:picMkLst>
        </pc:picChg>
        <pc:picChg chg="add mod topLvl">
          <ac:chgData name="rajuahmed1162021@gmail.com" userId="30f68a9591dbc57c" providerId="LiveId" clId="{A7C24AA3-98AB-4602-B92F-400C52D67AAD}" dt="2024-04-25T05:06:06.122" v="8780" actId="1076"/>
          <ac:picMkLst>
            <pc:docMk/>
            <pc:sldMk cId="2243496142" sldId="973"/>
            <ac:picMk id="157" creationId="{BC8C794D-BA14-1605-51A3-2D037C286138}"/>
          </ac:picMkLst>
        </pc:picChg>
        <pc:picChg chg="add mod topLvl">
          <ac:chgData name="rajuahmed1162021@gmail.com" userId="30f68a9591dbc57c" providerId="LiveId" clId="{A7C24AA3-98AB-4602-B92F-400C52D67AAD}" dt="2024-04-25T05:05:20.937" v="8764" actId="1076"/>
          <ac:picMkLst>
            <pc:docMk/>
            <pc:sldMk cId="2243496142" sldId="973"/>
            <ac:picMk id="158" creationId="{AB469E9B-0C4A-42AE-B178-CB7E3C399C3E}"/>
          </ac:picMkLst>
        </pc:picChg>
        <pc:picChg chg="add mod topLvl">
          <ac:chgData name="rajuahmed1162021@gmail.com" userId="30f68a9591dbc57c" providerId="LiveId" clId="{A7C24AA3-98AB-4602-B92F-400C52D67AAD}" dt="2024-04-25T05:05:17.938" v="8763" actId="1076"/>
          <ac:picMkLst>
            <pc:docMk/>
            <pc:sldMk cId="2243496142" sldId="973"/>
            <ac:picMk id="159" creationId="{180EAAA0-B26C-53C4-EA98-CAF5DDE48F65}"/>
          </ac:picMkLst>
        </pc:picChg>
        <pc:picChg chg="add mod topLvl">
          <ac:chgData name="rajuahmed1162021@gmail.com" userId="30f68a9591dbc57c" providerId="LiveId" clId="{A7C24AA3-98AB-4602-B92F-400C52D67AAD}" dt="2024-04-25T05:05:07.634" v="8761" actId="1076"/>
          <ac:picMkLst>
            <pc:docMk/>
            <pc:sldMk cId="2243496142" sldId="973"/>
            <ac:picMk id="160" creationId="{BB8F51AB-419C-D13B-CDAD-6313BB518D4A}"/>
          </ac:picMkLst>
        </pc:picChg>
        <pc:picChg chg="add mod topLvl">
          <ac:chgData name="rajuahmed1162021@gmail.com" userId="30f68a9591dbc57c" providerId="LiveId" clId="{A7C24AA3-98AB-4602-B92F-400C52D67AAD}" dt="2024-04-25T05:06:33.698" v="8787" actId="1076"/>
          <ac:picMkLst>
            <pc:docMk/>
            <pc:sldMk cId="2243496142" sldId="973"/>
            <ac:picMk id="161" creationId="{55E0EBA5-34D7-3D87-EDB6-78357D91B059}"/>
          </ac:picMkLst>
        </pc:picChg>
        <pc:picChg chg="add mod topLvl">
          <ac:chgData name="rajuahmed1162021@gmail.com" userId="30f68a9591dbc57c" providerId="LiveId" clId="{A7C24AA3-98AB-4602-B92F-400C52D67AAD}" dt="2024-04-25T05:05:36.521" v="8769" actId="1076"/>
          <ac:picMkLst>
            <pc:docMk/>
            <pc:sldMk cId="2243496142" sldId="973"/>
            <ac:picMk id="162" creationId="{6B2F0712-F813-E370-6702-9491FFA9C061}"/>
          </ac:picMkLst>
        </pc:picChg>
        <pc:cxnChg chg="mod">
          <ac:chgData name="rajuahmed1162021@gmail.com" userId="30f68a9591dbc57c" providerId="LiveId" clId="{A7C24AA3-98AB-4602-B92F-400C52D67AAD}" dt="2024-04-24T06:17:44.979" v="4193"/>
          <ac:cxnSpMkLst>
            <pc:docMk/>
            <pc:sldMk cId="2243496142" sldId="973"/>
            <ac:cxnSpMk id="3" creationId="{7FE1086E-48C7-6823-3DCF-EA10BBCC5A47}"/>
          </ac:cxnSpMkLst>
        </pc:cxnChg>
        <pc:cxnChg chg="mod">
          <ac:chgData name="rajuahmed1162021@gmail.com" userId="30f68a9591dbc57c" providerId="LiveId" clId="{A7C24AA3-98AB-4602-B92F-400C52D67AAD}" dt="2024-04-24T06:17:44.979" v="4193"/>
          <ac:cxnSpMkLst>
            <pc:docMk/>
            <pc:sldMk cId="2243496142" sldId="973"/>
            <ac:cxnSpMk id="4" creationId="{EDA91948-1086-366A-F142-F6FA7F0C9925}"/>
          </ac:cxnSpMkLst>
        </pc:cxnChg>
        <pc:cxnChg chg="mod">
          <ac:chgData name="rajuahmed1162021@gmail.com" userId="30f68a9591dbc57c" providerId="LiveId" clId="{A7C24AA3-98AB-4602-B92F-400C52D67AAD}" dt="2024-04-24T06:17:44.979" v="4193"/>
          <ac:cxnSpMkLst>
            <pc:docMk/>
            <pc:sldMk cId="2243496142" sldId="973"/>
            <ac:cxnSpMk id="6" creationId="{2024C680-9F13-D711-1BAE-E5D2B960B92E}"/>
          </ac:cxnSpMkLst>
        </pc:cxnChg>
        <pc:cxnChg chg="mod">
          <ac:chgData name="rajuahmed1162021@gmail.com" userId="30f68a9591dbc57c" providerId="LiveId" clId="{A7C24AA3-98AB-4602-B92F-400C52D67AAD}" dt="2024-04-24T06:17:44.979" v="4193"/>
          <ac:cxnSpMkLst>
            <pc:docMk/>
            <pc:sldMk cId="2243496142" sldId="973"/>
            <ac:cxnSpMk id="8" creationId="{161591CA-0F55-586D-7040-FE636A71D897}"/>
          </ac:cxnSpMkLst>
        </pc:cxnChg>
        <pc:cxnChg chg="del mod topLvl">
          <ac:chgData name="rajuahmed1162021@gmail.com" userId="30f68a9591dbc57c" providerId="LiveId" clId="{A7C24AA3-98AB-4602-B92F-400C52D67AAD}" dt="2024-04-25T05:01:45.355" v="8695" actId="478"/>
          <ac:cxnSpMkLst>
            <pc:docMk/>
            <pc:sldMk cId="2243496142" sldId="973"/>
            <ac:cxnSpMk id="11" creationId="{7FE1086E-48C7-6823-3DCF-EA10BBCC5A47}"/>
          </ac:cxnSpMkLst>
        </pc:cxnChg>
        <pc:cxnChg chg="del mod topLvl">
          <ac:chgData name="rajuahmed1162021@gmail.com" userId="30f68a9591dbc57c" providerId="LiveId" clId="{A7C24AA3-98AB-4602-B92F-400C52D67AAD}" dt="2024-04-25T05:01:48.459" v="8697" actId="478"/>
          <ac:cxnSpMkLst>
            <pc:docMk/>
            <pc:sldMk cId="2243496142" sldId="973"/>
            <ac:cxnSpMk id="12" creationId="{EDA91948-1086-366A-F142-F6FA7F0C9925}"/>
          </ac:cxnSpMkLst>
        </pc:cxnChg>
        <pc:cxnChg chg="del mod topLvl">
          <ac:chgData name="rajuahmed1162021@gmail.com" userId="30f68a9591dbc57c" providerId="LiveId" clId="{A7C24AA3-98AB-4602-B92F-400C52D67AAD}" dt="2024-04-25T05:01:46.939" v="8696" actId="478"/>
          <ac:cxnSpMkLst>
            <pc:docMk/>
            <pc:sldMk cId="2243496142" sldId="973"/>
            <ac:cxnSpMk id="13" creationId="{2024C680-9F13-D711-1BAE-E5D2B960B92E}"/>
          </ac:cxnSpMkLst>
        </pc:cxnChg>
        <pc:cxnChg chg="del mod topLvl">
          <ac:chgData name="rajuahmed1162021@gmail.com" userId="30f68a9591dbc57c" providerId="LiveId" clId="{A7C24AA3-98AB-4602-B92F-400C52D67AAD}" dt="2024-04-25T05:01:44.139" v="8694" actId="478"/>
          <ac:cxnSpMkLst>
            <pc:docMk/>
            <pc:sldMk cId="2243496142" sldId="973"/>
            <ac:cxnSpMk id="14" creationId="{161591CA-0F55-586D-7040-FE636A71D897}"/>
          </ac:cxnSpMkLst>
        </pc:cxnChg>
        <pc:cxnChg chg="mod topLvl">
          <ac:chgData name="rajuahmed1162021@gmail.com" userId="30f68a9591dbc57c" providerId="LiveId" clId="{A7C24AA3-98AB-4602-B92F-400C52D67AAD}" dt="2024-04-24T10:43:30.782" v="6481" actId="164"/>
          <ac:cxnSpMkLst>
            <pc:docMk/>
            <pc:sldMk cId="2243496142" sldId="973"/>
            <ac:cxnSpMk id="41" creationId="{60BE400C-8B84-E798-4C51-3D7238F82BFC}"/>
          </ac:cxnSpMkLst>
        </pc:cxnChg>
        <pc:cxnChg chg="mod topLvl">
          <ac:chgData name="rajuahmed1162021@gmail.com" userId="30f68a9591dbc57c" providerId="LiveId" clId="{A7C24AA3-98AB-4602-B92F-400C52D67AAD}" dt="2024-04-24T10:43:30.782" v="6481" actId="164"/>
          <ac:cxnSpMkLst>
            <pc:docMk/>
            <pc:sldMk cId="2243496142" sldId="973"/>
            <ac:cxnSpMk id="42" creationId="{E8FDAC8A-CB4D-855D-CF2C-6DFE2C0B1908}"/>
          </ac:cxnSpMkLst>
        </pc:cxnChg>
        <pc:cxnChg chg="del">
          <ac:chgData name="rajuahmed1162021@gmail.com" userId="30f68a9591dbc57c" providerId="LiveId" clId="{A7C24AA3-98AB-4602-B92F-400C52D67AAD}" dt="2024-04-25T04:24:45.517" v="8554" actId="478"/>
          <ac:cxnSpMkLst>
            <pc:docMk/>
            <pc:sldMk cId="2243496142" sldId="973"/>
            <ac:cxnSpMk id="101" creationId="{E7241E2C-A80F-9262-9359-B6B9C4CDF7C6}"/>
          </ac:cxnSpMkLst>
        </pc:cxnChg>
        <pc:cxnChg chg="add del mod">
          <ac:chgData name="rajuahmed1162021@gmail.com" userId="30f68a9591dbc57c" providerId="LiveId" clId="{A7C24AA3-98AB-4602-B92F-400C52D67AAD}" dt="2024-04-25T05:01:42.587" v="8693" actId="478"/>
          <ac:cxnSpMkLst>
            <pc:docMk/>
            <pc:sldMk cId="2243496142" sldId="973"/>
            <ac:cxnSpMk id="121" creationId="{8A4F4268-9629-7A40-DD9C-0B889E95D1BB}"/>
          </ac:cxnSpMkLst>
        </pc:cxnChg>
        <pc:cxnChg chg="add del mod">
          <ac:chgData name="rajuahmed1162021@gmail.com" userId="30f68a9591dbc57c" providerId="LiveId" clId="{A7C24AA3-98AB-4602-B92F-400C52D67AAD}" dt="2024-04-25T05:03:19.401" v="8738" actId="478"/>
          <ac:cxnSpMkLst>
            <pc:docMk/>
            <pc:sldMk cId="2243496142" sldId="973"/>
            <ac:cxnSpMk id="136" creationId="{81D72739-913B-49C3-71A2-F26E2D545BF8}"/>
          </ac:cxnSpMkLst>
        </pc:cxnChg>
      </pc:sldChg>
      <pc:sldChg chg="addSp delSp modSp mod modClrScheme chgLayout">
        <pc:chgData name="rajuahmed1162021@gmail.com" userId="30f68a9591dbc57c" providerId="LiveId" clId="{A7C24AA3-98AB-4602-B92F-400C52D67AAD}" dt="2024-04-27T10:41:11.603" v="10454" actId="692"/>
        <pc:sldMkLst>
          <pc:docMk/>
          <pc:sldMk cId="461155133" sldId="974"/>
        </pc:sldMkLst>
        <pc:spChg chg="del">
          <ac:chgData name="rajuahmed1162021@gmail.com" userId="30f68a9591dbc57c" providerId="LiveId" clId="{A7C24AA3-98AB-4602-B92F-400C52D67AAD}" dt="2024-04-24T05:42:59.324" v="3843" actId="478"/>
          <ac:spMkLst>
            <pc:docMk/>
            <pc:sldMk cId="461155133" sldId="974"/>
            <ac:spMk id="2" creationId="{991C9946-7518-A8A1-5BF3-7014B57B1599}"/>
          </ac:spMkLst>
        </pc:spChg>
        <pc:spChg chg="add del mod">
          <ac:chgData name="rajuahmed1162021@gmail.com" userId="30f68a9591dbc57c" providerId="LiveId" clId="{A7C24AA3-98AB-4602-B92F-400C52D67AAD}" dt="2024-04-27T10:36:37.233" v="10424" actId="931"/>
          <ac:spMkLst>
            <pc:docMk/>
            <pc:sldMk cId="461155133" sldId="974"/>
            <ac:spMk id="5" creationId="{B7860172-84A5-16DA-CD0B-F50825CA6E73}"/>
          </ac:spMkLst>
        </pc:spChg>
        <pc:spChg chg="del">
          <ac:chgData name="rajuahmed1162021@gmail.com" userId="30f68a9591dbc57c" providerId="LiveId" clId="{A7C24AA3-98AB-4602-B92F-400C52D67AAD}" dt="2024-04-24T05:42:59.324" v="3843" actId="478"/>
          <ac:spMkLst>
            <pc:docMk/>
            <pc:sldMk cId="461155133" sldId="974"/>
            <ac:spMk id="7" creationId="{B009BC68-B3B6-BF46-E719-7EDB60419E65}"/>
          </ac:spMkLst>
        </pc:spChg>
        <pc:spChg chg="del">
          <ac:chgData name="rajuahmed1162021@gmail.com" userId="30f68a9591dbc57c" providerId="LiveId" clId="{A7C24AA3-98AB-4602-B92F-400C52D67AAD}" dt="2024-04-24T05:42:59.324" v="3843" actId="478"/>
          <ac:spMkLst>
            <pc:docMk/>
            <pc:sldMk cId="461155133" sldId="974"/>
            <ac:spMk id="8" creationId="{379930B9-1429-6A3A-8E21-F89A2E78B9E9}"/>
          </ac:spMkLst>
        </pc:spChg>
        <pc:spChg chg="del">
          <ac:chgData name="rajuahmed1162021@gmail.com" userId="30f68a9591dbc57c" providerId="LiveId" clId="{A7C24AA3-98AB-4602-B92F-400C52D67AAD}" dt="2024-04-24T05:42:59.324" v="3843" actId="478"/>
          <ac:spMkLst>
            <pc:docMk/>
            <pc:sldMk cId="461155133" sldId="974"/>
            <ac:spMk id="9" creationId="{DB8C047B-03BD-A46A-FEE1-8667AEE906D3}"/>
          </ac:spMkLst>
        </pc:spChg>
        <pc:spChg chg="del">
          <ac:chgData name="rajuahmed1162021@gmail.com" userId="30f68a9591dbc57c" providerId="LiveId" clId="{A7C24AA3-98AB-4602-B92F-400C52D67AAD}" dt="2024-04-24T05:42:59.324" v="3843" actId="478"/>
          <ac:spMkLst>
            <pc:docMk/>
            <pc:sldMk cId="461155133" sldId="974"/>
            <ac:spMk id="15" creationId="{8F691EF7-FE47-8EDE-D13A-A4172ED9DF97}"/>
          </ac:spMkLst>
        </pc:spChg>
        <pc:spChg chg="add mod">
          <ac:chgData name="rajuahmed1162021@gmail.com" userId="30f68a9591dbc57c" providerId="LiveId" clId="{A7C24AA3-98AB-4602-B92F-400C52D67AAD}" dt="2024-04-27T10:39:38.049" v="10440" actId="207"/>
          <ac:spMkLst>
            <pc:docMk/>
            <pc:sldMk cId="461155133" sldId="974"/>
            <ac:spMk id="18" creationId="{811E1A4E-11F7-A9C3-2C4D-FD0EA3F9CBF9}"/>
          </ac:spMkLst>
        </pc:spChg>
        <pc:spChg chg="add mod topLvl">
          <ac:chgData name="rajuahmed1162021@gmail.com" userId="30f68a9591dbc57c" providerId="LiveId" clId="{A7C24AA3-98AB-4602-B92F-400C52D67AAD}" dt="2024-04-27T10:33:36.658" v="10422" actId="14861"/>
          <ac:spMkLst>
            <pc:docMk/>
            <pc:sldMk cId="461155133" sldId="974"/>
            <ac:spMk id="19" creationId="{88C6300C-C82B-D7FA-F29E-8DC0C12EB9F3}"/>
          </ac:spMkLst>
        </pc:spChg>
        <pc:spChg chg="add mod topLvl">
          <ac:chgData name="rajuahmed1162021@gmail.com" userId="30f68a9591dbc57c" providerId="LiveId" clId="{A7C24AA3-98AB-4602-B92F-400C52D67AAD}" dt="2024-04-27T10:33:13.540" v="10420" actId="207"/>
          <ac:spMkLst>
            <pc:docMk/>
            <pc:sldMk cId="461155133" sldId="974"/>
            <ac:spMk id="20" creationId="{1E35D7C0-144E-6854-C22C-A47966E89BB8}"/>
          </ac:spMkLst>
        </pc:spChg>
        <pc:spChg chg="mod topLvl">
          <ac:chgData name="rajuahmed1162021@gmail.com" userId="30f68a9591dbc57c" providerId="LiveId" clId="{A7C24AA3-98AB-4602-B92F-400C52D67AAD}" dt="2024-04-27T10:39:38.049" v="10440" actId="207"/>
          <ac:spMkLst>
            <pc:docMk/>
            <pc:sldMk cId="461155133" sldId="974"/>
            <ac:spMk id="22" creationId="{43FC4BE0-5B08-EBEA-8498-7FEEFA07A6FC}"/>
          </ac:spMkLst>
        </pc:spChg>
        <pc:spChg chg="mod topLvl">
          <ac:chgData name="rajuahmed1162021@gmail.com" userId="30f68a9591dbc57c" providerId="LiveId" clId="{A7C24AA3-98AB-4602-B92F-400C52D67AAD}" dt="2024-04-27T10:39:38.049" v="10440" actId="207"/>
          <ac:spMkLst>
            <pc:docMk/>
            <pc:sldMk cId="461155133" sldId="974"/>
            <ac:spMk id="23" creationId="{7A2BE1D2-0567-CF04-ED47-0D4BBD29CC89}"/>
          </ac:spMkLst>
        </pc:spChg>
        <pc:spChg chg="add mod topLvl">
          <ac:chgData name="rajuahmed1162021@gmail.com" userId="30f68a9591dbc57c" providerId="LiveId" clId="{A7C24AA3-98AB-4602-B92F-400C52D67AAD}" dt="2024-04-27T10:41:11.603" v="10454" actId="692"/>
          <ac:spMkLst>
            <pc:docMk/>
            <pc:sldMk cId="461155133" sldId="974"/>
            <ac:spMk id="24" creationId="{FF9CC3F0-4A23-E37F-99C8-12918BEB9F8D}"/>
          </ac:spMkLst>
        </pc:spChg>
        <pc:spChg chg="add mod topLvl">
          <ac:chgData name="rajuahmed1162021@gmail.com" userId="30f68a9591dbc57c" providerId="LiveId" clId="{A7C24AA3-98AB-4602-B92F-400C52D67AAD}" dt="2024-04-27T10:40:09.805" v="10443" actId="207"/>
          <ac:spMkLst>
            <pc:docMk/>
            <pc:sldMk cId="461155133" sldId="974"/>
            <ac:spMk id="25" creationId="{1DE4781E-5297-B735-E78E-10E13B891D06}"/>
          </ac:spMkLst>
        </pc:spChg>
        <pc:spChg chg="del mod topLvl">
          <ac:chgData name="rajuahmed1162021@gmail.com" userId="30f68a9591dbc57c" providerId="LiveId" clId="{A7C24AA3-98AB-4602-B92F-400C52D67AAD}" dt="2024-04-24T05:48:43.577" v="3884" actId="478"/>
          <ac:spMkLst>
            <pc:docMk/>
            <pc:sldMk cId="461155133" sldId="974"/>
            <ac:spMk id="27" creationId="{E3402215-0BED-2FAF-79F3-35331B8E3A3F}"/>
          </ac:spMkLst>
        </pc:spChg>
        <pc:spChg chg="mod topLvl">
          <ac:chgData name="rajuahmed1162021@gmail.com" userId="30f68a9591dbc57c" providerId="LiveId" clId="{A7C24AA3-98AB-4602-B92F-400C52D67AAD}" dt="2024-04-25T06:05:40.882" v="9734" actId="165"/>
          <ac:spMkLst>
            <pc:docMk/>
            <pc:sldMk cId="461155133" sldId="974"/>
            <ac:spMk id="28" creationId="{1230B9DC-6605-E4BD-A2BD-0356C4A2C0FC}"/>
          </ac:spMkLst>
        </pc:spChg>
        <pc:spChg chg="add mod topLvl">
          <ac:chgData name="rajuahmed1162021@gmail.com" userId="30f68a9591dbc57c" providerId="LiveId" clId="{A7C24AA3-98AB-4602-B92F-400C52D67AAD}" dt="2024-04-27T10:39:48.140" v="10441" actId="208"/>
          <ac:spMkLst>
            <pc:docMk/>
            <pc:sldMk cId="461155133" sldId="974"/>
            <ac:spMk id="29" creationId="{FA2309CF-1AA5-B603-E3C6-F289830F1C47}"/>
          </ac:spMkLst>
        </pc:spChg>
        <pc:spChg chg="add mod topLvl">
          <ac:chgData name="rajuahmed1162021@gmail.com" userId="30f68a9591dbc57c" providerId="LiveId" clId="{A7C24AA3-98AB-4602-B92F-400C52D67AAD}" dt="2024-04-27T10:39:58.916" v="10442" actId="207"/>
          <ac:spMkLst>
            <pc:docMk/>
            <pc:sldMk cId="461155133" sldId="974"/>
            <ac:spMk id="30" creationId="{29C98B06-07DB-A1F2-7622-A2D61354AA7F}"/>
          </ac:spMkLst>
        </pc:spChg>
        <pc:spChg chg="add del mod">
          <ac:chgData name="rajuahmed1162021@gmail.com" userId="30f68a9591dbc57c" providerId="LiveId" clId="{A7C24AA3-98AB-4602-B92F-400C52D67AAD}" dt="2024-04-24T05:48:55.945" v="3889" actId="478"/>
          <ac:spMkLst>
            <pc:docMk/>
            <pc:sldMk cId="461155133" sldId="974"/>
            <ac:spMk id="31" creationId="{0C361F99-D820-D122-1970-68A177B3B384}"/>
          </ac:spMkLst>
        </pc:spChg>
        <pc:spChg chg="add mod topLvl">
          <ac:chgData name="rajuahmed1162021@gmail.com" userId="30f68a9591dbc57c" providerId="LiveId" clId="{A7C24AA3-98AB-4602-B92F-400C52D67AAD}" dt="2024-04-27T10:39:38.049" v="10440" actId="207"/>
          <ac:spMkLst>
            <pc:docMk/>
            <pc:sldMk cId="461155133" sldId="974"/>
            <ac:spMk id="352" creationId="{B2175ED3-7F38-04D9-2D9D-A78F0F30EC18}"/>
          </ac:spMkLst>
        </pc:spChg>
        <pc:spChg chg="add del mod">
          <ac:chgData name="rajuahmed1162021@gmail.com" userId="30f68a9591dbc57c" providerId="LiveId" clId="{A7C24AA3-98AB-4602-B92F-400C52D67AAD}" dt="2024-04-24T05:48:41.639" v="3883" actId="21"/>
          <ac:spMkLst>
            <pc:docMk/>
            <pc:sldMk cId="461155133" sldId="974"/>
            <ac:spMk id="353" creationId="{0C1535AC-395B-2273-F51B-840A7559C3B7}"/>
          </ac:spMkLst>
        </pc:spChg>
        <pc:spChg chg="add mod topLvl">
          <ac:chgData name="rajuahmed1162021@gmail.com" userId="30f68a9591dbc57c" providerId="LiveId" clId="{A7C24AA3-98AB-4602-B92F-400C52D67AAD}" dt="2024-04-25T07:00:18.919" v="10405" actId="2711"/>
          <ac:spMkLst>
            <pc:docMk/>
            <pc:sldMk cId="461155133" sldId="974"/>
            <ac:spMk id="354" creationId="{0C1535AC-395B-2273-F51B-840A7559C3B7}"/>
          </ac:spMkLst>
        </pc:spChg>
        <pc:spChg chg="add del mod">
          <ac:chgData name="rajuahmed1162021@gmail.com" userId="30f68a9591dbc57c" providerId="LiveId" clId="{A7C24AA3-98AB-4602-B92F-400C52D67AAD}" dt="2024-04-24T05:48:53.735" v="3888" actId="21"/>
          <ac:spMkLst>
            <pc:docMk/>
            <pc:sldMk cId="461155133" sldId="974"/>
            <ac:spMk id="355" creationId="{639C6B47-EB99-A1C8-4CBA-1FBB873FBD2C}"/>
          </ac:spMkLst>
        </pc:spChg>
        <pc:spChg chg="del">
          <ac:chgData name="rajuahmed1162021@gmail.com" userId="30f68a9591dbc57c" providerId="LiveId" clId="{A7C24AA3-98AB-4602-B92F-400C52D67AAD}" dt="2024-04-24T05:42:59.324" v="3843" actId="478"/>
          <ac:spMkLst>
            <pc:docMk/>
            <pc:sldMk cId="461155133" sldId="974"/>
            <ac:spMk id="356" creationId="{3AFC9384-973A-4A03-D8C2-3963F480AB7F}"/>
          </ac:spMkLst>
        </pc:spChg>
        <pc:spChg chg="add mod topLvl">
          <ac:chgData name="rajuahmed1162021@gmail.com" userId="30f68a9591dbc57c" providerId="LiveId" clId="{A7C24AA3-98AB-4602-B92F-400C52D67AAD}" dt="2024-04-27T10:39:38.049" v="10440" actId="207"/>
          <ac:spMkLst>
            <pc:docMk/>
            <pc:sldMk cId="461155133" sldId="974"/>
            <ac:spMk id="357" creationId="{639C6B47-EB99-A1C8-4CBA-1FBB873FBD2C}"/>
          </ac:spMkLst>
        </pc:spChg>
        <pc:spChg chg="del">
          <ac:chgData name="rajuahmed1162021@gmail.com" userId="30f68a9591dbc57c" providerId="LiveId" clId="{A7C24AA3-98AB-4602-B92F-400C52D67AAD}" dt="2024-04-24T05:42:59.324" v="3843" actId="478"/>
          <ac:spMkLst>
            <pc:docMk/>
            <pc:sldMk cId="461155133" sldId="974"/>
            <ac:spMk id="359" creationId="{7F2B031B-C8AA-D3B9-8BFA-031E82569FB0}"/>
          </ac:spMkLst>
        </pc:spChg>
        <pc:spChg chg="del">
          <ac:chgData name="rajuahmed1162021@gmail.com" userId="30f68a9591dbc57c" providerId="LiveId" clId="{A7C24AA3-98AB-4602-B92F-400C52D67AAD}" dt="2024-04-24T05:42:59.324" v="3843" actId="478"/>
          <ac:spMkLst>
            <pc:docMk/>
            <pc:sldMk cId="461155133" sldId="974"/>
            <ac:spMk id="363" creationId="{A2201E8A-20D6-B4EB-9CDE-2E5C911D7AA7}"/>
          </ac:spMkLst>
        </pc:spChg>
        <pc:spChg chg="del">
          <ac:chgData name="rajuahmed1162021@gmail.com" userId="30f68a9591dbc57c" providerId="LiveId" clId="{A7C24AA3-98AB-4602-B92F-400C52D67AAD}" dt="2024-04-24T05:42:59.324" v="3843" actId="478"/>
          <ac:spMkLst>
            <pc:docMk/>
            <pc:sldMk cId="461155133" sldId="974"/>
            <ac:spMk id="364" creationId="{43776619-65A5-2533-A94F-36A22F50AB10}"/>
          </ac:spMkLst>
        </pc:spChg>
        <pc:spChg chg="del">
          <ac:chgData name="rajuahmed1162021@gmail.com" userId="30f68a9591dbc57c" providerId="LiveId" clId="{A7C24AA3-98AB-4602-B92F-400C52D67AAD}" dt="2024-04-24T05:42:59.324" v="3843" actId="478"/>
          <ac:spMkLst>
            <pc:docMk/>
            <pc:sldMk cId="461155133" sldId="974"/>
            <ac:spMk id="367" creationId="{6079ECE6-B4E8-5C94-88EB-442DFE2E8C24}"/>
          </ac:spMkLst>
        </pc:spChg>
        <pc:spChg chg="del mod">
          <ac:chgData name="rajuahmed1162021@gmail.com" userId="30f68a9591dbc57c" providerId="LiveId" clId="{A7C24AA3-98AB-4602-B92F-400C52D67AAD}" dt="2024-04-24T05:42:59.324" v="3843" actId="478"/>
          <ac:spMkLst>
            <pc:docMk/>
            <pc:sldMk cId="461155133" sldId="974"/>
            <ac:spMk id="368" creationId="{9A126D73-C103-C3EB-B08A-140038D2488D}"/>
          </ac:spMkLst>
        </pc:spChg>
        <pc:spChg chg="del">
          <ac:chgData name="rajuahmed1162021@gmail.com" userId="30f68a9591dbc57c" providerId="LiveId" clId="{A7C24AA3-98AB-4602-B92F-400C52D67AAD}" dt="2024-04-24T05:42:59.324" v="3843" actId="478"/>
          <ac:spMkLst>
            <pc:docMk/>
            <pc:sldMk cId="461155133" sldId="974"/>
            <ac:spMk id="369" creationId="{42E892F4-A34C-DF3F-EF2E-4E31DC387D6A}"/>
          </ac:spMkLst>
        </pc:spChg>
        <pc:spChg chg="del mod">
          <ac:chgData name="rajuahmed1162021@gmail.com" userId="30f68a9591dbc57c" providerId="LiveId" clId="{A7C24AA3-98AB-4602-B92F-400C52D67AAD}" dt="2024-04-24T05:42:59.324" v="3843" actId="478"/>
          <ac:spMkLst>
            <pc:docMk/>
            <pc:sldMk cId="461155133" sldId="974"/>
            <ac:spMk id="370" creationId="{751665B9-1D53-BE71-6CBD-B24C69D96E90}"/>
          </ac:spMkLst>
        </pc:spChg>
        <pc:spChg chg="del">
          <ac:chgData name="rajuahmed1162021@gmail.com" userId="30f68a9591dbc57c" providerId="LiveId" clId="{A7C24AA3-98AB-4602-B92F-400C52D67AAD}" dt="2024-04-24T05:42:59.324" v="3843" actId="478"/>
          <ac:spMkLst>
            <pc:docMk/>
            <pc:sldMk cId="461155133" sldId="974"/>
            <ac:spMk id="372" creationId="{A37D9B48-3860-7E2A-9F7A-059F4B448BEB}"/>
          </ac:spMkLst>
        </pc:spChg>
        <pc:spChg chg="mod topLvl">
          <ac:chgData name="rajuahmed1162021@gmail.com" userId="30f68a9591dbc57c" providerId="LiveId" clId="{A7C24AA3-98AB-4602-B92F-400C52D67AAD}" dt="2024-04-27T10:41:11.603" v="10454" actId="692"/>
          <ac:spMkLst>
            <pc:docMk/>
            <pc:sldMk cId="461155133" sldId="974"/>
            <ac:spMk id="373" creationId="{058F86D7-19A7-FE12-29E6-49B3581F2F7D}"/>
          </ac:spMkLst>
        </pc:spChg>
        <pc:spChg chg="del mod topLvl">
          <ac:chgData name="rajuahmed1162021@gmail.com" userId="30f68a9591dbc57c" providerId="LiveId" clId="{A7C24AA3-98AB-4602-B92F-400C52D67AAD}" dt="2024-04-24T05:50:00.168" v="3900" actId="478"/>
          <ac:spMkLst>
            <pc:docMk/>
            <pc:sldMk cId="461155133" sldId="974"/>
            <ac:spMk id="374" creationId="{BDEF746E-F2F8-704C-3400-1A1FC7C17820}"/>
          </ac:spMkLst>
        </pc:spChg>
        <pc:spChg chg="mod topLvl">
          <ac:chgData name="rajuahmed1162021@gmail.com" userId="30f68a9591dbc57c" providerId="LiveId" clId="{A7C24AA3-98AB-4602-B92F-400C52D67AAD}" dt="2024-04-25T06:05:40.882" v="9734" actId="165"/>
          <ac:spMkLst>
            <pc:docMk/>
            <pc:sldMk cId="461155133" sldId="974"/>
            <ac:spMk id="375" creationId="{2A6ED3DA-E8E9-06B3-1494-575158BE7E6C}"/>
          </ac:spMkLst>
        </pc:spChg>
        <pc:spChg chg="mod topLvl">
          <ac:chgData name="rajuahmed1162021@gmail.com" userId="30f68a9591dbc57c" providerId="LiveId" clId="{A7C24AA3-98AB-4602-B92F-400C52D67AAD}" dt="2024-04-25T07:00:18.919" v="10405" actId="2711"/>
          <ac:spMkLst>
            <pc:docMk/>
            <pc:sldMk cId="461155133" sldId="974"/>
            <ac:spMk id="376" creationId="{874820AB-8D33-2A10-F579-9CC5E30A9784}"/>
          </ac:spMkLst>
        </pc:spChg>
        <pc:spChg chg="add mod topLvl">
          <ac:chgData name="rajuahmed1162021@gmail.com" userId="30f68a9591dbc57c" providerId="LiveId" clId="{A7C24AA3-98AB-4602-B92F-400C52D67AAD}" dt="2024-04-27T10:40:14.388" v="10444" actId="207"/>
          <ac:spMkLst>
            <pc:docMk/>
            <pc:sldMk cId="461155133" sldId="974"/>
            <ac:spMk id="377" creationId="{F4EFC484-7038-AC8C-8CB8-9C762FEF70A4}"/>
          </ac:spMkLst>
        </pc:spChg>
        <pc:spChg chg="del">
          <ac:chgData name="rajuahmed1162021@gmail.com" userId="30f68a9591dbc57c" providerId="LiveId" clId="{A7C24AA3-98AB-4602-B92F-400C52D67AAD}" dt="2024-04-24T05:42:59.324" v="3843" actId="478"/>
          <ac:spMkLst>
            <pc:docMk/>
            <pc:sldMk cId="461155133" sldId="974"/>
            <ac:spMk id="379" creationId="{B6BB5F7E-4349-2F47-D4B4-7725B59A9D08}"/>
          </ac:spMkLst>
        </pc:spChg>
        <pc:spChg chg="del">
          <ac:chgData name="rajuahmed1162021@gmail.com" userId="30f68a9591dbc57c" providerId="LiveId" clId="{A7C24AA3-98AB-4602-B92F-400C52D67AAD}" dt="2024-04-24T05:42:59.324" v="3843" actId="478"/>
          <ac:spMkLst>
            <pc:docMk/>
            <pc:sldMk cId="461155133" sldId="974"/>
            <ac:spMk id="380" creationId="{4E95F613-F15E-7E75-CA72-5ACEE4F1DA24}"/>
          </ac:spMkLst>
        </pc:spChg>
        <pc:spChg chg="del">
          <ac:chgData name="rajuahmed1162021@gmail.com" userId="30f68a9591dbc57c" providerId="LiveId" clId="{A7C24AA3-98AB-4602-B92F-400C52D67AAD}" dt="2024-04-24T05:42:59.324" v="3843" actId="478"/>
          <ac:spMkLst>
            <pc:docMk/>
            <pc:sldMk cId="461155133" sldId="974"/>
            <ac:spMk id="381" creationId="{BD86B374-B103-4CD3-4C71-0749F3C6EB6E}"/>
          </ac:spMkLst>
        </pc:spChg>
        <pc:spChg chg="del">
          <ac:chgData name="rajuahmed1162021@gmail.com" userId="30f68a9591dbc57c" providerId="LiveId" clId="{A7C24AA3-98AB-4602-B92F-400C52D67AAD}" dt="2024-04-24T05:42:59.324" v="3843" actId="478"/>
          <ac:spMkLst>
            <pc:docMk/>
            <pc:sldMk cId="461155133" sldId="974"/>
            <ac:spMk id="382" creationId="{A80AAE8E-C7CC-287C-D28D-85BAE16BCBE7}"/>
          </ac:spMkLst>
        </pc:spChg>
        <pc:spChg chg="del">
          <ac:chgData name="rajuahmed1162021@gmail.com" userId="30f68a9591dbc57c" providerId="LiveId" clId="{A7C24AA3-98AB-4602-B92F-400C52D67AAD}" dt="2024-04-24T05:42:59.324" v="3843" actId="478"/>
          <ac:spMkLst>
            <pc:docMk/>
            <pc:sldMk cId="461155133" sldId="974"/>
            <ac:spMk id="383" creationId="{77B1CC5A-D25B-0A30-7D16-93F5480FCA53}"/>
          </ac:spMkLst>
        </pc:spChg>
        <pc:spChg chg="del">
          <ac:chgData name="rajuahmed1162021@gmail.com" userId="30f68a9591dbc57c" providerId="LiveId" clId="{A7C24AA3-98AB-4602-B92F-400C52D67AAD}" dt="2024-04-24T05:42:59.324" v="3843" actId="478"/>
          <ac:spMkLst>
            <pc:docMk/>
            <pc:sldMk cId="461155133" sldId="974"/>
            <ac:spMk id="384" creationId="{99028DD0-AB01-408F-D6B2-8DA0DC5A09F0}"/>
          </ac:spMkLst>
        </pc:spChg>
        <pc:spChg chg="mod">
          <ac:chgData name="rajuahmed1162021@gmail.com" userId="30f68a9591dbc57c" providerId="LiveId" clId="{A7C24AA3-98AB-4602-B92F-400C52D67AAD}" dt="2024-04-24T05:51:25.133" v="3919" actId="571"/>
          <ac:spMkLst>
            <pc:docMk/>
            <pc:sldMk cId="461155133" sldId="974"/>
            <ac:spMk id="387" creationId="{7B6D3A48-8A15-BADE-A4D6-97B80A37B426}"/>
          </ac:spMkLst>
        </pc:spChg>
        <pc:spChg chg="mod">
          <ac:chgData name="rajuahmed1162021@gmail.com" userId="30f68a9591dbc57c" providerId="LiveId" clId="{A7C24AA3-98AB-4602-B92F-400C52D67AAD}" dt="2024-04-24T05:51:25.133" v="3919" actId="571"/>
          <ac:spMkLst>
            <pc:docMk/>
            <pc:sldMk cId="461155133" sldId="974"/>
            <ac:spMk id="388" creationId="{2AD83B0A-8B10-E0E5-9F0D-D35CB92EDBB1}"/>
          </ac:spMkLst>
        </pc:spChg>
        <pc:spChg chg="mod">
          <ac:chgData name="rajuahmed1162021@gmail.com" userId="30f68a9591dbc57c" providerId="LiveId" clId="{A7C24AA3-98AB-4602-B92F-400C52D67AAD}" dt="2024-04-24T05:51:25.133" v="3919" actId="571"/>
          <ac:spMkLst>
            <pc:docMk/>
            <pc:sldMk cId="461155133" sldId="974"/>
            <ac:spMk id="389" creationId="{482D6DBC-29F1-3F2D-163E-B9F24B5D3ADA}"/>
          </ac:spMkLst>
        </pc:spChg>
        <pc:spChg chg="del">
          <ac:chgData name="rajuahmed1162021@gmail.com" userId="30f68a9591dbc57c" providerId="LiveId" clId="{A7C24AA3-98AB-4602-B92F-400C52D67AAD}" dt="2024-04-24T05:42:59.324" v="3843" actId="478"/>
          <ac:spMkLst>
            <pc:docMk/>
            <pc:sldMk cId="461155133" sldId="974"/>
            <ac:spMk id="390" creationId="{C81989B2-05C0-8CE9-2814-C14A43845783}"/>
          </ac:spMkLst>
        </pc:spChg>
        <pc:spChg chg="mod">
          <ac:chgData name="rajuahmed1162021@gmail.com" userId="30f68a9591dbc57c" providerId="LiveId" clId="{A7C24AA3-98AB-4602-B92F-400C52D67AAD}" dt="2024-04-24T05:51:25.133" v="3919" actId="571"/>
          <ac:spMkLst>
            <pc:docMk/>
            <pc:sldMk cId="461155133" sldId="974"/>
            <ac:spMk id="391" creationId="{0494FC62-E685-9340-8B39-1E926F37FDC5}"/>
          </ac:spMkLst>
        </pc:spChg>
        <pc:spChg chg="add del mod">
          <ac:chgData name="rajuahmed1162021@gmail.com" userId="30f68a9591dbc57c" providerId="LiveId" clId="{A7C24AA3-98AB-4602-B92F-400C52D67AAD}" dt="2024-04-24T05:54:02.810" v="3954" actId="478"/>
          <ac:spMkLst>
            <pc:docMk/>
            <pc:sldMk cId="461155133" sldId="974"/>
            <ac:spMk id="392" creationId="{0E399E28-F156-1B93-B6C9-8D374858186F}"/>
          </ac:spMkLst>
        </pc:spChg>
        <pc:spChg chg="add del mod ord">
          <ac:chgData name="rajuahmed1162021@gmail.com" userId="30f68a9591dbc57c" providerId="LiveId" clId="{A7C24AA3-98AB-4602-B92F-400C52D67AAD}" dt="2024-04-24T06:16:21.102" v="4176" actId="21"/>
          <ac:spMkLst>
            <pc:docMk/>
            <pc:sldMk cId="461155133" sldId="974"/>
            <ac:spMk id="399" creationId="{E478B78E-FC78-8A6E-C736-C3411AB83950}"/>
          </ac:spMkLst>
        </pc:spChg>
        <pc:spChg chg="add mod ord">
          <ac:chgData name="rajuahmed1162021@gmail.com" userId="30f68a9591dbc57c" providerId="LiveId" clId="{A7C24AA3-98AB-4602-B92F-400C52D67AAD}" dt="2024-04-27T10:39:18.812" v="10439" actId="207"/>
          <ac:spMkLst>
            <pc:docMk/>
            <pc:sldMk cId="461155133" sldId="974"/>
            <ac:spMk id="415" creationId="{E2650BBE-4C4A-CB58-87EC-607F789EC5C0}"/>
          </ac:spMkLst>
        </pc:spChg>
        <pc:spChg chg="add del mod ord">
          <ac:chgData name="rajuahmed1162021@gmail.com" userId="30f68a9591dbc57c" providerId="LiveId" clId="{A7C24AA3-98AB-4602-B92F-400C52D67AAD}" dt="2024-04-24T06:16:57.577" v="4187" actId="700"/>
          <ac:spMkLst>
            <pc:docMk/>
            <pc:sldMk cId="461155133" sldId="974"/>
            <ac:spMk id="416" creationId="{9E42CEE8-FA5C-8C5B-D5E5-EB4D90D7E87F}"/>
          </ac:spMkLst>
        </pc:spChg>
        <pc:spChg chg="add del mod ord">
          <ac:chgData name="rajuahmed1162021@gmail.com" userId="30f68a9591dbc57c" providerId="LiveId" clId="{A7C24AA3-98AB-4602-B92F-400C52D67AAD}" dt="2024-04-27T10:29:53.917" v="10412" actId="931"/>
          <ac:spMkLst>
            <pc:docMk/>
            <pc:sldMk cId="461155133" sldId="974"/>
            <ac:spMk id="417" creationId="{E1797A95-9266-E4D7-FF56-45987FBBD429}"/>
          </ac:spMkLst>
        </pc:spChg>
        <pc:grpChg chg="add del mod">
          <ac:chgData name="rajuahmed1162021@gmail.com" userId="30f68a9591dbc57c" providerId="LiveId" clId="{A7C24AA3-98AB-4602-B92F-400C52D67AAD}" dt="2024-04-24T05:42:57.370" v="3842" actId="21"/>
          <ac:grpSpMkLst>
            <pc:docMk/>
            <pc:sldMk cId="461155133" sldId="974"/>
            <ac:grpSpMk id="3" creationId="{07B0DDB0-BC72-CFF4-AA27-2CBEE8C5B937}"/>
          </ac:grpSpMkLst>
        </pc:grpChg>
        <pc:grpChg chg="add del mod">
          <ac:chgData name="rajuahmed1162021@gmail.com" userId="30f68a9591dbc57c" providerId="LiveId" clId="{A7C24AA3-98AB-4602-B92F-400C52D67AAD}" dt="2024-04-24T05:50:26.085" v="3902" actId="165"/>
          <ac:grpSpMkLst>
            <pc:docMk/>
            <pc:sldMk cId="461155133" sldId="974"/>
            <ac:grpSpMk id="12" creationId="{07B0DDB0-BC72-CFF4-AA27-2CBEE8C5B937}"/>
          </ac:grpSpMkLst>
        </pc:grpChg>
        <pc:grpChg chg="add del mod">
          <ac:chgData name="rajuahmed1162021@gmail.com" userId="30f68a9591dbc57c" providerId="LiveId" clId="{A7C24AA3-98AB-4602-B92F-400C52D67AAD}" dt="2024-04-24T05:48:08.117" v="3859" actId="165"/>
          <ac:grpSpMkLst>
            <pc:docMk/>
            <pc:sldMk cId="461155133" sldId="974"/>
            <ac:grpSpMk id="21" creationId="{F45CB05E-5F8E-BB93-F368-A1B94B9515AF}"/>
          </ac:grpSpMkLst>
        </pc:grpChg>
        <pc:grpChg chg="add del mod">
          <ac:chgData name="rajuahmed1162021@gmail.com" userId="30f68a9591dbc57c" providerId="LiveId" clId="{A7C24AA3-98AB-4602-B92F-400C52D67AAD}" dt="2024-04-24T05:48:08.117" v="3859" actId="165"/>
          <ac:grpSpMkLst>
            <pc:docMk/>
            <pc:sldMk cId="461155133" sldId="974"/>
            <ac:grpSpMk id="26" creationId="{F31A6935-7B14-2B9B-E10A-DC516054AECA}"/>
          </ac:grpSpMkLst>
        </pc:grpChg>
        <pc:grpChg chg="add del mod">
          <ac:chgData name="rajuahmed1162021@gmail.com" userId="30f68a9591dbc57c" providerId="LiveId" clId="{A7C24AA3-98AB-4602-B92F-400C52D67AAD}" dt="2024-04-24T06:09:05.232" v="3958" actId="165"/>
          <ac:grpSpMkLst>
            <pc:docMk/>
            <pc:sldMk cId="461155133" sldId="974"/>
            <ac:grpSpMk id="361" creationId="{4E335E57-A1FD-53E7-6377-6BC35ADE7021}"/>
          </ac:grpSpMkLst>
        </pc:grpChg>
        <pc:grpChg chg="add del mod">
          <ac:chgData name="rajuahmed1162021@gmail.com" userId="30f68a9591dbc57c" providerId="LiveId" clId="{A7C24AA3-98AB-4602-B92F-400C52D67AAD}" dt="2024-04-24T06:09:05.232" v="3958" actId="165"/>
          <ac:grpSpMkLst>
            <pc:docMk/>
            <pc:sldMk cId="461155133" sldId="974"/>
            <ac:grpSpMk id="362" creationId="{A0CE9BAE-A9D3-D0EB-0CC1-CF75FB38341F}"/>
          </ac:grpSpMkLst>
        </pc:grpChg>
        <pc:grpChg chg="add del mod">
          <ac:chgData name="rajuahmed1162021@gmail.com" userId="30f68a9591dbc57c" providerId="LiveId" clId="{A7C24AA3-98AB-4602-B92F-400C52D67AAD}" dt="2024-04-24T05:51:26.477" v="3920" actId="165"/>
          <ac:grpSpMkLst>
            <pc:docMk/>
            <pc:sldMk cId="461155133" sldId="974"/>
            <ac:grpSpMk id="365" creationId="{BDEEECD5-80C0-8478-7DE3-F6305F08BE46}"/>
          </ac:grpSpMkLst>
        </pc:grpChg>
        <pc:grpChg chg="del">
          <ac:chgData name="rajuahmed1162021@gmail.com" userId="30f68a9591dbc57c" providerId="LiveId" clId="{A7C24AA3-98AB-4602-B92F-400C52D67AAD}" dt="2024-04-24T05:42:59.324" v="3843" actId="478"/>
          <ac:grpSpMkLst>
            <pc:docMk/>
            <pc:sldMk cId="461155133" sldId="974"/>
            <ac:grpSpMk id="366" creationId="{DF1D4E2C-C596-4DE1-E3DB-76627903EA0C}"/>
          </ac:grpSpMkLst>
        </pc:grpChg>
        <pc:grpChg chg="add del mod">
          <ac:chgData name="rajuahmed1162021@gmail.com" userId="30f68a9591dbc57c" providerId="LiveId" clId="{A7C24AA3-98AB-4602-B92F-400C52D67AAD}" dt="2024-04-24T05:49:57.783" v="3899" actId="165"/>
          <ac:grpSpMkLst>
            <pc:docMk/>
            <pc:sldMk cId="461155133" sldId="974"/>
            <ac:grpSpMk id="371" creationId="{A862C70F-1574-1835-6A64-A824D32473E0}"/>
          </ac:grpSpMkLst>
        </pc:grpChg>
        <pc:grpChg chg="add mod">
          <ac:chgData name="rajuahmed1162021@gmail.com" userId="30f68a9591dbc57c" providerId="LiveId" clId="{A7C24AA3-98AB-4602-B92F-400C52D67AAD}" dt="2024-04-24T05:51:25.133" v="3919" actId="571"/>
          <ac:grpSpMkLst>
            <pc:docMk/>
            <pc:sldMk cId="461155133" sldId="974"/>
            <ac:grpSpMk id="386" creationId="{AD6FD6FC-6C17-9FB5-5FF2-70CB1DF13399}"/>
          </ac:grpSpMkLst>
        </pc:grpChg>
        <pc:grpChg chg="add del mod">
          <ac:chgData name="rajuahmed1162021@gmail.com" userId="30f68a9591dbc57c" providerId="LiveId" clId="{A7C24AA3-98AB-4602-B92F-400C52D67AAD}" dt="2024-04-24T06:13:04.846" v="4093" actId="165"/>
          <ac:grpSpMkLst>
            <pc:docMk/>
            <pc:sldMk cId="461155133" sldId="974"/>
            <ac:grpSpMk id="395" creationId="{DCA9B08E-5D34-FA06-C898-23CE2AC2A625}"/>
          </ac:grpSpMkLst>
        </pc:grpChg>
        <pc:grpChg chg="add del mod">
          <ac:chgData name="rajuahmed1162021@gmail.com" userId="30f68a9591dbc57c" providerId="LiveId" clId="{A7C24AA3-98AB-4602-B92F-400C52D67AAD}" dt="2024-04-24T06:13:04.846" v="4093" actId="165"/>
          <ac:grpSpMkLst>
            <pc:docMk/>
            <pc:sldMk cId="461155133" sldId="974"/>
            <ac:grpSpMk id="396" creationId="{0EA4ABB7-64DE-2153-1DFD-CC6CA15D561A}"/>
          </ac:grpSpMkLst>
        </pc:grpChg>
        <pc:grpChg chg="add del mod">
          <ac:chgData name="rajuahmed1162021@gmail.com" userId="30f68a9591dbc57c" providerId="LiveId" clId="{A7C24AA3-98AB-4602-B92F-400C52D67AAD}" dt="2024-04-24T06:13:04.846" v="4093" actId="165"/>
          <ac:grpSpMkLst>
            <pc:docMk/>
            <pc:sldMk cId="461155133" sldId="974"/>
            <ac:grpSpMk id="397" creationId="{6D600856-0745-8039-62CF-34CFCC659845}"/>
          </ac:grpSpMkLst>
        </pc:grpChg>
        <pc:grpChg chg="add del mod">
          <ac:chgData name="rajuahmed1162021@gmail.com" userId="30f68a9591dbc57c" providerId="LiveId" clId="{A7C24AA3-98AB-4602-B92F-400C52D67AAD}" dt="2024-04-24T06:13:04.846" v="4093" actId="165"/>
          <ac:grpSpMkLst>
            <pc:docMk/>
            <pc:sldMk cId="461155133" sldId="974"/>
            <ac:grpSpMk id="398" creationId="{2E987048-E7EB-A5F8-3B51-B9B6C169B6BA}"/>
          </ac:grpSpMkLst>
        </pc:grpChg>
        <pc:grpChg chg="add del mod topLvl">
          <ac:chgData name="rajuahmed1162021@gmail.com" userId="30f68a9591dbc57c" providerId="LiveId" clId="{A7C24AA3-98AB-4602-B92F-400C52D67AAD}" dt="2024-04-25T06:05:40.882" v="9734" actId="165"/>
          <ac:grpSpMkLst>
            <pc:docMk/>
            <pc:sldMk cId="461155133" sldId="974"/>
            <ac:grpSpMk id="400" creationId="{4294CB8B-9FA0-7AE6-38D9-B874A7F026C0}"/>
          </ac:grpSpMkLst>
        </pc:grpChg>
        <pc:grpChg chg="add del mod topLvl">
          <ac:chgData name="rajuahmed1162021@gmail.com" userId="30f68a9591dbc57c" providerId="LiveId" clId="{A7C24AA3-98AB-4602-B92F-400C52D67AAD}" dt="2024-04-25T06:05:40.882" v="9734" actId="165"/>
          <ac:grpSpMkLst>
            <pc:docMk/>
            <pc:sldMk cId="461155133" sldId="974"/>
            <ac:grpSpMk id="401" creationId="{6F6F3353-F00F-90C7-FEB0-C560CA303B78}"/>
          </ac:grpSpMkLst>
        </pc:grpChg>
        <pc:grpChg chg="add del mod topLvl">
          <ac:chgData name="rajuahmed1162021@gmail.com" userId="30f68a9591dbc57c" providerId="LiveId" clId="{A7C24AA3-98AB-4602-B92F-400C52D67AAD}" dt="2024-04-25T06:05:40.882" v="9734" actId="165"/>
          <ac:grpSpMkLst>
            <pc:docMk/>
            <pc:sldMk cId="461155133" sldId="974"/>
            <ac:grpSpMk id="402" creationId="{36A474D4-90A7-4F89-1C6E-C7DB71BA5118}"/>
          </ac:grpSpMkLst>
        </pc:grpChg>
        <pc:grpChg chg="add del mod topLvl">
          <ac:chgData name="rajuahmed1162021@gmail.com" userId="30f68a9591dbc57c" providerId="LiveId" clId="{A7C24AA3-98AB-4602-B92F-400C52D67AAD}" dt="2024-04-25T06:05:40.882" v="9734" actId="165"/>
          <ac:grpSpMkLst>
            <pc:docMk/>
            <pc:sldMk cId="461155133" sldId="974"/>
            <ac:grpSpMk id="403" creationId="{9FDCE785-C4D1-3BA0-FF69-9F4D74B1BE8D}"/>
          </ac:grpSpMkLst>
        </pc:grpChg>
        <pc:grpChg chg="add mod">
          <ac:chgData name="rajuahmed1162021@gmail.com" userId="30f68a9591dbc57c" providerId="LiveId" clId="{A7C24AA3-98AB-4602-B92F-400C52D67AAD}" dt="2024-04-24T06:13:54.651" v="4104" actId="164"/>
          <ac:grpSpMkLst>
            <pc:docMk/>
            <pc:sldMk cId="461155133" sldId="974"/>
            <ac:grpSpMk id="404" creationId="{FED57E33-E942-4682-B9A2-C479BE6F7D1D}"/>
          </ac:grpSpMkLst>
        </pc:grpChg>
        <pc:grpChg chg="add del mod topLvl">
          <ac:chgData name="rajuahmed1162021@gmail.com" userId="30f68a9591dbc57c" providerId="LiveId" clId="{A7C24AA3-98AB-4602-B92F-400C52D67AAD}" dt="2024-04-25T07:03:48.857" v="10408" actId="165"/>
          <ac:grpSpMkLst>
            <pc:docMk/>
            <pc:sldMk cId="461155133" sldId="974"/>
            <ac:grpSpMk id="405" creationId="{5949D83E-1580-D507-E551-F87AC442065E}"/>
          </ac:grpSpMkLst>
        </pc:grpChg>
        <pc:grpChg chg="add del mod topLvl">
          <ac:chgData name="rajuahmed1162021@gmail.com" userId="30f68a9591dbc57c" providerId="LiveId" clId="{A7C24AA3-98AB-4602-B92F-400C52D67AAD}" dt="2024-04-25T07:03:48.857" v="10408" actId="165"/>
          <ac:grpSpMkLst>
            <pc:docMk/>
            <pc:sldMk cId="461155133" sldId="974"/>
            <ac:grpSpMk id="406" creationId="{7EA7206A-E232-BBA7-D3FA-6A554947A070}"/>
          </ac:grpSpMkLst>
        </pc:grpChg>
        <pc:grpChg chg="add del mod topLvl">
          <ac:chgData name="rajuahmed1162021@gmail.com" userId="30f68a9591dbc57c" providerId="LiveId" clId="{A7C24AA3-98AB-4602-B92F-400C52D67AAD}" dt="2024-04-25T07:03:48.857" v="10408" actId="165"/>
          <ac:grpSpMkLst>
            <pc:docMk/>
            <pc:sldMk cId="461155133" sldId="974"/>
            <ac:grpSpMk id="407" creationId="{46D82540-FB85-5D32-49B8-68A1AEE8AC95}"/>
          </ac:grpSpMkLst>
        </pc:grpChg>
        <pc:grpChg chg="add del mod topLvl">
          <ac:chgData name="rajuahmed1162021@gmail.com" userId="30f68a9591dbc57c" providerId="LiveId" clId="{A7C24AA3-98AB-4602-B92F-400C52D67AAD}" dt="2024-04-25T07:03:48.857" v="10408" actId="165"/>
          <ac:grpSpMkLst>
            <pc:docMk/>
            <pc:sldMk cId="461155133" sldId="974"/>
            <ac:grpSpMk id="408" creationId="{577545E1-0427-CB91-B3DF-DB1D3557C6B2}"/>
          </ac:grpSpMkLst>
        </pc:grpChg>
        <pc:grpChg chg="add del mod">
          <ac:chgData name="rajuahmed1162021@gmail.com" userId="30f68a9591dbc57c" providerId="LiveId" clId="{A7C24AA3-98AB-4602-B92F-400C52D67AAD}" dt="2024-04-24T06:17:25.629" v="4192" actId="165"/>
          <ac:grpSpMkLst>
            <pc:docMk/>
            <pc:sldMk cId="461155133" sldId="974"/>
            <ac:grpSpMk id="411" creationId="{8526B254-4337-EF14-DCDE-0595018CD707}"/>
          </ac:grpSpMkLst>
        </pc:grpChg>
        <pc:grpChg chg="add del mod">
          <ac:chgData name="rajuahmed1162021@gmail.com" userId="30f68a9591dbc57c" providerId="LiveId" clId="{A7C24AA3-98AB-4602-B92F-400C52D67AAD}" dt="2024-04-24T06:17:25.629" v="4192" actId="165"/>
          <ac:grpSpMkLst>
            <pc:docMk/>
            <pc:sldMk cId="461155133" sldId="974"/>
            <ac:grpSpMk id="412" creationId="{33D548F3-D908-EE57-58B4-A9E72BC869BA}"/>
          </ac:grpSpMkLst>
        </pc:grpChg>
        <pc:grpChg chg="add del mod">
          <ac:chgData name="rajuahmed1162021@gmail.com" userId="30f68a9591dbc57c" providerId="LiveId" clId="{A7C24AA3-98AB-4602-B92F-400C52D67AAD}" dt="2024-04-24T06:17:25.629" v="4192" actId="165"/>
          <ac:grpSpMkLst>
            <pc:docMk/>
            <pc:sldMk cId="461155133" sldId="974"/>
            <ac:grpSpMk id="413" creationId="{198CD39C-616D-97C9-BA43-2611D023813E}"/>
          </ac:grpSpMkLst>
        </pc:grpChg>
        <pc:grpChg chg="add del mod">
          <ac:chgData name="rajuahmed1162021@gmail.com" userId="30f68a9591dbc57c" providerId="LiveId" clId="{A7C24AA3-98AB-4602-B92F-400C52D67AAD}" dt="2024-04-24T06:17:25.629" v="4192" actId="165"/>
          <ac:grpSpMkLst>
            <pc:docMk/>
            <pc:sldMk cId="461155133" sldId="974"/>
            <ac:grpSpMk id="414" creationId="{2FFE8312-D28C-E4F0-EF09-45A8026408E2}"/>
          </ac:grpSpMkLst>
        </pc:grpChg>
        <pc:picChg chg="add del mod modCrop">
          <ac:chgData name="rajuahmed1162021@gmail.com" userId="30f68a9591dbc57c" providerId="LiveId" clId="{A7C24AA3-98AB-4602-B92F-400C52D67AAD}" dt="2024-04-27T10:36:29.200" v="10423" actId="478"/>
          <ac:picMkLst>
            <pc:docMk/>
            <pc:sldMk cId="461155133" sldId="974"/>
            <ac:picMk id="3" creationId="{F0076925-DCEC-B449-003E-55571A691575}"/>
          </ac:picMkLst>
        </pc:picChg>
        <pc:picChg chg="del">
          <ac:chgData name="rajuahmed1162021@gmail.com" userId="30f68a9591dbc57c" providerId="LiveId" clId="{A7C24AA3-98AB-4602-B92F-400C52D67AAD}" dt="2024-04-24T05:42:59.324" v="3843" actId="478"/>
          <ac:picMkLst>
            <pc:docMk/>
            <pc:sldMk cId="461155133" sldId="974"/>
            <ac:picMk id="6" creationId="{52A8648B-5DE4-E737-E7BA-41B26CD8DC97}"/>
          </ac:picMkLst>
        </pc:picChg>
        <pc:picChg chg="add mod modCrop">
          <ac:chgData name="rajuahmed1162021@gmail.com" userId="30f68a9591dbc57c" providerId="LiveId" clId="{A7C24AA3-98AB-4602-B92F-400C52D67AAD}" dt="2024-04-27T10:36:58.083" v="10428" actId="18131"/>
          <ac:picMkLst>
            <pc:docMk/>
            <pc:sldMk cId="461155133" sldId="974"/>
            <ac:picMk id="7" creationId="{C2EC2FA5-9752-61DE-60B3-F8D0E369CFA2}"/>
          </ac:picMkLst>
        </pc:picChg>
        <pc:cxnChg chg="mod">
          <ac:chgData name="rajuahmed1162021@gmail.com" userId="30f68a9591dbc57c" providerId="LiveId" clId="{A7C24AA3-98AB-4602-B92F-400C52D67AAD}" dt="2024-04-24T05:25:44.765" v="3400"/>
          <ac:cxnSpMkLst>
            <pc:docMk/>
            <pc:sldMk cId="461155133" sldId="974"/>
            <ac:cxnSpMk id="4" creationId="{1D48E6C7-EEC0-EF90-D9C1-D4DF0948B32B}"/>
          </ac:cxnSpMkLst>
        </pc:cxnChg>
        <pc:cxnChg chg="mod">
          <ac:chgData name="rajuahmed1162021@gmail.com" userId="30f68a9591dbc57c" providerId="LiveId" clId="{A7C24AA3-98AB-4602-B92F-400C52D67AAD}" dt="2024-04-24T05:25:44.765" v="3400"/>
          <ac:cxnSpMkLst>
            <pc:docMk/>
            <pc:sldMk cId="461155133" sldId="974"/>
            <ac:cxnSpMk id="5" creationId="{3E67199A-BB91-CE18-5F91-0B8BBEE3199B}"/>
          </ac:cxnSpMkLst>
        </pc:cxnChg>
        <pc:cxnChg chg="mod">
          <ac:chgData name="rajuahmed1162021@gmail.com" userId="30f68a9591dbc57c" providerId="LiveId" clId="{A7C24AA3-98AB-4602-B92F-400C52D67AAD}" dt="2024-04-24T05:25:44.765" v="3400"/>
          <ac:cxnSpMkLst>
            <pc:docMk/>
            <pc:sldMk cId="461155133" sldId="974"/>
            <ac:cxnSpMk id="10" creationId="{DF29D5F5-1502-B5C3-7E6A-82D703B08971}"/>
          </ac:cxnSpMkLst>
        </pc:cxnChg>
        <pc:cxnChg chg="mod">
          <ac:chgData name="rajuahmed1162021@gmail.com" userId="30f68a9591dbc57c" providerId="LiveId" clId="{A7C24AA3-98AB-4602-B92F-400C52D67AAD}" dt="2024-04-24T05:25:44.765" v="3400"/>
          <ac:cxnSpMkLst>
            <pc:docMk/>
            <pc:sldMk cId="461155133" sldId="974"/>
            <ac:cxnSpMk id="11" creationId="{FC111AE6-CFF9-7E30-A2C3-CA5A1F9DFC47}"/>
          </ac:cxnSpMkLst>
        </pc:cxnChg>
        <pc:cxnChg chg="del mod topLvl">
          <ac:chgData name="rajuahmed1162021@gmail.com" userId="30f68a9591dbc57c" providerId="LiveId" clId="{A7C24AA3-98AB-4602-B92F-400C52D67AAD}" dt="2024-04-24T06:17:08.426" v="4188" actId="478"/>
          <ac:cxnSpMkLst>
            <pc:docMk/>
            <pc:sldMk cId="461155133" sldId="974"/>
            <ac:cxnSpMk id="13" creationId="{1D48E6C7-EEC0-EF90-D9C1-D4DF0948B32B}"/>
          </ac:cxnSpMkLst>
        </pc:cxnChg>
        <pc:cxnChg chg="del mod topLvl">
          <ac:chgData name="rajuahmed1162021@gmail.com" userId="30f68a9591dbc57c" providerId="LiveId" clId="{A7C24AA3-98AB-4602-B92F-400C52D67AAD}" dt="2024-04-24T06:17:10.378" v="4190" actId="478"/>
          <ac:cxnSpMkLst>
            <pc:docMk/>
            <pc:sldMk cId="461155133" sldId="974"/>
            <ac:cxnSpMk id="14" creationId="{3E67199A-BB91-CE18-5F91-0B8BBEE3199B}"/>
          </ac:cxnSpMkLst>
        </pc:cxnChg>
        <pc:cxnChg chg="del mod topLvl">
          <ac:chgData name="rajuahmed1162021@gmail.com" userId="30f68a9591dbc57c" providerId="LiveId" clId="{A7C24AA3-98AB-4602-B92F-400C52D67AAD}" dt="2024-04-24T06:17:11.434" v="4191" actId="478"/>
          <ac:cxnSpMkLst>
            <pc:docMk/>
            <pc:sldMk cId="461155133" sldId="974"/>
            <ac:cxnSpMk id="16" creationId="{DF29D5F5-1502-B5C3-7E6A-82D703B08971}"/>
          </ac:cxnSpMkLst>
        </pc:cxnChg>
        <pc:cxnChg chg="del mod topLvl">
          <ac:chgData name="rajuahmed1162021@gmail.com" userId="30f68a9591dbc57c" providerId="LiveId" clId="{A7C24AA3-98AB-4602-B92F-400C52D67AAD}" dt="2024-04-24T06:17:09.466" v="4189" actId="478"/>
          <ac:cxnSpMkLst>
            <pc:docMk/>
            <pc:sldMk cId="461155133" sldId="974"/>
            <ac:cxnSpMk id="17" creationId="{FC111AE6-CFF9-7E30-A2C3-CA5A1F9DFC47}"/>
          </ac:cxnSpMkLst>
        </pc:cxnChg>
        <pc:cxnChg chg="add del mod">
          <ac:chgData name="rajuahmed1162021@gmail.com" userId="30f68a9591dbc57c" providerId="LiveId" clId="{A7C24AA3-98AB-4602-B92F-400C52D67AAD}" dt="2024-04-24T05:54:16.986" v="3957" actId="478"/>
          <ac:cxnSpMkLst>
            <pc:docMk/>
            <pc:sldMk cId="461155133" sldId="974"/>
            <ac:cxnSpMk id="378" creationId="{EEECE6B8-A9F3-9B2B-8001-00B7029A9331}"/>
          </ac:cxnSpMkLst>
        </pc:cxnChg>
        <pc:cxnChg chg="add del mod">
          <ac:chgData name="rajuahmed1162021@gmail.com" userId="30f68a9591dbc57c" providerId="LiveId" clId="{A7C24AA3-98AB-4602-B92F-400C52D67AAD}" dt="2024-04-24T05:54:16.986" v="3957" actId="478"/>
          <ac:cxnSpMkLst>
            <pc:docMk/>
            <pc:sldMk cId="461155133" sldId="974"/>
            <ac:cxnSpMk id="385" creationId="{243CFADE-911E-CDB4-2046-EDEC29C2275A}"/>
          </ac:cxnSpMkLst>
        </pc:cxnChg>
        <pc:cxnChg chg="add del mod">
          <ac:chgData name="rajuahmed1162021@gmail.com" userId="30f68a9591dbc57c" providerId="LiveId" clId="{A7C24AA3-98AB-4602-B92F-400C52D67AAD}" dt="2024-04-24T05:54:02.810" v="3954" actId="478"/>
          <ac:cxnSpMkLst>
            <pc:docMk/>
            <pc:sldMk cId="461155133" sldId="974"/>
            <ac:cxnSpMk id="393" creationId="{F26435B6-CE00-8C1F-D698-E70EEC9AD827}"/>
          </ac:cxnSpMkLst>
        </pc:cxnChg>
        <pc:cxnChg chg="add del mod">
          <ac:chgData name="rajuahmed1162021@gmail.com" userId="30f68a9591dbc57c" providerId="LiveId" clId="{A7C24AA3-98AB-4602-B92F-400C52D67AAD}" dt="2024-04-24T05:54:02.810" v="3954" actId="478"/>
          <ac:cxnSpMkLst>
            <pc:docMk/>
            <pc:sldMk cId="461155133" sldId="974"/>
            <ac:cxnSpMk id="394" creationId="{BF47207F-6D36-7AF2-BCF2-E07280116F2D}"/>
          </ac:cxnSpMkLst>
        </pc:cxnChg>
        <pc:cxnChg chg="add del mod">
          <ac:chgData name="rajuahmed1162021@gmail.com" userId="30f68a9591dbc57c" providerId="LiveId" clId="{A7C24AA3-98AB-4602-B92F-400C52D67AAD}" dt="2024-04-24T06:14:58.796" v="4129" actId="478"/>
          <ac:cxnSpMkLst>
            <pc:docMk/>
            <pc:sldMk cId="461155133" sldId="974"/>
            <ac:cxnSpMk id="409" creationId="{1B12D425-4C8E-03B0-5633-058E59A54D24}"/>
          </ac:cxnSpMkLst>
        </pc:cxnChg>
        <pc:cxnChg chg="add del mod">
          <ac:chgData name="rajuahmed1162021@gmail.com" userId="30f68a9591dbc57c" providerId="LiveId" clId="{A7C24AA3-98AB-4602-B92F-400C52D67AAD}" dt="2024-04-24T06:14:58.796" v="4129" actId="478"/>
          <ac:cxnSpMkLst>
            <pc:docMk/>
            <pc:sldMk cId="461155133" sldId="974"/>
            <ac:cxnSpMk id="410" creationId="{629ECA7F-BE2F-5A30-9914-4731FF14C4D3}"/>
          </ac:cxnSpMkLst>
        </pc:cxnChg>
      </pc:sldChg>
      <pc:sldChg chg="addSp delSp modSp mod modClrScheme chgLayout">
        <pc:chgData name="rajuahmed1162021@gmail.com" userId="30f68a9591dbc57c" providerId="LiveId" clId="{A7C24AA3-98AB-4602-B92F-400C52D67AAD}" dt="2024-04-27T11:29:51.746" v="10784" actId="207"/>
        <pc:sldMkLst>
          <pc:docMk/>
          <pc:sldMk cId="4154984403" sldId="975"/>
        </pc:sldMkLst>
        <pc:spChg chg="del">
          <ac:chgData name="rajuahmed1162021@gmail.com" userId="30f68a9591dbc57c" providerId="LiveId" clId="{A7C24AA3-98AB-4602-B92F-400C52D67AAD}" dt="2024-04-24T06:17:59.136" v="4198" actId="478"/>
          <ac:spMkLst>
            <pc:docMk/>
            <pc:sldMk cId="4154984403" sldId="975"/>
            <ac:spMk id="4" creationId="{53E75775-53C0-DD56-3AAC-EBA3CB2CEA50}"/>
          </ac:spMkLst>
        </pc:spChg>
        <pc:spChg chg="add del mod">
          <ac:chgData name="rajuahmed1162021@gmail.com" userId="30f68a9591dbc57c" providerId="LiveId" clId="{A7C24AA3-98AB-4602-B92F-400C52D67AAD}" dt="2024-04-24T09:19:15.363" v="5350" actId="478"/>
          <ac:spMkLst>
            <pc:docMk/>
            <pc:sldMk cId="4154984403" sldId="975"/>
            <ac:spMk id="14" creationId="{0FF13AF6-14EE-09A5-51B7-0ADFA08A8D45}"/>
          </ac:spMkLst>
        </pc:spChg>
        <pc:spChg chg="add del mod">
          <ac:chgData name="rajuahmed1162021@gmail.com" userId="30f68a9591dbc57c" providerId="LiveId" clId="{A7C24AA3-98AB-4602-B92F-400C52D67AAD}" dt="2024-04-24T06:35:39.308" v="4495" actId="478"/>
          <ac:spMkLst>
            <pc:docMk/>
            <pc:sldMk cId="4154984403" sldId="975"/>
            <ac:spMk id="15" creationId="{E2882C11-7A1A-7B04-2EBA-FB7D94FBA593}"/>
          </ac:spMkLst>
        </pc:spChg>
        <pc:spChg chg="add del mod">
          <ac:chgData name="rajuahmed1162021@gmail.com" userId="30f68a9591dbc57c" providerId="LiveId" clId="{A7C24AA3-98AB-4602-B92F-400C52D67AAD}" dt="2024-04-24T06:35:39.308" v="4495" actId="478"/>
          <ac:spMkLst>
            <pc:docMk/>
            <pc:sldMk cId="4154984403" sldId="975"/>
            <ac:spMk id="16" creationId="{AF46EFD4-6CFA-FD2C-D1FC-F2144779C287}"/>
          </ac:spMkLst>
        </pc:spChg>
        <pc:spChg chg="add del mod topLvl">
          <ac:chgData name="rajuahmed1162021@gmail.com" userId="30f68a9591dbc57c" providerId="LiveId" clId="{A7C24AA3-98AB-4602-B92F-400C52D67AAD}" dt="2024-04-24T06:35:42.348" v="4496" actId="478"/>
          <ac:spMkLst>
            <pc:docMk/>
            <pc:sldMk cId="4154984403" sldId="975"/>
            <ac:spMk id="17" creationId="{2E62ACED-EFAC-9696-BAFE-899DAA1DB8E8}"/>
          </ac:spMkLst>
        </pc:spChg>
        <pc:spChg chg="add del mod topLvl">
          <ac:chgData name="rajuahmed1162021@gmail.com" userId="30f68a9591dbc57c" providerId="LiveId" clId="{A7C24AA3-98AB-4602-B92F-400C52D67AAD}" dt="2024-04-24T06:35:42.348" v="4496" actId="478"/>
          <ac:spMkLst>
            <pc:docMk/>
            <pc:sldMk cId="4154984403" sldId="975"/>
            <ac:spMk id="18" creationId="{8AEC0E8B-30C5-9F51-52E8-A22CFE237A36}"/>
          </ac:spMkLst>
        </pc:spChg>
        <pc:spChg chg="add del mod topLvl">
          <ac:chgData name="rajuahmed1162021@gmail.com" userId="30f68a9591dbc57c" providerId="LiveId" clId="{A7C24AA3-98AB-4602-B92F-400C52D67AAD}" dt="2024-04-24T06:35:42.348" v="4496" actId="478"/>
          <ac:spMkLst>
            <pc:docMk/>
            <pc:sldMk cId="4154984403" sldId="975"/>
            <ac:spMk id="20" creationId="{03B7EDA9-B232-AAE6-89BE-3E8F49A38512}"/>
          </ac:spMkLst>
        </pc:spChg>
        <pc:spChg chg="add del mod topLvl">
          <ac:chgData name="rajuahmed1162021@gmail.com" userId="30f68a9591dbc57c" providerId="LiveId" clId="{A7C24AA3-98AB-4602-B92F-400C52D67AAD}" dt="2024-04-24T06:35:42.348" v="4496" actId="478"/>
          <ac:spMkLst>
            <pc:docMk/>
            <pc:sldMk cId="4154984403" sldId="975"/>
            <ac:spMk id="23" creationId="{7EAEB44C-F7FA-488D-184C-50993396967D}"/>
          </ac:spMkLst>
        </pc:spChg>
        <pc:spChg chg="add del mod">
          <ac:chgData name="rajuahmed1162021@gmail.com" userId="30f68a9591dbc57c" providerId="LiveId" clId="{A7C24AA3-98AB-4602-B92F-400C52D67AAD}" dt="2024-04-24T06:32:35.766" v="4461" actId="21"/>
          <ac:spMkLst>
            <pc:docMk/>
            <pc:sldMk cId="4154984403" sldId="975"/>
            <ac:spMk id="25" creationId="{413D7342-71B9-A55C-36D6-C54B7D3A6DAC}"/>
          </ac:spMkLst>
        </pc:spChg>
        <pc:spChg chg="add del mod">
          <ac:chgData name="rajuahmed1162021@gmail.com" userId="30f68a9591dbc57c" providerId="LiveId" clId="{A7C24AA3-98AB-4602-B92F-400C52D67AAD}" dt="2024-04-24T06:32:35.766" v="4461" actId="21"/>
          <ac:spMkLst>
            <pc:docMk/>
            <pc:sldMk cId="4154984403" sldId="975"/>
            <ac:spMk id="28" creationId="{EEB25F03-851E-E988-58BB-52EE44E40611}"/>
          </ac:spMkLst>
        </pc:spChg>
        <pc:spChg chg="mod">
          <ac:chgData name="rajuahmed1162021@gmail.com" userId="30f68a9591dbc57c" providerId="LiveId" clId="{A7C24AA3-98AB-4602-B92F-400C52D67AAD}" dt="2024-04-24T06:27:25.207" v="4390"/>
          <ac:spMkLst>
            <pc:docMk/>
            <pc:sldMk cId="4154984403" sldId="975"/>
            <ac:spMk id="31" creationId="{F302686F-50DD-2EE1-363C-EAFB754ADA21}"/>
          </ac:spMkLst>
        </pc:spChg>
        <pc:spChg chg="mod">
          <ac:chgData name="rajuahmed1162021@gmail.com" userId="30f68a9591dbc57c" providerId="LiveId" clId="{A7C24AA3-98AB-4602-B92F-400C52D67AAD}" dt="2024-04-24T06:27:25.207" v="4390"/>
          <ac:spMkLst>
            <pc:docMk/>
            <pc:sldMk cId="4154984403" sldId="975"/>
            <ac:spMk id="64" creationId="{BC5692D9-A7CA-83AF-A08C-763CCDD456D1}"/>
          </ac:spMkLst>
        </pc:spChg>
        <pc:spChg chg="mod">
          <ac:chgData name="rajuahmed1162021@gmail.com" userId="30f68a9591dbc57c" providerId="LiveId" clId="{A7C24AA3-98AB-4602-B92F-400C52D67AAD}" dt="2024-04-24T06:27:25.207" v="4390"/>
          <ac:spMkLst>
            <pc:docMk/>
            <pc:sldMk cId="4154984403" sldId="975"/>
            <ac:spMk id="66" creationId="{69D7BF3B-80CA-0AD0-8BC5-27730564B179}"/>
          </ac:spMkLst>
        </pc:spChg>
        <pc:spChg chg="mod">
          <ac:chgData name="rajuahmed1162021@gmail.com" userId="30f68a9591dbc57c" providerId="LiveId" clId="{A7C24AA3-98AB-4602-B92F-400C52D67AAD}" dt="2024-04-24T06:27:25.207" v="4390"/>
          <ac:spMkLst>
            <pc:docMk/>
            <pc:sldMk cId="4154984403" sldId="975"/>
            <ac:spMk id="67" creationId="{B6AA5BB4-6E9D-6C6C-59FC-484EADC74706}"/>
          </ac:spMkLst>
        </pc:spChg>
        <pc:spChg chg="mod">
          <ac:chgData name="rajuahmed1162021@gmail.com" userId="30f68a9591dbc57c" providerId="LiveId" clId="{A7C24AA3-98AB-4602-B92F-400C52D67AAD}" dt="2024-04-24T06:27:25.207" v="4390"/>
          <ac:spMkLst>
            <pc:docMk/>
            <pc:sldMk cId="4154984403" sldId="975"/>
            <ac:spMk id="68" creationId="{A97A16B2-D430-9DBB-CF56-205AB37ECE0C}"/>
          </ac:spMkLst>
        </pc:spChg>
        <pc:spChg chg="del">
          <ac:chgData name="rajuahmed1162021@gmail.com" userId="30f68a9591dbc57c" providerId="LiveId" clId="{A7C24AA3-98AB-4602-B92F-400C52D67AAD}" dt="2024-04-24T06:17:59.136" v="4198" actId="478"/>
          <ac:spMkLst>
            <pc:docMk/>
            <pc:sldMk cId="4154984403" sldId="975"/>
            <ac:spMk id="69" creationId="{084D631D-545A-4FAE-EA66-1471717B21E4}"/>
          </ac:spMkLst>
        </pc:spChg>
        <pc:spChg chg="add del mod ord">
          <ac:chgData name="rajuahmed1162021@gmail.com" userId="30f68a9591dbc57c" providerId="LiveId" clId="{A7C24AA3-98AB-4602-B92F-400C52D67AAD}" dt="2024-04-24T06:32:17.213" v="4458" actId="478"/>
          <ac:spMkLst>
            <pc:docMk/>
            <pc:sldMk cId="4154984403" sldId="975"/>
            <ac:spMk id="70" creationId="{734966AA-F60E-E38B-D02F-6F0CE359F33C}"/>
          </ac:spMkLst>
        </pc:spChg>
        <pc:spChg chg="add del mod">
          <ac:chgData name="rajuahmed1162021@gmail.com" userId="30f68a9591dbc57c" providerId="LiveId" clId="{A7C24AA3-98AB-4602-B92F-400C52D67AAD}" dt="2024-04-24T06:29:08.523" v="4408" actId="478"/>
          <ac:spMkLst>
            <pc:docMk/>
            <pc:sldMk cId="4154984403" sldId="975"/>
            <ac:spMk id="71" creationId="{50CCA6EC-61C8-B19D-5742-847FFFC17D41}"/>
          </ac:spMkLst>
        </pc:spChg>
        <pc:spChg chg="del">
          <ac:chgData name="rajuahmed1162021@gmail.com" userId="30f68a9591dbc57c" providerId="LiveId" clId="{A7C24AA3-98AB-4602-B92F-400C52D67AAD}" dt="2024-04-24T06:17:59.136" v="4198" actId="478"/>
          <ac:spMkLst>
            <pc:docMk/>
            <pc:sldMk cId="4154984403" sldId="975"/>
            <ac:spMk id="88" creationId="{A6CE3EAE-4E2E-120A-2DC0-EF32DA9CB17E}"/>
          </ac:spMkLst>
        </pc:spChg>
        <pc:spChg chg="del">
          <ac:chgData name="rajuahmed1162021@gmail.com" userId="30f68a9591dbc57c" providerId="LiveId" clId="{A7C24AA3-98AB-4602-B92F-400C52D67AAD}" dt="2024-04-24T06:17:59.136" v="4198" actId="478"/>
          <ac:spMkLst>
            <pc:docMk/>
            <pc:sldMk cId="4154984403" sldId="975"/>
            <ac:spMk id="89" creationId="{819256A2-3623-B988-2039-25990B0C01D7}"/>
          </ac:spMkLst>
        </pc:spChg>
        <pc:spChg chg="del">
          <ac:chgData name="rajuahmed1162021@gmail.com" userId="30f68a9591dbc57c" providerId="LiveId" clId="{A7C24AA3-98AB-4602-B92F-400C52D67AAD}" dt="2024-04-24T06:17:59.136" v="4198" actId="478"/>
          <ac:spMkLst>
            <pc:docMk/>
            <pc:sldMk cId="4154984403" sldId="975"/>
            <ac:spMk id="90" creationId="{D5DA1328-8F67-11E5-8628-581F1CC90489}"/>
          </ac:spMkLst>
        </pc:spChg>
        <pc:spChg chg="del">
          <ac:chgData name="rajuahmed1162021@gmail.com" userId="30f68a9591dbc57c" providerId="LiveId" clId="{A7C24AA3-98AB-4602-B92F-400C52D67AAD}" dt="2024-04-24T06:17:59.136" v="4198" actId="478"/>
          <ac:spMkLst>
            <pc:docMk/>
            <pc:sldMk cId="4154984403" sldId="975"/>
            <ac:spMk id="91" creationId="{FE3EDCB2-8F37-FDB8-FC0E-BE70353BA442}"/>
          </ac:spMkLst>
        </pc:spChg>
        <pc:spChg chg="del">
          <ac:chgData name="rajuahmed1162021@gmail.com" userId="30f68a9591dbc57c" providerId="LiveId" clId="{A7C24AA3-98AB-4602-B92F-400C52D67AAD}" dt="2024-04-24T06:17:59.136" v="4198" actId="478"/>
          <ac:spMkLst>
            <pc:docMk/>
            <pc:sldMk cId="4154984403" sldId="975"/>
            <ac:spMk id="92" creationId="{D2059083-0D74-4517-F64C-C9354DE00053}"/>
          </ac:spMkLst>
        </pc:spChg>
        <pc:spChg chg="del">
          <ac:chgData name="rajuahmed1162021@gmail.com" userId="30f68a9591dbc57c" providerId="LiveId" clId="{A7C24AA3-98AB-4602-B92F-400C52D67AAD}" dt="2024-04-24T06:17:59.136" v="4198" actId="478"/>
          <ac:spMkLst>
            <pc:docMk/>
            <pc:sldMk cId="4154984403" sldId="975"/>
            <ac:spMk id="93" creationId="{1067BDCB-8BD6-3023-C5E8-612A9959CC32}"/>
          </ac:spMkLst>
        </pc:spChg>
        <pc:spChg chg="del">
          <ac:chgData name="rajuahmed1162021@gmail.com" userId="30f68a9591dbc57c" providerId="LiveId" clId="{A7C24AA3-98AB-4602-B92F-400C52D67AAD}" dt="2024-04-24T06:17:59.136" v="4198" actId="478"/>
          <ac:spMkLst>
            <pc:docMk/>
            <pc:sldMk cId="4154984403" sldId="975"/>
            <ac:spMk id="94" creationId="{9F04FED7-8820-0B1E-C15B-E4AB5E5CB3EC}"/>
          </ac:spMkLst>
        </pc:spChg>
        <pc:spChg chg="add del mod ord">
          <ac:chgData name="rajuahmed1162021@gmail.com" userId="30f68a9591dbc57c" providerId="LiveId" clId="{A7C24AA3-98AB-4602-B92F-400C52D67AAD}" dt="2024-04-24T06:35:42.348" v="4496" actId="478"/>
          <ac:spMkLst>
            <pc:docMk/>
            <pc:sldMk cId="4154984403" sldId="975"/>
            <ac:spMk id="97" creationId="{BCA65011-96DE-D4AB-8A88-C1A0F0A77952}"/>
          </ac:spMkLst>
        </pc:spChg>
        <pc:spChg chg="del">
          <ac:chgData name="rajuahmed1162021@gmail.com" userId="30f68a9591dbc57c" providerId="LiveId" clId="{A7C24AA3-98AB-4602-B92F-400C52D67AAD}" dt="2024-04-24T06:17:59.136" v="4198" actId="478"/>
          <ac:spMkLst>
            <pc:docMk/>
            <pc:sldMk cId="4154984403" sldId="975"/>
            <ac:spMk id="98" creationId="{0220988F-DCF7-7037-7E75-8B3A93BF3F41}"/>
          </ac:spMkLst>
        </pc:spChg>
        <pc:spChg chg="add del mod ord">
          <ac:chgData name="rajuahmed1162021@gmail.com" userId="30f68a9591dbc57c" providerId="LiveId" clId="{A7C24AA3-98AB-4602-B92F-400C52D67AAD}" dt="2024-04-24T06:35:42.348" v="4496" actId="478"/>
          <ac:spMkLst>
            <pc:docMk/>
            <pc:sldMk cId="4154984403" sldId="975"/>
            <ac:spMk id="99" creationId="{ACB797D5-DA2B-C989-FB51-06FA51E7EB5D}"/>
          </ac:spMkLst>
        </pc:spChg>
        <pc:spChg chg="add del mod ord">
          <ac:chgData name="rajuahmed1162021@gmail.com" userId="30f68a9591dbc57c" providerId="LiveId" clId="{A7C24AA3-98AB-4602-B92F-400C52D67AAD}" dt="2024-04-24T06:35:42.348" v="4496" actId="478"/>
          <ac:spMkLst>
            <pc:docMk/>
            <pc:sldMk cId="4154984403" sldId="975"/>
            <ac:spMk id="100" creationId="{74462E2F-C3EE-32C6-C129-0B6BCF4D2BFC}"/>
          </ac:spMkLst>
        </pc:spChg>
        <pc:spChg chg="del">
          <ac:chgData name="rajuahmed1162021@gmail.com" userId="30f68a9591dbc57c" providerId="LiveId" clId="{A7C24AA3-98AB-4602-B92F-400C52D67AAD}" dt="2024-04-24T06:17:59.136" v="4198" actId="478"/>
          <ac:spMkLst>
            <pc:docMk/>
            <pc:sldMk cId="4154984403" sldId="975"/>
            <ac:spMk id="102" creationId="{6F7D7355-5BC8-ADCF-3632-DC14CABC2534}"/>
          </ac:spMkLst>
        </pc:spChg>
        <pc:spChg chg="del">
          <ac:chgData name="rajuahmed1162021@gmail.com" userId="30f68a9591dbc57c" providerId="LiveId" clId="{A7C24AA3-98AB-4602-B92F-400C52D67AAD}" dt="2024-04-24T06:17:59.136" v="4198" actId="478"/>
          <ac:spMkLst>
            <pc:docMk/>
            <pc:sldMk cId="4154984403" sldId="975"/>
            <ac:spMk id="108" creationId="{37587135-5369-B734-9FDB-FA5BED145000}"/>
          </ac:spMkLst>
        </pc:spChg>
        <pc:spChg chg="del">
          <ac:chgData name="rajuahmed1162021@gmail.com" userId="30f68a9591dbc57c" providerId="LiveId" clId="{A7C24AA3-98AB-4602-B92F-400C52D67AAD}" dt="2024-04-24T06:17:59.136" v="4198" actId="478"/>
          <ac:spMkLst>
            <pc:docMk/>
            <pc:sldMk cId="4154984403" sldId="975"/>
            <ac:spMk id="109" creationId="{418F098B-3291-7E16-77AA-D6587D2D0B65}"/>
          </ac:spMkLst>
        </pc:spChg>
        <pc:spChg chg="del">
          <ac:chgData name="rajuahmed1162021@gmail.com" userId="30f68a9591dbc57c" providerId="LiveId" clId="{A7C24AA3-98AB-4602-B92F-400C52D67AAD}" dt="2024-04-24T06:17:59.136" v="4198" actId="478"/>
          <ac:spMkLst>
            <pc:docMk/>
            <pc:sldMk cId="4154984403" sldId="975"/>
            <ac:spMk id="110" creationId="{F0F71E7D-1602-332B-F7A8-3F8CA83CB219}"/>
          </ac:spMkLst>
        </pc:spChg>
        <pc:spChg chg="del mod topLvl">
          <ac:chgData name="rajuahmed1162021@gmail.com" userId="30f68a9591dbc57c" providerId="LiveId" clId="{A7C24AA3-98AB-4602-B92F-400C52D67AAD}" dt="2024-04-24T06:53:09.758" v="4717" actId="478"/>
          <ac:spMkLst>
            <pc:docMk/>
            <pc:sldMk cId="4154984403" sldId="975"/>
            <ac:spMk id="111" creationId="{6E7AD965-F9DA-865E-E70E-04C1203C1B19}"/>
          </ac:spMkLst>
        </pc:spChg>
        <pc:spChg chg="del mod topLvl">
          <ac:chgData name="rajuahmed1162021@gmail.com" userId="30f68a9591dbc57c" providerId="LiveId" clId="{A7C24AA3-98AB-4602-B92F-400C52D67AAD}" dt="2024-04-24T06:49:04.477" v="4684" actId="478"/>
          <ac:spMkLst>
            <pc:docMk/>
            <pc:sldMk cId="4154984403" sldId="975"/>
            <ac:spMk id="112" creationId="{AD01F035-A34D-83F0-43A8-6233796AFA83}"/>
          </ac:spMkLst>
        </pc:spChg>
        <pc:spChg chg="del mod topLvl">
          <ac:chgData name="rajuahmed1162021@gmail.com" userId="30f68a9591dbc57c" providerId="LiveId" clId="{A7C24AA3-98AB-4602-B92F-400C52D67AAD}" dt="2024-04-24T06:53:09.758" v="4717" actId="478"/>
          <ac:spMkLst>
            <pc:docMk/>
            <pc:sldMk cId="4154984403" sldId="975"/>
            <ac:spMk id="122" creationId="{E681AB13-9F94-CF60-B476-6B0FE9B3DD20}"/>
          </ac:spMkLst>
        </pc:spChg>
        <pc:spChg chg="del mod topLvl">
          <ac:chgData name="rajuahmed1162021@gmail.com" userId="30f68a9591dbc57c" providerId="LiveId" clId="{A7C24AA3-98AB-4602-B92F-400C52D67AAD}" dt="2024-04-24T06:38:23.997" v="4552" actId="478"/>
          <ac:spMkLst>
            <pc:docMk/>
            <pc:sldMk cId="4154984403" sldId="975"/>
            <ac:spMk id="123" creationId="{F1D88EE7-EC76-D1EB-DC34-3CCFE284FF11}"/>
          </ac:spMkLst>
        </pc:spChg>
        <pc:spChg chg="del mod topLvl">
          <ac:chgData name="rajuahmed1162021@gmail.com" userId="30f68a9591dbc57c" providerId="LiveId" clId="{A7C24AA3-98AB-4602-B92F-400C52D67AAD}" dt="2024-04-24T06:53:09.758" v="4717" actId="478"/>
          <ac:spMkLst>
            <pc:docMk/>
            <pc:sldMk cId="4154984403" sldId="975"/>
            <ac:spMk id="125" creationId="{D34AA901-F847-9075-FAE6-D0F95797146F}"/>
          </ac:spMkLst>
        </pc:spChg>
        <pc:spChg chg="del mod topLvl">
          <ac:chgData name="rajuahmed1162021@gmail.com" userId="30f68a9591dbc57c" providerId="LiveId" clId="{A7C24AA3-98AB-4602-B92F-400C52D67AAD}" dt="2024-04-24T06:49:04.477" v="4684" actId="478"/>
          <ac:spMkLst>
            <pc:docMk/>
            <pc:sldMk cId="4154984403" sldId="975"/>
            <ac:spMk id="126" creationId="{CE6AB1B2-625F-1D08-35ED-19E19E99C616}"/>
          </ac:spMkLst>
        </pc:spChg>
        <pc:spChg chg="del mod topLvl">
          <ac:chgData name="rajuahmed1162021@gmail.com" userId="30f68a9591dbc57c" providerId="LiveId" clId="{A7C24AA3-98AB-4602-B92F-400C52D67AAD}" dt="2024-04-24T06:39:20.460" v="4564" actId="478"/>
          <ac:spMkLst>
            <pc:docMk/>
            <pc:sldMk cId="4154984403" sldId="975"/>
            <ac:spMk id="128" creationId="{9F02F824-A905-8A4D-8EAB-6F83FF55FBD9}"/>
          </ac:spMkLst>
        </pc:spChg>
        <pc:spChg chg="del mod topLvl">
          <ac:chgData name="rajuahmed1162021@gmail.com" userId="30f68a9591dbc57c" providerId="LiveId" clId="{A7C24AA3-98AB-4602-B92F-400C52D67AAD}" dt="2024-04-24T06:53:14.526" v="4719" actId="478"/>
          <ac:spMkLst>
            <pc:docMk/>
            <pc:sldMk cId="4154984403" sldId="975"/>
            <ac:spMk id="129" creationId="{271831BA-4A80-F444-9CB6-F84C5A8057EF}"/>
          </ac:spMkLst>
        </pc:spChg>
        <pc:spChg chg="del mod topLvl">
          <ac:chgData name="rajuahmed1162021@gmail.com" userId="30f68a9591dbc57c" providerId="LiveId" clId="{A7C24AA3-98AB-4602-B92F-400C52D67AAD}" dt="2024-04-24T06:53:09.758" v="4717" actId="478"/>
          <ac:spMkLst>
            <pc:docMk/>
            <pc:sldMk cId="4154984403" sldId="975"/>
            <ac:spMk id="131" creationId="{073B286B-7889-ACC4-9EC1-5A00934AE6A0}"/>
          </ac:spMkLst>
        </pc:spChg>
        <pc:spChg chg="del mod topLvl">
          <ac:chgData name="rajuahmed1162021@gmail.com" userId="30f68a9591dbc57c" providerId="LiveId" clId="{A7C24AA3-98AB-4602-B92F-400C52D67AAD}" dt="2024-04-24T06:49:12.973" v="4686" actId="478"/>
          <ac:spMkLst>
            <pc:docMk/>
            <pc:sldMk cId="4154984403" sldId="975"/>
            <ac:spMk id="132" creationId="{158C1CE1-084A-A2DD-0B92-B66F266C92DB}"/>
          </ac:spMkLst>
        </pc:spChg>
        <pc:spChg chg="del mod topLvl">
          <ac:chgData name="rajuahmed1162021@gmail.com" userId="30f68a9591dbc57c" providerId="LiveId" clId="{A7C24AA3-98AB-4602-B92F-400C52D67AAD}" dt="2024-04-24T06:39:34.396" v="4568" actId="478"/>
          <ac:spMkLst>
            <pc:docMk/>
            <pc:sldMk cId="4154984403" sldId="975"/>
            <ac:spMk id="134" creationId="{044A4A0A-1D1B-6E7D-06A5-BA9A4C48A1EF}"/>
          </ac:spMkLst>
        </pc:spChg>
        <pc:spChg chg="del mod topLvl">
          <ac:chgData name="rajuahmed1162021@gmail.com" userId="30f68a9591dbc57c" providerId="LiveId" clId="{A7C24AA3-98AB-4602-B92F-400C52D67AAD}" dt="2024-04-24T06:53:09.758" v="4717" actId="478"/>
          <ac:spMkLst>
            <pc:docMk/>
            <pc:sldMk cId="4154984403" sldId="975"/>
            <ac:spMk id="135" creationId="{1266B076-E627-5082-E33D-CEAEB7EC6F81}"/>
          </ac:spMkLst>
        </pc:spChg>
        <pc:spChg chg="del mod topLvl">
          <ac:chgData name="rajuahmed1162021@gmail.com" userId="30f68a9591dbc57c" providerId="LiveId" clId="{A7C24AA3-98AB-4602-B92F-400C52D67AAD}" dt="2024-04-24T06:39:43.276" v="4571" actId="478"/>
          <ac:spMkLst>
            <pc:docMk/>
            <pc:sldMk cId="4154984403" sldId="975"/>
            <ac:spMk id="137" creationId="{5A4F42F3-1A8D-7D3B-CA44-B9B78CD90729}"/>
          </ac:spMkLst>
        </pc:spChg>
        <pc:spChg chg="del mod topLvl">
          <ac:chgData name="rajuahmed1162021@gmail.com" userId="30f68a9591dbc57c" providerId="LiveId" clId="{A7C24AA3-98AB-4602-B92F-400C52D67AAD}" dt="2024-04-24T06:53:14.526" v="4719" actId="478"/>
          <ac:spMkLst>
            <pc:docMk/>
            <pc:sldMk cId="4154984403" sldId="975"/>
            <ac:spMk id="138" creationId="{CD87FAE2-6BEA-D0A5-011F-C97E7BF93666}"/>
          </ac:spMkLst>
        </pc:spChg>
        <pc:spChg chg="del mod topLvl">
          <ac:chgData name="rajuahmed1162021@gmail.com" userId="30f68a9591dbc57c" providerId="LiveId" clId="{A7C24AA3-98AB-4602-B92F-400C52D67AAD}" dt="2024-04-24T06:53:09.758" v="4717" actId="478"/>
          <ac:spMkLst>
            <pc:docMk/>
            <pc:sldMk cId="4154984403" sldId="975"/>
            <ac:spMk id="140" creationId="{A3BC171F-CE7E-CB9C-3CA9-C072A8F0E2FF}"/>
          </ac:spMkLst>
        </pc:spChg>
        <pc:spChg chg="del mod topLvl">
          <ac:chgData name="rajuahmed1162021@gmail.com" userId="30f68a9591dbc57c" providerId="LiveId" clId="{A7C24AA3-98AB-4602-B92F-400C52D67AAD}" dt="2024-04-24T06:49:09.917" v="4685" actId="478"/>
          <ac:spMkLst>
            <pc:docMk/>
            <pc:sldMk cId="4154984403" sldId="975"/>
            <ac:spMk id="141" creationId="{B4CDA759-45FE-78E0-6BEE-7AAC87620283}"/>
          </ac:spMkLst>
        </pc:spChg>
        <pc:spChg chg="add del mod">
          <ac:chgData name="rajuahmed1162021@gmail.com" userId="30f68a9591dbc57c" providerId="LiveId" clId="{A7C24AA3-98AB-4602-B92F-400C52D67AAD}" dt="2024-04-24T06:40:07.630" v="4572" actId="478"/>
          <ac:spMkLst>
            <pc:docMk/>
            <pc:sldMk cId="4154984403" sldId="975"/>
            <ac:spMk id="142" creationId="{8BA8E9FD-6423-88AE-F2BF-1E2BFD9E3789}"/>
          </ac:spMkLst>
        </pc:spChg>
        <pc:spChg chg="add del mod">
          <ac:chgData name="rajuahmed1162021@gmail.com" userId="30f68a9591dbc57c" providerId="LiveId" clId="{A7C24AA3-98AB-4602-B92F-400C52D67AAD}" dt="2024-04-24T06:38:21.915" v="4551" actId="21"/>
          <ac:spMkLst>
            <pc:docMk/>
            <pc:sldMk cId="4154984403" sldId="975"/>
            <ac:spMk id="145" creationId="{A60EDCF7-EFBC-7354-D64A-3B7557F64363}"/>
          </ac:spMkLst>
        </pc:spChg>
        <pc:spChg chg="add del mod topLvl">
          <ac:chgData name="rajuahmed1162021@gmail.com" userId="30f68a9591dbc57c" providerId="LiveId" clId="{A7C24AA3-98AB-4602-B92F-400C52D67AAD}" dt="2024-04-24T06:53:09.758" v="4717" actId="478"/>
          <ac:spMkLst>
            <pc:docMk/>
            <pc:sldMk cId="4154984403" sldId="975"/>
            <ac:spMk id="146" creationId="{A60EDCF7-EFBC-7354-D64A-3B7557F64363}"/>
          </ac:spMkLst>
        </pc:spChg>
        <pc:spChg chg="add del mod topLvl">
          <ac:chgData name="rajuahmed1162021@gmail.com" userId="30f68a9591dbc57c" providerId="LiveId" clId="{A7C24AA3-98AB-4602-B92F-400C52D67AAD}" dt="2024-04-24T06:53:09.758" v="4717" actId="478"/>
          <ac:spMkLst>
            <pc:docMk/>
            <pc:sldMk cId="4154984403" sldId="975"/>
            <ac:spMk id="147" creationId="{20CD9CEA-280E-35EF-5FBF-6E7A9CD753D2}"/>
          </ac:spMkLst>
        </pc:spChg>
        <pc:spChg chg="add del mod topLvl">
          <ac:chgData name="rajuahmed1162021@gmail.com" userId="30f68a9591dbc57c" providerId="LiveId" clId="{A7C24AA3-98AB-4602-B92F-400C52D67AAD}" dt="2024-04-24T06:53:09.758" v="4717" actId="478"/>
          <ac:spMkLst>
            <pc:docMk/>
            <pc:sldMk cId="4154984403" sldId="975"/>
            <ac:spMk id="148" creationId="{34F12486-81DA-53E0-F598-0416C4EFC4F1}"/>
          </ac:spMkLst>
        </pc:spChg>
        <pc:spChg chg="add del mod topLvl">
          <ac:chgData name="rajuahmed1162021@gmail.com" userId="30f68a9591dbc57c" providerId="LiveId" clId="{A7C24AA3-98AB-4602-B92F-400C52D67AAD}" dt="2024-04-24T06:53:09.758" v="4717" actId="478"/>
          <ac:spMkLst>
            <pc:docMk/>
            <pc:sldMk cId="4154984403" sldId="975"/>
            <ac:spMk id="149" creationId="{9021C2C5-64DB-E5B2-37DD-671BB8D0EB7F}"/>
          </ac:spMkLst>
        </pc:spChg>
        <pc:spChg chg="add del mod">
          <ac:chgData name="rajuahmed1162021@gmail.com" userId="30f68a9591dbc57c" providerId="LiveId" clId="{A7C24AA3-98AB-4602-B92F-400C52D67AAD}" dt="2024-04-24T06:45:52.562" v="4668" actId="21"/>
          <ac:spMkLst>
            <pc:docMk/>
            <pc:sldMk cId="4154984403" sldId="975"/>
            <ac:spMk id="154" creationId="{E5A9C5ED-2CFE-B80C-28BF-07E8837108AD}"/>
          </ac:spMkLst>
        </pc:spChg>
        <pc:spChg chg="add del mod ord">
          <ac:chgData name="rajuahmed1162021@gmail.com" userId="30f68a9591dbc57c" providerId="LiveId" clId="{A7C24AA3-98AB-4602-B92F-400C52D67AAD}" dt="2024-04-24T06:53:14.526" v="4719" actId="478"/>
          <ac:spMkLst>
            <pc:docMk/>
            <pc:sldMk cId="4154984403" sldId="975"/>
            <ac:spMk id="156" creationId="{FB70C326-ED1C-9524-1DA8-E8E62F042672}"/>
          </ac:spMkLst>
        </pc:spChg>
        <pc:spChg chg="add del mod ord">
          <ac:chgData name="rajuahmed1162021@gmail.com" userId="30f68a9591dbc57c" providerId="LiveId" clId="{A7C24AA3-98AB-4602-B92F-400C52D67AAD}" dt="2024-04-24T06:53:06.254" v="4716" actId="478"/>
          <ac:spMkLst>
            <pc:docMk/>
            <pc:sldMk cId="4154984403" sldId="975"/>
            <ac:spMk id="158" creationId="{098CBD07-B3AF-7BCF-97E0-B5D69D50A7B0}"/>
          </ac:spMkLst>
        </pc:spChg>
        <pc:spChg chg="add del mod">
          <ac:chgData name="rajuahmed1162021@gmail.com" userId="30f68a9591dbc57c" providerId="LiveId" clId="{A7C24AA3-98AB-4602-B92F-400C52D67AAD}" dt="2024-04-24T06:50:51.583" v="4688" actId="478"/>
          <ac:spMkLst>
            <pc:docMk/>
            <pc:sldMk cId="4154984403" sldId="975"/>
            <ac:spMk id="159" creationId="{3E0C8F1A-E610-FA90-6622-944A6BCA132C}"/>
          </ac:spMkLst>
        </pc:spChg>
        <pc:spChg chg="del mod topLvl">
          <ac:chgData name="rajuahmed1162021@gmail.com" userId="30f68a9591dbc57c" providerId="LiveId" clId="{A7C24AA3-98AB-4602-B92F-400C52D67AAD}" dt="2024-04-24T06:51:02.542" v="4693" actId="478"/>
          <ac:spMkLst>
            <pc:docMk/>
            <pc:sldMk cId="4154984403" sldId="975"/>
            <ac:spMk id="163" creationId="{7640589F-D39F-1246-417D-55ED7D4AF357}"/>
          </ac:spMkLst>
        </pc:spChg>
        <pc:spChg chg="del mod topLvl">
          <ac:chgData name="rajuahmed1162021@gmail.com" userId="30f68a9591dbc57c" providerId="LiveId" clId="{A7C24AA3-98AB-4602-B92F-400C52D67AAD}" dt="2024-04-24T06:53:09.758" v="4717" actId="478"/>
          <ac:spMkLst>
            <pc:docMk/>
            <pc:sldMk cId="4154984403" sldId="975"/>
            <ac:spMk id="164" creationId="{B0581E64-B49F-13B9-E223-04F51FBB9FF4}"/>
          </ac:spMkLst>
        </pc:spChg>
        <pc:spChg chg="add del mod">
          <ac:chgData name="rajuahmed1162021@gmail.com" userId="30f68a9591dbc57c" providerId="LiveId" clId="{A7C24AA3-98AB-4602-B92F-400C52D67AAD}" dt="2024-04-24T06:53:09.758" v="4717" actId="478"/>
          <ac:spMkLst>
            <pc:docMk/>
            <pc:sldMk cId="4154984403" sldId="975"/>
            <ac:spMk id="165" creationId="{FB1D3F12-DE39-BF74-DF5E-7855D3C57FD7}"/>
          </ac:spMkLst>
        </pc:spChg>
        <pc:spChg chg="add del mod">
          <ac:chgData name="rajuahmed1162021@gmail.com" userId="30f68a9591dbc57c" providerId="LiveId" clId="{A7C24AA3-98AB-4602-B92F-400C52D67AAD}" dt="2024-04-24T06:53:09.758" v="4717" actId="478"/>
          <ac:spMkLst>
            <pc:docMk/>
            <pc:sldMk cId="4154984403" sldId="975"/>
            <ac:spMk id="166" creationId="{7373E9A6-FE10-AEBA-8E61-2F2FE0F7A746}"/>
          </ac:spMkLst>
        </pc:spChg>
        <pc:spChg chg="add del mod">
          <ac:chgData name="rajuahmed1162021@gmail.com" userId="30f68a9591dbc57c" providerId="LiveId" clId="{A7C24AA3-98AB-4602-B92F-400C52D67AAD}" dt="2024-04-24T06:51:44.829" v="4706" actId="478"/>
          <ac:spMkLst>
            <pc:docMk/>
            <pc:sldMk cId="4154984403" sldId="975"/>
            <ac:spMk id="167" creationId="{E5FC9BFC-A7EE-AFB1-263E-CFB426F8AA42}"/>
          </ac:spMkLst>
        </pc:spChg>
        <pc:spChg chg="add mod">
          <ac:chgData name="rajuahmed1162021@gmail.com" userId="30f68a9591dbc57c" providerId="LiveId" clId="{A7C24AA3-98AB-4602-B92F-400C52D67AAD}" dt="2024-04-24T06:51:53.658" v="4708" actId="571"/>
          <ac:spMkLst>
            <pc:docMk/>
            <pc:sldMk cId="4154984403" sldId="975"/>
            <ac:spMk id="168" creationId="{FE080579-F89C-6DB4-81FC-44E89B03812E}"/>
          </ac:spMkLst>
        </pc:spChg>
        <pc:spChg chg="add del mod">
          <ac:chgData name="rajuahmed1162021@gmail.com" userId="30f68a9591dbc57c" providerId="LiveId" clId="{A7C24AA3-98AB-4602-B92F-400C52D67AAD}" dt="2024-04-24T06:53:09.758" v="4717" actId="478"/>
          <ac:spMkLst>
            <pc:docMk/>
            <pc:sldMk cId="4154984403" sldId="975"/>
            <ac:spMk id="169" creationId="{FD34E56B-B9B7-B7B7-EFD7-6DF7953F0F4C}"/>
          </ac:spMkLst>
        </pc:spChg>
        <pc:spChg chg="add mod topLvl">
          <ac:chgData name="rajuahmed1162021@gmail.com" userId="30f68a9591dbc57c" providerId="LiveId" clId="{A7C24AA3-98AB-4602-B92F-400C52D67AAD}" dt="2024-04-24T06:58:48.990" v="4772" actId="164"/>
          <ac:spMkLst>
            <pc:docMk/>
            <pc:sldMk cId="4154984403" sldId="975"/>
            <ac:spMk id="180" creationId="{01C3F429-A70F-DA1D-0C1F-DAFFD83D7D2F}"/>
          </ac:spMkLst>
        </pc:spChg>
        <pc:spChg chg="add del mod topLvl">
          <ac:chgData name="rajuahmed1162021@gmail.com" userId="30f68a9591dbc57c" providerId="LiveId" clId="{A7C24AA3-98AB-4602-B92F-400C52D67AAD}" dt="2024-04-24T06:56:14.736" v="4744" actId="478"/>
          <ac:spMkLst>
            <pc:docMk/>
            <pc:sldMk cId="4154984403" sldId="975"/>
            <ac:spMk id="181" creationId="{D717B0A0-E155-C6C9-0B1B-881EDD9B5D6C}"/>
          </ac:spMkLst>
        </pc:spChg>
        <pc:spChg chg="mod topLvl">
          <ac:chgData name="rajuahmed1162021@gmail.com" userId="30f68a9591dbc57c" providerId="LiveId" clId="{A7C24AA3-98AB-4602-B92F-400C52D67AAD}" dt="2024-04-24T06:58:48.990" v="4772" actId="164"/>
          <ac:spMkLst>
            <pc:docMk/>
            <pc:sldMk cId="4154984403" sldId="975"/>
            <ac:spMk id="183" creationId="{4803D7F4-D61C-F221-807F-AA9AE8DA06FE}"/>
          </ac:spMkLst>
        </pc:spChg>
        <pc:spChg chg="mod topLvl">
          <ac:chgData name="rajuahmed1162021@gmail.com" userId="30f68a9591dbc57c" providerId="LiveId" clId="{A7C24AA3-98AB-4602-B92F-400C52D67AAD}" dt="2024-04-24T06:58:48.990" v="4772" actId="164"/>
          <ac:spMkLst>
            <pc:docMk/>
            <pc:sldMk cId="4154984403" sldId="975"/>
            <ac:spMk id="184" creationId="{5DF029E2-93AE-C84A-9B5C-9AE89A98448D}"/>
          </ac:spMkLst>
        </pc:spChg>
        <pc:spChg chg="add mod topLvl">
          <ac:chgData name="rajuahmed1162021@gmail.com" userId="30f68a9591dbc57c" providerId="LiveId" clId="{A7C24AA3-98AB-4602-B92F-400C52D67AAD}" dt="2024-04-24T06:58:52.844" v="4773" actId="164"/>
          <ac:spMkLst>
            <pc:docMk/>
            <pc:sldMk cId="4154984403" sldId="975"/>
            <ac:spMk id="185" creationId="{0F2CB673-2ABF-A854-9B02-44562E20860F}"/>
          </ac:spMkLst>
        </pc:spChg>
        <pc:spChg chg="add del mod topLvl">
          <ac:chgData name="rajuahmed1162021@gmail.com" userId="30f68a9591dbc57c" providerId="LiveId" clId="{A7C24AA3-98AB-4602-B92F-400C52D67AAD}" dt="2024-04-24T06:56:25.039" v="4747" actId="478"/>
          <ac:spMkLst>
            <pc:docMk/>
            <pc:sldMk cId="4154984403" sldId="975"/>
            <ac:spMk id="186" creationId="{C8916C43-06D7-84DA-A4EC-AF15E3CCA687}"/>
          </ac:spMkLst>
        </pc:spChg>
        <pc:spChg chg="mod topLvl">
          <ac:chgData name="rajuahmed1162021@gmail.com" userId="30f68a9591dbc57c" providerId="LiveId" clId="{A7C24AA3-98AB-4602-B92F-400C52D67AAD}" dt="2024-04-24T06:58:52.844" v="4773" actId="164"/>
          <ac:spMkLst>
            <pc:docMk/>
            <pc:sldMk cId="4154984403" sldId="975"/>
            <ac:spMk id="188" creationId="{AA9D8C3C-5996-60A0-B6CC-E13CEECCADD9}"/>
          </ac:spMkLst>
        </pc:spChg>
        <pc:spChg chg="mod topLvl">
          <ac:chgData name="rajuahmed1162021@gmail.com" userId="30f68a9591dbc57c" providerId="LiveId" clId="{A7C24AA3-98AB-4602-B92F-400C52D67AAD}" dt="2024-04-24T06:58:52.844" v="4773" actId="164"/>
          <ac:spMkLst>
            <pc:docMk/>
            <pc:sldMk cId="4154984403" sldId="975"/>
            <ac:spMk id="189" creationId="{152EF22F-A511-7FD2-C84B-C3290EA7105A}"/>
          </ac:spMkLst>
        </pc:spChg>
        <pc:spChg chg="add mod topLvl">
          <ac:chgData name="rajuahmed1162021@gmail.com" userId="30f68a9591dbc57c" providerId="LiveId" clId="{A7C24AA3-98AB-4602-B92F-400C52D67AAD}" dt="2024-04-24T06:58:57.373" v="4774" actId="164"/>
          <ac:spMkLst>
            <pc:docMk/>
            <pc:sldMk cId="4154984403" sldId="975"/>
            <ac:spMk id="190" creationId="{772BE7D7-2771-91A3-A3B8-80EC68338C07}"/>
          </ac:spMkLst>
        </pc:spChg>
        <pc:spChg chg="add del mod topLvl">
          <ac:chgData name="rajuahmed1162021@gmail.com" userId="30f68a9591dbc57c" providerId="LiveId" clId="{A7C24AA3-98AB-4602-B92F-400C52D67AAD}" dt="2024-04-24T06:56:31.903" v="4749" actId="478"/>
          <ac:spMkLst>
            <pc:docMk/>
            <pc:sldMk cId="4154984403" sldId="975"/>
            <ac:spMk id="191" creationId="{DEEDF007-E42E-98D7-0E16-8945297F809C}"/>
          </ac:spMkLst>
        </pc:spChg>
        <pc:spChg chg="add mod topLvl">
          <ac:chgData name="rajuahmed1162021@gmail.com" userId="30f68a9591dbc57c" providerId="LiveId" clId="{A7C24AA3-98AB-4602-B92F-400C52D67AAD}" dt="2024-04-24T06:58:57.373" v="4774" actId="164"/>
          <ac:spMkLst>
            <pc:docMk/>
            <pc:sldMk cId="4154984403" sldId="975"/>
            <ac:spMk id="192" creationId="{46572FA0-7D1B-3C63-60E3-6D41255460F2}"/>
          </ac:spMkLst>
        </pc:spChg>
        <pc:spChg chg="add mod topLvl">
          <ac:chgData name="rajuahmed1162021@gmail.com" userId="30f68a9591dbc57c" providerId="LiveId" clId="{A7C24AA3-98AB-4602-B92F-400C52D67AAD}" dt="2024-04-24T06:58:57.373" v="4774" actId="164"/>
          <ac:spMkLst>
            <pc:docMk/>
            <pc:sldMk cId="4154984403" sldId="975"/>
            <ac:spMk id="193" creationId="{AD65E66A-330D-C010-6902-8F603FDA1C28}"/>
          </ac:spMkLst>
        </pc:spChg>
        <pc:spChg chg="add del mod topLvl">
          <ac:chgData name="rajuahmed1162021@gmail.com" userId="30f68a9591dbc57c" providerId="LiveId" clId="{A7C24AA3-98AB-4602-B92F-400C52D67AAD}" dt="2024-04-24T07:03:08.559" v="4851" actId="478"/>
          <ac:spMkLst>
            <pc:docMk/>
            <pc:sldMk cId="4154984403" sldId="975"/>
            <ac:spMk id="195" creationId="{1923422B-3547-E33D-6740-4B7582343234}"/>
          </ac:spMkLst>
        </pc:spChg>
        <pc:spChg chg="add mod topLvl">
          <ac:chgData name="rajuahmed1162021@gmail.com" userId="30f68a9591dbc57c" providerId="LiveId" clId="{A7C24AA3-98AB-4602-B92F-400C52D67AAD}" dt="2024-04-24T06:58:52.844" v="4773" actId="164"/>
          <ac:spMkLst>
            <pc:docMk/>
            <pc:sldMk cId="4154984403" sldId="975"/>
            <ac:spMk id="196" creationId="{C8711AF5-DA96-8625-DEC3-9ED7DFA998C6}"/>
          </ac:spMkLst>
        </pc:spChg>
        <pc:spChg chg="add mod topLvl">
          <ac:chgData name="rajuahmed1162021@gmail.com" userId="30f68a9591dbc57c" providerId="LiveId" clId="{A7C24AA3-98AB-4602-B92F-400C52D67AAD}" dt="2024-04-24T06:58:57.373" v="4774" actId="164"/>
          <ac:spMkLst>
            <pc:docMk/>
            <pc:sldMk cId="4154984403" sldId="975"/>
            <ac:spMk id="197" creationId="{3A773A39-DEB8-B5F5-DD3A-38CAB722792D}"/>
          </ac:spMkLst>
        </pc:spChg>
        <pc:spChg chg="add mod">
          <ac:chgData name="rajuahmed1162021@gmail.com" userId="30f68a9591dbc57c" providerId="LiveId" clId="{A7C24AA3-98AB-4602-B92F-400C52D67AAD}" dt="2024-04-24T06:58:48.990" v="4772" actId="164"/>
          <ac:spMkLst>
            <pc:docMk/>
            <pc:sldMk cId="4154984403" sldId="975"/>
            <ac:spMk id="199" creationId="{1DB8ABD3-816F-7589-DAB4-843EF8D8C845}"/>
          </ac:spMkLst>
        </pc:spChg>
        <pc:spChg chg="add del mod">
          <ac:chgData name="rajuahmed1162021@gmail.com" userId="30f68a9591dbc57c" providerId="LiveId" clId="{A7C24AA3-98AB-4602-B92F-400C52D67AAD}" dt="2024-04-24T07:04:08.099" v="4861" actId="21"/>
          <ac:spMkLst>
            <pc:docMk/>
            <pc:sldMk cId="4154984403" sldId="975"/>
            <ac:spMk id="207" creationId="{BCD948A2-3E71-DA7F-5708-622CCD8A4BF2}"/>
          </ac:spMkLst>
        </pc:spChg>
        <pc:spChg chg="add del mod">
          <ac:chgData name="rajuahmed1162021@gmail.com" userId="30f68a9591dbc57c" providerId="LiveId" clId="{A7C24AA3-98AB-4602-B92F-400C52D67AAD}" dt="2024-04-24T08:53:35.153" v="4883" actId="478"/>
          <ac:spMkLst>
            <pc:docMk/>
            <pc:sldMk cId="4154984403" sldId="975"/>
            <ac:spMk id="208" creationId="{1FAF0B3F-2DBA-92D0-618C-3238C4EE62B0}"/>
          </ac:spMkLst>
        </pc:spChg>
        <pc:spChg chg="add del mod ord">
          <ac:chgData name="rajuahmed1162021@gmail.com" userId="30f68a9591dbc57c" providerId="LiveId" clId="{A7C24AA3-98AB-4602-B92F-400C52D67AAD}" dt="2024-04-24T08:53:35.153" v="4883" actId="478"/>
          <ac:spMkLst>
            <pc:docMk/>
            <pc:sldMk cId="4154984403" sldId="975"/>
            <ac:spMk id="212" creationId="{ECA63FC0-3D9E-3405-6DC7-9CA5FF8BD0DE}"/>
          </ac:spMkLst>
        </pc:spChg>
        <pc:spChg chg="add del mod">
          <ac:chgData name="rajuahmed1162021@gmail.com" userId="30f68a9591dbc57c" providerId="LiveId" clId="{A7C24AA3-98AB-4602-B92F-400C52D67AAD}" dt="2024-04-24T09:13:48.355" v="5244" actId="478"/>
          <ac:spMkLst>
            <pc:docMk/>
            <pc:sldMk cId="4154984403" sldId="975"/>
            <ac:spMk id="223" creationId="{AB02E245-06D8-8907-1120-1A75EF899F9B}"/>
          </ac:spMkLst>
        </pc:spChg>
        <pc:spChg chg="add del mod">
          <ac:chgData name="rajuahmed1162021@gmail.com" userId="30f68a9591dbc57c" providerId="LiveId" clId="{A7C24AA3-98AB-4602-B92F-400C52D67AAD}" dt="2024-04-24T09:18:08.584" v="5336" actId="21"/>
          <ac:spMkLst>
            <pc:docMk/>
            <pc:sldMk cId="4154984403" sldId="975"/>
            <ac:spMk id="224" creationId="{7A869D1F-F3E6-E34D-B85D-A3ABC8965D7F}"/>
          </ac:spMkLst>
        </pc:spChg>
        <pc:spChg chg="del mod topLvl">
          <ac:chgData name="rajuahmed1162021@gmail.com" userId="30f68a9591dbc57c" providerId="LiveId" clId="{A7C24AA3-98AB-4602-B92F-400C52D67AAD}" dt="2024-04-24T08:57:50.065" v="4914" actId="478"/>
          <ac:spMkLst>
            <pc:docMk/>
            <pc:sldMk cId="4154984403" sldId="975"/>
            <ac:spMk id="226" creationId="{E57B44ED-6F8E-8C0E-FC34-8BC487317637}"/>
          </ac:spMkLst>
        </pc:spChg>
        <pc:spChg chg="del mod topLvl">
          <ac:chgData name="rajuahmed1162021@gmail.com" userId="30f68a9591dbc57c" providerId="LiveId" clId="{A7C24AA3-98AB-4602-B92F-400C52D67AAD}" dt="2024-04-24T09:19:15.363" v="5350" actId="478"/>
          <ac:spMkLst>
            <pc:docMk/>
            <pc:sldMk cId="4154984403" sldId="975"/>
            <ac:spMk id="227" creationId="{03C7231C-0592-62AE-A2D2-4284CD8DB5F7}"/>
          </ac:spMkLst>
        </pc:spChg>
        <pc:spChg chg="del mod topLvl">
          <ac:chgData name="rajuahmed1162021@gmail.com" userId="30f68a9591dbc57c" providerId="LiveId" clId="{A7C24AA3-98AB-4602-B92F-400C52D67AAD}" dt="2024-04-24T09:19:15.363" v="5350" actId="478"/>
          <ac:spMkLst>
            <pc:docMk/>
            <pc:sldMk cId="4154984403" sldId="975"/>
            <ac:spMk id="228" creationId="{9789FE2A-4BBC-567B-CBBA-CA7F1B5B49A3}"/>
          </ac:spMkLst>
        </pc:spChg>
        <pc:spChg chg="add mod">
          <ac:chgData name="rajuahmed1162021@gmail.com" userId="30f68a9591dbc57c" providerId="LiveId" clId="{A7C24AA3-98AB-4602-B92F-400C52D67AAD}" dt="2024-04-24T09:12:01.393" v="5205" actId="164"/>
          <ac:spMkLst>
            <pc:docMk/>
            <pc:sldMk cId="4154984403" sldId="975"/>
            <ac:spMk id="229" creationId="{9E46CD27-76E2-5979-1D21-227600B941B3}"/>
          </ac:spMkLst>
        </pc:spChg>
        <pc:spChg chg="mod">
          <ac:chgData name="rajuahmed1162021@gmail.com" userId="30f68a9591dbc57c" providerId="LiveId" clId="{A7C24AA3-98AB-4602-B92F-400C52D67AAD}" dt="2024-04-24T09:15:03.862" v="5272" actId="165"/>
          <ac:spMkLst>
            <pc:docMk/>
            <pc:sldMk cId="4154984403" sldId="975"/>
            <ac:spMk id="231" creationId="{509A3DAD-730D-D9C4-B1D8-13323BDCA171}"/>
          </ac:spMkLst>
        </pc:spChg>
        <pc:spChg chg="mod">
          <ac:chgData name="rajuahmed1162021@gmail.com" userId="30f68a9591dbc57c" providerId="LiveId" clId="{A7C24AA3-98AB-4602-B92F-400C52D67AAD}" dt="2024-04-24T09:15:03.862" v="5272" actId="165"/>
          <ac:spMkLst>
            <pc:docMk/>
            <pc:sldMk cId="4154984403" sldId="975"/>
            <ac:spMk id="232" creationId="{D55AE99A-395B-4BCB-69C5-7E82FA9E61C6}"/>
          </ac:spMkLst>
        </pc:spChg>
        <pc:spChg chg="mod">
          <ac:chgData name="rajuahmed1162021@gmail.com" userId="30f68a9591dbc57c" providerId="LiveId" clId="{A7C24AA3-98AB-4602-B92F-400C52D67AAD}" dt="2024-04-24T09:15:03.862" v="5272" actId="165"/>
          <ac:spMkLst>
            <pc:docMk/>
            <pc:sldMk cId="4154984403" sldId="975"/>
            <ac:spMk id="234" creationId="{B517BC65-CE3F-2A03-64AF-2460284DF61C}"/>
          </ac:spMkLst>
        </pc:spChg>
        <pc:spChg chg="mod">
          <ac:chgData name="rajuahmed1162021@gmail.com" userId="30f68a9591dbc57c" providerId="LiveId" clId="{A7C24AA3-98AB-4602-B92F-400C52D67AAD}" dt="2024-04-24T09:15:03.862" v="5272" actId="165"/>
          <ac:spMkLst>
            <pc:docMk/>
            <pc:sldMk cId="4154984403" sldId="975"/>
            <ac:spMk id="235" creationId="{46E67EA1-35E1-F496-747A-444094988730}"/>
          </ac:spMkLst>
        </pc:spChg>
        <pc:spChg chg="mod">
          <ac:chgData name="rajuahmed1162021@gmail.com" userId="30f68a9591dbc57c" providerId="LiveId" clId="{A7C24AA3-98AB-4602-B92F-400C52D67AAD}" dt="2024-04-24T09:15:03.862" v="5272" actId="165"/>
          <ac:spMkLst>
            <pc:docMk/>
            <pc:sldMk cId="4154984403" sldId="975"/>
            <ac:spMk id="236" creationId="{DB546FDF-4D21-C176-0A13-79C74AC0B2DD}"/>
          </ac:spMkLst>
        </pc:spChg>
        <pc:spChg chg="add del mod topLvl">
          <ac:chgData name="rajuahmed1162021@gmail.com" userId="30f68a9591dbc57c" providerId="LiveId" clId="{A7C24AA3-98AB-4602-B92F-400C52D67AAD}" dt="2024-04-24T09:19:15.363" v="5350" actId="478"/>
          <ac:spMkLst>
            <pc:docMk/>
            <pc:sldMk cId="4154984403" sldId="975"/>
            <ac:spMk id="237" creationId="{1BEB09A6-39E1-8E9D-4C73-97235073984F}"/>
          </ac:spMkLst>
        </pc:spChg>
        <pc:spChg chg="add del mod topLvl">
          <ac:chgData name="rajuahmed1162021@gmail.com" userId="30f68a9591dbc57c" providerId="LiveId" clId="{A7C24AA3-98AB-4602-B92F-400C52D67AAD}" dt="2024-04-24T09:19:15.363" v="5350" actId="478"/>
          <ac:spMkLst>
            <pc:docMk/>
            <pc:sldMk cId="4154984403" sldId="975"/>
            <ac:spMk id="238" creationId="{AA26D244-775C-4645-892B-1B4314EE0D2F}"/>
          </ac:spMkLst>
        </pc:spChg>
        <pc:spChg chg="add del mod">
          <ac:chgData name="rajuahmed1162021@gmail.com" userId="30f68a9591dbc57c" providerId="LiveId" clId="{A7C24AA3-98AB-4602-B92F-400C52D67AAD}" dt="2024-04-24T09:03:39.985" v="5015" actId="478"/>
          <ac:spMkLst>
            <pc:docMk/>
            <pc:sldMk cId="4154984403" sldId="975"/>
            <ac:spMk id="239" creationId="{E55A19A7-FEE4-C7AE-F194-B1B57ED750BF}"/>
          </ac:spMkLst>
        </pc:spChg>
        <pc:spChg chg="add del mod">
          <ac:chgData name="rajuahmed1162021@gmail.com" userId="30f68a9591dbc57c" providerId="LiveId" clId="{A7C24AA3-98AB-4602-B92F-400C52D67AAD}" dt="2024-04-24T09:03:42.001" v="5016" actId="478"/>
          <ac:spMkLst>
            <pc:docMk/>
            <pc:sldMk cId="4154984403" sldId="975"/>
            <ac:spMk id="240" creationId="{56E98420-FFB5-42CE-AAF1-9707DC653AC3}"/>
          </ac:spMkLst>
        </pc:spChg>
        <pc:spChg chg="add del mod">
          <ac:chgData name="rajuahmed1162021@gmail.com" userId="30f68a9591dbc57c" providerId="LiveId" clId="{A7C24AA3-98AB-4602-B92F-400C52D67AAD}" dt="2024-04-24T09:02:36.947" v="5000" actId="478"/>
          <ac:spMkLst>
            <pc:docMk/>
            <pc:sldMk cId="4154984403" sldId="975"/>
            <ac:spMk id="241" creationId="{7835EDB4-979C-9AEF-2119-225FA59404E3}"/>
          </ac:spMkLst>
        </pc:spChg>
        <pc:spChg chg="add del mod">
          <ac:chgData name="rajuahmed1162021@gmail.com" userId="30f68a9591dbc57c" providerId="LiveId" clId="{A7C24AA3-98AB-4602-B92F-400C52D67AAD}" dt="2024-04-24T09:03:39.985" v="5015" actId="478"/>
          <ac:spMkLst>
            <pc:docMk/>
            <pc:sldMk cId="4154984403" sldId="975"/>
            <ac:spMk id="242" creationId="{426B502B-FB61-AE85-30E7-05DEB10405E7}"/>
          </ac:spMkLst>
        </pc:spChg>
        <pc:spChg chg="add del">
          <ac:chgData name="rajuahmed1162021@gmail.com" userId="30f68a9591dbc57c" providerId="LiveId" clId="{A7C24AA3-98AB-4602-B92F-400C52D67AAD}" dt="2024-04-24T09:02:47.236" v="5002" actId="478"/>
          <ac:spMkLst>
            <pc:docMk/>
            <pc:sldMk cId="4154984403" sldId="975"/>
            <ac:spMk id="243" creationId="{788B8CBE-ED8D-53D0-2DC6-65493395ED97}"/>
          </ac:spMkLst>
        </pc:spChg>
        <pc:spChg chg="add mod">
          <ac:chgData name="rajuahmed1162021@gmail.com" userId="30f68a9591dbc57c" providerId="LiveId" clId="{A7C24AA3-98AB-4602-B92F-400C52D67AAD}" dt="2024-04-24T09:06:04.576" v="5043" actId="164"/>
          <ac:spMkLst>
            <pc:docMk/>
            <pc:sldMk cId="4154984403" sldId="975"/>
            <ac:spMk id="244" creationId="{6DE6E99C-E239-7536-8254-810C38DED276}"/>
          </ac:spMkLst>
        </pc:spChg>
        <pc:spChg chg="add del mod">
          <ac:chgData name="rajuahmed1162021@gmail.com" userId="30f68a9591dbc57c" providerId="LiveId" clId="{A7C24AA3-98AB-4602-B92F-400C52D67AAD}" dt="2024-04-24T09:06:01.058" v="5042" actId="478"/>
          <ac:spMkLst>
            <pc:docMk/>
            <pc:sldMk cId="4154984403" sldId="975"/>
            <ac:spMk id="247" creationId="{609180AD-7CD8-2658-2F77-E65088B4187B}"/>
          </ac:spMkLst>
        </pc:spChg>
        <pc:spChg chg="add mod">
          <ac:chgData name="rajuahmed1162021@gmail.com" userId="30f68a9591dbc57c" providerId="LiveId" clId="{A7C24AA3-98AB-4602-B92F-400C52D67AAD}" dt="2024-04-24T09:06:04.576" v="5043" actId="164"/>
          <ac:spMkLst>
            <pc:docMk/>
            <pc:sldMk cId="4154984403" sldId="975"/>
            <ac:spMk id="248" creationId="{59AE3B06-80E0-3819-7E70-2FBE0A58EF09}"/>
          </ac:spMkLst>
        </pc:spChg>
        <pc:spChg chg="add del mod">
          <ac:chgData name="rajuahmed1162021@gmail.com" userId="30f68a9591dbc57c" providerId="LiveId" clId="{A7C24AA3-98AB-4602-B92F-400C52D67AAD}" dt="2024-04-24T09:06:01.058" v="5042" actId="478"/>
          <ac:spMkLst>
            <pc:docMk/>
            <pc:sldMk cId="4154984403" sldId="975"/>
            <ac:spMk id="249" creationId="{3C13AE94-CFEE-D0DF-F2DC-30C2E466A8B5}"/>
          </ac:spMkLst>
        </pc:spChg>
        <pc:spChg chg="add mod">
          <ac:chgData name="rajuahmed1162021@gmail.com" userId="30f68a9591dbc57c" providerId="LiveId" clId="{A7C24AA3-98AB-4602-B92F-400C52D67AAD}" dt="2024-04-24T09:09:52.069" v="5130" actId="164"/>
          <ac:spMkLst>
            <pc:docMk/>
            <pc:sldMk cId="4154984403" sldId="975"/>
            <ac:spMk id="250" creationId="{85E3432D-60DB-4AD7-82B0-221ED11ED326}"/>
          </ac:spMkLst>
        </pc:spChg>
        <pc:spChg chg="add mod">
          <ac:chgData name="rajuahmed1162021@gmail.com" userId="30f68a9591dbc57c" providerId="LiveId" clId="{A7C24AA3-98AB-4602-B92F-400C52D67AAD}" dt="2024-04-24T09:09:52.069" v="5130" actId="164"/>
          <ac:spMkLst>
            <pc:docMk/>
            <pc:sldMk cId="4154984403" sldId="975"/>
            <ac:spMk id="251" creationId="{B889EB3B-BF67-0770-94D6-697EDBED4DA5}"/>
          </ac:spMkLst>
        </pc:spChg>
        <pc:spChg chg="mod">
          <ac:chgData name="rajuahmed1162021@gmail.com" userId="30f68a9591dbc57c" providerId="LiveId" clId="{A7C24AA3-98AB-4602-B92F-400C52D67AAD}" dt="2024-04-24T09:06:07.653" v="5044" actId="571"/>
          <ac:spMkLst>
            <pc:docMk/>
            <pc:sldMk cId="4154984403" sldId="975"/>
            <ac:spMk id="254" creationId="{4E5E1DBD-4290-6464-5C06-B5D4CD77EAFD}"/>
          </ac:spMkLst>
        </pc:spChg>
        <pc:spChg chg="mod">
          <ac:chgData name="rajuahmed1162021@gmail.com" userId="30f68a9591dbc57c" providerId="LiveId" clId="{A7C24AA3-98AB-4602-B92F-400C52D67AAD}" dt="2024-04-24T09:06:07.653" v="5044" actId="571"/>
          <ac:spMkLst>
            <pc:docMk/>
            <pc:sldMk cId="4154984403" sldId="975"/>
            <ac:spMk id="255" creationId="{11EB8763-6CFC-1B39-90D8-B8CFCF5AB0B4}"/>
          </ac:spMkLst>
        </pc:spChg>
        <pc:spChg chg="add mod topLvl">
          <ac:chgData name="rajuahmed1162021@gmail.com" userId="30f68a9591dbc57c" providerId="LiveId" clId="{A7C24AA3-98AB-4602-B92F-400C52D67AAD}" dt="2024-04-24T09:12:01.393" v="5205" actId="164"/>
          <ac:spMkLst>
            <pc:docMk/>
            <pc:sldMk cId="4154984403" sldId="975"/>
            <ac:spMk id="259" creationId="{CDC55E86-ACE2-5C6E-F718-D1EB084CA55E}"/>
          </ac:spMkLst>
        </pc:spChg>
        <pc:spChg chg="add mod topLvl">
          <ac:chgData name="rajuahmed1162021@gmail.com" userId="30f68a9591dbc57c" providerId="LiveId" clId="{A7C24AA3-98AB-4602-B92F-400C52D67AAD}" dt="2024-04-24T09:12:01.393" v="5205" actId="164"/>
          <ac:spMkLst>
            <pc:docMk/>
            <pc:sldMk cId="4154984403" sldId="975"/>
            <ac:spMk id="260" creationId="{CE95B2F2-22AF-3FBC-977D-9D5B8F601BFD}"/>
          </ac:spMkLst>
        </pc:spChg>
        <pc:spChg chg="add mod topLvl">
          <ac:chgData name="rajuahmed1162021@gmail.com" userId="30f68a9591dbc57c" providerId="LiveId" clId="{A7C24AA3-98AB-4602-B92F-400C52D67AAD}" dt="2024-04-24T09:12:01.393" v="5205" actId="164"/>
          <ac:spMkLst>
            <pc:docMk/>
            <pc:sldMk cId="4154984403" sldId="975"/>
            <ac:spMk id="261" creationId="{3E3729A4-DB31-908C-59E3-C20B6DC9CE1F}"/>
          </ac:spMkLst>
        </pc:spChg>
        <pc:spChg chg="add mod topLvl">
          <ac:chgData name="rajuahmed1162021@gmail.com" userId="30f68a9591dbc57c" providerId="LiveId" clId="{A7C24AA3-98AB-4602-B92F-400C52D67AAD}" dt="2024-04-24T09:12:01.393" v="5205" actId="164"/>
          <ac:spMkLst>
            <pc:docMk/>
            <pc:sldMk cId="4154984403" sldId="975"/>
            <ac:spMk id="262" creationId="{5D54DD9F-24D0-CC2F-367F-026483AF43F1}"/>
          </ac:spMkLst>
        </pc:spChg>
        <pc:spChg chg="add mod topLvl">
          <ac:chgData name="rajuahmed1162021@gmail.com" userId="30f68a9591dbc57c" providerId="LiveId" clId="{A7C24AA3-98AB-4602-B92F-400C52D67AAD}" dt="2024-04-24T09:12:01.393" v="5205" actId="164"/>
          <ac:spMkLst>
            <pc:docMk/>
            <pc:sldMk cId="4154984403" sldId="975"/>
            <ac:spMk id="263" creationId="{0557D553-8D2D-9C70-AC89-C97B9DA4319C}"/>
          </ac:spMkLst>
        </pc:spChg>
        <pc:spChg chg="add mod topLvl">
          <ac:chgData name="rajuahmed1162021@gmail.com" userId="30f68a9591dbc57c" providerId="LiveId" clId="{A7C24AA3-98AB-4602-B92F-400C52D67AAD}" dt="2024-04-24T09:12:01.393" v="5205" actId="164"/>
          <ac:spMkLst>
            <pc:docMk/>
            <pc:sldMk cId="4154984403" sldId="975"/>
            <ac:spMk id="264" creationId="{828107B1-879D-2062-9295-DDF7F9350DDE}"/>
          </ac:spMkLst>
        </pc:spChg>
        <pc:spChg chg="add mod topLvl">
          <ac:chgData name="rajuahmed1162021@gmail.com" userId="30f68a9591dbc57c" providerId="LiveId" clId="{A7C24AA3-98AB-4602-B92F-400C52D67AAD}" dt="2024-04-24T09:12:01.393" v="5205" actId="164"/>
          <ac:spMkLst>
            <pc:docMk/>
            <pc:sldMk cId="4154984403" sldId="975"/>
            <ac:spMk id="265" creationId="{BC4A787C-2307-B91E-00E6-D62432ACF755}"/>
          </ac:spMkLst>
        </pc:spChg>
        <pc:spChg chg="add mod topLvl">
          <ac:chgData name="rajuahmed1162021@gmail.com" userId="30f68a9591dbc57c" providerId="LiveId" clId="{A7C24AA3-98AB-4602-B92F-400C52D67AAD}" dt="2024-04-24T09:12:01.393" v="5205" actId="164"/>
          <ac:spMkLst>
            <pc:docMk/>
            <pc:sldMk cId="4154984403" sldId="975"/>
            <ac:spMk id="266" creationId="{89B33061-E595-A651-5C60-5DFAB061A02B}"/>
          </ac:spMkLst>
        </pc:spChg>
        <pc:spChg chg="add mod topLvl">
          <ac:chgData name="rajuahmed1162021@gmail.com" userId="30f68a9591dbc57c" providerId="LiveId" clId="{A7C24AA3-98AB-4602-B92F-400C52D67AAD}" dt="2024-04-24T09:12:01.393" v="5205" actId="164"/>
          <ac:spMkLst>
            <pc:docMk/>
            <pc:sldMk cId="4154984403" sldId="975"/>
            <ac:spMk id="267" creationId="{6FB67594-AD9F-0922-2D24-1C6A8CC8AD5D}"/>
          </ac:spMkLst>
        </pc:spChg>
        <pc:spChg chg="add mod topLvl">
          <ac:chgData name="rajuahmed1162021@gmail.com" userId="30f68a9591dbc57c" providerId="LiveId" clId="{A7C24AA3-98AB-4602-B92F-400C52D67AAD}" dt="2024-04-24T09:12:01.393" v="5205" actId="164"/>
          <ac:spMkLst>
            <pc:docMk/>
            <pc:sldMk cId="4154984403" sldId="975"/>
            <ac:spMk id="268" creationId="{C8562E4A-4E92-A3FE-670F-98815E89986B}"/>
          </ac:spMkLst>
        </pc:spChg>
        <pc:spChg chg="add mod topLvl">
          <ac:chgData name="rajuahmed1162021@gmail.com" userId="30f68a9591dbc57c" providerId="LiveId" clId="{A7C24AA3-98AB-4602-B92F-400C52D67AAD}" dt="2024-04-24T09:12:01.393" v="5205" actId="164"/>
          <ac:spMkLst>
            <pc:docMk/>
            <pc:sldMk cId="4154984403" sldId="975"/>
            <ac:spMk id="269" creationId="{6BD3D6D8-95DA-C4EC-DE3A-A5A3D865CEC3}"/>
          </ac:spMkLst>
        </pc:spChg>
        <pc:spChg chg="add mod topLvl">
          <ac:chgData name="rajuahmed1162021@gmail.com" userId="30f68a9591dbc57c" providerId="LiveId" clId="{A7C24AA3-98AB-4602-B92F-400C52D67AAD}" dt="2024-04-24T09:12:01.393" v="5205" actId="164"/>
          <ac:spMkLst>
            <pc:docMk/>
            <pc:sldMk cId="4154984403" sldId="975"/>
            <ac:spMk id="270" creationId="{861C5236-CFE3-841C-E5D8-883B03151B21}"/>
          </ac:spMkLst>
        </pc:spChg>
        <pc:spChg chg="add mod topLvl">
          <ac:chgData name="rajuahmed1162021@gmail.com" userId="30f68a9591dbc57c" providerId="LiveId" clId="{A7C24AA3-98AB-4602-B92F-400C52D67AAD}" dt="2024-04-24T09:12:01.393" v="5205" actId="164"/>
          <ac:spMkLst>
            <pc:docMk/>
            <pc:sldMk cId="4154984403" sldId="975"/>
            <ac:spMk id="271" creationId="{AE8BC534-C43D-8077-036D-CA0649389272}"/>
          </ac:spMkLst>
        </pc:spChg>
        <pc:spChg chg="add del mod ord">
          <ac:chgData name="rajuahmed1162021@gmail.com" userId="30f68a9591dbc57c" providerId="LiveId" clId="{A7C24AA3-98AB-4602-B92F-400C52D67AAD}" dt="2024-04-24T09:19:15.363" v="5350" actId="478"/>
          <ac:spMkLst>
            <pc:docMk/>
            <pc:sldMk cId="4154984403" sldId="975"/>
            <ac:spMk id="281" creationId="{EF466D3D-7B99-AB30-CFF0-BDF3D6A89E29}"/>
          </ac:spMkLst>
        </pc:spChg>
        <pc:spChg chg="add del mod ord">
          <ac:chgData name="rajuahmed1162021@gmail.com" userId="30f68a9591dbc57c" providerId="LiveId" clId="{A7C24AA3-98AB-4602-B92F-400C52D67AAD}" dt="2024-04-24T09:19:15.363" v="5350" actId="478"/>
          <ac:spMkLst>
            <pc:docMk/>
            <pc:sldMk cId="4154984403" sldId="975"/>
            <ac:spMk id="287" creationId="{F273A8EC-403F-FA74-2DB2-4E391AAF1CBC}"/>
          </ac:spMkLst>
        </pc:spChg>
        <pc:spChg chg="add mod">
          <ac:chgData name="rajuahmed1162021@gmail.com" userId="30f68a9591dbc57c" providerId="LiveId" clId="{A7C24AA3-98AB-4602-B92F-400C52D67AAD}" dt="2024-04-27T11:29:51.746" v="10784" actId="207"/>
          <ac:spMkLst>
            <pc:docMk/>
            <pc:sldMk cId="4154984403" sldId="975"/>
            <ac:spMk id="293" creationId="{23F37299-185D-A691-857D-51EC2613F97A}"/>
          </ac:spMkLst>
        </pc:spChg>
        <pc:spChg chg="add del mod topLvl">
          <ac:chgData name="rajuahmed1162021@gmail.com" userId="30f68a9591dbc57c" providerId="LiveId" clId="{A7C24AA3-98AB-4602-B92F-400C52D67AAD}" dt="2024-04-24T09:34:37.926" v="5540" actId="478"/>
          <ac:spMkLst>
            <pc:docMk/>
            <pc:sldMk cId="4154984403" sldId="975"/>
            <ac:spMk id="294" creationId="{2A179054-E123-2104-7038-7888B6D8B512}"/>
          </ac:spMkLst>
        </pc:spChg>
        <pc:spChg chg="add del mod topLvl">
          <ac:chgData name="rajuahmed1162021@gmail.com" userId="30f68a9591dbc57c" providerId="LiveId" clId="{A7C24AA3-98AB-4602-B92F-400C52D67AAD}" dt="2024-04-24T09:47:29.279" v="5833" actId="21"/>
          <ac:spMkLst>
            <pc:docMk/>
            <pc:sldMk cId="4154984403" sldId="975"/>
            <ac:spMk id="295" creationId="{6D8AEADE-8C3B-CF38-28B2-3503E25DFEFD}"/>
          </ac:spMkLst>
        </pc:spChg>
        <pc:spChg chg="add del mod topLvl">
          <ac:chgData name="rajuahmed1162021@gmail.com" userId="30f68a9591dbc57c" providerId="LiveId" clId="{A7C24AA3-98AB-4602-B92F-400C52D67AAD}" dt="2024-04-24T09:47:29.279" v="5833" actId="21"/>
          <ac:spMkLst>
            <pc:docMk/>
            <pc:sldMk cId="4154984403" sldId="975"/>
            <ac:spMk id="296" creationId="{1B31A9B2-E45A-1928-733C-4E52FDAFF582}"/>
          </ac:spMkLst>
        </pc:spChg>
        <pc:spChg chg="add del mod topLvl">
          <ac:chgData name="rajuahmed1162021@gmail.com" userId="30f68a9591dbc57c" providerId="LiveId" clId="{A7C24AA3-98AB-4602-B92F-400C52D67AAD}" dt="2024-04-24T09:47:29.279" v="5833" actId="21"/>
          <ac:spMkLst>
            <pc:docMk/>
            <pc:sldMk cId="4154984403" sldId="975"/>
            <ac:spMk id="297" creationId="{208DC323-A48E-9147-0F60-3ED6DA282AD9}"/>
          </ac:spMkLst>
        </pc:spChg>
        <pc:spChg chg="del mod topLvl">
          <ac:chgData name="rajuahmed1162021@gmail.com" userId="30f68a9591dbc57c" providerId="LiveId" clId="{A7C24AA3-98AB-4602-B92F-400C52D67AAD}" dt="2024-04-24T09:44:56.070" v="5725" actId="478"/>
          <ac:spMkLst>
            <pc:docMk/>
            <pc:sldMk cId="4154984403" sldId="975"/>
            <ac:spMk id="300" creationId="{5B3E7C99-47BD-9871-0839-99902BB79901}"/>
          </ac:spMkLst>
        </pc:spChg>
        <pc:spChg chg="mod topLvl">
          <ac:chgData name="rajuahmed1162021@gmail.com" userId="30f68a9591dbc57c" providerId="LiveId" clId="{A7C24AA3-98AB-4602-B92F-400C52D67AAD}" dt="2024-04-27T11:29:51.746" v="10784" actId="207"/>
          <ac:spMkLst>
            <pc:docMk/>
            <pc:sldMk cId="4154984403" sldId="975"/>
            <ac:spMk id="301" creationId="{A1F08C42-0892-0325-1BCD-ACA7FA769674}"/>
          </ac:spMkLst>
        </pc:spChg>
        <pc:spChg chg="mod topLvl">
          <ac:chgData name="rajuahmed1162021@gmail.com" userId="30f68a9591dbc57c" providerId="LiveId" clId="{A7C24AA3-98AB-4602-B92F-400C52D67AAD}" dt="2024-04-24T09:44:52.953" v="5724" actId="165"/>
          <ac:spMkLst>
            <pc:docMk/>
            <pc:sldMk cId="4154984403" sldId="975"/>
            <ac:spMk id="302" creationId="{24570F35-47F7-6E04-C933-3A0DC888F95C}"/>
          </ac:spMkLst>
        </pc:spChg>
        <pc:spChg chg="mod topLvl">
          <ac:chgData name="rajuahmed1162021@gmail.com" userId="30f68a9591dbc57c" providerId="LiveId" clId="{A7C24AA3-98AB-4602-B92F-400C52D67AAD}" dt="2024-04-27T11:25:52.270" v="10762" actId="207"/>
          <ac:spMkLst>
            <pc:docMk/>
            <pc:sldMk cId="4154984403" sldId="975"/>
            <ac:spMk id="303" creationId="{46FADD6A-8B24-8EBD-FC69-587E48106D3E}"/>
          </ac:spMkLst>
        </pc:spChg>
        <pc:spChg chg="mod topLvl">
          <ac:chgData name="rajuahmed1162021@gmail.com" userId="30f68a9591dbc57c" providerId="LiveId" clId="{A7C24AA3-98AB-4602-B92F-400C52D67AAD}" dt="2024-04-27T11:29:51.746" v="10784" actId="207"/>
          <ac:spMkLst>
            <pc:docMk/>
            <pc:sldMk cId="4154984403" sldId="975"/>
            <ac:spMk id="304" creationId="{465B3180-7118-B52C-9A72-85FE66B9CFAB}"/>
          </ac:spMkLst>
        </pc:spChg>
        <pc:spChg chg="mod topLvl">
          <ac:chgData name="rajuahmed1162021@gmail.com" userId="30f68a9591dbc57c" providerId="LiveId" clId="{A7C24AA3-98AB-4602-B92F-400C52D67AAD}" dt="2024-04-24T09:44:52.953" v="5724" actId="165"/>
          <ac:spMkLst>
            <pc:docMk/>
            <pc:sldMk cId="4154984403" sldId="975"/>
            <ac:spMk id="305" creationId="{FDD442C9-F7FB-F78A-DBBF-0CD2488C4CC3}"/>
          </ac:spMkLst>
        </pc:spChg>
        <pc:spChg chg="mod topLvl">
          <ac:chgData name="rajuahmed1162021@gmail.com" userId="30f68a9591dbc57c" providerId="LiveId" clId="{A7C24AA3-98AB-4602-B92F-400C52D67AAD}" dt="2024-04-27T11:25:56.039" v="10763" actId="207"/>
          <ac:spMkLst>
            <pc:docMk/>
            <pc:sldMk cId="4154984403" sldId="975"/>
            <ac:spMk id="306" creationId="{6266E5A9-BAD7-7456-085E-0C79FD273F4D}"/>
          </ac:spMkLst>
        </pc:spChg>
        <pc:spChg chg="mod topLvl">
          <ac:chgData name="rajuahmed1162021@gmail.com" userId="30f68a9591dbc57c" providerId="LiveId" clId="{A7C24AA3-98AB-4602-B92F-400C52D67AAD}" dt="2024-04-27T11:29:51.746" v="10784" actId="207"/>
          <ac:spMkLst>
            <pc:docMk/>
            <pc:sldMk cId="4154984403" sldId="975"/>
            <ac:spMk id="307" creationId="{E3D84859-0B57-35E4-F206-5D8FFC74ABE5}"/>
          </ac:spMkLst>
        </pc:spChg>
        <pc:spChg chg="mod topLvl">
          <ac:chgData name="rajuahmed1162021@gmail.com" userId="30f68a9591dbc57c" providerId="LiveId" clId="{A7C24AA3-98AB-4602-B92F-400C52D67AAD}" dt="2024-04-24T09:44:52.953" v="5724" actId="165"/>
          <ac:spMkLst>
            <pc:docMk/>
            <pc:sldMk cId="4154984403" sldId="975"/>
            <ac:spMk id="308" creationId="{D14E69FD-B6A3-D8BF-AB15-11A4FF9CDBA8}"/>
          </ac:spMkLst>
        </pc:spChg>
        <pc:spChg chg="mod topLvl">
          <ac:chgData name="rajuahmed1162021@gmail.com" userId="30f68a9591dbc57c" providerId="LiveId" clId="{A7C24AA3-98AB-4602-B92F-400C52D67AAD}" dt="2024-04-27T11:26:00.910" v="10764" actId="207"/>
          <ac:spMkLst>
            <pc:docMk/>
            <pc:sldMk cId="4154984403" sldId="975"/>
            <ac:spMk id="309" creationId="{E2092F77-0115-3431-A218-989CDADEBCF5}"/>
          </ac:spMkLst>
        </pc:spChg>
        <pc:spChg chg="mod topLvl">
          <ac:chgData name="rajuahmed1162021@gmail.com" userId="30f68a9591dbc57c" providerId="LiveId" clId="{A7C24AA3-98AB-4602-B92F-400C52D67AAD}" dt="2024-04-24T09:44:52.953" v="5724" actId="165"/>
          <ac:spMkLst>
            <pc:docMk/>
            <pc:sldMk cId="4154984403" sldId="975"/>
            <ac:spMk id="310" creationId="{E6064D3E-ABFD-8590-49BB-D6C04A0F63D0}"/>
          </ac:spMkLst>
        </pc:spChg>
        <pc:spChg chg="mod topLvl">
          <ac:chgData name="rajuahmed1162021@gmail.com" userId="30f68a9591dbc57c" providerId="LiveId" clId="{A7C24AA3-98AB-4602-B92F-400C52D67AAD}" dt="2024-04-24T09:44:52.953" v="5724" actId="165"/>
          <ac:spMkLst>
            <pc:docMk/>
            <pc:sldMk cId="4154984403" sldId="975"/>
            <ac:spMk id="311" creationId="{DF0151F8-15B6-320C-FF83-E7780C0AD02F}"/>
          </ac:spMkLst>
        </pc:spChg>
        <pc:spChg chg="mod topLvl">
          <ac:chgData name="rajuahmed1162021@gmail.com" userId="30f68a9591dbc57c" providerId="LiveId" clId="{A7C24AA3-98AB-4602-B92F-400C52D67AAD}" dt="2024-04-24T09:44:52.953" v="5724" actId="165"/>
          <ac:spMkLst>
            <pc:docMk/>
            <pc:sldMk cId="4154984403" sldId="975"/>
            <ac:spMk id="312" creationId="{C80E573A-42B0-A5F0-77AF-7DF371932A15}"/>
          </ac:spMkLst>
        </pc:spChg>
        <pc:spChg chg="mod topLvl">
          <ac:chgData name="rajuahmed1162021@gmail.com" userId="30f68a9591dbc57c" providerId="LiveId" clId="{A7C24AA3-98AB-4602-B92F-400C52D67AAD}" dt="2024-04-27T11:29:51.746" v="10784" actId="207"/>
          <ac:spMkLst>
            <pc:docMk/>
            <pc:sldMk cId="4154984403" sldId="975"/>
            <ac:spMk id="313" creationId="{D83D5AB9-20AA-B94C-E287-C90D50B40AAE}"/>
          </ac:spMkLst>
        </pc:spChg>
        <pc:spChg chg="add mod topLvl">
          <ac:chgData name="rajuahmed1162021@gmail.com" userId="30f68a9591dbc57c" providerId="LiveId" clId="{A7C24AA3-98AB-4602-B92F-400C52D67AAD}" dt="2024-04-24T09:47:12.937" v="5819" actId="165"/>
          <ac:spMkLst>
            <pc:docMk/>
            <pc:sldMk cId="4154984403" sldId="975"/>
            <ac:spMk id="314" creationId="{0DB01B40-9FC3-7356-117A-58E0EABE7DBA}"/>
          </ac:spMkLst>
        </pc:spChg>
        <pc:spChg chg="add mod topLvl">
          <ac:chgData name="rajuahmed1162021@gmail.com" userId="30f68a9591dbc57c" providerId="LiveId" clId="{A7C24AA3-98AB-4602-B92F-400C52D67AAD}" dt="2024-04-24T09:47:12.937" v="5819" actId="165"/>
          <ac:spMkLst>
            <pc:docMk/>
            <pc:sldMk cId="4154984403" sldId="975"/>
            <ac:spMk id="315" creationId="{C8189447-F60C-B5EE-6B5A-A7E6E9A2CD22}"/>
          </ac:spMkLst>
        </pc:spChg>
        <pc:spChg chg="add del mod">
          <ac:chgData name="rajuahmed1162021@gmail.com" userId="30f68a9591dbc57c" providerId="LiveId" clId="{A7C24AA3-98AB-4602-B92F-400C52D67AAD}" dt="2024-04-24T09:37:46.246" v="5545" actId="478"/>
          <ac:spMkLst>
            <pc:docMk/>
            <pc:sldMk cId="4154984403" sldId="975"/>
            <ac:spMk id="316" creationId="{1134CA03-C3DB-9612-F50E-2B90209F9FB5}"/>
          </ac:spMkLst>
        </pc:spChg>
        <pc:spChg chg="add mod topLvl">
          <ac:chgData name="rajuahmed1162021@gmail.com" userId="30f68a9591dbc57c" providerId="LiveId" clId="{A7C24AA3-98AB-4602-B92F-400C52D67AAD}" dt="2024-04-24T09:47:12.937" v="5819" actId="165"/>
          <ac:spMkLst>
            <pc:docMk/>
            <pc:sldMk cId="4154984403" sldId="975"/>
            <ac:spMk id="317" creationId="{C34F9518-7756-5538-CEF3-8076DF6F8333}"/>
          </ac:spMkLst>
        </pc:spChg>
        <pc:spChg chg="mod">
          <ac:chgData name="rajuahmed1162021@gmail.com" userId="30f68a9591dbc57c" providerId="LiveId" clId="{A7C24AA3-98AB-4602-B92F-400C52D67AAD}" dt="2024-04-24T09:47:12.937" v="5819" actId="165"/>
          <ac:spMkLst>
            <pc:docMk/>
            <pc:sldMk cId="4154984403" sldId="975"/>
            <ac:spMk id="320" creationId="{74E5BA87-50F6-E153-F49A-914C018D3D7F}"/>
          </ac:spMkLst>
        </pc:spChg>
        <pc:spChg chg="mod">
          <ac:chgData name="rajuahmed1162021@gmail.com" userId="30f68a9591dbc57c" providerId="LiveId" clId="{A7C24AA3-98AB-4602-B92F-400C52D67AAD}" dt="2024-04-24T09:47:12.937" v="5819" actId="165"/>
          <ac:spMkLst>
            <pc:docMk/>
            <pc:sldMk cId="4154984403" sldId="975"/>
            <ac:spMk id="321" creationId="{052C2971-84CB-F0DE-C556-E89C47663822}"/>
          </ac:spMkLst>
        </pc:spChg>
        <pc:spChg chg="mod">
          <ac:chgData name="rajuahmed1162021@gmail.com" userId="30f68a9591dbc57c" providerId="LiveId" clId="{A7C24AA3-98AB-4602-B92F-400C52D67AAD}" dt="2024-04-24T09:47:12.937" v="5819" actId="165"/>
          <ac:spMkLst>
            <pc:docMk/>
            <pc:sldMk cId="4154984403" sldId="975"/>
            <ac:spMk id="323" creationId="{11EF5F0E-75DA-9D82-F153-B5FAC1F8A641}"/>
          </ac:spMkLst>
        </pc:spChg>
        <pc:spChg chg="mod">
          <ac:chgData name="rajuahmed1162021@gmail.com" userId="30f68a9591dbc57c" providerId="LiveId" clId="{A7C24AA3-98AB-4602-B92F-400C52D67AAD}" dt="2024-04-24T09:47:12.937" v="5819" actId="165"/>
          <ac:spMkLst>
            <pc:docMk/>
            <pc:sldMk cId="4154984403" sldId="975"/>
            <ac:spMk id="324" creationId="{D93C9C69-B8E6-B0DB-CD87-7522D0579E48}"/>
          </ac:spMkLst>
        </pc:spChg>
        <pc:spChg chg="mod">
          <ac:chgData name="rajuahmed1162021@gmail.com" userId="30f68a9591dbc57c" providerId="LiveId" clId="{A7C24AA3-98AB-4602-B92F-400C52D67AAD}" dt="2024-04-24T09:47:12.937" v="5819" actId="165"/>
          <ac:spMkLst>
            <pc:docMk/>
            <pc:sldMk cId="4154984403" sldId="975"/>
            <ac:spMk id="325" creationId="{97F1247D-34F9-C023-C211-55BD0697B844}"/>
          </ac:spMkLst>
        </pc:spChg>
        <pc:spChg chg="mod">
          <ac:chgData name="rajuahmed1162021@gmail.com" userId="30f68a9591dbc57c" providerId="LiveId" clId="{A7C24AA3-98AB-4602-B92F-400C52D67AAD}" dt="2024-04-24T09:28:05.358" v="5411" actId="571"/>
          <ac:spMkLst>
            <pc:docMk/>
            <pc:sldMk cId="4154984403" sldId="975"/>
            <ac:spMk id="327" creationId="{406FE947-BA0C-B9BC-E324-51D7B253BE02}"/>
          </ac:spMkLst>
        </pc:spChg>
        <pc:spChg chg="mod">
          <ac:chgData name="rajuahmed1162021@gmail.com" userId="30f68a9591dbc57c" providerId="LiveId" clId="{A7C24AA3-98AB-4602-B92F-400C52D67AAD}" dt="2024-04-24T09:28:05.358" v="5411" actId="571"/>
          <ac:spMkLst>
            <pc:docMk/>
            <pc:sldMk cId="4154984403" sldId="975"/>
            <ac:spMk id="328" creationId="{C87A224D-E4DA-1113-498B-68090EEBF5DE}"/>
          </ac:spMkLst>
        </pc:spChg>
        <pc:spChg chg="mod">
          <ac:chgData name="rajuahmed1162021@gmail.com" userId="30f68a9591dbc57c" providerId="LiveId" clId="{A7C24AA3-98AB-4602-B92F-400C52D67AAD}" dt="2024-04-24T09:28:05.358" v="5411" actId="571"/>
          <ac:spMkLst>
            <pc:docMk/>
            <pc:sldMk cId="4154984403" sldId="975"/>
            <ac:spMk id="330" creationId="{F6886087-8EEB-3CFB-EF3B-AF86673336A5}"/>
          </ac:spMkLst>
        </pc:spChg>
        <pc:spChg chg="mod">
          <ac:chgData name="rajuahmed1162021@gmail.com" userId="30f68a9591dbc57c" providerId="LiveId" clId="{A7C24AA3-98AB-4602-B92F-400C52D67AAD}" dt="2024-04-24T09:28:05.358" v="5411" actId="571"/>
          <ac:spMkLst>
            <pc:docMk/>
            <pc:sldMk cId="4154984403" sldId="975"/>
            <ac:spMk id="331" creationId="{30C60984-8538-DD39-12D3-61DAD9D34027}"/>
          </ac:spMkLst>
        </pc:spChg>
        <pc:spChg chg="mod">
          <ac:chgData name="rajuahmed1162021@gmail.com" userId="30f68a9591dbc57c" providerId="LiveId" clId="{A7C24AA3-98AB-4602-B92F-400C52D67AAD}" dt="2024-04-24T09:28:05.358" v="5411" actId="571"/>
          <ac:spMkLst>
            <pc:docMk/>
            <pc:sldMk cId="4154984403" sldId="975"/>
            <ac:spMk id="332" creationId="{1180F025-ADE9-7DF8-536D-C59FAED9B88A}"/>
          </ac:spMkLst>
        </pc:spChg>
        <pc:spChg chg="mod">
          <ac:chgData name="rajuahmed1162021@gmail.com" userId="30f68a9591dbc57c" providerId="LiveId" clId="{A7C24AA3-98AB-4602-B92F-400C52D67AAD}" dt="2024-04-24T09:28:09.133" v="5412" actId="571"/>
          <ac:spMkLst>
            <pc:docMk/>
            <pc:sldMk cId="4154984403" sldId="975"/>
            <ac:spMk id="334" creationId="{8656EAD6-3328-E068-77CD-E1ED9A154156}"/>
          </ac:spMkLst>
        </pc:spChg>
        <pc:spChg chg="mod">
          <ac:chgData name="rajuahmed1162021@gmail.com" userId="30f68a9591dbc57c" providerId="LiveId" clId="{A7C24AA3-98AB-4602-B92F-400C52D67AAD}" dt="2024-04-24T09:28:09.133" v="5412" actId="571"/>
          <ac:spMkLst>
            <pc:docMk/>
            <pc:sldMk cId="4154984403" sldId="975"/>
            <ac:spMk id="335" creationId="{B681E592-89F0-1173-909B-5F1BE7EE4D1C}"/>
          </ac:spMkLst>
        </pc:spChg>
        <pc:spChg chg="mod">
          <ac:chgData name="rajuahmed1162021@gmail.com" userId="30f68a9591dbc57c" providerId="LiveId" clId="{A7C24AA3-98AB-4602-B92F-400C52D67AAD}" dt="2024-04-24T09:28:09.133" v="5412" actId="571"/>
          <ac:spMkLst>
            <pc:docMk/>
            <pc:sldMk cId="4154984403" sldId="975"/>
            <ac:spMk id="337" creationId="{453251E5-131E-FA08-42FB-B1BF407A9B9F}"/>
          </ac:spMkLst>
        </pc:spChg>
        <pc:spChg chg="mod">
          <ac:chgData name="rajuahmed1162021@gmail.com" userId="30f68a9591dbc57c" providerId="LiveId" clId="{A7C24AA3-98AB-4602-B92F-400C52D67AAD}" dt="2024-04-24T09:28:09.133" v="5412" actId="571"/>
          <ac:spMkLst>
            <pc:docMk/>
            <pc:sldMk cId="4154984403" sldId="975"/>
            <ac:spMk id="338" creationId="{551ECE04-B62C-7E0A-58B5-0585F233BA7C}"/>
          </ac:spMkLst>
        </pc:spChg>
        <pc:spChg chg="mod">
          <ac:chgData name="rajuahmed1162021@gmail.com" userId="30f68a9591dbc57c" providerId="LiveId" clId="{A7C24AA3-98AB-4602-B92F-400C52D67AAD}" dt="2024-04-24T09:28:09.133" v="5412" actId="571"/>
          <ac:spMkLst>
            <pc:docMk/>
            <pc:sldMk cId="4154984403" sldId="975"/>
            <ac:spMk id="339" creationId="{7CE25ACA-1611-1418-2168-7C7D92109BD8}"/>
          </ac:spMkLst>
        </pc:spChg>
        <pc:spChg chg="mod">
          <ac:chgData name="rajuahmed1162021@gmail.com" userId="30f68a9591dbc57c" providerId="LiveId" clId="{A7C24AA3-98AB-4602-B92F-400C52D67AAD}" dt="2024-04-24T09:28:13.229" v="5413" actId="571"/>
          <ac:spMkLst>
            <pc:docMk/>
            <pc:sldMk cId="4154984403" sldId="975"/>
            <ac:spMk id="341" creationId="{C1BFC8E6-51F1-B282-53C7-C8940195F1DF}"/>
          </ac:spMkLst>
        </pc:spChg>
        <pc:spChg chg="mod">
          <ac:chgData name="rajuahmed1162021@gmail.com" userId="30f68a9591dbc57c" providerId="LiveId" clId="{A7C24AA3-98AB-4602-B92F-400C52D67AAD}" dt="2024-04-24T09:28:13.229" v="5413" actId="571"/>
          <ac:spMkLst>
            <pc:docMk/>
            <pc:sldMk cId="4154984403" sldId="975"/>
            <ac:spMk id="342" creationId="{52AD0DF3-AFD7-C289-D02F-DFE6A69A80CF}"/>
          </ac:spMkLst>
        </pc:spChg>
        <pc:spChg chg="mod">
          <ac:chgData name="rajuahmed1162021@gmail.com" userId="30f68a9591dbc57c" providerId="LiveId" clId="{A7C24AA3-98AB-4602-B92F-400C52D67AAD}" dt="2024-04-24T09:28:13.229" v="5413" actId="571"/>
          <ac:spMkLst>
            <pc:docMk/>
            <pc:sldMk cId="4154984403" sldId="975"/>
            <ac:spMk id="344" creationId="{86C93D4E-E9F1-413C-683A-A8A20D6232E8}"/>
          </ac:spMkLst>
        </pc:spChg>
        <pc:spChg chg="mod">
          <ac:chgData name="rajuahmed1162021@gmail.com" userId="30f68a9591dbc57c" providerId="LiveId" clId="{A7C24AA3-98AB-4602-B92F-400C52D67AAD}" dt="2024-04-24T09:28:13.229" v="5413" actId="571"/>
          <ac:spMkLst>
            <pc:docMk/>
            <pc:sldMk cId="4154984403" sldId="975"/>
            <ac:spMk id="345" creationId="{1EEBE4A7-4937-825A-39C1-A18EB82A63DE}"/>
          </ac:spMkLst>
        </pc:spChg>
        <pc:spChg chg="mod">
          <ac:chgData name="rajuahmed1162021@gmail.com" userId="30f68a9591dbc57c" providerId="LiveId" clId="{A7C24AA3-98AB-4602-B92F-400C52D67AAD}" dt="2024-04-24T09:28:13.229" v="5413" actId="571"/>
          <ac:spMkLst>
            <pc:docMk/>
            <pc:sldMk cId="4154984403" sldId="975"/>
            <ac:spMk id="346" creationId="{13E594AE-C2A5-6988-CFFD-C0AC38D791B7}"/>
          </ac:spMkLst>
        </pc:spChg>
        <pc:spChg chg="add mod topLvl">
          <ac:chgData name="rajuahmed1162021@gmail.com" userId="30f68a9591dbc57c" providerId="LiveId" clId="{A7C24AA3-98AB-4602-B92F-400C52D67AAD}" dt="2024-04-24T09:47:12.937" v="5819" actId="165"/>
          <ac:spMkLst>
            <pc:docMk/>
            <pc:sldMk cId="4154984403" sldId="975"/>
            <ac:spMk id="347" creationId="{D43BAF97-4C28-33E1-7E1F-3D7583ED8D85}"/>
          </ac:spMkLst>
        </pc:spChg>
        <pc:spChg chg="add del mod">
          <ac:chgData name="rajuahmed1162021@gmail.com" userId="30f68a9591dbc57c" providerId="LiveId" clId="{A7C24AA3-98AB-4602-B92F-400C52D67AAD}" dt="2024-04-24T09:29:54.998" v="5446" actId="478"/>
          <ac:spMkLst>
            <pc:docMk/>
            <pc:sldMk cId="4154984403" sldId="975"/>
            <ac:spMk id="348" creationId="{2061C11F-EAAB-A5C1-F18F-E1D310936EDE}"/>
          </ac:spMkLst>
        </pc:spChg>
        <pc:spChg chg="add del mod">
          <ac:chgData name="rajuahmed1162021@gmail.com" userId="30f68a9591dbc57c" providerId="LiveId" clId="{A7C24AA3-98AB-4602-B92F-400C52D67AAD}" dt="2024-04-24T09:29:54.998" v="5446" actId="478"/>
          <ac:spMkLst>
            <pc:docMk/>
            <pc:sldMk cId="4154984403" sldId="975"/>
            <ac:spMk id="349" creationId="{3235B703-7987-BD30-329E-57F93589A66C}"/>
          </ac:spMkLst>
        </pc:spChg>
        <pc:spChg chg="add del mod">
          <ac:chgData name="rajuahmed1162021@gmail.com" userId="30f68a9591dbc57c" providerId="LiveId" clId="{A7C24AA3-98AB-4602-B92F-400C52D67AAD}" dt="2024-04-24T09:29:54.998" v="5446" actId="478"/>
          <ac:spMkLst>
            <pc:docMk/>
            <pc:sldMk cId="4154984403" sldId="975"/>
            <ac:spMk id="350" creationId="{4197BCFA-FD4A-BDA1-7835-C4783EF644F2}"/>
          </ac:spMkLst>
        </pc:spChg>
        <pc:spChg chg="add mod topLvl">
          <ac:chgData name="rajuahmed1162021@gmail.com" userId="30f68a9591dbc57c" providerId="LiveId" clId="{A7C24AA3-98AB-4602-B92F-400C52D67AAD}" dt="2024-04-24T09:47:12.937" v="5819" actId="165"/>
          <ac:spMkLst>
            <pc:docMk/>
            <pc:sldMk cId="4154984403" sldId="975"/>
            <ac:spMk id="351" creationId="{7E1C23A2-5B25-C98D-9EB9-F7DA307814F8}"/>
          </ac:spMkLst>
        </pc:spChg>
        <pc:spChg chg="add mod topLvl">
          <ac:chgData name="rajuahmed1162021@gmail.com" userId="30f68a9591dbc57c" providerId="LiveId" clId="{A7C24AA3-98AB-4602-B92F-400C52D67AAD}" dt="2024-04-24T09:47:12.937" v="5819" actId="165"/>
          <ac:spMkLst>
            <pc:docMk/>
            <pc:sldMk cId="4154984403" sldId="975"/>
            <ac:spMk id="352" creationId="{71C8C663-49B2-3D6B-8E26-F531668F6997}"/>
          </ac:spMkLst>
        </pc:spChg>
        <pc:spChg chg="add mod topLvl">
          <ac:chgData name="rajuahmed1162021@gmail.com" userId="30f68a9591dbc57c" providerId="LiveId" clId="{A7C24AA3-98AB-4602-B92F-400C52D67AAD}" dt="2024-04-24T09:47:12.937" v="5819" actId="165"/>
          <ac:spMkLst>
            <pc:docMk/>
            <pc:sldMk cId="4154984403" sldId="975"/>
            <ac:spMk id="353" creationId="{7B7EE672-D4F5-5661-E35A-BCE6EFF2F914}"/>
          </ac:spMkLst>
        </pc:spChg>
        <pc:spChg chg="add del mod">
          <ac:chgData name="rajuahmed1162021@gmail.com" userId="30f68a9591dbc57c" providerId="LiveId" clId="{A7C24AA3-98AB-4602-B92F-400C52D67AAD}" dt="2024-04-24T09:37:46.246" v="5545" actId="478"/>
          <ac:spMkLst>
            <pc:docMk/>
            <pc:sldMk cId="4154984403" sldId="975"/>
            <ac:spMk id="354" creationId="{5DF4260E-F75B-015B-20D1-A1812AE0D7FA}"/>
          </ac:spMkLst>
        </pc:spChg>
        <pc:spChg chg="add del mod topLvl">
          <ac:chgData name="rajuahmed1162021@gmail.com" userId="30f68a9591dbc57c" providerId="LiveId" clId="{A7C24AA3-98AB-4602-B92F-400C52D67AAD}" dt="2024-04-24T09:39:48.629" v="5563" actId="478"/>
          <ac:spMkLst>
            <pc:docMk/>
            <pc:sldMk cId="4154984403" sldId="975"/>
            <ac:spMk id="357" creationId="{17B09F2D-40B2-7277-1C7D-A03B73962EF3}"/>
          </ac:spMkLst>
        </pc:spChg>
        <pc:spChg chg="add del mod topLvl">
          <ac:chgData name="rajuahmed1162021@gmail.com" userId="30f68a9591dbc57c" providerId="LiveId" clId="{A7C24AA3-98AB-4602-B92F-400C52D67AAD}" dt="2024-04-24T09:39:48.629" v="5563" actId="478"/>
          <ac:spMkLst>
            <pc:docMk/>
            <pc:sldMk cId="4154984403" sldId="975"/>
            <ac:spMk id="358" creationId="{8DF1A21E-3FD4-209F-11F4-B135F34FDE8D}"/>
          </ac:spMkLst>
        </pc:spChg>
        <pc:spChg chg="add del mod">
          <ac:chgData name="rajuahmed1162021@gmail.com" userId="30f68a9591dbc57c" providerId="LiveId" clId="{A7C24AA3-98AB-4602-B92F-400C52D67AAD}" dt="2024-04-24T09:37:46.246" v="5545" actId="478"/>
          <ac:spMkLst>
            <pc:docMk/>
            <pc:sldMk cId="4154984403" sldId="975"/>
            <ac:spMk id="359" creationId="{B55A82FE-3B2B-86F9-21F0-1BE2BDF53C96}"/>
          </ac:spMkLst>
        </pc:spChg>
        <pc:spChg chg="mod">
          <ac:chgData name="rajuahmed1162021@gmail.com" userId="30f68a9591dbc57c" providerId="LiveId" clId="{A7C24AA3-98AB-4602-B92F-400C52D67AAD}" dt="2024-04-24T09:47:12.937" v="5819" actId="165"/>
          <ac:spMkLst>
            <pc:docMk/>
            <pc:sldMk cId="4154984403" sldId="975"/>
            <ac:spMk id="361" creationId="{63DB3FF4-7604-92DC-F106-BE6CD4CC4B6A}"/>
          </ac:spMkLst>
        </pc:spChg>
        <pc:spChg chg="mod">
          <ac:chgData name="rajuahmed1162021@gmail.com" userId="30f68a9591dbc57c" providerId="LiveId" clId="{A7C24AA3-98AB-4602-B92F-400C52D67AAD}" dt="2024-04-24T09:47:12.937" v="5819" actId="165"/>
          <ac:spMkLst>
            <pc:docMk/>
            <pc:sldMk cId="4154984403" sldId="975"/>
            <ac:spMk id="362" creationId="{3A77085C-9AC3-AA06-74AE-C32AF1E8A421}"/>
          </ac:spMkLst>
        </pc:spChg>
        <pc:spChg chg="mod">
          <ac:chgData name="rajuahmed1162021@gmail.com" userId="30f68a9591dbc57c" providerId="LiveId" clId="{A7C24AA3-98AB-4602-B92F-400C52D67AAD}" dt="2024-04-24T09:47:12.937" v="5819" actId="165"/>
          <ac:spMkLst>
            <pc:docMk/>
            <pc:sldMk cId="4154984403" sldId="975"/>
            <ac:spMk id="364" creationId="{AC5567D8-95A6-6644-FE84-4D57C68C2882}"/>
          </ac:spMkLst>
        </pc:spChg>
        <pc:spChg chg="mod">
          <ac:chgData name="rajuahmed1162021@gmail.com" userId="30f68a9591dbc57c" providerId="LiveId" clId="{A7C24AA3-98AB-4602-B92F-400C52D67AAD}" dt="2024-04-24T09:47:12.937" v="5819" actId="165"/>
          <ac:spMkLst>
            <pc:docMk/>
            <pc:sldMk cId="4154984403" sldId="975"/>
            <ac:spMk id="365" creationId="{8126A736-BCAA-736B-52BB-01C647176E3E}"/>
          </ac:spMkLst>
        </pc:spChg>
        <pc:spChg chg="mod">
          <ac:chgData name="rajuahmed1162021@gmail.com" userId="30f68a9591dbc57c" providerId="LiveId" clId="{A7C24AA3-98AB-4602-B92F-400C52D67AAD}" dt="2024-04-24T09:47:12.937" v="5819" actId="165"/>
          <ac:spMkLst>
            <pc:docMk/>
            <pc:sldMk cId="4154984403" sldId="975"/>
            <ac:spMk id="366" creationId="{5C485DA2-CCD2-F944-4FB9-9D8D03A8139E}"/>
          </ac:spMkLst>
        </pc:spChg>
        <pc:spChg chg="mod">
          <ac:chgData name="rajuahmed1162021@gmail.com" userId="30f68a9591dbc57c" providerId="LiveId" clId="{A7C24AA3-98AB-4602-B92F-400C52D67AAD}" dt="2024-04-24T09:47:12.937" v="5819" actId="165"/>
          <ac:spMkLst>
            <pc:docMk/>
            <pc:sldMk cId="4154984403" sldId="975"/>
            <ac:spMk id="368" creationId="{37C04D30-C86D-33CD-4F58-A6D8DEB2B763}"/>
          </ac:spMkLst>
        </pc:spChg>
        <pc:spChg chg="mod">
          <ac:chgData name="rajuahmed1162021@gmail.com" userId="30f68a9591dbc57c" providerId="LiveId" clId="{A7C24AA3-98AB-4602-B92F-400C52D67AAD}" dt="2024-04-24T09:47:12.937" v="5819" actId="165"/>
          <ac:spMkLst>
            <pc:docMk/>
            <pc:sldMk cId="4154984403" sldId="975"/>
            <ac:spMk id="369" creationId="{11500A0B-189A-1143-1C75-D2F824B3753B}"/>
          </ac:spMkLst>
        </pc:spChg>
        <pc:spChg chg="mod">
          <ac:chgData name="rajuahmed1162021@gmail.com" userId="30f68a9591dbc57c" providerId="LiveId" clId="{A7C24AA3-98AB-4602-B92F-400C52D67AAD}" dt="2024-04-24T09:47:12.937" v="5819" actId="165"/>
          <ac:spMkLst>
            <pc:docMk/>
            <pc:sldMk cId="4154984403" sldId="975"/>
            <ac:spMk id="371" creationId="{20BCF29D-154C-B211-A56F-571353288B43}"/>
          </ac:spMkLst>
        </pc:spChg>
        <pc:spChg chg="mod">
          <ac:chgData name="rajuahmed1162021@gmail.com" userId="30f68a9591dbc57c" providerId="LiveId" clId="{A7C24AA3-98AB-4602-B92F-400C52D67AAD}" dt="2024-04-24T09:47:12.937" v="5819" actId="165"/>
          <ac:spMkLst>
            <pc:docMk/>
            <pc:sldMk cId="4154984403" sldId="975"/>
            <ac:spMk id="372" creationId="{ED21D26B-7F7B-E446-D375-790DFB23332C}"/>
          </ac:spMkLst>
        </pc:spChg>
        <pc:spChg chg="mod">
          <ac:chgData name="rajuahmed1162021@gmail.com" userId="30f68a9591dbc57c" providerId="LiveId" clId="{A7C24AA3-98AB-4602-B92F-400C52D67AAD}" dt="2024-04-24T09:47:12.937" v="5819" actId="165"/>
          <ac:spMkLst>
            <pc:docMk/>
            <pc:sldMk cId="4154984403" sldId="975"/>
            <ac:spMk id="373" creationId="{524EC3C4-3C25-EBD3-2C60-92D75BFB544A}"/>
          </ac:spMkLst>
        </pc:spChg>
        <pc:spChg chg="mod">
          <ac:chgData name="rajuahmed1162021@gmail.com" userId="30f68a9591dbc57c" providerId="LiveId" clId="{A7C24AA3-98AB-4602-B92F-400C52D67AAD}" dt="2024-04-24T09:34:00.863" v="5528" actId="571"/>
          <ac:spMkLst>
            <pc:docMk/>
            <pc:sldMk cId="4154984403" sldId="975"/>
            <ac:spMk id="375" creationId="{DC4CBE73-E804-C8E3-969F-1472C2D79C4E}"/>
          </ac:spMkLst>
        </pc:spChg>
        <pc:spChg chg="mod">
          <ac:chgData name="rajuahmed1162021@gmail.com" userId="30f68a9591dbc57c" providerId="LiveId" clId="{A7C24AA3-98AB-4602-B92F-400C52D67AAD}" dt="2024-04-24T09:34:00.863" v="5528" actId="571"/>
          <ac:spMkLst>
            <pc:docMk/>
            <pc:sldMk cId="4154984403" sldId="975"/>
            <ac:spMk id="376" creationId="{7801986D-3231-8AED-456A-0E46BB3B83E9}"/>
          </ac:spMkLst>
        </pc:spChg>
        <pc:spChg chg="mod">
          <ac:chgData name="rajuahmed1162021@gmail.com" userId="30f68a9591dbc57c" providerId="LiveId" clId="{A7C24AA3-98AB-4602-B92F-400C52D67AAD}" dt="2024-04-24T09:34:00.863" v="5528" actId="571"/>
          <ac:spMkLst>
            <pc:docMk/>
            <pc:sldMk cId="4154984403" sldId="975"/>
            <ac:spMk id="378" creationId="{48BF998B-EE36-99CE-0D83-4C1CBDE5C920}"/>
          </ac:spMkLst>
        </pc:spChg>
        <pc:spChg chg="mod">
          <ac:chgData name="rajuahmed1162021@gmail.com" userId="30f68a9591dbc57c" providerId="LiveId" clId="{A7C24AA3-98AB-4602-B92F-400C52D67AAD}" dt="2024-04-24T09:34:00.863" v="5528" actId="571"/>
          <ac:spMkLst>
            <pc:docMk/>
            <pc:sldMk cId="4154984403" sldId="975"/>
            <ac:spMk id="379" creationId="{7902D68F-F040-2D32-8DD1-0AD8DA38BB17}"/>
          </ac:spMkLst>
        </pc:spChg>
        <pc:spChg chg="mod">
          <ac:chgData name="rajuahmed1162021@gmail.com" userId="30f68a9591dbc57c" providerId="LiveId" clId="{A7C24AA3-98AB-4602-B92F-400C52D67AAD}" dt="2024-04-24T09:34:00.863" v="5528" actId="571"/>
          <ac:spMkLst>
            <pc:docMk/>
            <pc:sldMk cId="4154984403" sldId="975"/>
            <ac:spMk id="380" creationId="{6E70A474-6FD4-65AA-8664-1B969F5D88F3}"/>
          </ac:spMkLst>
        </pc:spChg>
        <pc:spChg chg="add del mod">
          <ac:chgData name="rajuahmed1162021@gmail.com" userId="30f68a9591dbc57c" providerId="LiveId" clId="{A7C24AA3-98AB-4602-B92F-400C52D67AAD}" dt="2024-04-24T09:37:46.246" v="5545" actId="478"/>
          <ac:spMkLst>
            <pc:docMk/>
            <pc:sldMk cId="4154984403" sldId="975"/>
            <ac:spMk id="381" creationId="{EEEFCCA9-B775-8783-B53B-E4B501E1652B}"/>
          </ac:spMkLst>
        </pc:spChg>
        <pc:spChg chg="add mod topLvl">
          <ac:chgData name="rajuahmed1162021@gmail.com" userId="30f68a9591dbc57c" providerId="LiveId" clId="{A7C24AA3-98AB-4602-B92F-400C52D67AAD}" dt="2024-04-24T09:47:12.937" v="5819" actId="165"/>
          <ac:spMkLst>
            <pc:docMk/>
            <pc:sldMk cId="4154984403" sldId="975"/>
            <ac:spMk id="385" creationId="{12C02C0E-6BFE-0E08-81E7-731534F64737}"/>
          </ac:spMkLst>
        </pc:spChg>
        <pc:spChg chg="add mod topLvl">
          <ac:chgData name="rajuahmed1162021@gmail.com" userId="30f68a9591dbc57c" providerId="LiveId" clId="{A7C24AA3-98AB-4602-B92F-400C52D67AAD}" dt="2024-04-24T09:47:12.937" v="5819" actId="165"/>
          <ac:spMkLst>
            <pc:docMk/>
            <pc:sldMk cId="4154984403" sldId="975"/>
            <ac:spMk id="386" creationId="{3A7880E9-4AC0-1AA0-35A1-E1D5F3C808A8}"/>
          </ac:spMkLst>
        </pc:spChg>
        <pc:spChg chg="add del">
          <ac:chgData name="rajuahmed1162021@gmail.com" userId="30f68a9591dbc57c" providerId="LiveId" clId="{A7C24AA3-98AB-4602-B92F-400C52D67AAD}" dt="2024-04-24T09:42:29.671" v="5665" actId="478"/>
          <ac:spMkLst>
            <pc:docMk/>
            <pc:sldMk cId="4154984403" sldId="975"/>
            <ac:spMk id="392" creationId="{0FB854FF-27EB-CD86-C2E7-E03734594231}"/>
          </ac:spMkLst>
        </pc:spChg>
        <pc:spChg chg="add mod ord">
          <ac:chgData name="rajuahmed1162021@gmail.com" userId="30f68a9591dbc57c" providerId="LiveId" clId="{A7C24AA3-98AB-4602-B92F-400C52D67AAD}" dt="2024-04-27T11:29:36.901" v="10783" actId="207"/>
          <ac:spMkLst>
            <pc:docMk/>
            <pc:sldMk cId="4154984403" sldId="975"/>
            <ac:spMk id="393" creationId="{4FA34D9A-F0E6-3585-4DCC-8CEFF9521936}"/>
          </ac:spMkLst>
        </pc:spChg>
        <pc:spChg chg="add mod">
          <ac:chgData name="rajuahmed1162021@gmail.com" userId="30f68a9591dbc57c" providerId="LiveId" clId="{A7C24AA3-98AB-4602-B92F-400C52D67AAD}" dt="2024-04-24T09:46:46.106" v="5817" actId="12788"/>
          <ac:spMkLst>
            <pc:docMk/>
            <pc:sldMk cId="4154984403" sldId="975"/>
            <ac:spMk id="396" creationId="{2157923B-6354-4E76-67E7-9934E356C4D4}"/>
          </ac:spMkLst>
        </pc:spChg>
        <pc:spChg chg="add del mod">
          <ac:chgData name="rajuahmed1162021@gmail.com" userId="30f68a9591dbc57c" providerId="LiveId" clId="{A7C24AA3-98AB-4602-B92F-400C52D67AAD}" dt="2024-04-24T09:46:49.447" v="5818" actId="478"/>
          <ac:spMkLst>
            <pc:docMk/>
            <pc:sldMk cId="4154984403" sldId="975"/>
            <ac:spMk id="401" creationId="{6AC4176C-6260-DB84-BC65-385B3A483931}"/>
          </ac:spMkLst>
        </pc:spChg>
        <pc:spChg chg="add del mod ord">
          <ac:chgData name="rajuahmed1162021@gmail.com" userId="30f68a9591dbc57c" providerId="LiveId" clId="{A7C24AA3-98AB-4602-B92F-400C52D67AAD}" dt="2024-04-27T11:27:23.808" v="10765"/>
          <ac:spMkLst>
            <pc:docMk/>
            <pc:sldMk cId="4154984403" sldId="975"/>
            <ac:spMk id="402" creationId="{AC53CC1D-BD11-8666-CA9B-C05B4F8CF63C}"/>
          </ac:spMkLst>
        </pc:spChg>
        <pc:spChg chg="add del mod ord">
          <ac:chgData name="rajuahmed1162021@gmail.com" userId="30f68a9591dbc57c" providerId="LiveId" clId="{A7C24AA3-98AB-4602-B92F-400C52D67AAD}" dt="2024-04-27T11:27:33.310" v="10766"/>
          <ac:spMkLst>
            <pc:docMk/>
            <pc:sldMk cId="4154984403" sldId="975"/>
            <ac:spMk id="403" creationId="{3B4BD968-A7EB-801F-C6A2-F15CA1AEB97E}"/>
          </ac:spMkLst>
        </pc:spChg>
        <pc:spChg chg="add del mod ord">
          <ac:chgData name="rajuahmed1162021@gmail.com" userId="30f68a9591dbc57c" providerId="LiveId" clId="{A7C24AA3-98AB-4602-B92F-400C52D67AAD}" dt="2024-04-27T11:27:42.663" v="10767"/>
          <ac:spMkLst>
            <pc:docMk/>
            <pc:sldMk cId="4154984403" sldId="975"/>
            <ac:spMk id="404" creationId="{8D4C56E8-61BB-CDE1-8D9B-5E445C1D60D7}"/>
          </ac:spMkLst>
        </pc:spChg>
        <pc:grpChg chg="mod">
          <ac:chgData name="rajuahmed1162021@gmail.com" userId="30f68a9591dbc57c" providerId="LiveId" clId="{A7C24AA3-98AB-4602-B92F-400C52D67AAD}" dt="2024-04-24T06:50:58.096" v="4690" actId="338"/>
          <ac:grpSpMkLst>
            <pc:docMk/>
            <pc:sldMk cId="4154984403" sldId="975"/>
            <ac:grpSpMk id="1" creationId="{00000000-0000-0000-0000-000000000000}"/>
          </ac:grpSpMkLst>
        </pc:grpChg>
        <pc:grpChg chg="add del mod">
          <ac:chgData name="rajuahmed1162021@gmail.com" userId="30f68a9591dbc57c" providerId="LiveId" clId="{A7C24AA3-98AB-4602-B92F-400C52D67AAD}" dt="2024-04-24T06:17:57.230" v="4197" actId="21"/>
          <ac:grpSpMkLst>
            <pc:docMk/>
            <pc:sldMk cId="4154984403" sldId="975"/>
            <ac:grpSpMk id="2" creationId="{5FE99C77-AF37-7538-4E83-C4497CA338C2}"/>
          </ac:grpSpMkLst>
        </pc:grpChg>
        <pc:grpChg chg="add del mod">
          <ac:chgData name="rajuahmed1162021@gmail.com" userId="30f68a9591dbc57c" providerId="LiveId" clId="{A7C24AA3-98AB-4602-B92F-400C52D67AAD}" dt="2024-04-24T06:21:07.789" v="4239" actId="165"/>
          <ac:grpSpMkLst>
            <pc:docMk/>
            <pc:sldMk cId="4154984403" sldId="975"/>
            <ac:grpSpMk id="9" creationId="{5FE99C77-AF37-7538-4E83-C4497CA338C2}"/>
          </ac:grpSpMkLst>
        </pc:grpChg>
        <pc:grpChg chg="add del mod">
          <ac:chgData name="rajuahmed1162021@gmail.com" userId="30f68a9591dbc57c" providerId="LiveId" clId="{A7C24AA3-98AB-4602-B92F-400C52D67AAD}" dt="2024-04-24T06:29:16.895" v="4409" actId="165"/>
          <ac:grpSpMkLst>
            <pc:docMk/>
            <pc:sldMk cId="4154984403" sldId="975"/>
            <ac:grpSpMk id="24" creationId="{8176CA4B-527A-84C5-D129-52EC4CD9EA12}"/>
          </ac:grpSpMkLst>
        </pc:grpChg>
        <pc:grpChg chg="add del mod">
          <ac:chgData name="rajuahmed1162021@gmail.com" userId="30f68a9591dbc57c" providerId="LiveId" clId="{A7C24AA3-98AB-4602-B92F-400C52D67AAD}" dt="2024-04-24T06:35:39.308" v="4495" actId="478"/>
          <ac:grpSpMkLst>
            <pc:docMk/>
            <pc:sldMk cId="4154984403" sldId="975"/>
            <ac:grpSpMk id="30" creationId="{49105F66-F8BE-0BD0-85DF-02389295F1F9}"/>
          </ac:grpSpMkLst>
        </pc:grpChg>
        <pc:grpChg chg="mod">
          <ac:chgData name="rajuahmed1162021@gmail.com" userId="30f68a9591dbc57c" providerId="LiveId" clId="{A7C24AA3-98AB-4602-B92F-400C52D67AAD}" dt="2024-04-24T06:27:25.207" v="4390"/>
          <ac:grpSpMkLst>
            <pc:docMk/>
            <pc:sldMk cId="4154984403" sldId="975"/>
            <ac:grpSpMk id="65" creationId="{8465ECB1-709C-AAC6-9E42-37208406499A}"/>
          </ac:grpSpMkLst>
        </pc:grpChg>
        <pc:grpChg chg="del">
          <ac:chgData name="rajuahmed1162021@gmail.com" userId="30f68a9591dbc57c" providerId="LiveId" clId="{A7C24AA3-98AB-4602-B92F-400C52D67AAD}" dt="2024-04-24T06:17:59.136" v="4198" actId="478"/>
          <ac:grpSpMkLst>
            <pc:docMk/>
            <pc:sldMk cId="4154984403" sldId="975"/>
            <ac:grpSpMk id="73" creationId="{281A4043-B546-887F-1EF4-33725DB4D154}"/>
          </ac:grpSpMkLst>
        </pc:grpChg>
        <pc:grpChg chg="add del mod">
          <ac:chgData name="rajuahmed1162021@gmail.com" userId="30f68a9591dbc57c" providerId="LiveId" clId="{A7C24AA3-98AB-4602-B92F-400C52D67AAD}" dt="2024-04-24T06:37:49.410" v="4529" actId="165"/>
          <ac:grpSpMkLst>
            <pc:docMk/>
            <pc:sldMk cId="4154984403" sldId="975"/>
            <ac:grpSpMk id="101" creationId="{5C2497BC-2D18-20A8-0203-3909BCB84FFB}"/>
          </ac:grpSpMkLst>
        </pc:grpChg>
        <pc:grpChg chg="add del mod topLvl">
          <ac:chgData name="rajuahmed1162021@gmail.com" userId="30f68a9591dbc57c" providerId="LiveId" clId="{A7C24AA3-98AB-4602-B92F-400C52D67AAD}" dt="2024-04-24T06:48:55.469" v="4683" actId="165"/>
          <ac:grpSpMkLst>
            <pc:docMk/>
            <pc:sldMk cId="4154984403" sldId="975"/>
            <ac:grpSpMk id="107" creationId="{066F1179-A3BB-FBF0-76A1-0FA9D0638266}"/>
          </ac:grpSpMkLst>
        </pc:grpChg>
        <pc:grpChg chg="del">
          <ac:chgData name="rajuahmed1162021@gmail.com" userId="30f68a9591dbc57c" providerId="LiveId" clId="{A7C24AA3-98AB-4602-B92F-400C52D67AAD}" dt="2024-04-24T06:17:59.136" v="4198" actId="478"/>
          <ac:grpSpMkLst>
            <pc:docMk/>
            <pc:sldMk cId="4154984403" sldId="975"/>
            <ac:grpSpMk id="120" creationId="{CE073F45-E92D-BB23-4F65-67C336A9ECFC}"/>
          </ac:grpSpMkLst>
        </pc:grpChg>
        <pc:grpChg chg="add del mod">
          <ac:chgData name="rajuahmed1162021@gmail.com" userId="30f68a9591dbc57c" providerId="LiveId" clId="{A7C24AA3-98AB-4602-B92F-400C52D67AAD}" dt="2024-04-24T06:36:34.536" v="4499" actId="165"/>
          <ac:grpSpMkLst>
            <pc:docMk/>
            <pc:sldMk cId="4154984403" sldId="975"/>
            <ac:grpSpMk id="121" creationId="{474F1BE2-1F7A-D79D-BF54-E6613F6CA58B}"/>
          </ac:grpSpMkLst>
        </pc:grpChg>
        <pc:grpChg chg="add del mod topLvl">
          <ac:chgData name="rajuahmed1162021@gmail.com" userId="30f68a9591dbc57c" providerId="LiveId" clId="{A7C24AA3-98AB-4602-B92F-400C52D67AAD}" dt="2024-04-24T06:48:55.469" v="4683" actId="165"/>
          <ac:grpSpMkLst>
            <pc:docMk/>
            <pc:sldMk cId="4154984403" sldId="975"/>
            <ac:grpSpMk id="124" creationId="{460BE0E6-FEAF-26AE-07A6-27FD457A0726}"/>
          </ac:grpSpMkLst>
        </pc:grpChg>
        <pc:grpChg chg="add del mod">
          <ac:chgData name="rajuahmed1162021@gmail.com" userId="30f68a9591dbc57c" providerId="LiveId" clId="{A7C24AA3-98AB-4602-B92F-400C52D67AAD}" dt="2024-04-24T06:36:34.536" v="4499" actId="165"/>
          <ac:grpSpMkLst>
            <pc:docMk/>
            <pc:sldMk cId="4154984403" sldId="975"/>
            <ac:grpSpMk id="127" creationId="{1F72093E-CF3B-BEF5-CE76-C2479158DF56}"/>
          </ac:grpSpMkLst>
        </pc:grpChg>
        <pc:grpChg chg="add del mod topLvl">
          <ac:chgData name="rajuahmed1162021@gmail.com" userId="30f68a9591dbc57c" providerId="LiveId" clId="{A7C24AA3-98AB-4602-B92F-400C52D67AAD}" dt="2024-04-24T06:48:55.469" v="4683" actId="165"/>
          <ac:grpSpMkLst>
            <pc:docMk/>
            <pc:sldMk cId="4154984403" sldId="975"/>
            <ac:grpSpMk id="130" creationId="{1F359747-6C13-AFF8-8232-7384A813FC67}"/>
          </ac:grpSpMkLst>
        </pc:grpChg>
        <pc:grpChg chg="add del mod">
          <ac:chgData name="rajuahmed1162021@gmail.com" userId="30f68a9591dbc57c" providerId="LiveId" clId="{A7C24AA3-98AB-4602-B92F-400C52D67AAD}" dt="2024-04-24T06:36:34.536" v="4499" actId="165"/>
          <ac:grpSpMkLst>
            <pc:docMk/>
            <pc:sldMk cId="4154984403" sldId="975"/>
            <ac:grpSpMk id="133" creationId="{CF2EB1D7-0A06-7EDB-165E-466A455F6DDE}"/>
          </ac:grpSpMkLst>
        </pc:grpChg>
        <pc:grpChg chg="add del mod">
          <ac:chgData name="rajuahmed1162021@gmail.com" userId="30f68a9591dbc57c" providerId="LiveId" clId="{A7C24AA3-98AB-4602-B92F-400C52D67AAD}" dt="2024-04-24T06:36:34.536" v="4499" actId="165"/>
          <ac:grpSpMkLst>
            <pc:docMk/>
            <pc:sldMk cId="4154984403" sldId="975"/>
            <ac:grpSpMk id="136" creationId="{5A8FC90F-686D-D34B-88AA-D16B11322169}"/>
          </ac:grpSpMkLst>
        </pc:grpChg>
        <pc:grpChg chg="add del mod topLvl">
          <ac:chgData name="rajuahmed1162021@gmail.com" userId="30f68a9591dbc57c" providerId="LiveId" clId="{A7C24AA3-98AB-4602-B92F-400C52D67AAD}" dt="2024-04-24T06:48:55.469" v="4683" actId="165"/>
          <ac:grpSpMkLst>
            <pc:docMk/>
            <pc:sldMk cId="4154984403" sldId="975"/>
            <ac:grpSpMk id="139" creationId="{3E36165A-C957-A763-C4D2-85E1CB3671B4}"/>
          </ac:grpSpMkLst>
        </pc:grpChg>
        <pc:grpChg chg="add del mod">
          <ac:chgData name="rajuahmed1162021@gmail.com" userId="30f68a9591dbc57c" providerId="LiveId" clId="{A7C24AA3-98AB-4602-B92F-400C52D67AAD}" dt="2024-04-24T06:42:51.005" v="4611" actId="165"/>
          <ac:grpSpMkLst>
            <pc:docMk/>
            <pc:sldMk cId="4154984403" sldId="975"/>
            <ac:grpSpMk id="150" creationId="{02DEA51B-58E8-EBC0-BB40-EA06CE5B6902}"/>
          </ac:grpSpMkLst>
        </pc:grpChg>
        <pc:grpChg chg="add del mod">
          <ac:chgData name="rajuahmed1162021@gmail.com" userId="30f68a9591dbc57c" providerId="LiveId" clId="{A7C24AA3-98AB-4602-B92F-400C52D67AAD}" dt="2024-04-24T06:42:51.005" v="4611" actId="165"/>
          <ac:grpSpMkLst>
            <pc:docMk/>
            <pc:sldMk cId="4154984403" sldId="975"/>
            <ac:grpSpMk id="151" creationId="{A9B56E60-E00A-95B8-660D-1ECD57310888}"/>
          </ac:grpSpMkLst>
        </pc:grpChg>
        <pc:grpChg chg="add del mod">
          <ac:chgData name="rajuahmed1162021@gmail.com" userId="30f68a9591dbc57c" providerId="LiveId" clId="{A7C24AA3-98AB-4602-B92F-400C52D67AAD}" dt="2024-04-24T06:42:51.005" v="4611" actId="165"/>
          <ac:grpSpMkLst>
            <pc:docMk/>
            <pc:sldMk cId="4154984403" sldId="975"/>
            <ac:grpSpMk id="152" creationId="{BC8940BC-4D33-14BC-C7B9-B3BCE1275FAE}"/>
          </ac:grpSpMkLst>
        </pc:grpChg>
        <pc:grpChg chg="add del mod">
          <ac:chgData name="rajuahmed1162021@gmail.com" userId="30f68a9591dbc57c" providerId="LiveId" clId="{A7C24AA3-98AB-4602-B92F-400C52D67AAD}" dt="2024-04-24T06:42:51.005" v="4611" actId="165"/>
          <ac:grpSpMkLst>
            <pc:docMk/>
            <pc:sldMk cId="4154984403" sldId="975"/>
            <ac:grpSpMk id="153" creationId="{00F31CC8-9E8F-A348-2F96-382007E0B54E}"/>
          </ac:grpSpMkLst>
        </pc:grpChg>
        <pc:grpChg chg="del mod">
          <ac:chgData name="rajuahmed1162021@gmail.com" userId="30f68a9591dbc57c" providerId="LiveId" clId="{A7C24AA3-98AB-4602-B92F-400C52D67AAD}" dt="2024-04-24T06:50:58.684" v="4691" actId="165"/>
          <ac:grpSpMkLst>
            <pc:docMk/>
            <pc:sldMk cId="4154984403" sldId="975"/>
            <ac:grpSpMk id="162" creationId="{D163C53A-AE38-08AF-66D8-138A1F925B55}"/>
          </ac:grpSpMkLst>
        </pc:grpChg>
        <pc:grpChg chg="add del mod">
          <ac:chgData name="rajuahmed1162021@gmail.com" userId="30f68a9591dbc57c" providerId="LiveId" clId="{A7C24AA3-98AB-4602-B92F-400C52D67AAD}" dt="2024-04-24T06:53:12.212" v="4718" actId="21"/>
          <ac:grpSpMkLst>
            <pc:docMk/>
            <pc:sldMk cId="4154984403" sldId="975"/>
            <ac:grpSpMk id="170" creationId="{B0F48003-A83A-9227-2465-7A6C07D393BC}"/>
          </ac:grpSpMkLst>
        </pc:grpChg>
        <pc:grpChg chg="add del mod">
          <ac:chgData name="rajuahmed1162021@gmail.com" userId="30f68a9591dbc57c" providerId="LiveId" clId="{A7C24AA3-98AB-4602-B92F-400C52D67AAD}" dt="2024-04-24T06:59:10.913" v="4778" actId="165"/>
          <ac:grpSpMkLst>
            <pc:docMk/>
            <pc:sldMk cId="4154984403" sldId="975"/>
            <ac:grpSpMk id="175" creationId="{B0F48003-A83A-9227-2465-7A6C07D393BC}"/>
          </ac:grpSpMkLst>
        </pc:grpChg>
        <pc:grpChg chg="add del mod topLvl">
          <ac:chgData name="rajuahmed1162021@gmail.com" userId="30f68a9591dbc57c" providerId="LiveId" clId="{A7C24AA3-98AB-4602-B92F-400C52D67AAD}" dt="2024-04-24T06:56:10.573" v="4743" actId="165"/>
          <ac:grpSpMkLst>
            <pc:docMk/>
            <pc:sldMk cId="4154984403" sldId="975"/>
            <ac:grpSpMk id="182" creationId="{65FE4CD0-6F88-A381-EF2C-46710335D45E}"/>
          </ac:grpSpMkLst>
        </pc:grpChg>
        <pc:grpChg chg="add del mod topLvl">
          <ac:chgData name="rajuahmed1162021@gmail.com" userId="30f68a9591dbc57c" providerId="LiveId" clId="{A7C24AA3-98AB-4602-B92F-400C52D67AAD}" dt="2024-04-24T06:56:10.573" v="4743" actId="165"/>
          <ac:grpSpMkLst>
            <pc:docMk/>
            <pc:sldMk cId="4154984403" sldId="975"/>
            <ac:grpSpMk id="187" creationId="{475B03BC-B531-2C67-B284-A8F552D3A067}"/>
          </ac:grpSpMkLst>
        </pc:grpChg>
        <pc:grpChg chg="add del mod">
          <ac:chgData name="rajuahmed1162021@gmail.com" userId="30f68a9591dbc57c" providerId="LiveId" clId="{A7C24AA3-98AB-4602-B92F-400C52D67AAD}" dt="2024-04-24T06:56:10.069" v="4742" actId="165"/>
          <ac:grpSpMkLst>
            <pc:docMk/>
            <pc:sldMk cId="4154984403" sldId="975"/>
            <ac:grpSpMk id="194" creationId="{8B8954E2-5B55-7A79-4A7E-77BBBFDC1DC0}"/>
          </ac:grpSpMkLst>
        </pc:grpChg>
        <pc:grpChg chg="add del mod">
          <ac:chgData name="rajuahmed1162021@gmail.com" userId="30f68a9591dbc57c" providerId="LiveId" clId="{A7C24AA3-98AB-4602-B92F-400C52D67AAD}" dt="2024-04-24T06:56:04.364" v="4741" actId="165"/>
          <ac:grpSpMkLst>
            <pc:docMk/>
            <pc:sldMk cId="4154984403" sldId="975"/>
            <ac:grpSpMk id="198" creationId="{45EA9475-8E5E-26F3-9F13-D7A0DB91A9A0}"/>
          </ac:grpSpMkLst>
        </pc:grpChg>
        <pc:grpChg chg="add del mod">
          <ac:chgData name="rajuahmed1162021@gmail.com" userId="30f68a9591dbc57c" providerId="LiveId" clId="{A7C24AA3-98AB-4602-B92F-400C52D67AAD}" dt="2024-04-24T08:53:35.153" v="4883" actId="478"/>
          <ac:grpSpMkLst>
            <pc:docMk/>
            <pc:sldMk cId="4154984403" sldId="975"/>
            <ac:grpSpMk id="200" creationId="{151B4D56-A1F6-0D7C-4EC9-B9AB4D2DFE73}"/>
          </ac:grpSpMkLst>
        </pc:grpChg>
        <pc:grpChg chg="add del mod">
          <ac:chgData name="rajuahmed1162021@gmail.com" userId="30f68a9591dbc57c" providerId="LiveId" clId="{A7C24AA3-98AB-4602-B92F-400C52D67AAD}" dt="2024-04-24T08:53:35.153" v="4883" actId="478"/>
          <ac:grpSpMkLst>
            <pc:docMk/>
            <pc:sldMk cId="4154984403" sldId="975"/>
            <ac:grpSpMk id="201" creationId="{B4D2470E-AFE5-6399-7AF4-2B272D3680F4}"/>
          </ac:grpSpMkLst>
        </pc:grpChg>
        <pc:grpChg chg="add del mod">
          <ac:chgData name="rajuahmed1162021@gmail.com" userId="30f68a9591dbc57c" providerId="LiveId" clId="{A7C24AA3-98AB-4602-B92F-400C52D67AAD}" dt="2024-04-24T08:53:35.153" v="4883" actId="478"/>
          <ac:grpSpMkLst>
            <pc:docMk/>
            <pc:sldMk cId="4154984403" sldId="975"/>
            <ac:grpSpMk id="202" creationId="{60A32753-0F61-CE6D-B074-84CEA843F723}"/>
          </ac:grpSpMkLst>
        </pc:grpChg>
        <pc:grpChg chg="add del mod">
          <ac:chgData name="rajuahmed1162021@gmail.com" userId="30f68a9591dbc57c" providerId="LiveId" clId="{A7C24AA3-98AB-4602-B92F-400C52D67AAD}" dt="2024-04-24T08:53:31.978" v="4882" actId="21"/>
          <ac:grpSpMkLst>
            <pc:docMk/>
            <pc:sldMk cId="4154984403" sldId="975"/>
            <ac:grpSpMk id="213" creationId="{2A8731C7-C7A2-5E60-28E3-A21049F9583D}"/>
          </ac:grpSpMkLst>
        </pc:grpChg>
        <pc:grpChg chg="add del mod">
          <ac:chgData name="rajuahmed1162021@gmail.com" userId="30f68a9591dbc57c" providerId="LiveId" clId="{A7C24AA3-98AB-4602-B92F-400C52D67AAD}" dt="2024-04-24T09:02:56.187" v="5004" actId="165"/>
          <ac:grpSpMkLst>
            <pc:docMk/>
            <pc:sldMk cId="4154984403" sldId="975"/>
            <ac:grpSpMk id="218" creationId="{2A8731C7-C7A2-5E60-28E3-A21049F9583D}"/>
          </ac:grpSpMkLst>
        </pc:grpChg>
        <pc:grpChg chg="add del mod">
          <ac:chgData name="rajuahmed1162021@gmail.com" userId="30f68a9591dbc57c" providerId="LiveId" clId="{A7C24AA3-98AB-4602-B92F-400C52D67AAD}" dt="2024-04-24T08:57:46.132" v="4913" actId="165"/>
          <ac:grpSpMkLst>
            <pc:docMk/>
            <pc:sldMk cId="4154984403" sldId="975"/>
            <ac:grpSpMk id="225" creationId="{2038D2DA-6F95-69AD-6146-EDD1DB66115A}"/>
          </ac:grpSpMkLst>
        </pc:grpChg>
        <pc:grpChg chg="add del mod topLvl">
          <ac:chgData name="rajuahmed1162021@gmail.com" userId="30f68a9591dbc57c" providerId="LiveId" clId="{A7C24AA3-98AB-4602-B92F-400C52D67AAD}" dt="2024-04-24T09:19:15.363" v="5350" actId="478"/>
          <ac:grpSpMkLst>
            <pc:docMk/>
            <pc:sldMk cId="4154984403" sldId="975"/>
            <ac:grpSpMk id="230" creationId="{F50EA8BA-3BF0-DADC-624E-6CA2C529B16F}"/>
          </ac:grpSpMkLst>
        </pc:grpChg>
        <pc:grpChg chg="mod">
          <ac:chgData name="rajuahmed1162021@gmail.com" userId="30f68a9591dbc57c" providerId="LiveId" clId="{A7C24AA3-98AB-4602-B92F-400C52D67AAD}" dt="2024-04-24T09:15:03.862" v="5272" actId="165"/>
          <ac:grpSpMkLst>
            <pc:docMk/>
            <pc:sldMk cId="4154984403" sldId="975"/>
            <ac:grpSpMk id="233" creationId="{B2E7FD62-9A42-AF82-BE29-8A8533DE54D6}"/>
          </ac:grpSpMkLst>
        </pc:grpChg>
        <pc:grpChg chg="add mod">
          <ac:chgData name="rajuahmed1162021@gmail.com" userId="30f68a9591dbc57c" providerId="LiveId" clId="{A7C24AA3-98AB-4602-B92F-400C52D67AAD}" dt="2024-04-24T09:09:52.069" v="5130" actId="164"/>
          <ac:grpSpMkLst>
            <pc:docMk/>
            <pc:sldMk cId="4154984403" sldId="975"/>
            <ac:grpSpMk id="252" creationId="{9952A332-FDA0-668E-CBA9-9EC3B93E0C47}"/>
          </ac:grpSpMkLst>
        </pc:grpChg>
        <pc:grpChg chg="add mod">
          <ac:chgData name="rajuahmed1162021@gmail.com" userId="30f68a9591dbc57c" providerId="LiveId" clId="{A7C24AA3-98AB-4602-B92F-400C52D67AAD}" dt="2024-04-24T09:09:52.069" v="5130" actId="164"/>
          <ac:grpSpMkLst>
            <pc:docMk/>
            <pc:sldMk cId="4154984403" sldId="975"/>
            <ac:grpSpMk id="253" creationId="{0BE3DB47-411F-6C96-C3AB-7C7A55C052F2}"/>
          </ac:grpSpMkLst>
        </pc:grpChg>
        <pc:grpChg chg="add del mod">
          <ac:chgData name="rajuahmed1162021@gmail.com" userId="30f68a9591dbc57c" providerId="LiveId" clId="{A7C24AA3-98AB-4602-B92F-400C52D67AAD}" dt="2024-04-24T09:15:03.862" v="5272" actId="165"/>
          <ac:grpSpMkLst>
            <pc:docMk/>
            <pc:sldMk cId="4154984403" sldId="975"/>
            <ac:grpSpMk id="256" creationId="{4A8AE15E-EBF6-5900-66CF-42C3E7EB71D9}"/>
          </ac:grpSpMkLst>
        </pc:grpChg>
        <pc:grpChg chg="add del mod">
          <ac:chgData name="rajuahmed1162021@gmail.com" userId="30f68a9591dbc57c" providerId="LiveId" clId="{A7C24AA3-98AB-4602-B92F-400C52D67AAD}" dt="2024-04-24T09:10:07.797" v="5135" actId="478"/>
          <ac:grpSpMkLst>
            <pc:docMk/>
            <pc:sldMk cId="4154984403" sldId="975"/>
            <ac:grpSpMk id="258" creationId="{2613BDD0-2B24-617F-2D14-60E71A2CE9DF}"/>
          </ac:grpSpMkLst>
        </pc:grpChg>
        <pc:grpChg chg="add del mod">
          <ac:chgData name="rajuahmed1162021@gmail.com" userId="30f68a9591dbc57c" providerId="LiveId" clId="{A7C24AA3-98AB-4602-B92F-400C52D67AAD}" dt="2024-04-24T09:10:54.186" v="5169" actId="165"/>
          <ac:grpSpMkLst>
            <pc:docMk/>
            <pc:sldMk cId="4154984403" sldId="975"/>
            <ac:grpSpMk id="272" creationId="{DE45203B-3853-12AB-ECB5-4DABAD94B1DE}"/>
          </ac:grpSpMkLst>
        </pc:grpChg>
        <pc:grpChg chg="add del mod">
          <ac:chgData name="rajuahmed1162021@gmail.com" userId="30f68a9591dbc57c" providerId="LiveId" clId="{A7C24AA3-98AB-4602-B92F-400C52D67AAD}" dt="2024-04-24T09:12:03.888" v="5206" actId="165"/>
          <ac:grpSpMkLst>
            <pc:docMk/>
            <pc:sldMk cId="4154984403" sldId="975"/>
            <ac:grpSpMk id="274" creationId="{72504C0D-7A18-C390-5476-8994D2192A24}"/>
          </ac:grpSpMkLst>
        </pc:grpChg>
        <pc:grpChg chg="add del mod">
          <ac:chgData name="rajuahmed1162021@gmail.com" userId="30f68a9591dbc57c" providerId="LiveId" clId="{A7C24AA3-98AB-4602-B92F-400C52D67AAD}" dt="2024-04-24T09:19:15.363" v="5350" actId="478"/>
          <ac:grpSpMkLst>
            <pc:docMk/>
            <pc:sldMk cId="4154984403" sldId="975"/>
            <ac:grpSpMk id="279" creationId="{7D7122DB-F6A0-C4B8-BFFF-BB43CD48D258}"/>
          </ac:grpSpMkLst>
        </pc:grpChg>
        <pc:grpChg chg="add del mod">
          <ac:chgData name="rajuahmed1162021@gmail.com" userId="30f68a9591dbc57c" providerId="LiveId" clId="{A7C24AA3-98AB-4602-B92F-400C52D67AAD}" dt="2024-04-24T09:24:37.378" v="5374" actId="165"/>
          <ac:grpSpMkLst>
            <pc:docMk/>
            <pc:sldMk cId="4154984403" sldId="975"/>
            <ac:grpSpMk id="288" creationId="{079FC333-E2AE-621E-DFFF-EA4F669892F3}"/>
          </ac:grpSpMkLst>
        </pc:grpChg>
        <pc:grpChg chg="add del mod">
          <ac:chgData name="rajuahmed1162021@gmail.com" userId="30f68a9591dbc57c" providerId="LiveId" clId="{A7C24AA3-98AB-4602-B92F-400C52D67AAD}" dt="2024-04-24T09:25:23.030" v="5386" actId="165"/>
          <ac:grpSpMkLst>
            <pc:docMk/>
            <pc:sldMk cId="4154984403" sldId="975"/>
            <ac:grpSpMk id="298" creationId="{BAEEBA50-A8A4-4741-3A61-E91396E47FD6}"/>
          </ac:grpSpMkLst>
        </pc:grpChg>
        <pc:grpChg chg="add del mod">
          <ac:chgData name="rajuahmed1162021@gmail.com" userId="30f68a9591dbc57c" providerId="LiveId" clId="{A7C24AA3-98AB-4602-B92F-400C52D67AAD}" dt="2024-04-24T09:44:52.953" v="5724" actId="165"/>
          <ac:grpSpMkLst>
            <pc:docMk/>
            <pc:sldMk cId="4154984403" sldId="975"/>
            <ac:grpSpMk id="299" creationId="{2B54831C-A248-E267-3D60-0A15DBA4B29F}"/>
          </ac:grpSpMkLst>
        </pc:grpChg>
        <pc:grpChg chg="add del mod">
          <ac:chgData name="rajuahmed1162021@gmail.com" userId="30f68a9591dbc57c" providerId="LiveId" clId="{A7C24AA3-98AB-4602-B92F-400C52D67AAD}" dt="2024-04-24T09:27:17.239" v="5403" actId="165"/>
          <ac:grpSpMkLst>
            <pc:docMk/>
            <pc:sldMk cId="4154984403" sldId="975"/>
            <ac:grpSpMk id="318" creationId="{C92D62FD-1E9E-93CE-B612-A2A578AEA6F0}"/>
          </ac:grpSpMkLst>
        </pc:grpChg>
        <pc:grpChg chg="add mod topLvl">
          <ac:chgData name="rajuahmed1162021@gmail.com" userId="30f68a9591dbc57c" providerId="LiveId" clId="{A7C24AA3-98AB-4602-B92F-400C52D67AAD}" dt="2024-04-24T09:47:12.937" v="5819" actId="165"/>
          <ac:grpSpMkLst>
            <pc:docMk/>
            <pc:sldMk cId="4154984403" sldId="975"/>
            <ac:grpSpMk id="319" creationId="{04BE32D7-01CE-D418-E017-204BE7132CD3}"/>
          </ac:grpSpMkLst>
        </pc:grpChg>
        <pc:grpChg chg="mod">
          <ac:chgData name="rajuahmed1162021@gmail.com" userId="30f68a9591dbc57c" providerId="LiveId" clId="{A7C24AA3-98AB-4602-B92F-400C52D67AAD}" dt="2024-04-24T09:47:12.937" v="5819" actId="165"/>
          <ac:grpSpMkLst>
            <pc:docMk/>
            <pc:sldMk cId="4154984403" sldId="975"/>
            <ac:grpSpMk id="322" creationId="{815637FF-A702-5457-5E92-4B5FEF1545BE}"/>
          </ac:grpSpMkLst>
        </pc:grpChg>
        <pc:grpChg chg="add del mod">
          <ac:chgData name="rajuahmed1162021@gmail.com" userId="30f68a9591dbc57c" providerId="LiveId" clId="{A7C24AA3-98AB-4602-B92F-400C52D67AAD}" dt="2024-04-24T09:33:52.692" v="5525" actId="478"/>
          <ac:grpSpMkLst>
            <pc:docMk/>
            <pc:sldMk cId="4154984403" sldId="975"/>
            <ac:grpSpMk id="326" creationId="{BB0D4749-011D-CF4D-B2F7-C357331C6C95}"/>
          </ac:grpSpMkLst>
        </pc:grpChg>
        <pc:grpChg chg="mod">
          <ac:chgData name="rajuahmed1162021@gmail.com" userId="30f68a9591dbc57c" providerId="LiveId" clId="{A7C24AA3-98AB-4602-B92F-400C52D67AAD}" dt="2024-04-24T09:28:05.358" v="5411" actId="571"/>
          <ac:grpSpMkLst>
            <pc:docMk/>
            <pc:sldMk cId="4154984403" sldId="975"/>
            <ac:grpSpMk id="329" creationId="{75FB2F7D-7D51-195F-5038-4CB091AF237A}"/>
          </ac:grpSpMkLst>
        </pc:grpChg>
        <pc:grpChg chg="add del mod">
          <ac:chgData name="rajuahmed1162021@gmail.com" userId="30f68a9591dbc57c" providerId="LiveId" clId="{A7C24AA3-98AB-4602-B92F-400C52D67AAD}" dt="2024-04-24T09:33:52.692" v="5525" actId="478"/>
          <ac:grpSpMkLst>
            <pc:docMk/>
            <pc:sldMk cId="4154984403" sldId="975"/>
            <ac:grpSpMk id="333" creationId="{6FE734CA-5F82-8AF8-979B-E04C666F5AC9}"/>
          </ac:grpSpMkLst>
        </pc:grpChg>
        <pc:grpChg chg="mod">
          <ac:chgData name="rajuahmed1162021@gmail.com" userId="30f68a9591dbc57c" providerId="LiveId" clId="{A7C24AA3-98AB-4602-B92F-400C52D67AAD}" dt="2024-04-24T09:28:09.133" v="5412" actId="571"/>
          <ac:grpSpMkLst>
            <pc:docMk/>
            <pc:sldMk cId="4154984403" sldId="975"/>
            <ac:grpSpMk id="336" creationId="{198AEAD7-2FD2-82E5-AFAF-A2507E5B67E4}"/>
          </ac:grpSpMkLst>
        </pc:grpChg>
        <pc:grpChg chg="add del mod">
          <ac:chgData name="rajuahmed1162021@gmail.com" userId="30f68a9591dbc57c" providerId="LiveId" clId="{A7C24AA3-98AB-4602-B92F-400C52D67AAD}" dt="2024-04-24T09:33:52.692" v="5525" actId="478"/>
          <ac:grpSpMkLst>
            <pc:docMk/>
            <pc:sldMk cId="4154984403" sldId="975"/>
            <ac:grpSpMk id="340" creationId="{D64EBCCB-812E-C13B-26BB-1F30BC3E807C}"/>
          </ac:grpSpMkLst>
        </pc:grpChg>
        <pc:grpChg chg="mod">
          <ac:chgData name="rajuahmed1162021@gmail.com" userId="30f68a9591dbc57c" providerId="LiveId" clId="{A7C24AA3-98AB-4602-B92F-400C52D67AAD}" dt="2024-04-24T09:28:13.229" v="5413" actId="571"/>
          <ac:grpSpMkLst>
            <pc:docMk/>
            <pc:sldMk cId="4154984403" sldId="975"/>
            <ac:grpSpMk id="343" creationId="{E8DB7BDF-3D96-FEBB-2086-90CD3B4020BF}"/>
          </ac:grpSpMkLst>
        </pc:grpChg>
        <pc:grpChg chg="add mod topLvl">
          <ac:chgData name="rajuahmed1162021@gmail.com" userId="30f68a9591dbc57c" providerId="LiveId" clId="{A7C24AA3-98AB-4602-B92F-400C52D67AAD}" dt="2024-04-24T09:47:12.937" v="5819" actId="165"/>
          <ac:grpSpMkLst>
            <pc:docMk/>
            <pc:sldMk cId="4154984403" sldId="975"/>
            <ac:grpSpMk id="360" creationId="{AF5195C0-8EA6-5EE0-DDCA-2A986094E835}"/>
          </ac:grpSpMkLst>
        </pc:grpChg>
        <pc:grpChg chg="mod">
          <ac:chgData name="rajuahmed1162021@gmail.com" userId="30f68a9591dbc57c" providerId="LiveId" clId="{A7C24AA3-98AB-4602-B92F-400C52D67AAD}" dt="2024-04-24T09:47:12.937" v="5819" actId="165"/>
          <ac:grpSpMkLst>
            <pc:docMk/>
            <pc:sldMk cId="4154984403" sldId="975"/>
            <ac:grpSpMk id="363" creationId="{19917C98-A290-6416-727A-70CB8C383F87}"/>
          </ac:grpSpMkLst>
        </pc:grpChg>
        <pc:grpChg chg="add mod topLvl">
          <ac:chgData name="rajuahmed1162021@gmail.com" userId="30f68a9591dbc57c" providerId="LiveId" clId="{A7C24AA3-98AB-4602-B92F-400C52D67AAD}" dt="2024-04-24T09:47:12.937" v="5819" actId="165"/>
          <ac:grpSpMkLst>
            <pc:docMk/>
            <pc:sldMk cId="4154984403" sldId="975"/>
            <ac:grpSpMk id="367" creationId="{10BAE164-7087-9DB6-D577-E0209941B078}"/>
          </ac:grpSpMkLst>
        </pc:grpChg>
        <pc:grpChg chg="mod">
          <ac:chgData name="rajuahmed1162021@gmail.com" userId="30f68a9591dbc57c" providerId="LiveId" clId="{A7C24AA3-98AB-4602-B92F-400C52D67AAD}" dt="2024-04-24T09:47:12.937" v="5819" actId="165"/>
          <ac:grpSpMkLst>
            <pc:docMk/>
            <pc:sldMk cId="4154984403" sldId="975"/>
            <ac:grpSpMk id="370" creationId="{791B7080-D18E-16F2-35AC-17584301DDF0}"/>
          </ac:grpSpMkLst>
        </pc:grpChg>
        <pc:grpChg chg="add del mod">
          <ac:chgData name="rajuahmed1162021@gmail.com" userId="30f68a9591dbc57c" providerId="LiveId" clId="{A7C24AA3-98AB-4602-B92F-400C52D67AAD}" dt="2024-04-24T09:37:46.246" v="5545" actId="478"/>
          <ac:grpSpMkLst>
            <pc:docMk/>
            <pc:sldMk cId="4154984403" sldId="975"/>
            <ac:grpSpMk id="374" creationId="{4B7CD45F-A930-948C-4129-E65AE004B5B2}"/>
          </ac:grpSpMkLst>
        </pc:grpChg>
        <pc:grpChg chg="mod">
          <ac:chgData name="rajuahmed1162021@gmail.com" userId="30f68a9591dbc57c" providerId="LiveId" clId="{A7C24AA3-98AB-4602-B92F-400C52D67AAD}" dt="2024-04-24T09:34:00.863" v="5528" actId="571"/>
          <ac:grpSpMkLst>
            <pc:docMk/>
            <pc:sldMk cId="4154984403" sldId="975"/>
            <ac:grpSpMk id="377" creationId="{ECD79847-B3E3-BC79-C1F1-F7A1313EC8DC}"/>
          </ac:grpSpMkLst>
        </pc:grpChg>
        <pc:grpChg chg="add del mod">
          <ac:chgData name="rajuahmed1162021@gmail.com" userId="30f68a9591dbc57c" providerId="LiveId" clId="{A7C24AA3-98AB-4602-B92F-400C52D67AAD}" dt="2024-04-24T09:38:48.375" v="5554" actId="165"/>
          <ac:grpSpMkLst>
            <pc:docMk/>
            <pc:sldMk cId="4154984403" sldId="975"/>
            <ac:grpSpMk id="382" creationId="{A140D5B3-BAB3-EC07-4714-5BDBC926493A}"/>
          </ac:grpSpMkLst>
        </pc:grpChg>
        <pc:grpChg chg="add del mod">
          <ac:chgData name="rajuahmed1162021@gmail.com" userId="30f68a9591dbc57c" providerId="LiveId" clId="{A7C24AA3-98AB-4602-B92F-400C52D67AAD}" dt="2024-04-24T09:38:48.375" v="5554" actId="165"/>
          <ac:grpSpMkLst>
            <pc:docMk/>
            <pc:sldMk cId="4154984403" sldId="975"/>
            <ac:grpSpMk id="383" creationId="{DF16E90F-D82F-1002-BA4C-EA211B6C906A}"/>
          </ac:grpSpMkLst>
        </pc:grpChg>
        <pc:grpChg chg="add del mod">
          <ac:chgData name="rajuahmed1162021@gmail.com" userId="30f68a9591dbc57c" providerId="LiveId" clId="{A7C24AA3-98AB-4602-B92F-400C52D67AAD}" dt="2024-04-24T09:38:48.375" v="5554" actId="165"/>
          <ac:grpSpMkLst>
            <pc:docMk/>
            <pc:sldMk cId="4154984403" sldId="975"/>
            <ac:grpSpMk id="384" creationId="{6E0B68DA-2DD5-07A9-8D6B-850314F17956}"/>
          </ac:grpSpMkLst>
        </pc:grpChg>
        <pc:grpChg chg="add del mod topLvl">
          <ac:chgData name="rajuahmed1162021@gmail.com" userId="30f68a9591dbc57c" providerId="LiveId" clId="{A7C24AA3-98AB-4602-B92F-400C52D67AAD}" dt="2024-04-24T09:47:12.937" v="5819" actId="165"/>
          <ac:grpSpMkLst>
            <pc:docMk/>
            <pc:sldMk cId="4154984403" sldId="975"/>
            <ac:grpSpMk id="387" creationId="{8A49CC64-3260-4513-4239-B5442397DE3E}"/>
          </ac:grpSpMkLst>
        </pc:grpChg>
        <pc:grpChg chg="add del mod topLvl">
          <ac:chgData name="rajuahmed1162021@gmail.com" userId="30f68a9591dbc57c" providerId="LiveId" clId="{A7C24AA3-98AB-4602-B92F-400C52D67AAD}" dt="2024-04-24T09:47:12.937" v="5819" actId="165"/>
          <ac:grpSpMkLst>
            <pc:docMk/>
            <pc:sldMk cId="4154984403" sldId="975"/>
            <ac:grpSpMk id="388" creationId="{7B9E530B-1149-8F27-B52C-3047B591DC81}"/>
          </ac:grpSpMkLst>
        </pc:grpChg>
        <pc:grpChg chg="add del mod topLvl">
          <ac:chgData name="rajuahmed1162021@gmail.com" userId="30f68a9591dbc57c" providerId="LiveId" clId="{A7C24AA3-98AB-4602-B92F-400C52D67AAD}" dt="2024-04-24T09:47:12.937" v="5819" actId="165"/>
          <ac:grpSpMkLst>
            <pc:docMk/>
            <pc:sldMk cId="4154984403" sldId="975"/>
            <ac:grpSpMk id="389" creationId="{7CE71B0C-3553-5E16-DB78-52108095DB33}"/>
          </ac:grpSpMkLst>
        </pc:grpChg>
        <pc:grpChg chg="add del mod">
          <ac:chgData name="rajuahmed1162021@gmail.com" userId="30f68a9591dbc57c" providerId="LiveId" clId="{A7C24AA3-98AB-4602-B92F-400C52D67AAD}" dt="2024-04-24T09:43:09.929" v="5673" actId="165"/>
          <ac:grpSpMkLst>
            <pc:docMk/>
            <pc:sldMk cId="4154984403" sldId="975"/>
            <ac:grpSpMk id="390" creationId="{630B47D3-786D-8E93-2CEC-E4FB458D1B18}"/>
          </ac:grpSpMkLst>
        </pc:grpChg>
        <pc:picChg chg="del">
          <ac:chgData name="rajuahmed1162021@gmail.com" userId="30f68a9591dbc57c" providerId="LiveId" clId="{A7C24AA3-98AB-4602-B92F-400C52D67AAD}" dt="2024-04-24T06:17:59.136" v="4198" actId="478"/>
          <ac:picMkLst>
            <pc:docMk/>
            <pc:sldMk cId="4154984403" sldId="975"/>
            <ac:picMk id="3" creationId="{20A6B3A7-7479-ED65-C21B-21184E69CE5C}"/>
          </ac:picMkLst>
        </pc:picChg>
        <pc:picChg chg="add mod modCrop">
          <ac:chgData name="rajuahmed1162021@gmail.com" userId="30f68a9591dbc57c" providerId="LiveId" clId="{A7C24AA3-98AB-4602-B92F-400C52D67AAD}" dt="2024-04-27T11:28:11.229" v="10773" actId="18131"/>
          <ac:picMkLst>
            <pc:docMk/>
            <pc:sldMk cId="4154984403" sldId="975"/>
            <ac:picMk id="3" creationId="{98A6CA1B-5837-EEC8-E8D3-77F843461958}"/>
          </ac:picMkLst>
        </pc:picChg>
        <pc:picChg chg="add mod modCrop">
          <ac:chgData name="rajuahmed1162021@gmail.com" userId="30f68a9591dbc57c" providerId="LiveId" clId="{A7C24AA3-98AB-4602-B92F-400C52D67AAD}" dt="2024-04-27T11:28:32.901" v="10778" actId="18131"/>
          <ac:picMkLst>
            <pc:docMk/>
            <pc:sldMk cId="4154984403" sldId="975"/>
            <ac:picMk id="5" creationId="{5E356FED-8228-2D71-8F58-F1EB72202FA6}"/>
          </ac:picMkLst>
        </pc:picChg>
        <pc:picChg chg="add mod modCrop">
          <ac:chgData name="rajuahmed1162021@gmail.com" userId="30f68a9591dbc57c" providerId="LiveId" clId="{A7C24AA3-98AB-4602-B92F-400C52D67AAD}" dt="2024-04-27T11:29:14.797" v="10782" actId="18131"/>
          <ac:picMkLst>
            <pc:docMk/>
            <pc:sldMk cId="4154984403" sldId="975"/>
            <ac:picMk id="7" creationId="{986A91AB-2B24-7189-F7DF-FA7A764F219E}"/>
          </ac:picMkLst>
        </pc:picChg>
        <pc:picChg chg="add del mod">
          <ac:chgData name="rajuahmed1162021@gmail.com" userId="30f68a9591dbc57c" providerId="LiveId" clId="{A7C24AA3-98AB-4602-B92F-400C52D67AAD}" dt="2024-04-24T06:50:58.096" v="4690" actId="338"/>
          <ac:picMkLst>
            <pc:docMk/>
            <pc:sldMk cId="4154984403" sldId="975"/>
            <ac:picMk id="161" creationId="{ED10A808-BBCD-5026-9351-9D953D2CE4AB}"/>
          </ac:picMkLst>
        </pc:picChg>
        <pc:cxnChg chg="mod">
          <ac:chgData name="rajuahmed1162021@gmail.com" userId="30f68a9591dbc57c" providerId="LiveId" clId="{A7C24AA3-98AB-4602-B92F-400C52D67AAD}" dt="2024-04-24T05:25:46.481" v="3401"/>
          <ac:cxnSpMkLst>
            <pc:docMk/>
            <pc:sldMk cId="4154984403" sldId="975"/>
            <ac:cxnSpMk id="5" creationId="{E9FD7B93-EDB8-2F59-D2CE-5F30496DFE82}"/>
          </ac:cxnSpMkLst>
        </pc:cxnChg>
        <pc:cxnChg chg="mod">
          <ac:chgData name="rajuahmed1162021@gmail.com" userId="30f68a9591dbc57c" providerId="LiveId" clId="{A7C24AA3-98AB-4602-B92F-400C52D67AAD}" dt="2024-04-24T05:25:46.481" v="3401"/>
          <ac:cxnSpMkLst>
            <pc:docMk/>
            <pc:sldMk cId="4154984403" sldId="975"/>
            <ac:cxnSpMk id="6" creationId="{5675AC3B-72A3-8564-DC1B-2A3363EAB921}"/>
          </ac:cxnSpMkLst>
        </pc:cxnChg>
        <pc:cxnChg chg="mod">
          <ac:chgData name="rajuahmed1162021@gmail.com" userId="30f68a9591dbc57c" providerId="LiveId" clId="{A7C24AA3-98AB-4602-B92F-400C52D67AAD}" dt="2024-04-24T05:25:46.481" v="3401"/>
          <ac:cxnSpMkLst>
            <pc:docMk/>
            <pc:sldMk cId="4154984403" sldId="975"/>
            <ac:cxnSpMk id="7" creationId="{5FCFD1C5-BE86-60E0-A7D9-1509434C1816}"/>
          </ac:cxnSpMkLst>
        </pc:cxnChg>
        <pc:cxnChg chg="mod">
          <ac:chgData name="rajuahmed1162021@gmail.com" userId="30f68a9591dbc57c" providerId="LiveId" clId="{A7C24AA3-98AB-4602-B92F-400C52D67AAD}" dt="2024-04-24T05:25:46.481" v="3401"/>
          <ac:cxnSpMkLst>
            <pc:docMk/>
            <pc:sldMk cId="4154984403" sldId="975"/>
            <ac:cxnSpMk id="8" creationId="{904EA038-FDA3-1B24-5A1E-A44C27FA5678}"/>
          </ac:cxnSpMkLst>
        </pc:cxnChg>
        <pc:cxnChg chg="del mod topLvl">
          <ac:chgData name="rajuahmed1162021@gmail.com" userId="30f68a9591dbc57c" providerId="LiveId" clId="{A7C24AA3-98AB-4602-B92F-400C52D67AAD}" dt="2024-04-24T06:30:53.773" v="4440" actId="478"/>
          <ac:cxnSpMkLst>
            <pc:docMk/>
            <pc:sldMk cId="4154984403" sldId="975"/>
            <ac:cxnSpMk id="10" creationId="{E9FD7B93-EDB8-2F59-D2CE-5F30496DFE82}"/>
          </ac:cxnSpMkLst>
        </pc:cxnChg>
        <pc:cxnChg chg="del mod topLvl">
          <ac:chgData name="rajuahmed1162021@gmail.com" userId="30f68a9591dbc57c" providerId="LiveId" clId="{A7C24AA3-98AB-4602-B92F-400C52D67AAD}" dt="2024-04-24T06:30:55.852" v="4442" actId="478"/>
          <ac:cxnSpMkLst>
            <pc:docMk/>
            <pc:sldMk cId="4154984403" sldId="975"/>
            <ac:cxnSpMk id="11" creationId="{5675AC3B-72A3-8564-DC1B-2A3363EAB921}"/>
          </ac:cxnSpMkLst>
        </pc:cxnChg>
        <pc:cxnChg chg="del mod ord topLvl">
          <ac:chgData name="rajuahmed1162021@gmail.com" userId="30f68a9591dbc57c" providerId="LiveId" clId="{A7C24AA3-98AB-4602-B92F-400C52D67AAD}" dt="2024-04-24T06:30:56.924" v="4443" actId="478"/>
          <ac:cxnSpMkLst>
            <pc:docMk/>
            <pc:sldMk cId="4154984403" sldId="975"/>
            <ac:cxnSpMk id="12" creationId="{5FCFD1C5-BE86-60E0-A7D9-1509434C1816}"/>
          </ac:cxnSpMkLst>
        </pc:cxnChg>
        <pc:cxnChg chg="del mod topLvl">
          <ac:chgData name="rajuahmed1162021@gmail.com" userId="30f68a9591dbc57c" providerId="LiveId" clId="{A7C24AA3-98AB-4602-B92F-400C52D67AAD}" dt="2024-04-24T06:30:55.021" v="4441" actId="478"/>
          <ac:cxnSpMkLst>
            <pc:docMk/>
            <pc:sldMk cId="4154984403" sldId="975"/>
            <ac:cxnSpMk id="13" creationId="{904EA038-FDA3-1B24-5A1E-A44C27FA5678}"/>
          </ac:cxnSpMkLst>
        </pc:cxnChg>
        <pc:cxnChg chg="add del mod">
          <ac:chgData name="rajuahmed1162021@gmail.com" userId="30f68a9591dbc57c" providerId="LiveId" clId="{A7C24AA3-98AB-4602-B92F-400C52D67AAD}" dt="2024-04-24T06:26:58.236" v="4389" actId="478"/>
          <ac:cxnSpMkLst>
            <pc:docMk/>
            <pc:sldMk cId="4154984403" sldId="975"/>
            <ac:cxnSpMk id="19" creationId="{749AE935-B442-BFCC-2DE9-3D75BD3BD72A}"/>
          </ac:cxnSpMkLst>
        </pc:cxnChg>
        <pc:cxnChg chg="add del mod">
          <ac:chgData name="rajuahmed1162021@gmail.com" userId="30f68a9591dbc57c" providerId="LiveId" clId="{A7C24AA3-98AB-4602-B92F-400C52D67AAD}" dt="2024-04-24T06:26:26.780" v="4353" actId="478"/>
          <ac:cxnSpMkLst>
            <pc:docMk/>
            <pc:sldMk cId="4154984403" sldId="975"/>
            <ac:cxnSpMk id="21" creationId="{3DCF0D96-4A8E-3F76-F993-2B602D9E4C07}"/>
          </ac:cxnSpMkLst>
        </pc:cxnChg>
        <pc:cxnChg chg="add del mod">
          <ac:chgData name="rajuahmed1162021@gmail.com" userId="30f68a9591dbc57c" providerId="LiveId" clId="{A7C24AA3-98AB-4602-B92F-400C52D67AAD}" dt="2024-04-24T06:26:21.725" v="4352" actId="478"/>
          <ac:cxnSpMkLst>
            <pc:docMk/>
            <pc:sldMk cId="4154984403" sldId="975"/>
            <ac:cxnSpMk id="22" creationId="{228269FB-AEA6-C9BF-C5E2-6E5A7405C24E}"/>
          </ac:cxnSpMkLst>
        </pc:cxnChg>
        <pc:cxnChg chg="add del mod">
          <ac:chgData name="rajuahmed1162021@gmail.com" userId="30f68a9591dbc57c" providerId="LiveId" clId="{A7C24AA3-98AB-4602-B92F-400C52D67AAD}" dt="2024-04-24T06:26:58.236" v="4389" actId="478"/>
          <ac:cxnSpMkLst>
            <pc:docMk/>
            <pc:sldMk cId="4154984403" sldId="975"/>
            <ac:cxnSpMk id="26" creationId="{5504695B-396F-1DBB-343F-021FB9CF662E}"/>
          </ac:cxnSpMkLst>
        </pc:cxnChg>
        <pc:cxnChg chg="add del mod">
          <ac:chgData name="rajuahmed1162021@gmail.com" userId="30f68a9591dbc57c" providerId="LiveId" clId="{A7C24AA3-98AB-4602-B92F-400C52D67AAD}" dt="2024-04-24T06:26:21.725" v="4352" actId="478"/>
          <ac:cxnSpMkLst>
            <pc:docMk/>
            <pc:sldMk cId="4154984403" sldId="975"/>
            <ac:cxnSpMk id="27" creationId="{14A6D424-95A5-9FE2-F9F5-0151649FF75F}"/>
          </ac:cxnSpMkLst>
        </pc:cxnChg>
        <pc:cxnChg chg="add del mod">
          <ac:chgData name="rajuahmed1162021@gmail.com" userId="30f68a9591dbc57c" providerId="LiveId" clId="{A7C24AA3-98AB-4602-B92F-400C52D67AAD}" dt="2024-04-24T06:28:02.861" v="4398" actId="478"/>
          <ac:cxnSpMkLst>
            <pc:docMk/>
            <pc:sldMk cId="4154984403" sldId="975"/>
            <ac:cxnSpMk id="29" creationId="{91F75CC7-5B18-45E8-ECC2-168C65E2E6BC}"/>
          </ac:cxnSpMkLst>
        </pc:cxnChg>
        <pc:cxnChg chg="add del mod">
          <ac:chgData name="rajuahmed1162021@gmail.com" userId="30f68a9591dbc57c" providerId="LiveId" clId="{A7C24AA3-98AB-4602-B92F-400C52D67AAD}" dt="2024-04-24T06:30:43.406" v="4438" actId="478"/>
          <ac:cxnSpMkLst>
            <pc:docMk/>
            <pc:sldMk cId="4154984403" sldId="975"/>
            <ac:cxnSpMk id="72" creationId="{E8E5D6FD-6078-EA00-58C9-D50EE410A4FC}"/>
          </ac:cxnSpMkLst>
        </pc:cxnChg>
        <pc:cxnChg chg="add del mod">
          <ac:chgData name="rajuahmed1162021@gmail.com" userId="30f68a9591dbc57c" providerId="LiveId" clId="{A7C24AA3-98AB-4602-B92F-400C52D67AAD}" dt="2024-04-24T06:30:43.406" v="4438" actId="478"/>
          <ac:cxnSpMkLst>
            <pc:docMk/>
            <pc:sldMk cId="4154984403" sldId="975"/>
            <ac:cxnSpMk id="95" creationId="{366C30EF-DA54-0A43-D8F1-83A09BA3A5D2}"/>
          </ac:cxnSpMkLst>
        </pc:cxnChg>
        <pc:cxnChg chg="add del mod">
          <ac:chgData name="rajuahmed1162021@gmail.com" userId="30f68a9591dbc57c" providerId="LiveId" clId="{A7C24AA3-98AB-4602-B92F-400C52D67AAD}" dt="2024-04-24T06:30:46.381" v="4439" actId="478"/>
          <ac:cxnSpMkLst>
            <pc:docMk/>
            <pc:sldMk cId="4154984403" sldId="975"/>
            <ac:cxnSpMk id="96" creationId="{C0BE8B66-E5A8-D53D-0AE6-2D0D0F52FBCF}"/>
          </ac:cxnSpMkLst>
        </pc:cxnChg>
        <pc:cxnChg chg="del mod topLvl">
          <ac:chgData name="rajuahmed1162021@gmail.com" userId="30f68a9591dbc57c" providerId="LiveId" clId="{A7C24AA3-98AB-4602-B92F-400C52D67AAD}" dt="2024-04-24T06:45:32.973" v="4664" actId="478"/>
          <ac:cxnSpMkLst>
            <pc:docMk/>
            <pc:sldMk cId="4154984403" sldId="975"/>
            <ac:cxnSpMk id="103" creationId="{26FE0530-4BD8-57D6-4155-B6C09EC1BB0A}"/>
          </ac:cxnSpMkLst>
        </pc:cxnChg>
        <pc:cxnChg chg="del mod topLvl">
          <ac:chgData name="rajuahmed1162021@gmail.com" userId="30f68a9591dbc57c" providerId="LiveId" clId="{A7C24AA3-98AB-4602-B92F-400C52D67AAD}" dt="2024-04-24T06:41:58.031" v="4610" actId="478"/>
          <ac:cxnSpMkLst>
            <pc:docMk/>
            <pc:sldMk cId="4154984403" sldId="975"/>
            <ac:cxnSpMk id="104" creationId="{F1254A7E-9FB3-3CB8-2051-A06C515434BA}"/>
          </ac:cxnSpMkLst>
        </pc:cxnChg>
        <pc:cxnChg chg="del mod topLvl">
          <ac:chgData name="rajuahmed1162021@gmail.com" userId="30f68a9591dbc57c" providerId="LiveId" clId="{A7C24AA3-98AB-4602-B92F-400C52D67AAD}" dt="2024-04-24T06:45:34.413" v="4665" actId="478"/>
          <ac:cxnSpMkLst>
            <pc:docMk/>
            <pc:sldMk cId="4154984403" sldId="975"/>
            <ac:cxnSpMk id="105" creationId="{E64FCD67-15BF-384D-92A0-04FA4EB4FC9D}"/>
          </ac:cxnSpMkLst>
        </pc:cxnChg>
        <pc:cxnChg chg="del mod topLvl">
          <ac:chgData name="rajuahmed1162021@gmail.com" userId="30f68a9591dbc57c" providerId="LiveId" clId="{A7C24AA3-98AB-4602-B92F-400C52D67AAD}" dt="2024-04-24T06:45:35.564" v="4666" actId="478"/>
          <ac:cxnSpMkLst>
            <pc:docMk/>
            <pc:sldMk cId="4154984403" sldId="975"/>
            <ac:cxnSpMk id="106" creationId="{83C99EB9-8B57-043B-A760-7F58417DE008}"/>
          </ac:cxnSpMkLst>
        </pc:cxnChg>
        <pc:cxnChg chg="add del mod">
          <ac:chgData name="rajuahmed1162021@gmail.com" userId="30f68a9591dbc57c" providerId="LiveId" clId="{A7C24AA3-98AB-4602-B92F-400C52D67AAD}" dt="2024-04-24T06:40:11.183" v="4573" actId="478"/>
          <ac:cxnSpMkLst>
            <pc:docMk/>
            <pc:sldMk cId="4154984403" sldId="975"/>
            <ac:cxnSpMk id="143" creationId="{D78051C2-44AD-5B6E-FD3D-3555A9F0ED72}"/>
          </ac:cxnSpMkLst>
        </pc:cxnChg>
        <pc:cxnChg chg="add del mod">
          <ac:chgData name="rajuahmed1162021@gmail.com" userId="30f68a9591dbc57c" providerId="LiveId" clId="{A7C24AA3-98AB-4602-B92F-400C52D67AAD}" dt="2024-04-24T06:40:11.183" v="4573" actId="478"/>
          <ac:cxnSpMkLst>
            <pc:docMk/>
            <pc:sldMk cId="4154984403" sldId="975"/>
            <ac:cxnSpMk id="144" creationId="{D1AE6347-F44A-C3D0-D418-0EC242942BF4}"/>
          </ac:cxnSpMkLst>
        </pc:cxnChg>
        <pc:cxnChg chg="add del mod">
          <ac:chgData name="rajuahmed1162021@gmail.com" userId="30f68a9591dbc57c" providerId="LiveId" clId="{A7C24AA3-98AB-4602-B92F-400C52D67AAD}" dt="2024-04-24T06:41:56.191" v="4609" actId="478"/>
          <ac:cxnSpMkLst>
            <pc:docMk/>
            <pc:sldMk cId="4154984403" sldId="975"/>
            <ac:cxnSpMk id="155" creationId="{7FC134FA-DEA6-6A0B-6A95-228F97E5F775}"/>
          </ac:cxnSpMkLst>
        </pc:cxnChg>
        <pc:cxnChg chg="add del mod">
          <ac:chgData name="rajuahmed1162021@gmail.com" userId="30f68a9591dbc57c" providerId="LiveId" clId="{A7C24AA3-98AB-4602-B92F-400C52D67AAD}" dt="2024-04-24T06:45:00.303" v="4662" actId="478"/>
          <ac:cxnSpMkLst>
            <pc:docMk/>
            <pc:sldMk cId="4154984403" sldId="975"/>
            <ac:cxnSpMk id="157" creationId="{17F12E3C-DD10-41A2-CA3D-C72736F7E534}"/>
          </ac:cxnSpMkLst>
        </pc:cxnChg>
        <pc:cxnChg chg="mod">
          <ac:chgData name="rajuahmed1162021@gmail.com" userId="30f68a9591dbc57c" providerId="LiveId" clId="{A7C24AA3-98AB-4602-B92F-400C52D67AAD}" dt="2024-04-24T06:53:01.174" v="4715"/>
          <ac:cxnSpMkLst>
            <pc:docMk/>
            <pc:sldMk cId="4154984403" sldId="975"/>
            <ac:cxnSpMk id="171" creationId="{38883844-43B8-5E06-AA9E-67EAB9BD4671}"/>
          </ac:cxnSpMkLst>
        </pc:cxnChg>
        <pc:cxnChg chg="mod">
          <ac:chgData name="rajuahmed1162021@gmail.com" userId="30f68a9591dbc57c" providerId="LiveId" clId="{A7C24AA3-98AB-4602-B92F-400C52D67AAD}" dt="2024-04-24T06:53:01.174" v="4715"/>
          <ac:cxnSpMkLst>
            <pc:docMk/>
            <pc:sldMk cId="4154984403" sldId="975"/>
            <ac:cxnSpMk id="172" creationId="{8A2BBCD0-D24A-CDB9-B8C8-060576ADBAA7}"/>
          </ac:cxnSpMkLst>
        </pc:cxnChg>
        <pc:cxnChg chg="mod">
          <ac:chgData name="rajuahmed1162021@gmail.com" userId="30f68a9591dbc57c" providerId="LiveId" clId="{A7C24AA3-98AB-4602-B92F-400C52D67AAD}" dt="2024-04-24T06:53:01.174" v="4715"/>
          <ac:cxnSpMkLst>
            <pc:docMk/>
            <pc:sldMk cId="4154984403" sldId="975"/>
            <ac:cxnSpMk id="173" creationId="{C33F5EAC-DC4C-15CD-0ED5-019850147AB0}"/>
          </ac:cxnSpMkLst>
        </pc:cxnChg>
        <pc:cxnChg chg="mod">
          <ac:chgData name="rajuahmed1162021@gmail.com" userId="30f68a9591dbc57c" providerId="LiveId" clId="{A7C24AA3-98AB-4602-B92F-400C52D67AAD}" dt="2024-04-24T06:53:01.174" v="4715"/>
          <ac:cxnSpMkLst>
            <pc:docMk/>
            <pc:sldMk cId="4154984403" sldId="975"/>
            <ac:cxnSpMk id="174" creationId="{665185CD-080E-2D6C-F7D7-E2238872725D}"/>
          </ac:cxnSpMkLst>
        </pc:cxnChg>
        <pc:cxnChg chg="del mod topLvl">
          <ac:chgData name="rajuahmed1162021@gmail.com" userId="30f68a9591dbc57c" providerId="LiveId" clId="{A7C24AA3-98AB-4602-B92F-400C52D67AAD}" dt="2024-04-24T07:03:29.599" v="4857" actId="478"/>
          <ac:cxnSpMkLst>
            <pc:docMk/>
            <pc:sldMk cId="4154984403" sldId="975"/>
            <ac:cxnSpMk id="176" creationId="{38883844-43B8-5E06-AA9E-67EAB9BD4671}"/>
          </ac:cxnSpMkLst>
        </pc:cxnChg>
        <pc:cxnChg chg="del mod topLvl">
          <ac:chgData name="rajuahmed1162021@gmail.com" userId="30f68a9591dbc57c" providerId="LiveId" clId="{A7C24AA3-98AB-4602-B92F-400C52D67AAD}" dt="2024-04-24T07:03:32.398" v="4859" actId="478"/>
          <ac:cxnSpMkLst>
            <pc:docMk/>
            <pc:sldMk cId="4154984403" sldId="975"/>
            <ac:cxnSpMk id="177" creationId="{8A2BBCD0-D24A-CDB9-B8C8-060576ADBAA7}"/>
          </ac:cxnSpMkLst>
        </pc:cxnChg>
        <pc:cxnChg chg="del mod topLvl">
          <ac:chgData name="rajuahmed1162021@gmail.com" userId="30f68a9591dbc57c" providerId="LiveId" clId="{A7C24AA3-98AB-4602-B92F-400C52D67AAD}" dt="2024-04-24T07:03:33.550" v="4860" actId="478"/>
          <ac:cxnSpMkLst>
            <pc:docMk/>
            <pc:sldMk cId="4154984403" sldId="975"/>
            <ac:cxnSpMk id="178" creationId="{C33F5EAC-DC4C-15CD-0ED5-019850147AB0}"/>
          </ac:cxnSpMkLst>
        </pc:cxnChg>
        <pc:cxnChg chg="del mod topLvl">
          <ac:chgData name="rajuahmed1162021@gmail.com" userId="30f68a9591dbc57c" providerId="LiveId" clId="{A7C24AA3-98AB-4602-B92F-400C52D67AAD}" dt="2024-04-24T07:03:30.783" v="4858" actId="478"/>
          <ac:cxnSpMkLst>
            <pc:docMk/>
            <pc:sldMk cId="4154984403" sldId="975"/>
            <ac:cxnSpMk id="179" creationId="{665185CD-080E-2D6C-F7D7-E2238872725D}"/>
          </ac:cxnSpMkLst>
        </pc:cxnChg>
        <pc:cxnChg chg="add del mod">
          <ac:chgData name="rajuahmed1162021@gmail.com" userId="30f68a9591dbc57c" providerId="LiveId" clId="{A7C24AA3-98AB-4602-B92F-400C52D67AAD}" dt="2024-04-24T07:00:53.728" v="4815" actId="478"/>
          <ac:cxnSpMkLst>
            <pc:docMk/>
            <pc:sldMk cId="4154984403" sldId="975"/>
            <ac:cxnSpMk id="203" creationId="{87E3B286-C4DA-FCAB-811A-9A9E550184B0}"/>
          </ac:cxnSpMkLst>
        </pc:cxnChg>
        <pc:cxnChg chg="add del mod">
          <ac:chgData name="rajuahmed1162021@gmail.com" userId="30f68a9591dbc57c" providerId="LiveId" clId="{A7C24AA3-98AB-4602-B92F-400C52D67AAD}" dt="2024-04-24T07:00:51.872" v="4814" actId="478"/>
          <ac:cxnSpMkLst>
            <pc:docMk/>
            <pc:sldMk cId="4154984403" sldId="975"/>
            <ac:cxnSpMk id="204" creationId="{127DC530-8E5B-DD0C-A430-55E90F781D3B}"/>
          </ac:cxnSpMkLst>
        </pc:cxnChg>
        <pc:cxnChg chg="add del mod">
          <ac:chgData name="rajuahmed1162021@gmail.com" userId="30f68a9591dbc57c" providerId="LiveId" clId="{A7C24AA3-98AB-4602-B92F-400C52D67AAD}" dt="2024-04-24T07:03:26.926" v="4856" actId="478"/>
          <ac:cxnSpMkLst>
            <pc:docMk/>
            <pc:sldMk cId="4154984403" sldId="975"/>
            <ac:cxnSpMk id="205" creationId="{CC6C6D44-94F9-EB27-3A72-E3C5928C21F9}"/>
          </ac:cxnSpMkLst>
        </pc:cxnChg>
        <pc:cxnChg chg="add del mod">
          <ac:chgData name="rajuahmed1162021@gmail.com" userId="30f68a9591dbc57c" providerId="LiveId" clId="{A7C24AA3-98AB-4602-B92F-400C52D67AAD}" dt="2024-04-24T07:03:21.614" v="4855" actId="478"/>
          <ac:cxnSpMkLst>
            <pc:docMk/>
            <pc:sldMk cId="4154984403" sldId="975"/>
            <ac:cxnSpMk id="206" creationId="{9057CE81-50EF-4FEE-0683-2B3567CAAF89}"/>
          </ac:cxnSpMkLst>
        </pc:cxnChg>
        <pc:cxnChg chg="add del mod">
          <ac:chgData name="rajuahmed1162021@gmail.com" userId="30f68a9591dbc57c" providerId="LiveId" clId="{A7C24AA3-98AB-4602-B92F-400C52D67AAD}" dt="2024-04-24T07:03:13.294" v="4852" actId="478"/>
          <ac:cxnSpMkLst>
            <pc:docMk/>
            <pc:sldMk cId="4154984403" sldId="975"/>
            <ac:cxnSpMk id="209" creationId="{7C7A8AEC-0823-6CDD-19F6-56088AF5A4EC}"/>
          </ac:cxnSpMkLst>
        </pc:cxnChg>
        <pc:cxnChg chg="mod">
          <ac:chgData name="rajuahmed1162021@gmail.com" userId="30f68a9591dbc57c" providerId="LiveId" clId="{A7C24AA3-98AB-4602-B92F-400C52D67AAD}" dt="2024-04-24T08:53:30.604" v="4881"/>
          <ac:cxnSpMkLst>
            <pc:docMk/>
            <pc:sldMk cId="4154984403" sldId="975"/>
            <ac:cxnSpMk id="214" creationId="{DA3B0974-6789-AE1E-DFE4-787DEED809D5}"/>
          </ac:cxnSpMkLst>
        </pc:cxnChg>
        <pc:cxnChg chg="mod">
          <ac:chgData name="rajuahmed1162021@gmail.com" userId="30f68a9591dbc57c" providerId="LiveId" clId="{A7C24AA3-98AB-4602-B92F-400C52D67AAD}" dt="2024-04-24T08:53:30.604" v="4881"/>
          <ac:cxnSpMkLst>
            <pc:docMk/>
            <pc:sldMk cId="4154984403" sldId="975"/>
            <ac:cxnSpMk id="215" creationId="{790CC210-773E-A9E5-521E-93868E91AD15}"/>
          </ac:cxnSpMkLst>
        </pc:cxnChg>
        <pc:cxnChg chg="mod">
          <ac:chgData name="rajuahmed1162021@gmail.com" userId="30f68a9591dbc57c" providerId="LiveId" clId="{A7C24AA3-98AB-4602-B92F-400C52D67AAD}" dt="2024-04-24T08:53:30.604" v="4881"/>
          <ac:cxnSpMkLst>
            <pc:docMk/>
            <pc:sldMk cId="4154984403" sldId="975"/>
            <ac:cxnSpMk id="216" creationId="{4578E279-BAD9-53D8-1526-1C7608A1EB24}"/>
          </ac:cxnSpMkLst>
        </pc:cxnChg>
        <pc:cxnChg chg="mod">
          <ac:chgData name="rajuahmed1162021@gmail.com" userId="30f68a9591dbc57c" providerId="LiveId" clId="{A7C24AA3-98AB-4602-B92F-400C52D67AAD}" dt="2024-04-24T08:53:30.604" v="4881"/>
          <ac:cxnSpMkLst>
            <pc:docMk/>
            <pc:sldMk cId="4154984403" sldId="975"/>
            <ac:cxnSpMk id="217" creationId="{0C31D252-C4CE-8D25-0A3A-FA928EC903A8}"/>
          </ac:cxnSpMkLst>
        </pc:cxnChg>
        <pc:cxnChg chg="del mod topLvl">
          <ac:chgData name="rajuahmed1162021@gmail.com" userId="30f68a9591dbc57c" providerId="LiveId" clId="{A7C24AA3-98AB-4602-B92F-400C52D67AAD}" dt="2024-04-24T09:11:16.050" v="5196" actId="478"/>
          <ac:cxnSpMkLst>
            <pc:docMk/>
            <pc:sldMk cId="4154984403" sldId="975"/>
            <ac:cxnSpMk id="219" creationId="{DA3B0974-6789-AE1E-DFE4-787DEED809D5}"/>
          </ac:cxnSpMkLst>
        </pc:cxnChg>
        <pc:cxnChg chg="del mod topLvl">
          <ac:chgData name="rajuahmed1162021@gmail.com" userId="30f68a9591dbc57c" providerId="LiveId" clId="{A7C24AA3-98AB-4602-B92F-400C52D67AAD}" dt="2024-04-24T09:11:16.050" v="5196" actId="478"/>
          <ac:cxnSpMkLst>
            <pc:docMk/>
            <pc:sldMk cId="4154984403" sldId="975"/>
            <ac:cxnSpMk id="220" creationId="{790CC210-773E-A9E5-521E-93868E91AD15}"/>
          </ac:cxnSpMkLst>
        </pc:cxnChg>
        <pc:cxnChg chg="del mod topLvl">
          <ac:chgData name="rajuahmed1162021@gmail.com" userId="30f68a9591dbc57c" providerId="LiveId" clId="{A7C24AA3-98AB-4602-B92F-400C52D67AAD}" dt="2024-04-24T09:11:16.050" v="5196" actId="478"/>
          <ac:cxnSpMkLst>
            <pc:docMk/>
            <pc:sldMk cId="4154984403" sldId="975"/>
            <ac:cxnSpMk id="221" creationId="{4578E279-BAD9-53D8-1526-1C7608A1EB24}"/>
          </ac:cxnSpMkLst>
        </pc:cxnChg>
        <pc:cxnChg chg="del mod topLvl">
          <ac:chgData name="rajuahmed1162021@gmail.com" userId="30f68a9591dbc57c" providerId="LiveId" clId="{A7C24AA3-98AB-4602-B92F-400C52D67AAD}" dt="2024-04-24T09:11:16.050" v="5196" actId="478"/>
          <ac:cxnSpMkLst>
            <pc:docMk/>
            <pc:sldMk cId="4154984403" sldId="975"/>
            <ac:cxnSpMk id="222" creationId="{0C31D252-C4CE-8D25-0A3A-FA928EC903A8}"/>
          </ac:cxnSpMkLst>
        </pc:cxnChg>
        <pc:cxnChg chg="add del mod">
          <ac:chgData name="rajuahmed1162021@gmail.com" userId="30f68a9591dbc57c" providerId="LiveId" clId="{A7C24AA3-98AB-4602-B92F-400C52D67AAD}" dt="2024-04-24T09:09:19.138" v="5129" actId="478"/>
          <ac:cxnSpMkLst>
            <pc:docMk/>
            <pc:sldMk cId="4154984403" sldId="975"/>
            <ac:cxnSpMk id="245" creationId="{074D251A-9726-467D-CA9C-360AFBC8B68D}"/>
          </ac:cxnSpMkLst>
        </pc:cxnChg>
        <pc:cxnChg chg="add del mod">
          <ac:chgData name="rajuahmed1162021@gmail.com" userId="30f68a9591dbc57c" providerId="LiveId" clId="{A7C24AA3-98AB-4602-B92F-400C52D67AAD}" dt="2024-04-24T09:09:19.138" v="5129" actId="478"/>
          <ac:cxnSpMkLst>
            <pc:docMk/>
            <pc:sldMk cId="4154984403" sldId="975"/>
            <ac:cxnSpMk id="246" creationId="{A9418977-5DD3-A706-4BD7-30574D94DCDD}"/>
          </ac:cxnSpMkLst>
        </pc:cxnChg>
        <pc:cxnChg chg="add del mod">
          <ac:chgData name="rajuahmed1162021@gmail.com" userId="30f68a9591dbc57c" providerId="LiveId" clId="{A7C24AA3-98AB-4602-B92F-400C52D67AAD}" dt="2024-04-24T09:09:16.001" v="5128" actId="478"/>
          <ac:cxnSpMkLst>
            <pc:docMk/>
            <pc:sldMk cId="4154984403" sldId="975"/>
            <ac:cxnSpMk id="257" creationId="{6DB2D6F2-CD40-9C77-BF42-93F713CBBDAB}"/>
          </ac:cxnSpMkLst>
        </pc:cxnChg>
        <pc:cxnChg chg="add del mod">
          <ac:chgData name="rajuahmed1162021@gmail.com" userId="30f68a9591dbc57c" providerId="LiveId" clId="{A7C24AA3-98AB-4602-B92F-400C52D67AAD}" dt="2024-04-24T09:11:10.178" v="5195" actId="478"/>
          <ac:cxnSpMkLst>
            <pc:docMk/>
            <pc:sldMk cId="4154984403" sldId="975"/>
            <ac:cxnSpMk id="273" creationId="{0085AE97-7065-0625-A347-2D8AB4B60FA7}"/>
          </ac:cxnSpMkLst>
        </pc:cxnChg>
        <pc:cxnChg chg="del mod topLvl">
          <ac:chgData name="rajuahmed1162021@gmail.com" userId="30f68a9591dbc57c" providerId="LiveId" clId="{A7C24AA3-98AB-4602-B92F-400C52D67AAD}" dt="2024-04-24T09:12:52.421" v="5233" actId="478"/>
          <ac:cxnSpMkLst>
            <pc:docMk/>
            <pc:sldMk cId="4154984403" sldId="975"/>
            <ac:cxnSpMk id="275" creationId="{42281F4B-C6F5-7C8A-AEAB-B3D1F16B8577}"/>
          </ac:cxnSpMkLst>
        </pc:cxnChg>
        <pc:cxnChg chg="del mod topLvl">
          <ac:chgData name="rajuahmed1162021@gmail.com" userId="30f68a9591dbc57c" providerId="LiveId" clId="{A7C24AA3-98AB-4602-B92F-400C52D67AAD}" dt="2024-04-24T09:12:50.163" v="5232" actId="478"/>
          <ac:cxnSpMkLst>
            <pc:docMk/>
            <pc:sldMk cId="4154984403" sldId="975"/>
            <ac:cxnSpMk id="276" creationId="{6AB6B847-C9DB-9EB2-547B-69794B544AEC}"/>
          </ac:cxnSpMkLst>
        </pc:cxnChg>
        <pc:cxnChg chg="del mod topLvl">
          <ac:chgData name="rajuahmed1162021@gmail.com" userId="30f68a9591dbc57c" providerId="LiveId" clId="{A7C24AA3-98AB-4602-B92F-400C52D67AAD}" dt="2024-04-24T09:12:55.220" v="5235" actId="478"/>
          <ac:cxnSpMkLst>
            <pc:docMk/>
            <pc:sldMk cId="4154984403" sldId="975"/>
            <ac:cxnSpMk id="277" creationId="{02626BE6-18E7-6951-0B36-3FC7C82D6371}"/>
          </ac:cxnSpMkLst>
        </pc:cxnChg>
        <pc:cxnChg chg="del mod topLvl">
          <ac:chgData name="rajuahmed1162021@gmail.com" userId="30f68a9591dbc57c" providerId="LiveId" clId="{A7C24AA3-98AB-4602-B92F-400C52D67AAD}" dt="2024-04-24T09:12:53.892" v="5234" actId="478"/>
          <ac:cxnSpMkLst>
            <pc:docMk/>
            <pc:sldMk cId="4154984403" sldId="975"/>
            <ac:cxnSpMk id="278" creationId="{DA6DC0FB-5D15-C84B-F5AC-5415FD8A6F5E}"/>
          </ac:cxnSpMkLst>
        </pc:cxnChg>
        <pc:cxnChg chg="add del mod">
          <ac:chgData name="rajuahmed1162021@gmail.com" userId="30f68a9591dbc57c" providerId="LiveId" clId="{A7C24AA3-98AB-4602-B92F-400C52D67AAD}" dt="2024-04-24T09:12:47.972" v="5231" actId="478"/>
          <ac:cxnSpMkLst>
            <pc:docMk/>
            <pc:sldMk cId="4154984403" sldId="975"/>
            <ac:cxnSpMk id="280" creationId="{0C57960A-BE74-18F7-6406-02511F43AD29}"/>
          </ac:cxnSpMkLst>
        </pc:cxnChg>
        <pc:cxnChg chg="add del mod">
          <ac:chgData name="rajuahmed1162021@gmail.com" userId="30f68a9591dbc57c" providerId="LiveId" clId="{A7C24AA3-98AB-4602-B92F-400C52D67AAD}" dt="2024-04-24T09:14:35.412" v="5271" actId="478"/>
          <ac:cxnSpMkLst>
            <pc:docMk/>
            <pc:sldMk cId="4154984403" sldId="975"/>
            <ac:cxnSpMk id="283" creationId="{10E8CB6C-F427-EB38-EF84-467336D51B79}"/>
          </ac:cxnSpMkLst>
        </pc:cxnChg>
        <pc:cxnChg chg="add del mod">
          <ac:chgData name="rajuahmed1162021@gmail.com" userId="30f68a9591dbc57c" providerId="LiveId" clId="{A7C24AA3-98AB-4602-B92F-400C52D67AAD}" dt="2024-04-24T09:14:35.412" v="5271" actId="478"/>
          <ac:cxnSpMkLst>
            <pc:docMk/>
            <pc:sldMk cId="4154984403" sldId="975"/>
            <ac:cxnSpMk id="284" creationId="{9838E350-D91D-5AE8-04F1-0DA6FEE44031}"/>
          </ac:cxnSpMkLst>
        </pc:cxnChg>
        <pc:cxnChg chg="add del mod">
          <ac:chgData name="rajuahmed1162021@gmail.com" userId="30f68a9591dbc57c" providerId="LiveId" clId="{A7C24AA3-98AB-4602-B92F-400C52D67AAD}" dt="2024-04-24T09:16:49.556" v="5335" actId="478"/>
          <ac:cxnSpMkLst>
            <pc:docMk/>
            <pc:sldMk cId="4154984403" sldId="975"/>
            <ac:cxnSpMk id="286" creationId="{88B89124-77B1-0FDE-6B40-1653D05CCE1E}"/>
          </ac:cxnSpMkLst>
        </pc:cxnChg>
        <pc:cxnChg chg="del mod topLvl">
          <ac:chgData name="rajuahmed1162021@gmail.com" userId="30f68a9591dbc57c" providerId="LiveId" clId="{A7C24AA3-98AB-4602-B92F-400C52D67AAD}" dt="2024-04-24T09:44:03.351" v="5720" actId="478"/>
          <ac:cxnSpMkLst>
            <pc:docMk/>
            <pc:sldMk cId="4154984403" sldId="975"/>
            <ac:cxnSpMk id="289" creationId="{BDAA38B7-A3E6-E5B7-646F-16F9314105F0}"/>
          </ac:cxnSpMkLst>
        </pc:cxnChg>
        <pc:cxnChg chg="del mod topLvl">
          <ac:chgData name="rajuahmed1162021@gmail.com" userId="30f68a9591dbc57c" providerId="LiveId" clId="{A7C24AA3-98AB-4602-B92F-400C52D67AAD}" dt="2024-04-24T09:44:04.229" v="5721" actId="478"/>
          <ac:cxnSpMkLst>
            <pc:docMk/>
            <pc:sldMk cId="4154984403" sldId="975"/>
            <ac:cxnSpMk id="290" creationId="{096D13EF-3146-5FD1-7A03-5D0837A5A1A3}"/>
          </ac:cxnSpMkLst>
        </pc:cxnChg>
        <pc:cxnChg chg="del mod topLvl">
          <ac:chgData name="rajuahmed1162021@gmail.com" userId="30f68a9591dbc57c" providerId="LiveId" clId="{A7C24AA3-98AB-4602-B92F-400C52D67AAD}" dt="2024-04-24T09:44:06.343" v="5722" actId="478"/>
          <ac:cxnSpMkLst>
            <pc:docMk/>
            <pc:sldMk cId="4154984403" sldId="975"/>
            <ac:cxnSpMk id="291" creationId="{E4D65013-865F-B65F-F8E9-BFE8799CC84A}"/>
          </ac:cxnSpMkLst>
        </pc:cxnChg>
        <pc:cxnChg chg="del mod topLvl">
          <ac:chgData name="rajuahmed1162021@gmail.com" userId="30f68a9591dbc57c" providerId="LiveId" clId="{A7C24AA3-98AB-4602-B92F-400C52D67AAD}" dt="2024-04-24T09:44:02.360" v="5719" actId="478"/>
          <ac:cxnSpMkLst>
            <pc:docMk/>
            <pc:sldMk cId="4154984403" sldId="975"/>
            <ac:cxnSpMk id="292" creationId="{9BFC5154-67F2-1912-A724-703EA3C7D56F}"/>
          </ac:cxnSpMkLst>
        </pc:cxnChg>
        <pc:cxnChg chg="add del mod">
          <ac:chgData name="rajuahmed1162021@gmail.com" userId="30f68a9591dbc57c" providerId="LiveId" clId="{A7C24AA3-98AB-4602-B92F-400C52D67AAD}" dt="2024-04-24T09:32:31.717" v="5513" actId="478"/>
          <ac:cxnSpMkLst>
            <pc:docMk/>
            <pc:sldMk cId="4154984403" sldId="975"/>
            <ac:cxnSpMk id="355" creationId="{8D6A5D05-019C-5D8A-A8AC-B7936063D27C}"/>
          </ac:cxnSpMkLst>
        </pc:cxnChg>
        <pc:cxnChg chg="add del mod">
          <ac:chgData name="rajuahmed1162021@gmail.com" userId="30f68a9591dbc57c" providerId="LiveId" clId="{A7C24AA3-98AB-4602-B92F-400C52D67AAD}" dt="2024-04-24T09:32:33.877" v="5514" actId="478"/>
          <ac:cxnSpMkLst>
            <pc:docMk/>
            <pc:sldMk cId="4154984403" sldId="975"/>
            <ac:cxnSpMk id="356" creationId="{3C3A3B57-C68D-1954-1289-B7F166FEB067}"/>
          </ac:cxnSpMkLst>
        </pc:cxnChg>
        <pc:cxnChg chg="add del mod">
          <ac:chgData name="rajuahmed1162021@gmail.com" userId="30f68a9591dbc57c" providerId="LiveId" clId="{A7C24AA3-98AB-4602-B92F-400C52D67AAD}" dt="2024-04-24T09:42:10.101" v="5663" actId="478"/>
          <ac:cxnSpMkLst>
            <pc:docMk/>
            <pc:sldMk cId="4154984403" sldId="975"/>
            <ac:cxnSpMk id="391" creationId="{1DF759EB-5F23-CD07-374E-B7919FEB2403}"/>
          </ac:cxnSpMkLst>
        </pc:cxnChg>
        <pc:cxnChg chg="add del mod">
          <ac:chgData name="rajuahmed1162021@gmail.com" userId="30f68a9591dbc57c" providerId="LiveId" clId="{A7C24AA3-98AB-4602-B92F-400C52D67AAD}" dt="2024-04-24T09:43:56.519" v="5718" actId="478"/>
          <ac:cxnSpMkLst>
            <pc:docMk/>
            <pc:sldMk cId="4154984403" sldId="975"/>
            <ac:cxnSpMk id="395" creationId="{2C5A2B8A-3A43-DCBE-BFAD-D752628F0C32}"/>
          </ac:cxnSpMkLst>
        </pc:cxnChg>
        <pc:cxnChg chg="add del mod">
          <ac:chgData name="rajuahmed1162021@gmail.com" userId="30f68a9591dbc57c" providerId="LiveId" clId="{A7C24AA3-98AB-4602-B92F-400C52D67AAD}" dt="2024-04-24T09:45:48.357" v="5808" actId="478"/>
          <ac:cxnSpMkLst>
            <pc:docMk/>
            <pc:sldMk cId="4154984403" sldId="975"/>
            <ac:cxnSpMk id="398" creationId="{F806FB1D-BE77-1927-BA92-C92A6AC9DF4B}"/>
          </ac:cxnSpMkLst>
        </pc:cxnChg>
        <pc:cxnChg chg="add del mod">
          <ac:chgData name="rajuahmed1162021@gmail.com" userId="30f68a9591dbc57c" providerId="LiveId" clId="{A7C24AA3-98AB-4602-B92F-400C52D67AAD}" dt="2024-04-24T09:45:46.373" v="5807" actId="478"/>
          <ac:cxnSpMkLst>
            <pc:docMk/>
            <pc:sldMk cId="4154984403" sldId="975"/>
            <ac:cxnSpMk id="400" creationId="{AA37DA3A-1DB8-20C3-098E-F21175693ACC}"/>
          </ac:cxnSpMkLst>
        </pc:cxnChg>
      </pc:sldChg>
      <pc:sldChg chg="addSp modSp del">
        <pc:chgData name="rajuahmed1162021@gmail.com" userId="30f68a9591dbc57c" providerId="LiveId" clId="{A7C24AA3-98AB-4602-B92F-400C52D67AAD}" dt="2024-04-25T05:52:26.672" v="9724" actId="47"/>
        <pc:sldMkLst>
          <pc:docMk/>
          <pc:sldMk cId="2532447697" sldId="976"/>
        </pc:sldMkLst>
        <pc:grpChg chg="add mod">
          <ac:chgData name="rajuahmed1162021@gmail.com" userId="30f68a9591dbc57c" providerId="LiveId" clId="{A7C24AA3-98AB-4602-B92F-400C52D67AAD}" dt="2024-04-24T06:17:51.491" v="4196"/>
          <ac:grpSpMkLst>
            <pc:docMk/>
            <pc:sldMk cId="2532447697" sldId="976"/>
            <ac:grpSpMk id="2" creationId="{F68C862B-5228-3BFB-9C55-095152AC1551}"/>
          </ac:grpSpMkLst>
        </pc:grpChg>
        <pc:cxnChg chg="mod">
          <ac:chgData name="rajuahmed1162021@gmail.com" userId="30f68a9591dbc57c" providerId="LiveId" clId="{A7C24AA3-98AB-4602-B92F-400C52D67AAD}" dt="2024-04-24T06:17:51.491" v="4196"/>
          <ac:cxnSpMkLst>
            <pc:docMk/>
            <pc:sldMk cId="2532447697" sldId="976"/>
            <ac:cxnSpMk id="3" creationId="{9B8C6811-033C-06DB-1048-9C46AC0E458C}"/>
          </ac:cxnSpMkLst>
        </pc:cxnChg>
        <pc:cxnChg chg="mod">
          <ac:chgData name="rajuahmed1162021@gmail.com" userId="30f68a9591dbc57c" providerId="LiveId" clId="{A7C24AA3-98AB-4602-B92F-400C52D67AAD}" dt="2024-04-24T06:17:51.491" v="4196"/>
          <ac:cxnSpMkLst>
            <pc:docMk/>
            <pc:sldMk cId="2532447697" sldId="976"/>
            <ac:cxnSpMk id="4" creationId="{7FFEB6CE-A42F-70A1-FD83-E814AE5FB017}"/>
          </ac:cxnSpMkLst>
        </pc:cxnChg>
        <pc:cxnChg chg="mod">
          <ac:chgData name="rajuahmed1162021@gmail.com" userId="30f68a9591dbc57c" providerId="LiveId" clId="{A7C24AA3-98AB-4602-B92F-400C52D67AAD}" dt="2024-04-24T06:17:51.491" v="4196"/>
          <ac:cxnSpMkLst>
            <pc:docMk/>
            <pc:sldMk cId="2532447697" sldId="976"/>
            <ac:cxnSpMk id="5" creationId="{18C92E2A-5F5E-BD5C-6DD6-1C66945A1EFA}"/>
          </ac:cxnSpMkLst>
        </pc:cxnChg>
        <pc:cxnChg chg="mod">
          <ac:chgData name="rajuahmed1162021@gmail.com" userId="30f68a9591dbc57c" providerId="LiveId" clId="{A7C24AA3-98AB-4602-B92F-400C52D67AAD}" dt="2024-04-24T06:17:51.491" v="4196"/>
          <ac:cxnSpMkLst>
            <pc:docMk/>
            <pc:sldMk cId="2532447697" sldId="976"/>
            <ac:cxnSpMk id="6" creationId="{37E2ADD1-B4E2-5EE3-B993-45580558E6AE}"/>
          </ac:cxnSpMkLst>
        </pc:cxnChg>
      </pc:sldChg>
      <pc:sldChg chg="addSp delSp modSp mod">
        <pc:chgData name="rajuahmed1162021@gmail.com" userId="30f68a9591dbc57c" providerId="LiveId" clId="{A7C24AA3-98AB-4602-B92F-400C52D67AAD}" dt="2024-04-27T11:33:24.935" v="10799" actId="14861"/>
        <pc:sldMkLst>
          <pc:docMk/>
          <pc:sldMk cId="1038151521" sldId="977"/>
        </pc:sldMkLst>
        <pc:spChg chg="add del mod">
          <ac:chgData name="rajuahmed1162021@gmail.com" userId="30f68a9591dbc57c" providerId="LiveId" clId="{A7C24AA3-98AB-4602-B92F-400C52D67AAD}" dt="2024-04-24T09:53:18.726" v="5887" actId="478"/>
          <ac:spMkLst>
            <pc:docMk/>
            <pc:sldMk cId="1038151521" sldId="977"/>
            <ac:spMk id="13" creationId="{013917BD-8D76-72E9-D531-D8BE673D70B1}"/>
          </ac:spMkLst>
        </pc:spChg>
        <pc:spChg chg="add del mod">
          <ac:chgData name="rajuahmed1162021@gmail.com" userId="30f68a9591dbc57c" providerId="LiveId" clId="{A7C24AA3-98AB-4602-B92F-400C52D67AAD}" dt="2024-04-24T09:52:47.194" v="5885" actId="478"/>
          <ac:spMkLst>
            <pc:docMk/>
            <pc:sldMk cId="1038151521" sldId="977"/>
            <ac:spMk id="15" creationId="{A9761D5D-B3E5-B5C5-56F6-40A76B9DE5B1}"/>
          </ac:spMkLst>
        </pc:spChg>
        <pc:spChg chg="add del mod">
          <ac:chgData name="rajuahmed1162021@gmail.com" userId="30f68a9591dbc57c" providerId="LiveId" clId="{A7C24AA3-98AB-4602-B92F-400C52D67AAD}" dt="2024-04-24T09:52:47.194" v="5885" actId="478"/>
          <ac:spMkLst>
            <pc:docMk/>
            <pc:sldMk cId="1038151521" sldId="977"/>
            <ac:spMk id="16" creationId="{E38AA272-33C2-120C-C2B4-5473DCDFA5F4}"/>
          </ac:spMkLst>
        </pc:spChg>
        <pc:spChg chg="add del mod">
          <ac:chgData name="rajuahmed1162021@gmail.com" userId="30f68a9591dbc57c" providerId="LiveId" clId="{A7C24AA3-98AB-4602-B92F-400C52D67AAD}" dt="2024-04-24T09:52:47.194" v="5885" actId="478"/>
          <ac:spMkLst>
            <pc:docMk/>
            <pc:sldMk cId="1038151521" sldId="977"/>
            <ac:spMk id="17" creationId="{E84128D1-0D30-B9C0-9D9A-4CE584CAA93F}"/>
          </ac:spMkLst>
        </pc:spChg>
        <pc:spChg chg="add del mod">
          <ac:chgData name="rajuahmed1162021@gmail.com" userId="30f68a9591dbc57c" providerId="LiveId" clId="{A7C24AA3-98AB-4602-B92F-400C52D67AAD}" dt="2024-04-24T09:52:47.194" v="5885" actId="478"/>
          <ac:spMkLst>
            <pc:docMk/>
            <pc:sldMk cId="1038151521" sldId="977"/>
            <ac:spMk id="18" creationId="{481CCD50-F591-8308-4552-A3F3A8258B67}"/>
          </ac:spMkLst>
        </pc:spChg>
        <pc:spChg chg="add del mod">
          <ac:chgData name="rajuahmed1162021@gmail.com" userId="30f68a9591dbc57c" providerId="LiveId" clId="{A7C24AA3-98AB-4602-B92F-400C52D67AAD}" dt="2024-04-24T09:52:47.194" v="5885" actId="478"/>
          <ac:spMkLst>
            <pc:docMk/>
            <pc:sldMk cId="1038151521" sldId="977"/>
            <ac:spMk id="19" creationId="{376FD2B1-0A9C-75DC-6243-F167700CE4B2}"/>
          </ac:spMkLst>
        </pc:spChg>
        <pc:spChg chg="add del mod">
          <ac:chgData name="rajuahmed1162021@gmail.com" userId="30f68a9591dbc57c" providerId="LiveId" clId="{A7C24AA3-98AB-4602-B92F-400C52D67AAD}" dt="2024-04-24T09:52:47.194" v="5885" actId="478"/>
          <ac:spMkLst>
            <pc:docMk/>
            <pc:sldMk cId="1038151521" sldId="977"/>
            <ac:spMk id="20" creationId="{E209CFFB-689A-AD27-A23A-CB7A97944C8A}"/>
          </ac:spMkLst>
        </pc:spChg>
        <pc:spChg chg="add del mod">
          <ac:chgData name="rajuahmed1162021@gmail.com" userId="30f68a9591dbc57c" providerId="LiveId" clId="{A7C24AA3-98AB-4602-B92F-400C52D67AAD}" dt="2024-04-24T09:52:47.194" v="5885" actId="478"/>
          <ac:spMkLst>
            <pc:docMk/>
            <pc:sldMk cId="1038151521" sldId="977"/>
            <ac:spMk id="21" creationId="{369A830E-94C7-67B3-4259-0D132944340E}"/>
          </ac:spMkLst>
        </pc:spChg>
        <pc:spChg chg="add del mod">
          <ac:chgData name="rajuahmed1162021@gmail.com" userId="30f68a9591dbc57c" providerId="LiveId" clId="{A7C24AA3-98AB-4602-B92F-400C52D67AAD}" dt="2024-04-24T09:52:47.194" v="5885" actId="478"/>
          <ac:spMkLst>
            <pc:docMk/>
            <pc:sldMk cId="1038151521" sldId="977"/>
            <ac:spMk id="22" creationId="{3501CA10-4152-085B-75A9-50B46BCB7714}"/>
          </ac:spMkLst>
        </pc:spChg>
        <pc:spChg chg="add del mod">
          <ac:chgData name="rajuahmed1162021@gmail.com" userId="30f68a9591dbc57c" providerId="LiveId" clId="{A7C24AA3-98AB-4602-B92F-400C52D67AAD}" dt="2024-04-24T09:52:47.194" v="5885" actId="478"/>
          <ac:spMkLst>
            <pc:docMk/>
            <pc:sldMk cId="1038151521" sldId="977"/>
            <ac:spMk id="23" creationId="{F4B8EDF8-9238-0EBF-B77D-536CF2071A8E}"/>
          </ac:spMkLst>
        </pc:spChg>
        <pc:spChg chg="add del mod">
          <ac:chgData name="rajuahmed1162021@gmail.com" userId="30f68a9591dbc57c" providerId="LiveId" clId="{A7C24AA3-98AB-4602-B92F-400C52D67AAD}" dt="2024-04-24T09:52:50.199" v="5886" actId="478"/>
          <ac:spMkLst>
            <pc:docMk/>
            <pc:sldMk cId="1038151521" sldId="977"/>
            <ac:spMk id="24" creationId="{D5AA45A4-4535-D815-C6E0-C0356AF10146}"/>
          </ac:spMkLst>
        </pc:spChg>
        <pc:spChg chg="add del mod">
          <ac:chgData name="rajuahmed1162021@gmail.com" userId="30f68a9591dbc57c" providerId="LiveId" clId="{A7C24AA3-98AB-4602-B92F-400C52D67AAD}" dt="2024-04-24T09:52:47.194" v="5885" actId="478"/>
          <ac:spMkLst>
            <pc:docMk/>
            <pc:sldMk cId="1038151521" sldId="977"/>
            <ac:spMk id="25" creationId="{D841CF7F-6D52-D2BF-0141-92EBE1D0D08E}"/>
          </ac:spMkLst>
        </pc:spChg>
        <pc:spChg chg="add del mod">
          <ac:chgData name="rajuahmed1162021@gmail.com" userId="30f68a9591dbc57c" providerId="LiveId" clId="{A7C24AA3-98AB-4602-B92F-400C52D67AAD}" dt="2024-04-24T09:52:47.194" v="5885" actId="478"/>
          <ac:spMkLst>
            <pc:docMk/>
            <pc:sldMk cId="1038151521" sldId="977"/>
            <ac:spMk id="26" creationId="{E7D0D948-5582-A8C0-C8A9-C2ED4A60DC1D}"/>
          </ac:spMkLst>
        </pc:spChg>
        <pc:spChg chg="add mod">
          <ac:chgData name="rajuahmed1162021@gmail.com" userId="30f68a9591dbc57c" providerId="LiveId" clId="{A7C24AA3-98AB-4602-B92F-400C52D67AAD}" dt="2024-04-27T11:33:02.784" v="10797" actId="207"/>
          <ac:spMkLst>
            <pc:docMk/>
            <pc:sldMk cId="1038151521" sldId="977"/>
            <ac:spMk id="28" creationId="{A95486C8-E0BB-CFAD-0AC2-FD23A8B5EEF7}"/>
          </ac:spMkLst>
        </pc:spChg>
        <pc:spChg chg="add mod topLvl">
          <ac:chgData name="rajuahmed1162021@gmail.com" userId="30f68a9591dbc57c" providerId="LiveId" clId="{A7C24AA3-98AB-4602-B92F-400C52D67AAD}" dt="2024-04-27T11:32:37.719" v="10796" actId="2711"/>
          <ac:spMkLst>
            <pc:docMk/>
            <pc:sldMk cId="1038151521" sldId="977"/>
            <ac:spMk id="29" creationId="{67C001DC-3191-5E37-0CFD-0609C4F8C1DE}"/>
          </ac:spMkLst>
        </pc:spChg>
        <pc:spChg chg="add mod topLvl">
          <ac:chgData name="rajuahmed1162021@gmail.com" userId="30f68a9591dbc57c" providerId="LiveId" clId="{A7C24AA3-98AB-4602-B92F-400C52D67AAD}" dt="2024-04-24T10:08:40.904" v="5931" actId="165"/>
          <ac:spMkLst>
            <pc:docMk/>
            <pc:sldMk cId="1038151521" sldId="977"/>
            <ac:spMk id="30" creationId="{B734E291-99FA-41DB-96E5-0E607CAA9697}"/>
          </ac:spMkLst>
        </pc:spChg>
        <pc:spChg chg="add mod">
          <ac:chgData name="rajuahmed1162021@gmail.com" userId="30f68a9591dbc57c" providerId="LiveId" clId="{A7C24AA3-98AB-4602-B92F-400C52D67AAD}" dt="2024-04-27T11:33:13.655" v="10798" actId="207"/>
          <ac:spMkLst>
            <pc:docMk/>
            <pc:sldMk cId="1038151521" sldId="977"/>
            <ac:spMk id="31" creationId="{1715D234-2ED7-2BD4-34A5-A0B8C5CFE46D}"/>
          </ac:spMkLst>
        </pc:spChg>
        <pc:spChg chg="add mod topLvl">
          <ac:chgData name="rajuahmed1162021@gmail.com" userId="30f68a9591dbc57c" providerId="LiveId" clId="{A7C24AA3-98AB-4602-B92F-400C52D67AAD}" dt="2024-04-27T11:32:37.719" v="10796" actId="2711"/>
          <ac:spMkLst>
            <pc:docMk/>
            <pc:sldMk cId="1038151521" sldId="977"/>
            <ac:spMk id="32" creationId="{75CE9DFF-9B7A-7D31-1E7D-B9916FA916FA}"/>
          </ac:spMkLst>
        </pc:spChg>
        <pc:spChg chg="add mod topLvl">
          <ac:chgData name="rajuahmed1162021@gmail.com" userId="30f68a9591dbc57c" providerId="LiveId" clId="{A7C24AA3-98AB-4602-B92F-400C52D67AAD}" dt="2024-04-24T10:08:40.904" v="5931" actId="165"/>
          <ac:spMkLst>
            <pc:docMk/>
            <pc:sldMk cId="1038151521" sldId="977"/>
            <ac:spMk id="33" creationId="{658227D6-7B4E-51AD-777E-F3F0E49B8FDB}"/>
          </ac:spMkLst>
        </pc:spChg>
        <pc:spChg chg="add mod">
          <ac:chgData name="rajuahmed1162021@gmail.com" userId="30f68a9591dbc57c" providerId="LiveId" clId="{A7C24AA3-98AB-4602-B92F-400C52D67AAD}" dt="2024-04-27T11:33:24.935" v="10799" actId="14861"/>
          <ac:spMkLst>
            <pc:docMk/>
            <pc:sldMk cId="1038151521" sldId="977"/>
            <ac:spMk id="34" creationId="{EB78BC30-01A5-AD31-D66C-3ADDD1A5576D}"/>
          </ac:spMkLst>
        </pc:spChg>
        <pc:spChg chg="add mod topLvl">
          <ac:chgData name="rajuahmed1162021@gmail.com" userId="30f68a9591dbc57c" providerId="LiveId" clId="{A7C24AA3-98AB-4602-B92F-400C52D67AAD}" dt="2024-04-27T11:32:37.719" v="10796" actId="2711"/>
          <ac:spMkLst>
            <pc:docMk/>
            <pc:sldMk cId="1038151521" sldId="977"/>
            <ac:spMk id="35" creationId="{F212438A-9D3E-E8C1-0976-B64009B41F38}"/>
          </ac:spMkLst>
        </pc:spChg>
        <pc:spChg chg="add mod topLvl">
          <ac:chgData name="rajuahmed1162021@gmail.com" userId="30f68a9591dbc57c" providerId="LiveId" clId="{A7C24AA3-98AB-4602-B92F-400C52D67AAD}" dt="2024-04-24T10:08:40.904" v="5931" actId="165"/>
          <ac:spMkLst>
            <pc:docMk/>
            <pc:sldMk cId="1038151521" sldId="977"/>
            <ac:spMk id="36" creationId="{04D5CFB9-8114-2002-9670-35916DA4F783}"/>
          </ac:spMkLst>
        </pc:spChg>
        <pc:spChg chg="add mod">
          <ac:chgData name="rajuahmed1162021@gmail.com" userId="30f68a9591dbc57c" providerId="LiveId" clId="{A7C24AA3-98AB-4602-B92F-400C52D67AAD}" dt="2024-04-24T09:53:19.443" v="5888"/>
          <ac:spMkLst>
            <pc:docMk/>
            <pc:sldMk cId="1038151521" sldId="977"/>
            <ac:spMk id="37" creationId="{3600841B-7521-581E-09CA-EFBFEA40EAEE}"/>
          </ac:spMkLst>
        </pc:spChg>
        <pc:spChg chg="add mod">
          <ac:chgData name="rajuahmed1162021@gmail.com" userId="30f68a9591dbc57c" providerId="LiveId" clId="{A7C24AA3-98AB-4602-B92F-400C52D67AAD}" dt="2024-04-24T09:53:19.443" v="5888"/>
          <ac:spMkLst>
            <pc:docMk/>
            <pc:sldMk cId="1038151521" sldId="977"/>
            <ac:spMk id="38" creationId="{05A668B4-AF0C-32D2-86AE-530B744FADB8}"/>
          </ac:spMkLst>
        </pc:spChg>
        <pc:spChg chg="add mod">
          <ac:chgData name="rajuahmed1162021@gmail.com" userId="30f68a9591dbc57c" providerId="LiveId" clId="{A7C24AA3-98AB-4602-B92F-400C52D67AAD}" dt="2024-04-24T09:53:19.443" v="5888"/>
          <ac:spMkLst>
            <pc:docMk/>
            <pc:sldMk cId="1038151521" sldId="977"/>
            <ac:spMk id="39" creationId="{32FE235E-84AC-CE21-1FDC-2406E8E5765D}"/>
          </ac:spMkLst>
        </pc:spChg>
        <pc:spChg chg="del">
          <ac:chgData name="rajuahmed1162021@gmail.com" userId="30f68a9591dbc57c" providerId="LiveId" clId="{A7C24AA3-98AB-4602-B92F-400C52D67AAD}" dt="2024-04-24T09:49:18.919" v="5864" actId="478"/>
          <ac:spMkLst>
            <pc:docMk/>
            <pc:sldMk cId="1038151521" sldId="977"/>
            <ac:spMk id="54" creationId="{B71D62ED-9071-BB92-B440-81F1807DD72E}"/>
          </ac:spMkLst>
        </pc:spChg>
        <pc:spChg chg="del">
          <ac:chgData name="rajuahmed1162021@gmail.com" userId="30f68a9591dbc57c" providerId="LiveId" clId="{A7C24AA3-98AB-4602-B92F-400C52D67AAD}" dt="2024-04-24T09:49:18.919" v="5864" actId="478"/>
          <ac:spMkLst>
            <pc:docMk/>
            <pc:sldMk cId="1038151521" sldId="977"/>
            <ac:spMk id="74" creationId="{58B6A217-DDDA-4881-9CB0-0A9701CC4385}"/>
          </ac:spMkLst>
        </pc:spChg>
        <pc:spChg chg="del">
          <ac:chgData name="rajuahmed1162021@gmail.com" userId="30f68a9591dbc57c" providerId="LiveId" clId="{A7C24AA3-98AB-4602-B92F-400C52D67AAD}" dt="2024-04-24T09:49:18.919" v="5864" actId="478"/>
          <ac:spMkLst>
            <pc:docMk/>
            <pc:sldMk cId="1038151521" sldId="977"/>
            <ac:spMk id="75" creationId="{129E4D83-2887-13CF-FF47-C17BD5003A24}"/>
          </ac:spMkLst>
        </pc:spChg>
        <pc:spChg chg="del">
          <ac:chgData name="rajuahmed1162021@gmail.com" userId="30f68a9591dbc57c" providerId="LiveId" clId="{A7C24AA3-98AB-4602-B92F-400C52D67AAD}" dt="2024-04-24T09:49:18.919" v="5864" actId="478"/>
          <ac:spMkLst>
            <pc:docMk/>
            <pc:sldMk cId="1038151521" sldId="977"/>
            <ac:spMk id="76" creationId="{E4C16607-3572-7BE5-6EB0-21DFB543D83B}"/>
          </ac:spMkLst>
        </pc:spChg>
        <pc:spChg chg="del">
          <ac:chgData name="rajuahmed1162021@gmail.com" userId="30f68a9591dbc57c" providerId="LiveId" clId="{A7C24AA3-98AB-4602-B92F-400C52D67AAD}" dt="2024-04-24T09:49:18.919" v="5864" actId="478"/>
          <ac:spMkLst>
            <pc:docMk/>
            <pc:sldMk cId="1038151521" sldId="977"/>
            <ac:spMk id="90" creationId="{F83AF805-A029-5104-08C0-105F6BE1F822}"/>
          </ac:spMkLst>
        </pc:spChg>
        <pc:spChg chg="del">
          <ac:chgData name="rajuahmed1162021@gmail.com" userId="30f68a9591dbc57c" providerId="LiveId" clId="{A7C24AA3-98AB-4602-B92F-400C52D67AAD}" dt="2024-04-24T09:49:18.919" v="5864" actId="478"/>
          <ac:spMkLst>
            <pc:docMk/>
            <pc:sldMk cId="1038151521" sldId="977"/>
            <ac:spMk id="95" creationId="{1FBB21BC-D9E2-7B76-E960-4AD0B680D21E}"/>
          </ac:spMkLst>
        </pc:spChg>
        <pc:spChg chg="del">
          <ac:chgData name="rajuahmed1162021@gmail.com" userId="30f68a9591dbc57c" providerId="LiveId" clId="{A7C24AA3-98AB-4602-B92F-400C52D67AAD}" dt="2024-04-24T09:49:18.919" v="5864" actId="478"/>
          <ac:spMkLst>
            <pc:docMk/>
            <pc:sldMk cId="1038151521" sldId="977"/>
            <ac:spMk id="96" creationId="{6D4D6DE9-6E2E-2ECE-DAAE-BF29E4C0B40B}"/>
          </ac:spMkLst>
        </pc:spChg>
        <pc:spChg chg="del">
          <ac:chgData name="rajuahmed1162021@gmail.com" userId="30f68a9591dbc57c" providerId="LiveId" clId="{A7C24AA3-98AB-4602-B92F-400C52D67AAD}" dt="2024-04-24T09:49:18.919" v="5864" actId="478"/>
          <ac:spMkLst>
            <pc:docMk/>
            <pc:sldMk cId="1038151521" sldId="977"/>
            <ac:spMk id="99" creationId="{37D8C070-9803-C2D2-61BF-8D52D864BED2}"/>
          </ac:spMkLst>
        </pc:spChg>
        <pc:spChg chg="del">
          <ac:chgData name="rajuahmed1162021@gmail.com" userId="30f68a9591dbc57c" providerId="LiveId" clId="{A7C24AA3-98AB-4602-B92F-400C52D67AAD}" dt="2024-04-24T09:49:18.919" v="5864" actId="478"/>
          <ac:spMkLst>
            <pc:docMk/>
            <pc:sldMk cId="1038151521" sldId="977"/>
            <ac:spMk id="100" creationId="{2876A023-DC01-993B-2A53-0672722F3FD8}"/>
          </ac:spMkLst>
        </pc:spChg>
        <pc:spChg chg="del">
          <ac:chgData name="rajuahmed1162021@gmail.com" userId="30f68a9591dbc57c" providerId="LiveId" clId="{A7C24AA3-98AB-4602-B92F-400C52D67AAD}" dt="2024-04-24T09:49:18.919" v="5864" actId="478"/>
          <ac:spMkLst>
            <pc:docMk/>
            <pc:sldMk cId="1038151521" sldId="977"/>
            <ac:spMk id="101" creationId="{DF6A9E0D-4A56-EE9F-8CEB-FED6C0E90205}"/>
          </ac:spMkLst>
        </pc:spChg>
        <pc:spChg chg="del">
          <ac:chgData name="rajuahmed1162021@gmail.com" userId="30f68a9591dbc57c" providerId="LiveId" clId="{A7C24AA3-98AB-4602-B92F-400C52D67AAD}" dt="2024-04-24T09:49:18.919" v="5864" actId="478"/>
          <ac:spMkLst>
            <pc:docMk/>
            <pc:sldMk cId="1038151521" sldId="977"/>
            <ac:spMk id="102" creationId="{94289D07-8319-913E-D61B-19F705A0C8AB}"/>
          </ac:spMkLst>
        </pc:spChg>
        <pc:spChg chg="del">
          <ac:chgData name="rajuahmed1162021@gmail.com" userId="30f68a9591dbc57c" providerId="LiveId" clId="{A7C24AA3-98AB-4602-B92F-400C52D67AAD}" dt="2024-04-24T09:49:18.919" v="5864" actId="478"/>
          <ac:spMkLst>
            <pc:docMk/>
            <pc:sldMk cId="1038151521" sldId="977"/>
            <ac:spMk id="103" creationId="{6BF5EF3D-A080-5EC9-7E30-8405817E984A}"/>
          </ac:spMkLst>
        </pc:spChg>
        <pc:spChg chg="del">
          <ac:chgData name="rajuahmed1162021@gmail.com" userId="30f68a9591dbc57c" providerId="LiveId" clId="{A7C24AA3-98AB-4602-B92F-400C52D67AAD}" dt="2024-04-24T09:49:18.919" v="5864" actId="478"/>
          <ac:spMkLst>
            <pc:docMk/>
            <pc:sldMk cId="1038151521" sldId="977"/>
            <ac:spMk id="110" creationId="{9CEB1821-3F2A-CA0B-72F4-A9F8B976222A}"/>
          </ac:spMkLst>
        </pc:spChg>
        <pc:spChg chg="del">
          <ac:chgData name="rajuahmed1162021@gmail.com" userId="30f68a9591dbc57c" providerId="LiveId" clId="{A7C24AA3-98AB-4602-B92F-400C52D67AAD}" dt="2024-04-24T09:49:18.919" v="5864" actId="478"/>
          <ac:spMkLst>
            <pc:docMk/>
            <pc:sldMk cId="1038151521" sldId="977"/>
            <ac:spMk id="111" creationId="{8B8D7DCE-157D-896B-B22A-601336D83AF1}"/>
          </ac:spMkLst>
        </pc:spChg>
        <pc:spChg chg="del">
          <ac:chgData name="rajuahmed1162021@gmail.com" userId="30f68a9591dbc57c" providerId="LiveId" clId="{A7C24AA3-98AB-4602-B92F-400C52D67AAD}" dt="2024-04-24T09:49:18.919" v="5864" actId="478"/>
          <ac:spMkLst>
            <pc:docMk/>
            <pc:sldMk cId="1038151521" sldId="977"/>
            <ac:spMk id="112" creationId="{B547B583-6143-CCE7-D55A-0B372149552B}"/>
          </ac:spMkLst>
        </pc:spChg>
        <pc:spChg chg="del">
          <ac:chgData name="rajuahmed1162021@gmail.com" userId="30f68a9591dbc57c" providerId="LiveId" clId="{A7C24AA3-98AB-4602-B92F-400C52D67AAD}" dt="2024-04-24T09:49:18.919" v="5864" actId="478"/>
          <ac:spMkLst>
            <pc:docMk/>
            <pc:sldMk cId="1038151521" sldId="977"/>
            <ac:spMk id="113" creationId="{E5D23613-F893-F079-0F25-5A246589514A}"/>
          </ac:spMkLst>
        </pc:spChg>
        <pc:spChg chg="del">
          <ac:chgData name="rajuahmed1162021@gmail.com" userId="30f68a9591dbc57c" providerId="LiveId" clId="{A7C24AA3-98AB-4602-B92F-400C52D67AAD}" dt="2024-04-24T09:49:18.919" v="5864" actId="478"/>
          <ac:spMkLst>
            <pc:docMk/>
            <pc:sldMk cId="1038151521" sldId="977"/>
            <ac:spMk id="117" creationId="{55814C74-32F7-A385-1C38-18AFF3ABD31B}"/>
          </ac:spMkLst>
        </pc:spChg>
        <pc:spChg chg="del">
          <ac:chgData name="rajuahmed1162021@gmail.com" userId="30f68a9591dbc57c" providerId="LiveId" clId="{A7C24AA3-98AB-4602-B92F-400C52D67AAD}" dt="2024-04-24T09:49:18.919" v="5864" actId="478"/>
          <ac:spMkLst>
            <pc:docMk/>
            <pc:sldMk cId="1038151521" sldId="977"/>
            <ac:spMk id="118" creationId="{27C14C35-216D-11CE-A18E-70652BFC3A48}"/>
          </ac:spMkLst>
        </pc:spChg>
        <pc:spChg chg="del">
          <ac:chgData name="rajuahmed1162021@gmail.com" userId="30f68a9591dbc57c" providerId="LiveId" clId="{A7C24AA3-98AB-4602-B92F-400C52D67AAD}" dt="2024-04-24T09:49:18.919" v="5864" actId="478"/>
          <ac:spMkLst>
            <pc:docMk/>
            <pc:sldMk cId="1038151521" sldId="977"/>
            <ac:spMk id="119" creationId="{75A6DF01-2EA8-196E-ECAA-B33376C88BB1}"/>
          </ac:spMkLst>
        </pc:spChg>
        <pc:spChg chg="del">
          <ac:chgData name="rajuahmed1162021@gmail.com" userId="30f68a9591dbc57c" providerId="LiveId" clId="{A7C24AA3-98AB-4602-B92F-400C52D67AAD}" dt="2024-04-24T09:49:18.919" v="5864" actId="478"/>
          <ac:spMkLst>
            <pc:docMk/>
            <pc:sldMk cId="1038151521" sldId="977"/>
            <ac:spMk id="120" creationId="{DB2169D1-8845-3336-CF0B-4DFDB656D8E1}"/>
          </ac:spMkLst>
        </pc:spChg>
        <pc:grpChg chg="add del mod">
          <ac:chgData name="rajuahmed1162021@gmail.com" userId="30f68a9591dbc57c" providerId="LiveId" clId="{A7C24AA3-98AB-4602-B92F-400C52D67AAD}" dt="2024-04-24T09:49:16.318" v="5863" actId="21"/>
          <ac:grpSpMkLst>
            <pc:docMk/>
            <pc:sldMk cId="1038151521" sldId="977"/>
            <ac:grpSpMk id="2" creationId="{90135CDE-B368-93CE-300B-A5733B8FF14F}"/>
          </ac:grpSpMkLst>
        </pc:grpChg>
        <pc:grpChg chg="add del mod">
          <ac:chgData name="rajuahmed1162021@gmail.com" userId="30f68a9591dbc57c" providerId="LiveId" clId="{A7C24AA3-98AB-4602-B92F-400C52D67AAD}" dt="2024-04-24T10:08:53.046" v="5933" actId="165"/>
          <ac:grpSpMkLst>
            <pc:docMk/>
            <pc:sldMk cId="1038151521" sldId="977"/>
            <ac:grpSpMk id="8" creationId="{90135CDE-B368-93CE-300B-A5733B8FF14F}"/>
          </ac:grpSpMkLst>
        </pc:grpChg>
        <pc:grpChg chg="add del mod">
          <ac:chgData name="rajuahmed1162021@gmail.com" userId="30f68a9591dbc57c" providerId="LiveId" clId="{A7C24AA3-98AB-4602-B92F-400C52D67AAD}" dt="2024-04-24T10:08:40.904" v="5931" actId="165"/>
          <ac:grpSpMkLst>
            <pc:docMk/>
            <pc:sldMk cId="1038151521" sldId="977"/>
            <ac:grpSpMk id="40" creationId="{184F45C1-5514-0C44-F244-5A613C62E9F0}"/>
          </ac:grpSpMkLst>
        </pc:grpChg>
        <pc:grpChg chg="add del mod">
          <ac:chgData name="rajuahmed1162021@gmail.com" userId="30f68a9591dbc57c" providerId="LiveId" clId="{A7C24AA3-98AB-4602-B92F-400C52D67AAD}" dt="2024-04-24T10:08:40.904" v="5931" actId="165"/>
          <ac:grpSpMkLst>
            <pc:docMk/>
            <pc:sldMk cId="1038151521" sldId="977"/>
            <ac:grpSpMk id="41" creationId="{8B76FCA6-B034-C0CD-F32A-8C8AB59BF046}"/>
          </ac:grpSpMkLst>
        </pc:grpChg>
        <pc:grpChg chg="add del mod">
          <ac:chgData name="rajuahmed1162021@gmail.com" userId="30f68a9591dbc57c" providerId="LiveId" clId="{A7C24AA3-98AB-4602-B92F-400C52D67AAD}" dt="2024-04-24T10:08:40.904" v="5931" actId="165"/>
          <ac:grpSpMkLst>
            <pc:docMk/>
            <pc:sldMk cId="1038151521" sldId="977"/>
            <ac:grpSpMk id="42" creationId="{7FFEFEFE-F589-94F7-5371-305C1145F8AF}"/>
          </ac:grpSpMkLst>
        </pc:grpChg>
        <pc:grpChg chg="del">
          <ac:chgData name="rajuahmed1162021@gmail.com" userId="30f68a9591dbc57c" providerId="LiveId" clId="{A7C24AA3-98AB-4602-B92F-400C52D67AAD}" dt="2024-04-24T09:49:18.919" v="5864" actId="478"/>
          <ac:grpSpMkLst>
            <pc:docMk/>
            <pc:sldMk cId="1038151521" sldId="977"/>
            <ac:grpSpMk id="55" creationId="{78D0D2A1-8340-4FFA-B27B-8E27F97CF1DF}"/>
          </ac:grpSpMkLst>
        </pc:grpChg>
        <pc:picChg chg="del">
          <ac:chgData name="rajuahmed1162021@gmail.com" userId="30f68a9591dbc57c" providerId="LiveId" clId="{A7C24AA3-98AB-4602-B92F-400C52D67AAD}" dt="2024-04-24T09:49:18.919" v="5864" actId="478"/>
          <ac:picMkLst>
            <pc:docMk/>
            <pc:sldMk cId="1038151521" sldId="977"/>
            <ac:picMk id="3" creationId="{31F9AE82-EFF2-CEBB-190C-F02B181A55E2}"/>
          </ac:picMkLst>
        </pc:picChg>
        <pc:cxnChg chg="mod">
          <ac:chgData name="rajuahmed1162021@gmail.com" userId="30f68a9591dbc57c" providerId="LiveId" clId="{A7C24AA3-98AB-4602-B92F-400C52D67AAD}" dt="2024-04-24T05:42:48.736" v="3839"/>
          <ac:cxnSpMkLst>
            <pc:docMk/>
            <pc:sldMk cId="1038151521" sldId="977"/>
            <ac:cxnSpMk id="4" creationId="{8D95D0B4-4645-FF95-72DE-B59188637C8A}"/>
          </ac:cxnSpMkLst>
        </pc:cxnChg>
        <pc:cxnChg chg="mod">
          <ac:chgData name="rajuahmed1162021@gmail.com" userId="30f68a9591dbc57c" providerId="LiveId" clId="{A7C24AA3-98AB-4602-B92F-400C52D67AAD}" dt="2024-04-24T05:42:48.736" v="3839"/>
          <ac:cxnSpMkLst>
            <pc:docMk/>
            <pc:sldMk cId="1038151521" sldId="977"/>
            <ac:cxnSpMk id="5" creationId="{E73CBCDE-AFF3-97BA-116E-ADDBF60372BF}"/>
          </ac:cxnSpMkLst>
        </pc:cxnChg>
        <pc:cxnChg chg="mod">
          <ac:chgData name="rajuahmed1162021@gmail.com" userId="30f68a9591dbc57c" providerId="LiveId" clId="{A7C24AA3-98AB-4602-B92F-400C52D67AAD}" dt="2024-04-24T05:42:48.736" v="3839"/>
          <ac:cxnSpMkLst>
            <pc:docMk/>
            <pc:sldMk cId="1038151521" sldId="977"/>
            <ac:cxnSpMk id="6" creationId="{EDA6B85A-A78E-FA11-1194-879B69DE762C}"/>
          </ac:cxnSpMkLst>
        </pc:cxnChg>
        <pc:cxnChg chg="mod">
          <ac:chgData name="rajuahmed1162021@gmail.com" userId="30f68a9591dbc57c" providerId="LiveId" clId="{A7C24AA3-98AB-4602-B92F-400C52D67AAD}" dt="2024-04-24T05:42:48.736" v="3839"/>
          <ac:cxnSpMkLst>
            <pc:docMk/>
            <pc:sldMk cId="1038151521" sldId="977"/>
            <ac:cxnSpMk id="7" creationId="{7EC2E8BB-8891-15D3-6F89-C7AA47A6E8D3}"/>
          </ac:cxnSpMkLst>
        </pc:cxnChg>
        <pc:cxnChg chg="del mod topLvl">
          <ac:chgData name="rajuahmed1162021@gmail.com" userId="30f68a9591dbc57c" providerId="LiveId" clId="{A7C24AA3-98AB-4602-B92F-400C52D67AAD}" dt="2024-04-24T10:08:55.866" v="5934" actId="478"/>
          <ac:cxnSpMkLst>
            <pc:docMk/>
            <pc:sldMk cId="1038151521" sldId="977"/>
            <ac:cxnSpMk id="9" creationId="{8D95D0B4-4645-FF95-72DE-B59188637C8A}"/>
          </ac:cxnSpMkLst>
        </pc:cxnChg>
        <pc:cxnChg chg="del mod topLvl">
          <ac:chgData name="rajuahmed1162021@gmail.com" userId="30f68a9591dbc57c" providerId="LiveId" clId="{A7C24AA3-98AB-4602-B92F-400C52D67AAD}" dt="2024-04-24T10:08:59.609" v="5937" actId="478"/>
          <ac:cxnSpMkLst>
            <pc:docMk/>
            <pc:sldMk cId="1038151521" sldId="977"/>
            <ac:cxnSpMk id="10" creationId="{E73CBCDE-AFF3-97BA-116E-ADDBF60372BF}"/>
          </ac:cxnSpMkLst>
        </pc:cxnChg>
        <pc:cxnChg chg="del mod topLvl">
          <ac:chgData name="rajuahmed1162021@gmail.com" userId="30f68a9591dbc57c" providerId="LiveId" clId="{A7C24AA3-98AB-4602-B92F-400C52D67AAD}" dt="2024-04-24T10:08:58.410" v="5936" actId="478"/>
          <ac:cxnSpMkLst>
            <pc:docMk/>
            <pc:sldMk cId="1038151521" sldId="977"/>
            <ac:cxnSpMk id="11" creationId="{EDA6B85A-A78E-FA11-1194-879B69DE762C}"/>
          </ac:cxnSpMkLst>
        </pc:cxnChg>
        <pc:cxnChg chg="del mod topLvl">
          <ac:chgData name="rajuahmed1162021@gmail.com" userId="30f68a9591dbc57c" providerId="LiveId" clId="{A7C24AA3-98AB-4602-B92F-400C52D67AAD}" dt="2024-04-24T10:08:57.224" v="5935" actId="478"/>
          <ac:cxnSpMkLst>
            <pc:docMk/>
            <pc:sldMk cId="1038151521" sldId="977"/>
            <ac:cxnSpMk id="12" creationId="{7EC2E8BB-8891-15D3-6F89-C7AA47A6E8D3}"/>
          </ac:cxnSpMkLst>
        </pc:cxnChg>
        <pc:cxnChg chg="add del mod">
          <ac:chgData name="rajuahmed1162021@gmail.com" userId="30f68a9591dbc57c" providerId="LiveId" clId="{A7C24AA3-98AB-4602-B92F-400C52D67AAD}" dt="2024-04-24T09:52:47.194" v="5885" actId="478"/>
          <ac:cxnSpMkLst>
            <pc:docMk/>
            <pc:sldMk cId="1038151521" sldId="977"/>
            <ac:cxnSpMk id="14" creationId="{58C93596-9260-EBEC-96DF-1F0A0FB732A2}"/>
          </ac:cxnSpMkLst>
        </pc:cxnChg>
        <pc:cxnChg chg="add mod">
          <ac:chgData name="rajuahmed1162021@gmail.com" userId="30f68a9591dbc57c" providerId="LiveId" clId="{A7C24AA3-98AB-4602-B92F-400C52D67AAD}" dt="2024-04-24T09:53:19.443" v="5888"/>
          <ac:cxnSpMkLst>
            <pc:docMk/>
            <pc:sldMk cId="1038151521" sldId="977"/>
            <ac:cxnSpMk id="27" creationId="{BA6FDA19-632D-8F12-7711-BCE2C493E0DE}"/>
          </ac:cxnSpMkLst>
        </pc:cxnChg>
      </pc:sldChg>
      <pc:sldChg chg="addSp delSp modSp mod modClrScheme chgLayout">
        <pc:chgData name="rajuahmed1162021@gmail.com" userId="30f68a9591dbc57c" providerId="LiveId" clId="{A7C24AA3-98AB-4602-B92F-400C52D67AAD}" dt="2024-04-28T04:04:03.591" v="11233" actId="207"/>
        <pc:sldMkLst>
          <pc:docMk/>
          <pc:sldMk cId="1547871919" sldId="980"/>
        </pc:sldMkLst>
        <pc:spChg chg="del">
          <ac:chgData name="rajuahmed1162021@gmail.com" userId="30f68a9591dbc57c" providerId="LiveId" clId="{A7C24AA3-98AB-4602-B92F-400C52D67AAD}" dt="2024-04-24T09:53:44.632" v="5890" actId="478"/>
          <ac:spMkLst>
            <pc:docMk/>
            <pc:sldMk cId="1547871919" sldId="980"/>
            <ac:spMk id="3" creationId="{335DA200-EF85-71AA-61D9-EAD6B6678F5B}"/>
          </ac:spMkLst>
        </pc:spChg>
        <pc:spChg chg="del">
          <ac:chgData name="rajuahmed1162021@gmail.com" userId="30f68a9591dbc57c" providerId="LiveId" clId="{A7C24AA3-98AB-4602-B92F-400C52D67AAD}" dt="2024-04-24T09:53:44.632" v="5890" actId="478"/>
          <ac:spMkLst>
            <pc:docMk/>
            <pc:sldMk cId="1547871919" sldId="980"/>
            <ac:spMk id="4" creationId="{016BDE1D-FAF1-2EA4-BCED-8B5E57521214}"/>
          </ac:spMkLst>
        </pc:spChg>
        <pc:spChg chg="del">
          <ac:chgData name="rajuahmed1162021@gmail.com" userId="30f68a9591dbc57c" providerId="LiveId" clId="{A7C24AA3-98AB-4602-B92F-400C52D67AAD}" dt="2024-04-24T09:53:44.632" v="5890" actId="478"/>
          <ac:spMkLst>
            <pc:docMk/>
            <pc:sldMk cId="1547871919" sldId="980"/>
            <ac:spMk id="5" creationId="{F63FE3B4-C03C-3EEA-BCCA-14D376910CEE}"/>
          </ac:spMkLst>
        </pc:spChg>
        <pc:spChg chg="del">
          <ac:chgData name="rajuahmed1162021@gmail.com" userId="30f68a9591dbc57c" providerId="LiveId" clId="{A7C24AA3-98AB-4602-B92F-400C52D67AAD}" dt="2024-04-24T09:53:44.632" v="5890" actId="478"/>
          <ac:spMkLst>
            <pc:docMk/>
            <pc:sldMk cId="1547871919" sldId="980"/>
            <ac:spMk id="6" creationId="{29E9465C-DF72-3ED0-A99B-527217A03A42}"/>
          </ac:spMkLst>
        </pc:spChg>
        <pc:spChg chg="del">
          <ac:chgData name="rajuahmed1162021@gmail.com" userId="30f68a9591dbc57c" providerId="LiveId" clId="{A7C24AA3-98AB-4602-B92F-400C52D67AAD}" dt="2024-04-24T09:53:44.632" v="5890" actId="478"/>
          <ac:spMkLst>
            <pc:docMk/>
            <pc:sldMk cId="1547871919" sldId="980"/>
            <ac:spMk id="7" creationId="{9BE2CE8E-6310-819A-C41F-F506DF975B6D}"/>
          </ac:spMkLst>
        </pc:spChg>
        <pc:spChg chg="add del mod">
          <ac:chgData name="rajuahmed1162021@gmail.com" userId="30f68a9591dbc57c" providerId="LiveId" clId="{A7C24AA3-98AB-4602-B92F-400C52D67AAD}" dt="2024-04-25T03:41:16.625" v="7749" actId="478"/>
          <ac:spMkLst>
            <pc:docMk/>
            <pc:sldMk cId="1547871919" sldId="980"/>
            <ac:spMk id="7" creationId="{E393801B-C414-1E3B-15A0-8A420F50D6EE}"/>
          </ac:spMkLst>
        </pc:spChg>
        <pc:spChg chg="del">
          <ac:chgData name="rajuahmed1162021@gmail.com" userId="30f68a9591dbc57c" providerId="LiveId" clId="{A7C24AA3-98AB-4602-B92F-400C52D67AAD}" dt="2024-04-24T09:53:44.632" v="5890" actId="478"/>
          <ac:spMkLst>
            <pc:docMk/>
            <pc:sldMk cId="1547871919" sldId="980"/>
            <ac:spMk id="8" creationId="{FB379BDB-A0A6-81C0-B883-0F232DFFE06E}"/>
          </ac:spMkLst>
        </pc:spChg>
        <pc:spChg chg="add del mod">
          <ac:chgData name="rajuahmed1162021@gmail.com" userId="30f68a9591dbc57c" providerId="LiveId" clId="{A7C24AA3-98AB-4602-B92F-400C52D67AAD}" dt="2024-04-25T03:55:21.571" v="8143" actId="478"/>
          <ac:spMkLst>
            <pc:docMk/>
            <pc:sldMk cId="1547871919" sldId="980"/>
            <ac:spMk id="12" creationId="{571EDBCA-0370-29B8-DC7C-CFD637514F8E}"/>
          </ac:spMkLst>
        </pc:spChg>
        <pc:spChg chg="add del mod">
          <ac:chgData name="rajuahmed1162021@gmail.com" userId="30f68a9591dbc57c" providerId="LiveId" clId="{A7C24AA3-98AB-4602-B92F-400C52D67AAD}" dt="2024-04-25T03:55:21.571" v="8143" actId="478"/>
          <ac:spMkLst>
            <pc:docMk/>
            <pc:sldMk cId="1547871919" sldId="980"/>
            <ac:spMk id="13" creationId="{4469F292-3FB2-D10C-975F-01F220D47A34}"/>
          </ac:spMkLst>
        </pc:spChg>
        <pc:spChg chg="add del mod">
          <ac:chgData name="rajuahmed1162021@gmail.com" userId="30f68a9591dbc57c" providerId="LiveId" clId="{A7C24AA3-98AB-4602-B92F-400C52D67AAD}" dt="2024-04-25T03:55:21.571" v="8143" actId="478"/>
          <ac:spMkLst>
            <pc:docMk/>
            <pc:sldMk cId="1547871919" sldId="980"/>
            <ac:spMk id="14" creationId="{CE37627F-AF1A-4BAF-FF21-33EAD6BE2C26}"/>
          </ac:spMkLst>
        </pc:spChg>
        <pc:spChg chg="add del mod">
          <ac:chgData name="rajuahmed1162021@gmail.com" userId="30f68a9591dbc57c" providerId="LiveId" clId="{A7C24AA3-98AB-4602-B92F-400C52D67AAD}" dt="2024-04-25T03:55:21.571" v="8143" actId="478"/>
          <ac:spMkLst>
            <pc:docMk/>
            <pc:sldMk cId="1547871919" sldId="980"/>
            <ac:spMk id="15" creationId="{0819AE99-3B48-7E84-A353-AEE26D2DB775}"/>
          </ac:spMkLst>
        </pc:spChg>
        <pc:spChg chg="del">
          <ac:chgData name="rajuahmed1162021@gmail.com" userId="30f68a9591dbc57c" providerId="LiveId" clId="{A7C24AA3-98AB-4602-B92F-400C52D67AAD}" dt="2024-04-24T09:53:44.632" v="5890" actId="478"/>
          <ac:spMkLst>
            <pc:docMk/>
            <pc:sldMk cId="1547871919" sldId="980"/>
            <ac:spMk id="15" creationId="{85FE9859-4798-CE57-1C8A-8E7BFE6A2BBE}"/>
          </ac:spMkLst>
        </pc:spChg>
        <pc:spChg chg="add del mod">
          <ac:chgData name="rajuahmed1162021@gmail.com" userId="30f68a9591dbc57c" providerId="LiveId" clId="{A7C24AA3-98AB-4602-B92F-400C52D67AAD}" dt="2024-04-25T03:55:21.571" v="8143" actId="478"/>
          <ac:spMkLst>
            <pc:docMk/>
            <pc:sldMk cId="1547871919" sldId="980"/>
            <ac:spMk id="16" creationId="{8EE73EBA-DC44-B3D5-2BC9-711291FEAA33}"/>
          </ac:spMkLst>
        </pc:spChg>
        <pc:spChg chg="add del mod">
          <ac:chgData name="rajuahmed1162021@gmail.com" userId="30f68a9591dbc57c" providerId="LiveId" clId="{A7C24AA3-98AB-4602-B92F-400C52D67AAD}" dt="2024-04-25T03:55:21.571" v="8143" actId="478"/>
          <ac:spMkLst>
            <pc:docMk/>
            <pc:sldMk cId="1547871919" sldId="980"/>
            <ac:spMk id="17" creationId="{7FE24A10-C3E3-CD9C-2B2F-8E41850E0EDC}"/>
          </ac:spMkLst>
        </pc:spChg>
        <pc:spChg chg="del">
          <ac:chgData name="rajuahmed1162021@gmail.com" userId="30f68a9591dbc57c" providerId="LiveId" clId="{A7C24AA3-98AB-4602-B92F-400C52D67AAD}" dt="2024-04-24T09:53:44.632" v="5890" actId="478"/>
          <ac:spMkLst>
            <pc:docMk/>
            <pc:sldMk cId="1547871919" sldId="980"/>
            <ac:spMk id="17" creationId="{D3EB58F1-8CE8-09F6-E318-EB81209AA439}"/>
          </ac:spMkLst>
        </pc:spChg>
        <pc:spChg chg="add del mod">
          <ac:chgData name="rajuahmed1162021@gmail.com" userId="30f68a9591dbc57c" providerId="LiveId" clId="{A7C24AA3-98AB-4602-B92F-400C52D67AAD}" dt="2024-04-25T03:55:21.571" v="8143" actId="478"/>
          <ac:spMkLst>
            <pc:docMk/>
            <pc:sldMk cId="1547871919" sldId="980"/>
            <ac:spMk id="18" creationId="{7CC658F9-887D-D1EA-6241-E895077AC472}"/>
          </ac:spMkLst>
        </pc:spChg>
        <pc:spChg chg="del">
          <ac:chgData name="rajuahmed1162021@gmail.com" userId="30f68a9591dbc57c" providerId="LiveId" clId="{A7C24AA3-98AB-4602-B92F-400C52D67AAD}" dt="2024-04-24T09:53:44.632" v="5890" actId="478"/>
          <ac:spMkLst>
            <pc:docMk/>
            <pc:sldMk cId="1547871919" sldId="980"/>
            <ac:spMk id="19" creationId="{8F482CCE-2AEC-31C8-EA7A-C997C1F741FE}"/>
          </ac:spMkLst>
        </pc:spChg>
        <pc:spChg chg="add del mod">
          <ac:chgData name="rajuahmed1162021@gmail.com" userId="30f68a9591dbc57c" providerId="LiveId" clId="{A7C24AA3-98AB-4602-B92F-400C52D67AAD}" dt="2024-04-25T03:55:21.571" v="8143" actId="478"/>
          <ac:spMkLst>
            <pc:docMk/>
            <pc:sldMk cId="1547871919" sldId="980"/>
            <ac:spMk id="19" creationId="{FC65C7B4-9468-C932-C4CE-E24D7E70FB0D}"/>
          </ac:spMkLst>
        </pc:spChg>
        <pc:spChg chg="add del mod">
          <ac:chgData name="rajuahmed1162021@gmail.com" userId="30f68a9591dbc57c" providerId="LiveId" clId="{A7C24AA3-98AB-4602-B92F-400C52D67AAD}" dt="2024-04-25T03:55:21.571" v="8143" actId="478"/>
          <ac:spMkLst>
            <pc:docMk/>
            <pc:sldMk cId="1547871919" sldId="980"/>
            <ac:spMk id="20" creationId="{D593A3EC-685D-11ED-07F1-A3BFFD38F676}"/>
          </ac:spMkLst>
        </pc:spChg>
        <pc:spChg chg="del">
          <ac:chgData name="rajuahmed1162021@gmail.com" userId="30f68a9591dbc57c" providerId="LiveId" clId="{A7C24AA3-98AB-4602-B92F-400C52D67AAD}" dt="2024-04-24T09:53:44.632" v="5890" actId="478"/>
          <ac:spMkLst>
            <pc:docMk/>
            <pc:sldMk cId="1547871919" sldId="980"/>
            <ac:spMk id="21" creationId="{6417C96E-141C-3EDF-39DC-1C7145181188}"/>
          </ac:spMkLst>
        </pc:spChg>
        <pc:spChg chg="add del mod">
          <ac:chgData name="rajuahmed1162021@gmail.com" userId="30f68a9591dbc57c" providerId="LiveId" clId="{A7C24AA3-98AB-4602-B92F-400C52D67AAD}" dt="2024-04-25T03:55:21.571" v="8143" actId="478"/>
          <ac:spMkLst>
            <pc:docMk/>
            <pc:sldMk cId="1547871919" sldId="980"/>
            <ac:spMk id="21" creationId="{FE69E34E-3F03-46A7-7FC8-FACDBA4B5F4A}"/>
          </ac:spMkLst>
        </pc:spChg>
        <pc:spChg chg="add del mod">
          <ac:chgData name="rajuahmed1162021@gmail.com" userId="30f68a9591dbc57c" providerId="LiveId" clId="{A7C24AA3-98AB-4602-B92F-400C52D67AAD}" dt="2024-04-25T03:55:21.571" v="8143" actId="478"/>
          <ac:spMkLst>
            <pc:docMk/>
            <pc:sldMk cId="1547871919" sldId="980"/>
            <ac:spMk id="22" creationId="{B77A6181-4D66-5712-76E8-6B16F556FC8F}"/>
          </ac:spMkLst>
        </pc:spChg>
        <pc:spChg chg="del">
          <ac:chgData name="rajuahmed1162021@gmail.com" userId="30f68a9591dbc57c" providerId="LiveId" clId="{A7C24AA3-98AB-4602-B92F-400C52D67AAD}" dt="2024-04-24T09:53:44.632" v="5890" actId="478"/>
          <ac:spMkLst>
            <pc:docMk/>
            <pc:sldMk cId="1547871919" sldId="980"/>
            <ac:spMk id="22" creationId="{D8D9B8F8-D6FB-9E00-5093-3E55E96F209B}"/>
          </ac:spMkLst>
        </pc:spChg>
        <pc:spChg chg="del">
          <ac:chgData name="rajuahmed1162021@gmail.com" userId="30f68a9591dbc57c" providerId="LiveId" clId="{A7C24AA3-98AB-4602-B92F-400C52D67AAD}" dt="2024-04-24T09:53:44.632" v="5890" actId="478"/>
          <ac:spMkLst>
            <pc:docMk/>
            <pc:sldMk cId="1547871919" sldId="980"/>
            <ac:spMk id="23" creationId="{CD0E72BE-5A81-E7EE-68C4-1497F8CDE128}"/>
          </ac:spMkLst>
        </pc:spChg>
        <pc:spChg chg="add del mod">
          <ac:chgData name="rajuahmed1162021@gmail.com" userId="30f68a9591dbc57c" providerId="LiveId" clId="{A7C24AA3-98AB-4602-B92F-400C52D67AAD}" dt="2024-04-25T03:55:21.571" v="8143" actId="478"/>
          <ac:spMkLst>
            <pc:docMk/>
            <pc:sldMk cId="1547871919" sldId="980"/>
            <ac:spMk id="24" creationId="{5E0D532D-DCF2-A3ED-03A5-5214B0A1C941}"/>
          </ac:spMkLst>
        </pc:spChg>
        <pc:spChg chg="del">
          <ac:chgData name="rajuahmed1162021@gmail.com" userId="30f68a9591dbc57c" providerId="LiveId" clId="{A7C24AA3-98AB-4602-B92F-400C52D67AAD}" dt="2024-04-24T09:53:44.632" v="5890" actId="478"/>
          <ac:spMkLst>
            <pc:docMk/>
            <pc:sldMk cId="1547871919" sldId="980"/>
            <ac:spMk id="24" creationId="{8663A886-83AB-A578-C1C8-4A7A3D7C47A7}"/>
          </ac:spMkLst>
        </pc:spChg>
        <pc:spChg chg="del">
          <ac:chgData name="rajuahmed1162021@gmail.com" userId="30f68a9591dbc57c" providerId="LiveId" clId="{A7C24AA3-98AB-4602-B92F-400C52D67AAD}" dt="2024-04-24T09:53:44.632" v="5890" actId="478"/>
          <ac:spMkLst>
            <pc:docMk/>
            <pc:sldMk cId="1547871919" sldId="980"/>
            <ac:spMk id="25" creationId="{96176373-4C50-2B9E-38E4-A2BE710B88C3}"/>
          </ac:spMkLst>
        </pc:spChg>
        <pc:spChg chg="add del mod">
          <ac:chgData name="rajuahmed1162021@gmail.com" userId="30f68a9591dbc57c" providerId="LiveId" clId="{A7C24AA3-98AB-4602-B92F-400C52D67AAD}" dt="2024-04-25T03:55:21.571" v="8143" actId="478"/>
          <ac:spMkLst>
            <pc:docMk/>
            <pc:sldMk cId="1547871919" sldId="980"/>
            <ac:spMk id="25" creationId="{AE1D9389-E329-86E7-4810-BE7FF7EE4C42}"/>
          </ac:spMkLst>
        </pc:spChg>
        <pc:spChg chg="del">
          <ac:chgData name="rajuahmed1162021@gmail.com" userId="30f68a9591dbc57c" providerId="LiveId" clId="{A7C24AA3-98AB-4602-B92F-400C52D67AAD}" dt="2024-04-24T09:53:44.632" v="5890" actId="478"/>
          <ac:spMkLst>
            <pc:docMk/>
            <pc:sldMk cId="1547871919" sldId="980"/>
            <ac:spMk id="26" creationId="{8AE4DFE7-5691-EDB9-B647-F0FD9FF73307}"/>
          </ac:spMkLst>
        </pc:spChg>
        <pc:spChg chg="add del mod">
          <ac:chgData name="rajuahmed1162021@gmail.com" userId="30f68a9591dbc57c" providerId="LiveId" clId="{A7C24AA3-98AB-4602-B92F-400C52D67AAD}" dt="2024-04-25T03:55:21.571" v="8143" actId="478"/>
          <ac:spMkLst>
            <pc:docMk/>
            <pc:sldMk cId="1547871919" sldId="980"/>
            <ac:spMk id="26" creationId="{EAA8742B-DBEC-427C-74F6-49F56A8E4155}"/>
          </ac:spMkLst>
        </pc:spChg>
        <pc:spChg chg="add del mod">
          <ac:chgData name="rajuahmed1162021@gmail.com" userId="30f68a9591dbc57c" providerId="LiveId" clId="{A7C24AA3-98AB-4602-B92F-400C52D67AAD}" dt="2024-04-25T03:55:21.571" v="8143" actId="478"/>
          <ac:spMkLst>
            <pc:docMk/>
            <pc:sldMk cId="1547871919" sldId="980"/>
            <ac:spMk id="27" creationId="{56991370-CFEF-B010-1F2C-F47E6481AE43}"/>
          </ac:spMkLst>
        </pc:spChg>
        <pc:spChg chg="del">
          <ac:chgData name="rajuahmed1162021@gmail.com" userId="30f68a9591dbc57c" providerId="LiveId" clId="{A7C24AA3-98AB-4602-B92F-400C52D67AAD}" dt="2024-04-24T09:53:44.632" v="5890" actId="478"/>
          <ac:spMkLst>
            <pc:docMk/>
            <pc:sldMk cId="1547871919" sldId="980"/>
            <ac:spMk id="27" creationId="{C4551BB5-95D4-124F-B8CD-8654FD543C19}"/>
          </ac:spMkLst>
        </pc:spChg>
        <pc:spChg chg="del">
          <ac:chgData name="rajuahmed1162021@gmail.com" userId="30f68a9591dbc57c" providerId="LiveId" clId="{A7C24AA3-98AB-4602-B92F-400C52D67AAD}" dt="2024-04-24T09:53:44.632" v="5890" actId="478"/>
          <ac:spMkLst>
            <pc:docMk/>
            <pc:sldMk cId="1547871919" sldId="980"/>
            <ac:spMk id="28" creationId="{91F4891A-688A-E087-6224-CAC104A5E1A1}"/>
          </ac:spMkLst>
        </pc:spChg>
        <pc:spChg chg="add del mod">
          <ac:chgData name="rajuahmed1162021@gmail.com" userId="30f68a9591dbc57c" providerId="LiveId" clId="{A7C24AA3-98AB-4602-B92F-400C52D67AAD}" dt="2024-04-25T03:55:21.571" v="8143" actId="478"/>
          <ac:spMkLst>
            <pc:docMk/>
            <pc:sldMk cId="1547871919" sldId="980"/>
            <ac:spMk id="28" creationId="{FBAD4C16-97FD-268A-6A3B-0039D7DB28FB}"/>
          </ac:spMkLst>
        </pc:spChg>
        <pc:spChg chg="add del mod">
          <ac:chgData name="rajuahmed1162021@gmail.com" userId="30f68a9591dbc57c" providerId="LiveId" clId="{A7C24AA3-98AB-4602-B92F-400C52D67AAD}" dt="2024-04-25T03:55:21.571" v="8143" actId="478"/>
          <ac:spMkLst>
            <pc:docMk/>
            <pc:sldMk cId="1547871919" sldId="980"/>
            <ac:spMk id="29" creationId="{3D0B56B7-ABA3-3331-7A5C-548F5534964A}"/>
          </ac:spMkLst>
        </pc:spChg>
        <pc:spChg chg="del">
          <ac:chgData name="rajuahmed1162021@gmail.com" userId="30f68a9591dbc57c" providerId="LiveId" clId="{A7C24AA3-98AB-4602-B92F-400C52D67AAD}" dt="2024-04-24T09:53:44.632" v="5890" actId="478"/>
          <ac:spMkLst>
            <pc:docMk/>
            <pc:sldMk cId="1547871919" sldId="980"/>
            <ac:spMk id="29" creationId="{C4DC4024-829D-066C-FC4D-39BFDFF765E1}"/>
          </ac:spMkLst>
        </pc:spChg>
        <pc:spChg chg="del">
          <ac:chgData name="rajuahmed1162021@gmail.com" userId="30f68a9591dbc57c" providerId="LiveId" clId="{A7C24AA3-98AB-4602-B92F-400C52D67AAD}" dt="2024-04-24T09:53:44.632" v="5890" actId="478"/>
          <ac:spMkLst>
            <pc:docMk/>
            <pc:sldMk cId="1547871919" sldId="980"/>
            <ac:spMk id="30" creationId="{72AC48EC-68C8-DB77-9769-F86F155D36B0}"/>
          </ac:spMkLst>
        </pc:spChg>
        <pc:spChg chg="add del mod">
          <ac:chgData name="rajuahmed1162021@gmail.com" userId="30f68a9591dbc57c" providerId="LiveId" clId="{A7C24AA3-98AB-4602-B92F-400C52D67AAD}" dt="2024-04-25T03:55:21.571" v="8143" actId="478"/>
          <ac:spMkLst>
            <pc:docMk/>
            <pc:sldMk cId="1547871919" sldId="980"/>
            <ac:spMk id="30" creationId="{99E7AA83-7E8F-70C6-310F-BAE32F67B4DF}"/>
          </ac:spMkLst>
        </pc:spChg>
        <pc:spChg chg="del">
          <ac:chgData name="rajuahmed1162021@gmail.com" userId="30f68a9591dbc57c" providerId="LiveId" clId="{A7C24AA3-98AB-4602-B92F-400C52D67AAD}" dt="2024-04-24T09:53:44.632" v="5890" actId="478"/>
          <ac:spMkLst>
            <pc:docMk/>
            <pc:sldMk cId="1547871919" sldId="980"/>
            <ac:spMk id="31" creationId="{A48F774E-4F6A-79AF-FC53-F8D564140E5B}"/>
          </ac:spMkLst>
        </pc:spChg>
        <pc:spChg chg="add del mod">
          <ac:chgData name="rajuahmed1162021@gmail.com" userId="30f68a9591dbc57c" providerId="LiveId" clId="{A7C24AA3-98AB-4602-B92F-400C52D67AAD}" dt="2024-04-25T03:55:21.571" v="8143" actId="478"/>
          <ac:spMkLst>
            <pc:docMk/>
            <pc:sldMk cId="1547871919" sldId="980"/>
            <ac:spMk id="31" creationId="{BA2141E6-AD2E-FECA-D1F1-0CF001FA1777}"/>
          </ac:spMkLst>
        </pc:spChg>
        <pc:spChg chg="add del mod">
          <ac:chgData name="rajuahmed1162021@gmail.com" userId="30f68a9591dbc57c" providerId="LiveId" clId="{A7C24AA3-98AB-4602-B92F-400C52D67AAD}" dt="2024-04-25T03:55:21.571" v="8143" actId="478"/>
          <ac:spMkLst>
            <pc:docMk/>
            <pc:sldMk cId="1547871919" sldId="980"/>
            <ac:spMk id="32" creationId="{63EE07E5-C08D-2913-933A-8820567EC62F}"/>
          </ac:spMkLst>
        </pc:spChg>
        <pc:spChg chg="del">
          <ac:chgData name="rajuahmed1162021@gmail.com" userId="30f68a9591dbc57c" providerId="LiveId" clId="{A7C24AA3-98AB-4602-B92F-400C52D67AAD}" dt="2024-04-24T09:53:44.632" v="5890" actId="478"/>
          <ac:spMkLst>
            <pc:docMk/>
            <pc:sldMk cId="1547871919" sldId="980"/>
            <ac:spMk id="32" creationId="{DE9DA95B-5670-6BA4-A552-B2A14988E4C3}"/>
          </ac:spMkLst>
        </pc:spChg>
        <pc:spChg chg="del">
          <ac:chgData name="rajuahmed1162021@gmail.com" userId="30f68a9591dbc57c" providerId="LiveId" clId="{A7C24AA3-98AB-4602-B92F-400C52D67AAD}" dt="2024-04-24T09:53:44.632" v="5890" actId="478"/>
          <ac:spMkLst>
            <pc:docMk/>
            <pc:sldMk cId="1547871919" sldId="980"/>
            <ac:spMk id="33" creationId="{A0F19E6D-8528-A796-02BA-51A5743AAD6A}"/>
          </ac:spMkLst>
        </pc:spChg>
        <pc:spChg chg="del">
          <ac:chgData name="rajuahmed1162021@gmail.com" userId="30f68a9591dbc57c" providerId="LiveId" clId="{A7C24AA3-98AB-4602-B92F-400C52D67AAD}" dt="2024-04-24T09:53:44.632" v="5890" actId="478"/>
          <ac:spMkLst>
            <pc:docMk/>
            <pc:sldMk cId="1547871919" sldId="980"/>
            <ac:spMk id="34" creationId="{0FC094EE-8694-9C44-51B0-5C7369C2C4FA}"/>
          </ac:spMkLst>
        </pc:spChg>
        <pc:spChg chg="del">
          <ac:chgData name="rajuahmed1162021@gmail.com" userId="30f68a9591dbc57c" providerId="LiveId" clId="{A7C24AA3-98AB-4602-B92F-400C52D67AAD}" dt="2024-04-24T09:53:44.632" v="5890" actId="478"/>
          <ac:spMkLst>
            <pc:docMk/>
            <pc:sldMk cId="1547871919" sldId="980"/>
            <ac:spMk id="35" creationId="{705F1BA3-7A1D-1431-7E67-FB9898AF6418}"/>
          </ac:spMkLst>
        </pc:spChg>
        <pc:spChg chg="add del mod">
          <ac:chgData name="rajuahmed1162021@gmail.com" userId="30f68a9591dbc57c" providerId="LiveId" clId="{A7C24AA3-98AB-4602-B92F-400C52D67AAD}" dt="2024-04-25T03:58:50.661" v="8161" actId="478"/>
          <ac:spMkLst>
            <pc:docMk/>
            <pc:sldMk cId="1547871919" sldId="980"/>
            <ac:spMk id="39" creationId="{297F7203-202C-5312-33DF-F2DF9869B52A}"/>
          </ac:spMkLst>
        </pc:spChg>
        <pc:spChg chg="add mod">
          <ac:chgData name="rajuahmed1162021@gmail.com" userId="30f68a9591dbc57c" providerId="LiveId" clId="{A7C24AA3-98AB-4602-B92F-400C52D67AAD}" dt="2024-04-25T04:03:49.358" v="8164" actId="164"/>
          <ac:spMkLst>
            <pc:docMk/>
            <pc:sldMk cId="1547871919" sldId="980"/>
            <ac:spMk id="40" creationId="{34E5F418-A7CF-1FBE-508F-9D776DAF24A2}"/>
          </ac:spMkLst>
        </pc:spChg>
        <pc:spChg chg="add del mod">
          <ac:chgData name="rajuahmed1162021@gmail.com" userId="30f68a9591dbc57c" providerId="LiveId" clId="{A7C24AA3-98AB-4602-B92F-400C52D67AAD}" dt="2024-04-24T10:23:35.114" v="6165" actId="478"/>
          <ac:spMkLst>
            <pc:docMk/>
            <pc:sldMk cId="1547871919" sldId="980"/>
            <ac:spMk id="41" creationId="{16B6A43C-73DB-CEFE-7BDA-84895D0EDF98}"/>
          </ac:spMkLst>
        </pc:spChg>
        <pc:spChg chg="add mod">
          <ac:chgData name="rajuahmed1162021@gmail.com" userId="30f68a9591dbc57c" providerId="LiveId" clId="{A7C24AA3-98AB-4602-B92F-400C52D67AAD}" dt="2024-04-25T04:03:49.358" v="8164" actId="164"/>
          <ac:spMkLst>
            <pc:docMk/>
            <pc:sldMk cId="1547871919" sldId="980"/>
            <ac:spMk id="41" creationId="{1A775E70-BBA4-0CD0-13D9-7EE078EC0CFD}"/>
          </ac:spMkLst>
        </pc:spChg>
        <pc:spChg chg="add mod">
          <ac:chgData name="rajuahmed1162021@gmail.com" userId="30f68a9591dbc57c" providerId="LiveId" clId="{A7C24AA3-98AB-4602-B92F-400C52D67AAD}" dt="2024-04-25T04:03:49.358" v="8164" actId="164"/>
          <ac:spMkLst>
            <pc:docMk/>
            <pc:sldMk cId="1547871919" sldId="980"/>
            <ac:spMk id="42" creationId="{EA75CC7B-7D07-79BF-656A-B7162B27DDE6}"/>
          </ac:spMkLst>
        </pc:spChg>
        <pc:spChg chg="add mod">
          <ac:chgData name="rajuahmed1162021@gmail.com" userId="30f68a9591dbc57c" providerId="LiveId" clId="{A7C24AA3-98AB-4602-B92F-400C52D67AAD}" dt="2024-04-25T04:03:49.358" v="8164" actId="164"/>
          <ac:spMkLst>
            <pc:docMk/>
            <pc:sldMk cId="1547871919" sldId="980"/>
            <ac:spMk id="43" creationId="{0F16435F-4CDF-A671-4D4E-D4C7C10178FE}"/>
          </ac:spMkLst>
        </pc:spChg>
        <pc:spChg chg="add mod">
          <ac:chgData name="rajuahmed1162021@gmail.com" userId="30f68a9591dbc57c" providerId="LiveId" clId="{A7C24AA3-98AB-4602-B92F-400C52D67AAD}" dt="2024-04-25T04:03:49.358" v="8164" actId="164"/>
          <ac:spMkLst>
            <pc:docMk/>
            <pc:sldMk cId="1547871919" sldId="980"/>
            <ac:spMk id="44" creationId="{C0D0A837-D360-4B88-D4B1-BCF5F1E426D2}"/>
          </ac:spMkLst>
        </pc:spChg>
        <pc:spChg chg="add del mod ord">
          <ac:chgData name="rajuahmed1162021@gmail.com" userId="30f68a9591dbc57c" providerId="LiveId" clId="{A7C24AA3-98AB-4602-B92F-400C52D67AAD}" dt="2024-04-24T10:23:35.114" v="6165" actId="478"/>
          <ac:spMkLst>
            <pc:docMk/>
            <pc:sldMk cId="1547871919" sldId="980"/>
            <ac:spMk id="45" creationId="{1039BD53-6F65-D103-0E8D-1A117024CE99}"/>
          </ac:spMkLst>
        </pc:spChg>
        <pc:spChg chg="add mod">
          <ac:chgData name="rajuahmed1162021@gmail.com" userId="30f68a9591dbc57c" providerId="LiveId" clId="{A7C24AA3-98AB-4602-B92F-400C52D67AAD}" dt="2024-04-25T04:03:49.358" v="8164" actId="164"/>
          <ac:spMkLst>
            <pc:docMk/>
            <pc:sldMk cId="1547871919" sldId="980"/>
            <ac:spMk id="45" creationId="{5377966B-D702-A34F-E8CB-0CD560E2BC07}"/>
          </ac:spMkLst>
        </pc:spChg>
        <pc:spChg chg="add del mod ord">
          <ac:chgData name="rajuahmed1162021@gmail.com" userId="30f68a9591dbc57c" providerId="LiveId" clId="{A7C24AA3-98AB-4602-B92F-400C52D67AAD}" dt="2024-04-24T10:23:35.114" v="6165" actId="478"/>
          <ac:spMkLst>
            <pc:docMk/>
            <pc:sldMk cId="1547871919" sldId="980"/>
            <ac:spMk id="46" creationId="{130E73D9-BC59-CD43-55AF-A1FC692F4F26}"/>
          </ac:spMkLst>
        </pc:spChg>
        <pc:spChg chg="add mod">
          <ac:chgData name="rajuahmed1162021@gmail.com" userId="30f68a9591dbc57c" providerId="LiveId" clId="{A7C24AA3-98AB-4602-B92F-400C52D67AAD}" dt="2024-04-25T04:03:49.358" v="8164" actId="164"/>
          <ac:spMkLst>
            <pc:docMk/>
            <pc:sldMk cId="1547871919" sldId="980"/>
            <ac:spMk id="46" creationId="{9E893A17-95FF-4439-39DA-7F359A71CAB4}"/>
          </ac:spMkLst>
        </pc:spChg>
        <pc:spChg chg="add del mod">
          <ac:chgData name="rajuahmed1162021@gmail.com" userId="30f68a9591dbc57c" providerId="LiveId" clId="{A7C24AA3-98AB-4602-B92F-400C52D67AAD}" dt="2024-04-24T10:23:35.114" v="6165" actId="478"/>
          <ac:spMkLst>
            <pc:docMk/>
            <pc:sldMk cId="1547871919" sldId="980"/>
            <ac:spMk id="47" creationId="{3BFC59A4-CCAD-9A81-7D11-2CFFC049AC6C}"/>
          </ac:spMkLst>
        </pc:spChg>
        <pc:spChg chg="add mod">
          <ac:chgData name="rajuahmed1162021@gmail.com" userId="30f68a9591dbc57c" providerId="LiveId" clId="{A7C24AA3-98AB-4602-B92F-400C52D67AAD}" dt="2024-04-25T04:03:49.358" v="8164" actId="164"/>
          <ac:spMkLst>
            <pc:docMk/>
            <pc:sldMk cId="1547871919" sldId="980"/>
            <ac:spMk id="47" creationId="{AC97385B-3BBE-1A1D-FA32-23D0AC99A028}"/>
          </ac:spMkLst>
        </pc:spChg>
        <pc:spChg chg="add mod">
          <ac:chgData name="rajuahmed1162021@gmail.com" userId="30f68a9591dbc57c" providerId="LiveId" clId="{A7C24AA3-98AB-4602-B92F-400C52D67AAD}" dt="2024-04-25T04:03:49.358" v="8164" actId="164"/>
          <ac:spMkLst>
            <pc:docMk/>
            <pc:sldMk cId="1547871919" sldId="980"/>
            <ac:spMk id="48" creationId="{07C56B33-13EC-5112-7E64-939FCF53A9FD}"/>
          </ac:spMkLst>
        </pc:spChg>
        <pc:spChg chg="add del mod">
          <ac:chgData name="rajuahmed1162021@gmail.com" userId="30f68a9591dbc57c" providerId="LiveId" clId="{A7C24AA3-98AB-4602-B92F-400C52D67AAD}" dt="2024-04-24T10:23:35.114" v="6165" actId="478"/>
          <ac:spMkLst>
            <pc:docMk/>
            <pc:sldMk cId="1547871919" sldId="980"/>
            <ac:spMk id="48" creationId="{CDA07040-5542-1CCD-23B4-A531E4D1EE89}"/>
          </ac:spMkLst>
        </pc:spChg>
        <pc:spChg chg="add mod">
          <ac:chgData name="rajuahmed1162021@gmail.com" userId="30f68a9591dbc57c" providerId="LiveId" clId="{A7C24AA3-98AB-4602-B92F-400C52D67AAD}" dt="2024-04-25T04:03:49.358" v="8164" actId="164"/>
          <ac:spMkLst>
            <pc:docMk/>
            <pc:sldMk cId="1547871919" sldId="980"/>
            <ac:spMk id="49" creationId="{184C3EC4-ED0E-ACD9-7D0C-53F086AEC1E1}"/>
          </ac:spMkLst>
        </pc:spChg>
        <pc:spChg chg="add del mod">
          <ac:chgData name="rajuahmed1162021@gmail.com" userId="30f68a9591dbc57c" providerId="LiveId" clId="{A7C24AA3-98AB-4602-B92F-400C52D67AAD}" dt="2024-04-24T10:15:24.824" v="6010" actId="478"/>
          <ac:spMkLst>
            <pc:docMk/>
            <pc:sldMk cId="1547871919" sldId="980"/>
            <ac:spMk id="49" creationId="{9F9DE3D7-CFB5-0DE9-D963-C47D58E2E310}"/>
          </ac:spMkLst>
        </pc:spChg>
        <pc:spChg chg="add del mod">
          <ac:chgData name="rajuahmed1162021@gmail.com" userId="30f68a9591dbc57c" providerId="LiveId" clId="{A7C24AA3-98AB-4602-B92F-400C52D67AAD}" dt="2024-04-24T10:23:35.114" v="6165" actId="478"/>
          <ac:spMkLst>
            <pc:docMk/>
            <pc:sldMk cId="1547871919" sldId="980"/>
            <ac:spMk id="50" creationId="{14204722-2161-3289-E3E2-DA604D93AB78}"/>
          </ac:spMkLst>
        </pc:spChg>
        <pc:spChg chg="add mod">
          <ac:chgData name="rajuahmed1162021@gmail.com" userId="30f68a9591dbc57c" providerId="LiveId" clId="{A7C24AA3-98AB-4602-B92F-400C52D67AAD}" dt="2024-04-25T04:03:49.358" v="8164" actId="164"/>
          <ac:spMkLst>
            <pc:docMk/>
            <pc:sldMk cId="1547871919" sldId="980"/>
            <ac:spMk id="50" creationId="{3050EC8F-ABA5-6904-311D-F2404FD0F598}"/>
          </ac:spMkLst>
        </pc:spChg>
        <pc:spChg chg="add del mod">
          <ac:chgData name="rajuahmed1162021@gmail.com" userId="30f68a9591dbc57c" providerId="LiveId" clId="{A7C24AA3-98AB-4602-B92F-400C52D67AAD}" dt="2024-04-24T10:23:35.114" v="6165" actId="478"/>
          <ac:spMkLst>
            <pc:docMk/>
            <pc:sldMk cId="1547871919" sldId="980"/>
            <ac:spMk id="51" creationId="{75233842-062D-1AC9-8C56-841C4015AB17}"/>
          </ac:spMkLst>
        </pc:spChg>
        <pc:spChg chg="add mod">
          <ac:chgData name="rajuahmed1162021@gmail.com" userId="30f68a9591dbc57c" providerId="LiveId" clId="{A7C24AA3-98AB-4602-B92F-400C52D67AAD}" dt="2024-04-25T04:03:49.358" v="8164" actId="164"/>
          <ac:spMkLst>
            <pc:docMk/>
            <pc:sldMk cId="1547871919" sldId="980"/>
            <ac:spMk id="51" creationId="{F547DEAB-3ABB-0A4B-D499-E8FC61753C8A}"/>
          </ac:spMkLst>
        </pc:spChg>
        <pc:spChg chg="add del mod">
          <ac:chgData name="rajuahmed1162021@gmail.com" userId="30f68a9591dbc57c" providerId="LiveId" clId="{A7C24AA3-98AB-4602-B92F-400C52D67AAD}" dt="2024-04-24T10:23:35.114" v="6165" actId="478"/>
          <ac:spMkLst>
            <pc:docMk/>
            <pc:sldMk cId="1547871919" sldId="980"/>
            <ac:spMk id="52" creationId="{092F9391-CD50-118A-3DE9-5B9030BF5823}"/>
          </ac:spMkLst>
        </pc:spChg>
        <pc:spChg chg="add mod">
          <ac:chgData name="rajuahmed1162021@gmail.com" userId="30f68a9591dbc57c" providerId="LiveId" clId="{A7C24AA3-98AB-4602-B92F-400C52D67AAD}" dt="2024-04-25T04:03:49.358" v="8164" actId="164"/>
          <ac:spMkLst>
            <pc:docMk/>
            <pc:sldMk cId="1547871919" sldId="980"/>
            <ac:spMk id="52" creationId="{CB28E24F-449E-4B1C-055F-BF11C37FACFB}"/>
          </ac:spMkLst>
        </pc:spChg>
        <pc:spChg chg="add mod">
          <ac:chgData name="rajuahmed1162021@gmail.com" userId="30f68a9591dbc57c" providerId="LiveId" clId="{A7C24AA3-98AB-4602-B92F-400C52D67AAD}" dt="2024-04-25T04:03:49.358" v="8164" actId="164"/>
          <ac:spMkLst>
            <pc:docMk/>
            <pc:sldMk cId="1547871919" sldId="980"/>
            <ac:spMk id="53" creationId="{5654EB27-1EDE-8F16-B116-9B4F0CCFBA7D}"/>
          </ac:spMkLst>
        </pc:spChg>
        <pc:spChg chg="del">
          <ac:chgData name="rajuahmed1162021@gmail.com" userId="30f68a9591dbc57c" providerId="LiveId" clId="{A7C24AA3-98AB-4602-B92F-400C52D67AAD}" dt="2024-04-24T09:53:44.632" v="5890" actId="478"/>
          <ac:spMkLst>
            <pc:docMk/>
            <pc:sldMk cId="1547871919" sldId="980"/>
            <ac:spMk id="53" creationId="{FA456258-925D-4460-FED9-CBF1861F2D0B}"/>
          </ac:spMkLst>
        </pc:spChg>
        <pc:spChg chg="add mod">
          <ac:chgData name="rajuahmed1162021@gmail.com" userId="30f68a9591dbc57c" providerId="LiveId" clId="{A7C24AA3-98AB-4602-B92F-400C52D67AAD}" dt="2024-04-25T04:03:49.358" v="8164" actId="164"/>
          <ac:spMkLst>
            <pc:docMk/>
            <pc:sldMk cId="1547871919" sldId="980"/>
            <ac:spMk id="54" creationId="{36087A36-F875-E54A-0A64-FA500761AC71}"/>
          </ac:spMkLst>
        </pc:spChg>
        <pc:spChg chg="del">
          <ac:chgData name="rajuahmed1162021@gmail.com" userId="30f68a9591dbc57c" providerId="LiveId" clId="{A7C24AA3-98AB-4602-B92F-400C52D67AAD}" dt="2024-04-24T09:53:44.632" v="5890" actId="478"/>
          <ac:spMkLst>
            <pc:docMk/>
            <pc:sldMk cId="1547871919" sldId="980"/>
            <ac:spMk id="54" creationId="{8CE17707-B9D1-021D-A335-461F3A694B16}"/>
          </ac:spMkLst>
        </pc:spChg>
        <pc:spChg chg="add mod">
          <ac:chgData name="rajuahmed1162021@gmail.com" userId="30f68a9591dbc57c" providerId="LiveId" clId="{A7C24AA3-98AB-4602-B92F-400C52D67AAD}" dt="2024-04-25T04:03:49.358" v="8164" actId="164"/>
          <ac:spMkLst>
            <pc:docMk/>
            <pc:sldMk cId="1547871919" sldId="980"/>
            <ac:spMk id="55" creationId="{D55A6797-CDCC-2BC5-FFF2-0261816F233E}"/>
          </ac:spMkLst>
        </pc:spChg>
        <pc:spChg chg="add mod">
          <ac:chgData name="rajuahmed1162021@gmail.com" userId="30f68a9591dbc57c" providerId="LiveId" clId="{A7C24AA3-98AB-4602-B92F-400C52D67AAD}" dt="2024-04-25T04:03:49.358" v="8164" actId="164"/>
          <ac:spMkLst>
            <pc:docMk/>
            <pc:sldMk cId="1547871919" sldId="980"/>
            <ac:spMk id="57" creationId="{FC92022D-3F05-A609-F114-EEC5C9D26475}"/>
          </ac:spMkLst>
        </pc:spChg>
        <pc:spChg chg="add del mod">
          <ac:chgData name="rajuahmed1162021@gmail.com" userId="30f68a9591dbc57c" providerId="LiveId" clId="{A7C24AA3-98AB-4602-B92F-400C52D67AAD}" dt="2024-04-24T10:23:35.114" v="6165" actId="478"/>
          <ac:spMkLst>
            <pc:docMk/>
            <pc:sldMk cId="1547871919" sldId="980"/>
            <ac:spMk id="58" creationId="{25C76B98-36B6-3666-1125-8F26167036D9}"/>
          </ac:spMkLst>
        </pc:spChg>
        <pc:spChg chg="add mod">
          <ac:chgData name="rajuahmed1162021@gmail.com" userId="30f68a9591dbc57c" providerId="LiveId" clId="{A7C24AA3-98AB-4602-B92F-400C52D67AAD}" dt="2024-04-25T04:03:49.358" v="8164" actId="164"/>
          <ac:spMkLst>
            <pc:docMk/>
            <pc:sldMk cId="1547871919" sldId="980"/>
            <ac:spMk id="58" creationId="{D6886247-65E0-4213-4BB5-6A513393426B}"/>
          </ac:spMkLst>
        </pc:spChg>
        <pc:spChg chg="del">
          <ac:chgData name="rajuahmed1162021@gmail.com" userId="30f68a9591dbc57c" providerId="LiveId" clId="{A7C24AA3-98AB-4602-B92F-400C52D67AAD}" dt="2024-04-24T09:53:44.632" v="5890" actId="478"/>
          <ac:spMkLst>
            <pc:docMk/>
            <pc:sldMk cId="1547871919" sldId="980"/>
            <ac:spMk id="59" creationId="{9A0996BA-60E1-9D41-B9BB-67A982C43B9F}"/>
          </ac:spMkLst>
        </pc:spChg>
        <pc:spChg chg="add mod">
          <ac:chgData name="rajuahmed1162021@gmail.com" userId="30f68a9591dbc57c" providerId="LiveId" clId="{A7C24AA3-98AB-4602-B92F-400C52D67AAD}" dt="2024-04-25T04:03:49.358" v="8164" actId="164"/>
          <ac:spMkLst>
            <pc:docMk/>
            <pc:sldMk cId="1547871919" sldId="980"/>
            <ac:spMk id="59" creationId="{BCCAE357-D3C5-6F3C-2EA9-0AAF891BDE28}"/>
          </ac:spMkLst>
        </pc:spChg>
        <pc:spChg chg="add mod">
          <ac:chgData name="rajuahmed1162021@gmail.com" userId="30f68a9591dbc57c" providerId="LiveId" clId="{A7C24AA3-98AB-4602-B92F-400C52D67AAD}" dt="2024-04-25T04:03:49.358" v="8164" actId="164"/>
          <ac:spMkLst>
            <pc:docMk/>
            <pc:sldMk cId="1547871919" sldId="980"/>
            <ac:spMk id="60" creationId="{8DC29D98-CD7E-063F-5B3B-6EA17376A60A}"/>
          </ac:spMkLst>
        </pc:spChg>
        <pc:spChg chg="add del mod">
          <ac:chgData name="rajuahmed1162021@gmail.com" userId="30f68a9591dbc57c" providerId="LiveId" clId="{A7C24AA3-98AB-4602-B92F-400C52D67AAD}" dt="2024-04-24T10:23:35.114" v="6165" actId="478"/>
          <ac:spMkLst>
            <pc:docMk/>
            <pc:sldMk cId="1547871919" sldId="980"/>
            <ac:spMk id="60" creationId="{AADF71F6-2EB1-0DD6-1BD7-750C0D379B4F}"/>
          </ac:spMkLst>
        </pc:spChg>
        <pc:spChg chg="add mod">
          <ac:chgData name="rajuahmed1162021@gmail.com" userId="30f68a9591dbc57c" providerId="LiveId" clId="{A7C24AA3-98AB-4602-B92F-400C52D67AAD}" dt="2024-04-25T04:03:49.358" v="8164" actId="164"/>
          <ac:spMkLst>
            <pc:docMk/>
            <pc:sldMk cId="1547871919" sldId="980"/>
            <ac:spMk id="61" creationId="{9A8BD6E5-BBA4-63BA-407F-B62E4F0D60C2}"/>
          </ac:spMkLst>
        </pc:spChg>
        <pc:spChg chg="del">
          <ac:chgData name="rajuahmed1162021@gmail.com" userId="30f68a9591dbc57c" providerId="LiveId" clId="{A7C24AA3-98AB-4602-B92F-400C52D67AAD}" dt="2024-04-24T09:53:44.632" v="5890" actId="478"/>
          <ac:spMkLst>
            <pc:docMk/>
            <pc:sldMk cId="1547871919" sldId="980"/>
            <ac:spMk id="61" creationId="{A6A3DB09-5677-C80D-48C0-61D37CC51369}"/>
          </ac:spMkLst>
        </pc:spChg>
        <pc:spChg chg="add del mod">
          <ac:chgData name="rajuahmed1162021@gmail.com" userId="30f68a9591dbc57c" providerId="LiveId" clId="{A7C24AA3-98AB-4602-B92F-400C52D67AAD}" dt="2024-04-24T10:23:35.114" v="6165" actId="478"/>
          <ac:spMkLst>
            <pc:docMk/>
            <pc:sldMk cId="1547871919" sldId="980"/>
            <ac:spMk id="62" creationId="{EE32CDE4-19E2-F803-08DC-9E7D4EE6AF74}"/>
          </ac:spMkLst>
        </pc:spChg>
        <pc:spChg chg="add mod">
          <ac:chgData name="rajuahmed1162021@gmail.com" userId="30f68a9591dbc57c" providerId="LiveId" clId="{A7C24AA3-98AB-4602-B92F-400C52D67AAD}" dt="2024-04-25T04:03:49.358" v="8164" actId="164"/>
          <ac:spMkLst>
            <pc:docMk/>
            <pc:sldMk cId="1547871919" sldId="980"/>
            <ac:spMk id="62" creationId="{F050E259-34ED-052B-B881-485A14B52833}"/>
          </ac:spMkLst>
        </pc:spChg>
        <pc:spChg chg="del">
          <ac:chgData name="rajuahmed1162021@gmail.com" userId="30f68a9591dbc57c" providerId="LiveId" clId="{A7C24AA3-98AB-4602-B92F-400C52D67AAD}" dt="2024-04-24T09:53:44.632" v="5890" actId="478"/>
          <ac:spMkLst>
            <pc:docMk/>
            <pc:sldMk cId="1547871919" sldId="980"/>
            <ac:spMk id="63" creationId="{DE7460D4-AC38-E9E5-3DDA-9471FF4519A5}"/>
          </ac:spMkLst>
        </pc:spChg>
        <pc:spChg chg="add mod">
          <ac:chgData name="rajuahmed1162021@gmail.com" userId="30f68a9591dbc57c" providerId="LiveId" clId="{A7C24AA3-98AB-4602-B92F-400C52D67AAD}" dt="2024-04-25T04:03:49.358" v="8164" actId="164"/>
          <ac:spMkLst>
            <pc:docMk/>
            <pc:sldMk cId="1547871919" sldId="980"/>
            <ac:spMk id="63" creationId="{EEE7288C-41B3-52C6-0D74-AA7F51633885}"/>
          </ac:spMkLst>
        </pc:spChg>
        <pc:spChg chg="del">
          <ac:chgData name="rajuahmed1162021@gmail.com" userId="30f68a9591dbc57c" providerId="LiveId" clId="{A7C24AA3-98AB-4602-B92F-400C52D67AAD}" dt="2024-04-24T09:53:44.632" v="5890" actId="478"/>
          <ac:spMkLst>
            <pc:docMk/>
            <pc:sldMk cId="1547871919" sldId="980"/>
            <ac:spMk id="64" creationId="{3D2B7BD6-796A-AD5C-1368-780320C114FB}"/>
          </ac:spMkLst>
        </pc:spChg>
        <pc:spChg chg="add mod">
          <ac:chgData name="rajuahmed1162021@gmail.com" userId="30f68a9591dbc57c" providerId="LiveId" clId="{A7C24AA3-98AB-4602-B92F-400C52D67AAD}" dt="2024-04-25T04:03:49.358" v="8164" actId="164"/>
          <ac:spMkLst>
            <pc:docMk/>
            <pc:sldMk cId="1547871919" sldId="980"/>
            <ac:spMk id="64" creationId="{EADD51D8-6845-599D-0402-532E987FC0AE}"/>
          </ac:spMkLst>
        </pc:spChg>
        <pc:spChg chg="add mod">
          <ac:chgData name="rajuahmed1162021@gmail.com" userId="30f68a9591dbc57c" providerId="LiveId" clId="{A7C24AA3-98AB-4602-B92F-400C52D67AAD}" dt="2024-04-25T04:03:49.358" v="8164" actId="164"/>
          <ac:spMkLst>
            <pc:docMk/>
            <pc:sldMk cId="1547871919" sldId="980"/>
            <ac:spMk id="65" creationId="{824212D8-B001-E245-C0DD-D4C1DDCF33B3}"/>
          </ac:spMkLst>
        </pc:spChg>
        <pc:spChg chg="add mod">
          <ac:chgData name="rajuahmed1162021@gmail.com" userId="30f68a9591dbc57c" providerId="LiveId" clId="{A7C24AA3-98AB-4602-B92F-400C52D67AAD}" dt="2024-04-25T04:03:49.358" v="8164" actId="164"/>
          <ac:spMkLst>
            <pc:docMk/>
            <pc:sldMk cId="1547871919" sldId="980"/>
            <ac:spMk id="66" creationId="{A9A5CBAF-9D0A-EE0F-E0B9-A1FBCA24836A}"/>
          </ac:spMkLst>
        </pc:spChg>
        <pc:spChg chg="add del mod">
          <ac:chgData name="rajuahmed1162021@gmail.com" userId="30f68a9591dbc57c" providerId="LiveId" clId="{A7C24AA3-98AB-4602-B92F-400C52D67AAD}" dt="2024-04-24T10:23:35.114" v="6165" actId="478"/>
          <ac:spMkLst>
            <pc:docMk/>
            <pc:sldMk cId="1547871919" sldId="980"/>
            <ac:spMk id="66" creationId="{D740BC79-A37B-9DC2-6920-E1F0F689F64F}"/>
          </ac:spMkLst>
        </pc:spChg>
        <pc:spChg chg="add del mod">
          <ac:chgData name="rajuahmed1162021@gmail.com" userId="30f68a9591dbc57c" providerId="LiveId" clId="{A7C24AA3-98AB-4602-B92F-400C52D67AAD}" dt="2024-04-24T10:23:35.114" v="6165" actId="478"/>
          <ac:spMkLst>
            <pc:docMk/>
            <pc:sldMk cId="1547871919" sldId="980"/>
            <ac:spMk id="67" creationId="{D96EECD4-F842-6008-39DC-88E367B8B037}"/>
          </ac:spMkLst>
        </pc:spChg>
        <pc:spChg chg="add mod">
          <ac:chgData name="rajuahmed1162021@gmail.com" userId="30f68a9591dbc57c" providerId="LiveId" clId="{A7C24AA3-98AB-4602-B92F-400C52D67AAD}" dt="2024-04-25T04:03:49.358" v="8164" actId="164"/>
          <ac:spMkLst>
            <pc:docMk/>
            <pc:sldMk cId="1547871919" sldId="980"/>
            <ac:spMk id="67" creationId="{EA4B09C2-C86B-34ED-C3DB-8541A9D86B4E}"/>
          </ac:spMkLst>
        </pc:spChg>
        <pc:spChg chg="add mod">
          <ac:chgData name="rajuahmed1162021@gmail.com" userId="30f68a9591dbc57c" providerId="LiveId" clId="{A7C24AA3-98AB-4602-B92F-400C52D67AAD}" dt="2024-04-25T04:03:49.358" v="8164" actId="164"/>
          <ac:spMkLst>
            <pc:docMk/>
            <pc:sldMk cId="1547871919" sldId="980"/>
            <ac:spMk id="68" creationId="{4B1C0785-D201-7BC7-0EF0-87256C8DE4A7}"/>
          </ac:spMkLst>
        </pc:spChg>
        <pc:spChg chg="add del mod ord">
          <ac:chgData name="rajuahmed1162021@gmail.com" userId="30f68a9591dbc57c" providerId="LiveId" clId="{A7C24AA3-98AB-4602-B92F-400C52D67AAD}" dt="2024-04-24T10:23:35.114" v="6165" actId="478"/>
          <ac:spMkLst>
            <pc:docMk/>
            <pc:sldMk cId="1547871919" sldId="980"/>
            <ac:spMk id="68" creationId="{7ADD9FAC-D662-8236-CCE1-BD393EDA0B9B}"/>
          </ac:spMkLst>
        </pc:spChg>
        <pc:spChg chg="add del mod ord">
          <ac:chgData name="rajuahmed1162021@gmail.com" userId="30f68a9591dbc57c" providerId="LiveId" clId="{A7C24AA3-98AB-4602-B92F-400C52D67AAD}" dt="2024-04-24T10:23:35.114" v="6165" actId="478"/>
          <ac:spMkLst>
            <pc:docMk/>
            <pc:sldMk cId="1547871919" sldId="980"/>
            <ac:spMk id="69" creationId="{8E5AEEA7-F5B1-6374-29F2-5BD9913C64BF}"/>
          </ac:spMkLst>
        </pc:spChg>
        <pc:spChg chg="add mod">
          <ac:chgData name="rajuahmed1162021@gmail.com" userId="30f68a9591dbc57c" providerId="LiveId" clId="{A7C24AA3-98AB-4602-B92F-400C52D67AAD}" dt="2024-04-25T04:03:49.358" v="8164" actId="164"/>
          <ac:spMkLst>
            <pc:docMk/>
            <pc:sldMk cId="1547871919" sldId="980"/>
            <ac:spMk id="69" creationId="{B806FF17-791E-B5D5-9631-DCC0F1AC40DC}"/>
          </ac:spMkLst>
        </pc:spChg>
        <pc:spChg chg="add del mod ord">
          <ac:chgData name="rajuahmed1162021@gmail.com" userId="30f68a9591dbc57c" providerId="LiveId" clId="{A7C24AA3-98AB-4602-B92F-400C52D67AAD}" dt="2024-04-24T10:23:35.114" v="6165" actId="478"/>
          <ac:spMkLst>
            <pc:docMk/>
            <pc:sldMk cId="1547871919" sldId="980"/>
            <ac:spMk id="70" creationId="{0A1A70CF-DAF8-0B47-D71E-27C890E42FB8}"/>
          </ac:spMkLst>
        </pc:spChg>
        <pc:spChg chg="add mod">
          <ac:chgData name="rajuahmed1162021@gmail.com" userId="30f68a9591dbc57c" providerId="LiveId" clId="{A7C24AA3-98AB-4602-B92F-400C52D67AAD}" dt="2024-04-25T04:03:49.358" v="8164" actId="164"/>
          <ac:spMkLst>
            <pc:docMk/>
            <pc:sldMk cId="1547871919" sldId="980"/>
            <ac:spMk id="70" creationId="{5209DE84-D93D-55A0-B0E4-6736DA4F22AD}"/>
          </ac:spMkLst>
        </pc:spChg>
        <pc:spChg chg="add mod">
          <ac:chgData name="rajuahmed1162021@gmail.com" userId="30f68a9591dbc57c" providerId="LiveId" clId="{A7C24AA3-98AB-4602-B92F-400C52D67AAD}" dt="2024-04-25T04:03:49.358" v="8164" actId="164"/>
          <ac:spMkLst>
            <pc:docMk/>
            <pc:sldMk cId="1547871919" sldId="980"/>
            <ac:spMk id="71" creationId="{F850C4D6-4387-1CD0-CE9E-0DED80B3FCA1}"/>
          </ac:spMkLst>
        </pc:spChg>
        <pc:spChg chg="add del mod">
          <ac:chgData name="rajuahmed1162021@gmail.com" userId="30f68a9591dbc57c" providerId="LiveId" clId="{A7C24AA3-98AB-4602-B92F-400C52D67AAD}" dt="2024-04-24T10:57:47.134" v="6587" actId="478"/>
          <ac:spMkLst>
            <pc:docMk/>
            <pc:sldMk cId="1547871919" sldId="980"/>
            <ac:spMk id="76" creationId="{7D025B12-FD49-AA8D-84E1-AE45F5AEEBBE}"/>
          </ac:spMkLst>
        </pc:spChg>
        <pc:spChg chg="add del mod topLvl">
          <ac:chgData name="rajuahmed1162021@gmail.com" userId="30f68a9591dbc57c" providerId="LiveId" clId="{A7C24AA3-98AB-4602-B92F-400C52D67AAD}" dt="2024-04-24T10:39:53.616" v="6429" actId="478"/>
          <ac:spMkLst>
            <pc:docMk/>
            <pc:sldMk cId="1547871919" sldId="980"/>
            <ac:spMk id="77" creationId="{953EB1BB-5BA4-9365-E5D5-3ACB5A46EA8D}"/>
          </ac:spMkLst>
        </pc:spChg>
        <pc:spChg chg="add del mod topLvl">
          <ac:chgData name="rajuahmed1162021@gmail.com" userId="30f68a9591dbc57c" providerId="LiveId" clId="{A7C24AA3-98AB-4602-B92F-400C52D67AAD}" dt="2024-04-24T10:39:53.616" v="6429" actId="478"/>
          <ac:spMkLst>
            <pc:docMk/>
            <pc:sldMk cId="1547871919" sldId="980"/>
            <ac:spMk id="78" creationId="{ABB26772-D9F9-DD92-58E4-2956DA95DE2F}"/>
          </ac:spMkLst>
        </pc:spChg>
        <pc:spChg chg="add del mod topLvl">
          <ac:chgData name="rajuahmed1162021@gmail.com" userId="30f68a9591dbc57c" providerId="LiveId" clId="{A7C24AA3-98AB-4602-B92F-400C52D67AAD}" dt="2024-04-24T10:36:18.396" v="6329" actId="478"/>
          <ac:spMkLst>
            <pc:docMk/>
            <pc:sldMk cId="1547871919" sldId="980"/>
            <ac:spMk id="79" creationId="{D8F7CEAC-559B-7D19-A122-B7AD352A5D72}"/>
          </ac:spMkLst>
        </pc:spChg>
        <pc:spChg chg="add del mod topLvl">
          <ac:chgData name="rajuahmed1162021@gmail.com" userId="30f68a9591dbc57c" providerId="LiveId" clId="{A7C24AA3-98AB-4602-B92F-400C52D67AAD}" dt="2024-04-24T10:39:53.616" v="6429" actId="478"/>
          <ac:spMkLst>
            <pc:docMk/>
            <pc:sldMk cId="1547871919" sldId="980"/>
            <ac:spMk id="80" creationId="{070A0157-8C09-81D1-DE6F-5E34FC0A328B}"/>
          </ac:spMkLst>
        </pc:spChg>
        <pc:spChg chg="add mod">
          <ac:chgData name="rajuahmed1162021@gmail.com" userId="30f68a9591dbc57c" providerId="LiveId" clId="{A7C24AA3-98AB-4602-B92F-400C52D67AAD}" dt="2024-04-25T04:03:49.358" v="8164" actId="164"/>
          <ac:spMkLst>
            <pc:docMk/>
            <pc:sldMk cId="1547871919" sldId="980"/>
            <ac:spMk id="81" creationId="{012EC0E6-521C-5628-01A0-5F6F3DDFEC37}"/>
          </ac:spMkLst>
        </pc:spChg>
        <pc:spChg chg="add del mod topLvl">
          <ac:chgData name="rajuahmed1162021@gmail.com" userId="30f68a9591dbc57c" providerId="LiveId" clId="{A7C24AA3-98AB-4602-B92F-400C52D67AAD}" dt="2024-04-24T10:39:53.616" v="6429" actId="478"/>
          <ac:spMkLst>
            <pc:docMk/>
            <pc:sldMk cId="1547871919" sldId="980"/>
            <ac:spMk id="81" creationId="{F22AC676-CA42-7FA1-B46A-BA2BA6D0427B}"/>
          </ac:spMkLst>
        </pc:spChg>
        <pc:spChg chg="add del mod topLvl">
          <ac:chgData name="rajuahmed1162021@gmail.com" userId="30f68a9591dbc57c" providerId="LiveId" clId="{A7C24AA3-98AB-4602-B92F-400C52D67AAD}" dt="2024-04-24T10:39:53.616" v="6429" actId="478"/>
          <ac:spMkLst>
            <pc:docMk/>
            <pc:sldMk cId="1547871919" sldId="980"/>
            <ac:spMk id="82" creationId="{98603536-E44F-7BE3-9493-7495FE7980FF}"/>
          </ac:spMkLst>
        </pc:spChg>
        <pc:spChg chg="add del mod topLvl">
          <ac:chgData name="rajuahmed1162021@gmail.com" userId="30f68a9591dbc57c" providerId="LiveId" clId="{A7C24AA3-98AB-4602-B92F-400C52D67AAD}" dt="2024-04-24T10:36:33.259" v="6332" actId="478"/>
          <ac:spMkLst>
            <pc:docMk/>
            <pc:sldMk cId="1547871919" sldId="980"/>
            <ac:spMk id="83" creationId="{A82C710D-B798-A907-A9D5-1A61D589939D}"/>
          </ac:spMkLst>
        </pc:spChg>
        <pc:spChg chg="del">
          <ac:chgData name="rajuahmed1162021@gmail.com" userId="30f68a9591dbc57c" providerId="LiveId" clId="{A7C24AA3-98AB-4602-B92F-400C52D67AAD}" dt="2024-04-24T09:53:44.632" v="5890" actId="478"/>
          <ac:spMkLst>
            <pc:docMk/>
            <pc:sldMk cId="1547871919" sldId="980"/>
            <ac:spMk id="84" creationId="{A7F05C7B-A7F6-7BBC-7984-D5A225B8D9CC}"/>
          </ac:spMkLst>
        </pc:spChg>
        <pc:spChg chg="add del mod topLvl">
          <ac:chgData name="rajuahmed1162021@gmail.com" userId="30f68a9591dbc57c" providerId="LiveId" clId="{A7C24AA3-98AB-4602-B92F-400C52D67AAD}" dt="2024-04-24T10:39:53.616" v="6429" actId="478"/>
          <ac:spMkLst>
            <pc:docMk/>
            <pc:sldMk cId="1547871919" sldId="980"/>
            <ac:spMk id="85" creationId="{EF807006-7903-64F0-4264-9B241A1D3D4D}"/>
          </ac:spMkLst>
        </pc:spChg>
        <pc:spChg chg="del">
          <ac:chgData name="rajuahmed1162021@gmail.com" userId="30f68a9591dbc57c" providerId="LiveId" clId="{A7C24AA3-98AB-4602-B92F-400C52D67AAD}" dt="2024-04-24T09:53:44.632" v="5890" actId="478"/>
          <ac:spMkLst>
            <pc:docMk/>
            <pc:sldMk cId="1547871919" sldId="980"/>
            <ac:spMk id="86" creationId="{473E9A9A-6737-050F-DF80-EABB1466F963}"/>
          </ac:spMkLst>
        </pc:spChg>
        <pc:spChg chg="add mod">
          <ac:chgData name="rajuahmed1162021@gmail.com" userId="30f68a9591dbc57c" providerId="LiveId" clId="{A7C24AA3-98AB-4602-B92F-400C52D67AAD}" dt="2024-04-25T04:03:49.358" v="8164" actId="164"/>
          <ac:spMkLst>
            <pc:docMk/>
            <pc:sldMk cId="1547871919" sldId="980"/>
            <ac:spMk id="86" creationId="{808D89BB-95EB-6BBC-C55B-D0CF6CC08E13}"/>
          </ac:spMkLst>
        </pc:spChg>
        <pc:spChg chg="add mod">
          <ac:chgData name="rajuahmed1162021@gmail.com" userId="30f68a9591dbc57c" providerId="LiveId" clId="{A7C24AA3-98AB-4602-B92F-400C52D67AAD}" dt="2024-04-25T04:03:49.358" v="8164" actId="164"/>
          <ac:spMkLst>
            <pc:docMk/>
            <pc:sldMk cId="1547871919" sldId="980"/>
            <ac:spMk id="87" creationId="{6762AFC1-E949-8631-1349-39EB8A69A177}"/>
          </ac:spMkLst>
        </pc:spChg>
        <pc:spChg chg="del">
          <ac:chgData name="rajuahmed1162021@gmail.com" userId="30f68a9591dbc57c" providerId="LiveId" clId="{A7C24AA3-98AB-4602-B92F-400C52D67AAD}" dt="2024-04-24T09:53:44.632" v="5890" actId="478"/>
          <ac:spMkLst>
            <pc:docMk/>
            <pc:sldMk cId="1547871919" sldId="980"/>
            <ac:spMk id="87" creationId="{DC248569-609B-BA4B-58CD-59FE245E0BF3}"/>
          </ac:spMkLst>
        </pc:spChg>
        <pc:spChg chg="add mod">
          <ac:chgData name="rajuahmed1162021@gmail.com" userId="30f68a9591dbc57c" providerId="LiveId" clId="{A7C24AA3-98AB-4602-B92F-400C52D67AAD}" dt="2024-04-25T04:03:49.358" v="8164" actId="164"/>
          <ac:spMkLst>
            <pc:docMk/>
            <pc:sldMk cId="1547871919" sldId="980"/>
            <ac:spMk id="88" creationId="{6C0D8358-7744-4106-0DB7-0CECBE436CE6}"/>
          </ac:spMkLst>
        </pc:spChg>
        <pc:spChg chg="add del mod topLvl">
          <ac:chgData name="rajuahmed1162021@gmail.com" userId="30f68a9591dbc57c" providerId="LiveId" clId="{A7C24AA3-98AB-4602-B92F-400C52D67AAD}" dt="2024-04-24T10:39:53.616" v="6429" actId="478"/>
          <ac:spMkLst>
            <pc:docMk/>
            <pc:sldMk cId="1547871919" sldId="980"/>
            <ac:spMk id="88" creationId="{C09978D4-0849-85E6-CCAC-6ABCC1A3AE03}"/>
          </ac:spMkLst>
        </pc:spChg>
        <pc:spChg chg="add del mod topLvl">
          <ac:chgData name="rajuahmed1162021@gmail.com" userId="30f68a9591dbc57c" providerId="LiveId" clId="{A7C24AA3-98AB-4602-B92F-400C52D67AAD}" dt="2024-04-24T10:39:53.616" v="6429" actId="478"/>
          <ac:spMkLst>
            <pc:docMk/>
            <pc:sldMk cId="1547871919" sldId="980"/>
            <ac:spMk id="89" creationId="{D8115F28-C5AE-6CB1-41F0-5BF35C86A328}"/>
          </ac:spMkLst>
        </pc:spChg>
        <pc:spChg chg="add mod">
          <ac:chgData name="rajuahmed1162021@gmail.com" userId="30f68a9591dbc57c" providerId="LiveId" clId="{A7C24AA3-98AB-4602-B92F-400C52D67AAD}" dt="2024-04-25T04:03:49.358" v="8164" actId="164"/>
          <ac:spMkLst>
            <pc:docMk/>
            <pc:sldMk cId="1547871919" sldId="980"/>
            <ac:spMk id="89" creationId="{FAEFB171-0093-3740-872B-66C5CA066403}"/>
          </ac:spMkLst>
        </pc:spChg>
        <pc:spChg chg="add del mod topLvl">
          <ac:chgData name="rajuahmed1162021@gmail.com" userId="30f68a9591dbc57c" providerId="LiveId" clId="{A7C24AA3-98AB-4602-B92F-400C52D67AAD}" dt="2024-04-24T10:39:53.616" v="6429" actId="478"/>
          <ac:spMkLst>
            <pc:docMk/>
            <pc:sldMk cId="1547871919" sldId="980"/>
            <ac:spMk id="90" creationId="{56448F96-2A78-5A11-AB8D-4019BA045D44}"/>
          </ac:spMkLst>
        </pc:spChg>
        <pc:spChg chg="add mod">
          <ac:chgData name="rajuahmed1162021@gmail.com" userId="30f68a9591dbc57c" providerId="LiveId" clId="{A7C24AA3-98AB-4602-B92F-400C52D67AAD}" dt="2024-04-25T04:03:49.358" v="8164" actId="164"/>
          <ac:spMkLst>
            <pc:docMk/>
            <pc:sldMk cId="1547871919" sldId="980"/>
            <ac:spMk id="90" creationId="{679AA48F-187D-2E5F-DFA9-94D7C85AF1ED}"/>
          </ac:spMkLst>
        </pc:spChg>
        <pc:spChg chg="add del mod topLvl">
          <ac:chgData name="rajuahmed1162021@gmail.com" userId="30f68a9591dbc57c" providerId="LiveId" clId="{A7C24AA3-98AB-4602-B92F-400C52D67AAD}" dt="2024-04-24T10:39:53.616" v="6429" actId="478"/>
          <ac:spMkLst>
            <pc:docMk/>
            <pc:sldMk cId="1547871919" sldId="980"/>
            <ac:spMk id="91" creationId="{A6781817-6685-EE33-91B4-F28FB8EEFEE1}"/>
          </ac:spMkLst>
        </pc:spChg>
        <pc:spChg chg="add mod">
          <ac:chgData name="rajuahmed1162021@gmail.com" userId="30f68a9591dbc57c" providerId="LiveId" clId="{A7C24AA3-98AB-4602-B92F-400C52D67AAD}" dt="2024-04-24T10:29:26.461" v="6218" actId="164"/>
          <ac:spMkLst>
            <pc:docMk/>
            <pc:sldMk cId="1547871919" sldId="980"/>
            <ac:spMk id="92" creationId="{FEC20121-7ADE-4CBA-F07F-FAC8940DAEC9}"/>
          </ac:spMkLst>
        </pc:spChg>
        <pc:spChg chg="add mod">
          <ac:chgData name="rajuahmed1162021@gmail.com" userId="30f68a9591dbc57c" providerId="LiveId" clId="{A7C24AA3-98AB-4602-B92F-400C52D67AAD}" dt="2024-04-24T10:29:26.461" v="6218" actId="164"/>
          <ac:spMkLst>
            <pc:docMk/>
            <pc:sldMk cId="1547871919" sldId="980"/>
            <ac:spMk id="93" creationId="{CC7B5667-3A56-4C1B-D369-34294E010151}"/>
          </ac:spMkLst>
        </pc:spChg>
        <pc:spChg chg="add mod">
          <ac:chgData name="rajuahmed1162021@gmail.com" userId="30f68a9591dbc57c" providerId="LiveId" clId="{A7C24AA3-98AB-4602-B92F-400C52D67AAD}" dt="2024-04-24T10:30:56.240" v="6251" actId="164"/>
          <ac:spMkLst>
            <pc:docMk/>
            <pc:sldMk cId="1547871919" sldId="980"/>
            <ac:spMk id="95" creationId="{29311118-E100-1C92-B846-89384F177599}"/>
          </ac:spMkLst>
        </pc:spChg>
        <pc:spChg chg="add mod">
          <ac:chgData name="rajuahmed1162021@gmail.com" userId="30f68a9591dbc57c" providerId="LiveId" clId="{A7C24AA3-98AB-4602-B92F-400C52D67AAD}" dt="2024-04-24T10:35:38.732" v="6322" actId="164"/>
          <ac:spMkLst>
            <pc:docMk/>
            <pc:sldMk cId="1547871919" sldId="980"/>
            <ac:spMk id="96" creationId="{32B7F425-9CC0-B5B4-7383-2B2A4EE0162F}"/>
          </ac:spMkLst>
        </pc:spChg>
        <pc:spChg chg="add mod">
          <ac:chgData name="rajuahmed1162021@gmail.com" userId="30f68a9591dbc57c" providerId="LiveId" clId="{A7C24AA3-98AB-4602-B92F-400C52D67AAD}" dt="2024-04-28T03:52:29.200" v="11200"/>
          <ac:spMkLst>
            <pc:docMk/>
            <pc:sldMk cId="1547871919" sldId="980"/>
            <ac:spMk id="97" creationId="{4140044D-C29A-B1EB-1495-144E8E1BC885}"/>
          </ac:spMkLst>
        </pc:spChg>
        <pc:spChg chg="add del mod topLvl">
          <ac:chgData name="rajuahmed1162021@gmail.com" userId="30f68a9591dbc57c" providerId="LiveId" clId="{A7C24AA3-98AB-4602-B92F-400C52D67AAD}" dt="2024-04-25T05:22:27.069" v="9003" actId="478"/>
          <ac:spMkLst>
            <pc:docMk/>
            <pc:sldMk cId="1547871919" sldId="980"/>
            <ac:spMk id="98" creationId="{28E2D824-D4B5-5DD7-DF0B-6C32B788D37E}"/>
          </ac:spMkLst>
        </pc:spChg>
        <pc:spChg chg="add del mod topLvl">
          <ac:chgData name="rajuahmed1162021@gmail.com" userId="30f68a9591dbc57c" providerId="LiveId" clId="{A7C24AA3-98AB-4602-B92F-400C52D67AAD}" dt="2024-04-25T05:22:27.069" v="9003" actId="478"/>
          <ac:spMkLst>
            <pc:docMk/>
            <pc:sldMk cId="1547871919" sldId="980"/>
            <ac:spMk id="99" creationId="{9B9EDD4B-18B6-A3C6-4660-81904270620B}"/>
          </ac:spMkLst>
        </pc:spChg>
        <pc:spChg chg="add mod">
          <ac:chgData name="rajuahmed1162021@gmail.com" userId="30f68a9591dbc57c" providerId="LiveId" clId="{A7C24AA3-98AB-4602-B92F-400C52D67AAD}" dt="2024-04-24T10:35:38.732" v="6322" actId="164"/>
          <ac:spMkLst>
            <pc:docMk/>
            <pc:sldMk cId="1547871919" sldId="980"/>
            <ac:spMk id="99" creationId="{B6EBF649-D6D2-D5AE-BB96-F4F6CD071313}"/>
          </ac:spMkLst>
        </pc:spChg>
        <pc:spChg chg="add del mod topLvl">
          <ac:chgData name="rajuahmed1162021@gmail.com" userId="30f68a9591dbc57c" providerId="LiveId" clId="{A7C24AA3-98AB-4602-B92F-400C52D67AAD}" dt="2024-04-25T05:22:27.069" v="9003" actId="478"/>
          <ac:spMkLst>
            <pc:docMk/>
            <pc:sldMk cId="1547871919" sldId="980"/>
            <ac:spMk id="100" creationId="{6D933BD7-22EA-56EC-E488-124C853663D5}"/>
          </ac:spMkLst>
        </pc:spChg>
        <pc:spChg chg="add del mod">
          <ac:chgData name="rajuahmed1162021@gmail.com" userId="30f68a9591dbc57c" providerId="LiveId" clId="{A7C24AA3-98AB-4602-B92F-400C52D67AAD}" dt="2024-04-24T10:37:50.245" v="6413" actId="21"/>
          <ac:spMkLst>
            <pc:docMk/>
            <pc:sldMk cId="1547871919" sldId="980"/>
            <ac:spMk id="101" creationId="{43BD3907-0458-40C6-9212-BBB16D18F1FC}"/>
          </ac:spMkLst>
        </pc:spChg>
        <pc:spChg chg="add del mod topLvl">
          <ac:chgData name="rajuahmed1162021@gmail.com" userId="30f68a9591dbc57c" providerId="LiveId" clId="{A7C24AA3-98AB-4602-B92F-400C52D67AAD}" dt="2024-04-25T05:22:27.069" v="9003" actId="478"/>
          <ac:spMkLst>
            <pc:docMk/>
            <pc:sldMk cId="1547871919" sldId="980"/>
            <ac:spMk id="101" creationId="{6EF823C0-C91B-47D9-2767-6E6F9DFFCC86}"/>
          </ac:spMkLst>
        </pc:spChg>
        <pc:spChg chg="add del">
          <ac:chgData name="rajuahmed1162021@gmail.com" userId="30f68a9591dbc57c" providerId="LiveId" clId="{A7C24AA3-98AB-4602-B92F-400C52D67AAD}" dt="2024-04-24T10:34:49.531" v="6291" actId="478"/>
          <ac:spMkLst>
            <pc:docMk/>
            <pc:sldMk cId="1547871919" sldId="980"/>
            <ac:spMk id="102" creationId="{0C12C798-5B83-5A3B-E4B9-48ED99E9FE51}"/>
          </ac:spMkLst>
        </pc:spChg>
        <pc:spChg chg="add del mod topLvl">
          <ac:chgData name="rajuahmed1162021@gmail.com" userId="30f68a9591dbc57c" providerId="LiveId" clId="{A7C24AA3-98AB-4602-B92F-400C52D67AAD}" dt="2024-04-25T05:22:27.069" v="9003" actId="478"/>
          <ac:spMkLst>
            <pc:docMk/>
            <pc:sldMk cId="1547871919" sldId="980"/>
            <ac:spMk id="102" creationId="{33CFDE40-AECA-C992-3139-4E0D6DD9BD2B}"/>
          </ac:spMkLst>
        </pc:spChg>
        <pc:spChg chg="add del mod topLvl">
          <ac:chgData name="rajuahmed1162021@gmail.com" userId="30f68a9591dbc57c" providerId="LiveId" clId="{A7C24AA3-98AB-4602-B92F-400C52D67AAD}" dt="2024-04-25T05:22:27.069" v="9003" actId="478"/>
          <ac:spMkLst>
            <pc:docMk/>
            <pc:sldMk cId="1547871919" sldId="980"/>
            <ac:spMk id="103" creationId="{B5C03039-32FE-24CA-613D-243FF3D11ECC}"/>
          </ac:spMkLst>
        </pc:spChg>
        <pc:spChg chg="add del mod ord">
          <ac:chgData name="rajuahmed1162021@gmail.com" userId="30f68a9591dbc57c" providerId="LiveId" clId="{A7C24AA3-98AB-4602-B92F-400C52D67AAD}" dt="2024-04-24T10:39:55.405" v="6430" actId="478"/>
          <ac:spMkLst>
            <pc:docMk/>
            <pc:sldMk cId="1547871919" sldId="980"/>
            <ac:spMk id="104" creationId="{23E1D534-90EE-176A-A987-9A4DB40A7DC9}"/>
          </ac:spMkLst>
        </pc:spChg>
        <pc:spChg chg="add del mod topLvl">
          <ac:chgData name="rajuahmed1162021@gmail.com" userId="30f68a9591dbc57c" providerId="LiveId" clId="{A7C24AA3-98AB-4602-B92F-400C52D67AAD}" dt="2024-04-25T04:12:33.991" v="8358" actId="478"/>
          <ac:spMkLst>
            <pc:docMk/>
            <pc:sldMk cId="1547871919" sldId="980"/>
            <ac:spMk id="104" creationId="{243C5FCA-5408-7765-21D0-1D00BEBA4C7C}"/>
          </ac:spMkLst>
        </pc:spChg>
        <pc:spChg chg="add del mod topLvl">
          <ac:chgData name="rajuahmed1162021@gmail.com" userId="30f68a9591dbc57c" providerId="LiveId" clId="{A7C24AA3-98AB-4602-B92F-400C52D67AAD}" dt="2024-04-25T04:12:33.991" v="8358" actId="478"/>
          <ac:spMkLst>
            <pc:docMk/>
            <pc:sldMk cId="1547871919" sldId="980"/>
            <ac:spMk id="105" creationId="{16176B38-AD55-4EAE-1076-6EFE1FFD31B0}"/>
          </ac:spMkLst>
        </pc:spChg>
        <pc:spChg chg="add del mod topLvl">
          <ac:chgData name="rajuahmed1162021@gmail.com" userId="30f68a9591dbc57c" providerId="LiveId" clId="{A7C24AA3-98AB-4602-B92F-400C52D67AAD}" dt="2024-04-24T10:39:53.616" v="6429" actId="478"/>
          <ac:spMkLst>
            <pc:docMk/>
            <pc:sldMk cId="1547871919" sldId="980"/>
            <ac:spMk id="106" creationId="{75123D94-3AD8-9297-8451-F2A26F6F8AAE}"/>
          </ac:spMkLst>
        </pc:spChg>
        <pc:spChg chg="mod">
          <ac:chgData name="rajuahmed1162021@gmail.com" userId="30f68a9591dbc57c" providerId="LiveId" clId="{A7C24AA3-98AB-4602-B92F-400C52D67AAD}" dt="2024-04-25T04:08:58.622" v="8226" actId="165"/>
          <ac:spMkLst>
            <pc:docMk/>
            <pc:sldMk cId="1547871919" sldId="980"/>
            <ac:spMk id="107" creationId="{4DBAEC1B-8DE7-605E-330E-A4463B8AF2CD}"/>
          </ac:spMkLst>
        </pc:spChg>
        <pc:spChg chg="add del mod topLvl">
          <ac:chgData name="rajuahmed1162021@gmail.com" userId="30f68a9591dbc57c" providerId="LiveId" clId="{A7C24AA3-98AB-4602-B92F-400C52D67AAD}" dt="2024-04-24T10:39:53.616" v="6429" actId="478"/>
          <ac:spMkLst>
            <pc:docMk/>
            <pc:sldMk cId="1547871919" sldId="980"/>
            <ac:spMk id="107" creationId="{DCF19354-63CB-DE12-5049-B840AC4E6658}"/>
          </ac:spMkLst>
        </pc:spChg>
        <pc:spChg chg="mod">
          <ac:chgData name="rajuahmed1162021@gmail.com" userId="30f68a9591dbc57c" providerId="LiveId" clId="{A7C24AA3-98AB-4602-B92F-400C52D67AAD}" dt="2024-04-25T04:08:58.622" v="8226" actId="165"/>
          <ac:spMkLst>
            <pc:docMk/>
            <pc:sldMk cId="1547871919" sldId="980"/>
            <ac:spMk id="108" creationId="{CBF48CA4-03DF-752B-9D8E-484CA969C255}"/>
          </ac:spMkLst>
        </pc:spChg>
        <pc:spChg chg="add del mod topLvl">
          <ac:chgData name="rajuahmed1162021@gmail.com" userId="30f68a9591dbc57c" providerId="LiveId" clId="{A7C24AA3-98AB-4602-B92F-400C52D67AAD}" dt="2024-04-25T04:12:33.991" v="8358" actId="478"/>
          <ac:spMkLst>
            <pc:docMk/>
            <pc:sldMk cId="1547871919" sldId="980"/>
            <ac:spMk id="109" creationId="{1680D6C0-1680-FE1E-C358-27F6475A8BC7}"/>
          </ac:spMkLst>
        </pc:spChg>
        <pc:spChg chg="add del mod topLvl">
          <ac:chgData name="rajuahmed1162021@gmail.com" userId="30f68a9591dbc57c" providerId="LiveId" clId="{A7C24AA3-98AB-4602-B92F-400C52D67AAD}" dt="2024-04-25T04:12:33.991" v="8358" actId="478"/>
          <ac:spMkLst>
            <pc:docMk/>
            <pc:sldMk cId="1547871919" sldId="980"/>
            <ac:spMk id="110" creationId="{53419C2A-19AF-F6CC-B916-9F06E69272C4}"/>
          </ac:spMkLst>
        </pc:spChg>
        <pc:spChg chg="add del mod ord">
          <ac:chgData name="rajuahmed1162021@gmail.com" userId="30f68a9591dbc57c" providerId="LiveId" clId="{A7C24AA3-98AB-4602-B92F-400C52D67AAD}" dt="2024-04-24T10:39:53.616" v="6429" actId="478"/>
          <ac:spMkLst>
            <pc:docMk/>
            <pc:sldMk cId="1547871919" sldId="980"/>
            <ac:spMk id="110" creationId="{86BA94C9-EDA3-E9EC-AAF3-4445A0F76CAF}"/>
          </ac:spMkLst>
        </pc:spChg>
        <pc:spChg chg="add del mod">
          <ac:chgData name="rajuahmed1162021@gmail.com" userId="30f68a9591dbc57c" providerId="LiveId" clId="{A7C24AA3-98AB-4602-B92F-400C52D67AAD}" dt="2024-04-24T10:56:06.715" v="6567" actId="478"/>
          <ac:spMkLst>
            <pc:docMk/>
            <pc:sldMk cId="1547871919" sldId="980"/>
            <ac:spMk id="116" creationId="{CAAD7FED-2E76-417E-3A9A-FCD23965F5EF}"/>
          </ac:spMkLst>
        </pc:spChg>
        <pc:spChg chg="add mod topLvl">
          <ac:chgData name="rajuahmed1162021@gmail.com" userId="30f68a9591dbc57c" providerId="LiveId" clId="{A7C24AA3-98AB-4602-B92F-400C52D67AAD}" dt="2024-04-25T06:12:39.043" v="9752" actId="165"/>
          <ac:spMkLst>
            <pc:docMk/>
            <pc:sldMk cId="1547871919" sldId="980"/>
            <ac:spMk id="118" creationId="{415BF09F-9999-907F-DCBC-D6F277C0FEE2}"/>
          </ac:spMkLst>
        </pc:spChg>
        <pc:spChg chg="mod topLvl">
          <ac:chgData name="rajuahmed1162021@gmail.com" userId="30f68a9591dbc57c" providerId="LiveId" clId="{A7C24AA3-98AB-4602-B92F-400C52D67AAD}" dt="2024-04-24T10:49:29.115" v="6554" actId="164"/>
          <ac:spMkLst>
            <pc:docMk/>
            <pc:sldMk cId="1547871919" sldId="980"/>
            <ac:spMk id="118" creationId="{7FD2B286-FB18-CB87-E270-67680E364BD8}"/>
          </ac:spMkLst>
        </pc:spChg>
        <pc:spChg chg="add mod topLvl">
          <ac:chgData name="rajuahmed1162021@gmail.com" userId="30f68a9591dbc57c" providerId="LiveId" clId="{A7C24AA3-98AB-4602-B92F-400C52D67AAD}" dt="2024-04-25T06:12:39.043" v="9752" actId="165"/>
          <ac:spMkLst>
            <pc:docMk/>
            <pc:sldMk cId="1547871919" sldId="980"/>
            <ac:spMk id="119" creationId="{456E850D-B20F-6BFC-C7AF-9C00F3434824}"/>
          </ac:spMkLst>
        </pc:spChg>
        <pc:spChg chg="mod topLvl">
          <ac:chgData name="rajuahmed1162021@gmail.com" userId="30f68a9591dbc57c" providerId="LiveId" clId="{A7C24AA3-98AB-4602-B92F-400C52D67AAD}" dt="2024-04-24T10:49:29.115" v="6554" actId="164"/>
          <ac:spMkLst>
            <pc:docMk/>
            <pc:sldMk cId="1547871919" sldId="980"/>
            <ac:spMk id="119" creationId="{ADCF2185-2AA8-6725-9889-640B420FDC2F}"/>
          </ac:spMkLst>
        </pc:spChg>
        <pc:spChg chg="mod topLvl">
          <ac:chgData name="rajuahmed1162021@gmail.com" userId="30f68a9591dbc57c" providerId="LiveId" clId="{A7C24AA3-98AB-4602-B92F-400C52D67AAD}" dt="2024-04-24T10:49:29.115" v="6554" actId="164"/>
          <ac:spMkLst>
            <pc:docMk/>
            <pc:sldMk cId="1547871919" sldId="980"/>
            <ac:spMk id="120" creationId="{3092597B-78B8-9105-2A0A-C0249A06ABFB}"/>
          </ac:spMkLst>
        </pc:spChg>
        <pc:spChg chg="add mod topLvl">
          <ac:chgData name="rajuahmed1162021@gmail.com" userId="30f68a9591dbc57c" providerId="LiveId" clId="{A7C24AA3-98AB-4602-B92F-400C52D67AAD}" dt="2024-04-25T06:12:39.043" v="9752" actId="165"/>
          <ac:spMkLst>
            <pc:docMk/>
            <pc:sldMk cId="1547871919" sldId="980"/>
            <ac:spMk id="120" creationId="{5D686A8E-5F88-01C2-5BF2-94ABB1E46FAB}"/>
          </ac:spMkLst>
        </pc:spChg>
        <pc:spChg chg="mod topLvl">
          <ac:chgData name="rajuahmed1162021@gmail.com" userId="30f68a9591dbc57c" providerId="LiveId" clId="{A7C24AA3-98AB-4602-B92F-400C52D67AAD}" dt="2024-04-24T10:49:29.115" v="6554" actId="164"/>
          <ac:spMkLst>
            <pc:docMk/>
            <pc:sldMk cId="1547871919" sldId="980"/>
            <ac:spMk id="121" creationId="{C29A4B35-93A9-9704-7CBD-002B23A02D45}"/>
          </ac:spMkLst>
        </pc:spChg>
        <pc:spChg chg="add mod topLvl">
          <ac:chgData name="rajuahmed1162021@gmail.com" userId="30f68a9591dbc57c" providerId="LiveId" clId="{A7C24AA3-98AB-4602-B92F-400C52D67AAD}" dt="2024-04-25T06:12:39.043" v="9752" actId="165"/>
          <ac:spMkLst>
            <pc:docMk/>
            <pc:sldMk cId="1547871919" sldId="980"/>
            <ac:spMk id="121" creationId="{DB6E542D-34C4-D375-6F17-D679E18560E0}"/>
          </ac:spMkLst>
        </pc:spChg>
        <pc:spChg chg="add mod topLvl">
          <ac:chgData name="rajuahmed1162021@gmail.com" userId="30f68a9591dbc57c" providerId="LiveId" clId="{A7C24AA3-98AB-4602-B92F-400C52D67AAD}" dt="2024-04-25T06:12:39.043" v="9752" actId="165"/>
          <ac:spMkLst>
            <pc:docMk/>
            <pc:sldMk cId="1547871919" sldId="980"/>
            <ac:spMk id="122" creationId="{4FEEE80C-9AF2-4357-3CBA-ED2D86422999}"/>
          </ac:spMkLst>
        </pc:spChg>
        <pc:spChg chg="mod topLvl">
          <ac:chgData name="rajuahmed1162021@gmail.com" userId="30f68a9591dbc57c" providerId="LiveId" clId="{A7C24AA3-98AB-4602-B92F-400C52D67AAD}" dt="2024-04-24T10:49:29.115" v="6554" actId="164"/>
          <ac:spMkLst>
            <pc:docMk/>
            <pc:sldMk cId="1547871919" sldId="980"/>
            <ac:spMk id="122" creationId="{E58898EF-6179-EE4A-1835-612E09103926}"/>
          </ac:spMkLst>
        </pc:spChg>
        <pc:spChg chg="mod topLvl">
          <ac:chgData name="rajuahmed1162021@gmail.com" userId="30f68a9591dbc57c" providerId="LiveId" clId="{A7C24AA3-98AB-4602-B92F-400C52D67AAD}" dt="2024-04-24T10:49:29.115" v="6554" actId="164"/>
          <ac:spMkLst>
            <pc:docMk/>
            <pc:sldMk cId="1547871919" sldId="980"/>
            <ac:spMk id="123" creationId="{D954EC1B-E302-0882-1D68-846C5F3DF779}"/>
          </ac:spMkLst>
        </pc:spChg>
        <pc:spChg chg="mod topLvl">
          <ac:chgData name="rajuahmed1162021@gmail.com" userId="30f68a9591dbc57c" providerId="LiveId" clId="{A7C24AA3-98AB-4602-B92F-400C52D67AAD}" dt="2024-04-24T10:49:29.115" v="6554" actId="164"/>
          <ac:spMkLst>
            <pc:docMk/>
            <pc:sldMk cId="1547871919" sldId="980"/>
            <ac:spMk id="124" creationId="{6C012F24-1FB8-7C02-8931-541ADEA1DABA}"/>
          </ac:spMkLst>
        </pc:spChg>
        <pc:spChg chg="mod topLvl">
          <ac:chgData name="rajuahmed1162021@gmail.com" userId="30f68a9591dbc57c" providerId="LiveId" clId="{A7C24AA3-98AB-4602-B92F-400C52D67AAD}" dt="2024-04-24T10:49:29.115" v="6554" actId="164"/>
          <ac:spMkLst>
            <pc:docMk/>
            <pc:sldMk cId="1547871919" sldId="980"/>
            <ac:spMk id="125" creationId="{D6A7235D-CD9D-F4A8-42A1-29FED9333C5A}"/>
          </ac:spMkLst>
        </pc:spChg>
        <pc:spChg chg="add del mod ord">
          <ac:chgData name="rajuahmed1162021@gmail.com" userId="30f68a9591dbc57c" providerId="LiveId" clId="{A7C24AA3-98AB-4602-B92F-400C52D67AAD}" dt="2024-04-25T05:22:21.309" v="9002" actId="478"/>
          <ac:spMkLst>
            <pc:docMk/>
            <pc:sldMk cId="1547871919" sldId="980"/>
            <ac:spMk id="126" creationId="{6F5B9BFD-1CE0-DF2F-3351-8351B93CAFC9}"/>
          </ac:spMkLst>
        </pc:spChg>
        <pc:spChg chg="mod topLvl">
          <ac:chgData name="rajuahmed1162021@gmail.com" userId="30f68a9591dbc57c" providerId="LiveId" clId="{A7C24AA3-98AB-4602-B92F-400C52D67AAD}" dt="2024-04-24T10:49:29.115" v="6554" actId="164"/>
          <ac:spMkLst>
            <pc:docMk/>
            <pc:sldMk cId="1547871919" sldId="980"/>
            <ac:spMk id="126" creationId="{8BC76F62-AF82-6383-0FF7-515B9C15E408}"/>
          </ac:spMkLst>
        </pc:spChg>
        <pc:spChg chg="add del mod ord">
          <ac:chgData name="rajuahmed1162021@gmail.com" userId="30f68a9591dbc57c" providerId="LiveId" clId="{A7C24AA3-98AB-4602-B92F-400C52D67AAD}" dt="2024-04-25T05:22:21.309" v="9002" actId="478"/>
          <ac:spMkLst>
            <pc:docMk/>
            <pc:sldMk cId="1547871919" sldId="980"/>
            <ac:spMk id="127" creationId="{598F9495-7124-7F88-AB75-93E48742895C}"/>
          </ac:spMkLst>
        </pc:spChg>
        <pc:spChg chg="mod topLvl">
          <ac:chgData name="rajuahmed1162021@gmail.com" userId="30f68a9591dbc57c" providerId="LiveId" clId="{A7C24AA3-98AB-4602-B92F-400C52D67AAD}" dt="2024-04-24T10:49:29.115" v="6554" actId="164"/>
          <ac:spMkLst>
            <pc:docMk/>
            <pc:sldMk cId="1547871919" sldId="980"/>
            <ac:spMk id="127" creationId="{5E2EF937-1A43-1C26-92E8-A2293B5D0AE2}"/>
          </ac:spMkLst>
        </pc:spChg>
        <pc:spChg chg="add del mod ord">
          <ac:chgData name="rajuahmed1162021@gmail.com" userId="30f68a9591dbc57c" providerId="LiveId" clId="{A7C24AA3-98AB-4602-B92F-400C52D67AAD}" dt="2024-04-25T05:22:21.309" v="9002" actId="478"/>
          <ac:spMkLst>
            <pc:docMk/>
            <pc:sldMk cId="1547871919" sldId="980"/>
            <ac:spMk id="128" creationId="{6A540661-4105-0163-92D8-4272F18BAB2F}"/>
          </ac:spMkLst>
        </pc:spChg>
        <pc:spChg chg="add del mod">
          <ac:chgData name="rajuahmed1162021@gmail.com" userId="30f68a9591dbc57c" providerId="LiveId" clId="{A7C24AA3-98AB-4602-B92F-400C52D67AAD}" dt="2024-04-25T05:23:35.515" v="9010" actId="478"/>
          <ac:spMkLst>
            <pc:docMk/>
            <pc:sldMk cId="1547871919" sldId="980"/>
            <ac:spMk id="129" creationId="{73E270B8-0645-DE97-AD02-C980AFFAA7A3}"/>
          </ac:spMkLst>
        </pc:spChg>
        <pc:spChg chg="del mod topLvl">
          <ac:chgData name="rajuahmed1162021@gmail.com" userId="30f68a9591dbc57c" providerId="LiveId" clId="{A7C24AA3-98AB-4602-B92F-400C52D67AAD}" dt="2024-04-24T10:56:08.893" v="6568" actId="478"/>
          <ac:spMkLst>
            <pc:docMk/>
            <pc:sldMk cId="1547871919" sldId="980"/>
            <ac:spMk id="130" creationId="{4D2FF113-5095-4FCB-25B2-DE627999E347}"/>
          </ac:spMkLst>
        </pc:spChg>
        <pc:spChg chg="del mod topLvl">
          <ac:chgData name="rajuahmed1162021@gmail.com" userId="30f68a9591dbc57c" providerId="LiveId" clId="{A7C24AA3-98AB-4602-B92F-400C52D67AAD}" dt="2024-04-24T10:56:08.893" v="6568" actId="478"/>
          <ac:spMkLst>
            <pc:docMk/>
            <pc:sldMk cId="1547871919" sldId="980"/>
            <ac:spMk id="131" creationId="{CC2B9F9B-CD6E-34AD-5106-BB62B3CA1A82}"/>
          </ac:spMkLst>
        </pc:spChg>
        <pc:spChg chg="del mod topLvl">
          <ac:chgData name="rajuahmed1162021@gmail.com" userId="30f68a9591dbc57c" providerId="LiveId" clId="{A7C24AA3-98AB-4602-B92F-400C52D67AAD}" dt="2024-04-24T10:56:08.893" v="6568" actId="478"/>
          <ac:spMkLst>
            <pc:docMk/>
            <pc:sldMk cId="1547871919" sldId="980"/>
            <ac:spMk id="132" creationId="{8817DB10-A1DB-999E-9D29-39370F466BDE}"/>
          </ac:spMkLst>
        </pc:spChg>
        <pc:spChg chg="del mod topLvl">
          <ac:chgData name="rajuahmed1162021@gmail.com" userId="30f68a9591dbc57c" providerId="LiveId" clId="{A7C24AA3-98AB-4602-B92F-400C52D67AAD}" dt="2024-04-24T10:56:08.893" v="6568" actId="478"/>
          <ac:spMkLst>
            <pc:docMk/>
            <pc:sldMk cId="1547871919" sldId="980"/>
            <ac:spMk id="133" creationId="{BB787261-6118-783B-C0AB-DE19E63BF13B}"/>
          </ac:spMkLst>
        </pc:spChg>
        <pc:spChg chg="del mod topLvl">
          <ac:chgData name="rajuahmed1162021@gmail.com" userId="30f68a9591dbc57c" providerId="LiveId" clId="{A7C24AA3-98AB-4602-B92F-400C52D67AAD}" dt="2024-04-24T10:56:08.893" v="6568" actId="478"/>
          <ac:spMkLst>
            <pc:docMk/>
            <pc:sldMk cId="1547871919" sldId="980"/>
            <ac:spMk id="134" creationId="{4E7B3508-8673-B6E4-4C81-80E301A29C8C}"/>
          </ac:spMkLst>
        </pc:spChg>
        <pc:spChg chg="del mod topLvl">
          <ac:chgData name="rajuahmed1162021@gmail.com" userId="30f68a9591dbc57c" providerId="LiveId" clId="{A7C24AA3-98AB-4602-B92F-400C52D67AAD}" dt="2024-04-24T10:56:08.893" v="6568" actId="478"/>
          <ac:spMkLst>
            <pc:docMk/>
            <pc:sldMk cId="1547871919" sldId="980"/>
            <ac:spMk id="135" creationId="{3BFD6AB6-FCB1-48B2-08B6-14231689DC9A}"/>
          </ac:spMkLst>
        </pc:spChg>
        <pc:spChg chg="add del mod topLvl">
          <ac:chgData name="rajuahmed1162021@gmail.com" userId="30f68a9591dbc57c" providerId="LiveId" clId="{A7C24AA3-98AB-4602-B92F-400C52D67AAD}" dt="2024-04-25T05:33:02.724" v="9256" actId="21"/>
          <ac:spMkLst>
            <pc:docMk/>
            <pc:sldMk cId="1547871919" sldId="980"/>
            <ac:spMk id="135" creationId="{D96322E2-493E-EC9A-5341-57A7BF4152F7}"/>
          </ac:spMkLst>
        </pc:spChg>
        <pc:spChg chg="del mod topLvl">
          <ac:chgData name="rajuahmed1162021@gmail.com" userId="30f68a9591dbc57c" providerId="LiveId" clId="{A7C24AA3-98AB-4602-B92F-400C52D67AAD}" dt="2024-04-24T10:56:08.893" v="6568" actId="478"/>
          <ac:spMkLst>
            <pc:docMk/>
            <pc:sldMk cId="1547871919" sldId="980"/>
            <ac:spMk id="136" creationId="{6CF84095-E1F2-51B8-0BFF-48750BABB245}"/>
          </ac:spMkLst>
        </pc:spChg>
        <pc:spChg chg="add del mod topLvl">
          <ac:chgData name="rajuahmed1162021@gmail.com" userId="30f68a9591dbc57c" providerId="LiveId" clId="{A7C24AA3-98AB-4602-B92F-400C52D67AAD}" dt="2024-04-25T05:26:31.725" v="9070" actId="478"/>
          <ac:spMkLst>
            <pc:docMk/>
            <pc:sldMk cId="1547871919" sldId="980"/>
            <ac:spMk id="136" creationId="{FF81BBCE-5413-5628-8ED1-30B7DB43812C}"/>
          </ac:spMkLst>
        </pc:spChg>
        <pc:spChg chg="del mod topLvl">
          <ac:chgData name="rajuahmed1162021@gmail.com" userId="30f68a9591dbc57c" providerId="LiveId" clId="{A7C24AA3-98AB-4602-B92F-400C52D67AAD}" dt="2024-04-24T10:56:08.893" v="6568" actId="478"/>
          <ac:spMkLst>
            <pc:docMk/>
            <pc:sldMk cId="1547871919" sldId="980"/>
            <ac:spMk id="137" creationId="{3D9D7874-B9B7-E8A3-9EA6-DA85A818CE1D}"/>
          </ac:spMkLst>
        </pc:spChg>
        <pc:spChg chg="del mod topLvl">
          <ac:chgData name="rajuahmed1162021@gmail.com" userId="30f68a9591dbc57c" providerId="LiveId" clId="{A7C24AA3-98AB-4602-B92F-400C52D67AAD}" dt="2024-04-24T10:56:08.893" v="6568" actId="478"/>
          <ac:spMkLst>
            <pc:docMk/>
            <pc:sldMk cId="1547871919" sldId="980"/>
            <ac:spMk id="138" creationId="{C9806365-CFEE-BB1B-0D0F-39F8E5BEC206}"/>
          </ac:spMkLst>
        </pc:spChg>
        <pc:spChg chg="add del mod">
          <ac:chgData name="rajuahmed1162021@gmail.com" userId="30f68a9591dbc57c" providerId="LiveId" clId="{A7C24AA3-98AB-4602-B92F-400C52D67AAD}" dt="2024-04-25T05:25:00.829" v="9041" actId="478"/>
          <ac:spMkLst>
            <pc:docMk/>
            <pc:sldMk cId="1547871919" sldId="980"/>
            <ac:spMk id="138" creationId="{F47B1AA7-0F29-88A4-09F2-3146410A66A0}"/>
          </ac:spMkLst>
        </pc:spChg>
        <pc:spChg chg="del mod topLvl">
          <ac:chgData name="rajuahmed1162021@gmail.com" userId="30f68a9591dbc57c" providerId="LiveId" clId="{A7C24AA3-98AB-4602-B92F-400C52D67AAD}" dt="2024-04-24T10:56:08.893" v="6568" actId="478"/>
          <ac:spMkLst>
            <pc:docMk/>
            <pc:sldMk cId="1547871919" sldId="980"/>
            <ac:spMk id="139" creationId="{476E5915-1E6A-52A8-F74F-0C7CDCFA09C6}"/>
          </ac:spMkLst>
        </pc:spChg>
        <pc:spChg chg="del mod topLvl">
          <ac:chgData name="rajuahmed1162021@gmail.com" userId="30f68a9591dbc57c" providerId="LiveId" clId="{A7C24AA3-98AB-4602-B92F-400C52D67AAD}" dt="2024-04-24T10:56:08.893" v="6568" actId="478"/>
          <ac:spMkLst>
            <pc:docMk/>
            <pc:sldMk cId="1547871919" sldId="980"/>
            <ac:spMk id="140" creationId="{DE669309-2D71-8B9D-B416-45B441B1D2CF}"/>
          </ac:spMkLst>
        </pc:spChg>
        <pc:spChg chg="del mod topLvl">
          <ac:chgData name="rajuahmed1162021@gmail.com" userId="30f68a9591dbc57c" providerId="LiveId" clId="{A7C24AA3-98AB-4602-B92F-400C52D67AAD}" dt="2024-04-24T10:56:08.893" v="6568" actId="478"/>
          <ac:spMkLst>
            <pc:docMk/>
            <pc:sldMk cId="1547871919" sldId="980"/>
            <ac:spMk id="141" creationId="{1DAE6198-6384-99B5-CAFA-FF91641D97D1}"/>
          </ac:spMkLst>
        </pc:spChg>
        <pc:spChg chg="mod">
          <ac:chgData name="rajuahmed1162021@gmail.com" userId="30f68a9591dbc57c" providerId="LiveId" clId="{A7C24AA3-98AB-4602-B92F-400C52D67AAD}" dt="2024-04-25T05:25:04.301" v="9043" actId="571"/>
          <ac:spMkLst>
            <pc:docMk/>
            <pc:sldMk cId="1547871919" sldId="980"/>
            <ac:spMk id="141" creationId="{9874AAC5-178A-1C51-008C-0410FE5993FE}"/>
          </ac:spMkLst>
        </pc:spChg>
        <pc:spChg chg="mod">
          <ac:chgData name="rajuahmed1162021@gmail.com" userId="30f68a9591dbc57c" providerId="LiveId" clId="{A7C24AA3-98AB-4602-B92F-400C52D67AAD}" dt="2024-04-25T05:25:04.301" v="9043" actId="571"/>
          <ac:spMkLst>
            <pc:docMk/>
            <pc:sldMk cId="1547871919" sldId="980"/>
            <ac:spMk id="142" creationId="{91BCF044-26AA-B54A-3EFB-402B22FDDFF3}"/>
          </ac:spMkLst>
        </pc:spChg>
        <pc:spChg chg="del mod topLvl">
          <ac:chgData name="rajuahmed1162021@gmail.com" userId="30f68a9591dbc57c" providerId="LiveId" clId="{A7C24AA3-98AB-4602-B92F-400C52D67AAD}" dt="2024-04-24T10:56:08.893" v="6568" actId="478"/>
          <ac:spMkLst>
            <pc:docMk/>
            <pc:sldMk cId="1547871919" sldId="980"/>
            <ac:spMk id="142" creationId="{F8CB769D-009C-98AA-DEF9-92A292ED5D02}"/>
          </ac:spMkLst>
        </pc:spChg>
        <pc:spChg chg="add del mod topLvl">
          <ac:chgData name="rajuahmed1162021@gmail.com" userId="30f68a9591dbc57c" providerId="LiveId" clId="{A7C24AA3-98AB-4602-B92F-400C52D67AAD}" dt="2024-04-25T05:33:02.724" v="9256" actId="21"/>
          <ac:spMkLst>
            <pc:docMk/>
            <pc:sldMk cId="1547871919" sldId="980"/>
            <ac:spMk id="143" creationId="{7F987C49-7190-9D8E-FE99-C1DEFF59D973}"/>
          </ac:spMkLst>
        </pc:spChg>
        <pc:spChg chg="del mod topLvl">
          <ac:chgData name="rajuahmed1162021@gmail.com" userId="30f68a9591dbc57c" providerId="LiveId" clId="{A7C24AA3-98AB-4602-B92F-400C52D67AAD}" dt="2024-04-24T10:56:08.893" v="6568" actId="478"/>
          <ac:spMkLst>
            <pc:docMk/>
            <pc:sldMk cId="1547871919" sldId="980"/>
            <ac:spMk id="143" creationId="{B664D99B-8671-F581-FB0D-55E296FBD49B}"/>
          </ac:spMkLst>
        </pc:spChg>
        <pc:spChg chg="del mod topLvl">
          <ac:chgData name="rajuahmed1162021@gmail.com" userId="30f68a9591dbc57c" providerId="LiveId" clId="{A7C24AA3-98AB-4602-B92F-400C52D67AAD}" dt="2024-04-24T10:56:08.893" v="6568" actId="478"/>
          <ac:spMkLst>
            <pc:docMk/>
            <pc:sldMk cId="1547871919" sldId="980"/>
            <ac:spMk id="144" creationId="{31837A10-168B-8F16-0B9F-CE5435961823}"/>
          </ac:spMkLst>
        </pc:spChg>
        <pc:spChg chg="add del mod">
          <ac:chgData name="rajuahmed1162021@gmail.com" userId="30f68a9591dbc57c" providerId="LiveId" clId="{A7C24AA3-98AB-4602-B92F-400C52D67AAD}" dt="2024-04-25T05:26:15.565" v="9065" actId="478"/>
          <ac:spMkLst>
            <pc:docMk/>
            <pc:sldMk cId="1547871919" sldId="980"/>
            <ac:spMk id="144" creationId="{8A0DEFE0-2FFD-2382-D430-4C080A8A3318}"/>
          </ac:spMkLst>
        </pc:spChg>
        <pc:spChg chg="add del mod">
          <ac:chgData name="rajuahmed1162021@gmail.com" userId="30f68a9591dbc57c" providerId="LiveId" clId="{A7C24AA3-98AB-4602-B92F-400C52D67AAD}" dt="2024-04-25T05:26:31.725" v="9070" actId="478"/>
          <ac:spMkLst>
            <pc:docMk/>
            <pc:sldMk cId="1547871919" sldId="980"/>
            <ac:spMk id="145" creationId="{5845C494-CB3E-4418-1F79-7A37816D0399}"/>
          </ac:spMkLst>
        </pc:spChg>
        <pc:spChg chg="del mod topLvl">
          <ac:chgData name="rajuahmed1162021@gmail.com" userId="30f68a9591dbc57c" providerId="LiveId" clId="{A7C24AA3-98AB-4602-B92F-400C52D67AAD}" dt="2024-04-24T10:56:08.893" v="6568" actId="478"/>
          <ac:spMkLst>
            <pc:docMk/>
            <pc:sldMk cId="1547871919" sldId="980"/>
            <ac:spMk id="145" creationId="{9DF3F670-BAEA-B8AD-CF9A-7CC5BE00F3D7}"/>
          </ac:spMkLst>
        </pc:spChg>
        <pc:spChg chg="del mod topLvl">
          <ac:chgData name="rajuahmed1162021@gmail.com" userId="30f68a9591dbc57c" providerId="LiveId" clId="{A7C24AA3-98AB-4602-B92F-400C52D67AAD}" dt="2024-04-24T10:56:08.893" v="6568" actId="478"/>
          <ac:spMkLst>
            <pc:docMk/>
            <pc:sldMk cId="1547871919" sldId="980"/>
            <ac:spMk id="146" creationId="{D55FAB7F-49E1-B784-B63D-C8ACF18D412D}"/>
          </ac:spMkLst>
        </pc:spChg>
        <pc:spChg chg="del mod topLvl">
          <ac:chgData name="rajuahmed1162021@gmail.com" userId="30f68a9591dbc57c" providerId="LiveId" clId="{A7C24AA3-98AB-4602-B92F-400C52D67AAD}" dt="2024-04-24T10:56:08.893" v="6568" actId="478"/>
          <ac:spMkLst>
            <pc:docMk/>
            <pc:sldMk cId="1547871919" sldId="980"/>
            <ac:spMk id="147" creationId="{2B86824F-F455-E58C-C5D8-CA1DC41DC636}"/>
          </ac:spMkLst>
        </pc:spChg>
        <pc:spChg chg="del mod topLvl">
          <ac:chgData name="rajuahmed1162021@gmail.com" userId="30f68a9591dbc57c" providerId="LiveId" clId="{A7C24AA3-98AB-4602-B92F-400C52D67AAD}" dt="2024-04-25T05:33:02.724" v="9256" actId="21"/>
          <ac:spMkLst>
            <pc:docMk/>
            <pc:sldMk cId="1547871919" sldId="980"/>
            <ac:spMk id="148" creationId="{09641D8C-C800-20C8-B0D0-385AC360D96A}"/>
          </ac:spMkLst>
        </pc:spChg>
        <pc:spChg chg="del mod topLvl">
          <ac:chgData name="rajuahmed1162021@gmail.com" userId="30f68a9591dbc57c" providerId="LiveId" clId="{A7C24AA3-98AB-4602-B92F-400C52D67AAD}" dt="2024-04-24T10:56:08.893" v="6568" actId="478"/>
          <ac:spMkLst>
            <pc:docMk/>
            <pc:sldMk cId="1547871919" sldId="980"/>
            <ac:spMk id="148" creationId="{97A914D4-4AC7-8185-7899-E9DF007E6B64}"/>
          </ac:spMkLst>
        </pc:spChg>
        <pc:spChg chg="del mod topLvl">
          <ac:chgData name="rajuahmed1162021@gmail.com" userId="30f68a9591dbc57c" providerId="LiveId" clId="{A7C24AA3-98AB-4602-B92F-400C52D67AAD}" dt="2024-04-24T10:56:08.893" v="6568" actId="478"/>
          <ac:spMkLst>
            <pc:docMk/>
            <pc:sldMk cId="1547871919" sldId="980"/>
            <ac:spMk id="149" creationId="{878535FF-EDB9-DD0D-913C-B14408729AC1}"/>
          </ac:spMkLst>
        </pc:spChg>
        <pc:spChg chg="del mod topLvl">
          <ac:chgData name="rajuahmed1162021@gmail.com" userId="30f68a9591dbc57c" providerId="LiveId" clId="{A7C24AA3-98AB-4602-B92F-400C52D67AAD}" dt="2024-04-25T05:33:02.724" v="9256" actId="21"/>
          <ac:spMkLst>
            <pc:docMk/>
            <pc:sldMk cId="1547871919" sldId="980"/>
            <ac:spMk id="149" creationId="{B90FA116-E759-F6EC-F24E-FBC70154053F}"/>
          </ac:spMkLst>
        </pc:spChg>
        <pc:spChg chg="mod topLvl">
          <ac:chgData name="rajuahmed1162021@gmail.com" userId="30f68a9591dbc57c" providerId="LiveId" clId="{A7C24AA3-98AB-4602-B92F-400C52D67AAD}" dt="2024-04-24T10:49:29.115" v="6554" actId="164"/>
          <ac:spMkLst>
            <pc:docMk/>
            <pc:sldMk cId="1547871919" sldId="980"/>
            <ac:spMk id="150" creationId="{C4A87ED9-01A9-90CF-3B38-DF50716D639A}"/>
          </ac:spMkLst>
        </pc:spChg>
        <pc:spChg chg="add mod topLvl">
          <ac:chgData name="rajuahmed1162021@gmail.com" userId="30f68a9591dbc57c" providerId="LiveId" clId="{A7C24AA3-98AB-4602-B92F-400C52D67AAD}" dt="2024-04-25T06:12:44.997" v="9753" actId="165"/>
          <ac:spMkLst>
            <pc:docMk/>
            <pc:sldMk cId="1547871919" sldId="980"/>
            <ac:spMk id="151" creationId="{1F8B0EC4-6AD0-45D6-FFFD-F9CD69C2B375}"/>
          </ac:spMkLst>
        </pc:spChg>
        <pc:spChg chg="mod topLvl">
          <ac:chgData name="rajuahmed1162021@gmail.com" userId="30f68a9591dbc57c" providerId="LiveId" clId="{A7C24AA3-98AB-4602-B92F-400C52D67AAD}" dt="2024-04-24T10:49:29.115" v="6554" actId="164"/>
          <ac:spMkLst>
            <pc:docMk/>
            <pc:sldMk cId="1547871919" sldId="980"/>
            <ac:spMk id="151" creationId="{F3930667-C9F1-11AD-CDE7-8ADFCA0D03B9}"/>
          </ac:spMkLst>
        </pc:spChg>
        <pc:spChg chg="mod topLvl">
          <ac:chgData name="rajuahmed1162021@gmail.com" userId="30f68a9591dbc57c" providerId="LiveId" clId="{A7C24AA3-98AB-4602-B92F-400C52D67AAD}" dt="2024-04-24T10:49:29.115" v="6554" actId="164"/>
          <ac:spMkLst>
            <pc:docMk/>
            <pc:sldMk cId="1547871919" sldId="980"/>
            <ac:spMk id="152" creationId="{A0B0960E-39B9-268F-FD02-12633376A01D}"/>
          </ac:spMkLst>
        </pc:spChg>
        <pc:spChg chg="add mod topLvl">
          <ac:chgData name="rajuahmed1162021@gmail.com" userId="30f68a9591dbc57c" providerId="LiveId" clId="{A7C24AA3-98AB-4602-B92F-400C52D67AAD}" dt="2024-04-28T04:03:54.360" v="11231" actId="207"/>
          <ac:spMkLst>
            <pc:docMk/>
            <pc:sldMk cId="1547871919" sldId="980"/>
            <ac:spMk id="152" creationId="{B475B169-EF05-2F7D-6DEC-7523EA42D8CD}"/>
          </ac:spMkLst>
        </pc:spChg>
        <pc:spChg chg="mod topLvl">
          <ac:chgData name="rajuahmed1162021@gmail.com" userId="30f68a9591dbc57c" providerId="LiveId" clId="{A7C24AA3-98AB-4602-B92F-400C52D67AAD}" dt="2024-04-24T10:49:29.115" v="6554" actId="164"/>
          <ac:spMkLst>
            <pc:docMk/>
            <pc:sldMk cId="1547871919" sldId="980"/>
            <ac:spMk id="153" creationId="{FC317BBE-43BF-17F8-7026-83CFCE276385}"/>
          </ac:spMkLst>
        </pc:spChg>
        <pc:spChg chg="mod topLvl">
          <ac:chgData name="rajuahmed1162021@gmail.com" userId="30f68a9591dbc57c" providerId="LiveId" clId="{A7C24AA3-98AB-4602-B92F-400C52D67AAD}" dt="2024-04-24T10:49:29.115" v="6554" actId="164"/>
          <ac:spMkLst>
            <pc:docMk/>
            <pc:sldMk cId="1547871919" sldId="980"/>
            <ac:spMk id="154" creationId="{48BCEA01-DA12-35D7-2DE6-19A2402AF6B5}"/>
          </ac:spMkLst>
        </pc:spChg>
        <pc:spChg chg="mod topLvl">
          <ac:chgData name="rajuahmed1162021@gmail.com" userId="30f68a9591dbc57c" providerId="LiveId" clId="{A7C24AA3-98AB-4602-B92F-400C52D67AAD}" dt="2024-04-25T06:12:44.997" v="9753" actId="165"/>
          <ac:spMkLst>
            <pc:docMk/>
            <pc:sldMk cId="1547871919" sldId="980"/>
            <ac:spMk id="155" creationId="{768BA071-A53D-40AB-29D6-BD27C39C4FB5}"/>
          </ac:spMkLst>
        </pc:spChg>
        <pc:spChg chg="mod topLvl">
          <ac:chgData name="rajuahmed1162021@gmail.com" userId="30f68a9591dbc57c" providerId="LiveId" clId="{A7C24AA3-98AB-4602-B92F-400C52D67AAD}" dt="2024-04-24T10:49:29.115" v="6554" actId="164"/>
          <ac:spMkLst>
            <pc:docMk/>
            <pc:sldMk cId="1547871919" sldId="980"/>
            <ac:spMk id="155" creationId="{C9CC91CF-951E-BF32-7BB2-259129A33D13}"/>
          </ac:spMkLst>
        </pc:spChg>
        <pc:spChg chg="mod topLvl">
          <ac:chgData name="rajuahmed1162021@gmail.com" userId="30f68a9591dbc57c" providerId="LiveId" clId="{A7C24AA3-98AB-4602-B92F-400C52D67AAD}" dt="2024-04-24T10:49:29.115" v="6554" actId="164"/>
          <ac:spMkLst>
            <pc:docMk/>
            <pc:sldMk cId="1547871919" sldId="980"/>
            <ac:spMk id="156" creationId="{2E5BC8C2-2192-6B22-957C-490F202671FC}"/>
          </ac:spMkLst>
        </pc:spChg>
        <pc:spChg chg="mod topLvl">
          <ac:chgData name="rajuahmed1162021@gmail.com" userId="30f68a9591dbc57c" providerId="LiveId" clId="{A7C24AA3-98AB-4602-B92F-400C52D67AAD}" dt="2024-04-28T04:03:59.041" v="11232" actId="207"/>
          <ac:spMkLst>
            <pc:docMk/>
            <pc:sldMk cId="1547871919" sldId="980"/>
            <ac:spMk id="156" creationId="{A21000EB-E704-C9B4-7CCF-91203EE8FED4}"/>
          </ac:spMkLst>
        </pc:spChg>
        <pc:spChg chg="mod topLvl">
          <ac:chgData name="rajuahmed1162021@gmail.com" userId="30f68a9591dbc57c" providerId="LiveId" clId="{A7C24AA3-98AB-4602-B92F-400C52D67AAD}" dt="2024-04-24T10:49:29.115" v="6554" actId="164"/>
          <ac:spMkLst>
            <pc:docMk/>
            <pc:sldMk cId="1547871919" sldId="980"/>
            <ac:spMk id="157" creationId="{C28F82ED-77AF-C2A6-ADC3-38C23D1736A3}"/>
          </ac:spMkLst>
        </pc:spChg>
        <pc:spChg chg="mod topLvl">
          <ac:chgData name="rajuahmed1162021@gmail.com" userId="30f68a9591dbc57c" providerId="LiveId" clId="{A7C24AA3-98AB-4602-B92F-400C52D67AAD}" dt="2024-04-24T10:49:29.115" v="6554" actId="164"/>
          <ac:spMkLst>
            <pc:docMk/>
            <pc:sldMk cId="1547871919" sldId="980"/>
            <ac:spMk id="158" creationId="{1DEB1511-E959-AF50-1F8F-67950442F368}"/>
          </ac:spMkLst>
        </pc:spChg>
        <pc:spChg chg="mod topLvl">
          <ac:chgData name="rajuahmed1162021@gmail.com" userId="30f68a9591dbc57c" providerId="LiveId" clId="{A7C24AA3-98AB-4602-B92F-400C52D67AAD}" dt="2024-04-25T06:12:44.997" v="9753" actId="165"/>
          <ac:spMkLst>
            <pc:docMk/>
            <pc:sldMk cId="1547871919" sldId="980"/>
            <ac:spMk id="158" creationId="{FB6B3DB7-8033-4444-21D7-8EED9E3109F0}"/>
          </ac:spMkLst>
        </pc:spChg>
        <pc:spChg chg="mod topLvl">
          <ac:chgData name="rajuahmed1162021@gmail.com" userId="30f68a9591dbc57c" providerId="LiveId" clId="{A7C24AA3-98AB-4602-B92F-400C52D67AAD}" dt="2024-04-28T04:04:03.591" v="11233" actId="207"/>
          <ac:spMkLst>
            <pc:docMk/>
            <pc:sldMk cId="1547871919" sldId="980"/>
            <ac:spMk id="159" creationId="{84891F1E-860A-4592-05FE-FF29AF9B167E}"/>
          </ac:spMkLst>
        </pc:spChg>
        <pc:spChg chg="mod topLvl">
          <ac:chgData name="rajuahmed1162021@gmail.com" userId="30f68a9591dbc57c" providerId="LiveId" clId="{A7C24AA3-98AB-4602-B92F-400C52D67AAD}" dt="2024-04-24T10:49:29.115" v="6554" actId="164"/>
          <ac:spMkLst>
            <pc:docMk/>
            <pc:sldMk cId="1547871919" sldId="980"/>
            <ac:spMk id="159" creationId="{D04B3A62-95E3-9CF1-167C-DF958E50F274}"/>
          </ac:spMkLst>
        </pc:spChg>
        <pc:spChg chg="del mod topLvl">
          <ac:chgData name="rajuahmed1162021@gmail.com" userId="30f68a9591dbc57c" providerId="LiveId" clId="{A7C24AA3-98AB-4602-B92F-400C52D67AAD}" dt="2024-04-24T10:56:08.893" v="6568" actId="478"/>
          <ac:spMkLst>
            <pc:docMk/>
            <pc:sldMk cId="1547871919" sldId="980"/>
            <ac:spMk id="160" creationId="{9DD15B2B-FBE7-484B-077C-E60BFB444206}"/>
          </ac:spMkLst>
        </pc:spChg>
        <pc:spChg chg="mod topLvl">
          <ac:chgData name="rajuahmed1162021@gmail.com" userId="30f68a9591dbc57c" providerId="LiveId" clId="{A7C24AA3-98AB-4602-B92F-400C52D67AAD}" dt="2024-04-25T05:30:16.330" v="9166" actId="164"/>
          <ac:spMkLst>
            <pc:docMk/>
            <pc:sldMk cId="1547871919" sldId="980"/>
            <ac:spMk id="161" creationId="{1FC2B5E1-0CF0-66F8-40E3-44E3C3B217D7}"/>
          </ac:spMkLst>
        </pc:spChg>
        <pc:spChg chg="mod topLvl">
          <ac:chgData name="rajuahmed1162021@gmail.com" userId="30f68a9591dbc57c" providerId="LiveId" clId="{A7C24AA3-98AB-4602-B92F-400C52D67AAD}" dt="2024-04-24T10:49:12.041" v="6552" actId="164"/>
          <ac:spMkLst>
            <pc:docMk/>
            <pc:sldMk cId="1547871919" sldId="980"/>
            <ac:spMk id="161" creationId="{6D154971-7124-464A-50C1-44B2AC842786}"/>
          </ac:spMkLst>
        </pc:spChg>
        <pc:spChg chg="mod topLvl">
          <ac:chgData name="rajuahmed1162021@gmail.com" userId="30f68a9591dbc57c" providerId="LiveId" clId="{A7C24AA3-98AB-4602-B92F-400C52D67AAD}" dt="2024-04-25T05:30:16.330" v="9166" actId="164"/>
          <ac:spMkLst>
            <pc:docMk/>
            <pc:sldMk cId="1547871919" sldId="980"/>
            <ac:spMk id="162" creationId="{0377A9C8-BF0A-DA64-764E-73966BB0B8FC}"/>
          </ac:spMkLst>
        </pc:spChg>
        <pc:spChg chg="mod topLvl">
          <ac:chgData name="rajuahmed1162021@gmail.com" userId="30f68a9591dbc57c" providerId="LiveId" clId="{A7C24AA3-98AB-4602-B92F-400C52D67AAD}" dt="2024-04-24T10:49:12.041" v="6552" actId="164"/>
          <ac:spMkLst>
            <pc:docMk/>
            <pc:sldMk cId="1547871919" sldId="980"/>
            <ac:spMk id="162" creationId="{3FAAE8DF-E1FB-9E75-8D3C-D0138958FCEF}"/>
          </ac:spMkLst>
        </pc:spChg>
        <pc:spChg chg="mod topLvl">
          <ac:chgData name="rajuahmed1162021@gmail.com" userId="30f68a9591dbc57c" providerId="LiveId" clId="{A7C24AA3-98AB-4602-B92F-400C52D67AAD}" dt="2024-04-24T10:49:12.041" v="6552" actId="164"/>
          <ac:spMkLst>
            <pc:docMk/>
            <pc:sldMk cId="1547871919" sldId="980"/>
            <ac:spMk id="163" creationId="{217DB782-1719-40EC-7829-725570B18BC7}"/>
          </ac:spMkLst>
        </pc:spChg>
        <pc:spChg chg="mod topLvl">
          <ac:chgData name="rajuahmed1162021@gmail.com" userId="30f68a9591dbc57c" providerId="LiveId" clId="{A7C24AA3-98AB-4602-B92F-400C52D67AAD}" dt="2024-04-24T10:49:12.041" v="6552" actId="164"/>
          <ac:spMkLst>
            <pc:docMk/>
            <pc:sldMk cId="1547871919" sldId="980"/>
            <ac:spMk id="164" creationId="{263A0136-4DA8-C9DE-643B-0825679FAF56}"/>
          </ac:spMkLst>
        </pc:spChg>
        <pc:spChg chg="add mod">
          <ac:chgData name="rajuahmed1162021@gmail.com" userId="30f68a9591dbc57c" providerId="LiveId" clId="{A7C24AA3-98AB-4602-B92F-400C52D67AAD}" dt="2024-04-24T10:57:58.894" v="6592" actId="164"/>
          <ac:spMkLst>
            <pc:docMk/>
            <pc:sldMk cId="1547871919" sldId="980"/>
            <ac:spMk id="171" creationId="{1BC7ED1D-96F2-7CA7-0E89-E9AF9AB4F52B}"/>
          </ac:spMkLst>
        </pc:spChg>
        <pc:spChg chg="add mod">
          <ac:chgData name="rajuahmed1162021@gmail.com" userId="30f68a9591dbc57c" providerId="LiveId" clId="{A7C24AA3-98AB-4602-B92F-400C52D67AAD}" dt="2024-04-24T10:57:58.894" v="6592" actId="164"/>
          <ac:spMkLst>
            <pc:docMk/>
            <pc:sldMk cId="1547871919" sldId="980"/>
            <ac:spMk id="172" creationId="{5F24A68D-06C7-BC3C-2635-B00E70C993E6}"/>
          </ac:spMkLst>
        </pc:spChg>
        <pc:spChg chg="add mod">
          <ac:chgData name="rajuahmed1162021@gmail.com" userId="30f68a9591dbc57c" providerId="LiveId" clId="{A7C24AA3-98AB-4602-B92F-400C52D67AAD}" dt="2024-04-24T10:57:09.271" v="6578" actId="164"/>
          <ac:spMkLst>
            <pc:docMk/>
            <pc:sldMk cId="1547871919" sldId="980"/>
            <ac:spMk id="173" creationId="{49BB6363-865F-2F93-9202-AE66DEE87DD8}"/>
          </ac:spMkLst>
        </pc:spChg>
        <pc:spChg chg="add mod">
          <ac:chgData name="rajuahmed1162021@gmail.com" userId="30f68a9591dbc57c" providerId="LiveId" clId="{A7C24AA3-98AB-4602-B92F-400C52D67AAD}" dt="2024-04-24T10:57:09.271" v="6578" actId="164"/>
          <ac:spMkLst>
            <pc:docMk/>
            <pc:sldMk cId="1547871919" sldId="980"/>
            <ac:spMk id="174" creationId="{3A176EE7-2CC5-0DBC-811E-62DA61598FC3}"/>
          </ac:spMkLst>
        </pc:spChg>
        <pc:spChg chg="add mod topLvl">
          <ac:chgData name="rajuahmed1162021@gmail.com" userId="30f68a9591dbc57c" providerId="LiveId" clId="{A7C24AA3-98AB-4602-B92F-400C52D67AAD}" dt="2024-04-28T04:03:42.053" v="11228" actId="207"/>
          <ac:spMkLst>
            <pc:docMk/>
            <pc:sldMk cId="1547871919" sldId="980"/>
            <ac:spMk id="174" creationId="{F1A2D706-730C-256E-403E-0E44C2115C06}"/>
          </ac:spMkLst>
        </pc:spChg>
        <pc:spChg chg="add mod">
          <ac:chgData name="rajuahmed1162021@gmail.com" userId="30f68a9591dbc57c" providerId="LiveId" clId="{A7C24AA3-98AB-4602-B92F-400C52D67AAD}" dt="2024-04-24T10:57:38.843" v="6585" actId="164"/>
          <ac:spMkLst>
            <pc:docMk/>
            <pc:sldMk cId="1547871919" sldId="980"/>
            <ac:spMk id="175" creationId="{9CBC9F71-F488-06BF-34BC-EF2B024BB9E4}"/>
          </ac:spMkLst>
        </pc:spChg>
        <pc:spChg chg="add mod">
          <ac:chgData name="rajuahmed1162021@gmail.com" userId="30f68a9591dbc57c" providerId="LiveId" clId="{A7C24AA3-98AB-4602-B92F-400C52D67AAD}" dt="2024-04-24T10:57:38.843" v="6585" actId="164"/>
          <ac:spMkLst>
            <pc:docMk/>
            <pc:sldMk cId="1547871919" sldId="980"/>
            <ac:spMk id="176" creationId="{3B23C0AA-D583-E486-EF38-FEC9B06D3EE6}"/>
          </ac:spMkLst>
        </pc:spChg>
        <pc:spChg chg="add mod">
          <ac:chgData name="rajuahmed1162021@gmail.com" userId="30f68a9591dbc57c" providerId="LiveId" clId="{A7C24AA3-98AB-4602-B92F-400C52D67AAD}" dt="2024-04-24T10:56:52.728" v="6572" actId="164"/>
          <ac:spMkLst>
            <pc:docMk/>
            <pc:sldMk cId="1547871919" sldId="980"/>
            <ac:spMk id="177" creationId="{302B13CE-06F6-F3CC-3E2B-97D19323E6BA}"/>
          </ac:spMkLst>
        </pc:spChg>
        <pc:spChg chg="add mod">
          <ac:chgData name="rajuahmed1162021@gmail.com" userId="30f68a9591dbc57c" providerId="LiveId" clId="{A7C24AA3-98AB-4602-B92F-400C52D67AAD}" dt="2024-04-24T10:56:52.728" v="6572" actId="164"/>
          <ac:spMkLst>
            <pc:docMk/>
            <pc:sldMk cId="1547871919" sldId="980"/>
            <ac:spMk id="178" creationId="{7085C8A0-B980-E7B3-A6F2-1C28BBAE3E81}"/>
          </ac:spMkLst>
        </pc:spChg>
        <pc:spChg chg="add mod topLvl">
          <ac:chgData name="rajuahmed1162021@gmail.com" userId="30f68a9591dbc57c" providerId="LiveId" clId="{A7C24AA3-98AB-4602-B92F-400C52D67AAD}" dt="2024-04-28T04:03:45.638" v="11229" actId="207"/>
          <ac:spMkLst>
            <pc:docMk/>
            <pc:sldMk cId="1547871919" sldId="980"/>
            <ac:spMk id="178" creationId="{E4C624A0-8018-C33C-DF02-D61A7162081A}"/>
          </ac:spMkLst>
        </pc:spChg>
        <pc:spChg chg="add mod topLvl">
          <ac:chgData name="rajuahmed1162021@gmail.com" userId="30f68a9591dbc57c" providerId="LiveId" clId="{A7C24AA3-98AB-4602-B92F-400C52D67AAD}" dt="2024-04-28T04:03:49.152" v="11230" actId="207"/>
          <ac:spMkLst>
            <pc:docMk/>
            <pc:sldMk cId="1547871919" sldId="980"/>
            <ac:spMk id="179" creationId="{B6E757A8-C341-F2BF-5A05-08CA52247753}"/>
          </ac:spMkLst>
        </pc:spChg>
        <pc:spChg chg="add mod">
          <ac:chgData name="rajuahmed1162021@gmail.com" userId="30f68a9591dbc57c" providerId="LiveId" clId="{A7C24AA3-98AB-4602-B92F-400C52D67AAD}" dt="2024-04-24T10:57:32.284" v="6583" actId="164"/>
          <ac:spMkLst>
            <pc:docMk/>
            <pc:sldMk cId="1547871919" sldId="980"/>
            <ac:spMk id="179" creationId="{D612A542-E178-E694-8C7D-5B8E0DB691F4}"/>
          </ac:spMkLst>
        </pc:spChg>
        <pc:spChg chg="add del mod ord">
          <ac:chgData name="rajuahmed1162021@gmail.com" userId="30f68a9591dbc57c" providerId="LiveId" clId="{A7C24AA3-98AB-4602-B92F-400C52D67AAD}" dt="2024-04-28T04:01:47.483" v="11205" actId="931"/>
          <ac:spMkLst>
            <pc:docMk/>
            <pc:sldMk cId="1547871919" sldId="980"/>
            <ac:spMk id="180" creationId="{1F20066C-8732-9B25-0C3C-441891CFA344}"/>
          </ac:spMkLst>
        </pc:spChg>
        <pc:spChg chg="add mod">
          <ac:chgData name="rajuahmed1162021@gmail.com" userId="30f68a9591dbc57c" providerId="LiveId" clId="{A7C24AA3-98AB-4602-B92F-400C52D67AAD}" dt="2024-04-24T10:57:32.284" v="6583" actId="164"/>
          <ac:spMkLst>
            <pc:docMk/>
            <pc:sldMk cId="1547871919" sldId="980"/>
            <ac:spMk id="180" creationId="{775230F4-3A1F-2F26-6159-EB9A74BFB89F}"/>
          </ac:spMkLst>
        </pc:spChg>
        <pc:spChg chg="add mod">
          <ac:chgData name="rajuahmed1162021@gmail.com" userId="30f68a9591dbc57c" providerId="LiveId" clId="{A7C24AA3-98AB-4602-B92F-400C52D67AAD}" dt="2024-04-24T10:57:16.326" v="6581" actId="164"/>
          <ac:spMkLst>
            <pc:docMk/>
            <pc:sldMk cId="1547871919" sldId="980"/>
            <ac:spMk id="181" creationId="{35D7CEE9-49CA-8F0D-ED4C-301788D8F9F9}"/>
          </ac:spMkLst>
        </pc:spChg>
        <pc:spChg chg="add del mod ord">
          <ac:chgData name="rajuahmed1162021@gmail.com" userId="30f68a9591dbc57c" providerId="LiveId" clId="{A7C24AA3-98AB-4602-B92F-400C52D67AAD}" dt="2024-04-28T04:02:01.335" v="11207" actId="931"/>
          <ac:spMkLst>
            <pc:docMk/>
            <pc:sldMk cId="1547871919" sldId="980"/>
            <ac:spMk id="181" creationId="{5C2E7A7B-C885-36B9-6857-5AB848E0493A}"/>
          </ac:spMkLst>
        </pc:spChg>
        <pc:spChg chg="add mod">
          <ac:chgData name="rajuahmed1162021@gmail.com" userId="30f68a9591dbc57c" providerId="LiveId" clId="{A7C24AA3-98AB-4602-B92F-400C52D67AAD}" dt="2024-04-24T10:57:16.326" v="6581" actId="164"/>
          <ac:spMkLst>
            <pc:docMk/>
            <pc:sldMk cId="1547871919" sldId="980"/>
            <ac:spMk id="182" creationId="{23260723-AC21-89F6-517B-63EE9D17935E}"/>
          </ac:spMkLst>
        </pc:spChg>
        <pc:spChg chg="add del mod ord">
          <ac:chgData name="rajuahmed1162021@gmail.com" userId="30f68a9591dbc57c" providerId="LiveId" clId="{A7C24AA3-98AB-4602-B92F-400C52D67AAD}" dt="2024-04-28T04:02:07.517" v="11208" actId="931"/>
          <ac:spMkLst>
            <pc:docMk/>
            <pc:sldMk cId="1547871919" sldId="980"/>
            <ac:spMk id="182" creationId="{384DE144-DEA2-4D4C-D423-5DFDC1EA7177}"/>
          </ac:spMkLst>
        </pc:spChg>
        <pc:spChg chg="add del mod ord">
          <ac:chgData name="rajuahmed1162021@gmail.com" userId="30f68a9591dbc57c" providerId="LiveId" clId="{A7C24AA3-98AB-4602-B92F-400C52D67AAD}" dt="2024-04-28T04:01:55.840" v="11206" actId="931"/>
          <ac:spMkLst>
            <pc:docMk/>
            <pc:sldMk cId="1547871919" sldId="980"/>
            <ac:spMk id="183" creationId="{4DF38C13-5C43-FEEE-C434-047E6A9D1FA7}"/>
          </ac:spMkLst>
        </pc:spChg>
        <pc:spChg chg="add mod">
          <ac:chgData name="rajuahmed1162021@gmail.com" userId="30f68a9591dbc57c" providerId="LiveId" clId="{A7C24AA3-98AB-4602-B92F-400C52D67AAD}" dt="2024-04-24T10:57:41.884" v="6586" actId="164"/>
          <ac:spMkLst>
            <pc:docMk/>
            <pc:sldMk cId="1547871919" sldId="980"/>
            <ac:spMk id="183" creationId="{DA554850-1249-6DDE-6FA5-F744DB2B8997}"/>
          </ac:spMkLst>
        </pc:spChg>
        <pc:spChg chg="add mod">
          <ac:chgData name="rajuahmed1162021@gmail.com" userId="30f68a9591dbc57c" providerId="LiveId" clId="{A7C24AA3-98AB-4602-B92F-400C52D67AAD}" dt="2024-04-24T10:57:41.884" v="6586" actId="164"/>
          <ac:spMkLst>
            <pc:docMk/>
            <pc:sldMk cId="1547871919" sldId="980"/>
            <ac:spMk id="184" creationId="{FCF76F48-F4E8-EE3D-5CD5-9620220316C4}"/>
          </ac:spMkLst>
        </pc:spChg>
        <pc:spChg chg="add mod">
          <ac:chgData name="rajuahmed1162021@gmail.com" userId="30f68a9591dbc57c" providerId="LiveId" clId="{A7C24AA3-98AB-4602-B92F-400C52D67AAD}" dt="2024-04-24T10:57:00.599" v="6575" actId="164"/>
          <ac:spMkLst>
            <pc:docMk/>
            <pc:sldMk cId="1547871919" sldId="980"/>
            <ac:spMk id="185" creationId="{50C7C137-FB5A-47B5-BC80-48578467F771}"/>
          </ac:spMkLst>
        </pc:spChg>
        <pc:spChg chg="add mod">
          <ac:chgData name="rajuahmed1162021@gmail.com" userId="30f68a9591dbc57c" providerId="LiveId" clId="{A7C24AA3-98AB-4602-B92F-400C52D67AAD}" dt="2024-04-24T10:57:00.599" v="6575" actId="164"/>
          <ac:spMkLst>
            <pc:docMk/>
            <pc:sldMk cId="1547871919" sldId="980"/>
            <ac:spMk id="186" creationId="{12AAC3CA-8964-9C0F-640F-0EE5E32A70B2}"/>
          </ac:spMkLst>
        </pc:spChg>
        <pc:spChg chg="add mod">
          <ac:chgData name="rajuahmed1162021@gmail.com" userId="30f68a9591dbc57c" providerId="LiveId" clId="{A7C24AA3-98AB-4602-B92F-400C52D67AAD}" dt="2024-04-24T10:57:35.308" v="6584" actId="164"/>
          <ac:spMkLst>
            <pc:docMk/>
            <pc:sldMk cId="1547871919" sldId="980"/>
            <ac:spMk id="187" creationId="{F2DAAA15-F662-22C5-1C07-2B8850B2C9A1}"/>
          </ac:spMkLst>
        </pc:spChg>
        <pc:spChg chg="add mod">
          <ac:chgData name="rajuahmed1162021@gmail.com" userId="30f68a9591dbc57c" providerId="LiveId" clId="{A7C24AA3-98AB-4602-B92F-400C52D67AAD}" dt="2024-04-24T10:57:35.308" v="6584" actId="164"/>
          <ac:spMkLst>
            <pc:docMk/>
            <pc:sldMk cId="1547871919" sldId="980"/>
            <ac:spMk id="188" creationId="{D5E98D9B-7869-D6F2-0FA3-4E9B84A9802B}"/>
          </ac:spMkLst>
        </pc:spChg>
        <pc:spChg chg="add mod">
          <ac:chgData name="rajuahmed1162021@gmail.com" userId="30f68a9591dbc57c" providerId="LiveId" clId="{A7C24AA3-98AB-4602-B92F-400C52D67AAD}" dt="2024-04-24T10:56:48.910" v="6571" actId="164"/>
          <ac:spMkLst>
            <pc:docMk/>
            <pc:sldMk cId="1547871919" sldId="980"/>
            <ac:spMk id="189" creationId="{8CDC67BF-89F8-4838-F783-C47995328670}"/>
          </ac:spMkLst>
        </pc:spChg>
        <pc:spChg chg="add mod">
          <ac:chgData name="rajuahmed1162021@gmail.com" userId="30f68a9591dbc57c" providerId="LiveId" clId="{A7C24AA3-98AB-4602-B92F-400C52D67AAD}" dt="2024-04-24T10:56:48.910" v="6571" actId="164"/>
          <ac:spMkLst>
            <pc:docMk/>
            <pc:sldMk cId="1547871919" sldId="980"/>
            <ac:spMk id="190" creationId="{F9188789-374B-6E7E-C4C0-DF221559298F}"/>
          </ac:spMkLst>
        </pc:spChg>
        <pc:spChg chg="add mod">
          <ac:chgData name="rajuahmed1162021@gmail.com" userId="30f68a9591dbc57c" providerId="LiveId" clId="{A7C24AA3-98AB-4602-B92F-400C52D67AAD}" dt="2024-04-24T10:57:28.940" v="6582" actId="164"/>
          <ac:spMkLst>
            <pc:docMk/>
            <pc:sldMk cId="1547871919" sldId="980"/>
            <ac:spMk id="191" creationId="{5FFCD2D1-27CA-F1AA-1F83-DD3F9061A3B3}"/>
          </ac:spMkLst>
        </pc:spChg>
        <pc:spChg chg="add mod">
          <ac:chgData name="rajuahmed1162021@gmail.com" userId="30f68a9591dbc57c" providerId="LiveId" clId="{A7C24AA3-98AB-4602-B92F-400C52D67AAD}" dt="2024-04-24T10:57:28.940" v="6582" actId="164"/>
          <ac:spMkLst>
            <pc:docMk/>
            <pc:sldMk cId="1547871919" sldId="980"/>
            <ac:spMk id="192" creationId="{0FFB9D08-FC6E-1A5E-9762-E2B1E724D4E7}"/>
          </ac:spMkLst>
        </pc:spChg>
        <pc:spChg chg="add mod">
          <ac:chgData name="rajuahmed1162021@gmail.com" userId="30f68a9591dbc57c" providerId="LiveId" clId="{A7C24AA3-98AB-4602-B92F-400C52D67AAD}" dt="2024-04-24T10:57:58.894" v="6592" actId="164"/>
          <ac:spMkLst>
            <pc:docMk/>
            <pc:sldMk cId="1547871919" sldId="980"/>
            <ac:spMk id="193" creationId="{E8C20585-BD7F-E3E3-E6FE-8F636F431436}"/>
          </ac:spMkLst>
        </pc:spChg>
        <pc:spChg chg="add del mod">
          <ac:chgData name="rajuahmed1162021@gmail.com" userId="30f68a9591dbc57c" providerId="LiveId" clId="{A7C24AA3-98AB-4602-B92F-400C52D67AAD}" dt="2024-04-24T11:05:34.414" v="6763" actId="478"/>
          <ac:spMkLst>
            <pc:docMk/>
            <pc:sldMk cId="1547871919" sldId="980"/>
            <ac:spMk id="205" creationId="{F3954E39-D60F-8838-14AB-38D5655BEA28}"/>
          </ac:spMkLst>
        </pc:spChg>
        <pc:spChg chg="add del mod">
          <ac:chgData name="rajuahmed1162021@gmail.com" userId="30f68a9591dbc57c" providerId="LiveId" clId="{A7C24AA3-98AB-4602-B92F-400C52D67AAD}" dt="2024-04-24T11:14:07.936" v="6841" actId="478"/>
          <ac:spMkLst>
            <pc:docMk/>
            <pc:sldMk cId="1547871919" sldId="980"/>
            <ac:spMk id="211" creationId="{0792C7FD-C6F4-CF37-C07C-2B9F00548A3A}"/>
          </ac:spMkLst>
        </pc:spChg>
        <pc:spChg chg="add del mod">
          <ac:chgData name="rajuahmed1162021@gmail.com" userId="30f68a9591dbc57c" providerId="LiveId" clId="{A7C24AA3-98AB-4602-B92F-400C52D67AAD}" dt="2024-04-24T11:12:24.061" v="6833" actId="478"/>
          <ac:spMkLst>
            <pc:docMk/>
            <pc:sldMk cId="1547871919" sldId="980"/>
            <ac:spMk id="212" creationId="{923E9DAD-39EC-B07B-3F1D-9EDB611B3E6B}"/>
          </ac:spMkLst>
        </pc:spChg>
        <pc:spChg chg="add del mod">
          <ac:chgData name="rajuahmed1162021@gmail.com" userId="30f68a9591dbc57c" providerId="LiveId" clId="{A7C24AA3-98AB-4602-B92F-400C52D67AAD}" dt="2024-04-24T11:14:07.936" v="6841" actId="478"/>
          <ac:spMkLst>
            <pc:docMk/>
            <pc:sldMk cId="1547871919" sldId="980"/>
            <ac:spMk id="213" creationId="{8D96F2D8-CF65-DEFC-E461-37718D7D0170}"/>
          </ac:spMkLst>
        </pc:spChg>
        <pc:spChg chg="add del mod">
          <ac:chgData name="rajuahmed1162021@gmail.com" userId="30f68a9591dbc57c" providerId="LiveId" clId="{A7C24AA3-98AB-4602-B92F-400C52D67AAD}" dt="2024-04-24T11:14:07.936" v="6841" actId="478"/>
          <ac:spMkLst>
            <pc:docMk/>
            <pc:sldMk cId="1547871919" sldId="980"/>
            <ac:spMk id="214" creationId="{02C7224D-B95E-A430-75EE-EBD6203B5EA0}"/>
          </ac:spMkLst>
        </pc:spChg>
        <pc:spChg chg="add del mod">
          <ac:chgData name="rajuahmed1162021@gmail.com" userId="30f68a9591dbc57c" providerId="LiveId" clId="{A7C24AA3-98AB-4602-B92F-400C52D67AAD}" dt="2024-04-24T11:14:07.936" v="6841" actId="478"/>
          <ac:spMkLst>
            <pc:docMk/>
            <pc:sldMk cId="1547871919" sldId="980"/>
            <ac:spMk id="215" creationId="{4688679D-7BEC-76B2-4110-0000F3F0A23C}"/>
          </ac:spMkLst>
        </pc:spChg>
        <pc:spChg chg="add del mod">
          <ac:chgData name="rajuahmed1162021@gmail.com" userId="30f68a9591dbc57c" providerId="LiveId" clId="{A7C24AA3-98AB-4602-B92F-400C52D67AAD}" dt="2024-04-24T11:14:07.936" v="6841" actId="478"/>
          <ac:spMkLst>
            <pc:docMk/>
            <pc:sldMk cId="1547871919" sldId="980"/>
            <ac:spMk id="216" creationId="{9B07DB33-E9FA-1CB7-6220-27A94BFC7A78}"/>
          </ac:spMkLst>
        </pc:spChg>
        <pc:spChg chg="add del mod">
          <ac:chgData name="rajuahmed1162021@gmail.com" userId="30f68a9591dbc57c" providerId="LiveId" clId="{A7C24AA3-98AB-4602-B92F-400C52D67AAD}" dt="2024-04-24T11:14:07.936" v="6841" actId="478"/>
          <ac:spMkLst>
            <pc:docMk/>
            <pc:sldMk cId="1547871919" sldId="980"/>
            <ac:spMk id="218" creationId="{DE46D8A1-3CA5-D20A-CCC4-A162C5BD741D}"/>
          </ac:spMkLst>
        </pc:spChg>
        <pc:spChg chg="add del mod">
          <ac:chgData name="rajuahmed1162021@gmail.com" userId="30f68a9591dbc57c" providerId="LiveId" clId="{A7C24AA3-98AB-4602-B92F-400C52D67AAD}" dt="2024-04-24T11:14:07.936" v="6841" actId="478"/>
          <ac:spMkLst>
            <pc:docMk/>
            <pc:sldMk cId="1547871919" sldId="980"/>
            <ac:spMk id="219" creationId="{FFF57F8A-7134-37AD-CFA0-2B64D547F2A7}"/>
          </ac:spMkLst>
        </pc:spChg>
        <pc:spChg chg="add del mod">
          <ac:chgData name="rajuahmed1162021@gmail.com" userId="30f68a9591dbc57c" providerId="LiveId" clId="{A7C24AA3-98AB-4602-B92F-400C52D67AAD}" dt="2024-04-24T11:14:07.936" v="6841" actId="478"/>
          <ac:spMkLst>
            <pc:docMk/>
            <pc:sldMk cId="1547871919" sldId="980"/>
            <ac:spMk id="220" creationId="{264A0825-50EC-3224-6E26-06D6DD63C9E0}"/>
          </ac:spMkLst>
        </pc:spChg>
        <pc:spChg chg="add del mod">
          <ac:chgData name="rajuahmed1162021@gmail.com" userId="30f68a9591dbc57c" providerId="LiveId" clId="{A7C24AA3-98AB-4602-B92F-400C52D67AAD}" dt="2024-04-24T11:14:07.936" v="6841" actId="478"/>
          <ac:spMkLst>
            <pc:docMk/>
            <pc:sldMk cId="1547871919" sldId="980"/>
            <ac:spMk id="221" creationId="{BE1B545E-E78D-979C-5661-1822785E97D7}"/>
          </ac:spMkLst>
        </pc:spChg>
        <pc:spChg chg="add del mod">
          <ac:chgData name="rajuahmed1162021@gmail.com" userId="30f68a9591dbc57c" providerId="LiveId" clId="{A7C24AA3-98AB-4602-B92F-400C52D67AAD}" dt="2024-04-24T11:14:07.936" v="6841" actId="478"/>
          <ac:spMkLst>
            <pc:docMk/>
            <pc:sldMk cId="1547871919" sldId="980"/>
            <ac:spMk id="222" creationId="{1EF9D3F5-FB54-BFD6-7118-1D822B92FB68}"/>
          </ac:spMkLst>
        </pc:spChg>
        <pc:spChg chg="add del mod">
          <ac:chgData name="rajuahmed1162021@gmail.com" userId="30f68a9591dbc57c" providerId="LiveId" clId="{A7C24AA3-98AB-4602-B92F-400C52D67AAD}" dt="2024-04-24T11:14:07.936" v="6841" actId="478"/>
          <ac:spMkLst>
            <pc:docMk/>
            <pc:sldMk cId="1547871919" sldId="980"/>
            <ac:spMk id="223" creationId="{C97EA559-A3A7-645B-50D7-768159F9C293}"/>
          </ac:spMkLst>
        </pc:spChg>
        <pc:spChg chg="add del mod">
          <ac:chgData name="rajuahmed1162021@gmail.com" userId="30f68a9591dbc57c" providerId="LiveId" clId="{A7C24AA3-98AB-4602-B92F-400C52D67AAD}" dt="2024-04-24T11:14:07.936" v="6841" actId="478"/>
          <ac:spMkLst>
            <pc:docMk/>
            <pc:sldMk cId="1547871919" sldId="980"/>
            <ac:spMk id="224" creationId="{4E658008-3AF9-67E7-607D-2036CC109357}"/>
          </ac:spMkLst>
        </pc:spChg>
        <pc:spChg chg="add del mod">
          <ac:chgData name="rajuahmed1162021@gmail.com" userId="30f68a9591dbc57c" providerId="LiveId" clId="{A7C24AA3-98AB-4602-B92F-400C52D67AAD}" dt="2024-04-24T11:14:07.936" v="6841" actId="478"/>
          <ac:spMkLst>
            <pc:docMk/>
            <pc:sldMk cId="1547871919" sldId="980"/>
            <ac:spMk id="225" creationId="{5C1AA139-D88B-A2F6-0CBB-CDDB46CFB984}"/>
          </ac:spMkLst>
        </pc:spChg>
        <pc:spChg chg="add del mod">
          <ac:chgData name="rajuahmed1162021@gmail.com" userId="30f68a9591dbc57c" providerId="LiveId" clId="{A7C24AA3-98AB-4602-B92F-400C52D67AAD}" dt="2024-04-24T11:14:07.936" v="6841" actId="478"/>
          <ac:spMkLst>
            <pc:docMk/>
            <pc:sldMk cId="1547871919" sldId="980"/>
            <ac:spMk id="226" creationId="{43B175A6-3955-7629-D5D0-4FC57009F8E7}"/>
          </ac:spMkLst>
        </pc:spChg>
        <pc:spChg chg="add del mod">
          <ac:chgData name="rajuahmed1162021@gmail.com" userId="30f68a9591dbc57c" providerId="LiveId" clId="{A7C24AA3-98AB-4602-B92F-400C52D67AAD}" dt="2024-04-24T11:14:07.936" v="6841" actId="478"/>
          <ac:spMkLst>
            <pc:docMk/>
            <pc:sldMk cId="1547871919" sldId="980"/>
            <ac:spMk id="231" creationId="{A8B19694-143F-8775-91C6-0ACD2391690E}"/>
          </ac:spMkLst>
        </pc:spChg>
        <pc:spChg chg="add del mod">
          <ac:chgData name="rajuahmed1162021@gmail.com" userId="30f68a9591dbc57c" providerId="LiveId" clId="{A7C24AA3-98AB-4602-B92F-400C52D67AAD}" dt="2024-04-24T11:14:07.936" v="6841" actId="478"/>
          <ac:spMkLst>
            <pc:docMk/>
            <pc:sldMk cId="1547871919" sldId="980"/>
            <ac:spMk id="232" creationId="{C79E7FE7-3492-8CD6-EA42-81E7060E3BD6}"/>
          </ac:spMkLst>
        </pc:spChg>
        <pc:spChg chg="add del mod">
          <ac:chgData name="rajuahmed1162021@gmail.com" userId="30f68a9591dbc57c" providerId="LiveId" clId="{A7C24AA3-98AB-4602-B92F-400C52D67AAD}" dt="2024-04-24T11:14:07.936" v="6841" actId="478"/>
          <ac:spMkLst>
            <pc:docMk/>
            <pc:sldMk cId="1547871919" sldId="980"/>
            <ac:spMk id="233" creationId="{CDB4867F-B356-06B4-D7E8-D70563F70E10}"/>
          </ac:spMkLst>
        </pc:spChg>
        <pc:spChg chg="add del mod">
          <ac:chgData name="rajuahmed1162021@gmail.com" userId="30f68a9591dbc57c" providerId="LiveId" clId="{A7C24AA3-98AB-4602-B92F-400C52D67AAD}" dt="2024-04-24T11:14:07.936" v="6841" actId="478"/>
          <ac:spMkLst>
            <pc:docMk/>
            <pc:sldMk cId="1547871919" sldId="980"/>
            <ac:spMk id="234" creationId="{E3269F70-E752-3BCE-81DB-295B823C7049}"/>
          </ac:spMkLst>
        </pc:spChg>
        <pc:spChg chg="add del mod">
          <ac:chgData name="rajuahmed1162021@gmail.com" userId="30f68a9591dbc57c" providerId="LiveId" clId="{A7C24AA3-98AB-4602-B92F-400C52D67AAD}" dt="2024-04-24T11:14:07.936" v="6841" actId="478"/>
          <ac:spMkLst>
            <pc:docMk/>
            <pc:sldMk cId="1547871919" sldId="980"/>
            <ac:spMk id="235" creationId="{9ED9C504-DD0F-802F-94A2-50BF23382C9D}"/>
          </ac:spMkLst>
        </pc:spChg>
        <pc:spChg chg="add del mod">
          <ac:chgData name="rajuahmed1162021@gmail.com" userId="30f68a9591dbc57c" providerId="LiveId" clId="{A7C24AA3-98AB-4602-B92F-400C52D67AAD}" dt="2024-04-24T11:14:07.936" v="6841" actId="478"/>
          <ac:spMkLst>
            <pc:docMk/>
            <pc:sldMk cId="1547871919" sldId="980"/>
            <ac:spMk id="236" creationId="{0177287D-5B6D-EB9A-07FC-BAEAD4CBACF4}"/>
          </ac:spMkLst>
        </pc:spChg>
        <pc:spChg chg="add del mod">
          <ac:chgData name="rajuahmed1162021@gmail.com" userId="30f68a9591dbc57c" providerId="LiveId" clId="{A7C24AA3-98AB-4602-B92F-400C52D67AAD}" dt="2024-04-24T11:14:07.936" v="6841" actId="478"/>
          <ac:spMkLst>
            <pc:docMk/>
            <pc:sldMk cId="1547871919" sldId="980"/>
            <ac:spMk id="237" creationId="{97FA61B7-BA1A-FE50-1BE9-677DF83CC25E}"/>
          </ac:spMkLst>
        </pc:spChg>
        <pc:spChg chg="add del mod">
          <ac:chgData name="rajuahmed1162021@gmail.com" userId="30f68a9591dbc57c" providerId="LiveId" clId="{A7C24AA3-98AB-4602-B92F-400C52D67AAD}" dt="2024-04-24T11:14:07.936" v="6841" actId="478"/>
          <ac:spMkLst>
            <pc:docMk/>
            <pc:sldMk cId="1547871919" sldId="980"/>
            <ac:spMk id="238" creationId="{8FB2DA25-1BB4-A313-BB51-A292A3DBB96B}"/>
          </ac:spMkLst>
        </pc:spChg>
        <pc:spChg chg="add del mod">
          <ac:chgData name="rajuahmed1162021@gmail.com" userId="30f68a9591dbc57c" providerId="LiveId" clId="{A7C24AA3-98AB-4602-B92F-400C52D67AAD}" dt="2024-04-24T11:14:07.936" v="6841" actId="478"/>
          <ac:spMkLst>
            <pc:docMk/>
            <pc:sldMk cId="1547871919" sldId="980"/>
            <ac:spMk id="239" creationId="{1E3D816C-D20E-4EFD-538F-3DA9CB31BCAB}"/>
          </ac:spMkLst>
        </pc:spChg>
        <pc:spChg chg="add del mod">
          <ac:chgData name="rajuahmed1162021@gmail.com" userId="30f68a9591dbc57c" providerId="LiveId" clId="{A7C24AA3-98AB-4602-B92F-400C52D67AAD}" dt="2024-04-24T11:14:07.936" v="6841" actId="478"/>
          <ac:spMkLst>
            <pc:docMk/>
            <pc:sldMk cId="1547871919" sldId="980"/>
            <ac:spMk id="247" creationId="{A7F9F6D6-ED8B-B062-CBAB-AA2D75C80FF8}"/>
          </ac:spMkLst>
        </pc:spChg>
        <pc:spChg chg="add del mod">
          <ac:chgData name="rajuahmed1162021@gmail.com" userId="30f68a9591dbc57c" providerId="LiveId" clId="{A7C24AA3-98AB-4602-B92F-400C52D67AAD}" dt="2024-04-24T11:12:40.381" v="6837" actId="478"/>
          <ac:spMkLst>
            <pc:docMk/>
            <pc:sldMk cId="1547871919" sldId="980"/>
            <ac:spMk id="251" creationId="{98D23689-C744-352C-4E5A-10FFFB588B15}"/>
          </ac:spMkLst>
        </pc:spChg>
        <pc:spChg chg="add del mod">
          <ac:chgData name="rajuahmed1162021@gmail.com" userId="30f68a9591dbc57c" providerId="LiveId" clId="{A7C24AA3-98AB-4602-B92F-400C52D67AAD}" dt="2024-04-24T11:36:23.488" v="7047" actId="478"/>
          <ac:spMkLst>
            <pc:docMk/>
            <pc:sldMk cId="1547871919" sldId="980"/>
            <ac:spMk id="259" creationId="{57458566-2135-237E-576E-13EE28B41341}"/>
          </ac:spMkLst>
        </pc:spChg>
        <pc:grpChg chg="add del mod">
          <ac:chgData name="rajuahmed1162021@gmail.com" userId="30f68a9591dbc57c" providerId="LiveId" clId="{A7C24AA3-98AB-4602-B92F-400C52D67AAD}" dt="2024-04-24T09:53:42.030" v="5889" actId="21"/>
          <ac:grpSpMkLst>
            <pc:docMk/>
            <pc:sldMk cId="1547871919" sldId="980"/>
            <ac:grpSpMk id="2" creationId="{BC1B3A26-C1A9-B8C9-CC37-24EDABD66841}"/>
          </ac:grpSpMkLst>
        </pc:grpChg>
        <pc:grpChg chg="add del mod">
          <ac:chgData name="rajuahmed1162021@gmail.com" userId="30f68a9591dbc57c" providerId="LiveId" clId="{A7C24AA3-98AB-4602-B92F-400C52D67AAD}" dt="2024-04-25T03:41:18.769" v="7750" actId="478"/>
          <ac:grpSpMkLst>
            <pc:docMk/>
            <pc:sldMk cId="1547871919" sldId="980"/>
            <ac:grpSpMk id="2" creationId="{FF77E040-5C86-7E63-BAA5-F03CA1999A53}"/>
          </ac:grpSpMkLst>
        </pc:grpChg>
        <pc:grpChg chg="add del mod">
          <ac:chgData name="rajuahmed1162021@gmail.com" userId="30f68a9591dbc57c" providerId="LiveId" clId="{A7C24AA3-98AB-4602-B92F-400C52D67AAD}" dt="2024-04-28T04:02:49.672" v="11213" actId="165"/>
          <ac:grpSpMkLst>
            <pc:docMk/>
            <pc:sldMk cId="1547871919" sldId="980"/>
            <ac:grpSpMk id="10" creationId="{EC99C835-FEE5-041A-0670-41C6639DE6F7}"/>
          </ac:grpSpMkLst>
        </pc:grpChg>
        <pc:grpChg chg="add del mod">
          <ac:chgData name="rajuahmed1162021@gmail.com" userId="30f68a9591dbc57c" providerId="LiveId" clId="{A7C24AA3-98AB-4602-B92F-400C52D67AAD}" dt="2024-04-24T10:17:48.188" v="6026" actId="165"/>
          <ac:grpSpMkLst>
            <pc:docMk/>
            <pc:sldMk cId="1547871919" sldId="980"/>
            <ac:grpSpMk id="20" creationId="{BC1B3A26-C1A9-B8C9-CC37-24EDABD66841}"/>
          </ac:grpSpMkLst>
        </pc:grpChg>
        <pc:grpChg chg="add del mod">
          <ac:chgData name="rajuahmed1162021@gmail.com" userId="30f68a9591dbc57c" providerId="LiveId" clId="{A7C24AA3-98AB-4602-B92F-400C52D67AAD}" dt="2024-04-25T03:58:53.494" v="8162" actId="478"/>
          <ac:grpSpMkLst>
            <pc:docMk/>
            <pc:sldMk cId="1547871919" sldId="980"/>
            <ac:grpSpMk id="34" creationId="{A5D93493-918B-015E-FA2E-5D3B266CC020}"/>
          </ac:grpSpMkLst>
        </pc:grpChg>
        <pc:grpChg chg="add del mod">
          <ac:chgData name="rajuahmed1162021@gmail.com" userId="30f68a9591dbc57c" providerId="LiveId" clId="{A7C24AA3-98AB-4602-B92F-400C52D67AAD}" dt="2024-04-24T10:26:45.607" v="6207" actId="165"/>
          <ac:grpSpMkLst>
            <pc:docMk/>
            <pc:sldMk cId="1547871919" sldId="980"/>
            <ac:grpSpMk id="71" creationId="{F38B640D-C860-100F-40BA-77D0BFC05517}"/>
          </ac:grpSpMkLst>
        </pc:grpChg>
        <pc:grpChg chg="add del mod">
          <ac:chgData name="rajuahmed1162021@gmail.com" userId="30f68a9591dbc57c" providerId="LiveId" clId="{A7C24AA3-98AB-4602-B92F-400C52D67AAD}" dt="2024-04-25T04:06:11.304" v="8192" actId="478"/>
          <ac:grpSpMkLst>
            <pc:docMk/>
            <pc:sldMk cId="1547871919" sldId="980"/>
            <ac:grpSpMk id="91" creationId="{44D97153-9EF8-8073-F5F6-9100F86B54D6}"/>
          </ac:grpSpMkLst>
        </pc:grpChg>
        <pc:grpChg chg="add del mod">
          <ac:chgData name="rajuahmed1162021@gmail.com" userId="30f68a9591dbc57c" providerId="LiveId" clId="{A7C24AA3-98AB-4602-B92F-400C52D67AAD}" dt="2024-04-25T04:12:47.821" v="8369" actId="165"/>
          <ac:grpSpMkLst>
            <pc:docMk/>
            <pc:sldMk cId="1547871919" sldId="980"/>
            <ac:grpSpMk id="92" creationId="{01C2CAD6-82AB-8EA8-5546-FF009A5D47E8}"/>
          </ac:grpSpMkLst>
        </pc:grpChg>
        <pc:grpChg chg="add mod">
          <ac:chgData name="rajuahmed1162021@gmail.com" userId="30f68a9591dbc57c" providerId="LiveId" clId="{A7C24AA3-98AB-4602-B92F-400C52D67AAD}" dt="2024-04-24T10:30:56.240" v="6251" actId="164"/>
          <ac:grpSpMkLst>
            <pc:docMk/>
            <pc:sldMk cId="1547871919" sldId="980"/>
            <ac:grpSpMk id="94" creationId="{D5E98E7D-549F-52E4-2D37-68A7FFFA38EF}"/>
          </ac:grpSpMkLst>
        </pc:grpChg>
        <pc:grpChg chg="add mod">
          <ac:chgData name="rajuahmed1162021@gmail.com" userId="30f68a9591dbc57c" providerId="LiveId" clId="{A7C24AA3-98AB-4602-B92F-400C52D67AAD}" dt="2024-04-24T10:35:38.732" v="6322" actId="164"/>
          <ac:grpSpMkLst>
            <pc:docMk/>
            <pc:sldMk cId="1547871919" sldId="980"/>
            <ac:grpSpMk id="97" creationId="{B4BA0693-31A3-031F-8816-635791227D58}"/>
          </ac:grpSpMkLst>
        </pc:grpChg>
        <pc:grpChg chg="add del mod">
          <ac:chgData name="rajuahmed1162021@gmail.com" userId="30f68a9591dbc57c" providerId="LiveId" clId="{A7C24AA3-98AB-4602-B92F-400C52D67AAD}" dt="2024-04-24T10:35:53.247" v="6324" actId="165"/>
          <ac:grpSpMkLst>
            <pc:docMk/>
            <pc:sldMk cId="1547871919" sldId="980"/>
            <ac:grpSpMk id="103" creationId="{B44319C8-3142-24AB-AB2D-5901E9BC36BE}"/>
          </ac:grpSpMkLst>
        </pc:grpChg>
        <pc:grpChg chg="add del mod">
          <ac:chgData name="rajuahmed1162021@gmail.com" userId="30f68a9591dbc57c" providerId="LiveId" clId="{A7C24AA3-98AB-4602-B92F-400C52D67AAD}" dt="2024-04-24T10:39:53.616" v="6429" actId="478"/>
          <ac:grpSpMkLst>
            <pc:docMk/>
            <pc:sldMk cId="1547871919" sldId="980"/>
            <ac:grpSpMk id="105" creationId="{C29FF506-64F0-6A52-27F8-4EB9603DA23A}"/>
          </ac:grpSpMkLst>
        </pc:grpChg>
        <pc:grpChg chg="add del mod topLvl">
          <ac:chgData name="rajuahmed1162021@gmail.com" userId="30f68a9591dbc57c" providerId="LiveId" clId="{A7C24AA3-98AB-4602-B92F-400C52D67AAD}" dt="2024-04-25T04:09:00.884" v="8227" actId="478"/>
          <ac:grpSpMkLst>
            <pc:docMk/>
            <pc:sldMk cId="1547871919" sldId="980"/>
            <ac:grpSpMk id="106" creationId="{16E9E780-7D4F-3FDE-08E7-65E3F1933232}"/>
          </ac:grpSpMkLst>
        </pc:grpChg>
        <pc:grpChg chg="add del mod">
          <ac:chgData name="rajuahmed1162021@gmail.com" userId="30f68a9591dbc57c" providerId="LiveId" clId="{A7C24AA3-98AB-4602-B92F-400C52D67AAD}" dt="2024-04-24T10:37:09.086" v="6358" actId="165"/>
          <ac:grpSpMkLst>
            <pc:docMk/>
            <pc:sldMk cId="1547871919" sldId="980"/>
            <ac:grpSpMk id="108" creationId="{A46A57D0-4247-61FC-A338-62651E948F6C}"/>
          </ac:grpSpMkLst>
        </pc:grpChg>
        <pc:grpChg chg="add del mod">
          <ac:chgData name="rajuahmed1162021@gmail.com" userId="30f68a9591dbc57c" providerId="LiveId" clId="{A7C24AA3-98AB-4602-B92F-400C52D67AAD}" dt="2024-04-24T10:39:32.653" v="6427" actId="165"/>
          <ac:grpSpMkLst>
            <pc:docMk/>
            <pc:sldMk cId="1547871919" sldId="980"/>
            <ac:grpSpMk id="109" creationId="{881A3076-D46D-21CC-BCA7-44E791F5AD64}"/>
          </ac:grpSpMkLst>
        </pc:grpChg>
        <pc:grpChg chg="add del mod">
          <ac:chgData name="rajuahmed1162021@gmail.com" userId="30f68a9591dbc57c" providerId="LiveId" clId="{A7C24AA3-98AB-4602-B92F-400C52D67AAD}" dt="2024-04-24T10:44:29.006" v="6541" actId="165"/>
          <ac:grpSpMkLst>
            <pc:docMk/>
            <pc:sldMk cId="1547871919" sldId="980"/>
            <ac:grpSpMk id="111" creationId="{3154FE75-6809-4933-F78D-7DAEF4185F23}"/>
          </ac:grpSpMkLst>
        </pc:grpChg>
        <pc:grpChg chg="add del mod topLvl">
          <ac:chgData name="rajuahmed1162021@gmail.com" userId="30f68a9591dbc57c" providerId="LiveId" clId="{A7C24AA3-98AB-4602-B92F-400C52D67AAD}" dt="2024-04-25T04:12:58.271" v="8372" actId="165"/>
          <ac:grpSpMkLst>
            <pc:docMk/>
            <pc:sldMk cId="1547871919" sldId="980"/>
            <ac:grpSpMk id="115" creationId="{54D7DE09-9E43-C80D-B49A-8DE932F5D602}"/>
          </ac:grpSpMkLst>
        </pc:grpChg>
        <pc:grpChg chg="add del mod">
          <ac:chgData name="rajuahmed1162021@gmail.com" userId="30f68a9591dbc57c" providerId="LiveId" clId="{A7C24AA3-98AB-4602-B92F-400C52D67AAD}" dt="2024-04-25T04:12:55.358" v="8371" actId="165"/>
          <ac:grpSpMkLst>
            <pc:docMk/>
            <pc:sldMk cId="1547871919" sldId="980"/>
            <ac:grpSpMk id="116" creationId="{1DEE6437-4CC0-DDB8-8570-FA720B34DB6B}"/>
          </ac:grpSpMkLst>
        </pc:grpChg>
        <pc:grpChg chg="add del mod">
          <ac:chgData name="rajuahmed1162021@gmail.com" userId="30f68a9591dbc57c" providerId="LiveId" clId="{A7C24AA3-98AB-4602-B92F-400C52D67AAD}" dt="2024-04-24T10:49:08.728" v="6551" actId="165"/>
          <ac:grpSpMkLst>
            <pc:docMk/>
            <pc:sldMk cId="1547871919" sldId="980"/>
            <ac:grpSpMk id="117" creationId="{30949B86-8618-2F4D-3AE3-AF98582E8E60}"/>
          </ac:grpSpMkLst>
        </pc:grpChg>
        <pc:grpChg chg="add del mod">
          <ac:chgData name="rajuahmed1162021@gmail.com" userId="30f68a9591dbc57c" providerId="LiveId" clId="{A7C24AA3-98AB-4602-B92F-400C52D67AAD}" dt="2024-04-25T04:08:58.622" v="8226" actId="165"/>
          <ac:grpSpMkLst>
            <pc:docMk/>
            <pc:sldMk cId="1547871919" sldId="980"/>
            <ac:grpSpMk id="117" creationId="{7538BBE1-37A7-2E7B-14BD-3E0ED2103164}"/>
          </ac:grpSpMkLst>
        </pc:grpChg>
        <pc:grpChg chg="add del mod">
          <ac:chgData name="rajuahmed1162021@gmail.com" userId="30f68a9591dbc57c" providerId="LiveId" clId="{A7C24AA3-98AB-4602-B92F-400C52D67AAD}" dt="2024-04-25T06:12:39.043" v="9752" actId="165"/>
          <ac:grpSpMkLst>
            <pc:docMk/>
            <pc:sldMk cId="1547871919" sldId="980"/>
            <ac:grpSpMk id="123" creationId="{A4B63D8B-35A8-D23A-E73D-56B199F42BAE}"/>
          </ac:grpSpMkLst>
        </pc:grpChg>
        <pc:grpChg chg="add del mod">
          <ac:chgData name="rajuahmed1162021@gmail.com" userId="30f68a9591dbc57c" providerId="LiveId" clId="{A7C24AA3-98AB-4602-B92F-400C52D67AAD}" dt="2024-04-25T05:23:23.790" v="9008" actId="165"/>
          <ac:grpSpMkLst>
            <pc:docMk/>
            <pc:sldMk cId="1547871919" sldId="980"/>
            <ac:grpSpMk id="130" creationId="{7E0022C0-D577-9CE5-0802-DAD468E6B832}"/>
          </ac:grpSpMkLst>
        </pc:grpChg>
        <pc:grpChg chg="add del mod">
          <ac:chgData name="rajuahmed1162021@gmail.com" userId="30f68a9591dbc57c" providerId="LiveId" clId="{A7C24AA3-98AB-4602-B92F-400C52D67AAD}" dt="2024-04-25T05:25:45.359" v="9056" actId="165"/>
          <ac:grpSpMkLst>
            <pc:docMk/>
            <pc:sldMk cId="1547871919" sldId="980"/>
            <ac:grpSpMk id="139" creationId="{BE0933C4-0FB8-93C1-BCBA-B409358B6BB9}"/>
          </ac:grpSpMkLst>
        </pc:grpChg>
        <pc:grpChg chg="add del mod">
          <ac:chgData name="rajuahmed1162021@gmail.com" userId="30f68a9591dbc57c" providerId="LiveId" clId="{A7C24AA3-98AB-4602-B92F-400C52D67AAD}" dt="2024-04-25T05:25:43.531" v="9055" actId="478"/>
          <ac:grpSpMkLst>
            <pc:docMk/>
            <pc:sldMk cId="1547871919" sldId="980"/>
            <ac:grpSpMk id="140" creationId="{2AED10E9-CDB3-548B-11D3-9CD5649143C6}"/>
          </ac:grpSpMkLst>
        </pc:grpChg>
        <pc:grpChg chg="add del mod">
          <ac:chgData name="rajuahmed1162021@gmail.com" userId="30f68a9591dbc57c" providerId="LiveId" clId="{A7C24AA3-98AB-4602-B92F-400C52D67AAD}" dt="2024-04-25T05:26:56.730" v="9082" actId="165"/>
          <ac:grpSpMkLst>
            <pc:docMk/>
            <pc:sldMk cId="1547871919" sldId="980"/>
            <ac:grpSpMk id="146" creationId="{35388A97-3DC9-7FD7-5BD9-783D38F8ECCD}"/>
          </ac:grpSpMkLst>
        </pc:grpChg>
        <pc:grpChg chg="add del mod">
          <ac:chgData name="rajuahmed1162021@gmail.com" userId="30f68a9591dbc57c" providerId="LiveId" clId="{A7C24AA3-98AB-4602-B92F-400C52D67AAD}" dt="2024-04-25T05:26:56.730" v="9082" actId="165"/>
          <ac:grpSpMkLst>
            <pc:docMk/>
            <pc:sldMk cId="1547871919" sldId="980"/>
            <ac:grpSpMk id="147" creationId="{296D695A-3252-320F-A60B-968DD7B46F44}"/>
          </ac:grpSpMkLst>
        </pc:grpChg>
        <pc:grpChg chg="add del mod">
          <ac:chgData name="rajuahmed1162021@gmail.com" userId="30f68a9591dbc57c" providerId="LiveId" clId="{A7C24AA3-98AB-4602-B92F-400C52D67AAD}" dt="2024-04-25T05:27:39.246" v="9101" actId="165"/>
          <ac:grpSpMkLst>
            <pc:docMk/>
            <pc:sldMk cId="1547871919" sldId="980"/>
            <ac:grpSpMk id="150" creationId="{1D386606-7981-333F-C284-94DCDCF07F3E}"/>
          </ac:grpSpMkLst>
        </pc:grpChg>
        <pc:grpChg chg="add del mod">
          <ac:chgData name="rajuahmed1162021@gmail.com" userId="30f68a9591dbc57c" providerId="LiveId" clId="{A7C24AA3-98AB-4602-B92F-400C52D67AAD}" dt="2024-04-25T05:28:46.540" v="9110" actId="165"/>
          <ac:grpSpMkLst>
            <pc:docMk/>
            <pc:sldMk cId="1547871919" sldId="980"/>
            <ac:grpSpMk id="153" creationId="{0AC7F921-93D9-5D3F-50F7-9A804E41D807}"/>
          </ac:grpSpMkLst>
        </pc:grpChg>
        <pc:grpChg chg="add del mod">
          <ac:chgData name="rajuahmed1162021@gmail.com" userId="30f68a9591dbc57c" providerId="LiveId" clId="{A7C24AA3-98AB-4602-B92F-400C52D67AAD}" dt="2024-04-25T05:28:46.540" v="9110" actId="165"/>
          <ac:grpSpMkLst>
            <pc:docMk/>
            <pc:sldMk cId="1547871919" sldId="980"/>
            <ac:grpSpMk id="154" creationId="{9A10E9A3-A70F-3E6F-DD0C-A51DAD67976C}"/>
          </ac:grpSpMkLst>
        </pc:grpChg>
        <pc:grpChg chg="add del mod">
          <ac:chgData name="rajuahmed1162021@gmail.com" userId="30f68a9591dbc57c" providerId="LiveId" clId="{A7C24AA3-98AB-4602-B92F-400C52D67AAD}" dt="2024-04-25T05:28:46.540" v="9110" actId="165"/>
          <ac:grpSpMkLst>
            <pc:docMk/>
            <pc:sldMk cId="1547871919" sldId="980"/>
            <ac:grpSpMk id="157" creationId="{A3A4EBAC-71E5-EC28-DD65-39F49F6DEAA8}"/>
          </ac:grpSpMkLst>
        </pc:grpChg>
        <pc:grpChg chg="add del mod">
          <ac:chgData name="rajuahmed1162021@gmail.com" userId="30f68a9591dbc57c" providerId="LiveId" clId="{A7C24AA3-98AB-4602-B92F-400C52D67AAD}" dt="2024-04-25T05:28:46.540" v="9110" actId="165"/>
          <ac:grpSpMkLst>
            <pc:docMk/>
            <pc:sldMk cId="1547871919" sldId="980"/>
            <ac:grpSpMk id="160" creationId="{A83B1A73-43A6-A62A-B6A4-378BD9838867}"/>
          </ac:grpSpMkLst>
        </pc:grpChg>
        <pc:grpChg chg="add del mod">
          <ac:chgData name="rajuahmed1162021@gmail.com" userId="30f68a9591dbc57c" providerId="LiveId" clId="{A7C24AA3-98AB-4602-B92F-400C52D67AAD}" dt="2024-04-25T05:30:00.348" v="9152" actId="165"/>
          <ac:grpSpMkLst>
            <pc:docMk/>
            <pc:sldMk cId="1547871919" sldId="980"/>
            <ac:grpSpMk id="163" creationId="{581195CD-CED2-D93F-9C49-AA0946BB2065}"/>
          </ac:grpSpMkLst>
        </pc:grpChg>
        <pc:grpChg chg="add del mod">
          <ac:chgData name="rajuahmed1162021@gmail.com" userId="30f68a9591dbc57c" providerId="LiveId" clId="{A7C24AA3-98AB-4602-B92F-400C52D67AAD}" dt="2024-04-25T05:30:00.348" v="9152" actId="165"/>
          <ac:grpSpMkLst>
            <pc:docMk/>
            <pc:sldMk cId="1547871919" sldId="980"/>
            <ac:grpSpMk id="164" creationId="{6D58E058-3932-D620-D815-55304BA08B41}"/>
          </ac:grpSpMkLst>
        </pc:grpChg>
        <pc:grpChg chg="add del mod">
          <ac:chgData name="rajuahmed1162021@gmail.com" userId="30f68a9591dbc57c" providerId="LiveId" clId="{A7C24AA3-98AB-4602-B92F-400C52D67AAD}" dt="2024-04-25T05:30:00.348" v="9152" actId="165"/>
          <ac:grpSpMkLst>
            <pc:docMk/>
            <pc:sldMk cId="1547871919" sldId="980"/>
            <ac:grpSpMk id="165" creationId="{4E855A44-3F2D-1D88-63BE-D51D540D3628}"/>
          </ac:grpSpMkLst>
        </pc:grpChg>
        <pc:grpChg chg="add del mod">
          <ac:chgData name="rajuahmed1162021@gmail.com" userId="30f68a9591dbc57c" providerId="LiveId" clId="{A7C24AA3-98AB-4602-B92F-400C52D67AAD}" dt="2024-04-24T10:56:08.893" v="6568" actId="478"/>
          <ac:grpSpMkLst>
            <pc:docMk/>
            <pc:sldMk cId="1547871919" sldId="980"/>
            <ac:grpSpMk id="166" creationId="{0D064334-152F-D760-7090-B73C4EC547CA}"/>
          </ac:grpSpMkLst>
        </pc:grpChg>
        <pc:grpChg chg="add del mod">
          <ac:chgData name="rajuahmed1162021@gmail.com" userId="30f68a9591dbc57c" providerId="LiveId" clId="{A7C24AA3-98AB-4602-B92F-400C52D67AAD}" dt="2024-04-25T05:30:00.348" v="9152" actId="165"/>
          <ac:grpSpMkLst>
            <pc:docMk/>
            <pc:sldMk cId="1547871919" sldId="980"/>
            <ac:grpSpMk id="166" creationId="{4F18CE47-3CA5-247D-4E84-99DC0DD6636C}"/>
          </ac:grpSpMkLst>
        </pc:grpChg>
        <pc:grpChg chg="add del mod">
          <ac:chgData name="rajuahmed1162021@gmail.com" userId="30f68a9591dbc57c" providerId="LiveId" clId="{A7C24AA3-98AB-4602-B92F-400C52D67AAD}" dt="2024-04-24T10:56:08.893" v="6568" actId="478"/>
          <ac:grpSpMkLst>
            <pc:docMk/>
            <pc:sldMk cId="1547871919" sldId="980"/>
            <ac:grpSpMk id="167" creationId="{8DBC9558-F2A1-C8DC-281D-2E4221349DAA}"/>
          </ac:grpSpMkLst>
        </pc:grpChg>
        <pc:grpChg chg="add del mod">
          <ac:chgData name="rajuahmed1162021@gmail.com" userId="30f68a9591dbc57c" providerId="LiveId" clId="{A7C24AA3-98AB-4602-B92F-400C52D67AAD}" dt="2024-04-25T05:30:56.253" v="9179" actId="478"/>
          <ac:grpSpMkLst>
            <pc:docMk/>
            <pc:sldMk cId="1547871919" sldId="980"/>
            <ac:grpSpMk id="167" creationId="{E032909D-16CB-6913-7BEE-B7C03899605E}"/>
          </ac:grpSpMkLst>
        </pc:grpChg>
        <pc:grpChg chg="add del mod">
          <ac:chgData name="rajuahmed1162021@gmail.com" userId="30f68a9591dbc57c" providerId="LiveId" clId="{A7C24AA3-98AB-4602-B92F-400C52D67AAD}" dt="2024-04-25T06:12:44.997" v="9753" actId="165"/>
          <ac:grpSpMkLst>
            <pc:docMk/>
            <pc:sldMk cId="1547871919" sldId="980"/>
            <ac:grpSpMk id="168" creationId="{86A50262-23A9-7E7E-0BEE-88B9746E150D}"/>
          </ac:grpSpMkLst>
        </pc:grpChg>
        <pc:grpChg chg="add del mod">
          <ac:chgData name="rajuahmed1162021@gmail.com" userId="30f68a9591dbc57c" providerId="LiveId" clId="{A7C24AA3-98AB-4602-B92F-400C52D67AAD}" dt="2024-04-25T06:12:44.997" v="9753" actId="165"/>
          <ac:grpSpMkLst>
            <pc:docMk/>
            <pc:sldMk cId="1547871919" sldId="980"/>
            <ac:grpSpMk id="169" creationId="{A569C435-8763-5E9C-43F3-A32797EBFEA4}"/>
          </ac:grpSpMkLst>
        </pc:grpChg>
        <pc:grpChg chg="add del mod">
          <ac:chgData name="rajuahmed1162021@gmail.com" userId="30f68a9591dbc57c" providerId="LiveId" clId="{A7C24AA3-98AB-4602-B92F-400C52D67AAD}" dt="2024-04-25T06:12:44.997" v="9753" actId="165"/>
          <ac:grpSpMkLst>
            <pc:docMk/>
            <pc:sldMk cId="1547871919" sldId="980"/>
            <ac:grpSpMk id="170" creationId="{D205B984-3B18-0530-80E5-AC9554D3073A}"/>
          </ac:grpSpMkLst>
        </pc:grpChg>
        <pc:grpChg chg="add del mod">
          <ac:chgData name="rajuahmed1162021@gmail.com" userId="30f68a9591dbc57c" providerId="LiveId" clId="{A7C24AA3-98AB-4602-B92F-400C52D67AAD}" dt="2024-04-25T05:32:57.242" v="9255" actId="165"/>
          <ac:grpSpMkLst>
            <pc:docMk/>
            <pc:sldMk cId="1547871919" sldId="980"/>
            <ac:grpSpMk id="173" creationId="{A7022A54-197E-DF33-063A-30ED8C5BB48C}"/>
          </ac:grpSpMkLst>
        </pc:grpChg>
        <pc:grpChg chg="add mod">
          <ac:chgData name="rajuahmed1162021@gmail.com" userId="30f68a9591dbc57c" providerId="LiveId" clId="{A7C24AA3-98AB-4602-B92F-400C52D67AAD}" dt="2024-04-24T10:57:28.940" v="6582" actId="164"/>
          <ac:grpSpMkLst>
            <pc:docMk/>
            <pc:sldMk cId="1547871919" sldId="980"/>
            <ac:grpSpMk id="194" creationId="{79A4326E-7C22-B292-5BB7-E82E563F419C}"/>
          </ac:grpSpMkLst>
        </pc:grpChg>
        <pc:grpChg chg="add mod">
          <ac:chgData name="rajuahmed1162021@gmail.com" userId="30f68a9591dbc57c" providerId="LiveId" clId="{A7C24AA3-98AB-4602-B92F-400C52D67AAD}" dt="2024-04-24T10:57:32.284" v="6583" actId="164"/>
          <ac:grpSpMkLst>
            <pc:docMk/>
            <pc:sldMk cId="1547871919" sldId="980"/>
            <ac:grpSpMk id="195" creationId="{A528AC9B-45B9-F5E9-B3A6-67EB2962FFCD}"/>
          </ac:grpSpMkLst>
        </pc:grpChg>
        <pc:grpChg chg="add mod">
          <ac:chgData name="rajuahmed1162021@gmail.com" userId="30f68a9591dbc57c" providerId="LiveId" clId="{A7C24AA3-98AB-4602-B92F-400C52D67AAD}" dt="2024-04-24T10:57:35.308" v="6584" actId="164"/>
          <ac:grpSpMkLst>
            <pc:docMk/>
            <pc:sldMk cId="1547871919" sldId="980"/>
            <ac:grpSpMk id="196" creationId="{25EDECD0-3B32-3661-2752-E194B26D6A41}"/>
          </ac:grpSpMkLst>
        </pc:grpChg>
        <pc:grpChg chg="add mod">
          <ac:chgData name="rajuahmed1162021@gmail.com" userId="30f68a9591dbc57c" providerId="LiveId" clId="{A7C24AA3-98AB-4602-B92F-400C52D67AAD}" dt="2024-04-24T10:57:38.843" v="6585" actId="164"/>
          <ac:grpSpMkLst>
            <pc:docMk/>
            <pc:sldMk cId="1547871919" sldId="980"/>
            <ac:grpSpMk id="197" creationId="{40AA9BD9-153C-BB8F-4ED9-84593BDB7EB3}"/>
          </ac:grpSpMkLst>
        </pc:grpChg>
        <pc:grpChg chg="add mod">
          <ac:chgData name="rajuahmed1162021@gmail.com" userId="30f68a9591dbc57c" providerId="LiveId" clId="{A7C24AA3-98AB-4602-B92F-400C52D67AAD}" dt="2024-04-24T10:57:41.884" v="6586" actId="164"/>
          <ac:grpSpMkLst>
            <pc:docMk/>
            <pc:sldMk cId="1547871919" sldId="980"/>
            <ac:grpSpMk id="198" creationId="{1C159EFC-69C6-8B83-F0B9-882A0240D079}"/>
          </ac:grpSpMkLst>
        </pc:grpChg>
        <pc:grpChg chg="add mod">
          <ac:chgData name="rajuahmed1162021@gmail.com" userId="30f68a9591dbc57c" providerId="LiveId" clId="{A7C24AA3-98AB-4602-B92F-400C52D67AAD}" dt="2024-04-24T10:57:58.894" v="6592" actId="164"/>
          <ac:grpSpMkLst>
            <pc:docMk/>
            <pc:sldMk cId="1547871919" sldId="980"/>
            <ac:grpSpMk id="199" creationId="{B0B9DF73-FFE3-4194-40AF-5A1EBB87C3CE}"/>
          </ac:grpSpMkLst>
        </pc:grpChg>
        <pc:grpChg chg="add mod">
          <ac:chgData name="rajuahmed1162021@gmail.com" userId="30f68a9591dbc57c" providerId="LiveId" clId="{A7C24AA3-98AB-4602-B92F-400C52D67AAD}" dt="2024-04-24T10:57:58.894" v="6592" actId="164"/>
          <ac:grpSpMkLst>
            <pc:docMk/>
            <pc:sldMk cId="1547871919" sldId="980"/>
            <ac:grpSpMk id="200" creationId="{E340DDC2-5AF6-1A61-6E09-A715503512D9}"/>
          </ac:grpSpMkLst>
        </pc:grpChg>
        <pc:grpChg chg="add mod">
          <ac:chgData name="rajuahmed1162021@gmail.com" userId="30f68a9591dbc57c" providerId="LiveId" clId="{A7C24AA3-98AB-4602-B92F-400C52D67AAD}" dt="2024-04-24T10:57:58.894" v="6592" actId="164"/>
          <ac:grpSpMkLst>
            <pc:docMk/>
            <pc:sldMk cId="1547871919" sldId="980"/>
            <ac:grpSpMk id="201" creationId="{DD0C82B2-7861-DA86-6A07-5F5CCDB72C69}"/>
          </ac:grpSpMkLst>
        </pc:grpChg>
        <pc:grpChg chg="add mod">
          <ac:chgData name="rajuahmed1162021@gmail.com" userId="30f68a9591dbc57c" providerId="LiveId" clId="{A7C24AA3-98AB-4602-B92F-400C52D67AAD}" dt="2024-04-24T10:57:58.894" v="6592" actId="164"/>
          <ac:grpSpMkLst>
            <pc:docMk/>
            <pc:sldMk cId="1547871919" sldId="980"/>
            <ac:grpSpMk id="202" creationId="{83E2CCA4-AFAC-6F4E-1572-3FF02775C638}"/>
          </ac:grpSpMkLst>
        </pc:grpChg>
        <pc:grpChg chg="add mod">
          <ac:chgData name="rajuahmed1162021@gmail.com" userId="30f68a9591dbc57c" providerId="LiveId" clId="{A7C24AA3-98AB-4602-B92F-400C52D67AAD}" dt="2024-04-24T10:57:58.894" v="6592" actId="164"/>
          <ac:grpSpMkLst>
            <pc:docMk/>
            <pc:sldMk cId="1547871919" sldId="980"/>
            <ac:grpSpMk id="203" creationId="{762FBACF-560A-CBDD-B8D2-D06468AD254D}"/>
          </ac:grpSpMkLst>
        </pc:grpChg>
        <pc:grpChg chg="add del mod">
          <ac:chgData name="rajuahmed1162021@gmail.com" userId="30f68a9591dbc57c" providerId="LiveId" clId="{A7C24AA3-98AB-4602-B92F-400C52D67AAD}" dt="2024-04-24T11:07:07.473" v="6815" actId="478"/>
          <ac:grpSpMkLst>
            <pc:docMk/>
            <pc:sldMk cId="1547871919" sldId="980"/>
            <ac:grpSpMk id="204" creationId="{0D58EA1A-1FC4-BF28-0942-ABEBBA4AAB5E}"/>
          </ac:grpSpMkLst>
        </pc:grpChg>
        <pc:grpChg chg="add del mod">
          <ac:chgData name="rajuahmed1162021@gmail.com" userId="30f68a9591dbc57c" providerId="LiveId" clId="{A7C24AA3-98AB-4602-B92F-400C52D67AAD}" dt="2024-04-24T11:13:03.072" v="6838" actId="478"/>
          <ac:grpSpMkLst>
            <pc:docMk/>
            <pc:sldMk cId="1547871919" sldId="980"/>
            <ac:grpSpMk id="206" creationId="{56FC569A-4173-BCC9-E08B-E56C75B8C0FA}"/>
          </ac:grpSpMkLst>
        </pc:grpChg>
        <pc:grpChg chg="add del mod">
          <ac:chgData name="rajuahmed1162021@gmail.com" userId="30f68a9591dbc57c" providerId="LiveId" clId="{A7C24AA3-98AB-4602-B92F-400C52D67AAD}" dt="2024-04-24T11:36:23.488" v="7047" actId="478"/>
          <ac:grpSpMkLst>
            <pc:docMk/>
            <pc:sldMk cId="1547871919" sldId="980"/>
            <ac:grpSpMk id="252" creationId="{F19F27B4-27E4-46E7-5240-ECB45B249380}"/>
          </ac:grpSpMkLst>
        </pc:grpChg>
        <pc:graphicFrameChg chg="del">
          <ac:chgData name="rajuahmed1162021@gmail.com" userId="30f68a9591dbc57c" providerId="LiveId" clId="{A7C24AA3-98AB-4602-B92F-400C52D67AAD}" dt="2024-04-24T09:53:44.632" v="5890" actId="478"/>
          <ac:graphicFrameMkLst>
            <pc:docMk/>
            <pc:sldMk cId="1547871919" sldId="980"/>
            <ac:graphicFrameMk id="39" creationId="{BF32F784-5095-1D6B-62C3-0689F742A197}"/>
          </ac:graphicFrameMkLst>
        </pc:graphicFrameChg>
        <pc:graphicFrameChg chg="add mod">
          <ac:chgData name="rajuahmed1162021@gmail.com" userId="30f68a9591dbc57c" providerId="LiveId" clId="{A7C24AA3-98AB-4602-B92F-400C52D67AAD}" dt="2024-04-24T10:57:58.894" v="6592" actId="164"/>
          <ac:graphicFrameMkLst>
            <pc:docMk/>
            <pc:sldMk cId="1547871919" sldId="980"/>
            <ac:graphicFrameMk id="170" creationId="{B76A6B18-6F4D-A954-29D8-979D8326E353}"/>
          </ac:graphicFrameMkLst>
        </pc:graphicFrameChg>
        <pc:picChg chg="add mod">
          <ac:chgData name="rajuahmed1162021@gmail.com" userId="30f68a9591dbc57c" providerId="LiveId" clId="{A7C24AA3-98AB-4602-B92F-400C52D67AAD}" dt="2024-04-28T04:01:47.483" v="11205" actId="931"/>
          <ac:picMkLst>
            <pc:docMk/>
            <pc:sldMk cId="1547871919" sldId="980"/>
            <ac:picMk id="3" creationId="{28C43CB8-889A-2507-1ACA-728F97ABD61B}"/>
          </ac:picMkLst>
        </pc:picChg>
        <pc:picChg chg="add mod">
          <ac:chgData name="rajuahmed1162021@gmail.com" userId="30f68a9591dbc57c" providerId="LiveId" clId="{A7C24AA3-98AB-4602-B92F-400C52D67AAD}" dt="2024-04-28T04:01:55.840" v="11206" actId="931"/>
          <ac:picMkLst>
            <pc:docMk/>
            <pc:sldMk cId="1547871919" sldId="980"/>
            <ac:picMk id="5" creationId="{892A3CA1-3CBF-81B6-4B04-6F55C33F2263}"/>
          </ac:picMkLst>
        </pc:picChg>
        <pc:picChg chg="add mod">
          <ac:chgData name="rajuahmed1162021@gmail.com" userId="30f68a9591dbc57c" providerId="LiveId" clId="{A7C24AA3-98AB-4602-B92F-400C52D67AAD}" dt="2024-04-28T04:02:01.335" v="11207" actId="931"/>
          <ac:picMkLst>
            <pc:docMk/>
            <pc:sldMk cId="1547871919" sldId="980"/>
            <ac:picMk id="7" creationId="{616BF073-7A39-AE9A-A33B-80B5522AEAE2}"/>
          </ac:picMkLst>
        </pc:picChg>
        <pc:picChg chg="add del mod">
          <ac:chgData name="rajuahmed1162021@gmail.com" userId="30f68a9591dbc57c" providerId="LiveId" clId="{A7C24AA3-98AB-4602-B92F-400C52D67AAD}" dt="2024-04-25T03:55:21.571" v="8143" actId="478"/>
          <ac:picMkLst>
            <pc:docMk/>
            <pc:sldMk cId="1547871919" sldId="980"/>
            <ac:picMk id="8" creationId="{C6348F13-6FBF-EF4C-EA1D-2CB07D51234E}"/>
          </ac:picMkLst>
        </pc:picChg>
        <pc:picChg chg="add del mod">
          <ac:chgData name="rajuahmed1162021@gmail.com" userId="30f68a9591dbc57c" providerId="LiveId" clId="{A7C24AA3-98AB-4602-B92F-400C52D67AAD}" dt="2024-04-25T03:55:21.571" v="8143" actId="478"/>
          <ac:picMkLst>
            <pc:docMk/>
            <pc:sldMk cId="1547871919" sldId="980"/>
            <ac:picMk id="9" creationId="{641AA275-920F-5790-F13E-E4DD2FFB7D82}"/>
          </ac:picMkLst>
        </pc:picChg>
        <pc:picChg chg="del">
          <ac:chgData name="rajuahmed1162021@gmail.com" userId="30f68a9591dbc57c" providerId="LiveId" clId="{A7C24AA3-98AB-4602-B92F-400C52D67AAD}" dt="2024-04-24T09:53:44.632" v="5890" actId="478"/>
          <ac:picMkLst>
            <pc:docMk/>
            <pc:sldMk cId="1547871919" sldId="980"/>
            <ac:picMk id="9" creationId="{810754E0-E2CE-2FA0-7274-3B8D6D1B0802}"/>
          </ac:picMkLst>
        </pc:picChg>
        <pc:picChg chg="add mod">
          <ac:chgData name="rajuahmed1162021@gmail.com" userId="30f68a9591dbc57c" providerId="LiveId" clId="{A7C24AA3-98AB-4602-B92F-400C52D67AAD}" dt="2024-04-28T04:02:07.517" v="11208" actId="931"/>
          <ac:picMkLst>
            <pc:docMk/>
            <pc:sldMk cId="1547871919" sldId="980"/>
            <ac:picMk id="9" creationId="{D230C166-6FE7-C212-F74D-0CA701285D09}"/>
          </ac:picMkLst>
        </pc:picChg>
        <pc:picChg chg="add del mod">
          <ac:chgData name="rajuahmed1162021@gmail.com" userId="30f68a9591dbc57c" providerId="LiveId" clId="{A7C24AA3-98AB-4602-B92F-400C52D67AAD}" dt="2024-04-25T03:55:21.571" v="8143" actId="478"/>
          <ac:picMkLst>
            <pc:docMk/>
            <pc:sldMk cId="1547871919" sldId="980"/>
            <ac:picMk id="10" creationId="{8B276E2F-ECD1-F4A7-E76D-B30CC5B7D73B}"/>
          </ac:picMkLst>
        </pc:picChg>
        <pc:picChg chg="del">
          <ac:chgData name="rajuahmed1162021@gmail.com" userId="30f68a9591dbc57c" providerId="LiveId" clId="{A7C24AA3-98AB-4602-B92F-400C52D67AAD}" dt="2024-04-24T09:53:44.632" v="5890" actId="478"/>
          <ac:picMkLst>
            <pc:docMk/>
            <pc:sldMk cId="1547871919" sldId="980"/>
            <ac:picMk id="11" creationId="{45376A9E-5592-E8BF-5EA9-DCDD6656741F}"/>
          </ac:picMkLst>
        </pc:picChg>
        <pc:picChg chg="add del mod">
          <ac:chgData name="rajuahmed1162021@gmail.com" userId="30f68a9591dbc57c" providerId="LiveId" clId="{A7C24AA3-98AB-4602-B92F-400C52D67AAD}" dt="2024-04-25T03:55:21.571" v="8143" actId="478"/>
          <ac:picMkLst>
            <pc:docMk/>
            <pc:sldMk cId="1547871919" sldId="980"/>
            <ac:picMk id="11" creationId="{CE9F53BB-9506-8922-EFF3-57E8C5C926AA}"/>
          </ac:picMkLst>
        </pc:picChg>
        <pc:picChg chg="del">
          <ac:chgData name="rajuahmed1162021@gmail.com" userId="30f68a9591dbc57c" providerId="LiveId" clId="{A7C24AA3-98AB-4602-B92F-400C52D67AAD}" dt="2024-04-24T09:53:44.632" v="5890" actId="478"/>
          <ac:picMkLst>
            <pc:docMk/>
            <pc:sldMk cId="1547871919" sldId="980"/>
            <ac:picMk id="13" creationId="{E3D26CC8-B65D-68A0-21E7-C7F4BAE7F7BA}"/>
          </ac:picMkLst>
        </pc:picChg>
        <pc:picChg chg="del">
          <ac:chgData name="rajuahmed1162021@gmail.com" userId="30f68a9591dbc57c" providerId="LiveId" clId="{A7C24AA3-98AB-4602-B92F-400C52D67AAD}" dt="2024-04-24T09:53:44.632" v="5890" actId="478"/>
          <ac:picMkLst>
            <pc:docMk/>
            <pc:sldMk cId="1547871919" sldId="980"/>
            <ac:picMk id="16" creationId="{9769643A-A047-1E6D-8E10-43AAE43D07E2}"/>
          </ac:picMkLst>
        </pc:picChg>
        <pc:picChg chg="add del mod">
          <ac:chgData name="rajuahmed1162021@gmail.com" userId="30f68a9591dbc57c" providerId="LiveId" clId="{A7C24AA3-98AB-4602-B92F-400C52D67AAD}" dt="2024-04-24T10:23:35.114" v="6165" actId="478"/>
          <ac:picMkLst>
            <pc:docMk/>
            <pc:sldMk cId="1547871919" sldId="980"/>
            <ac:picMk id="42" creationId="{5B878736-8516-967D-DCC6-54F4F32345E2}"/>
          </ac:picMkLst>
        </pc:picChg>
        <pc:picChg chg="add del mod">
          <ac:chgData name="rajuahmed1162021@gmail.com" userId="30f68a9591dbc57c" providerId="LiveId" clId="{A7C24AA3-98AB-4602-B92F-400C52D67AAD}" dt="2024-04-24T10:23:35.114" v="6165" actId="478"/>
          <ac:picMkLst>
            <pc:docMk/>
            <pc:sldMk cId="1547871919" sldId="980"/>
            <ac:picMk id="43" creationId="{3AADF603-1E45-1DA5-EFB2-9FA1328E006C}"/>
          </ac:picMkLst>
        </pc:picChg>
        <pc:picChg chg="add del mod">
          <ac:chgData name="rajuahmed1162021@gmail.com" userId="30f68a9591dbc57c" providerId="LiveId" clId="{A7C24AA3-98AB-4602-B92F-400C52D67AAD}" dt="2024-04-24T10:23:35.114" v="6165" actId="478"/>
          <ac:picMkLst>
            <pc:docMk/>
            <pc:sldMk cId="1547871919" sldId="980"/>
            <ac:picMk id="44" creationId="{C20D5301-C23F-4123-69F8-A332EDC5231E}"/>
          </ac:picMkLst>
        </pc:picChg>
        <pc:picChg chg="add del mod topLvl">
          <ac:chgData name="rajuahmed1162021@gmail.com" userId="30f68a9591dbc57c" providerId="LiveId" clId="{A7C24AA3-98AB-4602-B92F-400C52D67AAD}" dt="2024-04-25T05:22:16.636" v="9001" actId="478"/>
          <ac:picMkLst>
            <pc:docMk/>
            <pc:sldMk cId="1547871919" sldId="980"/>
            <ac:picMk id="112" creationId="{EE463EF5-186C-99BA-C53F-25AC7931DC05}"/>
          </ac:picMkLst>
        </pc:picChg>
        <pc:picChg chg="add del mod topLvl">
          <ac:chgData name="rajuahmed1162021@gmail.com" userId="30f68a9591dbc57c" providerId="LiveId" clId="{A7C24AA3-98AB-4602-B92F-400C52D67AAD}" dt="2024-04-25T05:22:15.069" v="8999" actId="478"/>
          <ac:picMkLst>
            <pc:docMk/>
            <pc:sldMk cId="1547871919" sldId="980"/>
            <ac:picMk id="113" creationId="{D1390FE8-39F3-A641-58A7-C14289DD41B5}"/>
          </ac:picMkLst>
        </pc:picChg>
        <pc:picChg chg="add del mod topLvl">
          <ac:chgData name="rajuahmed1162021@gmail.com" userId="30f68a9591dbc57c" providerId="LiveId" clId="{A7C24AA3-98AB-4602-B92F-400C52D67AAD}" dt="2024-04-25T05:22:15.980" v="9000" actId="478"/>
          <ac:picMkLst>
            <pc:docMk/>
            <pc:sldMk cId="1547871919" sldId="980"/>
            <ac:picMk id="114" creationId="{7D3EA95D-84CC-4CE3-A5CA-B25901E2E26A}"/>
          </ac:picMkLst>
        </pc:picChg>
        <pc:picChg chg="add del mod">
          <ac:chgData name="rajuahmed1162021@gmail.com" userId="30f68a9591dbc57c" providerId="LiveId" clId="{A7C24AA3-98AB-4602-B92F-400C52D67AAD}" dt="2024-04-24T11:32:00.303" v="7027" actId="478"/>
          <ac:picMkLst>
            <pc:docMk/>
            <pc:sldMk cId="1547871919" sldId="980"/>
            <ac:picMk id="258" creationId="{DDB8DB82-0E65-5AC8-4B0A-296391BE0C6D}"/>
          </ac:picMkLst>
        </pc:picChg>
        <pc:picChg chg="add del mod">
          <ac:chgData name="rajuahmed1162021@gmail.com" userId="30f68a9591dbc57c" providerId="LiveId" clId="{A7C24AA3-98AB-4602-B92F-400C52D67AAD}" dt="2024-04-24T11:48:17.456" v="7245" actId="478"/>
          <ac:picMkLst>
            <pc:docMk/>
            <pc:sldMk cId="1547871919" sldId="980"/>
            <ac:picMk id="261" creationId="{A833DA7E-EAEA-D337-7B52-FFD0A4D3E9E7}"/>
          </ac:picMkLst>
        </pc:picChg>
        <pc:cxnChg chg="mod">
          <ac:chgData name="rajuahmed1162021@gmail.com" userId="30f68a9591dbc57c" providerId="LiveId" clId="{A7C24AA3-98AB-4602-B92F-400C52D67AAD}" dt="2024-04-25T03:35:05.239" v="7733"/>
          <ac:cxnSpMkLst>
            <pc:docMk/>
            <pc:sldMk cId="1547871919" sldId="980"/>
            <ac:cxnSpMk id="3" creationId="{30CFC69F-AFA6-0493-1276-E2197E1B9901}"/>
          </ac:cxnSpMkLst>
        </pc:cxnChg>
        <pc:cxnChg chg="mod">
          <ac:chgData name="rajuahmed1162021@gmail.com" userId="30f68a9591dbc57c" providerId="LiveId" clId="{A7C24AA3-98AB-4602-B92F-400C52D67AAD}" dt="2024-04-25T03:35:05.239" v="7733"/>
          <ac:cxnSpMkLst>
            <pc:docMk/>
            <pc:sldMk cId="1547871919" sldId="980"/>
            <ac:cxnSpMk id="4" creationId="{A019CEA5-A99F-1F7E-6A6A-C789713A143B}"/>
          </ac:cxnSpMkLst>
        </pc:cxnChg>
        <pc:cxnChg chg="mod">
          <ac:chgData name="rajuahmed1162021@gmail.com" userId="30f68a9591dbc57c" providerId="LiveId" clId="{A7C24AA3-98AB-4602-B92F-400C52D67AAD}" dt="2024-04-25T03:35:05.239" v="7733"/>
          <ac:cxnSpMkLst>
            <pc:docMk/>
            <pc:sldMk cId="1547871919" sldId="980"/>
            <ac:cxnSpMk id="5" creationId="{868B0A57-BF12-3412-DC59-A115F78CC15D}"/>
          </ac:cxnSpMkLst>
        </pc:cxnChg>
        <pc:cxnChg chg="mod">
          <ac:chgData name="rajuahmed1162021@gmail.com" userId="30f68a9591dbc57c" providerId="LiveId" clId="{A7C24AA3-98AB-4602-B92F-400C52D67AAD}" dt="2024-04-25T03:35:05.239" v="7733"/>
          <ac:cxnSpMkLst>
            <pc:docMk/>
            <pc:sldMk cId="1547871919" sldId="980"/>
            <ac:cxnSpMk id="6" creationId="{52FAF7AA-1346-73EF-0957-669B2001298C}"/>
          </ac:cxnSpMkLst>
        </pc:cxnChg>
        <pc:cxnChg chg="mod">
          <ac:chgData name="rajuahmed1162021@gmail.com" userId="30f68a9591dbc57c" providerId="LiveId" clId="{A7C24AA3-98AB-4602-B92F-400C52D67AAD}" dt="2024-04-24T05:42:50.844" v="3840"/>
          <ac:cxnSpMkLst>
            <pc:docMk/>
            <pc:sldMk cId="1547871919" sldId="980"/>
            <ac:cxnSpMk id="10" creationId="{53D894BF-56ED-9721-3AD3-A9B64B1F073F}"/>
          </ac:cxnSpMkLst>
        </pc:cxnChg>
        <pc:cxnChg chg="mod">
          <ac:chgData name="rajuahmed1162021@gmail.com" userId="30f68a9591dbc57c" providerId="LiveId" clId="{A7C24AA3-98AB-4602-B92F-400C52D67AAD}" dt="2024-04-24T05:42:50.844" v="3840"/>
          <ac:cxnSpMkLst>
            <pc:docMk/>
            <pc:sldMk cId="1547871919" sldId="980"/>
            <ac:cxnSpMk id="12" creationId="{280DFD3F-6225-821B-1E6E-29FDA47417E9}"/>
          </ac:cxnSpMkLst>
        </pc:cxnChg>
        <pc:cxnChg chg="add del mod">
          <ac:chgData name="rajuahmed1162021@gmail.com" userId="30f68a9591dbc57c" providerId="LiveId" clId="{A7C24AA3-98AB-4602-B92F-400C52D67AAD}" dt="2024-04-28T04:03:35.200" v="11227" actId="478"/>
          <ac:cxnSpMkLst>
            <pc:docMk/>
            <pc:sldMk cId="1547871919" sldId="980"/>
            <ac:cxnSpMk id="12" creationId="{4B82A1D7-693E-A775-C29A-1CDF26EBDA7D}"/>
          </ac:cxnSpMkLst>
        </pc:cxnChg>
        <pc:cxnChg chg="add del mod">
          <ac:chgData name="rajuahmed1162021@gmail.com" userId="30f68a9591dbc57c" providerId="LiveId" clId="{A7C24AA3-98AB-4602-B92F-400C52D67AAD}" dt="2024-04-28T04:03:35.200" v="11227" actId="478"/>
          <ac:cxnSpMkLst>
            <pc:docMk/>
            <pc:sldMk cId="1547871919" sldId="980"/>
            <ac:cxnSpMk id="13" creationId="{0969F061-0F63-0F1F-67FA-983F49F5D08E}"/>
          </ac:cxnSpMkLst>
        </pc:cxnChg>
        <pc:cxnChg chg="add del mod">
          <ac:chgData name="rajuahmed1162021@gmail.com" userId="30f68a9591dbc57c" providerId="LiveId" clId="{A7C24AA3-98AB-4602-B92F-400C52D67AAD}" dt="2024-04-28T04:03:35.200" v="11227" actId="478"/>
          <ac:cxnSpMkLst>
            <pc:docMk/>
            <pc:sldMk cId="1547871919" sldId="980"/>
            <ac:cxnSpMk id="14" creationId="{391D62BE-A0C2-E884-4E28-BD0DA483E0B0}"/>
          </ac:cxnSpMkLst>
        </pc:cxnChg>
        <pc:cxnChg chg="mod">
          <ac:chgData name="rajuahmed1162021@gmail.com" userId="30f68a9591dbc57c" providerId="LiveId" clId="{A7C24AA3-98AB-4602-B92F-400C52D67AAD}" dt="2024-04-24T05:42:50.844" v="3840"/>
          <ac:cxnSpMkLst>
            <pc:docMk/>
            <pc:sldMk cId="1547871919" sldId="980"/>
            <ac:cxnSpMk id="14" creationId="{E91DC410-2ECF-C0AE-466A-B3EA14FEF530}"/>
          </ac:cxnSpMkLst>
        </pc:cxnChg>
        <pc:cxnChg chg="mod">
          <ac:chgData name="rajuahmed1162021@gmail.com" userId="30f68a9591dbc57c" providerId="LiveId" clId="{A7C24AA3-98AB-4602-B92F-400C52D67AAD}" dt="2024-04-24T05:42:50.844" v="3840"/>
          <ac:cxnSpMkLst>
            <pc:docMk/>
            <pc:sldMk cId="1547871919" sldId="980"/>
            <ac:cxnSpMk id="18" creationId="{B2FCAA49-4D44-A498-7BE0-31A50019CEE5}"/>
          </ac:cxnSpMkLst>
        </pc:cxnChg>
        <pc:cxnChg chg="add del mod">
          <ac:chgData name="rajuahmed1162021@gmail.com" userId="30f68a9591dbc57c" providerId="LiveId" clId="{A7C24AA3-98AB-4602-B92F-400C52D67AAD}" dt="2024-04-25T03:55:21.571" v="8143" actId="478"/>
          <ac:cxnSpMkLst>
            <pc:docMk/>
            <pc:sldMk cId="1547871919" sldId="980"/>
            <ac:cxnSpMk id="23" creationId="{5C2C4B93-0362-AF86-6A94-AF3B4E12CE04}"/>
          </ac:cxnSpMkLst>
        </pc:cxnChg>
        <pc:cxnChg chg="add del mod">
          <ac:chgData name="rajuahmed1162021@gmail.com" userId="30f68a9591dbc57c" providerId="LiveId" clId="{A7C24AA3-98AB-4602-B92F-400C52D67AAD}" dt="2024-04-25T03:55:21.571" v="8143" actId="478"/>
          <ac:cxnSpMkLst>
            <pc:docMk/>
            <pc:sldMk cId="1547871919" sldId="980"/>
            <ac:cxnSpMk id="33" creationId="{A11953DE-1119-DBE1-14D1-56A5EE099991}"/>
          </ac:cxnSpMkLst>
        </pc:cxnChg>
        <pc:cxnChg chg="mod">
          <ac:chgData name="rajuahmed1162021@gmail.com" userId="30f68a9591dbc57c" providerId="LiveId" clId="{A7C24AA3-98AB-4602-B92F-400C52D67AAD}" dt="2024-04-25T03:55:29.993" v="8144"/>
          <ac:cxnSpMkLst>
            <pc:docMk/>
            <pc:sldMk cId="1547871919" sldId="980"/>
            <ac:cxnSpMk id="35" creationId="{5DC4D4F9-67C9-7E2E-2E85-14DAC54776C3}"/>
          </ac:cxnSpMkLst>
        </pc:cxnChg>
        <pc:cxnChg chg="del mod topLvl">
          <ac:chgData name="rajuahmed1162021@gmail.com" userId="30f68a9591dbc57c" providerId="LiveId" clId="{A7C24AA3-98AB-4602-B92F-400C52D67AAD}" dt="2024-04-24T10:21:13.592" v="6133" actId="478"/>
          <ac:cxnSpMkLst>
            <pc:docMk/>
            <pc:sldMk cId="1547871919" sldId="980"/>
            <ac:cxnSpMk id="36" creationId="{53D894BF-56ED-9721-3AD3-A9B64B1F073F}"/>
          </ac:cxnSpMkLst>
        </pc:cxnChg>
        <pc:cxnChg chg="mod">
          <ac:chgData name="rajuahmed1162021@gmail.com" userId="30f68a9591dbc57c" providerId="LiveId" clId="{A7C24AA3-98AB-4602-B92F-400C52D67AAD}" dt="2024-04-25T03:55:29.993" v="8144"/>
          <ac:cxnSpMkLst>
            <pc:docMk/>
            <pc:sldMk cId="1547871919" sldId="980"/>
            <ac:cxnSpMk id="36" creationId="{D66EA59B-4770-E4A3-2390-28809ED30A2F}"/>
          </ac:cxnSpMkLst>
        </pc:cxnChg>
        <pc:cxnChg chg="del mod topLvl">
          <ac:chgData name="rajuahmed1162021@gmail.com" userId="30f68a9591dbc57c" providerId="LiveId" clId="{A7C24AA3-98AB-4602-B92F-400C52D67AAD}" dt="2024-04-24T10:21:22.568" v="6136" actId="478"/>
          <ac:cxnSpMkLst>
            <pc:docMk/>
            <pc:sldMk cId="1547871919" sldId="980"/>
            <ac:cxnSpMk id="37" creationId="{280DFD3F-6225-821B-1E6E-29FDA47417E9}"/>
          </ac:cxnSpMkLst>
        </pc:cxnChg>
        <pc:cxnChg chg="mod">
          <ac:chgData name="rajuahmed1162021@gmail.com" userId="30f68a9591dbc57c" providerId="LiveId" clId="{A7C24AA3-98AB-4602-B92F-400C52D67AAD}" dt="2024-04-25T03:55:29.993" v="8144"/>
          <ac:cxnSpMkLst>
            <pc:docMk/>
            <pc:sldMk cId="1547871919" sldId="980"/>
            <ac:cxnSpMk id="37" creationId="{FFEB494E-C47F-E818-8D43-CCA3C2F8C2B9}"/>
          </ac:cxnSpMkLst>
        </pc:cxnChg>
        <pc:cxnChg chg="mod">
          <ac:chgData name="rajuahmed1162021@gmail.com" userId="30f68a9591dbc57c" providerId="LiveId" clId="{A7C24AA3-98AB-4602-B92F-400C52D67AAD}" dt="2024-04-25T03:55:29.993" v="8144"/>
          <ac:cxnSpMkLst>
            <pc:docMk/>
            <pc:sldMk cId="1547871919" sldId="980"/>
            <ac:cxnSpMk id="38" creationId="{1735BDE8-CD57-ECB4-38E7-3355ABD2DB76}"/>
          </ac:cxnSpMkLst>
        </pc:cxnChg>
        <pc:cxnChg chg="del mod topLvl">
          <ac:chgData name="rajuahmed1162021@gmail.com" userId="30f68a9591dbc57c" providerId="LiveId" clId="{A7C24AA3-98AB-4602-B92F-400C52D67AAD}" dt="2024-04-24T10:21:15.961" v="6134" actId="478"/>
          <ac:cxnSpMkLst>
            <pc:docMk/>
            <pc:sldMk cId="1547871919" sldId="980"/>
            <ac:cxnSpMk id="38" creationId="{E91DC410-2ECF-C0AE-466A-B3EA14FEF530}"/>
          </ac:cxnSpMkLst>
        </pc:cxnChg>
        <pc:cxnChg chg="del mod topLvl">
          <ac:chgData name="rajuahmed1162021@gmail.com" userId="30f68a9591dbc57c" providerId="LiveId" clId="{A7C24AA3-98AB-4602-B92F-400C52D67AAD}" dt="2024-04-24T10:21:18.969" v="6135" actId="478"/>
          <ac:cxnSpMkLst>
            <pc:docMk/>
            <pc:sldMk cId="1547871919" sldId="980"/>
            <ac:cxnSpMk id="40" creationId="{B2FCAA49-4D44-A498-7BE0-31A50019CEE5}"/>
          </ac:cxnSpMkLst>
        </pc:cxnChg>
        <pc:cxnChg chg="add del mod">
          <ac:chgData name="rajuahmed1162021@gmail.com" userId="30f68a9591dbc57c" providerId="LiveId" clId="{A7C24AA3-98AB-4602-B92F-400C52D67AAD}" dt="2024-04-24T10:20:20.011" v="6108" actId="478"/>
          <ac:cxnSpMkLst>
            <pc:docMk/>
            <pc:sldMk cId="1547871919" sldId="980"/>
            <ac:cxnSpMk id="55" creationId="{0726650F-1DAB-9846-9A2C-E70A00036F03}"/>
          </ac:cxnSpMkLst>
        </pc:cxnChg>
        <pc:cxnChg chg="add mod">
          <ac:chgData name="rajuahmed1162021@gmail.com" userId="30f68a9591dbc57c" providerId="LiveId" clId="{A7C24AA3-98AB-4602-B92F-400C52D67AAD}" dt="2024-04-25T04:03:49.358" v="8164" actId="164"/>
          <ac:cxnSpMkLst>
            <pc:docMk/>
            <pc:sldMk cId="1547871919" sldId="980"/>
            <ac:cxnSpMk id="56" creationId="{19A835E3-83DE-84CA-114E-24F62650CC31}"/>
          </ac:cxnSpMkLst>
        </pc:cxnChg>
        <pc:cxnChg chg="add del mod">
          <ac:chgData name="rajuahmed1162021@gmail.com" userId="30f68a9591dbc57c" providerId="LiveId" clId="{A7C24AA3-98AB-4602-B92F-400C52D67AAD}" dt="2024-04-24T10:20:20.011" v="6108" actId="478"/>
          <ac:cxnSpMkLst>
            <pc:docMk/>
            <pc:sldMk cId="1547871919" sldId="980"/>
            <ac:cxnSpMk id="56" creationId="{78F9B13F-D361-453F-6D1F-9B4D388613A5}"/>
          </ac:cxnSpMkLst>
        </pc:cxnChg>
        <pc:cxnChg chg="add del mod">
          <ac:chgData name="rajuahmed1162021@gmail.com" userId="30f68a9591dbc57c" providerId="LiveId" clId="{A7C24AA3-98AB-4602-B92F-400C52D67AAD}" dt="2024-04-24T10:20:20.011" v="6108" actId="478"/>
          <ac:cxnSpMkLst>
            <pc:docMk/>
            <pc:sldMk cId="1547871919" sldId="980"/>
            <ac:cxnSpMk id="57" creationId="{E8A5A9F3-57C1-C2DC-5BF7-8C6138D3C566}"/>
          </ac:cxnSpMkLst>
        </pc:cxnChg>
        <pc:cxnChg chg="add del mod">
          <ac:chgData name="rajuahmed1162021@gmail.com" userId="30f68a9591dbc57c" providerId="LiveId" clId="{A7C24AA3-98AB-4602-B92F-400C52D67AAD}" dt="2024-04-24T10:20:20.011" v="6108" actId="478"/>
          <ac:cxnSpMkLst>
            <pc:docMk/>
            <pc:sldMk cId="1547871919" sldId="980"/>
            <ac:cxnSpMk id="65" creationId="{92520AAA-FF1A-DA44-5921-96A48B92AEA0}"/>
          </ac:cxnSpMkLst>
        </pc:cxnChg>
        <pc:cxnChg chg="add mod">
          <ac:chgData name="rajuahmed1162021@gmail.com" userId="30f68a9591dbc57c" providerId="LiveId" clId="{A7C24AA3-98AB-4602-B92F-400C52D67AAD}" dt="2024-04-25T04:03:49.358" v="8164" actId="164"/>
          <ac:cxnSpMkLst>
            <pc:docMk/>
            <pc:sldMk cId="1547871919" sldId="980"/>
            <ac:cxnSpMk id="72" creationId="{96F70B44-2FF9-0883-1F86-42FAB4493CAF}"/>
          </ac:cxnSpMkLst>
        </pc:cxnChg>
        <pc:cxnChg chg="del mod topLvl">
          <ac:chgData name="rajuahmed1162021@gmail.com" userId="30f68a9591dbc57c" providerId="LiveId" clId="{A7C24AA3-98AB-4602-B92F-400C52D67AAD}" dt="2024-04-24T10:37:41.450" v="6409" actId="478"/>
          <ac:cxnSpMkLst>
            <pc:docMk/>
            <pc:sldMk cId="1547871919" sldId="980"/>
            <ac:cxnSpMk id="72" creationId="{E64FC0FD-A664-0FC7-7B84-D79B5762126A}"/>
          </ac:cxnSpMkLst>
        </pc:cxnChg>
        <pc:cxnChg chg="del mod topLvl">
          <ac:chgData name="rajuahmed1162021@gmail.com" userId="30f68a9591dbc57c" providerId="LiveId" clId="{A7C24AA3-98AB-4602-B92F-400C52D67AAD}" dt="2024-04-24T10:37:45.834" v="6411" actId="478"/>
          <ac:cxnSpMkLst>
            <pc:docMk/>
            <pc:sldMk cId="1547871919" sldId="980"/>
            <ac:cxnSpMk id="73" creationId="{86D09BF3-1D44-2325-C1E1-D3505EC552BB}"/>
          </ac:cxnSpMkLst>
        </pc:cxnChg>
        <pc:cxnChg chg="add mod">
          <ac:chgData name="rajuahmed1162021@gmail.com" userId="30f68a9591dbc57c" providerId="LiveId" clId="{A7C24AA3-98AB-4602-B92F-400C52D67AAD}" dt="2024-04-25T04:03:49.358" v="8164" actId="164"/>
          <ac:cxnSpMkLst>
            <pc:docMk/>
            <pc:sldMk cId="1547871919" sldId="980"/>
            <ac:cxnSpMk id="73" creationId="{ECB8B195-20E6-CE73-A4D0-3F092A9D307B}"/>
          </ac:cxnSpMkLst>
        </pc:cxnChg>
        <pc:cxnChg chg="add mod">
          <ac:chgData name="rajuahmed1162021@gmail.com" userId="30f68a9591dbc57c" providerId="LiveId" clId="{A7C24AA3-98AB-4602-B92F-400C52D67AAD}" dt="2024-04-25T04:03:49.358" v="8164" actId="164"/>
          <ac:cxnSpMkLst>
            <pc:docMk/>
            <pc:sldMk cId="1547871919" sldId="980"/>
            <ac:cxnSpMk id="74" creationId="{2211C86B-5317-450F-A110-B95D6C4FF765}"/>
          </ac:cxnSpMkLst>
        </pc:cxnChg>
        <pc:cxnChg chg="del mod topLvl">
          <ac:chgData name="rajuahmed1162021@gmail.com" userId="30f68a9591dbc57c" providerId="LiveId" clId="{A7C24AA3-98AB-4602-B92F-400C52D67AAD}" dt="2024-04-24T10:37:43.946" v="6410" actId="478"/>
          <ac:cxnSpMkLst>
            <pc:docMk/>
            <pc:sldMk cId="1547871919" sldId="980"/>
            <ac:cxnSpMk id="74" creationId="{3F973717-A7B0-903A-B2BF-289D0BF0A734}"/>
          </ac:cxnSpMkLst>
        </pc:cxnChg>
        <pc:cxnChg chg="del mod topLvl">
          <ac:chgData name="rajuahmed1162021@gmail.com" userId="30f68a9591dbc57c" providerId="LiveId" clId="{A7C24AA3-98AB-4602-B92F-400C52D67AAD}" dt="2024-04-24T10:37:46.906" v="6412" actId="478"/>
          <ac:cxnSpMkLst>
            <pc:docMk/>
            <pc:sldMk cId="1547871919" sldId="980"/>
            <ac:cxnSpMk id="75" creationId="{334B6D98-C75A-0749-7F91-C8160DFCD22F}"/>
          </ac:cxnSpMkLst>
        </pc:cxnChg>
        <pc:cxnChg chg="add mod">
          <ac:chgData name="rajuahmed1162021@gmail.com" userId="30f68a9591dbc57c" providerId="LiveId" clId="{A7C24AA3-98AB-4602-B92F-400C52D67AAD}" dt="2024-04-25T04:03:49.358" v="8164" actId="164"/>
          <ac:cxnSpMkLst>
            <pc:docMk/>
            <pc:sldMk cId="1547871919" sldId="980"/>
            <ac:cxnSpMk id="75" creationId="{56B2C055-76DB-074F-7817-B75885CB2C7D}"/>
          </ac:cxnSpMkLst>
        </pc:cxnChg>
        <pc:cxnChg chg="add mod">
          <ac:chgData name="rajuahmed1162021@gmail.com" userId="30f68a9591dbc57c" providerId="LiveId" clId="{A7C24AA3-98AB-4602-B92F-400C52D67AAD}" dt="2024-04-25T04:03:49.358" v="8164" actId="164"/>
          <ac:cxnSpMkLst>
            <pc:docMk/>
            <pc:sldMk cId="1547871919" sldId="980"/>
            <ac:cxnSpMk id="76" creationId="{B3769A2E-8CF0-8FF6-FF23-30824C38BBBA}"/>
          </ac:cxnSpMkLst>
        </pc:cxnChg>
        <pc:cxnChg chg="add mod">
          <ac:chgData name="rajuahmed1162021@gmail.com" userId="30f68a9591dbc57c" providerId="LiveId" clId="{A7C24AA3-98AB-4602-B92F-400C52D67AAD}" dt="2024-04-25T04:03:49.358" v="8164" actId="164"/>
          <ac:cxnSpMkLst>
            <pc:docMk/>
            <pc:sldMk cId="1547871919" sldId="980"/>
            <ac:cxnSpMk id="77" creationId="{EE947395-4226-B76C-D618-84132E7961FA}"/>
          </ac:cxnSpMkLst>
        </pc:cxnChg>
        <pc:cxnChg chg="add mod">
          <ac:chgData name="rajuahmed1162021@gmail.com" userId="30f68a9591dbc57c" providerId="LiveId" clId="{A7C24AA3-98AB-4602-B92F-400C52D67AAD}" dt="2024-04-25T04:03:49.358" v="8164" actId="164"/>
          <ac:cxnSpMkLst>
            <pc:docMk/>
            <pc:sldMk cId="1547871919" sldId="980"/>
            <ac:cxnSpMk id="78" creationId="{E96ADB9B-8345-C1E7-DA6A-39EBF9BD3D1E}"/>
          </ac:cxnSpMkLst>
        </pc:cxnChg>
        <pc:cxnChg chg="add mod">
          <ac:chgData name="rajuahmed1162021@gmail.com" userId="30f68a9591dbc57c" providerId="LiveId" clId="{A7C24AA3-98AB-4602-B92F-400C52D67AAD}" dt="2024-04-25T04:03:49.358" v="8164" actId="164"/>
          <ac:cxnSpMkLst>
            <pc:docMk/>
            <pc:sldMk cId="1547871919" sldId="980"/>
            <ac:cxnSpMk id="79" creationId="{7D927FF4-29F9-A8A1-3749-3E05546725C8}"/>
          </ac:cxnSpMkLst>
        </pc:cxnChg>
        <pc:cxnChg chg="add mod">
          <ac:chgData name="rajuahmed1162021@gmail.com" userId="30f68a9591dbc57c" providerId="LiveId" clId="{A7C24AA3-98AB-4602-B92F-400C52D67AAD}" dt="2024-04-25T04:03:49.358" v="8164" actId="164"/>
          <ac:cxnSpMkLst>
            <pc:docMk/>
            <pc:sldMk cId="1547871919" sldId="980"/>
            <ac:cxnSpMk id="80" creationId="{17F936F4-B8F2-D220-4FA9-8979DF8E6685}"/>
          </ac:cxnSpMkLst>
        </pc:cxnChg>
        <pc:cxnChg chg="add mod">
          <ac:chgData name="rajuahmed1162021@gmail.com" userId="30f68a9591dbc57c" providerId="LiveId" clId="{A7C24AA3-98AB-4602-B92F-400C52D67AAD}" dt="2024-04-25T04:03:49.358" v="8164" actId="164"/>
          <ac:cxnSpMkLst>
            <pc:docMk/>
            <pc:sldMk cId="1547871919" sldId="980"/>
            <ac:cxnSpMk id="82" creationId="{47AF64FF-F779-5699-85F3-964394BD390D}"/>
          </ac:cxnSpMkLst>
        </pc:cxnChg>
        <pc:cxnChg chg="add mod">
          <ac:chgData name="rajuahmed1162021@gmail.com" userId="30f68a9591dbc57c" providerId="LiveId" clId="{A7C24AA3-98AB-4602-B92F-400C52D67AAD}" dt="2024-04-25T04:03:49.358" v="8164" actId="164"/>
          <ac:cxnSpMkLst>
            <pc:docMk/>
            <pc:sldMk cId="1547871919" sldId="980"/>
            <ac:cxnSpMk id="83" creationId="{96DCA3DA-6D31-2EB5-DDDF-0EBAE225ACD9}"/>
          </ac:cxnSpMkLst>
        </pc:cxnChg>
        <pc:cxnChg chg="add mod">
          <ac:chgData name="rajuahmed1162021@gmail.com" userId="30f68a9591dbc57c" providerId="LiveId" clId="{A7C24AA3-98AB-4602-B92F-400C52D67AAD}" dt="2024-04-25T04:03:49.358" v="8164" actId="164"/>
          <ac:cxnSpMkLst>
            <pc:docMk/>
            <pc:sldMk cId="1547871919" sldId="980"/>
            <ac:cxnSpMk id="84" creationId="{9DB01F49-DEF8-B1FB-D9CB-E9DC57178FFF}"/>
          </ac:cxnSpMkLst>
        </pc:cxnChg>
        <pc:cxnChg chg="add mod">
          <ac:chgData name="rajuahmed1162021@gmail.com" userId="30f68a9591dbc57c" providerId="LiveId" clId="{A7C24AA3-98AB-4602-B92F-400C52D67AAD}" dt="2024-04-25T04:03:49.358" v="8164" actId="164"/>
          <ac:cxnSpMkLst>
            <pc:docMk/>
            <pc:sldMk cId="1547871919" sldId="980"/>
            <ac:cxnSpMk id="85" creationId="{8E737EC2-8479-D677-4066-7F3797B5CFCF}"/>
          </ac:cxnSpMkLst>
        </pc:cxnChg>
        <pc:cxnChg chg="del mod topLvl">
          <ac:chgData name="rajuahmed1162021@gmail.com" userId="30f68a9591dbc57c" providerId="LiveId" clId="{A7C24AA3-98AB-4602-B92F-400C52D67AAD}" dt="2024-04-25T04:13:26.932" v="8395" actId="478"/>
          <ac:cxnSpMkLst>
            <pc:docMk/>
            <pc:sldMk cId="1547871919" sldId="980"/>
            <ac:cxnSpMk id="93" creationId="{F3A62FEB-B858-95DE-BF99-B838515D6579}"/>
          </ac:cxnSpMkLst>
        </pc:cxnChg>
        <pc:cxnChg chg="del mod topLvl">
          <ac:chgData name="rajuahmed1162021@gmail.com" userId="30f68a9591dbc57c" providerId="LiveId" clId="{A7C24AA3-98AB-4602-B92F-400C52D67AAD}" dt="2024-04-25T04:13:25.988" v="8394" actId="478"/>
          <ac:cxnSpMkLst>
            <pc:docMk/>
            <pc:sldMk cId="1547871919" sldId="980"/>
            <ac:cxnSpMk id="94" creationId="{29FF7680-970D-0115-8E20-C994D420AE9A}"/>
          </ac:cxnSpMkLst>
        </pc:cxnChg>
        <pc:cxnChg chg="del mod topLvl">
          <ac:chgData name="rajuahmed1162021@gmail.com" userId="30f68a9591dbc57c" providerId="LiveId" clId="{A7C24AA3-98AB-4602-B92F-400C52D67AAD}" dt="2024-04-25T04:13:27.877" v="8396" actId="478"/>
          <ac:cxnSpMkLst>
            <pc:docMk/>
            <pc:sldMk cId="1547871919" sldId="980"/>
            <ac:cxnSpMk id="95" creationId="{4C650471-A4C5-8939-5174-B681A6B1BF9B}"/>
          </ac:cxnSpMkLst>
        </pc:cxnChg>
        <pc:cxnChg chg="del mod topLvl">
          <ac:chgData name="rajuahmed1162021@gmail.com" userId="30f68a9591dbc57c" providerId="LiveId" clId="{A7C24AA3-98AB-4602-B92F-400C52D67AAD}" dt="2024-04-25T04:13:24.933" v="8393" actId="478"/>
          <ac:cxnSpMkLst>
            <pc:docMk/>
            <pc:sldMk cId="1547871919" sldId="980"/>
            <ac:cxnSpMk id="96" creationId="{6B3F0524-02B2-C7B6-89AC-51AF7B78B519}"/>
          </ac:cxnSpMkLst>
        </pc:cxnChg>
        <pc:cxnChg chg="add del mod">
          <ac:chgData name="rajuahmed1162021@gmail.com" userId="30f68a9591dbc57c" providerId="LiveId" clId="{A7C24AA3-98AB-4602-B92F-400C52D67AAD}" dt="2024-04-24T10:32:26.364" v="6284" actId="478"/>
          <ac:cxnSpMkLst>
            <pc:docMk/>
            <pc:sldMk cId="1547871919" sldId="980"/>
            <ac:cxnSpMk id="98" creationId="{E642CBD9-B499-D15D-0353-CE2043A3D8F4}"/>
          </ac:cxnSpMkLst>
        </pc:cxnChg>
        <pc:cxnChg chg="add del mod">
          <ac:chgData name="rajuahmed1162021@gmail.com" userId="30f68a9591dbc57c" providerId="LiveId" clId="{A7C24AA3-98AB-4602-B92F-400C52D67AAD}" dt="2024-04-24T10:32:27.658" v="6285" actId="478"/>
          <ac:cxnSpMkLst>
            <pc:docMk/>
            <pc:sldMk cId="1547871919" sldId="980"/>
            <ac:cxnSpMk id="100" creationId="{70DCCE87-6AA6-63E0-7F5D-C6D91C5336B3}"/>
          </ac:cxnSpMkLst>
        </pc:cxnChg>
        <pc:cxnChg chg="add del mod topLvl">
          <ac:chgData name="rajuahmed1162021@gmail.com" userId="30f68a9591dbc57c" providerId="LiveId" clId="{A7C24AA3-98AB-4602-B92F-400C52D67AAD}" dt="2024-04-25T04:12:33.991" v="8358" actId="478"/>
          <ac:cxnSpMkLst>
            <pc:docMk/>
            <pc:sldMk cId="1547871919" sldId="980"/>
            <ac:cxnSpMk id="111" creationId="{4C785267-212A-E599-AD3D-2C21DDB945D8}"/>
          </ac:cxnSpMkLst>
        </pc:cxnChg>
        <pc:cxnChg chg="del mod topLvl">
          <ac:chgData name="rajuahmed1162021@gmail.com" userId="30f68a9591dbc57c" providerId="LiveId" clId="{A7C24AA3-98AB-4602-B92F-400C52D67AAD}" dt="2024-04-24T10:57:49.886" v="6588" actId="478"/>
          <ac:cxnSpMkLst>
            <pc:docMk/>
            <pc:sldMk cId="1547871919" sldId="980"/>
            <ac:cxnSpMk id="112" creationId="{199E5F07-B701-BCF6-A96B-A0402B92F80F}"/>
          </ac:cxnSpMkLst>
        </pc:cxnChg>
        <pc:cxnChg chg="del mod topLvl">
          <ac:chgData name="rajuahmed1162021@gmail.com" userId="30f68a9591dbc57c" providerId="LiveId" clId="{A7C24AA3-98AB-4602-B92F-400C52D67AAD}" dt="2024-04-24T10:57:52.398" v="6590" actId="478"/>
          <ac:cxnSpMkLst>
            <pc:docMk/>
            <pc:sldMk cId="1547871919" sldId="980"/>
            <ac:cxnSpMk id="113" creationId="{B0554B9B-C7AA-D029-57FC-926E09C0CA66}"/>
          </ac:cxnSpMkLst>
        </pc:cxnChg>
        <pc:cxnChg chg="del mod topLvl">
          <ac:chgData name="rajuahmed1162021@gmail.com" userId="30f68a9591dbc57c" providerId="LiveId" clId="{A7C24AA3-98AB-4602-B92F-400C52D67AAD}" dt="2024-04-24T10:57:51.278" v="6589" actId="478"/>
          <ac:cxnSpMkLst>
            <pc:docMk/>
            <pc:sldMk cId="1547871919" sldId="980"/>
            <ac:cxnSpMk id="114" creationId="{F3763779-8318-5307-4ABD-FE7144E80079}"/>
          </ac:cxnSpMkLst>
        </pc:cxnChg>
        <pc:cxnChg chg="del mod topLvl">
          <ac:chgData name="rajuahmed1162021@gmail.com" userId="30f68a9591dbc57c" providerId="LiveId" clId="{A7C24AA3-98AB-4602-B92F-400C52D67AAD}" dt="2024-04-24T10:57:53.997" v="6591" actId="478"/>
          <ac:cxnSpMkLst>
            <pc:docMk/>
            <pc:sldMk cId="1547871919" sldId="980"/>
            <ac:cxnSpMk id="115" creationId="{2D462FD6-2C41-AD13-8330-1A898550073D}"/>
          </ac:cxnSpMkLst>
        </pc:cxnChg>
        <pc:cxnChg chg="add del mod">
          <ac:chgData name="rajuahmed1162021@gmail.com" userId="30f68a9591dbc57c" providerId="LiveId" clId="{A7C24AA3-98AB-4602-B92F-400C52D67AAD}" dt="2024-04-25T04:13:21.317" v="8392" actId="478"/>
          <ac:cxnSpMkLst>
            <pc:docMk/>
            <pc:sldMk cId="1547871919" sldId="980"/>
            <ac:cxnSpMk id="124" creationId="{07D14E64-7AA4-29F3-22B0-1D1F84E840F3}"/>
          </ac:cxnSpMkLst>
        </pc:cxnChg>
        <pc:cxnChg chg="add del mod">
          <ac:chgData name="rajuahmed1162021@gmail.com" userId="30f68a9591dbc57c" providerId="LiveId" clId="{A7C24AA3-98AB-4602-B92F-400C52D67AAD}" dt="2024-04-25T04:13:21.317" v="8392" actId="478"/>
          <ac:cxnSpMkLst>
            <pc:docMk/>
            <pc:sldMk cId="1547871919" sldId="980"/>
            <ac:cxnSpMk id="125" creationId="{C08E389C-1705-6703-9FE4-F559FA174B1A}"/>
          </ac:cxnSpMkLst>
        </pc:cxnChg>
        <pc:cxnChg chg="del mod topLvl">
          <ac:chgData name="rajuahmed1162021@gmail.com" userId="30f68a9591dbc57c" providerId="LiveId" clId="{A7C24AA3-98AB-4602-B92F-400C52D67AAD}" dt="2024-04-24T10:56:08.893" v="6568" actId="478"/>
          <ac:cxnSpMkLst>
            <pc:docMk/>
            <pc:sldMk cId="1547871919" sldId="980"/>
            <ac:cxnSpMk id="128" creationId="{898C92B1-BE7A-377F-05C0-2623130AE6E4}"/>
          </ac:cxnSpMkLst>
        </pc:cxnChg>
        <pc:cxnChg chg="del mod topLvl">
          <ac:chgData name="rajuahmed1162021@gmail.com" userId="30f68a9591dbc57c" providerId="LiveId" clId="{A7C24AA3-98AB-4602-B92F-400C52D67AAD}" dt="2024-04-24T10:56:08.893" v="6568" actId="478"/>
          <ac:cxnSpMkLst>
            <pc:docMk/>
            <pc:sldMk cId="1547871919" sldId="980"/>
            <ac:cxnSpMk id="129" creationId="{129993EB-C5FB-81A6-3B5E-17C59BE7BFD4}"/>
          </ac:cxnSpMkLst>
        </pc:cxnChg>
        <pc:cxnChg chg="del mod topLvl">
          <ac:chgData name="rajuahmed1162021@gmail.com" userId="30f68a9591dbc57c" providerId="LiveId" clId="{A7C24AA3-98AB-4602-B92F-400C52D67AAD}" dt="2024-04-25T05:32:44.477" v="9252" actId="478"/>
          <ac:cxnSpMkLst>
            <pc:docMk/>
            <pc:sldMk cId="1547871919" sldId="980"/>
            <ac:cxnSpMk id="131" creationId="{C76DE551-698D-BB4F-1DD4-B98A3E6F3AC6}"/>
          </ac:cxnSpMkLst>
        </pc:cxnChg>
        <pc:cxnChg chg="del mod topLvl">
          <ac:chgData name="rajuahmed1162021@gmail.com" userId="30f68a9591dbc57c" providerId="LiveId" clId="{A7C24AA3-98AB-4602-B92F-400C52D67AAD}" dt="2024-04-25T05:32:43.021" v="9251" actId="478"/>
          <ac:cxnSpMkLst>
            <pc:docMk/>
            <pc:sldMk cId="1547871919" sldId="980"/>
            <ac:cxnSpMk id="132" creationId="{4D402D9D-5280-C3C9-F17B-8EAEC1058D4D}"/>
          </ac:cxnSpMkLst>
        </pc:cxnChg>
        <pc:cxnChg chg="del mod topLvl">
          <ac:chgData name="rajuahmed1162021@gmail.com" userId="30f68a9591dbc57c" providerId="LiveId" clId="{A7C24AA3-98AB-4602-B92F-400C52D67AAD}" dt="2024-04-25T05:32:46.620" v="9254" actId="478"/>
          <ac:cxnSpMkLst>
            <pc:docMk/>
            <pc:sldMk cId="1547871919" sldId="980"/>
            <ac:cxnSpMk id="133" creationId="{3F86F9A4-28D5-2654-7C1F-0C2BC60700BF}"/>
          </ac:cxnSpMkLst>
        </pc:cxnChg>
        <pc:cxnChg chg="del mod topLvl">
          <ac:chgData name="rajuahmed1162021@gmail.com" userId="30f68a9591dbc57c" providerId="LiveId" clId="{A7C24AA3-98AB-4602-B92F-400C52D67AAD}" dt="2024-04-25T05:32:45.453" v="9253" actId="478"/>
          <ac:cxnSpMkLst>
            <pc:docMk/>
            <pc:sldMk cId="1547871919" sldId="980"/>
            <ac:cxnSpMk id="134" creationId="{53984EB1-0697-628A-FF03-31B7AD914389}"/>
          </ac:cxnSpMkLst>
        </pc:cxnChg>
        <pc:cxnChg chg="add del mod">
          <ac:chgData name="rajuahmed1162021@gmail.com" userId="30f68a9591dbc57c" providerId="LiveId" clId="{A7C24AA3-98AB-4602-B92F-400C52D67AAD}" dt="2024-04-25T05:24:42.683" v="9036" actId="478"/>
          <ac:cxnSpMkLst>
            <pc:docMk/>
            <pc:sldMk cId="1547871919" sldId="980"/>
            <ac:cxnSpMk id="137" creationId="{4899B1B3-C106-4745-7275-C24D573D8623}"/>
          </ac:cxnSpMkLst>
        </pc:cxnChg>
        <pc:cxnChg chg="add del mod">
          <ac:chgData name="rajuahmed1162021@gmail.com" userId="30f68a9591dbc57c" providerId="LiveId" clId="{A7C24AA3-98AB-4602-B92F-400C52D67AAD}" dt="2024-04-24T10:48:58.189" v="6550" actId="478"/>
          <ac:cxnSpMkLst>
            <pc:docMk/>
            <pc:sldMk cId="1547871919" sldId="980"/>
            <ac:cxnSpMk id="165" creationId="{307C1B16-25D0-A6C9-9BAE-59403B2862B3}"/>
          </ac:cxnSpMkLst>
        </pc:cxnChg>
        <pc:cxnChg chg="add del mod">
          <ac:chgData name="rajuahmed1162021@gmail.com" userId="30f68a9591dbc57c" providerId="LiveId" clId="{A7C24AA3-98AB-4602-B92F-400C52D67AAD}" dt="2024-04-24T10:50:04.443" v="6559" actId="478"/>
          <ac:cxnSpMkLst>
            <pc:docMk/>
            <pc:sldMk cId="1547871919" sldId="980"/>
            <ac:cxnSpMk id="168" creationId="{629F3B18-3773-D408-DAD0-8B84F8BF9722}"/>
          </ac:cxnSpMkLst>
        </pc:cxnChg>
        <pc:cxnChg chg="add del mod">
          <ac:chgData name="rajuahmed1162021@gmail.com" userId="30f68a9591dbc57c" providerId="LiveId" clId="{A7C24AA3-98AB-4602-B92F-400C52D67AAD}" dt="2024-04-25T05:31:20.779" v="9209" actId="478"/>
          <ac:cxnSpMkLst>
            <pc:docMk/>
            <pc:sldMk cId="1547871919" sldId="980"/>
            <ac:cxnSpMk id="171" creationId="{03BC1671-8092-D358-5CA8-1756912EE49C}"/>
          </ac:cxnSpMkLst>
        </pc:cxnChg>
        <pc:cxnChg chg="add del mod">
          <ac:chgData name="rajuahmed1162021@gmail.com" userId="30f68a9591dbc57c" providerId="LiveId" clId="{A7C24AA3-98AB-4602-B92F-400C52D67AAD}" dt="2024-04-25T05:31:23.324" v="9210" actId="478"/>
          <ac:cxnSpMkLst>
            <pc:docMk/>
            <pc:sldMk cId="1547871919" sldId="980"/>
            <ac:cxnSpMk id="172" creationId="{1F5C5C6F-86F1-5878-5278-C686DDCE387B}"/>
          </ac:cxnSpMkLst>
        </pc:cxnChg>
        <pc:cxnChg chg="add del mod">
          <ac:chgData name="rajuahmed1162021@gmail.com" userId="30f68a9591dbc57c" providerId="LiveId" clId="{A7C24AA3-98AB-4602-B92F-400C52D67AAD}" dt="2024-04-25T05:32:39.629" v="9248" actId="478"/>
          <ac:cxnSpMkLst>
            <pc:docMk/>
            <pc:sldMk cId="1547871919" sldId="980"/>
            <ac:cxnSpMk id="175" creationId="{CB5967CF-596B-EC93-CAA1-EE8DE9DF36F8}"/>
          </ac:cxnSpMkLst>
        </pc:cxnChg>
        <pc:cxnChg chg="add del mod">
          <ac:chgData name="rajuahmed1162021@gmail.com" userId="30f68a9591dbc57c" providerId="LiveId" clId="{A7C24AA3-98AB-4602-B92F-400C52D67AAD}" dt="2024-04-25T05:32:40.652" v="9249" actId="478"/>
          <ac:cxnSpMkLst>
            <pc:docMk/>
            <pc:sldMk cId="1547871919" sldId="980"/>
            <ac:cxnSpMk id="176" creationId="{67699685-A600-6CA6-E437-D875408180A6}"/>
          </ac:cxnSpMkLst>
        </pc:cxnChg>
        <pc:cxnChg chg="add del mod">
          <ac:chgData name="rajuahmed1162021@gmail.com" userId="30f68a9591dbc57c" providerId="LiveId" clId="{A7C24AA3-98AB-4602-B92F-400C52D67AAD}" dt="2024-04-25T05:32:41.645" v="9250" actId="478"/>
          <ac:cxnSpMkLst>
            <pc:docMk/>
            <pc:sldMk cId="1547871919" sldId="980"/>
            <ac:cxnSpMk id="177" creationId="{39B3653D-4B87-D87E-7919-D4040F0694DB}"/>
          </ac:cxnSpMkLst>
        </pc:cxnChg>
        <pc:cxnChg chg="mod">
          <ac:chgData name="rajuahmed1162021@gmail.com" userId="30f68a9591dbc57c" providerId="LiveId" clId="{A7C24AA3-98AB-4602-B92F-400C52D67AAD}" dt="2024-04-24T11:08:30.135" v="6816"/>
          <ac:cxnSpMkLst>
            <pc:docMk/>
            <pc:sldMk cId="1547871919" sldId="980"/>
            <ac:cxnSpMk id="207" creationId="{02AE9D5B-E924-9BF0-088F-E3F828C40816}"/>
          </ac:cxnSpMkLst>
        </pc:cxnChg>
        <pc:cxnChg chg="mod">
          <ac:chgData name="rajuahmed1162021@gmail.com" userId="30f68a9591dbc57c" providerId="LiveId" clId="{A7C24AA3-98AB-4602-B92F-400C52D67AAD}" dt="2024-04-24T11:08:30.135" v="6816"/>
          <ac:cxnSpMkLst>
            <pc:docMk/>
            <pc:sldMk cId="1547871919" sldId="980"/>
            <ac:cxnSpMk id="208" creationId="{899BEEAB-9C96-E57B-57C1-9B69D1193283}"/>
          </ac:cxnSpMkLst>
        </pc:cxnChg>
        <pc:cxnChg chg="mod">
          <ac:chgData name="rajuahmed1162021@gmail.com" userId="30f68a9591dbc57c" providerId="LiveId" clId="{A7C24AA3-98AB-4602-B92F-400C52D67AAD}" dt="2024-04-24T11:08:30.135" v="6816"/>
          <ac:cxnSpMkLst>
            <pc:docMk/>
            <pc:sldMk cId="1547871919" sldId="980"/>
            <ac:cxnSpMk id="209" creationId="{1CBFED78-7CBE-04C8-9C9A-24D6E05CBD8C}"/>
          </ac:cxnSpMkLst>
        </pc:cxnChg>
        <pc:cxnChg chg="mod">
          <ac:chgData name="rajuahmed1162021@gmail.com" userId="30f68a9591dbc57c" providerId="LiveId" clId="{A7C24AA3-98AB-4602-B92F-400C52D67AAD}" dt="2024-04-24T11:08:30.135" v="6816"/>
          <ac:cxnSpMkLst>
            <pc:docMk/>
            <pc:sldMk cId="1547871919" sldId="980"/>
            <ac:cxnSpMk id="210" creationId="{EDFF8EE0-958F-0A34-19E7-BDDEDA3D2201}"/>
          </ac:cxnSpMkLst>
        </pc:cxnChg>
        <pc:cxnChg chg="add del mod">
          <ac:chgData name="rajuahmed1162021@gmail.com" userId="30f68a9591dbc57c" providerId="LiveId" clId="{A7C24AA3-98AB-4602-B92F-400C52D67AAD}" dt="2024-04-24T11:14:07.936" v="6841" actId="478"/>
          <ac:cxnSpMkLst>
            <pc:docMk/>
            <pc:sldMk cId="1547871919" sldId="980"/>
            <ac:cxnSpMk id="217" creationId="{61615DA7-7575-8FE0-E7E2-AF5E01B32964}"/>
          </ac:cxnSpMkLst>
        </pc:cxnChg>
        <pc:cxnChg chg="add del mod">
          <ac:chgData name="rajuahmed1162021@gmail.com" userId="30f68a9591dbc57c" providerId="LiveId" clId="{A7C24AA3-98AB-4602-B92F-400C52D67AAD}" dt="2024-04-24T11:14:07.936" v="6841" actId="478"/>
          <ac:cxnSpMkLst>
            <pc:docMk/>
            <pc:sldMk cId="1547871919" sldId="980"/>
            <ac:cxnSpMk id="227" creationId="{AFB5A2C9-4C4D-8114-7D31-43535E365EA1}"/>
          </ac:cxnSpMkLst>
        </pc:cxnChg>
        <pc:cxnChg chg="add del mod">
          <ac:chgData name="rajuahmed1162021@gmail.com" userId="30f68a9591dbc57c" providerId="LiveId" clId="{A7C24AA3-98AB-4602-B92F-400C52D67AAD}" dt="2024-04-24T11:14:07.936" v="6841" actId="478"/>
          <ac:cxnSpMkLst>
            <pc:docMk/>
            <pc:sldMk cId="1547871919" sldId="980"/>
            <ac:cxnSpMk id="228" creationId="{876FECF0-13CC-FC8C-86EE-8DD2183049BE}"/>
          </ac:cxnSpMkLst>
        </pc:cxnChg>
        <pc:cxnChg chg="add del mod">
          <ac:chgData name="rajuahmed1162021@gmail.com" userId="30f68a9591dbc57c" providerId="LiveId" clId="{A7C24AA3-98AB-4602-B92F-400C52D67AAD}" dt="2024-04-24T11:14:07.936" v="6841" actId="478"/>
          <ac:cxnSpMkLst>
            <pc:docMk/>
            <pc:sldMk cId="1547871919" sldId="980"/>
            <ac:cxnSpMk id="229" creationId="{D5CEB05D-A9CB-DB82-5451-6C4258BDDF27}"/>
          </ac:cxnSpMkLst>
        </pc:cxnChg>
        <pc:cxnChg chg="add del mod">
          <ac:chgData name="rajuahmed1162021@gmail.com" userId="30f68a9591dbc57c" providerId="LiveId" clId="{A7C24AA3-98AB-4602-B92F-400C52D67AAD}" dt="2024-04-24T11:14:07.936" v="6841" actId="478"/>
          <ac:cxnSpMkLst>
            <pc:docMk/>
            <pc:sldMk cId="1547871919" sldId="980"/>
            <ac:cxnSpMk id="230" creationId="{BEE5CF24-2A8A-C3D0-3EA3-DDE9F817A792}"/>
          </ac:cxnSpMkLst>
        </pc:cxnChg>
        <pc:cxnChg chg="add del mod">
          <ac:chgData name="rajuahmed1162021@gmail.com" userId="30f68a9591dbc57c" providerId="LiveId" clId="{A7C24AA3-98AB-4602-B92F-400C52D67AAD}" dt="2024-04-24T11:14:07.936" v="6841" actId="478"/>
          <ac:cxnSpMkLst>
            <pc:docMk/>
            <pc:sldMk cId="1547871919" sldId="980"/>
            <ac:cxnSpMk id="240" creationId="{F9D34042-4EB0-BAE5-C7B6-97D76C9D8478}"/>
          </ac:cxnSpMkLst>
        </pc:cxnChg>
        <pc:cxnChg chg="add del mod">
          <ac:chgData name="rajuahmed1162021@gmail.com" userId="30f68a9591dbc57c" providerId="LiveId" clId="{A7C24AA3-98AB-4602-B92F-400C52D67AAD}" dt="2024-04-24T11:14:07.936" v="6841" actId="478"/>
          <ac:cxnSpMkLst>
            <pc:docMk/>
            <pc:sldMk cId="1547871919" sldId="980"/>
            <ac:cxnSpMk id="241" creationId="{25F0C918-1B74-4BA4-B999-CFFF9C865BB0}"/>
          </ac:cxnSpMkLst>
        </pc:cxnChg>
        <pc:cxnChg chg="add del mod">
          <ac:chgData name="rajuahmed1162021@gmail.com" userId="30f68a9591dbc57c" providerId="LiveId" clId="{A7C24AA3-98AB-4602-B92F-400C52D67AAD}" dt="2024-04-24T11:14:07.936" v="6841" actId="478"/>
          <ac:cxnSpMkLst>
            <pc:docMk/>
            <pc:sldMk cId="1547871919" sldId="980"/>
            <ac:cxnSpMk id="242" creationId="{F2998DD2-4780-4A52-D10B-8E9BF844DBEB}"/>
          </ac:cxnSpMkLst>
        </pc:cxnChg>
        <pc:cxnChg chg="add del mod">
          <ac:chgData name="rajuahmed1162021@gmail.com" userId="30f68a9591dbc57c" providerId="LiveId" clId="{A7C24AA3-98AB-4602-B92F-400C52D67AAD}" dt="2024-04-24T11:14:07.936" v="6841" actId="478"/>
          <ac:cxnSpMkLst>
            <pc:docMk/>
            <pc:sldMk cId="1547871919" sldId="980"/>
            <ac:cxnSpMk id="243" creationId="{F482D45B-C6CC-96F2-546D-39C010DA5B82}"/>
          </ac:cxnSpMkLst>
        </pc:cxnChg>
        <pc:cxnChg chg="add del mod">
          <ac:chgData name="rajuahmed1162021@gmail.com" userId="30f68a9591dbc57c" providerId="LiveId" clId="{A7C24AA3-98AB-4602-B92F-400C52D67AAD}" dt="2024-04-24T11:14:07.936" v="6841" actId="478"/>
          <ac:cxnSpMkLst>
            <pc:docMk/>
            <pc:sldMk cId="1547871919" sldId="980"/>
            <ac:cxnSpMk id="244" creationId="{AB997838-9975-9B91-C807-5F57660E5823}"/>
          </ac:cxnSpMkLst>
        </pc:cxnChg>
        <pc:cxnChg chg="add del mod">
          <ac:chgData name="rajuahmed1162021@gmail.com" userId="30f68a9591dbc57c" providerId="LiveId" clId="{A7C24AA3-98AB-4602-B92F-400C52D67AAD}" dt="2024-04-24T11:14:07.936" v="6841" actId="478"/>
          <ac:cxnSpMkLst>
            <pc:docMk/>
            <pc:sldMk cId="1547871919" sldId="980"/>
            <ac:cxnSpMk id="245" creationId="{26185741-04D3-3684-13E9-779F11CD2034}"/>
          </ac:cxnSpMkLst>
        </pc:cxnChg>
        <pc:cxnChg chg="add del mod">
          <ac:chgData name="rajuahmed1162021@gmail.com" userId="30f68a9591dbc57c" providerId="LiveId" clId="{A7C24AA3-98AB-4602-B92F-400C52D67AAD}" dt="2024-04-24T11:14:07.936" v="6841" actId="478"/>
          <ac:cxnSpMkLst>
            <pc:docMk/>
            <pc:sldMk cId="1547871919" sldId="980"/>
            <ac:cxnSpMk id="246" creationId="{D6EA1F8A-47A8-2DCD-F9DD-24AFA706BD5C}"/>
          </ac:cxnSpMkLst>
        </pc:cxnChg>
        <pc:cxnChg chg="add del mod">
          <ac:chgData name="rajuahmed1162021@gmail.com" userId="30f68a9591dbc57c" providerId="LiveId" clId="{A7C24AA3-98AB-4602-B92F-400C52D67AAD}" dt="2024-04-24T11:14:07.936" v="6841" actId="478"/>
          <ac:cxnSpMkLst>
            <pc:docMk/>
            <pc:sldMk cId="1547871919" sldId="980"/>
            <ac:cxnSpMk id="248" creationId="{349F05E5-921C-24B7-FB66-B4D6B164829E}"/>
          </ac:cxnSpMkLst>
        </pc:cxnChg>
        <pc:cxnChg chg="add del mod">
          <ac:chgData name="rajuahmed1162021@gmail.com" userId="30f68a9591dbc57c" providerId="LiveId" clId="{A7C24AA3-98AB-4602-B92F-400C52D67AAD}" dt="2024-04-24T11:14:07.936" v="6841" actId="478"/>
          <ac:cxnSpMkLst>
            <pc:docMk/>
            <pc:sldMk cId="1547871919" sldId="980"/>
            <ac:cxnSpMk id="249" creationId="{C0FAB06E-190F-F4E8-F9D8-FB71085D564A}"/>
          </ac:cxnSpMkLst>
        </pc:cxnChg>
        <pc:cxnChg chg="add del mod">
          <ac:chgData name="rajuahmed1162021@gmail.com" userId="30f68a9591dbc57c" providerId="LiveId" clId="{A7C24AA3-98AB-4602-B92F-400C52D67AAD}" dt="2024-04-24T11:14:07.936" v="6841" actId="478"/>
          <ac:cxnSpMkLst>
            <pc:docMk/>
            <pc:sldMk cId="1547871919" sldId="980"/>
            <ac:cxnSpMk id="250" creationId="{85DCB792-343A-3829-39C0-2B06BCBDCA2B}"/>
          </ac:cxnSpMkLst>
        </pc:cxnChg>
        <pc:cxnChg chg="mod">
          <ac:chgData name="rajuahmed1162021@gmail.com" userId="30f68a9591dbc57c" providerId="LiveId" clId="{A7C24AA3-98AB-4602-B92F-400C52D67AAD}" dt="2024-04-24T11:14:18.376" v="6842"/>
          <ac:cxnSpMkLst>
            <pc:docMk/>
            <pc:sldMk cId="1547871919" sldId="980"/>
            <ac:cxnSpMk id="253" creationId="{791E4CDE-0096-665E-F733-A52725F318A1}"/>
          </ac:cxnSpMkLst>
        </pc:cxnChg>
        <pc:cxnChg chg="mod">
          <ac:chgData name="rajuahmed1162021@gmail.com" userId="30f68a9591dbc57c" providerId="LiveId" clId="{A7C24AA3-98AB-4602-B92F-400C52D67AAD}" dt="2024-04-24T11:14:18.376" v="6842"/>
          <ac:cxnSpMkLst>
            <pc:docMk/>
            <pc:sldMk cId="1547871919" sldId="980"/>
            <ac:cxnSpMk id="254" creationId="{169C4F7C-E0F0-03BB-1851-AAC24B63ADF6}"/>
          </ac:cxnSpMkLst>
        </pc:cxnChg>
        <pc:cxnChg chg="mod">
          <ac:chgData name="rajuahmed1162021@gmail.com" userId="30f68a9591dbc57c" providerId="LiveId" clId="{A7C24AA3-98AB-4602-B92F-400C52D67AAD}" dt="2024-04-24T11:14:18.376" v="6842"/>
          <ac:cxnSpMkLst>
            <pc:docMk/>
            <pc:sldMk cId="1547871919" sldId="980"/>
            <ac:cxnSpMk id="255" creationId="{EEC85933-5C33-E3D7-9902-E6BFC0BD581F}"/>
          </ac:cxnSpMkLst>
        </pc:cxnChg>
        <pc:cxnChg chg="mod">
          <ac:chgData name="rajuahmed1162021@gmail.com" userId="30f68a9591dbc57c" providerId="LiveId" clId="{A7C24AA3-98AB-4602-B92F-400C52D67AAD}" dt="2024-04-24T11:14:18.376" v="6842"/>
          <ac:cxnSpMkLst>
            <pc:docMk/>
            <pc:sldMk cId="1547871919" sldId="980"/>
            <ac:cxnSpMk id="256" creationId="{019DA733-B037-A4DE-8B32-7C6DC95AD35E}"/>
          </ac:cxnSpMkLst>
        </pc:cxnChg>
      </pc:sldChg>
      <pc:sldChg chg="addSp delSp modSp mod modClrScheme chgLayout">
        <pc:chgData name="rajuahmed1162021@gmail.com" userId="30f68a9591dbc57c" providerId="LiveId" clId="{A7C24AA3-98AB-4602-B92F-400C52D67AAD}" dt="2024-04-28T04:16:18.023" v="11284" actId="692"/>
        <pc:sldMkLst>
          <pc:docMk/>
          <pc:sldMk cId="1057245145" sldId="981"/>
        </pc:sldMkLst>
        <pc:spChg chg="del">
          <ac:chgData name="rajuahmed1162021@gmail.com" userId="30f68a9591dbc57c" providerId="LiveId" clId="{A7C24AA3-98AB-4602-B92F-400C52D67AAD}" dt="2024-04-25T05:06:52.319" v="8789" actId="478"/>
          <ac:spMkLst>
            <pc:docMk/>
            <pc:sldMk cId="1057245145" sldId="981"/>
            <ac:spMk id="2" creationId="{FBD8BB51-43B5-1143-C0FF-A273681A6F99}"/>
          </ac:spMkLst>
        </pc:spChg>
        <pc:spChg chg="del">
          <ac:chgData name="rajuahmed1162021@gmail.com" userId="30f68a9591dbc57c" providerId="LiveId" clId="{A7C24AA3-98AB-4602-B92F-400C52D67AAD}" dt="2024-04-25T05:06:52.319" v="8789" actId="478"/>
          <ac:spMkLst>
            <pc:docMk/>
            <pc:sldMk cId="1057245145" sldId="981"/>
            <ac:spMk id="3" creationId="{EC09CC66-529A-C035-B3DC-A657B5D5DD52}"/>
          </ac:spMkLst>
        </pc:spChg>
        <pc:spChg chg="del">
          <ac:chgData name="rajuahmed1162021@gmail.com" userId="30f68a9591dbc57c" providerId="LiveId" clId="{A7C24AA3-98AB-4602-B92F-400C52D67AAD}" dt="2024-04-25T05:06:52.319" v="8789" actId="478"/>
          <ac:spMkLst>
            <pc:docMk/>
            <pc:sldMk cId="1057245145" sldId="981"/>
            <ac:spMk id="4" creationId="{F9FDA7BD-7D38-2555-DAC8-D3F347569EEB}"/>
          </ac:spMkLst>
        </pc:spChg>
        <pc:spChg chg="add del mod">
          <ac:chgData name="rajuahmed1162021@gmail.com" userId="30f68a9591dbc57c" providerId="LiveId" clId="{A7C24AA3-98AB-4602-B92F-400C52D67AAD}" dt="2024-04-28T04:14:38.496" v="11263" actId="931"/>
          <ac:spMkLst>
            <pc:docMk/>
            <pc:sldMk cId="1057245145" sldId="981"/>
            <ac:spMk id="5" creationId="{6B7A61F7-DDCD-CFAC-0A23-BBF7AC419D22}"/>
          </ac:spMkLst>
        </pc:spChg>
        <pc:spChg chg="del">
          <ac:chgData name="rajuahmed1162021@gmail.com" userId="30f68a9591dbc57c" providerId="LiveId" clId="{A7C24AA3-98AB-4602-B92F-400C52D67AAD}" dt="2024-04-25T05:06:52.319" v="8789" actId="478"/>
          <ac:spMkLst>
            <pc:docMk/>
            <pc:sldMk cId="1057245145" sldId="981"/>
            <ac:spMk id="9" creationId="{A32059E1-2F61-367B-79A2-02333704375C}"/>
          </ac:spMkLst>
        </pc:spChg>
        <pc:spChg chg="del">
          <ac:chgData name="rajuahmed1162021@gmail.com" userId="30f68a9591dbc57c" providerId="LiveId" clId="{A7C24AA3-98AB-4602-B92F-400C52D67AAD}" dt="2024-04-25T05:06:52.319" v="8789" actId="478"/>
          <ac:spMkLst>
            <pc:docMk/>
            <pc:sldMk cId="1057245145" sldId="981"/>
            <ac:spMk id="10" creationId="{87DC9164-5D53-FB05-6BEF-5083251D941A}"/>
          </ac:spMkLst>
        </pc:spChg>
        <pc:spChg chg="del">
          <ac:chgData name="rajuahmed1162021@gmail.com" userId="30f68a9591dbc57c" providerId="LiveId" clId="{A7C24AA3-98AB-4602-B92F-400C52D67AAD}" dt="2024-04-25T05:06:52.319" v="8789" actId="478"/>
          <ac:spMkLst>
            <pc:docMk/>
            <pc:sldMk cId="1057245145" sldId="981"/>
            <ac:spMk id="11" creationId="{C5A5E820-01E1-C69C-FA33-DA6D41A077C1}"/>
          </ac:spMkLst>
        </pc:spChg>
        <pc:spChg chg="del">
          <ac:chgData name="rajuahmed1162021@gmail.com" userId="30f68a9591dbc57c" providerId="LiveId" clId="{A7C24AA3-98AB-4602-B92F-400C52D67AAD}" dt="2024-04-25T05:06:52.319" v="8789" actId="478"/>
          <ac:spMkLst>
            <pc:docMk/>
            <pc:sldMk cId="1057245145" sldId="981"/>
            <ac:spMk id="12" creationId="{5DB99165-84B5-49C7-ACFB-9D668896D2D0}"/>
          </ac:spMkLst>
        </pc:spChg>
        <pc:spChg chg="del">
          <ac:chgData name="rajuahmed1162021@gmail.com" userId="30f68a9591dbc57c" providerId="LiveId" clId="{A7C24AA3-98AB-4602-B92F-400C52D67AAD}" dt="2024-04-25T05:06:52.319" v="8789" actId="478"/>
          <ac:spMkLst>
            <pc:docMk/>
            <pc:sldMk cId="1057245145" sldId="981"/>
            <ac:spMk id="14" creationId="{9FB30FB9-3CF1-BFDC-1B9C-C23E9AEEB2B7}"/>
          </ac:spMkLst>
        </pc:spChg>
        <pc:spChg chg="del">
          <ac:chgData name="rajuahmed1162021@gmail.com" userId="30f68a9591dbc57c" providerId="LiveId" clId="{A7C24AA3-98AB-4602-B92F-400C52D67AAD}" dt="2024-04-25T05:06:52.319" v="8789" actId="478"/>
          <ac:spMkLst>
            <pc:docMk/>
            <pc:sldMk cId="1057245145" sldId="981"/>
            <ac:spMk id="15" creationId="{D7159469-14DA-B6A1-B014-9FBF0CB63EF1}"/>
          </ac:spMkLst>
        </pc:spChg>
        <pc:spChg chg="del">
          <ac:chgData name="rajuahmed1162021@gmail.com" userId="30f68a9591dbc57c" providerId="LiveId" clId="{A7C24AA3-98AB-4602-B92F-400C52D67AAD}" dt="2024-04-25T05:06:52.319" v="8789" actId="478"/>
          <ac:spMkLst>
            <pc:docMk/>
            <pc:sldMk cId="1057245145" sldId="981"/>
            <ac:spMk id="20" creationId="{6EE3EA62-1952-26C1-0134-656D9853D17A}"/>
          </ac:spMkLst>
        </pc:spChg>
        <pc:spChg chg="del">
          <ac:chgData name="rajuahmed1162021@gmail.com" userId="30f68a9591dbc57c" providerId="LiveId" clId="{A7C24AA3-98AB-4602-B92F-400C52D67AAD}" dt="2024-04-25T05:06:52.319" v="8789" actId="478"/>
          <ac:spMkLst>
            <pc:docMk/>
            <pc:sldMk cId="1057245145" sldId="981"/>
            <ac:spMk id="21" creationId="{6485682A-F94F-DA92-F829-774C56ED2AFD}"/>
          </ac:spMkLst>
        </pc:spChg>
        <pc:spChg chg="del">
          <ac:chgData name="rajuahmed1162021@gmail.com" userId="30f68a9591dbc57c" providerId="LiveId" clId="{A7C24AA3-98AB-4602-B92F-400C52D67AAD}" dt="2024-04-25T05:06:52.319" v="8789" actId="478"/>
          <ac:spMkLst>
            <pc:docMk/>
            <pc:sldMk cId="1057245145" sldId="981"/>
            <ac:spMk id="27" creationId="{BB0B01A1-F692-7195-635B-5C304FF2FDE5}"/>
          </ac:spMkLst>
        </pc:spChg>
        <pc:spChg chg="add mod">
          <ac:chgData name="rajuahmed1162021@gmail.com" userId="30f68a9591dbc57c" providerId="LiveId" clId="{A7C24AA3-98AB-4602-B92F-400C52D67AAD}" dt="2024-04-28T04:11:07.175" v="11258" actId="14100"/>
          <ac:spMkLst>
            <pc:docMk/>
            <pc:sldMk cId="1057245145" sldId="981"/>
            <ac:spMk id="29" creationId="{262176A5-36E2-B7D9-3B15-C83D00F09642}"/>
          </ac:spMkLst>
        </pc:spChg>
        <pc:spChg chg="add mod">
          <ac:chgData name="rajuahmed1162021@gmail.com" userId="30f68a9591dbc57c" providerId="LiveId" clId="{A7C24AA3-98AB-4602-B92F-400C52D67AAD}" dt="2024-04-25T05:16:26.426" v="8899" actId="164"/>
          <ac:spMkLst>
            <pc:docMk/>
            <pc:sldMk cId="1057245145" sldId="981"/>
            <ac:spMk id="31" creationId="{28B12E83-09EC-FE8C-9110-940C1858D4A2}"/>
          </ac:spMkLst>
        </pc:spChg>
        <pc:spChg chg="add mod topLvl">
          <ac:chgData name="rajuahmed1162021@gmail.com" userId="30f68a9591dbc57c" providerId="LiveId" clId="{A7C24AA3-98AB-4602-B92F-400C52D67AAD}" dt="2024-04-25T06:13:13.363" v="9756" actId="165"/>
          <ac:spMkLst>
            <pc:docMk/>
            <pc:sldMk cId="1057245145" sldId="981"/>
            <ac:spMk id="32" creationId="{F7B56A49-27AB-287E-BB76-9CAA83774BE1}"/>
          </ac:spMkLst>
        </pc:spChg>
        <pc:spChg chg="add mod topLvl">
          <ac:chgData name="rajuahmed1162021@gmail.com" userId="30f68a9591dbc57c" providerId="LiveId" clId="{A7C24AA3-98AB-4602-B92F-400C52D67AAD}" dt="2024-04-28T04:15:49.360" v="11276" actId="207"/>
          <ac:spMkLst>
            <pc:docMk/>
            <pc:sldMk cId="1057245145" sldId="981"/>
            <ac:spMk id="33" creationId="{FD1AE53C-8221-905D-F4A2-74A6E0CFD738}"/>
          </ac:spMkLst>
        </pc:spChg>
        <pc:spChg chg="add mod topLvl">
          <ac:chgData name="rajuahmed1162021@gmail.com" userId="30f68a9591dbc57c" providerId="LiveId" clId="{A7C24AA3-98AB-4602-B92F-400C52D67AAD}" dt="2024-04-28T04:16:18.023" v="11284" actId="692"/>
          <ac:spMkLst>
            <pc:docMk/>
            <pc:sldMk cId="1057245145" sldId="981"/>
            <ac:spMk id="34" creationId="{62FB14AB-D774-284C-7FFB-D45A87FA237F}"/>
          </ac:spMkLst>
        </pc:spChg>
        <pc:spChg chg="add mod topLvl">
          <ac:chgData name="rajuahmed1162021@gmail.com" userId="30f68a9591dbc57c" providerId="LiveId" clId="{A7C24AA3-98AB-4602-B92F-400C52D67AAD}" dt="2024-04-25T06:13:13.363" v="9756" actId="165"/>
          <ac:spMkLst>
            <pc:docMk/>
            <pc:sldMk cId="1057245145" sldId="981"/>
            <ac:spMk id="35" creationId="{273BE1C6-1F31-B541-8611-B3AE139646B8}"/>
          </ac:spMkLst>
        </pc:spChg>
        <pc:spChg chg="add mod topLvl">
          <ac:chgData name="rajuahmed1162021@gmail.com" userId="30f68a9591dbc57c" providerId="LiveId" clId="{A7C24AA3-98AB-4602-B92F-400C52D67AAD}" dt="2024-04-28T04:15:55.088" v="11277" actId="208"/>
          <ac:spMkLst>
            <pc:docMk/>
            <pc:sldMk cId="1057245145" sldId="981"/>
            <ac:spMk id="36" creationId="{40DD20B4-9FE4-EDC8-7F7D-1432E1AFB70C}"/>
          </ac:spMkLst>
        </pc:spChg>
        <pc:spChg chg="add mod topLvl">
          <ac:chgData name="rajuahmed1162021@gmail.com" userId="30f68a9591dbc57c" providerId="LiveId" clId="{A7C24AA3-98AB-4602-B92F-400C52D67AAD}" dt="2024-04-28T04:16:18.023" v="11284" actId="692"/>
          <ac:spMkLst>
            <pc:docMk/>
            <pc:sldMk cId="1057245145" sldId="981"/>
            <ac:spMk id="37" creationId="{0685C174-E5E1-C0B5-BF9F-55A49D275C96}"/>
          </ac:spMkLst>
        </pc:spChg>
        <pc:spChg chg="add mod topLvl">
          <ac:chgData name="rajuahmed1162021@gmail.com" userId="30f68a9591dbc57c" providerId="LiveId" clId="{A7C24AA3-98AB-4602-B92F-400C52D67AAD}" dt="2024-04-25T06:13:13.363" v="9756" actId="165"/>
          <ac:spMkLst>
            <pc:docMk/>
            <pc:sldMk cId="1057245145" sldId="981"/>
            <ac:spMk id="38" creationId="{8B245E2E-2CCC-8CE2-FEB7-46BA4AEBC634}"/>
          </ac:spMkLst>
        </pc:spChg>
        <pc:spChg chg="add mod topLvl">
          <ac:chgData name="rajuahmed1162021@gmail.com" userId="30f68a9591dbc57c" providerId="LiveId" clId="{A7C24AA3-98AB-4602-B92F-400C52D67AAD}" dt="2024-04-28T04:16:00.259" v="11278" actId="208"/>
          <ac:spMkLst>
            <pc:docMk/>
            <pc:sldMk cId="1057245145" sldId="981"/>
            <ac:spMk id="39" creationId="{52C9523A-0280-261F-F941-E103BF56EC73}"/>
          </ac:spMkLst>
        </pc:spChg>
        <pc:spChg chg="del">
          <ac:chgData name="rajuahmed1162021@gmail.com" userId="30f68a9591dbc57c" providerId="LiveId" clId="{A7C24AA3-98AB-4602-B92F-400C52D67AAD}" dt="2024-04-25T05:06:52.319" v="8789" actId="478"/>
          <ac:spMkLst>
            <pc:docMk/>
            <pc:sldMk cId="1057245145" sldId="981"/>
            <ac:spMk id="40" creationId="{018394B9-FD45-73AC-2A21-C019BC508B09}"/>
          </ac:spMkLst>
        </pc:spChg>
        <pc:spChg chg="add mod topLvl">
          <ac:chgData name="rajuahmed1162021@gmail.com" userId="30f68a9591dbc57c" providerId="LiveId" clId="{A7C24AA3-98AB-4602-B92F-400C52D67AAD}" dt="2024-04-28T04:16:18.023" v="11284" actId="692"/>
          <ac:spMkLst>
            <pc:docMk/>
            <pc:sldMk cId="1057245145" sldId="981"/>
            <ac:spMk id="41" creationId="{349744C7-C125-8D67-EDFB-E3151131E7EE}"/>
          </ac:spMkLst>
        </pc:spChg>
        <pc:spChg chg="del">
          <ac:chgData name="rajuahmed1162021@gmail.com" userId="30f68a9591dbc57c" providerId="LiveId" clId="{A7C24AA3-98AB-4602-B92F-400C52D67AAD}" dt="2024-04-25T05:06:52.319" v="8789" actId="478"/>
          <ac:spMkLst>
            <pc:docMk/>
            <pc:sldMk cId="1057245145" sldId="981"/>
            <ac:spMk id="43" creationId="{7C61F310-E471-A859-E697-A157941D62C3}"/>
          </ac:spMkLst>
        </pc:spChg>
        <pc:spChg chg="del">
          <ac:chgData name="rajuahmed1162021@gmail.com" userId="30f68a9591dbc57c" providerId="LiveId" clId="{A7C24AA3-98AB-4602-B92F-400C52D67AAD}" dt="2024-04-25T05:06:52.319" v="8789" actId="478"/>
          <ac:spMkLst>
            <pc:docMk/>
            <pc:sldMk cId="1057245145" sldId="981"/>
            <ac:spMk id="44" creationId="{3C32EB95-0580-DC6A-DF01-F6118978CCA2}"/>
          </ac:spMkLst>
        </pc:spChg>
        <pc:spChg chg="del">
          <ac:chgData name="rajuahmed1162021@gmail.com" userId="30f68a9591dbc57c" providerId="LiveId" clId="{A7C24AA3-98AB-4602-B92F-400C52D67AAD}" dt="2024-04-25T05:06:52.319" v="8789" actId="478"/>
          <ac:spMkLst>
            <pc:docMk/>
            <pc:sldMk cId="1057245145" sldId="981"/>
            <ac:spMk id="45" creationId="{D6318761-CC0C-7EC3-A703-CFEB6BF0D6F8}"/>
          </ac:spMkLst>
        </pc:spChg>
        <pc:spChg chg="del">
          <ac:chgData name="rajuahmed1162021@gmail.com" userId="30f68a9591dbc57c" providerId="LiveId" clId="{A7C24AA3-98AB-4602-B92F-400C52D67AAD}" dt="2024-04-25T05:06:52.319" v="8789" actId="478"/>
          <ac:spMkLst>
            <pc:docMk/>
            <pc:sldMk cId="1057245145" sldId="981"/>
            <ac:spMk id="46" creationId="{EB65D9B2-B403-D5AB-F3E6-D2A00DE4EDE4}"/>
          </ac:spMkLst>
        </pc:spChg>
        <pc:spChg chg="del">
          <ac:chgData name="rajuahmed1162021@gmail.com" userId="30f68a9591dbc57c" providerId="LiveId" clId="{A7C24AA3-98AB-4602-B92F-400C52D67AAD}" dt="2024-04-25T05:06:52.319" v="8789" actId="478"/>
          <ac:spMkLst>
            <pc:docMk/>
            <pc:sldMk cId="1057245145" sldId="981"/>
            <ac:spMk id="47" creationId="{997B9D23-DD05-7D88-A1A0-DF01B8830A1F}"/>
          </ac:spMkLst>
        </pc:spChg>
        <pc:spChg chg="del">
          <ac:chgData name="rajuahmed1162021@gmail.com" userId="30f68a9591dbc57c" providerId="LiveId" clId="{A7C24AA3-98AB-4602-B92F-400C52D67AAD}" dt="2024-04-25T05:06:52.319" v="8789" actId="478"/>
          <ac:spMkLst>
            <pc:docMk/>
            <pc:sldMk cId="1057245145" sldId="981"/>
            <ac:spMk id="48" creationId="{BA29B183-30FA-73CB-04DE-D026351BE10A}"/>
          </ac:spMkLst>
        </pc:spChg>
        <pc:spChg chg="del">
          <ac:chgData name="rajuahmed1162021@gmail.com" userId="30f68a9591dbc57c" providerId="LiveId" clId="{A7C24AA3-98AB-4602-B92F-400C52D67AAD}" dt="2024-04-25T05:06:52.319" v="8789" actId="478"/>
          <ac:spMkLst>
            <pc:docMk/>
            <pc:sldMk cId="1057245145" sldId="981"/>
            <ac:spMk id="49" creationId="{649372CC-EE74-5ABD-508F-81F5B67EA7DC}"/>
          </ac:spMkLst>
        </pc:spChg>
        <pc:spChg chg="del">
          <ac:chgData name="rajuahmed1162021@gmail.com" userId="30f68a9591dbc57c" providerId="LiveId" clId="{A7C24AA3-98AB-4602-B92F-400C52D67AAD}" dt="2024-04-25T05:06:52.319" v="8789" actId="478"/>
          <ac:spMkLst>
            <pc:docMk/>
            <pc:sldMk cId="1057245145" sldId="981"/>
            <ac:spMk id="50" creationId="{6302FD0F-364D-653D-F615-6B2D313250B9}"/>
          </ac:spMkLst>
        </pc:spChg>
        <pc:spChg chg="add mod">
          <ac:chgData name="rajuahmed1162021@gmail.com" userId="30f68a9591dbc57c" providerId="LiveId" clId="{A7C24AA3-98AB-4602-B92F-400C52D67AAD}" dt="2024-04-25T05:13:07.982" v="8870" actId="164"/>
          <ac:spMkLst>
            <pc:docMk/>
            <pc:sldMk cId="1057245145" sldId="981"/>
            <ac:spMk id="53" creationId="{FEF8D59D-24C7-4D4B-8142-F5CAEC624919}"/>
          </ac:spMkLst>
        </pc:spChg>
        <pc:spChg chg="add mod">
          <ac:chgData name="rajuahmed1162021@gmail.com" userId="30f68a9591dbc57c" providerId="LiveId" clId="{A7C24AA3-98AB-4602-B92F-400C52D67AAD}" dt="2024-04-25T05:13:07.982" v="8870" actId="164"/>
          <ac:spMkLst>
            <pc:docMk/>
            <pc:sldMk cId="1057245145" sldId="981"/>
            <ac:spMk id="54" creationId="{E70F9DE9-44B9-DEF8-F5C8-1CB5150F133E}"/>
          </ac:spMkLst>
        </pc:spChg>
        <pc:spChg chg="add mod">
          <ac:chgData name="rajuahmed1162021@gmail.com" userId="30f68a9591dbc57c" providerId="LiveId" clId="{A7C24AA3-98AB-4602-B92F-400C52D67AAD}" dt="2024-04-25T05:13:07.982" v="8870" actId="164"/>
          <ac:spMkLst>
            <pc:docMk/>
            <pc:sldMk cId="1057245145" sldId="981"/>
            <ac:spMk id="55" creationId="{EEA5B2A4-A1B8-A483-8FC7-3B8C8371BBCB}"/>
          </ac:spMkLst>
        </pc:spChg>
        <pc:spChg chg="add mod">
          <ac:chgData name="rajuahmed1162021@gmail.com" userId="30f68a9591dbc57c" providerId="LiveId" clId="{A7C24AA3-98AB-4602-B92F-400C52D67AAD}" dt="2024-04-25T05:13:07.982" v="8870" actId="164"/>
          <ac:spMkLst>
            <pc:docMk/>
            <pc:sldMk cId="1057245145" sldId="981"/>
            <ac:spMk id="56" creationId="{D3E9D9AA-6062-9A30-1822-965020A1547F}"/>
          </ac:spMkLst>
        </pc:spChg>
        <pc:spChg chg="add del mod">
          <ac:chgData name="rajuahmed1162021@gmail.com" userId="30f68a9591dbc57c" providerId="LiveId" clId="{A7C24AA3-98AB-4602-B92F-400C52D67AAD}" dt="2024-04-25T05:19:22.817" v="8980" actId="21"/>
          <ac:spMkLst>
            <pc:docMk/>
            <pc:sldMk cId="1057245145" sldId="981"/>
            <ac:spMk id="60" creationId="{F7CD037C-D3A5-D5BA-633E-C65FABD489EA}"/>
          </ac:spMkLst>
        </pc:spChg>
        <pc:spChg chg="add del mod ord">
          <ac:chgData name="rajuahmed1162021@gmail.com" userId="30f68a9591dbc57c" providerId="LiveId" clId="{A7C24AA3-98AB-4602-B92F-400C52D67AAD}" dt="2024-04-28T04:12:20.904" v="11259" actId="931"/>
          <ac:spMkLst>
            <pc:docMk/>
            <pc:sldMk cId="1057245145" sldId="981"/>
            <ac:spMk id="65" creationId="{60BAD44E-3343-FC2E-D53A-89E350DD7713}"/>
          </ac:spMkLst>
        </pc:spChg>
        <pc:grpChg chg="add del mod">
          <ac:chgData name="rajuahmed1162021@gmail.com" userId="30f68a9591dbc57c" providerId="LiveId" clId="{A7C24AA3-98AB-4602-B92F-400C52D67AAD}" dt="2024-04-25T05:06:50.307" v="8788" actId="21"/>
          <ac:grpSpMkLst>
            <pc:docMk/>
            <pc:sldMk cId="1057245145" sldId="981"/>
            <ac:grpSpMk id="5" creationId="{490DEA59-5D39-BE43-137C-DB37F750E69B}"/>
          </ac:grpSpMkLst>
        </pc:grpChg>
        <pc:grpChg chg="add del mod">
          <ac:chgData name="rajuahmed1162021@gmail.com" userId="30f68a9591dbc57c" providerId="LiveId" clId="{A7C24AA3-98AB-4602-B92F-400C52D67AAD}" dt="2024-04-25T05:10:51.574" v="8854" actId="165"/>
          <ac:grpSpMkLst>
            <pc:docMk/>
            <pc:sldMk cId="1057245145" sldId="981"/>
            <ac:grpSpMk id="23" creationId="{490DEA59-5D39-BE43-137C-DB37F750E69B}"/>
          </ac:grpSpMkLst>
        </pc:grpChg>
        <pc:grpChg chg="add del mod">
          <ac:chgData name="rajuahmed1162021@gmail.com" userId="30f68a9591dbc57c" providerId="LiveId" clId="{A7C24AA3-98AB-4602-B92F-400C52D67AAD}" dt="2024-04-25T05:17:17.870" v="8913" actId="165"/>
          <ac:grpSpMkLst>
            <pc:docMk/>
            <pc:sldMk cId="1057245145" sldId="981"/>
            <ac:grpSpMk id="42" creationId="{DE8E4524-3979-1DAB-A514-FE146D0F8C4E}"/>
          </ac:grpSpMkLst>
        </pc:grpChg>
        <pc:grpChg chg="add mod">
          <ac:chgData name="rajuahmed1162021@gmail.com" userId="30f68a9591dbc57c" providerId="LiveId" clId="{A7C24AA3-98AB-4602-B92F-400C52D67AAD}" dt="2024-04-25T05:16:26.426" v="8899" actId="164"/>
          <ac:grpSpMkLst>
            <pc:docMk/>
            <pc:sldMk cId="1057245145" sldId="981"/>
            <ac:grpSpMk id="57" creationId="{F04867EF-4FE3-6D12-7902-80C6058AE36C}"/>
          </ac:grpSpMkLst>
        </pc:grpChg>
        <pc:grpChg chg="add del mod">
          <ac:chgData name="rajuahmed1162021@gmail.com" userId="30f68a9591dbc57c" providerId="LiveId" clId="{A7C24AA3-98AB-4602-B92F-400C52D67AAD}" dt="2024-04-25T05:16:32.208" v="8901" actId="21"/>
          <ac:grpSpMkLst>
            <pc:docMk/>
            <pc:sldMk cId="1057245145" sldId="981"/>
            <ac:grpSpMk id="59" creationId="{90CE7B43-EBA3-C81E-4E96-C39F1340CDAA}"/>
          </ac:grpSpMkLst>
        </pc:grpChg>
        <pc:grpChg chg="add del mod topLvl">
          <ac:chgData name="rajuahmed1162021@gmail.com" userId="30f68a9591dbc57c" providerId="LiveId" clId="{A7C24AA3-98AB-4602-B92F-400C52D67AAD}" dt="2024-04-25T06:13:13.363" v="9756" actId="165"/>
          <ac:grpSpMkLst>
            <pc:docMk/>
            <pc:sldMk cId="1057245145" sldId="981"/>
            <ac:grpSpMk id="61" creationId="{58051FDE-1CA3-6C1E-F753-FBBEB824D16A}"/>
          </ac:grpSpMkLst>
        </pc:grpChg>
        <pc:grpChg chg="add del mod topLvl">
          <ac:chgData name="rajuahmed1162021@gmail.com" userId="30f68a9591dbc57c" providerId="LiveId" clId="{A7C24AA3-98AB-4602-B92F-400C52D67AAD}" dt="2024-04-25T06:13:13.363" v="9756" actId="165"/>
          <ac:grpSpMkLst>
            <pc:docMk/>
            <pc:sldMk cId="1057245145" sldId="981"/>
            <ac:grpSpMk id="62" creationId="{21E3113E-95D9-F9D3-531A-FE897C10BD83}"/>
          </ac:grpSpMkLst>
        </pc:grpChg>
        <pc:grpChg chg="add del mod topLvl">
          <ac:chgData name="rajuahmed1162021@gmail.com" userId="30f68a9591dbc57c" providerId="LiveId" clId="{A7C24AA3-98AB-4602-B92F-400C52D67AAD}" dt="2024-04-25T06:13:13.363" v="9756" actId="165"/>
          <ac:grpSpMkLst>
            <pc:docMk/>
            <pc:sldMk cId="1057245145" sldId="981"/>
            <ac:grpSpMk id="63" creationId="{E06B6CF5-CB6F-3275-9AA4-FBEF3B5B61D3}"/>
          </ac:grpSpMkLst>
        </pc:grpChg>
        <pc:grpChg chg="add del mod">
          <ac:chgData name="rajuahmed1162021@gmail.com" userId="30f68a9591dbc57c" providerId="LiveId" clId="{A7C24AA3-98AB-4602-B92F-400C52D67AAD}" dt="2024-04-25T06:13:12.003" v="9755" actId="165"/>
          <ac:grpSpMkLst>
            <pc:docMk/>
            <pc:sldMk cId="1057245145" sldId="981"/>
            <ac:grpSpMk id="64" creationId="{1FC37F0C-4895-7C9C-F007-29FC849966A4}"/>
          </ac:grpSpMkLst>
        </pc:grpChg>
        <pc:picChg chg="add del mod modCrop">
          <ac:chgData name="rajuahmed1162021@gmail.com" userId="30f68a9591dbc57c" providerId="LiveId" clId="{A7C24AA3-98AB-4602-B92F-400C52D67AAD}" dt="2024-04-28T04:13:00.715" v="11262" actId="478"/>
          <ac:picMkLst>
            <pc:docMk/>
            <pc:sldMk cId="1057245145" sldId="981"/>
            <ac:picMk id="3" creationId="{AA48629B-320E-0172-999C-CB6C943C94BE}"/>
          </ac:picMkLst>
        </pc:picChg>
        <pc:picChg chg="del">
          <ac:chgData name="rajuahmed1162021@gmail.com" userId="30f68a9591dbc57c" providerId="LiveId" clId="{A7C24AA3-98AB-4602-B92F-400C52D67AAD}" dt="2024-04-25T05:06:52.319" v="8789" actId="478"/>
          <ac:picMkLst>
            <pc:docMk/>
            <pc:sldMk cId="1057245145" sldId="981"/>
            <ac:picMk id="6" creationId="{2B65CE22-5634-1CDD-FD00-AB0A6BFE37EB}"/>
          </ac:picMkLst>
        </pc:picChg>
        <pc:picChg chg="add mod modCrop">
          <ac:chgData name="rajuahmed1162021@gmail.com" userId="30f68a9591dbc57c" providerId="LiveId" clId="{A7C24AA3-98AB-4602-B92F-400C52D67AAD}" dt="2024-04-28T04:15:00.087" v="11267" actId="18131"/>
          <ac:picMkLst>
            <pc:docMk/>
            <pc:sldMk cId="1057245145" sldId="981"/>
            <ac:picMk id="7" creationId="{81304AFC-E307-C9ED-0C9F-3840BA62E1CE}"/>
          </ac:picMkLst>
        </pc:picChg>
        <pc:picChg chg="del">
          <ac:chgData name="rajuahmed1162021@gmail.com" userId="30f68a9591dbc57c" providerId="LiveId" clId="{A7C24AA3-98AB-4602-B92F-400C52D67AAD}" dt="2024-04-25T05:06:52.319" v="8789" actId="478"/>
          <ac:picMkLst>
            <pc:docMk/>
            <pc:sldMk cId="1057245145" sldId="981"/>
            <ac:picMk id="8" creationId="{B94853CE-4153-7F64-0DE9-83AD1D1C320A}"/>
          </ac:picMkLst>
        </pc:picChg>
        <pc:picChg chg="del">
          <ac:chgData name="rajuahmed1162021@gmail.com" userId="30f68a9591dbc57c" providerId="LiveId" clId="{A7C24AA3-98AB-4602-B92F-400C52D67AAD}" dt="2024-04-25T05:06:52.319" v="8789" actId="478"/>
          <ac:picMkLst>
            <pc:docMk/>
            <pc:sldMk cId="1057245145" sldId="981"/>
            <ac:picMk id="16" creationId="{C5F9EFC6-3A93-5EF3-6080-599D4F158960}"/>
          </ac:picMkLst>
        </pc:picChg>
        <pc:picChg chg="del">
          <ac:chgData name="rajuahmed1162021@gmail.com" userId="30f68a9591dbc57c" providerId="LiveId" clId="{A7C24AA3-98AB-4602-B92F-400C52D67AAD}" dt="2024-04-25T05:06:52.319" v="8789" actId="478"/>
          <ac:picMkLst>
            <pc:docMk/>
            <pc:sldMk cId="1057245145" sldId="981"/>
            <ac:picMk id="18" creationId="{129ED1CE-E518-DF98-57D9-6F87C2BDA711}"/>
          </ac:picMkLst>
        </pc:picChg>
        <pc:cxnChg chg="mod">
          <ac:chgData name="rajuahmed1162021@gmail.com" userId="30f68a9591dbc57c" providerId="LiveId" clId="{A7C24AA3-98AB-4602-B92F-400C52D67AAD}" dt="2024-04-24T06:17:47.558" v="4194"/>
          <ac:cxnSpMkLst>
            <pc:docMk/>
            <pc:sldMk cId="1057245145" sldId="981"/>
            <ac:cxnSpMk id="7" creationId="{62744150-E814-7D6D-9606-80A5563CDC4F}"/>
          </ac:cxnSpMkLst>
        </pc:cxnChg>
        <pc:cxnChg chg="mod">
          <ac:chgData name="rajuahmed1162021@gmail.com" userId="30f68a9591dbc57c" providerId="LiveId" clId="{A7C24AA3-98AB-4602-B92F-400C52D67AAD}" dt="2024-04-24T06:17:47.558" v="4194"/>
          <ac:cxnSpMkLst>
            <pc:docMk/>
            <pc:sldMk cId="1057245145" sldId="981"/>
            <ac:cxnSpMk id="13" creationId="{7CAC744A-8528-29A0-076A-1C5C59F51A8F}"/>
          </ac:cxnSpMkLst>
        </pc:cxnChg>
        <pc:cxnChg chg="mod">
          <ac:chgData name="rajuahmed1162021@gmail.com" userId="30f68a9591dbc57c" providerId="LiveId" clId="{A7C24AA3-98AB-4602-B92F-400C52D67AAD}" dt="2024-04-24T06:17:47.558" v="4194"/>
          <ac:cxnSpMkLst>
            <pc:docMk/>
            <pc:sldMk cId="1057245145" sldId="981"/>
            <ac:cxnSpMk id="17" creationId="{4F84CCD0-CF8E-0F77-5D07-99C86FB1720F}"/>
          </ac:cxnSpMkLst>
        </pc:cxnChg>
        <pc:cxnChg chg="mod">
          <ac:chgData name="rajuahmed1162021@gmail.com" userId="30f68a9591dbc57c" providerId="LiveId" clId="{A7C24AA3-98AB-4602-B92F-400C52D67AAD}" dt="2024-04-24T06:17:47.558" v="4194"/>
          <ac:cxnSpMkLst>
            <pc:docMk/>
            <pc:sldMk cId="1057245145" sldId="981"/>
            <ac:cxnSpMk id="19" creationId="{6EF68C5E-07F6-90BC-DAB3-E105F9A37AEB}"/>
          </ac:cxnSpMkLst>
        </pc:cxnChg>
        <pc:cxnChg chg="del">
          <ac:chgData name="rajuahmed1162021@gmail.com" userId="30f68a9591dbc57c" providerId="LiveId" clId="{A7C24AA3-98AB-4602-B92F-400C52D67AAD}" dt="2024-04-25T05:06:52.319" v="8789" actId="478"/>
          <ac:cxnSpMkLst>
            <pc:docMk/>
            <pc:sldMk cId="1057245145" sldId="981"/>
            <ac:cxnSpMk id="22" creationId="{4C3F27E4-161D-EDFB-90F4-1FE71756F00A}"/>
          </ac:cxnSpMkLst>
        </pc:cxnChg>
        <pc:cxnChg chg="del mod topLvl">
          <ac:chgData name="rajuahmed1162021@gmail.com" userId="30f68a9591dbc57c" providerId="LiveId" clId="{A7C24AA3-98AB-4602-B92F-400C52D67AAD}" dt="2024-04-25T05:19:04.475" v="8958" actId="478"/>
          <ac:cxnSpMkLst>
            <pc:docMk/>
            <pc:sldMk cId="1057245145" sldId="981"/>
            <ac:cxnSpMk id="24" creationId="{62744150-E814-7D6D-9606-80A5563CDC4F}"/>
          </ac:cxnSpMkLst>
        </pc:cxnChg>
        <pc:cxnChg chg="del mod topLvl">
          <ac:chgData name="rajuahmed1162021@gmail.com" userId="30f68a9591dbc57c" providerId="LiveId" clId="{A7C24AA3-98AB-4602-B92F-400C52D67AAD}" dt="2024-04-25T05:19:07.274" v="8959" actId="478"/>
          <ac:cxnSpMkLst>
            <pc:docMk/>
            <pc:sldMk cId="1057245145" sldId="981"/>
            <ac:cxnSpMk id="25" creationId="{7CAC744A-8528-29A0-076A-1C5C59F51A8F}"/>
          </ac:cxnSpMkLst>
        </pc:cxnChg>
        <pc:cxnChg chg="del mod topLvl">
          <ac:chgData name="rajuahmed1162021@gmail.com" userId="30f68a9591dbc57c" providerId="LiveId" clId="{A7C24AA3-98AB-4602-B92F-400C52D67AAD}" dt="2024-04-25T05:19:09.755" v="8961" actId="478"/>
          <ac:cxnSpMkLst>
            <pc:docMk/>
            <pc:sldMk cId="1057245145" sldId="981"/>
            <ac:cxnSpMk id="26" creationId="{4F84CCD0-CF8E-0F77-5D07-99C86FB1720F}"/>
          </ac:cxnSpMkLst>
        </pc:cxnChg>
        <pc:cxnChg chg="del mod topLvl">
          <ac:chgData name="rajuahmed1162021@gmail.com" userId="30f68a9591dbc57c" providerId="LiveId" clId="{A7C24AA3-98AB-4602-B92F-400C52D67AAD}" dt="2024-04-25T05:19:08.251" v="8960" actId="478"/>
          <ac:cxnSpMkLst>
            <pc:docMk/>
            <pc:sldMk cId="1057245145" sldId="981"/>
            <ac:cxnSpMk id="28" creationId="{6EF68C5E-07F6-90BC-DAB3-E105F9A37AEB}"/>
          </ac:cxnSpMkLst>
        </pc:cxnChg>
        <pc:cxnChg chg="del">
          <ac:chgData name="rajuahmed1162021@gmail.com" userId="30f68a9591dbc57c" providerId="LiveId" clId="{A7C24AA3-98AB-4602-B92F-400C52D67AAD}" dt="2024-04-25T05:06:52.319" v="8789" actId="478"/>
          <ac:cxnSpMkLst>
            <pc:docMk/>
            <pc:sldMk cId="1057245145" sldId="981"/>
            <ac:cxnSpMk id="30" creationId="{6CC1AA00-E7CB-5A89-2C5C-85ABEB2C7E1B}"/>
          </ac:cxnSpMkLst>
        </pc:cxnChg>
        <pc:cxnChg chg="add del mod">
          <ac:chgData name="rajuahmed1162021@gmail.com" userId="30f68a9591dbc57c" providerId="LiveId" clId="{A7C24AA3-98AB-4602-B92F-400C52D67AAD}" dt="2024-04-25T05:17:09.258" v="8910" actId="478"/>
          <ac:cxnSpMkLst>
            <pc:docMk/>
            <pc:sldMk cId="1057245145" sldId="981"/>
            <ac:cxnSpMk id="51" creationId="{E95DE07F-5ED0-DC2B-5FCD-2E3874068E88}"/>
          </ac:cxnSpMkLst>
        </pc:cxnChg>
        <pc:cxnChg chg="add del mod">
          <ac:chgData name="rajuahmed1162021@gmail.com" userId="30f68a9591dbc57c" providerId="LiveId" clId="{A7C24AA3-98AB-4602-B92F-400C52D67AAD}" dt="2024-04-25T05:17:08.203" v="8909" actId="478"/>
          <ac:cxnSpMkLst>
            <pc:docMk/>
            <pc:sldMk cId="1057245145" sldId="981"/>
            <ac:cxnSpMk id="52" creationId="{E1522300-7E5F-AE10-1B17-5032F1B84843}"/>
          </ac:cxnSpMkLst>
        </pc:cxnChg>
        <pc:cxnChg chg="add del mod">
          <ac:chgData name="rajuahmed1162021@gmail.com" userId="30f68a9591dbc57c" providerId="LiveId" clId="{A7C24AA3-98AB-4602-B92F-400C52D67AAD}" dt="2024-04-25T05:16:41.181" v="8904" actId="478"/>
          <ac:cxnSpMkLst>
            <pc:docMk/>
            <pc:sldMk cId="1057245145" sldId="981"/>
            <ac:cxnSpMk id="58" creationId="{290AA2B6-475F-F7A1-22F1-2F0625B1192B}"/>
          </ac:cxnSpMkLst>
        </pc:cxnChg>
      </pc:sldChg>
      <pc:sldChg chg="addSp delSp modSp mod">
        <pc:chgData name="rajuahmed1162021@gmail.com" userId="30f68a9591dbc57c" providerId="LiveId" clId="{A7C24AA3-98AB-4602-B92F-400C52D67AAD}" dt="2024-04-28T04:17:12.299" v="11289" actId="122"/>
        <pc:sldMkLst>
          <pc:docMk/>
          <pc:sldMk cId="2861168948" sldId="982"/>
        </pc:sldMkLst>
        <pc:spChg chg="del">
          <ac:chgData name="rajuahmed1162021@gmail.com" userId="30f68a9591dbc57c" providerId="LiveId" clId="{A7C24AA3-98AB-4602-B92F-400C52D67AAD}" dt="2024-04-25T05:16:36.302" v="8902" actId="478"/>
          <ac:spMkLst>
            <pc:docMk/>
            <pc:sldMk cId="2861168948" sldId="982"/>
            <ac:spMk id="2" creationId="{FBD8BB51-43B5-1143-C0FF-A273681A6F99}"/>
          </ac:spMkLst>
        </pc:spChg>
        <pc:spChg chg="del">
          <ac:chgData name="rajuahmed1162021@gmail.com" userId="30f68a9591dbc57c" providerId="LiveId" clId="{A7C24AA3-98AB-4602-B92F-400C52D67AAD}" dt="2024-04-25T05:16:36.302" v="8902" actId="478"/>
          <ac:spMkLst>
            <pc:docMk/>
            <pc:sldMk cId="2861168948" sldId="982"/>
            <ac:spMk id="3" creationId="{EC09CC66-529A-C035-B3DC-A657B5D5DD52}"/>
          </ac:spMkLst>
        </pc:spChg>
        <pc:spChg chg="add del mod">
          <ac:chgData name="rajuahmed1162021@gmail.com" userId="30f68a9591dbc57c" providerId="LiveId" clId="{A7C24AA3-98AB-4602-B92F-400C52D67AAD}" dt="2024-04-25T05:48:56.624" v="9647" actId="478"/>
          <ac:spMkLst>
            <pc:docMk/>
            <pc:sldMk cId="2861168948" sldId="982"/>
            <ac:spMk id="4" creationId="{642227EA-BB22-AEEC-2FBF-D23048272CD1}"/>
          </ac:spMkLst>
        </pc:spChg>
        <pc:spChg chg="add mod">
          <ac:chgData name="rajuahmed1162021@gmail.com" userId="30f68a9591dbc57c" providerId="LiveId" clId="{A7C24AA3-98AB-4602-B92F-400C52D67AAD}" dt="2024-04-28T04:16:55.199" v="11286" actId="207"/>
          <ac:spMkLst>
            <pc:docMk/>
            <pc:sldMk cId="2861168948" sldId="982"/>
            <ac:spMk id="6" creationId="{C966A76A-8D1A-B84C-E866-CC923687524E}"/>
          </ac:spMkLst>
        </pc:spChg>
        <pc:spChg chg="add mod">
          <ac:chgData name="rajuahmed1162021@gmail.com" userId="30f68a9591dbc57c" providerId="LiveId" clId="{A7C24AA3-98AB-4602-B92F-400C52D67AAD}" dt="2024-04-28T04:17:12.299" v="11289" actId="122"/>
          <ac:spMkLst>
            <pc:docMk/>
            <pc:sldMk cId="2861168948" sldId="982"/>
            <ac:spMk id="25" creationId="{D2ED83D8-9A72-CB36-679F-7E1EE15AFD7A}"/>
          </ac:spMkLst>
        </pc:spChg>
        <pc:spChg chg="add mod">
          <ac:chgData name="rajuahmed1162021@gmail.com" userId="30f68a9591dbc57c" providerId="LiveId" clId="{A7C24AA3-98AB-4602-B92F-400C52D67AAD}" dt="2024-04-25T05:52:08.577" v="9705" actId="12788"/>
          <ac:spMkLst>
            <pc:docMk/>
            <pc:sldMk cId="2861168948" sldId="982"/>
            <ac:spMk id="26" creationId="{AAF8C6CA-B0D9-0FFF-D437-131963FAFB56}"/>
          </ac:spMkLst>
        </pc:spChg>
        <pc:spChg chg="mod">
          <ac:chgData name="rajuahmed1162021@gmail.com" userId="30f68a9591dbc57c" providerId="LiveId" clId="{A7C24AA3-98AB-4602-B92F-400C52D67AAD}" dt="2024-04-25T05:16:37.298" v="8903"/>
          <ac:spMkLst>
            <pc:docMk/>
            <pc:sldMk cId="2861168948" sldId="982"/>
            <ac:spMk id="31" creationId="{28B12E83-09EC-FE8C-9110-940C1858D4A2}"/>
          </ac:spMkLst>
        </pc:spChg>
        <pc:spChg chg="mod">
          <ac:chgData name="rajuahmed1162021@gmail.com" userId="30f68a9591dbc57c" providerId="LiveId" clId="{A7C24AA3-98AB-4602-B92F-400C52D67AAD}" dt="2024-04-25T05:16:37.298" v="8903"/>
          <ac:spMkLst>
            <pc:docMk/>
            <pc:sldMk cId="2861168948" sldId="982"/>
            <ac:spMk id="53" creationId="{FEF8D59D-24C7-4D4B-8142-F5CAEC624919}"/>
          </ac:spMkLst>
        </pc:spChg>
        <pc:spChg chg="mod">
          <ac:chgData name="rajuahmed1162021@gmail.com" userId="30f68a9591dbc57c" providerId="LiveId" clId="{A7C24AA3-98AB-4602-B92F-400C52D67AAD}" dt="2024-04-25T05:16:37.298" v="8903"/>
          <ac:spMkLst>
            <pc:docMk/>
            <pc:sldMk cId="2861168948" sldId="982"/>
            <ac:spMk id="54" creationId="{E70F9DE9-44B9-DEF8-F5C8-1CB5150F133E}"/>
          </ac:spMkLst>
        </pc:spChg>
        <pc:spChg chg="mod">
          <ac:chgData name="rajuahmed1162021@gmail.com" userId="30f68a9591dbc57c" providerId="LiveId" clId="{A7C24AA3-98AB-4602-B92F-400C52D67AAD}" dt="2024-04-25T05:16:37.298" v="8903"/>
          <ac:spMkLst>
            <pc:docMk/>
            <pc:sldMk cId="2861168948" sldId="982"/>
            <ac:spMk id="55" creationId="{EEA5B2A4-A1B8-A483-8FC7-3B8C8371BBCB}"/>
          </ac:spMkLst>
        </pc:spChg>
        <pc:spChg chg="mod">
          <ac:chgData name="rajuahmed1162021@gmail.com" userId="30f68a9591dbc57c" providerId="LiveId" clId="{A7C24AA3-98AB-4602-B92F-400C52D67AAD}" dt="2024-04-25T05:16:37.298" v="8903"/>
          <ac:spMkLst>
            <pc:docMk/>
            <pc:sldMk cId="2861168948" sldId="982"/>
            <ac:spMk id="56" creationId="{D3E9D9AA-6062-9A30-1822-965020A1547F}"/>
          </ac:spMkLst>
        </pc:spChg>
        <pc:spChg chg="del mod topLvl">
          <ac:chgData name="rajuahmed1162021@gmail.com" userId="30f68a9591dbc57c" providerId="LiveId" clId="{A7C24AA3-98AB-4602-B92F-400C52D67AAD}" dt="2024-04-25T05:16:36.302" v="8902" actId="478"/>
          <ac:spMkLst>
            <pc:docMk/>
            <pc:sldMk cId="2861168948" sldId="982"/>
            <ac:spMk id="65" creationId="{28631DB3-7539-416E-2FE9-77317593E589}"/>
          </ac:spMkLst>
        </pc:spChg>
        <pc:spChg chg="del mod topLvl">
          <ac:chgData name="rajuahmed1162021@gmail.com" userId="30f68a9591dbc57c" providerId="LiveId" clId="{A7C24AA3-98AB-4602-B92F-400C52D67AAD}" dt="2024-04-25T05:16:36.302" v="8902" actId="478"/>
          <ac:spMkLst>
            <pc:docMk/>
            <pc:sldMk cId="2861168948" sldId="982"/>
            <ac:spMk id="72" creationId="{070D04B2-6F1C-B445-E5AB-172FA6F9127C}"/>
          </ac:spMkLst>
        </pc:spChg>
        <pc:spChg chg="del mod topLvl">
          <ac:chgData name="rajuahmed1162021@gmail.com" userId="30f68a9591dbc57c" providerId="LiveId" clId="{A7C24AA3-98AB-4602-B92F-400C52D67AAD}" dt="2024-04-25T05:16:36.302" v="8902" actId="478"/>
          <ac:spMkLst>
            <pc:docMk/>
            <pc:sldMk cId="2861168948" sldId="982"/>
            <ac:spMk id="81" creationId="{9E44E4CC-5FEB-7453-AEEF-04ACE92C4E5B}"/>
          </ac:spMkLst>
        </pc:spChg>
        <pc:spChg chg="del mod topLvl">
          <ac:chgData name="rajuahmed1162021@gmail.com" userId="30f68a9591dbc57c" providerId="LiveId" clId="{A7C24AA3-98AB-4602-B92F-400C52D67AAD}" dt="2024-04-25T05:16:36.302" v="8902" actId="478"/>
          <ac:spMkLst>
            <pc:docMk/>
            <pc:sldMk cId="2861168948" sldId="982"/>
            <ac:spMk id="85" creationId="{EC54F28E-E658-7AB3-A5D5-AE8D24807824}"/>
          </ac:spMkLst>
        </pc:spChg>
        <pc:grpChg chg="add del mod">
          <ac:chgData name="rajuahmed1162021@gmail.com" userId="30f68a9591dbc57c" providerId="LiveId" clId="{A7C24AA3-98AB-4602-B92F-400C52D67AAD}" dt="2024-04-24T08:34:04.743" v="4876" actId="21"/>
          <ac:grpSpMkLst>
            <pc:docMk/>
            <pc:sldMk cId="2861168948" sldId="982"/>
            <ac:grpSpMk id="4" creationId="{BA5560E9-B207-90B3-82D4-5D15B994BC44}"/>
          </ac:grpSpMkLst>
        </pc:grpChg>
        <pc:grpChg chg="add del mod">
          <ac:chgData name="rajuahmed1162021@gmail.com" userId="30f68a9591dbc57c" providerId="LiveId" clId="{A7C24AA3-98AB-4602-B92F-400C52D67AAD}" dt="2024-04-25T05:49:12.417" v="9651" actId="165"/>
          <ac:grpSpMkLst>
            <pc:docMk/>
            <pc:sldMk cId="2861168948" sldId="982"/>
            <ac:grpSpMk id="11" creationId="{BA5560E9-B207-90B3-82D4-5D15B994BC44}"/>
          </ac:grpSpMkLst>
        </pc:grpChg>
        <pc:grpChg chg="del">
          <ac:chgData name="rajuahmed1162021@gmail.com" userId="30f68a9591dbc57c" providerId="LiveId" clId="{A7C24AA3-98AB-4602-B92F-400C52D67AAD}" dt="2024-04-25T05:08:29.238" v="8808" actId="165"/>
          <ac:grpSpMkLst>
            <pc:docMk/>
            <pc:sldMk cId="2861168948" sldId="982"/>
            <ac:grpSpMk id="18" creationId="{8729AC7A-3EF1-8A87-B572-67DFD42E2DEE}"/>
          </ac:grpSpMkLst>
        </pc:grpChg>
        <pc:grpChg chg="del">
          <ac:chgData name="rajuahmed1162021@gmail.com" userId="30f68a9591dbc57c" providerId="LiveId" clId="{A7C24AA3-98AB-4602-B92F-400C52D67AAD}" dt="2024-04-25T05:16:36.302" v="8902" actId="478"/>
          <ac:grpSpMkLst>
            <pc:docMk/>
            <pc:sldMk cId="2861168948" sldId="982"/>
            <ac:grpSpMk id="19" creationId="{20326361-4519-57FA-B77E-D0D51BB8EB8C}"/>
          </ac:grpSpMkLst>
        </pc:grpChg>
        <pc:grpChg chg="del">
          <ac:chgData name="rajuahmed1162021@gmail.com" userId="30f68a9591dbc57c" providerId="LiveId" clId="{A7C24AA3-98AB-4602-B92F-400C52D67AAD}" dt="2024-04-25T05:16:36.302" v="8902" actId="478"/>
          <ac:grpSpMkLst>
            <pc:docMk/>
            <pc:sldMk cId="2861168948" sldId="982"/>
            <ac:grpSpMk id="20" creationId="{17CDDD3C-6016-4772-71B3-67FB31CA2A0A}"/>
          </ac:grpSpMkLst>
        </pc:grpChg>
        <pc:grpChg chg="add del mod">
          <ac:chgData name="rajuahmed1162021@gmail.com" userId="30f68a9591dbc57c" providerId="LiveId" clId="{A7C24AA3-98AB-4602-B92F-400C52D67AAD}" dt="2024-04-25T05:51:19.582" v="9700" actId="478"/>
          <ac:grpSpMkLst>
            <pc:docMk/>
            <pc:sldMk cId="2861168948" sldId="982"/>
            <ac:grpSpMk id="24" creationId="{FC290480-7E29-666A-0A7C-430AF5FB99E1}"/>
          </ac:grpSpMkLst>
        </pc:grpChg>
        <pc:grpChg chg="mod">
          <ac:chgData name="rajuahmed1162021@gmail.com" userId="30f68a9591dbc57c" providerId="LiveId" clId="{A7C24AA3-98AB-4602-B92F-400C52D67AAD}" dt="2024-04-25T05:16:37.298" v="8903"/>
          <ac:grpSpMkLst>
            <pc:docMk/>
            <pc:sldMk cId="2861168948" sldId="982"/>
            <ac:grpSpMk id="57" creationId="{F04867EF-4FE3-6D12-7902-80C6058AE36C}"/>
          </ac:grpSpMkLst>
        </pc:grpChg>
        <pc:grpChg chg="add del mod">
          <ac:chgData name="rajuahmed1162021@gmail.com" userId="30f68a9591dbc57c" providerId="LiveId" clId="{A7C24AA3-98AB-4602-B92F-400C52D67AAD}" dt="2024-04-25T05:21:53.580" v="8998" actId="478"/>
          <ac:grpSpMkLst>
            <pc:docMk/>
            <pc:sldMk cId="2861168948" sldId="982"/>
            <ac:grpSpMk id="59" creationId="{90CE7B43-EBA3-C81E-4E96-C39F1340CDAA}"/>
          </ac:grpSpMkLst>
        </pc:grpChg>
        <pc:picChg chg="del">
          <ac:chgData name="rajuahmed1162021@gmail.com" userId="30f68a9591dbc57c" providerId="LiveId" clId="{A7C24AA3-98AB-4602-B92F-400C52D67AAD}" dt="2024-04-25T05:16:36.302" v="8902" actId="478"/>
          <ac:picMkLst>
            <pc:docMk/>
            <pc:sldMk cId="2861168948" sldId="982"/>
            <ac:picMk id="5" creationId="{3AA0A9AE-BE73-6614-3884-ECDF85D69CAC}"/>
          </ac:picMkLst>
        </pc:picChg>
        <pc:picChg chg="del">
          <ac:chgData name="rajuahmed1162021@gmail.com" userId="30f68a9591dbc57c" providerId="LiveId" clId="{A7C24AA3-98AB-4602-B92F-400C52D67AAD}" dt="2024-04-25T05:16:36.302" v="8902" actId="478"/>
          <ac:picMkLst>
            <pc:docMk/>
            <pc:sldMk cId="2861168948" sldId="982"/>
            <ac:picMk id="7" creationId="{8BCFCB7A-C30C-7C35-3302-642E4FFB0F12}"/>
          </ac:picMkLst>
        </pc:picChg>
        <pc:picChg chg="del">
          <ac:chgData name="rajuahmed1162021@gmail.com" userId="30f68a9591dbc57c" providerId="LiveId" clId="{A7C24AA3-98AB-4602-B92F-400C52D67AAD}" dt="2024-04-25T05:16:36.302" v="8902" actId="478"/>
          <ac:picMkLst>
            <pc:docMk/>
            <pc:sldMk cId="2861168948" sldId="982"/>
            <ac:picMk id="80" creationId="{75976B46-EFF5-4489-A424-D4F72041FB67}"/>
          </ac:picMkLst>
        </pc:picChg>
        <pc:cxnChg chg="mod">
          <ac:chgData name="rajuahmed1162021@gmail.com" userId="30f68a9591dbc57c" providerId="LiveId" clId="{A7C24AA3-98AB-4602-B92F-400C52D67AAD}" dt="2024-04-24T06:17:49.235" v="4195"/>
          <ac:cxnSpMkLst>
            <pc:docMk/>
            <pc:sldMk cId="2861168948" sldId="982"/>
            <ac:cxnSpMk id="6" creationId="{5A089F40-E1A1-07BF-B033-7D2F57025906}"/>
          </ac:cxnSpMkLst>
        </pc:cxnChg>
        <pc:cxnChg chg="mod">
          <ac:chgData name="rajuahmed1162021@gmail.com" userId="30f68a9591dbc57c" providerId="LiveId" clId="{A7C24AA3-98AB-4602-B92F-400C52D67AAD}" dt="2024-04-24T06:17:49.235" v="4195"/>
          <ac:cxnSpMkLst>
            <pc:docMk/>
            <pc:sldMk cId="2861168948" sldId="982"/>
            <ac:cxnSpMk id="8" creationId="{AB15724E-3D77-5CFC-82DA-6C5C7B8CE89C}"/>
          </ac:cxnSpMkLst>
        </pc:cxnChg>
        <pc:cxnChg chg="mod">
          <ac:chgData name="rajuahmed1162021@gmail.com" userId="30f68a9591dbc57c" providerId="LiveId" clId="{A7C24AA3-98AB-4602-B92F-400C52D67AAD}" dt="2024-04-24T06:17:49.235" v="4195"/>
          <ac:cxnSpMkLst>
            <pc:docMk/>
            <pc:sldMk cId="2861168948" sldId="982"/>
            <ac:cxnSpMk id="9" creationId="{A66A7642-B52F-0212-BE64-1DFE285AD75B}"/>
          </ac:cxnSpMkLst>
        </pc:cxnChg>
        <pc:cxnChg chg="mod">
          <ac:chgData name="rajuahmed1162021@gmail.com" userId="30f68a9591dbc57c" providerId="LiveId" clId="{A7C24AA3-98AB-4602-B92F-400C52D67AAD}" dt="2024-04-24T06:17:49.235" v="4195"/>
          <ac:cxnSpMkLst>
            <pc:docMk/>
            <pc:sldMk cId="2861168948" sldId="982"/>
            <ac:cxnSpMk id="10" creationId="{19A6B1E0-C55D-867C-E10B-FEA7DB0B8644}"/>
          </ac:cxnSpMkLst>
        </pc:cxnChg>
        <pc:cxnChg chg="mod topLvl">
          <ac:chgData name="rajuahmed1162021@gmail.com" userId="30f68a9591dbc57c" providerId="LiveId" clId="{A7C24AA3-98AB-4602-B92F-400C52D67AAD}" dt="2024-04-25T05:49:46.724" v="9660" actId="164"/>
          <ac:cxnSpMkLst>
            <pc:docMk/>
            <pc:sldMk cId="2861168948" sldId="982"/>
            <ac:cxnSpMk id="12" creationId="{5A089F40-E1A1-07BF-B033-7D2F57025906}"/>
          </ac:cxnSpMkLst>
        </pc:cxnChg>
        <pc:cxnChg chg="mod topLvl">
          <ac:chgData name="rajuahmed1162021@gmail.com" userId="30f68a9591dbc57c" providerId="LiveId" clId="{A7C24AA3-98AB-4602-B92F-400C52D67AAD}" dt="2024-04-25T05:49:46.724" v="9660" actId="164"/>
          <ac:cxnSpMkLst>
            <pc:docMk/>
            <pc:sldMk cId="2861168948" sldId="982"/>
            <ac:cxnSpMk id="13" creationId="{AB15724E-3D77-5CFC-82DA-6C5C7B8CE89C}"/>
          </ac:cxnSpMkLst>
        </pc:cxnChg>
        <pc:cxnChg chg="mod topLvl">
          <ac:chgData name="rajuahmed1162021@gmail.com" userId="30f68a9591dbc57c" providerId="LiveId" clId="{A7C24AA3-98AB-4602-B92F-400C52D67AAD}" dt="2024-04-25T05:49:46.724" v="9660" actId="164"/>
          <ac:cxnSpMkLst>
            <pc:docMk/>
            <pc:sldMk cId="2861168948" sldId="982"/>
            <ac:cxnSpMk id="14" creationId="{A66A7642-B52F-0212-BE64-1DFE285AD75B}"/>
          </ac:cxnSpMkLst>
        </pc:cxnChg>
        <pc:cxnChg chg="mod topLvl">
          <ac:chgData name="rajuahmed1162021@gmail.com" userId="30f68a9591dbc57c" providerId="LiveId" clId="{A7C24AA3-98AB-4602-B92F-400C52D67AAD}" dt="2024-04-25T05:49:46.724" v="9660" actId="164"/>
          <ac:cxnSpMkLst>
            <pc:docMk/>
            <pc:sldMk cId="2861168948" sldId="982"/>
            <ac:cxnSpMk id="15" creationId="{19A6B1E0-C55D-867C-E10B-FEA7DB0B8644}"/>
          </ac:cxnSpMkLst>
        </pc:cxnChg>
      </pc:sldChg>
      <pc:sldChg chg="del">
        <pc:chgData name="rajuahmed1162021@gmail.com" userId="30f68a9591dbc57c" providerId="LiveId" clId="{A7C24AA3-98AB-4602-B92F-400C52D67AAD}" dt="2024-04-25T05:52:25.806" v="9723" actId="47"/>
        <pc:sldMkLst>
          <pc:docMk/>
          <pc:sldMk cId="1154866555" sldId="983"/>
        </pc:sldMkLst>
      </pc:sldChg>
      <pc:sldChg chg="del">
        <pc:chgData name="rajuahmed1162021@gmail.com" userId="30f68a9591dbc57c" providerId="LiveId" clId="{A7C24AA3-98AB-4602-B92F-400C52D67AAD}" dt="2024-04-25T05:52:24.634" v="9722" actId="47"/>
        <pc:sldMkLst>
          <pc:docMk/>
          <pc:sldMk cId="1578272269" sldId="984"/>
        </pc:sldMkLst>
      </pc:sldChg>
      <pc:sldChg chg="del">
        <pc:chgData name="rajuahmed1162021@gmail.com" userId="30f68a9591dbc57c" providerId="LiveId" clId="{A7C24AA3-98AB-4602-B92F-400C52D67AAD}" dt="2024-04-25T05:52:20.832" v="9714" actId="47"/>
        <pc:sldMkLst>
          <pc:docMk/>
          <pc:sldMk cId="2751278737" sldId="985"/>
        </pc:sldMkLst>
      </pc:sldChg>
      <pc:sldChg chg="del">
        <pc:chgData name="rajuahmed1162021@gmail.com" userId="30f68a9591dbc57c" providerId="LiveId" clId="{A7C24AA3-98AB-4602-B92F-400C52D67AAD}" dt="2024-04-25T05:52:23.913" v="9721" actId="47"/>
        <pc:sldMkLst>
          <pc:docMk/>
          <pc:sldMk cId="4066136086" sldId="986"/>
        </pc:sldMkLst>
      </pc:sldChg>
      <pc:sldChg chg="del">
        <pc:chgData name="rajuahmed1162021@gmail.com" userId="30f68a9591dbc57c" providerId="LiveId" clId="{A7C24AA3-98AB-4602-B92F-400C52D67AAD}" dt="2024-04-25T05:52:23.397" v="9720" actId="47"/>
        <pc:sldMkLst>
          <pc:docMk/>
          <pc:sldMk cId="423685445" sldId="987"/>
        </pc:sldMkLst>
      </pc:sldChg>
      <pc:sldChg chg="del">
        <pc:chgData name="rajuahmed1162021@gmail.com" userId="30f68a9591dbc57c" providerId="LiveId" clId="{A7C24AA3-98AB-4602-B92F-400C52D67AAD}" dt="2024-04-25T05:52:22.916" v="9719" actId="47"/>
        <pc:sldMkLst>
          <pc:docMk/>
          <pc:sldMk cId="863460592" sldId="988"/>
        </pc:sldMkLst>
      </pc:sldChg>
      <pc:sldChg chg="del">
        <pc:chgData name="rajuahmed1162021@gmail.com" userId="30f68a9591dbc57c" providerId="LiveId" clId="{A7C24AA3-98AB-4602-B92F-400C52D67AAD}" dt="2024-04-25T05:52:22.285" v="9718" actId="47"/>
        <pc:sldMkLst>
          <pc:docMk/>
          <pc:sldMk cId="2777116934" sldId="989"/>
        </pc:sldMkLst>
      </pc:sldChg>
      <pc:sldChg chg="del">
        <pc:chgData name="rajuahmed1162021@gmail.com" userId="30f68a9591dbc57c" providerId="LiveId" clId="{A7C24AA3-98AB-4602-B92F-400C52D67AAD}" dt="2024-04-25T05:52:21.915" v="9717" actId="47"/>
        <pc:sldMkLst>
          <pc:docMk/>
          <pc:sldMk cId="3666089355" sldId="990"/>
        </pc:sldMkLst>
      </pc:sldChg>
      <pc:sldChg chg="del">
        <pc:chgData name="rajuahmed1162021@gmail.com" userId="30f68a9591dbc57c" providerId="LiveId" clId="{A7C24AA3-98AB-4602-B92F-400C52D67AAD}" dt="2024-04-25T05:52:21.550" v="9716" actId="47"/>
        <pc:sldMkLst>
          <pc:docMk/>
          <pc:sldMk cId="1953095596" sldId="991"/>
        </pc:sldMkLst>
      </pc:sldChg>
      <pc:sldChg chg="del">
        <pc:chgData name="rajuahmed1162021@gmail.com" userId="30f68a9591dbc57c" providerId="LiveId" clId="{A7C24AA3-98AB-4602-B92F-400C52D67AAD}" dt="2024-04-25T05:52:21.177" v="9715" actId="47"/>
        <pc:sldMkLst>
          <pc:docMk/>
          <pc:sldMk cId="1560288439" sldId="992"/>
        </pc:sldMkLst>
      </pc:sldChg>
      <pc:sldChg chg="del">
        <pc:chgData name="rajuahmed1162021@gmail.com" userId="30f68a9591dbc57c" providerId="LiveId" clId="{A7C24AA3-98AB-4602-B92F-400C52D67AAD}" dt="2024-04-25T05:52:20.509" v="9713" actId="47"/>
        <pc:sldMkLst>
          <pc:docMk/>
          <pc:sldMk cId="260603904" sldId="993"/>
        </pc:sldMkLst>
      </pc:sldChg>
      <pc:sldChg chg="del">
        <pc:chgData name="rajuahmed1162021@gmail.com" userId="30f68a9591dbc57c" providerId="LiveId" clId="{A7C24AA3-98AB-4602-B92F-400C52D67AAD}" dt="2024-04-25T05:52:19.315" v="9710" actId="47"/>
        <pc:sldMkLst>
          <pc:docMk/>
          <pc:sldMk cId="1295653811" sldId="994"/>
        </pc:sldMkLst>
      </pc:sldChg>
      <pc:sldChg chg="del">
        <pc:chgData name="rajuahmed1162021@gmail.com" userId="30f68a9591dbc57c" providerId="LiveId" clId="{A7C24AA3-98AB-4602-B92F-400C52D67AAD}" dt="2024-04-25T05:52:20.140" v="9712" actId="47"/>
        <pc:sldMkLst>
          <pc:docMk/>
          <pc:sldMk cId="2168556967" sldId="995"/>
        </pc:sldMkLst>
      </pc:sldChg>
      <pc:sldChg chg="del">
        <pc:chgData name="rajuahmed1162021@gmail.com" userId="30f68a9591dbc57c" providerId="LiveId" clId="{A7C24AA3-98AB-4602-B92F-400C52D67AAD}" dt="2024-04-25T05:52:19.786" v="9711" actId="47"/>
        <pc:sldMkLst>
          <pc:docMk/>
          <pc:sldMk cId="3733726248" sldId="996"/>
        </pc:sldMkLst>
      </pc:sldChg>
      <pc:sldChg chg="del">
        <pc:chgData name="rajuahmed1162021@gmail.com" userId="30f68a9591dbc57c" providerId="LiveId" clId="{A7C24AA3-98AB-4602-B92F-400C52D67AAD}" dt="2024-04-25T05:52:17.979" v="9707" actId="47"/>
        <pc:sldMkLst>
          <pc:docMk/>
          <pc:sldMk cId="3252059611" sldId="998"/>
        </pc:sldMkLst>
      </pc:sldChg>
      <pc:sldChg chg="del">
        <pc:chgData name="rajuahmed1162021@gmail.com" userId="30f68a9591dbc57c" providerId="LiveId" clId="{A7C24AA3-98AB-4602-B92F-400C52D67AAD}" dt="2024-04-25T05:52:18.897" v="9709" actId="47"/>
        <pc:sldMkLst>
          <pc:docMk/>
          <pc:sldMk cId="2305523778" sldId="999"/>
        </pc:sldMkLst>
      </pc:sldChg>
      <pc:sldChg chg="del">
        <pc:chgData name="rajuahmed1162021@gmail.com" userId="30f68a9591dbc57c" providerId="LiveId" clId="{A7C24AA3-98AB-4602-B92F-400C52D67AAD}" dt="2024-04-25T05:52:18.406" v="9708" actId="47"/>
        <pc:sldMkLst>
          <pc:docMk/>
          <pc:sldMk cId="3121062594" sldId="1000"/>
        </pc:sldMkLst>
      </pc:sldChg>
      <pc:sldChg chg="addSp delSp modSp add mod chgLayout">
        <pc:chgData name="rajuahmed1162021@gmail.com" userId="30f68a9591dbc57c" providerId="LiveId" clId="{A7C24AA3-98AB-4602-B92F-400C52D67AAD}" dt="2024-04-28T04:19:05.569" v="11290" actId="207"/>
        <pc:sldMkLst>
          <pc:docMk/>
          <pc:sldMk cId="1757292847" sldId="1001"/>
        </pc:sldMkLst>
        <pc:spChg chg="add del mod">
          <ac:chgData name="rajuahmed1162021@gmail.com" userId="30f68a9591dbc57c" providerId="LiveId" clId="{A7C24AA3-98AB-4602-B92F-400C52D67AAD}" dt="2024-04-25T06:31:28.993" v="9953" actId="478"/>
          <ac:spMkLst>
            <pc:docMk/>
            <pc:sldMk cId="1757292847" sldId="1001"/>
            <ac:spMk id="2" creationId="{517EF7AE-7E40-722B-2B8A-F9C11533585F}"/>
          </ac:spMkLst>
        </pc:spChg>
        <pc:spChg chg="add del mod">
          <ac:chgData name="rajuahmed1162021@gmail.com" userId="30f68a9591dbc57c" providerId="LiveId" clId="{A7C24AA3-98AB-4602-B92F-400C52D67AAD}" dt="2024-04-23T10:13:36.712" v="2" actId="478"/>
          <ac:spMkLst>
            <pc:docMk/>
            <pc:sldMk cId="1757292847" sldId="1001"/>
            <ac:spMk id="3" creationId="{EC6DF19C-42B5-2A58-143C-7A2D65CBF40D}"/>
          </ac:spMkLst>
        </pc:spChg>
        <pc:spChg chg="add del mod">
          <ac:chgData name="rajuahmed1162021@gmail.com" userId="30f68a9591dbc57c" providerId="LiveId" clId="{A7C24AA3-98AB-4602-B92F-400C52D67AAD}" dt="2024-04-24T03:29:09.115" v="1183" actId="478"/>
          <ac:spMkLst>
            <pc:docMk/>
            <pc:sldMk cId="1757292847" sldId="1001"/>
            <ac:spMk id="4" creationId="{2B3959F5-2CCC-7FB9-A295-6CBA6CBFF42B}"/>
          </ac:spMkLst>
        </pc:spChg>
        <pc:spChg chg="add del mod ord">
          <ac:chgData name="rajuahmed1162021@gmail.com" userId="30f68a9591dbc57c" providerId="LiveId" clId="{A7C24AA3-98AB-4602-B92F-400C52D67AAD}" dt="2024-04-25T06:34:56.854" v="9979" actId="21"/>
          <ac:spMkLst>
            <pc:docMk/>
            <pc:sldMk cId="1757292847" sldId="1001"/>
            <ac:spMk id="5" creationId="{4B5A610C-22FC-A6B3-81DB-D944DD223663}"/>
          </ac:spMkLst>
        </pc:spChg>
        <pc:spChg chg="add del mod ord">
          <ac:chgData name="rajuahmed1162021@gmail.com" userId="30f68a9591dbc57c" providerId="LiveId" clId="{A7C24AA3-98AB-4602-B92F-400C52D67AAD}" dt="2024-04-24T03:55:39.005" v="1683" actId="478"/>
          <ac:spMkLst>
            <pc:docMk/>
            <pc:sldMk cId="1757292847" sldId="1001"/>
            <ac:spMk id="6" creationId="{BBA0EE17-0495-90EA-3800-9DE4AA8BE4D6}"/>
          </ac:spMkLst>
        </pc:spChg>
        <pc:spChg chg="add del mod">
          <ac:chgData name="rajuahmed1162021@gmail.com" userId="30f68a9591dbc57c" providerId="LiveId" clId="{A7C24AA3-98AB-4602-B92F-400C52D67AAD}" dt="2024-04-25T06:34:13.796" v="9976" actId="478"/>
          <ac:spMkLst>
            <pc:docMk/>
            <pc:sldMk cId="1757292847" sldId="1001"/>
            <ac:spMk id="6" creationId="{F33B14EF-BABC-DFC4-EC9E-98E0981214B7}"/>
          </ac:spMkLst>
        </pc:spChg>
        <pc:spChg chg="add mod ord">
          <ac:chgData name="rajuahmed1162021@gmail.com" userId="30f68a9591dbc57c" providerId="LiveId" clId="{A7C24AA3-98AB-4602-B92F-400C52D67AAD}" dt="2024-04-25T06:35:28.074" v="10058" actId="207"/>
          <ac:spMkLst>
            <pc:docMk/>
            <pc:sldMk cId="1757292847" sldId="1001"/>
            <ac:spMk id="7" creationId="{4B5A610C-22FC-A6B3-81DB-D944DD223663}"/>
          </ac:spMkLst>
        </pc:spChg>
        <pc:spChg chg="add del mod">
          <ac:chgData name="rajuahmed1162021@gmail.com" userId="30f68a9591dbc57c" providerId="LiveId" clId="{A7C24AA3-98AB-4602-B92F-400C52D67AAD}" dt="2024-04-24T03:29:09.115" v="1183" actId="478"/>
          <ac:spMkLst>
            <pc:docMk/>
            <pc:sldMk cId="1757292847" sldId="1001"/>
            <ac:spMk id="8" creationId="{C6E0CF74-D2A5-F2B0-A963-5283E0C75582}"/>
          </ac:spMkLst>
        </pc:spChg>
        <pc:spChg chg="add mod ord">
          <ac:chgData name="rajuahmed1162021@gmail.com" userId="30f68a9591dbc57c" providerId="LiveId" clId="{A7C24AA3-98AB-4602-B92F-400C52D67AAD}" dt="2024-04-28T04:19:05.569" v="11290" actId="207"/>
          <ac:spMkLst>
            <pc:docMk/>
            <pc:sldMk cId="1757292847" sldId="1001"/>
            <ac:spMk id="8" creationId="{D9BBBB75-8169-E05D-3C13-291F13EE6DC0}"/>
          </ac:spMkLst>
        </pc:spChg>
        <pc:spChg chg="add del mod">
          <ac:chgData name="rajuahmed1162021@gmail.com" userId="30f68a9591dbc57c" providerId="LiveId" clId="{A7C24AA3-98AB-4602-B92F-400C52D67AAD}" dt="2024-04-24T03:29:09.115" v="1183" actId="478"/>
          <ac:spMkLst>
            <pc:docMk/>
            <pc:sldMk cId="1757292847" sldId="1001"/>
            <ac:spMk id="11" creationId="{BAF03FB5-C179-B2DB-451F-15B794645AC8}"/>
          </ac:spMkLst>
        </pc:spChg>
        <pc:spChg chg="del">
          <ac:chgData name="rajuahmed1162021@gmail.com" userId="30f68a9591dbc57c" providerId="LiveId" clId="{A7C24AA3-98AB-4602-B92F-400C52D67AAD}" dt="2024-04-23T10:13:35.053" v="1" actId="478"/>
          <ac:spMkLst>
            <pc:docMk/>
            <pc:sldMk cId="1757292847" sldId="1001"/>
            <ac:spMk id="12" creationId="{8EBEDA68-6A9F-901F-7E41-7A367C6C8F09}"/>
          </ac:spMkLst>
        </pc:spChg>
        <pc:spChg chg="add del mod">
          <ac:chgData name="rajuahmed1162021@gmail.com" userId="30f68a9591dbc57c" providerId="LiveId" clId="{A7C24AA3-98AB-4602-B92F-400C52D67AAD}" dt="2024-04-24T03:29:09.115" v="1183" actId="478"/>
          <ac:spMkLst>
            <pc:docMk/>
            <pc:sldMk cId="1757292847" sldId="1001"/>
            <ac:spMk id="13" creationId="{E2A647ED-BDEC-4FBA-0895-EFFB9E208290}"/>
          </ac:spMkLst>
        </pc:spChg>
        <pc:spChg chg="add del mod">
          <ac:chgData name="rajuahmed1162021@gmail.com" userId="30f68a9591dbc57c" providerId="LiveId" clId="{A7C24AA3-98AB-4602-B92F-400C52D67AAD}" dt="2024-04-24T04:02:09.378" v="1790" actId="21"/>
          <ac:spMkLst>
            <pc:docMk/>
            <pc:sldMk cId="1757292847" sldId="1001"/>
            <ac:spMk id="15" creationId="{9E9888BF-C2B7-BFCC-F9EA-3DE1FA15D0AC}"/>
          </ac:spMkLst>
        </pc:spChg>
        <pc:spChg chg="del mod topLvl">
          <ac:chgData name="rajuahmed1162021@gmail.com" userId="30f68a9591dbc57c" providerId="LiveId" clId="{A7C24AA3-98AB-4602-B92F-400C52D67AAD}" dt="2024-04-24T03:52:50.402" v="1631" actId="478"/>
          <ac:spMkLst>
            <pc:docMk/>
            <pc:sldMk cId="1757292847" sldId="1001"/>
            <ac:spMk id="20" creationId="{2E5D2777-10E2-E901-0863-DEF7C1FA97F3}"/>
          </ac:spMkLst>
        </pc:spChg>
        <pc:spChg chg="mod topLvl">
          <ac:chgData name="rajuahmed1162021@gmail.com" userId="30f68a9591dbc57c" providerId="LiveId" clId="{A7C24AA3-98AB-4602-B92F-400C52D67AAD}" dt="2024-04-25T06:36:04.868" v="10060" actId="207"/>
          <ac:spMkLst>
            <pc:docMk/>
            <pc:sldMk cId="1757292847" sldId="1001"/>
            <ac:spMk id="21" creationId="{34205610-938C-08EE-D60F-84BE7C8CE428}"/>
          </ac:spMkLst>
        </pc:spChg>
        <pc:spChg chg="mod topLvl">
          <ac:chgData name="rajuahmed1162021@gmail.com" userId="30f68a9591dbc57c" providerId="LiveId" clId="{A7C24AA3-98AB-4602-B92F-400C52D67AAD}" dt="2024-04-25T06:35:01.541" v="9980" actId="207"/>
          <ac:spMkLst>
            <pc:docMk/>
            <pc:sldMk cId="1757292847" sldId="1001"/>
            <ac:spMk id="22" creationId="{04E75509-5088-8947-C03B-A2BA3EBFC451}"/>
          </ac:spMkLst>
        </pc:spChg>
        <pc:spChg chg="mod">
          <ac:chgData name="rajuahmed1162021@gmail.com" userId="30f68a9591dbc57c" providerId="LiveId" clId="{A7C24AA3-98AB-4602-B92F-400C52D67AAD}" dt="2024-04-25T06:35:07.628" v="9981" actId="207"/>
          <ac:spMkLst>
            <pc:docMk/>
            <pc:sldMk cId="1757292847" sldId="1001"/>
            <ac:spMk id="26" creationId="{1E87EE46-C910-F32A-4F7E-40D39EC2571F}"/>
          </ac:spMkLst>
        </pc:spChg>
        <pc:spChg chg="mod">
          <ac:chgData name="rajuahmed1162021@gmail.com" userId="30f68a9591dbc57c" providerId="LiveId" clId="{A7C24AA3-98AB-4602-B92F-400C52D67AAD}" dt="2024-04-25T06:35:07.628" v="9981" actId="207"/>
          <ac:spMkLst>
            <pc:docMk/>
            <pc:sldMk cId="1757292847" sldId="1001"/>
            <ac:spMk id="27" creationId="{59380E0A-3088-5004-67A0-231BC964A530}"/>
          </ac:spMkLst>
        </pc:spChg>
        <pc:spChg chg="mod">
          <ac:chgData name="rajuahmed1162021@gmail.com" userId="30f68a9591dbc57c" providerId="LiveId" clId="{A7C24AA3-98AB-4602-B92F-400C52D67AAD}" dt="2024-04-25T06:35:07.628" v="9981" actId="207"/>
          <ac:spMkLst>
            <pc:docMk/>
            <pc:sldMk cId="1757292847" sldId="1001"/>
            <ac:spMk id="29" creationId="{73CBB8CC-76CA-12E7-256C-277C919ED024}"/>
          </ac:spMkLst>
        </pc:spChg>
        <pc:spChg chg="mod">
          <ac:chgData name="rajuahmed1162021@gmail.com" userId="30f68a9591dbc57c" providerId="LiveId" clId="{A7C24AA3-98AB-4602-B92F-400C52D67AAD}" dt="2024-04-25T06:35:07.628" v="9981" actId="207"/>
          <ac:spMkLst>
            <pc:docMk/>
            <pc:sldMk cId="1757292847" sldId="1001"/>
            <ac:spMk id="30" creationId="{2F6C884E-638E-2A30-95B7-5C58A3EDEEE5}"/>
          </ac:spMkLst>
        </pc:spChg>
        <pc:spChg chg="mod">
          <ac:chgData name="rajuahmed1162021@gmail.com" userId="30f68a9591dbc57c" providerId="LiveId" clId="{A7C24AA3-98AB-4602-B92F-400C52D67AAD}" dt="2024-04-25T06:35:07.628" v="9981" actId="207"/>
          <ac:spMkLst>
            <pc:docMk/>
            <pc:sldMk cId="1757292847" sldId="1001"/>
            <ac:spMk id="31" creationId="{AB4BA7B8-1F2E-9D80-0DD7-7DB281149FA0}"/>
          </ac:spMkLst>
        </pc:spChg>
        <pc:spChg chg="add del mod ord">
          <ac:chgData name="rajuahmed1162021@gmail.com" userId="30f68a9591dbc57c" providerId="LiveId" clId="{A7C24AA3-98AB-4602-B92F-400C52D67AAD}" dt="2024-04-24T03:41:11.532" v="1493" actId="478"/>
          <ac:spMkLst>
            <pc:docMk/>
            <pc:sldMk cId="1757292847" sldId="1001"/>
            <ac:spMk id="32" creationId="{60EC84F8-F323-B031-2238-1E89F07E7181}"/>
          </ac:spMkLst>
        </pc:spChg>
        <pc:spChg chg="add del mod">
          <ac:chgData name="rajuahmed1162021@gmail.com" userId="30f68a9591dbc57c" providerId="LiveId" clId="{A7C24AA3-98AB-4602-B92F-400C52D67AAD}" dt="2024-04-24T03:41:34.705" v="1497" actId="21"/>
          <ac:spMkLst>
            <pc:docMk/>
            <pc:sldMk cId="1757292847" sldId="1001"/>
            <ac:spMk id="33" creationId="{40CA13B3-FE7D-F5E0-52B6-A65B7C1AAF22}"/>
          </ac:spMkLst>
        </pc:spChg>
        <pc:spChg chg="add del mod">
          <ac:chgData name="rajuahmed1162021@gmail.com" userId="30f68a9591dbc57c" providerId="LiveId" clId="{A7C24AA3-98AB-4602-B92F-400C52D67AAD}" dt="2024-04-24T04:03:42.674" v="1817" actId="21"/>
          <ac:spMkLst>
            <pc:docMk/>
            <pc:sldMk cId="1757292847" sldId="1001"/>
            <ac:spMk id="36" creationId="{2ED9A716-66CF-3BDC-2751-616E32469B41}"/>
          </ac:spMkLst>
        </pc:spChg>
        <pc:spChg chg="add mod">
          <ac:chgData name="rajuahmed1162021@gmail.com" userId="30f68a9591dbc57c" providerId="LiveId" clId="{A7C24AA3-98AB-4602-B92F-400C52D67AAD}" dt="2024-04-25T06:37:43.587" v="10072" actId="2711"/>
          <ac:spMkLst>
            <pc:docMk/>
            <pc:sldMk cId="1757292847" sldId="1001"/>
            <ac:spMk id="42" creationId="{183B1367-9178-9C58-1AD7-0D8447BC5374}"/>
          </ac:spMkLst>
        </pc:spChg>
        <pc:spChg chg="add del mod">
          <ac:chgData name="rajuahmed1162021@gmail.com" userId="30f68a9591dbc57c" providerId="LiveId" clId="{A7C24AA3-98AB-4602-B92F-400C52D67AAD}" dt="2024-04-24T03:55:36.685" v="1682" actId="478"/>
          <ac:spMkLst>
            <pc:docMk/>
            <pc:sldMk cId="1757292847" sldId="1001"/>
            <ac:spMk id="48" creationId="{58F8DDDC-3E9B-8B8D-FF95-990AB26CC6ED}"/>
          </ac:spMkLst>
        </pc:spChg>
        <pc:spChg chg="add mod">
          <ac:chgData name="rajuahmed1162021@gmail.com" userId="30f68a9591dbc57c" providerId="LiveId" clId="{A7C24AA3-98AB-4602-B92F-400C52D67AAD}" dt="2024-04-24T03:57:32.544" v="1709" actId="164"/>
          <ac:spMkLst>
            <pc:docMk/>
            <pc:sldMk cId="1757292847" sldId="1001"/>
            <ac:spMk id="50" creationId="{679DE723-9207-99FB-70DF-5A18921DAD24}"/>
          </ac:spMkLst>
        </pc:spChg>
        <pc:spChg chg="add mod">
          <ac:chgData name="rajuahmed1162021@gmail.com" userId="30f68a9591dbc57c" providerId="LiveId" clId="{A7C24AA3-98AB-4602-B92F-400C52D67AAD}" dt="2024-04-24T03:57:32.544" v="1709" actId="164"/>
          <ac:spMkLst>
            <pc:docMk/>
            <pc:sldMk cId="1757292847" sldId="1001"/>
            <ac:spMk id="51" creationId="{88DC7337-A4C7-87D7-8059-BF227F03E108}"/>
          </ac:spMkLst>
        </pc:spChg>
        <pc:spChg chg="add mod">
          <ac:chgData name="rajuahmed1162021@gmail.com" userId="30f68a9591dbc57c" providerId="LiveId" clId="{A7C24AA3-98AB-4602-B92F-400C52D67AAD}" dt="2024-04-24T04:00:52.425" v="1788" actId="692"/>
          <ac:spMkLst>
            <pc:docMk/>
            <pc:sldMk cId="1757292847" sldId="1001"/>
            <ac:spMk id="53" creationId="{6DEC415C-8DEE-8FB6-D6DD-174972D9CD8E}"/>
          </ac:spMkLst>
        </pc:spChg>
        <pc:spChg chg="add mod">
          <ac:chgData name="rajuahmed1162021@gmail.com" userId="30f68a9591dbc57c" providerId="LiveId" clId="{A7C24AA3-98AB-4602-B92F-400C52D67AAD}" dt="2024-04-24T04:00:52.425" v="1788" actId="692"/>
          <ac:spMkLst>
            <pc:docMk/>
            <pc:sldMk cId="1757292847" sldId="1001"/>
            <ac:spMk id="54" creationId="{066AE006-479B-C5BC-6E8B-72A168E5F834}"/>
          </ac:spMkLst>
        </pc:spChg>
        <pc:spChg chg="add del mod">
          <ac:chgData name="rajuahmed1162021@gmail.com" userId="30f68a9591dbc57c" providerId="LiveId" clId="{A7C24AA3-98AB-4602-B92F-400C52D67AAD}" dt="2024-04-24T04:00:09.376" v="1773" actId="478"/>
          <ac:spMkLst>
            <pc:docMk/>
            <pc:sldMk cId="1757292847" sldId="1001"/>
            <ac:spMk id="57" creationId="{3D3E9F6F-9245-3599-ED24-2CE97EB9A4AF}"/>
          </ac:spMkLst>
        </pc:spChg>
        <pc:spChg chg="add del mod">
          <ac:chgData name="rajuahmed1162021@gmail.com" userId="30f68a9591dbc57c" providerId="LiveId" clId="{A7C24AA3-98AB-4602-B92F-400C52D67AAD}" dt="2024-04-24T03:59:39.774" v="1755" actId="478"/>
          <ac:spMkLst>
            <pc:docMk/>
            <pc:sldMk cId="1757292847" sldId="1001"/>
            <ac:spMk id="59" creationId="{C4FD5036-C88D-1CC1-3687-01DED367E56D}"/>
          </ac:spMkLst>
        </pc:spChg>
        <pc:spChg chg="add del mod">
          <ac:chgData name="rajuahmed1162021@gmail.com" userId="30f68a9591dbc57c" providerId="LiveId" clId="{A7C24AA3-98AB-4602-B92F-400C52D67AAD}" dt="2024-04-24T03:59:38.529" v="1754" actId="21"/>
          <ac:spMkLst>
            <pc:docMk/>
            <pc:sldMk cId="1757292847" sldId="1001"/>
            <ac:spMk id="60" creationId="{200FA22F-B210-2C10-2B96-9B81E7B9E823}"/>
          </ac:spMkLst>
        </pc:spChg>
        <pc:spChg chg="add del mod">
          <ac:chgData name="rajuahmed1162021@gmail.com" userId="30f68a9591dbc57c" providerId="LiveId" clId="{A7C24AA3-98AB-4602-B92F-400C52D67AAD}" dt="2024-04-24T04:00:10.401" v="1774" actId="478"/>
          <ac:spMkLst>
            <pc:docMk/>
            <pc:sldMk cId="1757292847" sldId="1001"/>
            <ac:spMk id="61" creationId="{200FA22F-B210-2C10-2B96-9B81E7B9E823}"/>
          </ac:spMkLst>
        </pc:spChg>
        <pc:spChg chg="add del mod ord">
          <ac:chgData name="rajuahmed1162021@gmail.com" userId="30f68a9591dbc57c" providerId="LiveId" clId="{A7C24AA3-98AB-4602-B92F-400C52D67AAD}" dt="2024-04-25T06:32:47.939" v="9954"/>
          <ac:spMkLst>
            <pc:docMk/>
            <pc:sldMk cId="1757292847" sldId="1001"/>
            <ac:spMk id="62" creationId="{6D80710D-AF79-DE3F-B949-C5414FA45E27}"/>
          </ac:spMkLst>
        </pc:spChg>
        <pc:spChg chg="del">
          <ac:chgData name="rajuahmed1162021@gmail.com" userId="30f68a9591dbc57c" providerId="LiveId" clId="{A7C24AA3-98AB-4602-B92F-400C52D67AAD}" dt="2024-04-23T10:13:35.053" v="1" actId="478"/>
          <ac:spMkLst>
            <pc:docMk/>
            <pc:sldMk cId="1757292847" sldId="1001"/>
            <ac:spMk id="67" creationId="{98F9EF64-4B8F-938B-AEF6-640523D5DCD0}"/>
          </ac:spMkLst>
        </pc:spChg>
        <pc:spChg chg="del">
          <ac:chgData name="rajuahmed1162021@gmail.com" userId="30f68a9591dbc57c" providerId="LiveId" clId="{A7C24AA3-98AB-4602-B92F-400C52D67AAD}" dt="2024-04-23T10:13:35.053" v="1" actId="478"/>
          <ac:spMkLst>
            <pc:docMk/>
            <pc:sldMk cId="1757292847" sldId="1001"/>
            <ac:spMk id="68" creationId="{82895A8E-0286-1087-C9D7-9DA1BE88D427}"/>
          </ac:spMkLst>
        </pc:spChg>
        <pc:spChg chg="del">
          <ac:chgData name="rajuahmed1162021@gmail.com" userId="30f68a9591dbc57c" providerId="LiveId" clId="{A7C24AA3-98AB-4602-B92F-400C52D67AAD}" dt="2024-04-23T10:13:35.053" v="1" actId="478"/>
          <ac:spMkLst>
            <pc:docMk/>
            <pc:sldMk cId="1757292847" sldId="1001"/>
            <ac:spMk id="69" creationId="{212BFC8B-6666-3618-D33A-4EDE5BB183D8}"/>
          </ac:spMkLst>
        </pc:spChg>
        <pc:spChg chg="del">
          <ac:chgData name="rajuahmed1162021@gmail.com" userId="30f68a9591dbc57c" providerId="LiveId" clId="{A7C24AA3-98AB-4602-B92F-400C52D67AAD}" dt="2024-04-23T10:13:35.053" v="1" actId="478"/>
          <ac:spMkLst>
            <pc:docMk/>
            <pc:sldMk cId="1757292847" sldId="1001"/>
            <ac:spMk id="71" creationId="{6D8ECB46-E135-EE02-3661-F71E0354E0E5}"/>
          </ac:spMkLst>
        </pc:spChg>
        <pc:spChg chg="del">
          <ac:chgData name="rajuahmed1162021@gmail.com" userId="30f68a9591dbc57c" providerId="LiveId" clId="{A7C24AA3-98AB-4602-B92F-400C52D67AAD}" dt="2024-04-23T10:13:35.053" v="1" actId="478"/>
          <ac:spMkLst>
            <pc:docMk/>
            <pc:sldMk cId="1757292847" sldId="1001"/>
            <ac:spMk id="72" creationId="{D1307816-4E0E-59E6-A19D-1755F3C68193}"/>
          </ac:spMkLst>
        </pc:spChg>
        <pc:spChg chg="del">
          <ac:chgData name="rajuahmed1162021@gmail.com" userId="30f68a9591dbc57c" providerId="LiveId" clId="{A7C24AA3-98AB-4602-B92F-400C52D67AAD}" dt="2024-04-23T10:13:35.053" v="1" actId="478"/>
          <ac:spMkLst>
            <pc:docMk/>
            <pc:sldMk cId="1757292847" sldId="1001"/>
            <ac:spMk id="73" creationId="{19E6AE53-6F3E-0509-82FB-531460C53BE4}"/>
          </ac:spMkLst>
        </pc:spChg>
        <pc:spChg chg="del">
          <ac:chgData name="rajuahmed1162021@gmail.com" userId="30f68a9591dbc57c" providerId="LiveId" clId="{A7C24AA3-98AB-4602-B92F-400C52D67AAD}" dt="2024-04-23T10:13:35.053" v="1" actId="478"/>
          <ac:spMkLst>
            <pc:docMk/>
            <pc:sldMk cId="1757292847" sldId="1001"/>
            <ac:spMk id="86" creationId="{0B1B342E-C375-4B6B-AFEA-EC1B5C104E8C}"/>
          </ac:spMkLst>
        </pc:spChg>
        <pc:spChg chg="del">
          <ac:chgData name="rajuahmed1162021@gmail.com" userId="30f68a9591dbc57c" providerId="LiveId" clId="{A7C24AA3-98AB-4602-B92F-400C52D67AAD}" dt="2024-04-23T10:13:35.053" v="1" actId="478"/>
          <ac:spMkLst>
            <pc:docMk/>
            <pc:sldMk cId="1757292847" sldId="1001"/>
            <ac:spMk id="88" creationId="{42EE969A-46C0-87BF-CB5D-D3165B0D24F1}"/>
          </ac:spMkLst>
        </pc:spChg>
        <pc:spChg chg="del">
          <ac:chgData name="rajuahmed1162021@gmail.com" userId="30f68a9591dbc57c" providerId="LiveId" clId="{A7C24AA3-98AB-4602-B92F-400C52D67AAD}" dt="2024-04-23T10:13:35.053" v="1" actId="478"/>
          <ac:spMkLst>
            <pc:docMk/>
            <pc:sldMk cId="1757292847" sldId="1001"/>
            <ac:spMk id="107" creationId="{1567B90D-6C7D-CF67-B482-5BE104156D43}"/>
          </ac:spMkLst>
        </pc:spChg>
        <pc:grpChg chg="add del mod">
          <ac:chgData name="rajuahmed1162021@gmail.com" userId="30f68a9591dbc57c" providerId="LiveId" clId="{A7C24AA3-98AB-4602-B92F-400C52D67AAD}" dt="2024-04-24T03:30:30.339" v="1191" actId="165"/>
          <ac:grpSpMkLst>
            <pc:docMk/>
            <pc:sldMk cId="1757292847" sldId="1001"/>
            <ac:grpSpMk id="14" creationId="{8D7764DD-11C2-0A94-A709-A484B6CA3ABD}"/>
          </ac:grpSpMkLst>
        </pc:grpChg>
        <pc:grpChg chg="add del mod">
          <ac:chgData name="rajuahmed1162021@gmail.com" userId="30f68a9591dbc57c" providerId="LiveId" clId="{A7C24AA3-98AB-4602-B92F-400C52D67AAD}" dt="2024-04-24T03:31:03.356" v="1198" actId="165"/>
          <ac:grpSpMkLst>
            <pc:docMk/>
            <pc:sldMk cId="1757292847" sldId="1001"/>
            <ac:grpSpMk id="16" creationId="{DA376916-4120-DD27-A042-BC6749E65602}"/>
          </ac:grpSpMkLst>
        </pc:grpChg>
        <pc:grpChg chg="add del mod">
          <ac:chgData name="rajuahmed1162021@gmail.com" userId="30f68a9591dbc57c" providerId="LiveId" clId="{A7C24AA3-98AB-4602-B92F-400C52D67AAD}" dt="2024-04-24T03:31:03.356" v="1198" actId="165"/>
          <ac:grpSpMkLst>
            <pc:docMk/>
            <pc:sldMk cId="1757292847" sldId="1001"/>
            <ac:grpSpMk id="17" creationId="{077DE782-E2E2-2CB7-4269-A16D7E9A42E3}"/>
          </ac:grpSpMkLst>
        </pc:grpChg>
        <pc:grpChg chg="add del mod">
          <ac:chgData name="rajuahmed1162021@gmail.com" userId="30f68a9591dbc57c" providerId="LiveId" clId="{A7C24AA3-98AB-4602-B92F-400C52D67AAD}" dt="2024-04-24T03:53:35.010" v="1666" actId="21"/>
          <ac:grpSpMkLst>
            <pc:docMk/>
            <pc:sldMk cId="1757292847" sldId="1001"/>
            <ac:grpSpMk id="18" creationId="{1B31C365-A9B1-AAE3-AF92-22BC39D8F12C}"/>
          </ac:grpSpMkLst>
        </pc:grpChg>
        <pc:grpChg chg="add del mod">
          <ac:chgData name="rajuahmed1162021@gmail.com" userId="30f68a9591dbc57c" providerId="LiveId" clId="{A7C24AA3-98AB-4602-B92F-400C52D67AAD}" dt="2024-04-24T03:44:53.608" v="1551" actId="165"/>
          <ac:grpSpMkLst>
            <pc:docMk/>
            <pc:sldMk cId="1757292847" sldId="1001"/>
            <ac:grpSpMk id="19" creationId="{3D0E11E8-C352-BC28-D738-D3EC6A5C1D0E}"/>
          </ac:grpSpMkLst>
        </pc:grpChg>
        <pc:grpChg chg="add mod topLvl">
          <ac:chgData name="rajuahmed1162021@gmail.com" userId="30f68a9591dbc57c" providerId="LiveId" clId="{A7C24AA3-98AB-4602-B92F-400C52D67AAD}" dt="2024-04-25T06:35:07.628" v="9981" actId="207"/>
          <ac:grpSpMkLst>
            <pc:docMk/>
            <pc:sldMk cId="1757292847" sldId="1001"/>
            <ac:grpSpMk id="25" creationId="{BC95E2A6-29EF-C0D0-2D03-D644F3550071}"/>
          </ac:grpSpMkLst>
        </pc:grpChg>
        <pc:grpChg chg="mod">
          <ac:chgData name="rajuahmed1162021@gmail.com" userId="30f68a9591dbc57c" providerId="LiveId" clId="{A7C24AA3-98AB-4602-B92F-400C52D67AAD}" dt="2024-04-25T06:35:07.628" v="9981" actId="207"/>
          <ac:grpSpMkLst>
            <pc:docMk/>
            <pc:sldMk cId="1757292847" sldId="1001"/>
            <ac:grpSpMk id="28" creationId="{4637409A-86BF-EAA4-4723-B9EADBDBE280}"/>
          </ac:grpSpMkLst>
        </pc:grpChg>
        <pc:grpChg chg="add del mod">
          <ac:chgData name="rajuahmed1162021@gmail.com" userId="30f68a9591dbc57c" providerId="LiveId" clId="{A7C24AA3-98AB-4602-B92F-400C52D67AAD}" dt="2024-04-24T03:54:48.112" v="1673" actId="478"/>
          <ac:grpSpMkLst>
            <pc:docMk/>
            <pc:sldMk cId="1757292847" sldId="1001"/>
            <ac:grpSpMk id="43" creationId="{B78F7089-B54A-4EA2-5B10-B5431485F272}"/>
          </ac:grpSpMkLst>
        </pc:grpChg>
        <pc:grpChg chg="add del mod">
          <ac:chgData name="rajuahmed1162021@gmail.com" userId="30f68a9591dbc57c" providerId="LiveId" clId="{A7C24AA3-98AB-4602-B92F-400C52D67AAD}" dt="2024-04-24T03:56:49.342" v="1701" actId="165"/>
          <ac:grpSpMkLst>
            <pc:docMk/>
            <pc:sldMk cId="1757292847" sldId="1001"/>
            <ac:grpSpMk id="49" creationId="{6D4E8F56-3A3A-A39C-C3B1-75218963C917}"/>
          </ac:grpSpMkLst>
        </pc:grpChg>
        <pc:grpChg chg="add del mod">
          <ac:chgData name="rajuahmed1162021@gmail.com" userId="30f68a9591dbc57c" providerId="LiveId" clId="{A7C24AA3-98AB-4602-B92F-400C52D67AAD}" dt="2024-04-24T03:57:34.033" v="1710" actId="21"/>
          <ac:grpSpMkLst>
            <pc:docMk/>
            <pc:sldMk cId="1757292847" sldId="1001"/>
            <ac:grpSpMk id="52" creationId="{3CCFAB1A-9A19-B923-E411-DED04EA7E628}"/>
          </ac:grpSpMkLst>
        </pc:grpChg>
        <pc:grpChg chg="del">
          <ac:chgData name="rajuahmed1162021@gmail.com" userId="30f68a9591dbc57c" providerId="LiveId" clId="{A7C24AA3-98AB-4602-B92F-400C52D67AAD}" dt="2024-04-23T10:13:35.053" v="1" actId="478"/>
          <ac:grpSpMkLst>
            <pc:docMk/>
            <pc:sldMk cId="1757292847" sldId="1001"/>
            <ac:grpSpMk id="139" creationId="{A0DD73C8-6AA3-7F46-B1B0-23449D7D159A}"/>
          </ac:grpSpMkLst>
        </pc:grpChg>
        <pc:picChg chg="add mod modCrop">
          <ac:chgData name="rajuahmed1162021@gmail.com" userId="30f68a9591dbc57c" providerId="LiveId" clId="{A7C24AA3-98AB-4602-B92F-400C52D67AAD}" dt="2024-04-25T06:33:12.954" v="9963" actId="18131"/>
          <ac:picMkLst>
            <pc:docMk/>
            <pc:sldMk cId="1757292847" sldId="1001"/>
            <ac:picMk id="4" creationId="{616DC202-9F89-BF3E-D4AC-5EE7A221FDA2}"/>
          </ac:picMkLst>
        </pc:picChg>
        <pc:picChg chg="add del mod">
          <ac:chgData name="rajuahmed1162021@gmail.com" userId="30f68a9591dbc57c" providerId="LiveId" clId="{A7C24AA3-98AB-4602-B92F-400C52D67AAD}" dt="2024-04-24T03:27:32.459" v="1153" actId="478"/>
          <ac:picMkLst>
            <pc:docMk/>
            <pc:sldMk cId="1757292847" sldId="1001"/>
            <ac:picMk id="5" creationId="{32BC6EA2-ED17-4472-FA7C-4BD45F6B41E4}"/>
          </ac:picMkLst>
        </pc:picChg>
        <pc:picChg chg="del">
          <ac:chgData name="rajuahmed1162021@gmail.com" userId="30f68a9591dbc57c" providerId="LiveId" clId="{A7C24AA3-98AB-4602-B92F-400C52D67AAD}" dt="2024-04-23T10:13:35.053" v="1" actId="478"/>
          <ac:picMkLst>
            <pc:docMk/>
            <pc:sldMk cId="1757292847" sldId="1001"/>
            <ac:picMk id="11" creationId="{A415A697-547C-2B0C-E90B-7806CDD829A4}"/>
          </ac:picMkLst>
        </pc:picChg>
        <pc:cxnChg chg="add mod topLvl">
          <ac:chgData name="rajuahmed1162021@gmail.com" userId="30f68a9591dbc57c" providerId="LiveId" clId="{A7C24AA3-98AB-4602-B92F-400C52D67AAD}" dt="2024-04-24T03:31:11.116" v="1199" actId="164"/>
          <ac:cxnSpMkLst>
            <pc:docMk/>
            <pc:sldMk cId="1757292847" sldId="1001"/>
            <ac:cxnSpMk id="3" creationId="{9A65864D-E1E5-F9DF-1CA7-B7899D56D13A}"/>
          </ac:cxnSpMkLst>
        </pc:cxnChg>
        <pc:cxnChg chg="add mod topLvl">
          <ac:chgData name="rajuahmed1162021@gmail.com" userId="30f68a9591dbc57c" providerId="LiveId" clId="{A7C24AA3-98AB-4602-B92F-400C52D67AAD}" dt="2024-04-24T03:31:11.116" v="1199" actId="164"/>
          <ac:cxnSpMkLst>
            <pc:docMk/>
            <pc:sldMk cId="1757292847" sldId="1001"/>
            <ac:cxnSpMk id="7" creationId="{4BFDE3CF-E9C7-0C87-B047-3F6EE7EE7DEC}"/>
          </ac:cxnSpMkLst>
        </pc:cxnChg>
        <pc:cxnChg chg="add mod topLvl">
          <ac:chgData name="rajuahmed1162021@gmail.com" userId="30f68a9591dbc57c" providerId="LiveId" clId="{A7C24AA3-98AB-4602-B92F-400C52D67AAD}" dt="2024-04-24T03:31:11.116" v="1199" actId="164"/>
          <ac:cxnSpMkLst>
            <pc:docMk/>
            <pc:sldMk cId="1757292847" sldId="1001"/>
            <ac:cxnSpMk id="10" creationId="{3CD1212F-6407-0E8E-24DD-DA076F35F92A}"/>
          </ac:cxnSpMkLst>
        </pc:cxnChg>
        <pc:cxnChg chg="add mod topLvl">
          <ac:chgData name="rajuahmed1162021@gmail.com" userId="30f68a9591dbc57c" providerId="LiveId" clId="{A7C24AA3-98AB-4602-B92F-400C52D67AAD}" dt="2024-04-24T03:31:11.116" v="1199" actId="164"/>
          <ac:cxnSpMkLst>
            <pc:docMk/>
            <pc:sldMk cId="1757292847" sldId="1001"/>
            <ac:cxnSpMk id="12" creationId="{6769F230-9A19-D513-2317-CAA282300E21}"/>
          </ac:cxnSpMkLst>
        </pc:cxnChg>
        <pc:cxnChg chg="add del mod">
          <ac:chgData name="rajuahmed1162021@gmail.com" userId="30f68a9591dbc57c" providerId="LiveId" clId="{A7C24AA3-98AB-4602-B92F-400C52D67AAD}" dt="2024-04-24T03:41:29.788" v="1495" actId="478"/>
          <ac:cxnSpMkLst>
            <pc:docMk/>
            <pc:sldMk cId="1757292847" sldId="1001"/>
            <ac:cxnSpMk id="24" creationId="{684744BD-39DC-ABAB-9284-033C3E05E82C}"/>
          </ac:cxnSpMkLst>
        </pc:cxnChg>
        <pc:cxnChg chg="add del mod">
          <ac:chgData name="rajuahmed1162021@gmail.com" userId="30f68a9591dbc57c" providerId="LiveId" clId="{A7C24AA3-98AB-4602-B92F-400C52D67AAD}" dt="2024-04-24T03:51:37.613" v="1623" actId="478"/>
          <ac:cxnSpMkLst>
            <pc:docMk/>
            <pc:sldMk cId="1757292847" sldId="1001"/>
            <ac:cxnSpMk id="35" creationId="{B6B504C0-88BE-056F-441D-E25CD1A4FC8F}"/>
          </ac:cxnSpMkLst>
        </pc:cxnChg>
        <pc:cxnChg chg="add del mod">
          <ac:chgData name="rajuahmed1162021@gmail.com" userId="30f68a9591dbc57c" providerId="LiveId" clId="{A7C24AA3-98AB-4602-B92F-400C52D67AAD}" dt="2024-04-24T03:51:36.588" v="1622" actId="478"/>
          <ac:cxnSpMkLst>
            <pc:docMk/>
            <pc:sldMk cId="1757292847" sldId="1001"/>
            <ac:cxnSpMk id="37" creationId="{291CF321-05BB-12BD-52F5-AA1877F4E78D}"/>
          </ac:cxnSpMkLst>
        </pc:cxnChg>
        <pc:cxnChg chg="add del mod">
          <ac:chgData name="rajuahmed1162021@gmail.com" userId="30f68a9591dbc57c" providerId="LiveId" clId="{A7C24AA3-98AB-4602-B92F-400C52D67AAD}" dt="2024-04-24T03:52:40.927" v="1630" actId="478"/>
          <ac:cxnSpMkLst>
            <pc:docMk/>
            <pc:sldMk cId="1757292847" sldId="1001"/>
            <ac:cxnSpMk id="39" creationId="{5E6FB85D-A249-1A95-30C9-854F355FED1B}"/>
          </ac:cxnSpMkLst>
        </pc:cxnChg>
        <pc:cxnChg chg="add del mod">
          <ac:chgData name="rajuahmed1162021@gmail.com" userId="30f68a9591dbc57c" providerId="LiveId" clId="{A7C24AA3-98AB-4602-B92F-400C52D67AAD}" dt="2024-04-24T03:53:31.037" v="1665" actId="478"/>
          <ac:cxnSpMkLst>
            <pc:docMk/>
            <pc:sldMk cId="1757292847" sldId="1001"/>
            <ac:cxnSpMk id="41" creationId="{077788C3-4412-74F5-6E9A-F70C53DE0436}"/>
          </ac:cxnSpMkLst>
        </pc:cxnChg>
        <pc:cxnChg chg="mod">
          <ac:chgData name="rajuahmed1162021@gmail.com" userId="30f68a9591dbc57c" providerId="LiveId" clId="{A7C24AA3-98AB-4602-B92F-400C52D67AAD}" dt="2024-04-24T03:54:43.655" v="1672"/>
          <ac:cxnSpMkLst>
            <pc:docMk/>
            <pc:sldMk cId="1757292847" sldId="1001"/>
            <ac:cxnSpMk id="44" creationId="{10D191B5-C5F6-19B7-C06A-289698D6D19D}"/>
          </ac:cxnSpMkLst>
        </pc:cxnChg>
        <pc:cxnChg chg="mod">
          <ac:chgData name="rajuahmed1162021@gmail.com" userId="30f68a9591dbc57c" providerId="LiveId" clId="{A7C24AA3-98AB-4602-B92F-400C52D67AAD}" dt="2024-04-24T03:54:43.655" v="1672"/>
          <ac:cxnSpMkLst>
            <pc:docMk/>
            <pc:sldMk cId="1757292847" sldId="1001"/>
            <ac:cxnSpMk id="45" creationId="{0F6CA3E4-EBDE-B7C0-D1A7-02A717A65AEC}"/>
          </ac:cxnSpMkLst>
        </pc:cxnChg>
        <pc:cxnChg chg="mod">
          <ac:chgData name="rajuahmed1162021@gmail.com" userId="30f68a9591dbc57c" providerId="LiveId" clId="{A7C24AA3-98AB-4602-B92F-400C52D67AAD}" dt="2024-04-24T03:54:43.655" v="1672"/>
          <ac:cxnSpMkLst>
            <pc:docMk/>
            <pc:sldMk cId="1757292847" sldId="1001"/>
            <ac:cxnSpMk id="46" creationId="{D75E5E2A-A0D9-6B8D-C67A-7CE38331C8DE}"/>
          </ac:cxnSpMkLst>
        </pc:cxnChg>
        <pc:cxnChg chg="mod">
          <ac:chgData name="rajuahmed1162021@gmail.com" userId="30f68a9591dbc57c" providerId="LiveId" clId="{A7C24AA3-98AB-4602-B92F-400C52D67AAD}" dt="2024-04-24T03:54:43.655" v="1672"/>
          <ac:cxnSpMkLst>
            <pc:docMk/>
            <pc:sldMk cId="1757292847" sldId="1001"/>
            <ac:cxnSpMk id="47" creationId="{EF43C0D7-7F1D-0F87-0145-6E9576FB2477}"/>
          </ac:cxnSpMkLst>
        </pc:cxnChg>
        <pc:cxnChg chg="add del mod">
          <ac:chgData name="rajuahmed1162021@gmail.com" userId="30f68a9591dbc57c" providerId="LiveId" clId="{A7C24AA3-98AB-4602-B92F-400C52D67AAD}" dt="2024-04-24T04:00:02.880" v="1772" actId="478"/>
          <ac:cxnSpMkLst>
            <pc:docMk/>
            <pc:sldMk cId="1757292847" sldId="1001"/>
            <ac:cxnSpMk id="56" creationId="{A6C5585C-DC83-6F06-CF26-D8A89F9D455B}"/>
          </ac:cxnSpMkLst>
        </pc:cxnChg>
        <pc:cxnChg chg="add del mod">
          <ac:chgData name="rajuahmed1162021@gmail.com" userId="30f68a9591dbc57c" providerId="LiveId" clId="{A7C24AA3-98AB-4602-B92F-400C52D67AAD}" dt="2024-04-24T04:00:02.880" v="1772" actId="478"/>
          <ac:cxnSpMkLst>
            <pc:docMk/>
            <pc:sldMk cId="1757292847" sldId="1001"/>
            <ac:cxnSpMk id="58" creationId="{2377CE1B-0D72-9CEE-1D1F-DE13EC899BA5}"/>
          </ac:cxnSpMkLst>
        </pc:cxnChg>
        <pc:cxnChg chg="del">
          <ac:chgData name="rajuahmed1162021@gmail.com" userId="30f68a9591dbc57c" providerId="LiveId" clId="{A7C24AA3-98AB-4602-B92F-400C52D67AAD}" dt="2024-04-23T10:13:35.053" v="1" actId="478"/>
          <ac:cxnSpMkLst>
            <pc:docMk/>
            <pc:sldMk cId="1757292847" sldId="1001"/>
            <ac:cxnSpMk id="132" creationId="{F98890BA-43A2-4D68-2C9A-9E79B7316716}"/>
          </ac:cxnSpMkLst>
        </pc:cxnChg>
        <pc:cxnChg chg="del">
          <ac:chgData name="rajuahmed1162021@gmail.com" userId="30f68a9591dbc57c" providerId="LiveId" clId="{A7C24AA3-98AB-4602-B92F-400C52D67AAD}" dt="2024-04-23T10:13:35.053" v="1" actId="478"/>
          <ac:cxnSpMkLst>
            <pc:docMk/>
            <pc:sldMk cId="1757292847" sldId="1001"/>
            <ac:cxnSpMk id="133" creationId="{DBBFC065-469D-BBBE-6958-2E7DC5ED9347}"/>
          </ac:cxnSpMkLst>
        </pc:cxnChg>
        <pc:cxnChg chg="del">
          <ac:chgData name="rajuahmed1162021@gmail.com" userId="30f68a9591dbc57c" providerId="LiveId" clId="{A7C24AA3-98AB-4602-B92F-400C52D67AAD}" dt="2024-04-23T10:13:35.053" v="1" actId="478"/>
          <ac:cxnSpMkLst>
            <pc:docMk/>
            <pc:sldMk cId="1757292847" sldId="1001"/>
            <ac:cxnSpMk id="134" creationId="{88A81092-9BFC-57C6-CF57-AE599E635AB6}"/>
          </ac:cxnSpMkLst>
        </pc:cxnChg>
      </pc:sldChg>
      <pc:sldChg chg="addSp delSp modSp add del mod">
        <pc:chgData name="rajuahmed1162021@gmail.com" userId="30f68a9591dbc57c" providerId="LiveId" clId="{A7C24AA3-98AB-4602-B92F-400C52D67AAD}" dt="2024-04-25T05:21:20.466" v="8996" actId="47"/>
        <pc:sldMkLst>
          <pc:docMk/>
          <pc:sldMk cId="1314670020" sldId="1002"/>
        </pc:sldMkLst>
        <pc:spChg chg="add del mod">
          <ac:chgData name="rajuahmed1162021@gmail.com" userId="30f68a9591dbc57c" providerId="LiveId" clId="{A7C24AA3-98AB-4602-B92F-400C52D67AAD}" dt="2024-04-23T11:01:47.822" v="1098" actId="478"/>
          <ac:spMkLst>
            <pc:docMk/>
            <pc:sldMk cId="1314670020" sldId="1002"/>
            <ac:spMk id="4" creationId="{DFF4D05E-9863-B74E-7B3F-505253A2B50E}"/>
          </ac:spMkLst>
        </pc:spChg>
        <pc:spChg chg="del">
          <ac:chgData name="rajuahmed1162021@gmail.com" userId="30f68a9591dbc57c" providerId="LiveId" clId="{A7C24AA3-98AB-4602-B92F-400C52D67AAD}" dt="2024-04-23T10:14:53.114" v="36" actId="478"/>
          <ac:spMkLst>
            <pc:docMk/>
            <pc:sldMk cId="1314670020" sldId="1002"/>
            <ac:spMk id="6" creationId="{BBA0EE17-0495-90EA-3800-9DE4AA8BE4D6}"/>
          </ac:spMkLst>
        </pc:spChg>
        <pc:spChg chg="add del mod">
          <ac:chgData name="rajuahmed1162021@gmail.com" userId="30f68a9591dbc57c" providerId="LiveId" clId="{A7C24AA3-98AB-4602-B92F-400C52D67AAD}" dt="2024-04-23T11:01:45.245" v="1097" actId="478"/>
          <ac:spMkLst>
            <pc:docMk/>
            <pc:sldMk cId="1314670020" sldId="1002"/>
            <ac:spMk id="7" creationId="{4657E548-FD31-C253-8D0E-A7372F88B6E1}"/>
          </ac:spMkLst>
        </pc:spChg>
        <pc:spChg chg="add del mod">
          <ac:chgData name="rajuahmed1162021@gmail.com" userId="30f68a9591dbc57c" providerId="LiveId" clId="{A7C24AA3-98AB-4602-B92F-400C52D67AAD}" dt="2024-04-23T11:01:40.494" v="1093" actId="478"/>
          <ac:spMkLst>
            <pc:docMk/>
            <pc:sldMk cId="1314670020" sldId="1002"/>
            <ac:spMk id="8" creationId="{001652F7-9D69-483A-7ACD-B1203BFA431C}"/>
          </ac:spMkLst>
        </pc:spChg>
        <pc:spChg chg="add del mod ord">
          <ac:chgData name="rajuahmed1162021@gmail.com" userId="30f68a9591dbc57c" providerId="LiveId" clId="{A7C24AA3-98AB-4602-B92F-400C52D67AAD}" dt="2024-04-23T11:01:41.022" v="1094" actId="478"/>
          <ac:spMkLst>
            <pc:docMk/>
            <pc:sldMk cId="1314670020" sldId="1002"/>
            <ac:spMk id="9" creationId="{A979A694-E669-98F6-E0DE-B1ACEF468212}"/>
          </ac:spMkLst>
        </pc:spChg>
        <pc:spChg chg="add del mod">
          <ac:chgData name="rajuahmed1162021@gmail.com" userId="30f68a9591dbc57c" providerId="LiveId" clId="{A7C24AA3-98AB-4602-B92F-400C52D67AAD}" dt="2024-04-23T11:01:58.609" v="1102" actId="478"/>
          <ac:spMkLst>
            <pc:docMk/>
            <pc:sldMk cId="1314670020" sldId="1002"/>
            <ac:spMk id="10" creationId="{AE7BC3A1-02A1-2455-8DAD-3BB225631445}"/>
          </ac:spMkLst>
        </pc:spChg>
        <pc:spChg chg="mod topLvl">
          <ac:chgData name="rajuahmed1162021@gmail.com" userId="30f68a9591dbc57c" providerId="LiveId" clId="{A7C24AA3-98AB-4602-B92F-400C52D67AAD}" dt="2024-04-23T10:35:30.990" v="582" actId="338"/>
          <ac:spMkLst>
            <pc:docMk/>
            <pc:sldMk cId="1314670020" sldId="1002"/>
            <ac:spMk id="12" creationId="{300312D2-6645-1502-2D1D-C4C7A5F32C0B}"/>
          </ac:spMkLst>
        </pc:spChg>
        <pc:spChg chg="del mod topLvl">
          <ac:chgData name="rajuahmed1162021@gmail.com" userId="30f68a9591dbc57c" providerId="LiveId" clId="{A7C24AA3-98AB-4602-B92F-400C52D67AAD}" dt="2024-04-23T10:28:41.084" v="397" actId="478"/>
          <ac:spMkLst>
            <pc:docMk/>
            <pc:sldMk cId="1314670020" sldId="1002"/>
            <ac:spMk id="13" creationId="{D621DC16-340F-15BB-3CC9-8DE481CD0A8C}"/>
          </ac:spMkLst>
        </pc:spChg>
        <pc:spChg chg="mod topLvl">
          <ac:chgData name="rajuahmed1162021@gmail.com" userId="30f68a9591dbc57c" providerId="LiveId" clId="{A7C24AA3-98AB-4602-B92F-400C52D67AAD}" dt="2024-04-23T10:35:30.990" v="582" actId="338"/>
          <ac:spMkLst>
            <pc:docMk/>
            <pc:sldMk cId="1314670020" sldId="1002"/>
            <ac:spMk id="14" creationId="{A10B4A55-C3C9-2418-A695-7C05BF6A96AB}"/>
          </ac:spMkLst>
        </pc:spChg>
        <pc:spChg chg="del mod topLvl">
          <ac:chgData name="rajuahmed1162021@gmail.com" userId="30f68a9591dbc57c" providerId="LiveId" clId="{A7C24AA3-98AB-4602-B92F-400C52D67AAD}" dt="2024-04-23T10:28:41.084" v="397" actId="478"/>
          <ac:spMkLst>
            <pc:docMk/>
            <pc:sldMk cId="1314670020" sldId="1002"/>
            <ac:spMk id="15" creationId="{8560E387-4BE6-F900-185D-1BFE5833F40C}"/>
          </ac:spMkLst>
        </pc:spChg>
        <pc:spChg chg="mod topLvl">
          <ac:chgData name="rajuahmed1162021@gmail.com" userId="30f68a9591dbc57c" providerId="LiveId" clId="{A7C24AA3-98AB-4602-B92F-400C52D67AAD}" dt="2024-04-23T10:35:30.990" v="582" actId="338"/>
          <ac:spMkLst>
            <pc:docMk/>
            <pc:sldMk cId="1314670020" sldId="1002"/>
            <ac:spMk id="16" creationId="{433679A2-7934-8AB5-A54B-889CBAA94A68}"/>
          </ac:spMkLst>
        </pc:spChg>
        <pc:spChg chg="mod topLvl">
          <ac:chgData name="rajuahmed1162021@gmail.com" userId="30f68a9591dbc57c" providerId="LiveId" clId="{A7C24AA3-98AB-4602-B92F-400C52D67AAD}" dt="2024-04-23T10:35:30.990" v="582" actId="338"/>
          <ac:spMkLst>
            <pc:docMk/>
            <pc:sldMk cId="1314670020" sldId="1002"/>
            <ac:spMk id="17" creationId="{CDBD0C25-BE91-D271-AB90-2548F10449CB}"/>
          </ac:spMkLst>
        </pc:spChg>
        <pc:spChg chg="del mod topLvl">
          <ac:chgData name="rajuahmed1162021@gmail.com" userId="30f68a9591dbc57c" providerId="LiveId" clId="{A7C24AA3-98AB-4602-B92F-400C52D67AAD}" dt="2024-04-23T10:28:41.084" v="397" actId="478"/>
          <ac:spMkLst>
            <pc:docMk/>
            <pc:sldMk cId="1314670020" sldId="1002"/>
            <ac:spMk id="18" creationId="{33C5309D-941C-750A-8969-8E46B9DA8336}"/>
          </ac:spMkLst>
        </pc:spChg>
        <pc:spChg chg="add mod">
          <ac:chgData name="rajuahmed1162021@gmail.com" userId="30f68a9591dbc57c" providerId="LiveId" clId="{A7C24AA3-98AB-4602-B92F-400C52D67AAD}" dt="2024-04-23T10:35:30.990" v="582" actId="338"/>
          <ac:spMkLst>
            <pc:docMk/>
            <pc:sldMk cId="1314670020" sldId="1002"/>
            <ac:spMk id="21" creationId="{E9158B2D-96BC-CC77-B2D7-C094500E7438}"/>
          </ac:spMkLst>
        </pc:spChg>
        <pc:spChg chg="add del mod">
          <ac:chgData name="rajuahmed1162021@gmail.com" userId="30f68a9591dbc57c" providerId="LiveId" clId="{A7C24AA3-98AB-4602-B92F-400C52D67AAD}" dt="2024-04-23T11:01:53.613" v="1101" actId="478"/>
          <ac:spMkLst>
            <pc:docMk/>
            <pc:sldMk cId="1314670020" sldId="1002"/>
            <ac:spMk id="23" creationId="{F8F58BCF-4D52-AD8A-FDD7-833FD9FD9317}"/>
          </ac:spMkLst>
        </pc:spChg>
        <pc:spChg chg="add del mod">
          <ac:chgData name="rajuahmed1162021@gmail.com" userId="30f68a9591dbc57c" providerId="LiveId" clId="{A7C24AA3-98AB-4602-B92F-400C52D67AAD}" dt="2024-04-23T10:30:59.868" v="463" actId="478"/>
          <ac:spMkLst>
            <pc:docMk/>
            <pc:sldMk cId="1314670020" sldId="1002"/>
            <ac:spMk id="24" creationId="{2A7B8F7F-6BA1-41DA-C72A-8F37645767F6}"/>
          </ac:spMkLst>
        </pc:spChg>
        <pc:spChg chg="add del mod">
          <ac:chgData name="rajuahmed1162021@gmail.com" userId="30f68a9591dbc57c" providerId="LiveId" clId="{A7C24AA3-98AB-4602-B92F-400C52D67AAD}" dt="2024-04-23T10:33:13.898" v="571" actId="478"/>
          <ac:spMkLst>
            <pc:docMk/>
            <pc:sldMk cId="1314670020" sldId="1002"/>
            <ac:spMk id="25" creationId="{A1F3B58A-819A-3F15-8930-ADF96BEEF00F}"/>
          </ac:spMkLst>
        </pc:spChg>
        <pc:spChg chg="add del mod">
          <ac:chgData name="rajuahmed1162021@gmail.com" userId="30f68a9591dbc57c" providerId="LiveId" clId="{A7C24AA3-98AB-4602-B92F-400C52D67AAD}" dt="2024-04-23T10:33:46.607" v="574" actId="21"/>
          <ac:spMkLst>
            <pc:docMk/>
            <pc:sldMk cId="1314670020" sldId="1002"/>
            <ac:spMk id="26" creationId="{413C7BE6-C31E-379A-B865-C252055D714D}"/>
          </ac:spMkLst>
        </pc:spChg>
        <pc:spChg chg="add del mod">
          <ac:chgData name="rajuahmed1162021@gmail.com" userId="30f68a9591dbc57c" providerId="LiveId" clId="{A7C24AA3-98AB-4602-B92F-400C52D67AAD}" dt="2024-04-23T10:35:24.475" v="580" actId="478"/>
          <ac:spMkLst>
            <pc:docMk/>
            <pc:sldMk cId="1314670020" sldId="1002"/>
            <ac:spMk id="31" creationId="{413C7BE6-C31E-379A-B865-C252055D714D}"/>
          </ac:spMkLst>
        </pc:spChg>
        <pc:spChg chg="add mod">
          <ac:chgData name="rajuahmed1162021@gmail.com" userId="30f68a9591dbc57c" providerId="LiveId" clId="{A7C24AA3-98AB-4602-B92F-400C52D67AAD}" dt="2024-04-24T03:41:36.433" v="1498"/>
          <ac:spMkLst>
            <pc:docMk/>
            <pc:sldMk cId="1314670020" sldId="1002"/>
            <ac:spMk id="33" creationId="{40CA13B3-FE7D-F5E0-52B6-A65B7C1AAF22}"/>
          </ac:spMkLst>
        </pc:spChg>
        <pc:spChg chg="del mod topLvl">
          <ac:chgData name="rajuahmed1162021@gmail.com" userId="30f68a9591dbc57c" providerId="LiveId" clId="{A7C24AA3-98AB-4602-B92F-400C52D67AAD}" dt="2024-04-23T10:35:33.867" v="584" actId="478"/>
          <ac:spMkLst>
            <pc:docMk/>
            <pc:sldMk cId="1314670020" sldId="1002"/>
            <ac:spMk id="35" creationId="{6E6A9420-032F-94AD-70DD-38B6AAD94371}"/>
          </ac:spMkLst>
        </pc:spChg>
        <pc:spChg chg="add del mod">
          <ac:chgData name="rajuahmed1162021@gmail.com" userId="30f68a9591dbc57c" providerId="LiveId" clId="{A7C24AA3-98AB-4602-B92F-400C52D67AAD}" dt="2024-04-24T04:03:47.582" v="1819" actId="478"/>
          <ac:spMkLst>
            <pc:docMk/>
            <pc:sldMk cId="1314670020" sldId="1002"/>
            <ac:spMk id="36" creationId="{2ED9A716-66CF-3BDC-2751-616E32469B41}"/>
          </ac:spMkLst>
        </pc:spChg>
        <pc:spChg chg="del mod topLvl">
          <ac:chgData name="rajuahmed1162021@gmail.com" userId="30f68a9591dbc57c" providerId="LiveId" clId="{A7C24AA3-98AB-4602-B92F-400C52D67AAD}" dt="2024-04-23T11:01:41.469" v="1095" actId="478"/>
          <ac:spMkLst>
            <pc:docMk/>
            <pc:sldMk cId="1314670020" sldId="1002"/>
            <ac:spMk id="36" creationId="{CC941FA8-F093-4047-711F-1A15E63F69AA}"/>
          </ac:spMkLst>
        </pc:spChg>
        <pc:grpChg chg="mod">
          <ac:chgData name="rajuahmed1162021@gmail.com" userId="30f68a9591dbc57c" providerId="LiveId" clId="{A7C24AA3-98AB-4602-B92F-400C52D67AAD}" dt="2024-04-23T10:35:30.990" v="582" actId="338"/>
          <ac:grpSpMkLst>
            <pc:docMk/>
            <pc:sldMk cId="1314670020" sldId="1002"/>
            <ac:grpSpMk id="1" creationId="{00000000-0000-0000-0000-000000000000}"/>
          </ac:grpSpMkLst>
        </pc:grpChg>
        <pc:grpChg chg="add del mod">
          <ac:chgData name="rajuahmed1162021@gmail.com" userId="30f68a9591dbc57c" providerId="LiveId" clId="{A7C24AA3-98AB-4602-B92F-400C52D67AAD}" dt="2024-04-23T10:24:05.498" v="218" actId="165"/>
          <ac:grpSpMkLst>
            <pc:docMk/>
            <pc:sldMk cId="1314670020" sldId="1002"/>
            <ac:grpSpMk id="11" creationId="{28AF3D44-1B68-1026-5A2A-73102197FF6F}"/>
          </ac:grpSpMkLst>
        </pc:grpChg>
        <pc:grpChg chg="add mod topLvl">
          <ac:chgData name="rajuahmed1162021@gmail.com" userId="30f68a9591dbc57c" providerId="LiveId" clId="{A7C24AA3-98AB-4602-B92F-400C52D67AAD}" dt="2024-04-23T10:35:30.990" v="582" actId="338"/>
          <ac:grpSpMkLst>
            <pc:docMk/>
            <pc:sldMk cId="1314670020" sldId="1002"/>
            <ac:grpSpMk id="19" creationId="{A0FD56B6-F6A5-8AF6-6F4A-3D970BC39A7C}"/>
          </ac:grpSpMkLst>
        </pc:grpChg>
        <pc:grpChg chg="add del mod">
          <ac:chgData name="rajuahmed1162021@gmail.com" userId="30f68a9591dbc57c" providerId="LiveId" clId="{A7C24AA3-98AB-4602-B92F-400C52D67AAD}" dt="2024-04-23T10:25:11.114" v="230" actId="165"/>
          <ac:grpSpMkLst>
            <pc:docMk/>
            <pc:sldMk cId="1314670020" sldId="1002"/>
            <ac:grpSpMk id="20" creationId="{F83809CA-CBB7-9B43-194E-63AF226ACB32}"/>
          </ac:grpSpMkLst>
        </pc:grpChg>
        <pc:grpChg chg="add del mod">
          <ac:chgData name="rajuahmed1162021@gmail.com" userId="30f68a9591dbc57c" providerId="LiveId" clId="{A7C24AA3-98AB-4602-B92F-400C52D67AAD}" dt="2024-04-23T11:01:38.077" v="1092" actId="478"/>
          <ac:grpSpMkLst>
            <pc:docMk/>
            <pc:sldMk cId="1314670020" sldId="1002"/>
            <ac:grpSpMk id="22" creationId="{B3514E6D-936E-6AC0-02CE-25D637A3EF9C}"/>
          </ac:grpSpMkLst>
        </pc:grpChg>
        <pc:grpChg chg="del mod">
          <ac:chgData name="rajuahmed1162021@gmail.com" userId="30f68a9591dbc57c" providerId="LiveId" clId="{A7C24AA3-98AB-4602-B92F-400C52D67AAD}" dt="2024-04-23T10:35:31.389" v="583" actId="165"/>
          <ac:grpSpMkLst>
            <pc:docMk/>
            <pc:sldMk cId="1314670020" sldId="1002"/>
            <ac:grpSpMk id="34" creationId="{3696F5C7-F0F8-62E6-2B45-303B3F8D1229}"/>
          </ac:grpSpMkLst>
        </pc:grpChg>
        <pc:grpChg chg="add del mod">
          <ac:chgData name="rajuahmed1162021@gmail.com" userId="30f68a9591dbc57c" providerId="LiveId" clId="{A7C24AA3-98AB-4602-B92F-400C52D67AAD}" dt="2024-04-23T11:01:35.386" v="1091" actId="21"/>
          <ac:grpSpMkLst>
            <pc:docMk/>
            <pc:sldMk cId="1314670020" sldId="1002"/>
            <ac:grpSpMk id="37" creationId="{4F450AC3-BCBC-AD79-8806-8228BFC50233}"/>
          </ac:grpSpMkLst>
        </pc:grpChg>
        <pc:picChg chg="add del mod">
          <ac:chgData name="rajuahmed1162021@gmail.com" userId="30f68a9591dbc57c" providerId="LiveId" clId="{A7C24AA3-98AB-4602-B92F-400C52D67AAD}" dt="2024-04-23T11:01:51.106" v="1100" actId="478"/>
          <ac:picMkLst>
            <pc:docMk/>
            <pc:sldMk cId="1314670020" sldId="1002"/>
            <ac:picMk id="3" creationId="{CBAD5239-9178-A000-61BB-54C6A3FC2711}"/>
          </ac:picMkLst>
        </pc:picChg>
        <pc:picChg chg="del">
          <ac:chgData name="rajuahmed1162021@gmail.com" userId="30f68a9591dbc57c" providerId="LiveId" clId="{A7C24AA3-98AB-4602-B92F-400C52D67AAD}" dt="2024-04-23T10:14:53.114" v="36" actId="478"/>
          <ac:picMkLst>
            <pc:docMk/>
            <pc:sldMk cId="1314670020" sldId="1002"/>
            <ac:picMk id="5" creationId="{32BC6EA2-ED17-4472-FA7C-4BD45F6B41E4}"/>
          </ac:picMkLst>
        </pc:picChg>
        <pc:picChg chg="add del mod">
          <ac:chgData name="rajuahmed1162021@gmail.com" userId="30f68a9591dbc57c" providerId="LiveId" clId="{A7C24AA3-98AB-4602-B92F-400C52D67AAD}" dt="2024-04-23T10:35:30.990" v="582" actId="338"/>
          <ac:picMkLst>
            <pc:docMk/>
            <pc:sldMk cId="1314670020" sldId="1002"/>
            <ac:picMk id="33" creationId="{D6D22E65-E3CD-39C8-7471-F5AABCE70D4D}"/>
          </ac:picMkLst>
        </pc:picChg>
        <pc:cxnChg chg="add del mod ord">
          <ac:chgData name="rajuahmed1162021@gmail.com" userId="30f68a9591dbc57c" providerId="LiveId" clId="{A7C24AA3-98AB-4602-B92F-400C52D67AAD}" dt="2024-04-23T10:36:10.557" v="607" actId="478"/>
          <ac:cxnSpMkLst>
            <pc:docMk/>
            <pc:sldMk cId="1314670020" sldId="1002"/>
            <ac:cxnSpMk id="28" creationId="{C85A18C9-D102-6C12-C1AE-DF51C62CD1BB}"/>
          </ac:cxnSpMkLst>
        </pc:cxnChg>
        <pc:cxnChg chg="add del mod ord">
          <ac:chgData name="rajuahmed1162021@gmail.com" userId="30f68a9591dbc57c" providerId="LiveId" clId="{A7C24AA3-98AB-4602-B92F-400C52D67AAD}" dt="2024-04-23T10:36:10.557" v="607" actId="478"/>
          <ac:cxnSpMkLst>
            <pc:docMk/>
            <pc:sldMk cId="1314670020" sldId="1002"/>
            <ac:cxnSpMk id="30" creationId="{F205D3DC-6E65-81D2-3778-7C309605FD99}"/>
          </ac:cxnSpMkLst>
        </pc:cxnChg>
        <pc:cxnChg chg="mod">
          <ac:chgData name="rajuahmed1162021@gmail.com" userId="30f68a9591dbc57c" providerId="LiveId" clId="{A7C24AA3-98AB-4602-B92F-400C52D67AAD}" dt="2024-04-23T10:42:53.981" v="815"/>
          <ac:cxnSpMkLst>
            <pc:docMk/>
            <pc:sldMk cId="1314670020" sldId="1002"/>
            <ac:cxnSpMk id="38" creationId="{3F17B297-41EA-59D3-1C3A-C98308363833}"/>
          </ac:cxnSpMkLst>
        </pc:cxnChg>
        <pc:cxnChg chg="mod">
          <ac:chgData name="rajuahmed1162021@gmail.com" userId="30f68a9591dbc57c" providerId="LiveId" clId="{A7C24AA3-98AB-4602-B92F-400C52D67AAD}" dt="2024-04-23T10:42:53.981" v="815"/>
          <ac:cxnSpMkLst>
            <pc:docMk/>
            <pc:sldMk cId="1314670020" sldId="1002"/>
            <ac:cxnSpMk id="39" creationId="{31437369-EAC9-D494-CA5C-E31ABC424191}"/>
          </ac:cxnSpMkLst>
        </pc:cxnChg>
        <pc:cxnChg chg="mod">
          <ac:chgData name="rajuahmed1162021@gmail.com" userId="30f68a9591dbc57c" providerId="LiveId" clId="{A7C24AA3-98AB-4602-B92F-400C52D67AAD}" dt="2024-04-23T10:42:53.981" v="815"/>
          <ac:cxnSpMkLst>
            <pc:docMk/>
            <pc:sldMk cId="1314670020" sldId="1002"/>
            <ac:cxnSpMk id="40" creationId="{46B67420-7E1D-660F-3A96-F8DD7D34A4EC}"/>
          </ac:cxnSpMkLst>
        </pc:cxnChg>
        <pc:cxnChg chg="mod">
          <ac:chgData name="rajuahmed1162021@gmail.com" userId="30f68a9591dbc57c" providerId="LiveId" clId="{A7C24AA3-98AB-4602-B92F-400C52D67AAD}" dt="2024-04-23T10:42:53.981" v="815"/>
          <ac:cxnSpMkLst>
            <pc:docMk/>
            <pc:sldMk cId="1314670020" sldId="1002"/>
            <ac:cxnSpMk id="41" creationId="{5852459A-FE28-F4E4-7DCA-4987A93998FB}"/>
          </ac:cxnSpMkLst>
        </pc:cxnChg>
      </pc:sldChg>
      <pc:sldChg chg="addSp delSp modSp add del mod">
        <pc:chgData name="rajuahmed1162021@gmail.com" userId="30f68a9591dbc57c" providerId="LiveId" clId="{A7C24AA3-98AB-4602-B92F-400C52D67AAD}" dt="2024-04-25T05:21:17.205" v="8994" actId="47"/>
        <pc:sldMkLst>
          <pc:docMk/>
          <pc:sldMk cId="862872068" sldId="1003"/>
        </pc:sldMkLst>
        <pc:spChg chg="mod">
          <ac:chgData name="rajuahmed1162021@gmail.com" userId="30f68a9591dbc57c" providerId="LiveId" clId="{A7C24AA3-98AB-4602-B92F-400C52D67AAD}" dt="2024-04-24T04:04:10.276" v="1821"/>
          <ac:spMkLst>
            <pc:docMk/>
            <pc:sldMk cId="862872068" sldId="1003"/>
            <ac:spMk id="3" creationId="{44231F56-5855-E2BA-E3DA-26B595FF2DB9}"/>
          </ac:spMkLst>
        </pc:spChg>
        <pc:spChg chg="mod ord topLvl">
          <ac:chgData name="rajuahmed1162021@gmail.com" userId="30f68a9591dbc57c" providerId="LiveId" clId="{A7C24AA3-98AB-4602-B92F-400C52D67AAD}" dt="2024-04-23T10:45:25.072" v="863" actId="165"/>
          <ac:spMkLst>
            <pc:docMk/>
            <pc:sldMk cId="862872068" sldId="1003"/>
            <ac:spMk id="4" creationId="{DFF4D05E-9863-B74E-7B3F-505253A2B50E}"/>
          </ac:spMkLst>
        </pc:spChg>
        <pc:spChg chg="mod">
          <ac:chgData name="rajuahmed1162021@gmail.com" userId="30f68a9591dbc57c" providerId="LiveId" clId="{A7C24AA3-98AB-4602-B92F-400C52D67AAD}" dt="2024-04-24T04:04:10.276" v="1821"/>
          <ac:spMkLst>
            <pc:docMk/>
            <pc:sldMk cId="862872068" sldId="1003"/>
            <ac:spMk id="5" creationId="{37C076CA-37CA-3AA4-D596-D992C6262A47}"/>
          </ac:spMkLst>
        </pc:spChg>
        <pc:spChg chg="mod ord topLvl">
          <ac:chgData name="rajuahmed1162021@gmail.com" userId="30f68a9591dbc57c" providerId="LiveId" clId="{A7C24AA3-98AB-4602-B92F-400C52D67AAD}" dt="2024-04-23T10:45:25.072" v="863" actId="165"/>
          <ac:spMkLst>
            <pc:docMk/>
            <pc:sldMk cId="862872068" sldId="1003"/>
            <ac:spMk id="7" creationId="{4657E548-FD31-C253-8D0E-A7372F88B6E1}"/>
          </ac:spMkLst>
        </pc:spChg>
        <pc:spChg chg="mod">
          <ac:chgData name="rajuahmed1162021@gmail.com" userId="30f68a9591dbc57c" providerId="LiveId" clId="{A7C24AA3-98AB-4602-B92F-400C52D67AAD}" dt="2024-04-23T10:42:00.523" v="778" actId="1037"/>
          <ac:spMkLst>
            <pc:docMk/>
            <pc:sldMk cId="862872068" sldId="1003"/>
            <ac:spMk id="8" creationId="{001652F7-9D69-483A-7ACD-B1203BFA431C}"/>
          </ac:spMkLst>
        </pc:spChg>
        <pc:spChg chg="del">
          <ac:chgData name="rajuahmed1162021@gmail.com" userId="30f68a9591dbc57c" providerId="LiveId" clId="{A7C24AA3-98AB-4602-B92F-400C52D67AAD}" dt="2024-04-23T10:41:06.075" v="742" actId="478"/>
          <ac:spMkLst>
            <pc:docMk/>
            <pc:sldMk cId="862872068" sldId="1003"/>
            <ac:spMk id="9" creationId="{A979A694-E669-98F6-E0DE-B1ACEF468212}"/>
          </ac:spMkLst>
        </pc:spChg>
        <pc:spChg chg="mod">
          <ac:chgData name="rajuahmed1162021@gmail.com" userId="30f68a9591dbc57c" providerId="LiveId" clId="{A7C24AA3-98AB-4602-B92F-400C52D67AAD}" dt="2024-04-23T10:43:54.255" v="841" actId="1038"/>
          <ac:spMkLst>
            <pc:docMk/>
            <pc:sldMk cId="862872068" sldId="1003"/>
            <ac:spMk id="10" creationId="{AE7BC3A1-02A1-2455-8DAD-3BB225631445}"/>
          </ac:spMkLst>
        </pc:spChg>
        <pc:spChg chg="add del mod">
          <ac:chgData name="rajuahmed1162021@gmail.com" userId="30f68a9591dbc57c" providerId="LiveId" clId="{A7C24AA3-98AB-4602-B92F-400C52D67AAD}" dt="2024-04-23T10:40:24.478" v="685" actId="478"/>
          <ac:spMkLst>
            <pc:docMk/>
            <pc:sldMk cId="862872068" sldId="1003"/>
            <ac:spMk id="11" creationId="{8A34E578-654E-0E8C-26CA-BFB1C4345BD4}"/>
          </ac:spMkLst>
        </pc:spChg>
        <pc:spChg chg="add del mod">
          <ac:chgData name="rajuahmed1162021@gmail.com" userId="30f68a9591dbc57c" providerId="LiveId" clId="{A7C24AA3-98AB-4602-B92F-400C52D67AAD}" dt="2024-04-23T10:40:24.478" v="685" actId="478"/>
          <ac:spMkLst>
            <pc:docMk/>
            <pc:sldMk cId="862872068" sldId="1003"/>
            <ac:spMk id="18" creationId="{6E4613AC-527A-1028-45FF-766C51ADCAC8}"/>
          </ac:spMkLst>
        </pc:spChg>
        <pc:spChg chg="mod topLvl">
          <ac:chgData name="rajuahmed1162021@gmail.com" userId="30f68a9591dbc57c" providerId="LiveId" clId="{A7C24AA3-98AB-4602-B92F-400C52D67AAD}" dt="2024-04-23T10:45:28.564" v="864" actId="1076"/>
          <ac:spMkLst>
            <pc:docMk/>
            <pc:sldMk cId="862872068" sldId="1003"/>
            <ac:spMk id="23" creationId="{F8F58BCF-4D52-AD8A-FDD7-833FD9FD9317}"/>
          </ac:spMkLst>
        </pc:spChg>
        <pc:spChg chg="add del mod">
          <ac:chgData name="rajuahmed1162021@gmail.com" userId="30f68a9591dbc57c" providerId="LiveId" clId="{A7C24AA3-98AB-4602-B92F-400C52D67AAD}" dt="2024-04-23T10:40:24.478" v="685" actId="478"/>
          <ac:spMkLst>
            <pc:docMk/>
            <pc:sldMk cId="862872068" sldId="1003"/>
            <ac:spMk id="24" creationId="{40449EE5-C3C1-1BF2-B959-93C85AD3C60B}"/>
          </ac:spMkLst>
        </pc:spChg>
        <pc:spChg chg="add del mod">
          <ac:chgData name="rajuahmed1162021@gmail.com" userId="30f68a9591dbc57c" providerId="LiveId" clId="{A7C24AA3-98AB-4602-B92F-400C52D67AAD}" dt="2024-04-23T10:40:24.478" v="685" actId="478"/>
          <ac:spMkLst>
            <pc:docMk/>
            <pc:sldMk cId="862872068" sldId="1003"/>
            <ac:spMk id="26" creationId="{4E99BA13-A9E4-E2A7-8CBE-A1D580E918A9}"/>
          </ac:spMkLst>
        </pc:spChg>
        <pc:spChg chg="add del mod ord">
          <ac:chgData name="rajuahmed1162021@gmail.com" userId="30f68a9591dbc57c" providerId="LiveId" clId="{A7C24AA3-98AB-4602-B92F-400C52D67AAD}" dt="2024-04-23T10:41:06.875" v="743" actId="478"/>
          <ac:spMkLst>
            <pc:docMk/>
            <pc:sldMk cId="862872068" sldId="1003"/>
            <ac:spMk id="27" creationId="{BABB91BD-6C77-F6BC-D390-0BD2BE4E293B}"/>
          </ac:spMkLst>
        </pc:spChg>
        <pc:spChg chg="add mod topLvl">
          <ac:chgData name="rajuahmed1162021@gmail.com" userId="30f68a9591dbc57c" providerId="LiveId" clId="{A7C24AA3-98AB-4602-B92F-400C52D67AAD}" dt="2024-04-23T10:48:30.105" v="911" actId="164"/>
          <ac:spMkLst>
            <pc:docMk/>
            <pc:sldMk cId="862872068" sldId="1003"/>
            <ac:spMk id="34" creationId="{5B4ECF9C-B6BD-B730-D083-283A8C669547}"/>
          </ac:spMkLst>
        </pc:spChg>
        <pc:spChg chg="add mod topLvl">
          <ac:chgData name="rajuahmed1162021@gmail.com" userId="30f68a9591dbc57c" providerId="LiveId" clId="{A7C24AA3-98AB-4602-B92F-400C52D67AAD}" dt="2024-04-23T10:48:30.105" v="911" actId="164"/>
          <ac:spMkLst>
            <pc:docMk/>
            <pc:sldMk cId="862872068" sldId="1003"/>
            <ac:spMk id="35" creationId="{C1EA69D4-AB71-9967-205C-6089A6988872}"/>
          </ac:spMkLst>
        </pc:spChg>
        <pc:spChg chg="del ord">
          <ac:chgData name="rajuahmed1162021@gmail.com" userId="30f68a9591dbc57c" providerId="LiveId" clId="{A7C24AA3-98AB-4602-B92F-400C52D67AAD}" dt="2024-04-23T10:37:17.596" v="620" actId="478"/>
          <ac:spMkLst>
            <pc:docMk/>
            <pc:sldMk cId="862872068" sldId="1003"/>
            <ac:spMk id="36" creationId="{CC941FA8-F093-4047-711F-1A15E63F69AA}"/>
          </ac:spMkLst>
        </pc:spChg>
        <pc:spChg chg="add mod topLvl">
          <ac:chgData name="rajuahmed1162021@gmail.com" userId="30f68a9591dbc57c" providerId="LiveId" clId="{A7C24AA3-98AB-4602-B92F-400C52D67AAD}" dt="2024-04-23T10:48:30.105" v="911" actId="164"/>
          <ac:spMkLst>
            <pc:docMk/>
            <pc:sldMk cId="862872068" sldId="1003"/>
            <ac:spMk id="37" creationId="{AB821FE3-C2C9-B378-1C9D-35853CB9E42A}"/>
          </ac:spMkLst>
        </pc:spChg>
        <pc:grpChg chg="add mod">
          <ac:chgData name="rajuahmed1162021@gmail.com" userId="30f68a9591dbc57c" providerId="LiveId" clId="{A7C24AA3-98AB-4602-B92F-400C52D67AAD}" dt="2024-04-24T04:04:12.926" v="1822" actId="1076"/>
          <ac:grpSpMkLst>
            <pc:docMk/>
            <pc:sldMk cId="862872068" sldId="1003"/>
            <ac:grpSpMk id="2" creationId="{A1A29784-8954-2F82-45D6-D5C0D07DCE12}"/>
          </ac:grpSpMkLst>
        </pc:grpChg>
        <pc:grpChg chg="add del mod">
          <ac:chgData name="rajuahmed1162021@gmail.com" userId="30f68a9591dbc57c" providerId="LiveId" clId="{A7C24AA3-98AB-4602-B92F-400C52D67AAD}" dt="2024-04-23T10:40:31.017" v="686" actId="165"/>
          <ac:grpSpMkLst>
            <pc:docMk/>
            <pc:sldMk cId="862872068" sldId="1003"/>
            <ac:grpSpMk id="2" creationId="{CC4417D4-D2A7-493F-6E72-5834F13A2C78}"/>
          </ac:grpSpMkLst>
        </pc:grpChg>
        <pc:grpChg chg="mod">
          <ac:chgData name="rajuahmed1162021@gmail.com" userId="30f68a9591dbc57c" providerId="LiveId" clId="{A7C24AA3-98AB-4602-B92F-400C52D67AAD}" dt="2024-04-23T10:42:31.310" v="812" actId="1036"/>
          <ac:grpSpMkLst>
            <pc:docMk/>
            <pc:sldMk cId="862872068" sldId="1003"/>
            <ac:grpSpMk id="22" creationId="{B3514E6D-936E-6AC0-02CE-25D637A3EF9C}"/>
          </ac:grpSpMkLst>
        </pc:grpChg>
        <pc:grpChg chg="add mod topLvl">
          <ac:chgData name="rajuahmed1162021@gmail.com" userId="30f68a9591dbc57c" providerId="LiveId" clId="{A7C24AA3-98AB-4602-B92F-400C52D67AAD}" dt="2024-04-23T10:45:25.072" v="863" actId="165"/>
          <ac:grpSpMkLst>
            <pc:docMk/>
            <pc:sldMk cId="862872068" sldId="1003"/>
            <ac:grpSpMk id="28" creationId="{231DBEB6-883B-2A3B-2AA2-2592A32A9B6B}"/>
          </ac:grpSpMkLst>
        </pc:grpChg>
        <pc:grpChg chg="add del mod">
          <ac:chgData name="rajuahmed1162021@gmail.com" userId="30f68a9591dbc57c" providerId="LiveId" clId="{A7C24AA3-98AB-4602-B92F-400C52D67AAD}" dt="2024-04-23T10:45:25.072" v="863" actId="165"/>
          <ac:grpSpMkLst>
            <pc:docMk/>
            <pc:sldMk cId="862872068" sldId="1003"/>
            <ac:grpSpMk id="29" creationId="{35F7B769-E6A3-8992-249E-DCB7C13E97BD}"/>
          </ac:grpSpMkLst>
        </pc:grpChg>
        <pc:grpChg chg="add del mod">
          <ac:chgData name="rajuahmed1162021@gmail.com" userId="30f68a9591dbc57c" providerId="LiveId" clId="{A7C24AA3-98AB-4602-B92F-400C52D67AAD}" dt="2024-04-23T10:43:03.644" v="816" actId="478"/>
          <ac:grpSpMkLst>
            <pc:docMk/>
            <pc:sldMk cId="862872068" sldId="1003"/>
            <ac:grpSpMk id="31" creationId="{D7D5EC5E-AC14-74F1-52E0-D4448E4E8091}"/>
          </ac:grpSpMkLst>
        </pc:grpChg>
        <pc:grpChg chg="add del mod">
          <ac:chgData name="rajuahmed1162021@gmail.com" userId="30f68a9591dbc57c" providerId="LiveId" clId="{A7C24AA3-98AB-4602-B92F-400C52D67AAD}" dt="2024-04-23T10:45:58.202" v="878" actId="165"/>
          <ac:grpSpMkLst>
            <pc:docMk/>
            <pc:sldMk cId="862872068" sldId="1003"/>
            <ac:grpSpMk id="38" creationId="{2C9718DE-CC7A-A3E7-BDBA-8C1B9437A231}"/>
          </ac:grpSpMkLst>
        </pc:grpChg>
        <pc:grpChg chg="add mod">
          <ac:chgData name="rajuahmed1162021@gmail.com" userId="30f68a9591dbc57c" providerId="LiveId" clId="{A7C24AA3-98AB-4602-B92F-400C52D67AAD}" dt="2024-04-23T10:48:30.105" v="911" actId="164"/>
          <ac:grpSpMkLst>
            <pc:docMk/>
            <pc:sldMk cId="862872068" sldId="1003"/>
            <ac:grpSpMk id="43" creationId="{16A5FAE7-A24E-E0B4-A71D-431B58EFF798}"/>
          </ac:grpSpMkLst>
        </pc:grpChg>
        <pc:picChg chg="del">
          <ac:chgData name="rajuahmed1162021@gmail.com" userId="30f68a9591dbc57c" providerId="LiveId" clId="{A7C24AA3-98AB-4602-B92F-400C52D67AAD}" dt="2024-04-23T10:36:35.037" v="610" actId="478"/>
          <ac:picMkLst>
            <pc:docMk/>
            <pc:sldMk cId="862872068" sldId="1003"/>
            <ac:picMk id="3" creationId="{CBAD5239-9178-A000-61BB-54C6A3FC2711}"/>
          </ac:picMkLst>
        </pc:picChg>
        <pc:cxnChg chg="add mod">
          <ac:chgData name="rajuahmed1162021@gmail.com" userId="30f68a9591dbc57c" providerId="LiveId" clId="{A7C24AA3-98AB-4602-B92F-400C52D67AAD}" dt="2024-04-23T10:42:47.991" v="814" actId="164"/>
          <ac:cxnSpMkLst>
            <pc:docMk/>
            <pc:sldMk cId="862872068" sldId="1003"/>
            <ac:cxnSpMk id="6" creationId="{5CCAFD43-4E45-8FB6-3A24-810F9DCDA330}"/>
          </ac:cxnSpMkLst>
        </pc:cxnChg>
        <pc:cxnChg chg="add mod">
          <ac:chgData name="rajuahmed1162021@gmail.com" userId="30f68a9591dbc57c" providerId="LiveId" clId="{A7C24AA3-98AB-4602-B92F-400C52D67AAD}" dt="2024-04-23T10:42:47.991" v="814" actId="164"/>
          <ac:cxnSpMkLst>
            <pc:docMk/>
            <pc:sldMk cId="862872068" sldId="1003"/>
            <ac:cxnSpMk id="15" creationId="{700B3816-1464-5EC7-5213-5EE656E69808}"/>
          </ac:cxnSpMkLst>
        </pc:cxnChg>
        <pc:cxnChg chg="add mod">
          <ac:chgData name="rajuahmed1162021@gmail.com" userId="30f68a9591dbc57c" providerId="LiveId" clId="{A7C24AA3-98AB-4602-B92F-400C52D67AAD}" dt="2024-04-23T10:42:47.991" v="814" actId="164"/>
          <ac:cxnSpMkLst>
            <pc:docMk/>
            <pc:sldMk cId="862872068" sldId="1003"/>
            <ac:cxnSpMk id="20" creationId="{5867AA73-E808-DD18-1756-6C7F32850171}"/>
          </ac:cxnSpMkLst>
        </pc:cxnChg>
        <pc:cxnChg chg="add mod">
          <ac:chgData name="rajuahmed1162021@gmail.com" userId="30f68a9591dbc57c" providerId="LiveId" clId="{A7C24AA3-98AB-4602-B92F-400C52D67AAD}" dt="2024-04-23T10:42:47.991" v="814" actId="164"/>
          <ac:cxnSpMkLst>
            <pc:docMk/>
            <pc:sldMk cId="862872068" sldId="1003"/>
            <ac:cxnSpMk id="25" creationId="{737FB486-A7DD-DF5E-D3DE-783C1392F241}"/>
          </ac:cxnSpMkLst>
        </pc:cxnChg>
        <pc:cxnChg chg="add del mod">
          <ac:chgData name="rajuahmed1162021@gmail.com" userId="30f68a9591dbc57c" providerId="LiveId" clId="{A7C24AA3-98AB-4602-B92F-400C52D67AAD}" dt="2024-04-23T10:42:35.053" v="813" actId="478"/>
          <ac:cxnSpMkLst>
            <pc:docMk/>
            <pc:sldMk cId="862872068" sldId="1003"/>
            <ac:cxnSpMk id="30" creationId="{DED7B57C-0A8B-CC4F-5266-A01C70708612}"/>
          </ac:cxnSpMkLst>
        </pc:cxnChg>
        <pc:cxnChg chg="add del mod">
          <ac:chgData name="rajuahmed1162021@gmail.com" userId="30f68a9591dbc57c" providerId="LiveId" clId="{A7C24AA3-98AB-4602-B92F-400C52D67AAD}" dt="2024-04-23T10:43:57.086" v="842" actId="478"/>
          <ac:cxnSpMkLst>
            <pc:docMk/>
            <pc:sldMk cId="862872068" sldId="1003"/>
            <ac:cxnSpMk id="33" creationId="{E4125139-BCF9-FD7B-E221-2E88D8E96BE6}"/>
          </ac:cxnSpMkLst>
        </pc:cxnChg>
        <pc:cxnChg chg="add mod">
          <ac:chgData name="rajuahmed1162021@gmail.com" userId="30f68a9591dbc57c" providerId="LiveId" clId="{A7C24AA3-98AB-4602-B92F-400C52D67AAD}" dt="2024-04-23T10:45:05.292" v="855" actId="1036"/>
          <ac:cxnSpMkLst>
            <pc:docMk/>
            <pc:sldMk cId="862872068" sldId="1003"/>
            <ac:cxnSpMk id="40" creationId="{3965507E-B856-48FF-5A08-2664CC3CC62E}"/>
          </ac:cxnSpMkLst>
        </pc:cxnChg>
        <pc:cxnChg chg="add mod">
          <ac:chgData name="rajuahmed1162021@gmail.com" userId="30f68a9591dbc57c" providerId="LiveId" clId="{A7C24AA3-98AB-4602-B92F-400C52D67AAD}" dt="2024-04-23T10:45:42.492" v="875" actId="1038"/>
          <ac:cxnSpMkLst>
            <pc:docMk/>
            <pc:sldMk cId="862872068" sldId="1003"/>
            <ac:cxnSpMk id="42" creationId="{36E228D2-FBE7-4AA2-D70D-66EFB992F2D8}"/>
          </ac:cxnSpMkLst>
        </pc:cxnChg>
      </pc:sldChg>
      <pc:sldChg chg="addSp delSp modSp add mod modClrScheme chgLayout">
        <pc:chgData name="rajuahmed1162021@gmail.com" userId="30f68a9591dbc57c" providerId="LiveId" clId="{A7C24AA3-98AB-4602-B92F-400C52D67AAD}" dt="2024-04-25T06:31:10.005" v="9952" actId="207"/>
        <pc:sldMkLst>
          <pc:docMk/>
          <pc:sldMk cId="1500345921" sldId="1004"/>
        </pc:sldMkLst>
        <pc:spChg chg="add del mod">
          <ac:chgData name="rajuahmed1162021@gmail.com" userId="30f68a9591dbc57c" providerId="LiveId" clId="{A7C24AA3-98AB-4602-B92F-400C52D67AAD}" dt="2024-04-25T06:14:45.749" v="9779" actId="21"/>
          <ac:spMkLst>
            <pc:docMk/>
            <pc:sldMk cId="1500345921" sldId="1004"/>
            <ac:spMk id="2" creationId="{517EF7AE-7E40-722B-2B8A-F9C11533585F}"/>
          </ac:spMkLst>
        </pc:spChg>
        <pc:spChg chg="add del mod ord">
          <ac:chgData name="rajuahmed1162021@gmail.com" userId="30f68a9591dbc57c" providerId="LiveId" clId="{A7C24AA3-98AB-4602-B92F-400C52D67AAD}" dt="2024-04-25T06:15:58.659" v="9782"/>
          <ac:spMkLst>
            <pc:docMk/>
            <pc:sldMk cId="1500345921" sldId="1004"/>
            <ac:spMk id="3" creationId="{A00A3E57-C109-0B90-27F9-6EA65BA5C8E9}"/>
          </ac:spMkLst>
        </pc:spChg>
        <pc:spChg chg="mod topLvl">
          <ac:chgData name="rajuahmed1162021@gmail.com" userId="30f68a9591dbc57c" providerId="LiveId" clId="{A7C24AA3-98AB-4602-B92F-400C52D67AAD}" dt="2024-04-25T06:18:09.538" v="9850" actId="208"/>
          <ac:spMkLst>
            <pc:docMk/>
            <pc:sldMk cId="1500345921" sldId="1004"/>
            <ac:spMk id="4" creationId="{DFF4D05E-9863-B74E-7B3F-505253A2B50E}"/>
          </ac:spMkLst>
        </pc:spChg>
        <pc:spChg chg="mod topLvl">
          <ac:chgData name="rajuahmed1162021@gmail.com" userId="30f68a9591dbc57c" providerId="LiveId" clId="{A7C24AA3-98AB-4602-B92F-400C52D67AAD}" dt="2024-04-25T06:31:10.005" v="9952" actId="207"/>
          <ac:spMkLst>
            <pc:docMk/>
            <pc:sldMk cId="1500345921" sldId="1004"/>
            <ac:spMk id="7" creationId="{4657E548-FD31-C253-8D0E-A7372F88B6E1}"/>
          </ac:spMkLst>
        </pc:spChg>
        <pc:spChg chg="del">
          <ac:chgData name="rajuahmed1162021@gmail.com" userId="30f68a9591dbc57c" providerId="LiveId" clId="{A7C24AA3-98AB-4602-B92F-400C52D67AAD}" dt="2024-04-23T10:52:06.145" v="929" actId="478"/>
          <ac:spMkLst>
            <pc:docMk/>
            <pc:sldMk cId="1500345921" sldId="1004"/>
            <ac:spMk id="8" creationId="{001652F7-9D69-483A-7ACD-B1203BFA431C}"/>
          </ac:spMkLst>
        </pc:spChg>
        <pc:spChg chg="add del mod">
          <ac:chgData name="rajuahmed1162021@gmail.com" userId="30f68a9591dbc57c" providerId="LiveId" clId="{A7C24AA3-98AB-4602-B92F-400C52D67AAD}" dt="2024-04-25T06:16:19.811" v="9786" actId="478"/>
          <ac:spMkLst>
            <pc:docMk/>
            <pc:sldMk cId="1500345921" sldId="1004"/>
            <ac:spMk id="8" creationId="{FC68AB2F-582B-178E-675F-22F2ABFA1207}"/>
          </ac:spMkLst>
        </pc:spChg>
        <pc:spChg chg="add del mod ord">
          <ac:chgData name="rajuahmed1162021@gmail.com" userId="30f68a9591dbc57c" providerId="LiveId" clId="{A7C24AA3-98AB-4602-B92F-400C52D67AAD}" dt="2024-04-25T06:18:52.539" v="9910" actId="207"/>
          <ac:spMkLst>
            <pc:docMk/>
            <pc:sldMk cId="1500345921" sldId="1004"/>
            <ac:spMk id="9" creationId="{5296D37B-BE66-2741-93DD-709C551FE538}"/>
          </ac:spMkLst>
        </pc:spChg>
        <pc:spChg chg="del">
          <ac:chgData name="rajuahmed1162021@gmail.com" userId="30f68a9591dbc57c" providerId="LiveId" clId="{A7C24AA3-98AB-4602-B92F-400C52D67AAD}" dt="2024-04-23T10:52:06.145" v="929" actId="478"/>
          <ac:spMkLst>
            <pc:docMk/>
            <pc:sldMk cId="1500345921" sldId="1004"/>
            <ac:spMk id="10" creationId="{AE7BC3A1-02A1-2455-8DAD-3BB225631445}"/>
          </ac:spMkLst>
        </pc:spChg>
        <pc:spChg chg="mod topLvl">
          <ac:chgData name="rajuahmed1162021@gmail.com" userId="30f68a9591dbc57c" providerId="LiveId" clId="{A7C24AA3-98AB-4602-B92F-400C52D67AAD}" dt="2024-04-25T06:17:57.107" v="9848" actId="207"/>
          <ac:spMkLst>
            <pc:docMk/>
            <pc:sldMk cId="1500345921" sldId="1004"/>
            <ac:spMk id="23" creationId="{F8F58BCF-4D52-AD8A-FDD7-833FD9FD9317}"/>
          </ac:spMkLst>
        </pc:spChg>
        <pc:spChg chg="add del mod">
          <ac:chgData name="rajuahmed1162021@gmail.com" userId="30f68a9591dbc57c" providerId="LiveId" clId="{A7C24AA3-98AB-4602-B92F-400C52D67AAD}" dt="2024-04-23T10:53:16.813" v="944" actId="478"/>
          <ac:spMkLst>
            <pc:docMk/>
            <pc:sldMk cId="1500345921" sldId="1004"/>
            <ac:spMk id="27" creationId="{7E6B588C-06CC-E1F1-E94B-52CA5BA5D9B2}"/>
          </ac:spMkLst>
        </pc:spChg>
        <pc:spChg chg="add del mod">
          <ac:chgData name="rajuahmed1162021@gmail.com" userId="30f68a9591dbc57c" providerId="LiveId" clId="{A7C24AA3-98AB-4602-B92F-400C52D67AAD}" dt="2024-04-23T10:55:54.015" v="960" actId="478"/>
          <ac:spMkLst>
            <pc:docMk/>
            <pc:sldMk cId="1500345921" sldId="1004"/>
            <ac:spMk id="29" creationId="{254C17F8-E8E2-5B8B-9BA8-DDFC36AB2BBF}"/>
          </ac:spMkLst>
        </pc:spChg>
        <pc:spChg chg="add del">
          <ac:chgData name="rajuahmed1162021@gmail.com" userId="30f68a9591dbc57c" providerId="LiveId" clId="{A7C24AA3-98AB-4602-B92F-400C52D67AAD}" dt="2024-04-23T10:56:18.383" v="962" actId="478"/>
          <ac:spMkLst>
            <pc:docMk/>
            <pc:sldMk cId="1500345921" sldId="1004"/>
            <ac:spMk id="30" creationId="{F7934D9A-8882-24F2-46DD-DB0E2409FB12}"/>
          </ac:spMkLst>
        </pc:spChg>
        <pc:spChg chg="add del mod">
          <ac:chgData name="rajuahmed1162021@gmail.com" userId="30f68a9591dbc57c" providerId="LiveId" clId="{A7C24AA3-98AB-4602-B92F-400C52D67AAD}" dt="2024-04-23T10:56:38.687" v="969" actId="478"/>
          <ac:spMkLst>
            <pc:docMk/>
            <pc:sldMk cId="1500345921" sldId="1004"/>
            <ac:spMk id="31" creationId="{D2E397F6-7505-CB11-AB5D-A7EB340E4BC6}"/>
          </ac:spMkLst>
        </pc:spChg>
        <pc:spChg chg="mod">
          <ac:chgData name="rajuahmed1162021@gmail.com" userId="30f68a9591dbc57c" providerId="LiveId" clId="{A7C24AA3-98AB-4602-B92F-400C52D67AAD}" dt="2024-04-25T06:18:22.162" v="9852" actId="207"/>
          <ac:spMkLst>
            <pc:docMk/>
            <pc:sldMk cId="1500345921" sldId="1004"/>
            <ac:spMk id="36" creationId="{3D69AE21-13A0-B264-7355-8DB7691DD859}"/>
          </ac:spMkLst>
        </pc:spChg>
        <pc:spChg chg="mod">
          <ac:chgData name="rajuahmed1162021@gmail.com" userId="30f68a9591dbc57c" providerId="LiveId" clId="{A7C24AA3-98AB-4602-B92F-400C52D67AAD}" dt="2024-04-25T06:18:22.162" v="9852" actId="207"/>
          <ac:spMkLst>
            <pc:docMk/>
            <pc:sldMk cId="1500345921" sldId="1004"/>
            <ac:spMk id="38" creationId="{057BD6A8-75DA-7C87-0855-A590DFB73BC4}"/>
          </ac:spMkLst>
        </pc:spChg>
        <pc:spChg chg="mod">
          <ac:chgData name="rajuahmed1162021@gmail.com" userId="30f68a9591dbc57c" providerId="LiveId" clId="{A7C24AA3-98AB-4602-B92F-400C52D67AAD}" dt="2024-04-25T06:18:22.162" v="9852" actId="207"/>
          <ac:spMkLst>
            <pc:docMk/>
            <pc:sldMk cId="1500345921" sldId="1004"/>
            <ac:spMk id="41" creationId="{21A07293-DCB0-4964-8C15-45B1C3DC7628}"/>
          </ac:spMkLst>
        </pc:spChg>
        <pc:spChg chg="mod">
          <ac:chgData name="rajuahmed1162021@gmail.com" userId="30f68a9591dbc57c" providerId="LiveId" clId="{A7C24AA3-98AB-4602-B92F-400C52D67AAD}" dt="2024-04-25T06:18:22.162" v="9852" actId="207"/>
          <ac:spMkLst>
            <pc:docMk/>
            <pc:sldMk cId="1500345921" sldId="1004"/>
            <ac:spMk id="44" creationId="{0DB15028-0D88-0957-5820-B629635BC0A4}"/>
          </ac:spMkLst>
        </pc:spChg>
        <pc:spChg chg="mod">
          <ac:chgData name="rajuahmed1162021@gmail.com" userId="30f68a9591dbc57c" providerId="LiveId" clId="{A7C24AA3-98AB-4602-B92F-400C52D67AAD}" dt="2024-04-25T06:18:22.162" v="9852" actId="207"/>
          <ac:spMkLst>
            <pc:docMk/>
            <pc:sldMk cId="1500345921" sldId="1004"/>
            <ac:spMk id="45" creationId="{60094277-BDCB-4A17-1987-1842094B4FC0}"/>
          </ac:spMkLst>
        </pc:spChg>
        <pc:spChg chg="add del mod">
          <ac:chgData name="rajuahmed1162021@gmail.com" userId="30f68a9591dbc57c" providerId="LiveId" clId="{A7C24AA3-98AB-4602-B92F-400C52D67AAD}" dt="2024-04-23T10:57:43.501" v="975" actId="478"/>
          <ac:spMkLst>
            <pc:docMk/>
            <pc:sldMk cId="1500345921" sldId="1004"/>
            <ac:spMk id="46" creationId="{0CFD4324-5ED4-97AE-6E7D-3203CD3A5CA3}"/>
          </ac:spMkLst>
        </pc:spChg>
        <pc:spChg chg="add mod">
          <ac:chgData name="rajuahmed1162021@gmail.com" userId="30f68a9591dbc57c" providerId="LiveId" clId="{A7C24AA3-98AB-4602-B92F-400C52D67AAD}" dt="2024-04-25T06:17:57.107" v="9848" actId="207"/>
          <ac:spMkLst>
            <pc:docMk/>
            <pc:sldMk cId="1500345921" sldId="1004"/>
            <ac:spMk id="47" creationId="{98950EC2-DCBC-A67A-E013-79E3D530E948}"/>
          </ac:spMkLst>
        </pc:spChg>
        <pc:spChg chg="add del mod">
          <ac:chgData name="rajuahmed1162021@gmail.com" userId="30f68a9591dbc57c" providerId="LiveId" clId="{A7C24AA3-98AB-4602-B92F-400C52D67AAD}" dt="2024-04-23T10:59:42.141" v="1012" actId="478"/>
          <ac:spMkLst>
            <pc:docMk/>
            <pc:sldMk cId="1500345921" sldId="1004"/>
            <ac:spMk id="50" creationId="{CDB03375-605B-DB00-A50E-686CAA8F54B1}"/>
          </ac:spMkLst>
        </pc:spChg>
        <pc:spChg chg="add del mod">
          <ac:chgData name="rajuahmed1162021@gmail.com" userId="30f68a9591dbc57c" providerId="LiveId" clId="{A7C24AA3-98AB-4602-B92F-400C52D67AAD}" dt="2024-04-23T10:59:42.141" v="1012" actId="478"/>
          <ac:spMkLst>
            <pc:docMk/>
            <pc:sldMk cId="1500345921" sldId="1004"/>
            <ac:spMk id="52" creationId="{6AC99EE0-792C-C942-861B-7F578EC34D44}"/>
          </ac:spMkLst>
        </pc:spChg>
        <pc:grpChg chg="add del mod">
          <ac:chgData name="rajuahmed1162021@gmail.com" userId="30f68a9591dbc57c" providerId="LiveId" clId="{A7C24AA3-98AB-4602-B92F-400C52D67AAD}" dt="2024-04-23T10:52:10.790" v="930" actId="21"/>
          <ac:grpSpMkLst>
            <pc:docMk/>
            <pc:sldMk cId="1500345921" sldId="1004"/>
            <ac:grpSpMk id="5" creationId="{BDCA7B7E-71F7-F86D-9CFD-D2ECEFAB1075}"/>
          </ac:grpSpMkLst>
        </pc:grpChg>
        <pc:grpChg chg="add del mod">
          <ac:chgData name="rajuahmed1162021@gmail.com" userId="30f68a9591dbc57c" providerId="LiveId" clId="{A7C24AA3-98AB-4602-B92F-400C52D67AAD}" dt="2024-04-23T10:58:48.880" v="1004" actId="478"/>
          <ac:grpSpMkLst>
            <pc:docMk/>
            <pc:sldMk cId="1500345921" sldId="1004"/>
            <ac:grpSpMk id="15" creationId="{BDCA7B7E-71F7-F86D-9CFD-D2ECEFAB1075}"/>
          </ac:grpSpMkLst>
        </pc:grpChg>
        <pc:grpChg chg="del">
          <ac:chgData name="rajuahmed1162021@gmail.com" userId="30f68a9591dbc57c" providerId="LiveId" clId="{A7C24AA3-98AB-4602-B92F-400C52D67AAD}" dt="2024-04-23T10:52:06.145" v="929" actId="478"/>
          <ac:grpSpMkLst>
            <pc:docMk/>
            <pc:sldMk cId="1500345921" sldId="1004"/>
            <ac:grpSpMk id="22" creationId="{B3514E6D-936E-6AC0-02CE-25D637A3EF9C}"/>
          </ac:grpSpMkLst>
        </pc:grpChg>
        <pc:grpChg chg="add del mod">
          <ac:chgData name="rajuahmed1162021@gmail.com" userId="30f68a9591dbc57c" providerId="LiveId" clId="{A7C24AA3-98AB-4602-B92F-400C52D67AAD}" dt="2024-04-23T10:53:36.447" v="949" actId="165"/>
          <ac:grpSpMkLst>
            <pc:docMk/>
            <pc:sldMk cId="1500345921" sldId="1004"/>
            <ac:grpSpMk id="26" creationId="{6EA22D39-53A3-D29A-4EBB-85417259ED86}"/>
          </ac:grpSpMkLst>
        </pc:grpChg>
        <pc:grpChg chg="del">
          <ac:chgData name="rajuahmed1162021@gmail.com" userId="30f68a9591dbc57c" providerId="LiveId" clId="{A7C24AA3-98AB-4602-B92F-400C52D67AAD}" dt="2024-04-23T10:51:30.031" v="925" actId="165"/>
          <ac:grpSpMkLst>
            <pc:docMk/>
            <pc:sldMk cId="1500345921" sldId="1004"/>
            <ac:grpSpMk id="28" creationId="{231DBEB6-883B-2A3B-2AA2-2592A32A9B6B}"/>
          </ac:grpSpMkLst>
        </pc:grpChg>
        <pc:grpChg chg="add del mod">
          <ac:chgData name="rajuahmed1162021@gmail.com" userId="30f68a9591dbc57c" providerId="LiveId" clId="{A7C24AA3-98AB-4602-B92F-400C52D67AAD}" dt="2024-04-23T11:02:18.542" v="1103" actId="165"/>
          <ac:grpSpMkLst>
            <pc:docMk/>
            <pc:sldMk cId="1500345921" sldId="1004"/>
            <ac:grpSpMk id="32" creationId="{C1FEA030-E02F-2609-7C76-AD0428C6C0E1}"/>
          </ac:grpSpMkLst>
        </pc:grpChg>
        <pc:grpChg chg="add mod">
          <ac:chgData name="rajuahmed1162021@gmail.com" userId="30f68a9591dbc57c" providerId="LiveId" clId="{A7C24AA3-98AB-4602-B92F-400C52D67AAD}" dt="2024-04-25T06:18:22.162" v="9852" actId="207"/>
          <ac:grpSpMkLst>
            <pc:docMk/>
            <pc:sldMk cId="1500345921" sldId="1004"/>
            <ac:grpSpMk id="33" creationId="{639D8A09-90D0-1253-F105-EE6CFF04C66D}"/>
          </ac:grpSpMkLst>
        </pc:grpChg>
        <pc:grpChg chg="mod">
          <ac:chgData name="rajuahmed1162021@gmail.com" userId="30f68a9591dbc57c" providerId="LiveId" clId="{A7C24AA3-98AB-4602-B92F-400C52D67AAD}" dt="2024-04-25T06:18:22.162" v="9852" actId="207"/>
          <ac:grpSpMkLst>
            <pc:docMk/>
            <pc:sldMk cId="1500345921" sldId="1004"/>
            <ac:grpSpMk id="39" creationId="{0B59D3C3-40AA-1229-099D-7063E48A764A}"/>
          </ac:grpSpMkLst>
        </pc:grpChg>
        <pc:grpChg chg="del mod">
          <ac:chgData name="rajuahmed1162021@gmail.com" userId="30f68a9591dbc57c" providerId="LiveId" clId="{A7C24AA3-98AB-4602-B92F-400C52D67AAD}" dt="2024-04-23T10:52:06.145" v="929" actId="478"/>
          <ac:grpSpMkLst>
            <pc:docMk/>
            <pc:sldMk cId="1500345921" sldId="1004"/>
            <ac:grpSpMk id="43" creationId="{16A5FAE7-A24E-E0B4-A71D-431B58EFF798}"/>
          </ac:grpSpMkLst>
        </pc:grpChg>
        <pc:grpChg chg="add del mod">
          <ac:chgData name="rajuahmed1162021@gmail.com" userId="30f68a9591dbc57c" providerId="LiveId" clId="{A7C24AA3-98AB-4602-B92F-400C52D67AAD}" dt="2024-04-23T11:00:13.442" v="1059" actId="21"/>
          <ac:grpSpMkLst>
            <pc:docMk/>
            <pc:sldMk cId="1500345921" sldId="1004"/>
            <ac:grpSpMk id="53" creationId="{4355DB3D-36AF-48B5-609E-DEE4BF83B672}"/>
          </ac:grpSpMkLst>
        </pc:grpChg>
        <pc:grpChg chg="add del mod">
          <ac:chgData name="rajuahmed1162021@gmail.com" userId="30f68a9591dbc57c" providerId="LiveId" clId="{A7C24AA3-98AB-4602-B92F-400C52D67AAD}" dt="2024-04-23T11:00:28.476" v="1061" actId="165"/>
          <ac:grpSpMkLst>
            <pc:docMk/>
            <pc:sldMk cId="1500345921" sldId="1004"/>
            <ac:grpSpMk id="54" creationId="{4355DB3D-36AF-48B5-609E-DEE4BF83B672}"/>
          </ac:grpSpMkLst>
        </pc:grpChg>
        <pc:grpChg chg="add del mod">
          <ac:chgData name="rajuahmed1162021@gmail.com" userId="30f68a9591dbc57c" providerId="LiveId" clId="{A7C24AA3-98AB-4602-B92F-400C52D67AAD}" dt="2024-04-23T11:01:05.128" v="1089" actId="21"/>
          <ac:grpSpMkLst>
            <pc:docMk/>
            <pc:sldMk cId="1500345921" sldId="1004"/>
            <ac:grpSpMk id="57" creationId="{6CEB9D29-3299-B670-2F30-1DABA626A97E}"/>
          </ac:grpSpMkLst>
        </pc:grpChg>
        <pc:picChg chg="add mod ord modCrop">
          <ac:chgData name="rajuahmed1162021@gmail.com" userId="30f68a9591dbc57c" providerId="LiveId" clId="{A7C24AA3-98AB-4602-B92F-400C52D67AAD}" dt="2024-04-25T06:18:13.736" v="9851" actId="167"/>
          <ac:picMkLst>
            <pc:docMk/>
            <pc:sldMk cId="1500345921" sldId="1004"/>
            <ac:picMk id="6" creationId="{E0B0C1AD-CFB0-B896-FCAA-B8A05E6749A1}"/>
          </ac:picMkLst>
        </pc:picChg>
        <pc:cxnChg chg="add del mod">
          <ac:chgData name="rajuahmed1162021@gmail.com" userId="30f68a9591dbc57c" providerId="LiveId" clId="{A7C24AA3-98AB-4602-B92F-400C52D67AAD}" dt="2024-04-23T10:52:12.479" v="931" actId="478"/>
          <ac:cxnSpMkLst>
            <pc:docMk/>
            <pc:sldMk cId="1500345921" sldId="1004"/>
            <ac:cxnSpMk id="3" creationId="{AEE3BD70-E553-01DE-BE1F-81151574B989}"/>
          </ac:cxnSpMkLst>
        </pc:cxnChg>
        <pc:cxnChg chg="mod">
          <ac:chgData name="rajuahmed1162021@gmail.com" userId="30f68a9591dbc57c" providerId="LiveId" clId="{A7C24AA3-98AB-4602-B92F-400C52D67AAD}" dt="2024-04-23T10:51:52.725" v="928"/>
          <ac:cxnSpMkLst>
            <pc:docMk/>
            <pc:sldMk cId="1500345921" sldId="1004"/>
            <ac:cxnSpMk id="6" creationId="{369F46EB-8BC7-8832-D85E-401B8DC733B5}"/>
          </ac:cxnSpMkLst>
        </pc:cxnChg>
        <pc:cxnChg chg="mod">
          <ac:chgData name="rajuahmed1162021@gmail.com" userId="30f68a9591dbc57c" providerId="LiveId" clId="{A7C24AA3-98AB-4602-B92F-400C52D67AAD}" dt="2024-04-23T10:51:52.725" v="928"/>
          <ac:cxnSpMkLst>
            <pc:docMk/>
            <pc:sldMk cId="1500345921" sldId="1004"/>
            <ac:cxnSpMk id="9" creationId="{7A2E39D5-6EC7-4C10-D144-87CDEE633C57}"/>
          </ac:cxnSpMkLst>
        </pc:cxnChg>
        <pc:cxnChg chg="mod">
          <ac:chgData name="rajuahmed1162021@gmail.com" userId="30f68a9591dbc57c" providerId="LiveId" clId="{A7C24AA3-98AB-4602-B92F-400C52D67AAD}" dt="2024-04-23T10:51:52.725" v="928"/>
          <ac:cxnSpMkLst>
            <pc:docMk/>
            <pc:sldMk cId="1500345921" sldId="1004"/>
            <ac:cxnSpMk id="11" creationId="{864514D4-00B1-4A3B-EBF1-CBC31268870A}"/>
          </ac:cxnSpMkLst>
        </pc:cxnChg>
        <pc:cxnChg chg="mod">
          <ac:chgData name="rajuahmed1162021@gmail.com" userId="30f68a9591dbc57c" providerId="LiveId" clId="{A7C24AA3-98AB-4602-B92F-400C52D67AAD}" dt="2024-04-23T10:51:52.725" v="928"/>
          <ac:cxnSpMkLst>
            <pc:docMk/>
            <pc:sldMk cId="1500345921" sldId="1004"/>
            <ac:cxnSpMk id="13" creationId="{B946A3CD-46AF-8F7F-AEF2-D8780EBAFB2F}"/>
          </ac:cxnSpMkLst>
        </pc:cxnChg>
        <pc:cxnChg chg="mod">
          <ac:chgData name="rajuahmed1162021@gmail.com" userId="30f68a9591dbc57c" providerId="LiveId" clId="{A7C24AA3-98AB-4602-B92F-400C52D67AAD}" dt="2024-04-23T10:52:13.139" v="932"/>
          <ac:cxnSpMkLst>
            <pc:docMk/>
            <pc:sldMk cId="1500345921" sldId="1004"/>
            <ac:cxnSpMk id="18" creationId="{369F46EB-8BC7-8832-D85E-401B8DC733B5}"/>
          </ac:cxnSpMkLst>
        </pc:cxnChg>
        <pc:cxnChg chg="mod">
          <ac:chgData name="rajuahmed1162021@gmail.com" userId="30f68a9591dbc57c" providerId="LiveId" clId="{A7C24AA3-98AB-4602-B92F-400C52D67AAD}" dt="2024-04-23T10:52:13.139" v="932"/>
          <ac:cxnSpMkLst>
            <pc:docMk/>
            <pc:sldMk cId="1500345921" sldId="1004"/>
            <ac:cxnSpMk id="20" creationId="{7A2E39D5-6EC7-4C10-D144-87CDEE633C57}"/>
          </ac:cxnSpMkLst>
        </pc:cxnChg>
        <pc:cxnChg chg="mod">
          <ac:chgData name="rajuahmed1162021@gmail.com" userId="30f68a9591dbc57c" providerId="LiveId" clId="{A7C24AA3-98AB-4602-B92F-400C52D67AAD}" dt="2024-04-23T10:52:13.139" v="932"/>
          <ac:cxnSpMkLst>
            <pc:docMk/>
            <pc:sldMk cId="1500345921" sldId="1004"/>
            <ac:cxnSpMk id="24" creationId="{864514D4-00B1-4A3B-EBF1-CBC31268870A}"/>
          </ac:cxnSpMkLst>
        </pc:cxnChg>
        <pc:cxnChg chg="mod">
          <ac:chgData name="rajuahmed1162021@gmail.com" userId="30f68a9591dbc57c" providerId="LiveId" clId="{A7C24AA3-98AB-4602-B92F-400C52D67AAD}" dt="2024-04-23T10:52:13.139" v="932"/>
          <ac:cxnSpMkLst>
            <pc:docMk/>
            <pc:sldMk cId="1500345921" sldId="1004"/>
            <ac:cxnSpMk id="25" creationId="{B946A3CD-46AF-8F7F-AEF2-D8780EBAFB2F}"/>
          </ac:cxnSpMkLst>
        </pc:cxnChg>
        <pc:cxnChg chg="del">
          <ac:chgData name="rajuahmed1162021@gmail.com" userId="30f68a9591dbc57c" providerId="LiveId" clId="{A7C24AA3-98AB-4602-B92F-400C52D67AAD}" dt="2024-04-23T10:48:54.015" v="913" actId="478"/>
          <ac:cxnSpMkLst>
            <pc:docMk/>
            <pc:sldMk cId="1500345921" sldId="1004"/>
            <ac:cxnSpMk id="40" creationId="{3965507E-B856-48FF-5A08-2664CC3CC62E}"/>
          </ac:cxnSpMkLst>
        </pc:cxnChg>
        <pc:cxnChg chg="del">
          <ac:chgData name="rajuahmed1162021@gmail.com" userId="30f68a9591dbc57c" providerId="LiveId" clId="{A7C24AA3-98AB-4602-B92F-400C52D67AAD}" dt="2024-04-23T10:48:55.598" v="914" actId="478"/>
          <ac:cxnSpMkLst>
            <pc:docMk/>
            <pc:sldMk cId="1500345921" sldId="1004"/>
            <ac:cxnSpMk id="42" creationId="{36E228D2-FBE7-4AA2-D70D-66EFB992F2D8}"/>
          </ac:cxnSpMkLst>
        </pc:cxnChg>
        <pc:cxnChg chg="add mod">
          <ac:chgData name="rajuahmed1162021@gmail.com" userId="30f68a9591dbc57c" providerId="LiveId" clId="{A7C24AA3-98AB-4602-B92F-400C52D67AAD}" dt="2024-04-23T11:00:12.506" v="1058" actId="164"/>
          <ac:cxnSpMkLst>
            <pc:docMk/>
            <pc:sldMk cId="1500345921" sldId="1004"/>
            <ac:cxnSpMk id="49" creationId="{6CF4DE12-C8C6-6B8B-1D6A-DF21FC11330B}"/>
          </ac:cxnSpMkLst>
        </pc:cxnChg>
        <pc:cxnChg chg="add mod">
          <ac:chgData name="rajuahmed1162021@gmail.com" userId="30f68a9591dbc57c" providerId="LiveId" clId="{A7C24AA3-98AB-4602-B92F-400C52D67AAD}" dt="2024-04-23T11:00:12.506" v="1058" actId="164"/>
          <ac:cxnSpMkLst>
            <pc:docMk/>
            <pc:sldMk cId="1500345921" sldId="1004"/>
            <ac:cxnSpMk id="51" creationId="{79EF142E-5CCD-AC7A-4DFE-381FD0637EE5}"/>
          </ac:cxnSpMkLst>
        </pc:cxnChg>
        <pc:cxnChg chg="mod topLvl">
          <ac:chgData name="rajuahmed1162021@gmail.com" userId="30f68a9591dbc57c" providerId="LiveId" clId="{A7C24AA3-98AB-4602-B92F-400C52D67AAD}" dt="2024-04-23T11:01:03.055" v="1088" actId="164"/>
          <ac:cxnSpMkLst>
            <pc:docMk/>
            <pc:sldMk cId="1500345921" sldId="1004"/>
            <ac:cxnSpMk id="55" creationId="{6CF4DE12-C8C6-6B8B-1D6A-DF21FC11330B}"/>
          </ac:cxnSpMkLst>
        </pc:cxnChg>
        <pc:cxnChg chg="mod topLvl">
          <ac:chgData name="rajuahmed1162021@gmail.com" userId="30f68a9591dbc57c" providerId="LiveId" clId="{A7C24AA3-98AB-4602-B92F-400C52D67AAD}" dt="2024-04-23T11:01:03.055" v="1088" actId="164"/>
          <ac:cxnSpMkLst>
            <pc:docMk/>
            <pc:sldMk cId="1500345921" sldId="1004"/>
            <ac:cxnSpMk id="56" creationId="{79EF142E-5CCD-AC7A-4DFE-381FD0637EE5}"/>
          </ac:cxnSpMkLst>
        </pc:cxnChg>
      </pc:sldChg>
      <pc:sldChg chg="add del">
        <pc:chgData name="rajuahmed1162021@gmail.com" userId="30f68a9591dbc57c" providerId="LiveId" clId="{A7C24AA3-98AB-4602-B92F-400C52D67AAD}" dt="2024-04-25T05:21:19.013" v="8995" actId="47"/>
        <pc:sldMkLst>
          <pc:docMk/>
          <pc:sldMk cId="2578951296" sldId="1005"/>
        </pc:sldMkLst>
      </pc:sldChg>
      <pc:sldChg chg="addSp delSp modSp add mod">
        <pc:chgData name="rajuahmed1162021@gmail.com" userId="30f68a9591dbc57c" providerId="LiveId" clId="{A7C24AA3-98AB-4602-B92F-400C52D67AAD}" dt="2024-04-27T10:54:44.156" v="10464" actId="18131"/>
        <pc:sldMkLst>
          <pc:docMk/>
          <pc:sldMk cId="3846521099" sldId="1006"/>
        </pc:sldMkLst>
        <pc:spChg chg="mod">
          <ac:chgData name="rajuahmed1162021@gmail.com" userId="30f68a9591dbc57c" providerId="LiveId" clId="{A7C24AA3-98AB-4602-B92F-400C52D67AAD}" dt="2024-04-27T10:42:59.047" v="10457"/>
          <ac:spMkLst>
            <pc:docMk/>
            <pc:sldMk cId="3846521099" sldId="1006"/>
            <ac:spMk id="14" creationId="{0FF13AF6-14EE-09A5-51B7-0ADFA08A8D45}"/>
          </ac:spMkLst>
        </pc:spChg>
        <pc:spChg chg="mod">
          <ac:chgData name="rajuahmed1162021@gmail.com" userId="30f68a9591dbc57c" providerId="LiveId" clId="{A7C24AA3-98AB-4602-B92F-400C52D67AAD}" dt="2024-04-27T10:43:10.020" v="10458" actId="2711"/>
          <ac:spMkLst>
            <pc:docMk/>
            <pc:sldMk cId="3846521099" sldId="1006"/>
            <ac:spMk id="15" creationId="{E2882C11-7A1A-7B04-2EBA-FB7D94FBA593}"/>
          </ac:spMkLst>
        </pc:spChg>
        <pc:spChg chg="mod">
          <ac:chgData name="rajuahmed1162021@gmail.com" userId="30f68a9591dbc57c" providerId="LiveId" clId="{A7C24AA3-98AB-4602-B92F-400C52D67AAD}" dt="2024-04-27T10:43:17.119" v="10459" actId="207"/>
          <ac:spMkLst>
            <pc:docMk/>
            <pc:sldMk cId="3846521099" sldId="1006"/>
            <ac:spMk id="31" creationId="{F302686F-50DD-2EE1-363C-EAFB754ADA21}"/>
          </ac:spMkLst>
        </pc:spChg>
        <pc:spChg chg="mod">
          <ac:chgData name="rajuahmed1162021@gmail.com" userId="30f68a9591dbc57c" providerId="LiveId" clId="{A7C24AA3-98AB-4602-B92F-400C52D67AAD}" dt="2024-04-27T10:43:17.119" v="10459" actId="207"/>
          <ac:spMkLst>
            <pc:docMk/>
            <pc:sldMk cId="3846521099" sldId="1006"/>
            <ac:spMk id="64" creationId="{BC5692D9-A7CA-83AF-A08C-763CCDD456D1}"/>
          </ac:spMkLst>
        </pc:spChg>
        <pc:spChg chg="mod">
          <ac:chgData name="rajuahmed1162021@gmail.com" userId="30f68a9591dbc57c" providerId="LiveId" clId="{A7C24AA3-98AB-4602-B92F-400C52D67AAD}" dt="2024-04-27T10:43:17.119" v="10459" actId="207"/>
          <ac:spMkLst>
            <pc:docMk/>
            <pc:sldMk cId="3846521099" sldId="1006"/>
            <ac:spMk id="66" creationId="{69D7BF3B-80CA-0AD0-8BC5-27730564B179}"/>
          </ac:spMkLst>
        </pc:spChg>
        <pc:spChg chg="mod">
          <ac:chgData name="rajuahmed1162021@gmail.com" userId="30f68a9591dbc57c" providerId="LiveId" clId="{A7C24AA3-98AB-4602-B92F-400C52D67AAD}" dt="2024-04-27T10:43:17.119" v="10459" actId="207"/>
          <ac:spMkLst>
            <pc:docMk/>
            <pc:sldMk cId="3846521099" sldId="1006"/>
            <ac:spMk id="67" creationId="{B6AA5BB4-6E9D-6C6C-59FC-484EADC74706}"/>
          </ac:spMkLst>
        </pc:spChg>
        <pc:spChg chg="mod">
          <ac:chgData name="rajuahmed1162021@gmail.com" userId="30f68a9591dbc57c" providerId="LiveId" clId="{A7C24AA3-98AB-4602-B92F-400C52D67AAD}" dt="2024-04-27T10:43:17.119" v="10459" actId="207"/>
          <ac:spMkLst>
            <pc:docMk/>
            <pc:sldMk cId="3846521099" sldId="1006"/>
            <ac:spMk id="68" creationId="{A97A16B2-D430-9DBB-CF56-205AB37ECE0C}"/>
          </ac:spMkLst>
        </pc:spChg>
        <pc:spChg chg="del">
          <ac:chgData name="rajuahmed1162021@gmail.com" userId="30f68a9591dbc57c" providerId="LiveId" clId="{A7C24AA3-98AB-4602-B92F-400C52D67AAD}" dt="2024-04-27T10:54:21.511" v="10460" actId="931"/>
          <ac:spMkLst>
            <pc:docMk/>
            <pc:sldMk cId="3846521099" sldId="1006"/>
            <ac:spMk id="99" creationId="{ACB797D5-DA2B-C989-FB51-06FA51E7EB5D}"/>
          </ac:spMkLst>
        </pc:spChg>
        <pc:spChg chg="del">
          <ac:chgData name="rajuahmed1162021@gmail.com" userId="30f68a9591dbc57c" providerId="LiveId" clId="{A7C24AA3-98AB-4602-B92F-400C52D67AAD}" dt="2024-04-27T10:54:27.270" v="10461" actId="931"/>
          <ac:spMkLst>
            <pc:docMk/>
            <pc:sldMk cId="3846521099" sldId="1006"/>
            <ac:spMk id="100" creationId="{74462E2F-C3EE-32C6-C129-0B6BCF4D2BFC}"/>
          </ac:spMkLst>
        </pc:spChg>
        <pc:grpChg chg="mod">
          <ac:chgData name="rajuahmed1162021@gmail.com" userId="30f68a9591dbc57c" providerId="LiveId" clId="{A7C24AA3-98AB-4602-B92F-400C52D67AAD}" dt="2024-04-27T10:43:17.119" v="10459" actId="207"/>
          <ac:grpSpMkLst>
            <pc:docMk/>
            <pc:sldMk cId="3846521099" sldId="1006"/>
            <ac:grpSpMk id="30" creationId="{49105F66-F8BE-0BD0-85DF-02389295F1F9}"/>
          </ac:grpSpMkLst>
        </pc:grpChg>
        <pc:grpChg chg="mod">
          <ac:chgData name="rajuahmed1162021@gmail.com" userId="30f68a9591dbc57c" providerId="LiveId" clId="{A7C24AA3-98AB-4602-B92F-400C52D67AAD}" dt="2024-04-27T10:43:17.119" v="10459" actId="207"/>
          <ac:grpSpMkLst>
            <pc:docMk/>
            <pc:sldMk cId="3846521099" sldId="1006"/>
            <ac:grpSpMk id="65" creationId="{8465ECB1-709C-AAC6-9E42-37208406499A}"/>
          </ac:grpSpMkLst>
        </pc:grpChg>
        <pc:picChg chg="add mod modCrop">
          <ac:chgData name="rajuahmed1162021@gmail.com" userId="30f68a9591dbc57c" providerId="LiveId" clId="{A7C24AA3-98AB-4602-B92F-400C52D67AAD}" dt="2024-04-27T10:54:44.156" v="10464" actId="18131"/>
          <ac:picMkLst>
            <pc:docMk/>
            <pc:sldMk cId="3846521099" sldId="1006"/>
            <ac:picMk id="3" creationId="{7AC88827-C986-3D6F-EA5C-478E2F55AFEA}"/>
          </ac:picMkLst>
        </pc:picChg>
        <pc:picChg chg="add mod modCrop">
          <ac:chgData name="rajuahmed1162021@gmail.com" userId="30f68a9591dbc57c" providerId="LiveId" clId="{A7C24AA3-98AB-4602-B92F-400C52D67AAD}" dt="2024-04-27T10:54:34.332" v="10462" actId="18131"/>
          <ac:picMkLst>
            <pc:docMk/>
            <pc:sldMk cId="3846521099" sldId="1006"/>
            <ac:picMk id="5" creationId="{DB6F26C6-BBC1-1FBC-AE11-B32A88065011}"/>
          </ac:picMkLst>
        </pc:picChg>
      </pc:sldChg>
      <pc:sldChg chg="addSp delSp modSp add mod">
        <pc:chgData name="rajuahmed1162021@gmail.com" userId="30f68a9591dbc57c" providerId="LiveId" clId="{A7C24AA3-98AB-4602-B92F-400C52D67AAD}" dt="2024-04-27T11:01:51.020" v="10495" actId="18131"/>
        <pc:sldMkLst>
          <pc:docMk/>
          <pc:sldMk cId="1182227338" sldId="1007"/>
        </pc:sldMkLst>
        <pc:spChg chg="mod">
          <ac:chgData name="rajuahmed1162021@gmail.com" userId="30f68a9591dbc57c" providerId="LiveId" clId="{A7C24AA3-98AB-4602-B92F-400C52D67AAD}" dt="2024-04-27T10:55:20.708" v="10468" actId="14100"/>
          <ac:spMkLst>
            <pc:docMk/>
            <pc:sldMk cId="1182227338" sldId="1007"/>
            <ac:spMk id="14" creationId="{0FF13AF6-14EE-09A5-51B7-0ADFA08A8D45}"/>
          </ac:spMkLst>
        </pc:spChg>
        <pc:spChg chg="mod">
          <ac:chgData name="rajuahmed1162021@gmail.com" userId="30f68a9591dbc57c" providerId="LiveId" clId="{A7C24AA3-98AB-4602-B92F-400C52D67AAD}" dt="2024-04-27T10:56:27.895" v="10479" actId="692"/>
          <ac:spMkLst>
            <pc:docMk/>
            <pc:sldMk cId="1182227338" sldId="1007"/>
            <ac:spMk id="111" creationId="{6E7AD965-F9DA-865E-E70E-04C1203C1B19}"/>
          </ac:spMkLst>
        </pc:spChg>
        <pc:spChg chg="mod">
          <ac:chgData name="rajuahmed1162021@gmail.com" userId="30f68a9591dbc57c" providerId="LiveId" clId="{A7C24AA3-98AB-4602-B92F-400C52D67AAD}" dt="2024-04-27T10:57:38.830" v="10486" actId="207"/>
          <ac:spMkLst>
            <pc:docMk/>
            <pc:sldMk cId="1182227338" sldId="1007"/>
            <ac:spMk id="122" creationId="{E681AB13-9F94-CF60-B476-6B0FE9B3DD20}"/>
          </ac:spMkLst>
        </pc:spChg>
        <pc:spChg chg="mod">
          <ac:chgData name="rajuahmed1162021@gmail.com" userId="30f68a9591dbc57c" providerId="LiveId" clId="{A7C24AA3-98AB-4602-B92F-400C52D67AAD}" dt="2024-04-27T10:56:27.895" v="10479" actId="692"/>
          <ac:spMkLst>
            <pc:docMk/>
            <pc:sldMk cId="1182227338" sldId="1007"/>
            <ac:spMk id="125" creationId="{D34AA901-F847-9075-FAE6-D0F95797146F}"/>
          </ac:spMkLst>
        </pc:spChg>
        <pc:spChg chg="mod">
          <ac:chgData name="rajuahmed1162021@gmail.com" userId="30f68a9591dbc57c" providerId="LiveId" clId="{A7C24AA3-98AB-4602-B92F-400C52D67AAD}" dt="2024-04-27T10:58:14.126" v="10490" actId="207"/>
          <ac:spMkLst>
            <pc:docMk/>
            <pc:sldMk cId="1182227338" sldId="1007"/>
            <ac:spMk id="129" creationId="{271831BA-4A80-F444-9CB6-F84C5A8057EF}"/>
          </ac:spMkLst>
        </pc:spChg>
        <pc:spChg chg="mod">
          <ac:chgData name="rajuahmed1162021@gmail.com" userId="30f68a9591dbc57c" providerId="LiveId" clId="{A7C24AA3-98AB-4602-B92F-400C52D67AAD}" dt="2024-04-27T10:56:37.750" v="10480" actId="14861"/>
          <ac:spMkLst>
            <pc:docMk/>
            <pc:sldMk cId="1182227338" sldId="1007"/>
            <ac:spMk id="131" creationId="{073B286B-7889-ACC4-9EC1-5A00934AE6A0}"/>
          </ac:spMkLst>
        </pc:spChg>
        <pc:spChg chg="mod">
          <ac:chgData name="rajuahmed1162021@gmail.com" userId="30f68a9591dbc57c" providerId="LiveId" clId="{A7C24AA3-98AB-4602-B92F-400C52D67AAD}" dt="2024-04-27T10:57:32.246" v="10485" actId="207"/>
          <ac:spMkLst>
            <pc:docMk/>
            <pc:sldMk cId="1182227338" sldId="1007"/>
            <ac:spMk id="135" creationId="{1266B076-E627-5082-E33D-CEAEB7EC6F81}"/>
          </ac:spMkLst>
        </pc:spChg>
        <pc:spChg chg="mod">
          <ac:chgData name="rajuahmed1162021@gmail.com" userId="30f68a9591dbc57c" providerId="LiveId" clId="{A7C24AA3-98AB-4602-B92F-400C52D67AAD}" dt="2024-04-27T10:58:23.109" v="10492" actId="207"/>
          <ac:spMkLst>
            <pc:docMk/>
            <pc:sldMk cId="1182227338" sldId="1007"/>
            <ac:spMk id="138" creationId="{CD87FAE2-6BEA-D0A5-011F-C97E7BF93666}"/>
          </ac:spMkLst>
        </pc:spChg>
        <pc:spChg chg="mod">
          <ac:chgData name="rajuahmed1162021@gmail.com" userId="30f68a9591dbc57c" providerId="LiveId" clId="{A7C24AA3-98AB-4602-B92F-400C52D67AAD}" dt="2024-04-27T10:56:27.895" v="10479" actId="692"/>
          <ac:spMkLst>
            <pc:docMk/>
            <pc:sldMk cId="1182227338" sldId="1007"/>
            <ac:spMk id="140" creationId="{A3BC171F-CE7E-CB9C-3CA9-C072A8F0E2FF}"/>
          </ac:spMkLst>
        </pc:spChg>
        <pc:spChg chg="del">
          <ac:chgData name="rajuahmed1162021@gmail.com" userId="30f68a9591dbc57c" providerId="LiveId" clId="{A7C24AA3-98AB-4602-B92F-400C52D67AAD}" dt="2024-04-27T11:01:29.139" v="10493" actId="931"/>
          <ac:spMkLst>
            <pc:docMk/>
            <pc:sldMk cId="1182227338" sldId="1007"/>
            <ac:spMk id="158" creationId="{098CBD07-B3AF-7BCF-97E0-B5D69D50A7B0}"/>
          </ac:spMkLst>
        </pc:spChg>
        <pc:spChg chg="mod">
          <ac:chgData name="rajuahmed1162021@gmail.com" userId="30f68a9591dbc57c" providerId="LiveId" clId="{A7C24AA3-98AB-4602-B92F-400C52D67AAD}" dt="2024-04-27T10:57:46.049" v="10487" actId="207"/>
          <ac:spMkLst>
            <pc:docMk/>
            <pc:sldMk cId="1182227338" sldId="1007"/>
            <ac:spMk id="164" creationId="{B0581E64-B49F-13B9-E223-04F51FBB9FF4}"/>
          </ac:spMkLst>
        </pc:spChg>
        <pc:spChg chg="mod">
          <ac:chgData name="rajuahmed1162021@gmail.com" userId="30f68a9591dbc57c" providerId="LiveId" clId="{A7C24AA3-98AB-4602-B92F-400C52D67AAD}" dt="2024-04-27T10:58:03.072" v="10489" actId="207"/>
          <ac:spMkLst>
            <pc:docMk/>
            <pc:sldMk cId="1182227338" sldId="1007"/>
            <ac:spMk id="165" creationId="{FB1D3F12-DE39-BF74-DF5E-7855D3C57FD7}"/>
          </ac:spMkLst>
        </pc:spChg>
        <pc:spChg chg="mod">
          <ac:chgData name="rajuahmed1162021@gmail.com" userId="30f68a9591dbc57c" providerId="LiveId" clId="{A7C24AA3-98AB-4602-B92F-400C52D67AAD}" dt="2024-04-27T10:56:50.326" v="10481" actId="207"/>
          <ac:spMkLst>
            <pc:docMk/>
            <pc:sldMk cId="1182227338" sldId="1007"/>
            <ac:spMk id="166" creationId="{7373E9A6-FE10-AEBA-8E61-2F2FE0F7A746}"/>
          </ac:spMkLst>
        </pc:spChg>
        <pc:spChg chg="mod">
          <ac:chgData name="rajuahmed1162021@gmail.com" userId="30f68a9591dbc57c" providerId="LiveId" clId="{A7C24AA3-98AB-4602-B92F-400C52D67AAD}" dt="2024-04-27T10:57:55.782" v="10488" actId="207"/>
          <ac:spMkLst>
            <pc:docMk/>
            <pc:sldMk cId="1182227338" sldId="1007"/>
            <ac:spMk id="169" creationId="{FD34E56B-B9B7-B7B7-EFD7-6DF7953F0F4C}"/>
          </ac:spMkLst>
        </pc:spChg>
        <pc:picChg chg="add mod modCrop">
          <ac:chgData name="rajuahmed1162021@gmail.com" userId="30f68a9591dbc57c" providerId="LiveId" clId="{A7C24AA3-98AB-4602-B92F-400C52D67AAD}" dt="2024-04-27T11:01:51.020" v="10495" actId="18131"/>
          <ac:picMkLst>
            <pc:docMk/>
            <pc:sldMk cId="1182227338" sldId="1007"/>
            <ac:picMk id="3" creationId="{B251EE01-F2A0-F7B9-4E92-B48FA79FF329}"/>
          </ac:picMkLst>
        </pc:picChg>
      </pc:sldChg>
      <pc:sldChg chg="addSp delSp modSp add mod">
        <pc:chgData name="rajuahmed1162021@gmail.com" userId="30f68a9591dbc57c" providerId="LiveId" clId="{A7C24AA3-98AB-4602-B92F-400C52D67AAD}" dt="2024-04-27T11:19:07.613" v="10628" actId="18131"/>
        <pc:sldMkLst>
          <pc:docMk/>
          <pc:sldMk cId="1638170587" sldId="1008"/>
        </pc:sldMkLst>
        <pc:spChg chg="add del mod">
          <ac:chgData name="rajuahmed1162021@gmail.com" userId="30f68a9591dbc57c" providerId="LiveId" clId="{A7C24AA3-98AB-4602-B92F-400C52D67AAD}" dt="2024-04-27T11:18:03.121" v="10619" actId="931"/>
          <ac:spMkLst>
            <pc:docMk/>
            <pc:sldMk cId="1638170587" sldId="1008"/>
            <ac:spMk id="5" creationId="{6F2AD641-EF2B-6A46-6818-0031F2CBAA9B}"/>
          </ac:spMkLst>
        </pc:spChg>
        <pc:spChg chg="mod">
          <ac:chgData name="rajuahmed1162021@gmail.com" userId="30f68a9591dbc57c" providerId="LiveId" clId="{A7C24AA3-98AB-4602-B92F-400C52D67AAD}" dt="2024-04-27T11:02:25.437" v="10499"/>
          <ac:spMkLst>
            <pc:docMk/>
            <pc:sldMk cId="1638170587" sldId="1008"/>
            <ac:spMk id="14" creationId="{0FF13AF6-14EE-09A5-51B7-0ADFA08A8D45}"/>
          </ac:spMkLst>
        </pc:spChg>
        <pc:spChg chg="mod topLvl">
          <ac:chgData name="rajuahmed1162021@gmail.com" userId="30f68a9591dbc57c" providerId="LiveId" clId="{A7C24AA3-98AB-4602-B92F-400C52D67AAD}" dt="2024-04-27T11:07:48.195" v="10518" actId="1582"/>
          <ac:spMkLst>
            <pc:docMk/>
            <pc:sldMk cId="1638170587" sldId="1008"/>
            <ac:spMk id="180" creationId="{01C3F429-A70F-DA1D-0C1F-DAFFD83D7D2F}"/>
          </ac:spMkLst>
        </pc:spChg>
        <pc:spChg chg="mod topLvl">
          <ac:chgData name="rajuahmed1162021@gmail.com" userId="30f68a9591dbc57c" providerId="LiveId" clId="{A7C24AA3-98AB-4602-B92F-400C52D67AAD}" dt="2024-04-27T11:07:22.334" v="10515" actId="207"/>
          <ac:spMkLst>
            <pc:docMk/>
            <pc:sldMk cId="1638170587" sldId="1008"/>
            <ac:spMk id="183" creationId="{4803D7F4-D61C-F221-807F-AA9AE8DA06FE}"/>
          </ac:spMkLst>
        </pc:spChg>
        <pc:spChg chg="mod topLvl">
          <ac:chgData name="rajuahmed1162021@gmail.com" userId="30f68a9591dbc57c" providerId="LiveId" clId="{A7C24AA3-98AB-4602-B92F-400C52D67AAD}" dt="2024-04-24T08:59:59.393" v="4945" actId="165"/>
          <ac:spMkLst>
            <pc:docMk/>
            <pc:sldMk cId="1638170587" sldId="1008"/>
            <ac:spMk id="184" creationId="{5DF029E2-93AE-C84A-9B5C-9AE89A98448D}"/>
          </ac:spMkLst>
        </pc:spChg>
        <pc:spChg chg="mod topLvl">
          <ac:chgData name="rajuahmed1162021@gmail.com" userId="30f68a9591dbc57c" providerId="LiveId" clId="{A7C24AA3-98AB-4602-B92F-400C52D67AAD}" dt="2024-04-27T11:03:41.308" v="10510" actId="14861"/>
          <ac:spMkLst>
            <pc:docMk/>
            <pc:sldMk cId="1638170587" sldId="1008"/>
            <ac:spMk id="185" creationId="{0F2CB673-2ABF-A854-9B02-44562E20860F}"/>
          </ac:spMkLst>
        </pc:spChg>
        <pc:spChg chg="mod topLvl">
          <ac:chgData name="rajuahmed1162021@gmail.com" userId="30f68a9591dbc57c" providerId="LiveId" clId="{A7C24AA3-98AB-4602-B92F-400C52D67AAD}" dt="2024-04-27T11:07:01.022" v="10512" actId="207"/>
          <ac:spMkLst>
            <pc:docMk/>
            <pc:sldMk cId="1638170587" sldId="1008"/>
            <ac:spMk id="188" creationId="{AA9D8C3C-5996-60A0-B6CC-E13CEECCADD9}"/>
          </ac:spMkLst>
        </pc:spChg>
        <pc:spChg chg="mod topLvl">
          <ac:chgData name="rajuahmed1162021@gmail.com" userId="30f68a9591dbc57c" providerId="LiveId" clId="{A7C24AA3-98AB-4602-B92F-400C52D67AAD}" dt="2024-04-24T10:19:05.212" v="6052" actId="165"/>
          <ac:spMkLst>
            <pc:docMk/>
            <pc:sldMk cId="1638170587" sldId="1008"/>
            <ac:spMk id="189" creationId="{152EF22F-A511-7FD2-C84B-C3290EA7105A}"/>
          </ac:spMkLst>
        </pc:spChg>
        <pc:spChg chg="mod topLvl">
          <ac:chgData name="rajuahmed1162021@gmail.com" userId="30f68a9591dbc57c" providerId="LiveId" clId="{A7C24AA3-98AB-4602-B92F-400C52D67AAD}" dt="2024-04-27T11:07:48.195" v="10518" actId="1582"/>
          <ac:spMkLst>
            <pc:docMk/>
            <pc:sldMk cId="1638170587" sldId="1008"/>
            <ac:spMk id="190" creationId="{772BE7D7-2771-91A3-A3B8-80EC68338C07}"/>
          </ac:spMkLst>
        </pc:spChg>
        <pc:spChg chg="mod topLvl">
          <ac:chgData name="rajuahmed1162021@gmail.com" userId="30f68a9591dbc57c" providerId="LiveId" clId="{A7C24AA3-98AB-4602-B92F-400C52D67AAD}" dt="2024-04-27T11:07:15.879" v="10514" actId="207"/>
          <ac:spMkLst>
            <pc:docMk/>
            <pc:sldMk cId="1638170587" sldId="1008"/>
            <ac:spMk id="192" creationId="{46572FA0-7D1B-3C63-60E3-6D41255460F2}"/>
          </ac:spMkLst>
        </pc:spChg>
        <pc:spChg chg="mod topLvl">
          <ac:chgData name="rajuahmed1162021@gmail.com" userId="30f68a9591dbc57c" providerId="LiveId" clId="{A7C24AA3-98AB-4602-B92F-400C52D67AAD}" dt="2024-04-24T10:19:05.212" v="6052" actId="165"/>
          <ac:spMkLst>
            <pc:docMk/>
            <pc:sldMk cId="1638170587" sldId="1008"/>
            <ac:spMk id="193" creationId="{AD65E66A-330D-C010-6902-8F603FDA1C28}"/>
          </ac:spMkLst>
        </pc:spChg>
        <pc:spChg chg="mod topLvl">
          <ac:chgData name="rajuahmed1162021@gmail.com" userId="30f68a9591dbc57c" providerId="LiveId" clId="{A7C24AA3-98AB-4602-B92F-400C52D67AAD}" dt="2024-04-27T11:08:06.234" v="10519" actId="207"/>
          <ac:spMkLst>
            <pc:docMk/>
            <pc:sldMk cId="1638170587" sldId="1008"/>
            <ac:spMk id="196" creationId="{C8711AF5-DA96-8625-DEC3-9ED7DFA998C6}"/>
          </ac:spMkLst>
        </pc:spChg>
        <pc:spChg chg="mod topLvl">
          <ac:chgData name="rajuahmed1162021@gmail.com" userId="30f68a9591dbc57c" providerId="LiveId" clId="{A7C24AA3-98AB-4602-B92F-400C52D67AAD}" dt="2024-04-27T11:07:39.676" v="10517" actId="207"/>
          <ac:spMkLst>
            <pc:docMk/>
            <pc:sldMk cId="1638170587" sldId="1008"/>
            <ac:spMk id="197" creationId="{3A773A39-DEB8-B5F5-DD3A-38CAB722792D}"/>
          </ac:spMkLst>
        </pc:spChg>
        <pc:spChg chg="mod topLvl">
          <ac:chgData name="rajuahmed1162021@gmail.com" userId="30f68a9591dbc57c" providerId="LiveId" clId="{A7C24AA3-98AB-4602-B92F-400C52D67AAD}" dt="2024-04-27T11:07:33.198" v="10516" actId="207"/>
          <ac:spMkLst>
            <pc:docMk/>
            <pc:sldMk cId="1638170587" sldId="1008"/>
            <ac:spMk id="199" creationId="{1DB8ABD3-816F-7589-DAB4-843EF8D8C845}"/>
          </ac:spMkLst>
        </pc:spChg>
        <pc:spChg chg="mod">
          <ac:chgData name="rajuahmed1162021@gmail.com" userId="30f68a9591dbc57c" providerId="LiveId" clId="{A7C24AA3-98AB-4602-B92F-400C52D67AAD}" dt="2024-04-27T11:13:53.671" v="10617" actId="207"/>
          <ac:spMkLst>
            <pc:docMk/>
            <pc:sldMk cId="1638170587" sldId="1008"/>
            <ac:spMk id="208" creationId="{1FAF0B3F-2DBA-92D0-618C-3238C4EE62B0}"/>
          </ac:spMkLst>
        </pc:spChg>
        <pc:spChg chg="del">
          <ac:chgData name="rajuahmed1162021@gmail.com" userId="30f68a9591dbc57c" providerId="LiveId" clId="{A7C24AA3-98AB-4602-B92F-400C52D67AAD}" dt="2024-04-27T11:12:44.128" v="10522"/>
          <ac:spMkLst>
            <pc:docMk/>
            <pc:sldMk cId="1638170587" sldId="1008"/>
            <ac:spMk id="212" creationId="{ECA63FC0-3D9E-3405-6DC7-9CA5FF8BD0DE}"/>
          </ac:spMkLst>
        </pc:spChg>
        <pc:grpChg chg="del">
          <ac:chgData name="rajuahmed1162021@gmail.com" userId="30f68a9591dbc57c" providerId="LiveId" clId="{A7C24AA3-98AB-4602-B92F-400C52D67AAD}" dt="2024-04-24T08:59:59.393" v="4945" actId="165"/>
          <ac:grpSpMkLst>
            <pc:docMk/>
            <pc:sldMk cId="1638170587" sldId="1008"/>
            <ac:grpSpMk id="200" creationId="{151B4D56-A1F6-0D7C-4EC9-B9AB4D2DFE73}"/>
          </ac:grpSpMkLst>
        </pc:grpChg>
        <pc:grpChg chg="del">
          <ac:chgData name="rajuahmed1162021@gmail.com" userId="30f68a9591dbc57c" providerId="LiveId" clId="{A7C24AA3-98AB-4602-B92F-400C52D67AAD}" dt="2024-04-24T10:19:05.212" v="6052" actId="165"/>
          <ac:grpSpMkLst>
            <pc:docMk/>
            <pc:sldMk cId="1638170587" sldId="1008"/>
            <ac:grpSpMk id="201" creationId="{B4D2470E-AFE5-6399-7AF4-2B272D3680F4}"/>
          </ac:grpSpMkLst>
        </pc:grpChg>
        <pc:grpChg chg="del">
          <ac:chgData name="rajuahmed1162021@gmail.com" userId="30f68a9591dbc57c" providerId="LiveId" clId="{A7C24AA3-98AB-4602-B92F-400C52D67AAD}" dt="2024-04-24T10:19:05.212" v="6052" actId="165"/>
          <ac:grpSpMkLst>
            <pc:docMk/>
            <pc:sldMk cId="1638170587" sldId="1008"/>
            <ac:grpSpMk id="202" creationId="{60A32753-0F61-CE6D-B074-84CEA843F723}"/>
          </ac:grpSpMkLst>
        </pc:grpChg>
        <pc:picChg chg="add del mod modCrop">
          <ac:chgData name="rajuahmed1162021@gmail.com" userId="30f68a9591dbc57c" providerId="LiveId" clId="{A7C24AA3-98AB-4602-B92F-400C52D67AAD}" dt="2024-04-27T11:14:17.534" v="10618" actId="478"/>
          <ac:picMkLst>
            <pc:docMk/>
            <pc:sldMk cId="1638170587" sldId="1008"/>
            <ac:picMk id="3" creationId="{B6102EB3-34DD-2776-6BD0-BF2A1E3707C2}"/>
          </ac:picMkLst>
        </pc:picChg>
        <pc:picChg chg="add mod modCrop">
          <ac:chgData name="rajuahmed1162021@gmail.com" userId="30f68a9591dbc57c" providerId="LiveId" clId="{A7C24AA3-98AB-4602-B92F-400C52D67AAD}" dt="2024-04-27T11:19:07.613" v="10628" actId="18131"/>
          <ac:picMkLst>
            <pc:docMk/>
            <pc:sldMk cId="1638170587" sldId="1008"/>
            <ac:picMk id="7" creationId="{02F24560-759A-6930-3B7A-BA3454AAD2AF}"/>
          </ac:picMkLst>
        </pc:picChg>
      </pc:sldChg>
      <pc:sldChg chg="addSp delSp modSp add mod">
        <pc:chgData name="rajuahmed1162021@gmail.com" userId="30f68a9591dbc57c" providerId="LiveId" clId="{A7C24AA3-98AB-4602-B92F-400C52D67AAD}" dt="2024-04-27T11:24:29.607" v="10757"/>
        <pc:sldMkLst>
          <pc:docMk/>
          <pc:sldMk cId="2912437932" sldId="1009"/>
        </pc:sldMkLst>
        <pc:spChg chg="mod">
          <ac:chgData name="rajuahmed1162021@gmail.com" userId="30f68a9591dbc57c" providerId="LiveId" clId="{A7C24AA3-98AB-4602-B92F-400C52D67AAD}" dt="2024-04-27T11:20:09.261" v="10631" actId="14100"/>
          <ac:spMkLst>
            <pc:docMk/>
            <pc:sldMk cId="2912437932" sldId="1009"/>
            <ac:spMk id="14" creationId="{0FF13AF6-14EE-09A5-51B7-0ADFA08A8D45}"/>
          </ac:spMkLst>
        </pc:spChg>
        <pc:spChg chg="mod">
          <ac:chgData name="rajuahmed1162021@gmail.com" userId="30f68a9591dbc57c" providerId="LiveId" clId="{A7C24AA3-98AB-4602-B92F-400C52D67AAD}" dt="2024-04-27T11:20:28.815" v="10632" actId="207"/>
          <ac:spMkLst>
            <pc:docMk/>
            <pc:sldMk cId="2912437932" sldId="1009"/>
            <ac:spMk id="227" creationId="{03C7231C-0592-62AE-A2D2-4284CD8DB5F7}"/>
          </ac:spMkLst>
        </pc:spChg>
        <pc:spChg chg="mod">
          <ac:chgData name="rajuahmed1162021@gmail.com" userId="30f68a9591dbc57c" providerId="LiveId" clId="{A7C24AA3-98AB-4602-B92F-400C52D67AAD}" dt="2024-04-25T06:06:39.440" v="9736" actId="2711"/>
          <ac:spMkLst>
            <pc:docMk/>
            <pc:sldMk cId="2912437932" sldId="1009"/>
            <ac:spMk id="228" creationId="{9789FE2A-4BBC-567B-CBBA-CA7F1B5B49A3}"/>
          </ac:spMkLst>
        </pc:spChg>
        <pc:spChg chg="mod topLvl">
          <ac:chgData name="rajuahmed1162021@gmail.com" userId="30f68a9591dbc57c" providerId="LiveId" clId="{A7C24AA3-98AB-4602-B92F-400C52D67AAD}" dt="2024-04-25T06:07:07.568" v="9737" actId="2711"/>
          <ac:spMkLst>
            <pc:docMk/>
            <pc:sldMk cId="2912437932" sldId="1009"/>
            <ac:spMk id="229" creationId="{9E46CD27-76E2-5979-1D21-227600B941B3}"/>
          </ac:spMkLst>
        </pc:spChg>
        <pc:spChg chg="mod">
          <ac:chgData name="rajuahmed1162021@gmail.com" userId="30f68a9591dbc57c" providerId="LiveId" clId="{A7C24AA3-98AB-4602-B92F-400C52D67AAD}" dt="2024-04-27T11:20:34.480" v="10633" actId="207"/>
          <ac:spMkLst>
            <pc:docMk/>
            <pc:sldMk cId="2912437932" sldId="1009"/>
            <ac:spMk id="238" creationId="{AA26D244-775C-4645-892B-1B4314EE0D2F}"/>
          </ac:spMkLst>
        </pc:spChg>
        <pc:spChg chg="mod topLvl">
          <ac:chgData name="rajuahmed1162021@gmail.com" userId="30f68a9591dbc57c" providerId="LiveId" clId="{A7C24AA3-98AB-4602-B92F-400C52D67AAD}" dt="2024-04-24T10:12:40.908" v="5953" actId="165"/>
          <ac:spMkLst>
            <pc:docMk/>
            <pc:sldMk cId="2912437932" sldId="1009"/>
            <ac:spMk id="259" creationId="{CDC55E86-ACE2-5C6E-F718-D1EB084CA55E}"/>
          </ac:spMkLst>
        </pc:spChg>
        <pc:spChg chg="mod topLvl">
          <ac:chgData name="rajuahmed1162021@gmail.com" userId="30f68a9591dbc57c" providerId="LiveId" clId="{A7C24AA3-98AB-4602-B92F-400C52D67AAD}" dt="2024-04-24T10:12:40.908" v="5953" actId="165"/>
          <ac:spMkLst>
            <pc:docMk/>
            <pc:sldMk cId="2912437932" sldId="1009"/>
            <ac:spMk id="260" creationId="{CE95B2F2-22AF-3FBC-977D-9D5B8F601BFD}"/>
          </ac:spMkLst>
        </pc:spChg>
        <pc:spChg chg="mod topLvl">
          <ac:chgData name="rajuahmed1162021@gmail.com" userId="30f68a9591dbc57c" providerId="LiveId" clId="{A7C24AA3-98AB-4602-B92F-400C52D67AAD}" dt="2024-04-27T11:20:49" v="10634" actId="207"/>
          <ac:spMkLst>
            <pc:docMk/>
            <pc:sldMk cId="2912437932" sldId="1009"/>
            <ac:spMk id="261" creationId="{3E3729A4-DB31-908C-59E3-C20B6DC9CE1F}"/>
          </ac:spMkLst>
        </pc:spChg>
        <pc:spChg chg="mod topLvl">
          <ac:chgData name="rajuahmed1162021@gmail.com" userId="30f68a9591dbc57c" providerId="LiveId" clId="{A7C24AA3-98AB-4602-B92F-400C52D67AAD}" dt="2024-04-24T10:12:40.908" v="5953" actId="165"/>
          <ac:spMkLst>
            <pc:docMk/>
            <pc:sldMk cId="2912437932" sldId="1009"/>
            <ac:spMk id="262" creationId="{5D54DD9F-24D0-CC2F-367F-026483AF43F1}"/>
          </ac:spMkLst>
        </pc:spChg>
        <pc:spChg chg="mod topLvl">
          <ac:chgData name="rajuahmed1162021@gmail.com" userId="30f68a9591dbc57c" providerId="LiveId" clId="{A7C24AA3-98AB-4602-B92F-400C52D67AAD}" dt="2024-04-24T10:12:40.908" v="5953" actId="165"/>
          <ac:spMkLst>
            <pc:docMk/>
            <pc:sldMk cId="2912437932" sldId="1009"/>
            <ac:spMk id="263" creationId="{0557D553-8D2D-9C70-AC89-C97B9DA4319C}"/>
          </ac:spMkLst>
        </pc:spChg>
        <pc:spChg chg="mod topLvl">
          <ac:chgData name="rajuahmed1162021@gmail.com" userId="30f68a9591dbc57c" providerId="LiveId" clId="{A7C24AA3-98AB-4602-B92F-400C52D67AAD}" dt="2024-04-27T11:20:54.079" v="10635" actId="207"/>
          <ac:spMkLst>
            <pc:docMk/>
            <pc:sldMk cId="2912437932" sldId="1009"/>
            <ac:spMk id="264" creationId="{828107B1-879D-2062-9295-DDF7F9350DDE}"/>
          </ac:spMkLst>
        </pc:spChg>
        <pc:spChg chg="mod topLvl">
          <ac:chgData name="rajuahmed1162021@gmail.com" userId="30f68a9591dbc57c" providerId="LiveId" clId="{A7C24AA3-98AB-4602-B92F-400C52D67AAD}" dt="2024-04-24T10:12:40.908" v="5953" actId="165"/>
          <ac:spMkLst>
            <pc:docMk/>
            <pc:sldMk cId="2912437932" sldId="1009"/>
            <ac:spMk id="265" creationId="{BC4A787C-2307-B91E-00E6-D62432ACF755}"/>
          </ac:spMkLst>
        </pc:spChg>
        <pc:spChg chg="mod topLvl">
          <ac:chgData name="rajuahmed1162021@gmail.com" userId="30f68a9591dbc57c" providerId="LiveId" clId="{A7C24AA3-98AB-4602-B92F-400C52D67AAD}" dt="2024-04-24T10:12:40.908" v="5953" actId="165"/>
          <ac:spMkLst>
            <pc:docMk/>
            <pc:sldMk cId="2912437932" sldId="1009"/>
            <ac:spMk id="266" creationId="{89B33061-E595-A651-5C60-5DFAB061A02B}"/>
          </ac:spMkLst>
        </pc:spChg>
        <pc:spChg chg="mod topLvl">
          <ac:chgData name="rajuahmed1162021@gmail.com" userId="30f68a9591dbc57c" providerId="LiveId" clId="{A7C24AA3-98AB-4602-B92F-400C52D67AAD}" dt="2024-04-27T11:21:00.193" v="10636" actId="207"/>
          <ac:spMkLst>
            <pc:docMk/>
            <pc:sldMk cId="2912437932" sldId="1009"/>
            <ac:spMk id="267" creationId="{6FB67594-AD9F-0922-2D24-1C6A8CC8AD5D}"/>
          </ac:spMkLst>
        </pc:spChg>
        <pc:spChg chg="mod topLvl">
          <ac:chgData name="rajuahmed1162021@gmail.com" userId="30f68a9591dbc57c" providerId="LiveId" clId="{A7C24AA3-98AB-4602-B92F-400C52D67AAD}" dt="2024-04-24T10:12:40.908" v="5953" actId="165"/>
          <ac:spMkLst>
            <pc:docMk/>
            <pc:sldMk cId="2912437932" sldId="1009"/>
            <ac:spMk id="268" creationId="{C8562E4A-4E92-A3FE-670F-98815E89986B}"/>
          </ac:spMkLst>
        </pc:spChg>
        <pc:spChg chg="mod topLvl">
          <ac:chgData name="rajuahmed1162021@gmail.com" userId="30f68a9591dbc57c" providerId="LiveId" clId="{A7C24AA3-98AB-4602-B92F-400C52D67AAD}" dt="2024-04-24T10:12:40.908" v="5953" actId="165"/>
          <ac:spMkLst>
            <pc:docMk/>
            <pc:sldMk cId="2912437932" sldId="1009"/>
            <ac:spMk id="269" creationId="{6BD3D6D8-95DA-C4EC-DE3A-A5A3D865CEC3}"/>
          </ac:spMkLst>
        </pc:spChg>
        <pc:spChg chg="mod topLvl">
          <ac:chgData name="rajuahmed1162021@gmail.com" userId="30f68a9591dbc57c" providerId="LiveId" clId="{A7C24AA3-98AB-4602-B92F-400C52D67AAD}" dt="2024-04-24T10:12:40.908" v="5953" actId="165"/>
          <ac:spMkLst>
            <pc:docMk/>
            <pc:sldMk cId="2912437932" sldId="1009"/>
            <ac:spMk id="270" creationId="{861C5236-CFE3-841C-E5D8-883B03151B21}"/>
          </ac:spMkLst>
        </pc:spChg>
        <pc:spChg chg="mod topLvl">
          <ac:chgData name="rajuahmed1162021@gmail.com" userId="30f68a9591dbc57c" providerId="LiveId" clId="{A7C24AA3-98AB-4602-B92F-400C52D67AAD}" dt="2024-04-24T10:12:40.908" v="5953" actId="165"/>
          <ac:spMkLst>
            <pc:docMk/>
            <pc:sldMk cId="2912437932" sldId="1009"/>
            <ac:spMk id="271" creationId="{AE8BC534-C43D-8077-036D-CA0649389272}"/>
          </ac:spMkLst>
        </pc:spChg>
        <pc:spChg chg="mod">
          <ac:chgData name="rajuahmed1162021@gmail.com" userId="30f68a9591dbc57c" providerId="LiveId" clId="{A7C24AA3-98AB-4602-B92F-400C52D67AAD}" dt="2024-04-27T11:23:50.373" v="10756" actId="207"/>
          <ac:spMkLst>
            <pc:docMk/>
            <pc:sldMk cId="2912437932" sldId="1009"/>
            <ac:spMk id="281" creationId="{EF466D3D-7B99-AB30-CFF0-BDF3D6A89E29}"/>
          </ac:spMkLst>
        </pc:spChg>
        <pc:spChg chg="del">
          <ac:chgData name="rajuahmed1162021@gmail.com" userId="30f68a9591dbc57c" providerId="LiveId" clId="{A7C24AA3-98AB-4602-B92F-400C52D67AAD}" dt="2024-04-27T11:22:59.600" v="10638" actId="931"/>
          <ac:spMkLst>
            <pc:docMk/>
            <pc:sldMk cId="2912437932" sldId="1009"/>
            <ac:spMk id="287" creationId="{F273A8EC-403F-FA74-2DB2-4E391AAF1CBC}"/>
          </ac:spMkLst>
        </pc:spChg>
        <pc:grpChg chg="del">
          <ac:chgData name="rajuahmed1162021@gmail.com" userId="30f68a9591dbc57c" providerId="LiveId" clId="{A7C24AA3-98AB-4602-B92F-400C52D67AAD}" dt="2024-04-24T10:12:40.908" v="5953" actId="165"/>
          <ac:grpSpMkLst>
            <pc:docMk/>
            <pc:sldMk cId="2912437932" sldId="1009"/>
            <ac:grpSpMk id="279" creationId="{7D7122DB-F6A0-C4B8-BFFF-BB43CD48D258}"/>
          </ac:grpSpMkLst>
        </pc:grpChg>
        <pc:picChg chg="add mod modCrop">
          <ac:chgData name="rajuahmed1162021@gmail.com" userId="30f68a9591dbc57c" providerId="LiveId" clId="{A7C24AA3-98AB-4602-B92F-400C52D67AAD}" dt="2024-04-27T11:24:29.607" v="10757"/>
          <ac:picMkLst>
            <pc:docMk/>
            <pc:sldMk cId="2912437932" sldId="1009"/>
            <ac:picMk id="3" creationId="{AFE1B5E7-6371-51E5-332F-50C429DFCCDF}"/>
          </ac:picMkLst>
        </pc:picChg>
      </pc:sldChg>
      <pc:sldChg chg="addSp delSp modSp add mod">
        <pc:chgData name="rajuahmed1162021@gmail.com" userId="30f68a9591dbc57c" providerId="LiveId" clId="{A7C24AA3-98AB-4602-B92F-400C52D67AAD}" dt="2024-04-27T11:32:13.945" v="10795" actId="207"/>
        <pc:sldMkLst>
          <pc:docMk/>
          <pc:sldMk cId="4284689810" sldId="1010"/>
        </pc:sldMkLst>
        <pc:spChg chg="mod">
          <ac:chgData name="rajuahmed1162021@gmail.com" userId="30f68a9591dbc57c" providerId="LiveId" clId="{A7C24AA3-98AB-4602-B92F-400C52D67AAD}" dt="2024-04-27T11:31:05.269" v="10789" actId="14100"/>
          <ac:spMkLst>
            <pc:docMk/>
            <pc:sldMk cId="4284689810" sldId="1010"/>
            <ac:spMk id="13" creationId="{013917BD-8D76-72E9-D531-D8BE673D70B1}"/>
          </ac:spMkLst>
        </pc:spChg>
        <pc:spChg chg="mod">
          <ac:chgData name="rajuahmed1162021@gmail.com" userId="30f68a9591dbc57c" providerId="LiveId" clId="{A7C24AA3-98AB-4602-B92F-400C52D67AAD}" dt="2024-04-27T11:31:50.838" v="10792" actId="207"/>
          <ac:spMkLst>
            <pc:docMk/>
            <pc:sldMk cId="4284689810" sldId="1010"/>
            <ac:spMk id="15" creationId="{A9761D5D-B3E5-B5C5-56F6-40A76B9DE5B1}"/>
          </ac:spMkLst>
        </pc:spChg>
        <pc:spChg chg="mod topLvl">
          <ac:chgData name="rajuahmed1162021@gmail.com" userId="30f68a9591dbc57c" providerId="LiveId" clId="{A7C24AA3-98AB-4602-B92F-400C52D67AAD}" dt="2024-04-27T11:32:07.736" v="10794" actId="207"/>
          <ac:spMkLst>
            <pc:docMk/>
            <pc:sldMk cId="4284689810" sldId="1010"/>
            <ac:spMk id="16" creationId="{E38AA272-33C2-120C-C2B4-5473DCDFA5F4}"/>
          </ac:spMkLst>
        </pc:spChg>
        <pc:spChg chg="mod topLvl">
          <ac:chgData name="rajuahmed1162021@gmail.com" userId="30f68a9591dbc57c" providerId="LiveId" clId="{A7C24AA3-98AB-4602-B92F-400C52D67AAD}" dt="2024-04-24T10:07:30.253" v="5917" actId="165"/>
          <ac:spMkLst>
            <pc:docMk/>
            <pc:sldMk cId="4284689810" sldId="1010"/>
            <ac:spMk id="18" creationId="{481CCD50-F591-8308-4552-A3F3A8258B67}"/>
          </ac:spMkLst>
        </pc:spChg>
        <pc:spChg chg="mod">
          <ac:chgData name="rajuahmed1162021@gmail.com" userId="30f68a9591dbc57c" providerId="LiveId" clId="{A7C24AA3-98AB-4602-B92F-400C52D67AAD}" dt="2024-04-27T11:32:01.199" v="10793" actId="207"/>
          <ac:spMkLst>
            <pc:docMk/>
            <pc:sldMk cId="4284689810" sldId="1010"/>
            <ac:spMk id="19" creationId="{376FD2B1-0A9C-75DC-6243-F167700CE4B2}"/>
          </ac:spMkLst>
        </pc:spChg>
        <pc:spChg chg="mod topLvl">
          <ac:chgData name="rajuahmed1162021@gmail.com" userId="30f68a9591dbc57c" providerId="LiveId" clId="{A7C24AA3-98AB-4602-B92F-400C52D67AAD}" dt="2024-04-27T11:32:13.945" v="10795" actId="207"/>
          <ac:spMkLst>
            <pc:docMk/>
            <pc:sldMk cId="4284689810" sldId="1010"/>
            <ac:spMk id="20" creationId="{E209CFFB-689A-AD27-A23A-CB7A97944C8A}"/>
          </ac:spMkLst>
        </pc:spChg>
        <pc:spChg chg="mod topLvl">
          <ac:chgData name="rajuahmed1162021@gmail.com" userId="30f68a9591dbc57c" providerId="LiveId" clId="{A7C24AA3-98AB-4602-B92F-400C52D67AAD}" dt="2024-04-24T10:07:30.253" v="5917" actId="165"/>
          <ac:spMkLst>
            <pc:docMk/>
            <pc:sldMk cId="4284689810" sldId="1010"/>
            <ac:spMk id="22" creationId="{3501CA10-4152-085B-75A9-50B46BCB7714}"/>
          </ac:spMkLst>
        </pc:spChg>
        <pc:spChg chg="mod">
          <ac:chgData name="rajuahmed1162021@gmail.com" userId="30f68a9591dbc57c" providerId="LiveId" clId="{A7C24AA3-98AB-4602-B92F-400C52D67AAD}" dt="2024-04-27T11:31:38.572" v="10791" actId="14861"/>
          <ac:spMkLst>
            <pc:docMk/>
            <pc:sldMk cId="4284689810" sldId="1010"/>
            <ac:spMk id="23" creationId="{F4B8EDF8-9238-0EBF-B77D-536CF2071A8E}"/>
          </ac:spMkLst>
        </pc:spChg>
        <pc:spChg chg="mod topLvl">
          <ac:chgData name="rajuahmed1162021@gmail.com" userId="30f68a9591dbc57c" providerId="LiveId" clId="{A7C24AA3-98AB-4602-B92F-400C52D67AAD}" dt="2024-04-27T11:31:17.367" v="10790" actId="2711"/>
          <ac:spMkLst>
            <pc:docMk/>
            <pc:sldMk cId="4284689810" sldId="1010"/>
            <ac:spMk id="24" creationId="{D5AA45A4-4535-D815-C6E0-C0356AF10146}"/>
          </ac:spMkLst>
        </pc:spChg>
        <pc:spChg chg="mod topLvl">
          <ac:chgData name="rajuahmed1162021@gmail.com" userId="30f68a9591dbc57c" providerId="LiveId" clId="{A7C24AA3-98AB-4602-B92F-400C52D67AAD}" dt="2024-04-24T10:07:30.253" v="5917" actId="165"/>
          <ac:spMkLst>
            <pc:docMk/>
            <pc:sldMk cId="4284689810" sldId="1010"/>
            <ac:spMk id="26" creationId="{E7D0D948-5582-A8C0-C8A9-C2ED4A60DC1D}"/>
          </ac:spMkLst>
        </pc:spChg>
        <pc:grpChg chg="add del mod">
          <ac:chgData name="rajuahmed1162021@gmail.com" userId="30f68a9591dbc57c" providerId="LiveId" clId="{A7C24AA3-98AB-4602-B92F-400C52D67AAD}" dt="2024-04-24T10:07:30.253" v="5917" actId="165"/>
          <ac:grpSpMkLst>
            <pc:docMk/>
            <pc:sldMk cId="4284689810" sldId="1010"/>
            <ac:grpSpMk id="2" creationId="{8B5665DE-2EDC-0B74-BC47-2B1B89893DF7}"/>
          </ac:grpSpMkLst>
        </pc:grpChg>
        <pc:grpChg chg="add del mod">
          <ac:chgData name="rajuahmed1162021@gmail.com" userId="30f68a9591dbc57c" providerId="LiveId" clId="{A7C24AA3-98AB-4602-B92F-400C52D67AAD}" dt="2024-04-24T10:07:30.253" v="5917" actId="165"/>
          <ac:grpSpMkLst>
            <pc:docMk/>
            <pc:sldMk cId="4284689810" sldId="1010"/>
            <ac:grpSpMk id="3" creationId="{C7AB3897-AE12-88C9-7D13-3AD689867A44}"/>
          </ac:grpSpMkLst>
        </pc:grpChg>
        <pc:grpChg chg="add del mod">
          <ac:chgData name="rajuahmed1162021@gmail.com" userId="30f68a9591dbc57c" providerId="LiveId" clId="{A7C24AA3-98AB-4602-B92F-400C52D67AAD}" dt="2024-04-24T10:07:30.253" v="5917" actId="165"/>
          <ac:grpSpMkLst>
            <pc:docMk/>
            <pc:sldMk cId="4284689810" sldId="1010"/>
            <ac:grpSpMk id="4" creationId="{DB1348FA-3E63-A7BD-A8D5-A347962D3D76}"/>
          </ac:grpSpMkLst>
        </pc:grpChg>
        <pc:grpChg chg="del">
          <ac:chgData name="rajuahmed1162021@gmail.com" userId="30f68a9591dbc57c" providerId="LiveId" clId="{A7C24AA3-98AB-4602-B92F-400C52D67AAD}" dt="2024-04-25T05:53:27.774" v="9725" actId="478"/>
          <ac:grpSpMkLst>
            <pc:docMk/>
            <pc:sldMk cId="4284689810" sldId="1010"/>
            <ac:grpSpMk id="8" creationId="{90135CDE-B368-93CE-300B-A5733B8FF14F}"/>
          </ac:grpSpMkLst>
        </pc:grpChg>
      </pc:sldChg>
      <pc:sldChg chg="addSp delSp modSp add mod">
        <pc:chgData name="rajuahmed1162021@gmail.com" userId="30f68a9591dbc57c" providerId="LiveId" clId="{A7C24AA3-98AB-4602-B92F-400C52D67AAD}" dt="2024-04-27T11:36:42.320" v="10821" actId="207"/>
        <pc:sldMkLst>
          <pc:docMk/>
          <pc:sldMk cId="1992117924" sldId="1011"/>
        </pc:sldMkLst>
        <pc:spChg chg="mod">
          <ac:chgData name="rajuahmed1162021@gmail.com" userId="30f68a9591dbc57c" providerId="LiveId" clId="{A7C24AA3-98AB-4602-B92F-400C52D67AAD}" dt="2024-04-27T11:34:32.712" v="10808"/>
          <ac:spMkLst>
            <pc:docMk/>
            <pc:sldMk cId="1992117924" sldId="1011"/>
            <ac:spMk id="41" creationId="{16B6A43C-73DB-CEFE-7BDA-84895D0EDF98}"/>
          </ac:spMkLst>
        </pc:spChg>
        <pc:spChg chg="mod">
          <ac:chgData name="rajuahmed1162021@gmail.com" userId="30f68a9591dbc57c" providerId="LiveId" clId="{A7C24AA3-98AB-4602-B92F-400C52D67AAD}" dt="2024-04-27T11:35:55.920" v="10816" actId="207"/>
          <ac:spMkLst>
            <pc:docMk/>
            <pc:sldMk cId="1992117924" sldId="1011"/>
            <ac:spMk id="45" creationId="{1039BD53-6F65-D103-0E8D-1A117024CE99}"/>
          </ac:spMkLst>
        </pc:spChg>
        <pc:spChg chg="mod">
          <ac:chgData name="rajuahmed1162021@gmail.com" userId="30f68a9591dbc57c" providerId="LiveId" clId="{A7C24AA3-98AB-4602-B92F-400C52D67AAD}" dt="2024-04-27T11:35:55.920" v="10816" actId="207"/>
          <ac:spMkLst>
            <pc:docMk/>
            <pc:sldMk cId="1992117924" sldId="1011"/>
            <ac:spMk id="46" creationId="{130E73D9-BC59-CD43-55AF-A1FC692F4F26}"/>
          </ac:spMkLst>
        </pc:spChg>
        <pc:spChg chg="mod">
          <ac:chgData name="rajuahmed1162021@gmail.com" userId="30f68a9591dbc57c" providerId="LiveId" clId="{A7C24AA3-98AB-4602-B92F-400C52D67AAD}" dt="2024-04-27T11:35:23.408" v="10812" actId="207"/>
          <ac:spMkLst>
            <pc:docMk/>
            <pc:sldMk cId="1992117924" sldId="1011"/>
            <ac:spMk id="47" creationId="{3BFC59A4-CCAD-9A81-7D11-2CFFC049AC6C}"/>
          </ac:spMkLst>
        </pc:spChg>
        <pc:spChg chg="mod">
          <ac:chgData name="rajuahmed1162021@gmail.com" userId="30f68a9591dbc57c" providerId="LiveId" clId="{A7C24AA3-98AB-4602-B92F-400C52D67AAD}" dt="2024-04-27T11:35:32.144" v="10814" actId="207"/>
          <ac:spMkLst>
            <pc:docMk/>
            <pc:sldMk cId="1992117924" sldId="1011"/>
            <ac:spMk id="48" creationId="{CDA07040-5542-1CCD-23B4-A531E4D1EE89}"/>
          </ac:spMkLst>
        </pc:spChg>
        <pc:spChg chg="mod">
          <ac:chgData name="rajuahmed1162021@gmail.com" userId="30f68a9591dbc57c" providerId="LiveId" clId="{A7C24AA3-98AB-4602-B92F-400C52D67AAD}" dt="2024-04-27T11:35:47.618" v="10815" actId="207"/>
          <ac:spMkLst>
            <pc:docMk/>
            <pc:sldMk cId="1992117924" sldId="1011"/>
            <ac:spMk id="50" creationId="{14204722-2161-3289-E3E2-DA604D93AB78}"/>
          </ac:spMkLst>
        </pc:spChg>
        <pc:spChg chg="mod">
          <ac:chgData name="rajuahmed1162021@gmail.com" userId="30f68a9591dbc57c" providerId="LiveId" clId="{A7C24AA3-98AB-4602-B92F-400C52D67AAD}" dt="2024-04-27T11:35:55.920" v="10816" actId="207"/>
          <ac:spMkLst>
            <pc:docMk/>
            <pc:sldMk cId="1992117924" sldId="1011"/>
            <ac:spMk id="51" creationId="{75233842-062D-1AC9-8C56-841C4015AB17}"/>
          </ac:spMkLst>
        </pc:spChg>
        <pc:spChg chg="mod">
          <ac:chgData name="rajuahmed1162021@gmail.com" userId="30f68a9591dbc57c" providerId="LiveId" clId="{A7C24AA3-98AB-4602-B92F-400C52D67AAD}" dt="2024-04-27T11:36:25.847" v="10819" actId="207"/>
          <ac:spMkLst>
            <pc:docMk/>
            <pc:sldMk cId="1992117924" sldId="1011"/>
            <ac:spMk id="52" creationId="{092F9391-CD50-118A-3DE9-5B9030BF5823}"/>
          </ac:spMkLst>
        </pc:spChg>
        <pc:spChg chg="mod">
          <ac:chgData name="rajuahmed1162021@gmail.com" userId="30f68a9591dbc57c" providerId="LiveId" clId="{A7C24AA3-98AB-4602-B92F-400C52D67AAD}" dt="2024-04-27T11:36:31.255" v="10820" actId="207"/>
          <ac:spMkLst>
            <pc:docMk/>
            <pc:sldMk cId="1992117924" sldId="1011"/>
            <ac:spMk id="58" creationId="{25C76B98-36B6-3666-1125-8F26167036D9}"/>
          </ac:spMkLst>
        </pc:spChg>
        <pc:spChg chg="mod">
          <ac:chgData name="rajuahmed1162021@gmail.com" userId="30f68a9591dbc57c" providerId="LiveId" clId="{A7C24AA3-98AB-4602-B92F-400C52D67AAD}" dt="2024-04-27T11:36:42.320" v="10821" actId="207"/>
          <ac:spMkLst>
            <pc:docMk/>
            <pc:sldMk cId="1992117924" sldId="1011"/>
            <ac:spMk id="60" creationId="{AADF71F6-2EB1-0DD6-1BD7-750C0D379B4F}"/>
          </ac:spMkLst>
        </pc:spChg>
        <pc:spChg chg="del">
          <ac:chgData name="rajuahmed1162021@gmail.com" userId="30f68a9591dbc57c" providerId="LiveId" clId="{A7C24AA3-98AB-4602-B92F-400C52D67AAD}" dt="2024-04-27T11:33:51.429" v="10801" actId="478"/>
          <ac:spMkLst>
            <pc:docMk/>
            <pc:sldMk cId="1992117924" sldId="1011"/>
            <ac:spMk id="68" creationId="{7ADD9FAC-D662-8236-CCE1-BD393EDA0B9B}"/>
          </ac:spMkLst>
        </pc:spChg>
        <pc:spChg chg="del">
          <ac:chgData name="rajuahmed1162021@gmail.com" userId="30f68a9591dbc57c" providerId="LiveId" clId="{A7C24AA3-98AB-4602-B92F-400C52D67AAD}" dt="2024-04-27T11:33:51.429" v="10801" actId="478"/>
          <ac:spMkLst>
            <pc:docMk/>
            <pc:sldMk cId="1992117924" sldId="1011"/>
            <ac:spMk id="69" creationId="{8E5AEEA7-F5B1-6374-29F2-5BD9913C64BF}"/>
          </ac:spMkLst>
        </pc:spChg>
        <pc:spChg chg="del">
          <ac:chgData name="rajuahmed1162021@gmail.com" userId="30f68a9591dbc57c" providerId="LiveId" clId="{A7C24AA3-98AB-4602-B92F-400C52D67AAD}" dt="2024-04-27T11:33:51.429" v="10801" actId="478"/>
          <ac:spMkLst>
            <pc:docMk/>
            <pc:sldMk cId="1992117924" sldId="1011"/>
            <ac:spMk id="70" creationId="{0A1A70CF-DAF8-0B47-D71E-27C890E42FB8}"/>
          </ac:spMkLst>
        </pc:spChg>
        <pc:picChg chg="add mod ord">
          <ac:chgData name="rajuahmed1162021@gmail.com" userId="30f68a9591dbc57c" providerId="LiveId" clId="{A7C24AA3-98AB-4602-B92F-400C52D67AAD}" dt="2024-04-27T11:33:59.982" v="10804" actId="167"/>
          <ac:picMkLst>
            <pc:docMk/>
            <pc:sldMk cId="1992117924" sldId="1011"/>
            <ac:picMk id="2" creationId="{5B878736-8516-967D-DCC6-54F4F32345E2}"/>
          </ac:picMkLst>
        </pc:picChg>
        <pc:picChg chg="add mod ord">
          <ac:chgData name="rajuahmed1162021@gmail.com" userId="30f68a9591dbc57c" providerId="LiveId" clId="{A7C24AA3-98AB-4602-B92F-400C52D67AAD}" dt="2024-04-27T11:34:02.303" v="10805" actId="167"/>
          <ac:picMkLst>
            <pc:docMk/>
            <pc:sldMk cId="1992117924" sldId="1011"/>
            <ac:picMk id="3" creationId="{3AADF603-1E45-1DA5-EFB2-9FA1328E006C}"/>
          </ac:picMkLst>
        </pc:picChg>
        <pc:picChg chg="add mod ord">
          <ac:chgData name="rajuahmed1162021@gmail.com" userId="30f68a9591dbc57c" providerId="LiveId" clId="{A7C24AA3-98AB-4602-B92F-400C52D67AAD}" dt="2024-04-27T11:33:57.466" v="10803" actId="167"/>
          <ac:picMkLst>
            <pc:docMk/>
            <pc:sldMk cId="1992117924" sldId="1011"/>
            <ac:picMk id="4" creationId="{C20D5301-C23F-4123-69F8-A332EDC5231E}"/>
          </ac:picMkLst>
        </pc:picChg>
        <pc:picChg chg="del">
          <ac:chgData name="rajuahmed1162021@gmail.com" userId="30f68a9591dbc57c" providerId="LiveId" clId="{A7C24AA3-98AB-4602-B92F-400C52D67AAD}" dt="2024-04-27T11:33:48.512" v="10800" actId="21"/>
          <ac:picMkLst>
            <pc:docMk/>
            <pc:sldMk cId="1992117924" sldId="1011"/>
            <ac:picMk id="42" creationId="{5B878736-8516-967D-DCC6-54F4F32345E2}"/>
          </ac:picMkLst>
        </pc:picChg>
        <pc:picChg chg="del">
          <ac:chgData name="rajuahmed1162021@gmail.com" userId="30f68a9591dbc57c" providerId="LiveId" clId="{A7C24AA3-98AB-4602-B92F-400C52D67AAD}" dt="2024-04-27T11:33:48.512" v="10800" actId="21"/>
          <ac:picMkLst>
            <pc:docMk/>
            <pc:sldMk cId="1992117924" sldId="1011"/>
            <ac:picMk id="43" creationId="{3AADF603-1E45-1DA5-EFB2-9FA1328E006C}"/>
          </ac:picMkLst>
        </pc:picChg>
        <pc:picChg chg="del">
          <ac:chgData name="rajuahmed1162021@gmail.com" userId="30f68a9591dbc57c" providerId="LiveId" clId="{A7C24AA3-98AB-4602-B92F-400C52D67AAD}" dt="2024-04-27T11:33:48.512" v="10800" actId="21"/>
          <ac:picMkLst>
            <pc:docMk/>
            <pc:sldMk cId="1992117924" sldId="1011"/>
            <ac:picMk id="44" creationId="{C20D5301-C23F-4123-69F8-A332EDC5231E}"/>
          </ac:picMkLst>
        </pc:picChg>
      </pc:sldChg>
      <pc:sldChg chg="addSp delSp modSp add mod">
        <pc:chgData name="rajuahmed1162021@gmail.com" userId="30f68a9591dbc57c" providerId="LiveId" clId="{A7C24AA3-98AB-4602-B92F-400C52D67AAD}" dt="2024-04-27T11:43:04.350" v="10931" actId="18131"/>
        <pc:sldMkLst>
          <pc:docMk/>
          <pc:sldMk cId="1582275483" sldId="1012"/>
        </pc:sldMkLst>
        <pc:spChg chg="mod">
          <ac:chgData name="rajuahmed1162021@gmail.com" userId="30f68a9591dbc57c" providerId="LiveId" clId="{A7C24AA3-98AB-4602-B92F-400C52D67AAD}" dt="2024-04-27T11:37:11.487" v="10824"/>
          <ac:spMkLst>
            <pc:docMk/>
            <pc:sldMk cId="1582275483" sldId="1012"/>
            <ac:spMk id="76" creationId="{7D025B12-FD49-AA8D-84E1-AE45F5AEEBBE}"/>
          </ac:spMkLst>
        </pc:spChg>
        <pc:spChg chg="mod">
          <ac:chgData name="rajuahmed1162021@gmail.com" userId="30f68a9591dbc57c" providerId="LiveId" clId="{A7C24AA3-98AB-4602-B92F-400C52D67AAD}" dt="2024-04-27T11:37:59.423" v="10832" actId="14861"/>
          <ac:spMkLst>
            <pc:docMk/>
            <pc:sldMk cId="1582275483" sldId="1012"/>
            <ac:spMk id="77" creationId="{953EB1BB-5BA4-9365-E5D5-3ACB5A46EA8D}"/>
          </ac:spMkLst>
        </pc:spChg>
        <pc:spChg chg="mod">
          <ac:chgData name="rajuahmed1162021@gmail.com" userId="30f68a9591dbc57c" providerId="LiveId" clId="{A7C24AA3-98AB-4602-B92F-400C52D67AAD}" dt="2024-04-27T11:38:34.472" v="10839" actId="207"/>
          <ac:spMkLst>
            <pc:docMk/>
            <pc:sldMk cId="1582275483" sldId="1012"/>
            <ac:spMk id="78" creationId="{ABB26772-D9F9-DD92-58E4-2956DA95DE2F}"/>
          </ac:spMkLst>
        </pc:spChg>
        <pc:spChg chg="mod">
          <ac:chgData name="rajuahmed1162021@gmail.com" userId="30f68a9591dbc57c" providerId="LiveId" clId="{A7C24AA3-98AB-4602-B92F-400C52D67AAD}" dt="2024-04-27T11:38:07.431" v="10833" actId="207"/>
          <ac:spMkLst>
            <pc:docMk/>
            <pc:sldMk cId="1582275483" sldId="1012"/>
            <ac:spMk id="80" creationId="{070A0157-8C09-81D1-DE6F-5E34FC0A328B}"/>
          </ac:spMkLst>
        </pc:spChg>
        <pc:spChg chg="mod">
          <ac:chgData name="rajuahmed1162021@gmail.com" userId="30f68a9591dbc57c" providerId="LiveId" clId="{A7C24AA3-98AB-4602-B92F-400C52D67AAD}" dt="2024-04-27T11:37:28.525" v="10830" actId="692"/>
          <ac:spMkLst>
            <pc:docMk/>
            <pc:sldMk cId="1582275483" sldId="1012"/>
            <ac:spMk id="81" creationId="{F22AC676-CA42-7FA1-B46A-BA2BA6D0427B}"/>
          </ac:spMkLst>
        </pc:spChg>
        <pc:spChg chg="mod">
          <ac:chgData name="rajuahmed1162021@gmail.com" userId="30f68a9591dbc57c" providerId="LiveId" clId="{A7C24AA3-98AB-4602-B92F-400C52D67AAD}" dt="2024-04-27T11:38:40.272" v="10840" actId="207"/>
          <ac:spMkLst>
            <pc:docMk/>
            <pc:sldMk cId="1582275483" sldId="1012"/>
            <ac:spMk id="82" creationId="{98603536-E44F-7BE3-9493-7495FE7980FF}"/>
          </ac:spMkLst>
        </pc:spChg>
        <pc:spChg chg="mod">
          <ac:chgData name="rajuahmed1162021@gmail.com" userId="30f68a9591dbc57c" providerId="LiveId" clId="{A7C24AA3-98AB-4602-B92F-400C52D67AAD}" dt="2024-04-27T11:38:47.367" v="10841" actId="207"/>
          <ac:spMkLst>
            <pc:docMk/>
            <pc:sldMk cId="1582275483" sldId="1012"/>
            <ac:spMk id="85" creationId="{EF807006-7903-64F0-4264-9B241A1D3D4D}"/>
          </ac:spMkLst>
        </pc:spChg>
        <pc:spChg chg="mod">
          <ac:chgData name="rajuahmed1162021@gmail.com" userId="30f68a9591dbc57c" providerId="LiveId" clId="{A7C24AA3-98AB-4602-B92F-400C52D67AAD}" dt="2024-04-27T11:37:28.525" v="10830" actId="692"/>
          <ac:spMkLst>
            <pc:docMk/>
            <pc:sldMk cId="1582275483" sldId="1012"/>
            <ac:spMk id="88" creationId="{C09978D4-0849-85E6-CCAC-6ABCC1A3AE03}"/>
          </ac:spMkLst>
        </pc:spChg>
        <pc:spChg chg="mod">
          <ac:chgData name="rajuahmed1162021@gmail.com" userId="30f68a9591dbc57c" providerId="LiveId" clId="{A7C24AA3-98AB-4602-B92F-400C52D67AAD}" dt="2024-04-27T11:38:23.991" v="10837" actId="207"/>
          <ac:spMkLst>
            <pc:docMk/>
            <pc:sldMk cId="1582275483" sldId="1012"/>
            <ac:spMk id="89" creationId="{D8115F28-C5AE-6CB1-41F0-5BF35C86A328}"/>
          </ac:spMkLst>
        </pc:spChg>
        <pc:spChg chg="mod">
          <ac:chgData name="rajuahmed1162021@gmail.com" userId="30f68a9591dbc57c" providerId="LiveId" clId="{A7C24AA3-98AB-4602-B92F-400C52D67AAD}" dt="2024-04-27T11:38:28.992" v="10838" actId="207"/>
          <ac:spMkLst>
            <pc:docMk/>
            <pc:sldMk cId="1582275483" sldId="1012"/>
            <ac:spMk id="91" creationId="{A6781817-6685-EE33-91B4-F28FB8EEFEE1}"/>
          </ac:spMkLst>
        </pc:spChg>
        <pc:spChg chg="mod topLvl">
          <ac:chgData name="rajuahmed1162021@gmail.com" userId="30f68a9591dbc57c" providerId="LiveId" clId="{A7C24AA3-98AB-4602-B92F-400C52D67AAD}" dt="2024-04-27T11:39:06.767" v="10842" actId="207"/>
          <ac:spMkLst>
            <pc:docMk/>
            <pc:sldMk cId="1582275483" sldId="1012"/>
            <ac:spMk id="92" creationId="{FEC20121-7ADE-4CBA-F07F-FAC8940DAEC9}"/>
          </ac:spMkLst>
        </pc:spChg>
        <pc:spChg chg="mod topLvl">
          <ac:chgData name="rajuahmed1162021@gmail.com" userId="30f68a9591dbc57c" providerId="LiveId" clId="{A7C24AA3-98AB-4602-B92F-400C52D67AAD}" dt="2024-04-27T11:39:19.135" v="10843" actId="207"/>
          <ac:spMkLst>
            <pc:docMk/>
            <pc:sldMk cId="1582275483" sldId="1012"/>
            <ac:spMk id="93" creationId="{CC7B5667-3A56-4C1B-D369-34294E010151}"/>
          </ac:spMkLst>
        </pc:spChg>
        <pc:spChg chg="mod topLvl">
          <ac:chgData name="rajuahmed1162021@gmail.com" userId="30f68a9591dbc57c" providerId="LiveId" clId="{A7C24AA3-98AB-4602-B92F-400C52D67AAD}" dt="2024-04-25T06:07:49.010" v="9739" actId="165"/>
          <ac:spMkLst>
            <pc:docMk/>
            <pc:sldMk cId="1582275483" sldId="1012"/>
            <ac:spMk id="95" creationId="{29311118-E100-1C92-B846-89384F177599}"/>
          </ac:spMkLst>
        </pc:spChg>
        <pc:spChg chg="mod topLvl">
          <ac:chgData name="rajuahmed1162021@gmail.com" userId="30f68a9591dbc57c" providerId="LiveId" clId="{A7C24AA3-98AB-4602-B92F-400C52D67AAD}" dt="2024-04-27T11:39:28.808" v="10844" actId="207"/>
          <ac:spMkLst>
            <pc:docMk/>
            <pc:sldMk cId="1582275483" sldId="1012"/>
            <ac:spMk id="96" creationId="{32B7F425-9CC0-B5B4-7383-2B2A4EE0162F}"/>
          </ac:spMkLst>
        </pc:spChg>
        <pc:spChg chg="mod topLvl">
          <ac:chgData name="rajuahmed1162021@gmail.com" userId="30f68a9591dbc57c" providerId="LiveId" clId="{A7C24AA3-98AB-4602-B92F-400C52D67AAD}" dt="2024-04-25T06:07:48.787" v="9738" actId="165"/>
          <ac:spMkLst>
            <pc:docMk/>
            <pc:sldMk cId="1582275483" sldId="1012"/>
            <ac:spMk id="99" creationId="{B6EBF649-D6D2-D5AE-BB96-F4F6CD071313}"/>
          </ac:spMkLst>
        </pc:spChg>
        <pc:spChg chg="mod">
          <ac:chgData name="rajuahmed1162021@gmail.com" userId="30f68a9591dbc57c" providerId="LiveId" clId="{A7C24AA3-98AB-4602-B92F-400C52D67AAD}" dt="2024-04-27T11:39:59.481" v="10925" actId="207"/>
          <ac:spMkLst>
            <pc:docMk/>
            <pc:sldMk cId="1582275483" sldId="1012"/>
            <ac:spMk id="104" creationId="{23E1D534-90EE-176A-A987-9A4DB40A7DC9}"/>
          </ac:spMkLst>
        </pc:spChg>
        <pc:spChg chg="del">
          <ac:chgData name="rajuahmed1162021@gmail.com" userId="30f68a9591dbc57c" providerId="LiveId" clId="{A7C24AA3-98AB-4602-B92F-400C52D67AAD}" dt="2024-04-27T11:42:34.045" v="10926"/>
          <ac:spMkLst>
            <pc:docMk/>
            <pc:sldMk cId="1582275483" sldId="1012"/>
            <ac:spMk id="110" creationId="{86BA94C9-EDA3-E9EC-AAF3-4445A0F76CAF}"/>
          </ac:spMkLst>
        </pc:spChg>
        <pc:grpChg chg="del mod topLvl">
          <ac:chgData name="rajuahmed1162021@gmail.com" userId="30f68a9591dbc57c" providerId="LiveId" clId="{A7C24AA3-98AB-4602-B92F-400C52D67AAD}" dt="2024-04-25T06:07:49.187" v="9740" actId="165"/>
          <ac:grpSpMkLst>
            <pc:docMk/>
            <pc:sldMk cId="1582275483" sldId="1012"/>
            <ac:grpSpMk id="94" creationId="{D5E98E7D-549F-52E4-2D37-68A7FFFA38EF}"/>
          </ac:grpSpMkLst>
        </pc:grpChg>
        <pc:grpChg chg="del mod topLvl">
          <ac:chgData name="rajuahmed1162021@gmail.com" userId="30f68a9591dbc57c" providerId="LiveId" clId="{A7C24AA3-98AB-4602-B92F-400C52D67AAD}" dt="2024-04-25T06:07:49.010" v="9739" actId="165"/>
          <ac:grpSpMkLst>
            <pc:docMk/>
            <pc:sldMk cId="1582275483" sldId="1012"/>
            <ac:grpSpMk id="97" creationId="{B4BA0693-31A3-031F-8816-635791227D58}"/>
          </ac:grpSpMkLst>
        </pc:grpChg>
        <pc:grpChg chg="del">
          <ac:chgData name="rajuahmed1162021@gmail.com" userId="30f68a9591dbc57c" providerId="LiveId" clId="{A7C24AA3-98AB-4602-B92F-400C52D67AAD}" dt="2024-04-25T06:07:48.787" v="9738" actId="165"/>
          <ac:grpSpMkLst>
            <pc:docMk/>
            <pc:sldMk cId="1582275483" sldId="1012"/>
            <ac:grpSpMk id="105" creationId="{C29FF506-64F0-6A52-27F8-4EB9603DA23A}"/>
          </ac:grpSpMkLst>
        </pc:grpChg>
        <pc:picChg chg="add mod modCrop">
          <ac:chgData name="rajuahmed1162021@gmail.com" userId="30f68a9591dbc57c" providerId="LiveId" clId="{A7C24AA3-98AB-4602-B92F-400C52D67AAD}" dt="2024-04-27T11:43:04.350" v="10931" actId="18131"/>
          <ac:picMkLst>
            <pc:docMk/>
            <pc:sldMk cId="1582275483" sldId="1012"/>
            <ac:picMk id="3" creationId="{EECDDB78-AB15-6852-2E4A-513219F60C95}"/>
          </ac:picMkLst>
        </pc:picChg>
      </pc:sldChg>
      <pc:sldChg chg="addSp delSp modSp add mod">
        <pc:chgData name="rajuahmed1162021@gmail.com" userId="30f68a9591dbc57c" providerId="LiveId" clId="{A7C24AA3-98AB-4602-B92F-400C52D67AAD}" dt="2024-04-27T11:49:35.561" v="10997" actId="207"/>
        <pc:sldMkLst>
          <pc:docMk/>
          <pc:sldMk cId="2461427803" sldId="1013"/>
        </pc:sldMkLst>
        <pc:spChg chg="mod topLvl">
          <ac:chgData name="rajuahmed1162021@gmail.com" userId="30f68a9591dbc57c" providerId="LiveId" clId="{A7C24AA3-98AB-4602-B92F-400C52D67AAD}" dt="2024-04-27T11:45:36.604" v="10947" actId="165"/>
          <ac:spMkLst>
            <pc:docMk/>
            <pc:sldMk cId="2461427803" sldId="1013"/>
            <ac:spMk id="5" creationId="{F7BFA08B-11ED-4E53-E7E0-6F4B376313FC}"/>
          </ac:spMkLst>
        </pc:spChg>
        <pc:spChg chg="mod topLvl">
          <ac:chgData name="rajuahmed1162021@gmail.com" userId="30f68a9591dbc57c" providerId="LiveId" clId="{A7C24AA3-98AB-4602-B92F-400C52D67AAD}" dt="2024-04-27T11:45:36.604" v="10947" actId="165"/>
          <ac:spMkLst>
            <pc:docMk/>
            <pc:sldMk cId="2461427803" sldId="1013"/>
            <ac:spMk id="6" creationId="{0EB22891-4B67-F4DC-C6E9-5443AB2D244C}"/>
          </ac:spMkLst>
        </pc:spChg>
        <pc:spChg chg="mod topLvl">
          <ac:chgData name="rajuahmed1162021@gmail.com" userId="30f68a9591dbc57c" providerId="LiveId" clId="{A7C24AA3-98AB-4602-B92F-400C52D67AAD}" dt="2024-04-27T11:45:36.604" v="10947" actId="165"/>
          <ac:spMkLst>
            <pc:docMk/>
            <pc:sldMk cId="2461427803" sldId="1013"/>
            <ac:spMk id="12" creationId="{8C48CF44-BB42-2420-76DB-0EC8C5748A47}"/>
          </ac:spMkLst>
        </pc:spChg>
        <pc:spChg chg="mod topLvl">
          <ac:chgData name="rajuahmed1162021@gmail.com" userId="30f68a9591dbc57c" providerId="LiveId" clId="{A7C24AA3-98AB-4602-B92F-400C52D67AAD}" dt="2024-04-25T06:08:01.793" v="9741" actId="165"/>
          <ac:spMkLst>
            <pc:docMk/>
            <pc:sldMk cId="2461427803" sldId="1013"/>
            <ac:spMk id="14" creationId="{9144F8D4-00C8-F795-F868-27312E89847A}"/>
          </ac:spMkLst>
        </pc:spChg>
        <pc:spChg chg="mod topLvl">
          <ac:chgData name="rajuahmed1162021@gmail.com" userId="30f68a9591dbc57c" providerId="LiveId" clId="{A7C24AA3-98AB-4602-B92F-400C52D67AAD}" dt="2024-04-27T11:45:12.064" v="10942" actId="207"/>
          <ac:spMkLst>
            <pc:docMk/>
            <pc:sldMk cId="2461427803" sldId="1013"/>
            <ac:spMk id="15" creationId="{DEB7961B-B61A-D327-F259-8730614109B8}"/>
          </ac:spMkLst>
        </pc:spChg>
        <pc:spChg chg="mod topLvl">
          <ac:chgData name="rajuahmed1162021@gmail.com" userId="30f68a9591dbc57c" providerId="LiveId" clId="{A7C24AA3-98AB-4602-B92F-400C52D67AAD}" dt="2024-04-27T11:44:35.448" v="10938" actId="207"/>
          <ac:spMkLst>
            <pc:docMk/>
            <pc:sldMk cId="2461427803" sldId="1013"/>
            <ac:spMk id="16" creationId="{173A9983-9347-BC37-9E6C-3DEFD34BD2A0}"/>
          </ac:spMkLst>
        </pc:spChg>
        <pc:spChg chg="mod topLvl">
          <ac:chgData name="rajuahmed1162021@gmail.com" userId="30f68a9591dbc57c" providerId="LiveId" clId="{A7C24AA3-98AB-4602-B92F-400C52D67AAD}" dt="2024-04-27T11:44:28.166" v="10937" actId="165"/>
          <ac:spMkLst>
            <pc:docMk/>
            <pc:sldMk cId="2461427803" sldId="1013"/>
            <ac:spMk id="17" creationId="{5AD0C752-97BD-18EC-61E7-A008ED741CED}"/>
          </ac:spMkLst>
        </pc:spChg>
        <pc:spChg chg="mod topLvl">
          <ac:chgData name="rajuahmed1162021@gmail.com" userId="30f68a9591dbc57c" providerId="LiveId" clId="{A7C24AA3-98AB-4602-B92F-400C52D67AAD}" dt="2024-04-25T06:08:01.793" v="9741" actId="165"/>
          <ac:spMkLst>
            <pc:docMk/>
            <pc:sldMk cId="2461427803" sldId="1013"/>
            <ac:spMk id="19" creationId="{6BA47F69-D13B-252F-E8EE-2DE95D3ACB5D}"/>
          </ac:spMkLst>
        </pc:spChg>
        <pc:spChg chg="mod topLvl">
          <ac:chgData name="rajuahmed1162021@gmail.com" userId="30f68a9591dbc57c" providerId="LiveId" clId="{A7C24AA3-98AB-4602-B92F-400C52D67AAD}" dt="2024-04-27T11:45:20.239" v="10944" actId="207"/>
          <ac:spMkLst>
            <pc:docMk/>
            <pc:sldMk cId="2461427803" sldId="1013"/>
            <ac:spMk id="20" creationId="{73F260DE-8F5B-925A-E256-085D41EB51C5}"/>
          </ac:spMkLst>
        </pc:spChg>
        <pc:spChg chg="mod topLvl">
          <ac:chgData name="rajuahmed1162021@gmail.com" userId="30f68a9591dbc57c" providerId="LiveId" clId="{A7C24AA3-98AB-4602-B92F-400C52D67AAD}" dt="2024-04-27T11:44:40.623" v="10939" actId="207"/>
          <ac:spMkLst>
            <pc:docMk/>
            <pc:sldMk cId="2461427803" sldId="1013"/>
            <ac:spMk id="21" creationId="{ABBDF045-D966-CEBB-23B1-0FA09A97732C}"/>
          </ac:spMkLst>
        </pc:spChg>
        <pc:spChg chg="mod topLvl">
          <ac:chgData name="rajuahmed1162021@gmail.com" userId="30f68a9591dbc57c" providerId="LiveId" clId="{A7C24AA3-98AB-4602-B92F-400C52D67AAD}" dt="2024-04-27T11:44:28.166" v="10937" actId="165"/>
          <ac:spMkLst>
            <pc:docMk/>
            <pc:sldMk cId="2461427803" sldId="1013"/>
            <ac:spMk id="22" creationId="{E4C80376-0FD2-1C90-B5C4-628B23F08824}"/>
          </ac:spMkLst>
        </pc:spChg>
        <pc:spChg chg="mod">
          <ac:chgData name="rajuahmed1162021@gmail.com" userId="30f68a9591dbc57c" providerId="LiveId" clId="{A7C24AA3-98AB-4602-B92F-400C52D67AAD}" dt="2024-04-24T10:58:41.601" v="6603" actId="165"/>
          <ac:spMkLst>
            <pc:docMk/>
            <pc:sldMk cId="2461427803" sldId="1013"/>
            <ac:spMk id="24" creationId="{38FB0428-92D2-4B42-7A16-CE7E76A3CF80}"/>
          </ac:spMkLst>
        </pc:spChg>
        <pc:spChg chg="mod">
          <ac:chgData name="rajuahmed1162021@gmail.com" userId="30f68a9591dbc57c" providerId="LiveId" clId="{A7C24AA3-98AB-4602-B92F-400C52D67AAD}" dt="2024-04-24T10:58:41.601" v="6603" actId="165"/>
          <ac:spMkLst>
            <pc:docMk/>
            <pc:sldMk cId="2461427803" sldId="1013"/>
            <ac:spMk id="25" creationId="{D462C586-8C55-ACE3-AAC2-750C3F8B057E}"/>
          </ac:spMkLst>
        </pc:spChg>
        <pc:spChg chg="mod">
          <ac:chgData name="rajuahmed1162021@gmail.com" userId="30f68a9591dbc57c" providerId="LiveId" clId="{A7C24AA3-98AB-4602-B92F-400C52D67AAD}" dt="2024-04-24T10:58:41.601" v="6603" actId="165"/>
          <ac:spMkLst>
            <pc:docMk/>
            <pc:sldMk cId="2461427803" sldId="1013"/>
            <ac:spMk id="26" creationId="{EB1099A0-50AB-8814-CAE8-729B1DD6464E}"/>
          </ac:spMkLst>
        </pc:spChg>
        <pc:spChg chg="mod">
          <ac:chgData name="rajuahmed1162021@gmail.com" userId="30f68a9591dbc57c" providerId="LiveId" clId="{A7C24AA3-98AB-4602-B92F-400C52D67AAD}" dt="2024-04-24T10:58:41.601" v="6603" actId="165"/>
          <ac:spMkLst>
            <pc:docMk/>
            <pc:sldMk cId="2461427803" sldId="1013"/>
            <ac:spMk id="27" creationId="{66F245E0-42D9-54EA-78BD-0534EAAAB8F1}"/>
          </ac:spMkLst>
        </pc:spChg>
        <pc:spChg chg="mod topLvl">
          <ac:chgData name="rajuahmed1162021@gmail.com" userId="30f68a9591dbc57c" providerId="LiveId" clId="{A7C24AA3-98AB-4602-B92F-400C52D67AAD}" dt="2024-04-25T06:08:01.793" v="9741" actId="165"/>
          <ac:spMkLst>
            <pc:docMk/>
            <pc:sldMk cId="2461427803" sldId="1013"/>
            <ac:spMk id="29" creationId="{32A486AD-676D-1A60-97DA-4CFF8D845F6A}"/>
          </ac:spMkLst>
        </pc:spChg>
        <pc:spChg chg="mod topLvl">
          <ac:chgData name="rajuahmed1162021@gmail.com" userId="30f68a9591dbc57c" providerId="LiveId" clId="{A7C24AA3-98AB-4602-B92F-400C52D67AAD}" dt="2024-04-27T11:45:26.296" v="10945" actId="207"/>
          <ac:spMkLst>
            <pc:docMk/>
            <pc:sldMk cId="2461427803" sldId="1013"/>
            <ac:spMk id="30" creationId="{4AD500A0-3726-4DE1-F707-50BE7B32F905}"/>
          </ac:spMkLst>
        </pc:spChg>
        <pc:spChg chg="mod topLvl">
          <ac:chgData name="rajuahmed1162021@gmail.com" userId="30f68a9591dbc57c" providerId="LiveId" clId="{A7C24AA3-98AB-4602-B92F-400C52D67AAD}" dt="2024-04-27T11:44:47.063" v="10940" actId="207"/>
          <ac:spMkLst>
            <pc:docMk/>
            <pc:sldMk cId="2461427803" sldId="1013"/>
            <ac:spMk id="31" creationId="{702CFBEF-45ED-EA87-C483-0BE4D3839E66}"/>
          </ac:spMkLst>
        </pc:spChg>
        <pc:spChg chg="mod topLvl">
          <ac:chgData name="rajuahmed1162021@gmail.com" userId="30f68a9591dbc57c" providerId="LiveId" clId="{A7C24AA3-98AB-4602-B92F-400C52D67AAD}" dt="2024-04-27T11:44:28.166" v="10937" actId="165"/>
          <ac:spMkLst>
            <pc:docMk/>
            <pc:sldMk cId="2461427803" sldId="1013"/>
            <ac:spMk id="64" creationId="{88DE9B62-8EA5-9DA7-82F3-4C7FFAF5B1FF}"/>
          </ac:spMkLst>
        </pc:spChg>
        <pc:spChg chg="mod topLvl">
          <ac:chgData name="rajuahmed1162021@gmail.com" userId="30f68a9591dbc57c" providerId="LiveId" clId="{A7C24AA3-98AB-4602-B92F-400C52D67AAD}" dt="2024-04-25T06:08:01.793" v="9741" actId="165"/>
          <ac:spMkLst>
            <pc:docMk/>
            <pc:sldMk cId="2461427803" sldId="1013"/>
            <ac:spMk id="66" creationId="{B382D1E4-2CA3-299A-3956-19C479355DD1}"/>
          </ac:spMkLst>
        </pc:spChg>
        <pc:spChg chg="mod topLvl">
          <ac:chgData name="rajuahmed1162021@gmail.com" userId="30f68a9591dbc57c" providerId="LiveId" clId="{A7C24AA3-98AB-4602-B92F-400C52D67AAD}" dt="2024-04-27T11:45:30.632" v="10946" actId="207"/>
          <ac:spMkLst>
            <pc:docMk/>
            <pc:sldMk cId="2461427803" sldId="1013"/>
            <ac:spMk id="67" creationId="{FFEF0D01-1EE1-CF71-FA95-202C305AAC0E}"/>
          </ac:spMkLst>
        </pc:spChg>
        <pc:spChg chg="mod topLvl">
          <ac:chgData name="rajuahmed1162021@gmail.com" userId="30f68a9591dbc57c" providerId="LiveId" clId="{A7C24AA3-98AB-4602-B92F-400C52D67AAD}" dt="2024-04-27T11:44:57.865" v="10941" actId="207"/>
          <ac:spMkLst>
            <pc:docMk/>
            <pc:sldMk cId="2461427803" sldId="1013"/>
            <ac:spMk id="68" creationId="{DF87A058-300B-3B7B-8EC0-9D429E7F2922}"/>
          </ac:spMkLst>
        </pc:spChg>
        <pc:spChg chg="mod topLvl">
          <ac:chgData name="rajuahmed1162021@gmail.com" userId="30f68a9591dbc57c" providerId="LiveId" clId="{A7C24AA3-98AB-4602-B92F-400C52D67AAD}" dt="2024-04-25T06:08:02.030" v="9742" actId="165"/>
          <ac:spMkLst>
            <pc:docMk/>
            <pc:sldMk cId="2461427803" sldId="1013"/>
            <ac:spMk id="69" creationId="{5A5C8E62-3D17-243C-BC82-CABC33E1EC4F}"/>
          </ac:spMkLst>
        </pc:spChg>
        <pc:spChg chg="add del mod">
          <ac:chgData name="rajuahmed1162021@gmail.com" userId="30f68a9591dbc57c" providerId="LiveId" clId="{A7C24AA3-98AB-4602-B92F-400C52D67AAD}" dt="2024-04-24T11:00:02.412" v="6621" actId="478"/>
          <ac:spMkLst>
            <pc:docMk/>
            <pc:sldMk cId="2461427803" sldId="1013"/>
            <ac:spMk id="70" creationId="{07F0747E-2989-D6A3-A905-20944C242561}"/>
          </ac:spMkLst>
        </pc:spChg>
        <pc:spChg chg="add del mod">
          <ac:chgData name="rajuahmed1162021@gmail.com" userId="30f68a9591dbc57c" providerId="LiveId" clId="{A7C24AA3-98AB-4602-B92F-400C52D67AAD}" dt="2024-04-24T11:02:20.588" v="6701" actId="478"/>
          <ac:spMkLst>
            <pc:docMk/>
            <pc:sldMk cId="2461427803" sldId="1013"/>
            <ac:spMk id="72" creationId="{0ED7D620-322D-AC53-C781-6111967E6466}"/>
          </ac:spMkLst>
        </pc:spChg>
        <pc:spChg chg="mod">
          <ac:chgData name="rajuahmed1162021@gmail.com" userId="30f68a9591dbc57c" providerId="LiveId" clId="{A7C24AA3-98AB-4602-B92F-400C52D67AAD}" dt="2024-04-27T11:43:40.784" v="10934"/>
          <ac:spMkLst>
            <pc:docMk/>
            <pc:sldMk cId="2461427803" sldId="1013"/>
            <ac:spMk id="76" creationId="{7D025B12-FD49-AA8D-84E1-AE45F5AEEBBE}"/>
          </ac:spMkLst>
        </pc:spChg>
        <pc:spChg chg="add del mod">
          <ac:chgData name="rajuahmed1162021@gmail.com" userId="30f68a9591dbc57c" providerId="LiveId" clId="{A7C24AA3-98AB-4602-B92F-400C52D67AAD}" dt="2024-04-24T11:02:57.164" v="6709" actId="478"/>
          <ac:spMkLst>
            <pc:docMk/>
            <pc:sldMk cId="2461427803" sldId="1013"/>
            <ac:spMk id="78" creationId="{4FAE6812-C5A2-E75D-555A-51DCE1E7AB87}"/>
          </ac:spMkLst>
        </pc:spChg>
        <pc:spChg chg="add del mod">
          <ac:chgData name="rajuahmed1162021@gmail.com" userId="30f68a9591dbc57c" providerId="LiveId" clId="{A7C24AA3-98AB-4602-B92F-400C52D67AAD}" dt="2024-04-24T11:04:02.493" v="6744" actId="478"/>
          <ac:spMkLst>
            <pc:docMk/>
            <pc:sldMk cId="2461427803" sldId="1013"/>
            <ac:spMk id="82" creationId="{FACBAC83-C67A-9D60-3070-903D8A273BC1}"/>
          </ac:spMkLst>
        </pc:spChg>
        <pc:spChg chg="add del mod">
          <ac:chgData name="rajuahmed1162021@gmail.com" userId="30f68a9591dbc57c" providerId="LiveId" clId="{A7C24AA3-98AB-4602-B92F-400C52D67AAD}" dt="2024-04-24T11:04:02.493" v="6744" actId="478"/>
          <ac:spMkLst>
            <pc:docMk/>
            <pc:sldMk cId="2461427803" sldId="1013"/>
            <ac:spMk id="83" creationId="{09B72EC1-AEAF-1346-E9AD-7965E5D98B82}"/>
          </ac:spMkLst>
        </pc:spChg>
        <pc:spChg chg="add del mod">
          <ac:chgData name="rajuahmed1162021@gmail.com" userId="30f68a9591dbc57c" providerId="LiveId" clId="{A7C24AA3-98AB-4602-B92F-400C52D67AAD}" dt="2024-04-24T11:04:56.367" v="6760" actId="478"/>
          <ac:spMkLst>
            <pc:docMk/>
            <pc:sldMk cId="2461427803" sldId="1013"/>
            <ac:spMk id="84" creationId="{F3EAB9F3-70A3-F450-E156-766755FFDAFB}"/>
          </ac:spMkLst>
        </pc:spChg>
        <pc:spChg chg="add del mod">
          <ac:chgData name="rajuahmed1162021@gmail.com" userId="30f68a9591dbc57c" providerId="LiveId" clId="{A7C24AA3-98AB-4602-B92F-400C52D67AAD}" dt="2024-04-24T11:04:56.367" v="6760" actId="478"/>
          <ac:spMkLst>
            <pc:docMk/>
            <pc:sldMk cId="2461427803" sldId="1013"/>
            <ac:spMk id="85" creationId="{C1CDAD0C-66E8-8FF8-D705-AE802C876A48}"/>
          </ac:spMkLst>
        </pc:spChg>
        <pc:spChg chg="add del mod">
          <ac:chgData name="rajuahmed1162021@gmail.com" userId="30f68a9591dbc57c" providerId="LiveId" clId="{A7C24AA3-98AB-4602-B92F-400C52D67AAD}" dt="2024-04-24T11:06:57.535" v="6814" actId="478"/>
          <ac:spMkLst>
            <pc:docMk/>
            <pc:sldMk cId="2461427803" sldId="1013"/>
            <ac:spMk id="86" creationId="{3F1EB163-C264-FD93-1523-10F46F7268AF}"/>
          </ac:spMkLst>
        </pc:spChg>
        <pc:spChg chg="add del mod">
          <ac:chgData name="rajuahmed1162021@gmail.com" userId="30f68a9591dbc57c" providerId="LiveId" clId="{A7C24AA3-98AB-4602-B92F-400C52D67AAD}" dt="2024-04-24T11:06:57.535" v="6814" actId="478"/>
          <ac:spMkLst>
            <pc:docMk/>
            <pc:sldMk cId="2461427803" sldId="1013"/>
            <ac:spMk id="87" creationId="{6B41C592-2FAD-8DF0-8536-E45D3484CD7F}"/>
          </ac:spMkLst>
        </pc:spChg>
        <pc:spChg chg="del mod">
          <ac:chgData name="rajuahmed1162021@gmail.com" userId="30f68a9591dbc57c" providerId="LiveId" clId="{A7C24AA3-98AB-4602-B92F-400C52D67AAD}" dt="2024-04-24T11:00:06.076" v="6622" actId="478"/>
          <ac:spMkLst>
            <pc:docMk/>
            <pc:sldMk cId="2461427803" sldId="1013"/>
            <ac:spMk id="116" creationId="{CAAD7FED-2E76-417E-3A9A-FCD23965F5EF}"/>
          </ac:spMkLst>
        </pc:spChg>
        <pc:spChg chg="mod">
          <ac:chgData name="rajuahmed1162021@gmail.com" userId="30f68a9591dbc57c" providerId="LiveId" clId="{A7C24AA3-98AB-4602-B92F-400C52D67AAD}" dt="2024-04-24T10:58:10.755" v="6594" actId="164"/>
          <ac:spMkLst>
            <pc:docMk/>
            <pc:sldMk cId="2461427803" sldId="1013"/>
            <ac:spMk id="130" creationId="{4D2FF113-5095-4FCB-25B2-DE627999E347}"/>
          </ac:spMkLst>
        </pc:spChg>
        <pc:spChg chg="mod">
          <ac:chgData name="rajuahmed1162021@gmail.com" userId="30f68a9591dbc57c" providerId="LiveId" clId="{A7C24AA3-98AB-4602-B92F-400C52D67AAD}" dt="2024-04-24T10:58:10.755" v="6594" actId="164"/>
          <ac:spMkLst>
            <pc:docMk/>
            <pc:sldMk cId="2461427803" sldId="1013"/>
            <ac:spMk id="131" creationId="{CC2B9F9B-CD6E-34AD-5106-BB62B3CA1A82}"/>
          </ac:spMkLst>
        </pc:spChg>
        <pc:spChg chg="mod">
          <ac:chgData name="rajuahmed1162021@gmail.com" userId="30f68a9591dbc57c" providerId="LiveId" clId="{A7C24AA3-98AB-4602-B92F-400C52D67AAD}" dt="2024-04-24T10:58:10.755" v="6594" actId="164"/>
          <ac:spMkLst>
            <pc:docMk/>
            <pc:sldMk cId="2461427803" sldId="1013"/>
            <ac:spMk id="132" creationId="{8817DB10-A1DB-999E-9D29-39370F466BDE}"/>
          </ac:spMkLst>
        </pc:spChg>
        <pc:spChg chg="mod">
          <ac:chgData name="rajuahmed1162021@gmail.com" userId="30f68a9591dbc57c" providerId="LiveId" clId="{A7C24AA3-98AB-4602-B92F-400C52D67AAD}" dt="2024-04-24T10:58:10.755" v="6594" actId="164"/>
          <ac:spMkLst>
            <pc:docMk/>
            <pc:sldMk cId="2461427803" sldId="1013"/>
            <ac:spMk id="133" creationId="{BB787261-6118-783B-C0AB-DE19E63BF13B}"/>
          </ac:spMkLst>
        </pc:spChg>
        <pc:spChg chg="mod">
          <ac:chgData name="rajuahmed1162021@gmail.com" userId="30f68a9591dbc57c" providerId="LiveId" clId="{A7C24AA3-98AB-4602-B92F-400C52D67AAD}" dt="2024-04-24T10:58:10.755" v="6594" actId="164"/>
          <ac:spMkLst>
            <pc:docMk/>
            <pc:sldMk cId="2461427803" sldId="1013"/>
            <ac:spMk id="134" creationId="{4E7B3508-8673-B6E4-4C81-80E301A29C8C}"/>
          </ac:spMkLst>
        </pc:spChg>
        <pc:spChg chg="mod">
          <ac:chgData name="rajuahmed1162021@gmail.com" userId="30f68a9591dbc57c" providerId="LiveId" clId="{A7C24AA3-98AB-4602-B92F-400C52D67AAD}" dt="2024-04-24T10:58:10.755" v="6594" actId="164"/>
          <ac:spMkLst>
            <pc:docMk/>
            <pc:sldMk cId="2461427803" sldId="1013"/>
            <ac:spMk id="135" creationId="{3BFD6AB6-FCB1-48B2-08B6-14231689DC9A}"/>
          </ac:spMkLst>
        </pc:spChg>
        <pc:spChg chg="mod">
          <ac:chgData name="rajuahmed1162021@gmail.com" userId="30f68a9591dbc57c" providerId="LiveId" clId="{A7C24AA3-98AB-4602-B92F-400C52D67AAD}" dt="2024-04-24T10:58:10.755" v="6594" actId="164"/>
          <ac:spMkLst>
            <pc:docMk/>
            <pc:sldMk cId="2461427803" sldId="1013"/>
            <ac:spMk id="136" creationId="{6CF84095-E1F2-51B8-0BFF-48750BABB245}"/>
          </ac:spMkLst>
        </pc:spChg>
        <pc:spChg chg="mod">
          <ac:chgData name="rajuahmed1162021@gmail.com" userId="30f68a9591dbc57c" providerId="LiveId" clId="{A7C24AA3-98AB-4602-B92F-400C52D67AAD}" dt="2024-04-24T10:58:10.755" v="6594" actId="164"/>
          <ac:spMkLst>
            <pc:docMk/>
            <pc:sldMk cId="2461427803" sldId="1013"/>
            <ac:spMk id="137" creationId="{3D9D7874-B9B7-E8A3-9EA6-DA85A818CE1D}"/>
          </ac:spMkLst>
        </pc:spChg>
        <pc:spChg chg="mod">
          <ac:chgData name="rajuahmed1162021@gmail.com" userId="30f68a9591dbc57c" providerId="LiveId" clId="{A7C24AA3-98AB-4602-B92F-400C52D67AAD}" dt="2024-04-24T10:58:10.755" v="6594" actId="164"/>
          <ac:spMkLst>
            <pc:docMk/>
            <pc:sldMk cId="2461427803" sldId="1013"/>
            <ac:spMk id="138" creationId="{C9806365-CFEE-BB1B-0D0F-39F8E5BEC206}"/>
          </ac:spMkLst>
        </pc:spChg>
        <pc:spChg chg="mod">
          <ac:chgData name="rajuahmed1162021@gmail.com" userId="30f68a9591dbc57c" providerId="LiveId" clId="{A7C24AA3-98AB-4602-B92F-400C52D67AAD}" dt="2024-04-24T10:58:10.755" v="6594" actId="164"/>
          <ac:spMkLst>
            <pc:docMk/>
            <pc:sldMk cId="2461427803" sldId="1013"/>
            <ac:spMk id="139" creationId="{476E5915-1E6A-52A8-F74F-0C7CDCFA09C6}"/>
          </ac:spMkLst>
        </pc:spChg>
        <pc:spChg chg="mod">
          <ac:chgData name="rajuahmed1162021@gmail.com" userId="30f68a9591dbc57c" providerId="LiveId" clId="{A7C24AA3-98AB-4602-B92F-400C52D67AAD}" dt="2024-04-24T10:58:10.755" v="6594" actId="164"/>
          <ac:spMkLst>
            <pc:docMk/>
            <pc:sldMk cId="2461427803" sldId="1013"/>
            <ac:spMk id="140" creationId="{DE669309-2D71-8B9D-B416-45B441B1D2CF}"/>
          </ac:spMkLst>
        </pc:spChg>
        <pc:spChg chg="mod">
          <ac:chgData name="rajuahmed1162021@gmail.com" userId="30f68a9591dbc57c" providerId="LiveId" clId="{A7C24AA3-98AB-4602-B92F-400C52D67AAD}" dt="2024-04-24T10:58:10.755" v="6594" actId="164"/>
          <ac:spMkLst>
            <pc:docMk/>
            <pc:sldMk cId="2461427803" sldId="1013"/>
            <ac:spMk id="141" creationId="{1DAE6198-6384-99B5-CAFA-FF91641D97D1}"/>
          </ac:spMkLst>
        </pc:spChg>
        <pc:spChg chg="mod">
          <ac:chgData name="rajuahmed1162021@gmail.com" userId="30f68a9591dbc57c" providerId="LiveId" clId="{A7C24AA3-98AB-4602-B92F-400C52D67AAD}" dt="2024-04-24T10:58:10.755" v="6594" actId="164"/>
          <ac:spMkLst>
            <pc:docMk/>
            <pc:sldMk cId="2461427803" sldId="1013"/>
            <ac:spMk id="142" creationId="{F8CB769D-009C-98AA-DEF9-92A292ED5D02}"/>
          </ac:spMkLst>
        </pc:spChg>
        <pc:spChg chg="mod">
          <ac:chgData name="rajuahmed1162021@gmail.com" userId="30f68a9591dbc57c" providerId="LiveId" clId="{A7C24AA3-98AB-4602-B92F-400C52D67AAD}" dt="2024-04-24T10:58:10.755" v="6594" actId="164"/>
          <ac:spMkLst>
            <pc:docMk/>
            <pc:sldMk cId="2461427803" sldId="1013"/>
            <ac:spMk id="143" creationId="{B664D99B-8671-F581-FB0D-55E296FBD49B}"/>
          </ac:spMkLst>
        </pc:spChg>
        <pc:spChg chg="mod">
          <ac:chgData name="rajuahmed1162021@gmail.com" userId="30f68a9591dbc57c" providerId="LiveId" clId="{A7C24AA3-98AB-4602-B92F-400C52D67AAD}" dt="2024-04-24T10:58:10.755" v="6594" actId="164"/>
          <ac:spMkLst>
            <pc:docMk/>
            <pc:sldMk cId="2461427803" sldId="1013"/>
            <ac:spMk id="144" creationId="{31837A10-168B-8F16-0B9F-CE5435961823}"/>
          </ac:spMkLst>
        </pc:spChg>
        <pc:spChg chg="mod">
          <ac:chgData name="rajuahmed1162021@gmail.com" userId="30f68a9591dbc57c" providerId="LiveId" clId="{A7C24AA3-98AB-4602-B92F-400C52D67AAD}" dt="2024-04-24T10:58:10.755" v="6594" actId="164"/>
          <ac:spMkLst>
            <pc:docMk/>
            <pc:sldMk cId="2461427803" sldId="1013"/>
            <ac:spMk id="145" creationId="{9DF3F670-BAEA-B8AD-CF9A-7CC5BE00F3D7}"/>
          </ac:spMkLst>
        </pc:spChg>
        <pc:spChg chg="mod">
          <ac:chgData name="rajuahmed1162021@gmail.com" userId="30f68a9591dbc57c" providerId="LiveId" clId="{A7C24AA3-98AB-4602-B92F-400C52D67AAD}" dt="2024-04-24T10:58:10.755" v="6594" actId="164"/>
          <ac:spMkLst>
            <pc:docMk/>
            <pc:sldMk cId="2461427803" sldId="1013"/>
            <ac:spMk id="146" creationId="{D55FAB7F-49E1-B784-B63D-C8ACF18D412D}"/>
          </ac:spMkLst>
        </pc:spChg>
        <pc:spChg chg="mod">
          <ac:chgData name="rajuahmed1162021@gmail.com" userId="30f68a9591dbc57c" providerId="LiveId" clId="{A7C24AA3-98AB-4602-B92F-400C52D67AAD}" dt="2024-04-24T10:58:10.755" v="6594" actId="164"/>
          <ac:spMkLst>
            <pc:docMk/>
            <pc:sldMk cId="2461427803" sldId="1013"/>
            <ac:spMk id="147" creationId="{2B86824F-F455-E58C-C5D8-CA1DC41DC636}"/>
          </ac:spMkLst>
        </pc:spChg>
        <pc:spChg chg="mod">
          <ac:chgData name="rajuahmed1162021@gmail.com" userId="30f68a9591dbc57c" providerId="LiveId" clId="{A7C24AA3-98AB-4602-B92F-400C52D67AAD}" dt="2024-04-24T10:58:10.755" v="6594" actId="164"/>
          <ac:spMkLst>
            <pc:docMk/>
            <pc:sldMk cId="2461427803" sldId="1013"/>
            <ac:spMk id="148" creationId="{97A914D4-4AC7-8185-7899-E9DF007E6B64}"/>
          </ac:spMkLst>
        </pc:spChg>
        <pc:spChg chg="mod">
          <ac:chgData name="rajuahmed1162021@gmail.com" userId="30f68a9591dbc57c" providerId="LiveId" clId="{A7C24AA3-98AB-4602-B92F-400C52D67AAD}" dt="2024-04-24T10:58:10.755" v="6594" actId="164"/>
          <ac:spMkLst>
            <pc:docMk/>
            <pc:sldMk cId="2461427803" sldId="1013"/>
            <ac:spMk id="149" creationId="{878535FF-EDB9-DD0D-913C-B14408729AC1}"/>
          </ac:spMkLst>
        </pc:spChg>
        <pc:spChg chg="mod">
          <ac:chgData name="rajuahmed1162021@gmail.com" userId="30f68a9591dbc57c" providerId="LiveId" clId="{A7C24AA3-98AB-4602-B92F-400C52D67AAD}" dt="2024-04-24T10:58:10.755" v="6594" actId="164"/>
          <ac:spMkLst>
            <pc:docMk/>
            <pc:sldMk cId="2461427803" sldId="1013"/>
            <ac:spMk id="160" creationId="{9DD15B2B-FBE7-484B-077C-E60BFB444206}"/>
          </ac:spMkLst>
        </pc:spChg>
        <pc:grpChg chg="add del mod">
          <ac:chgData name="rajuahmed1162021@gmail.com" userId="30f68a9591dbc57c" providerId="LiveId" clId="{A7C24AA3-98AB-4602-B92F-400C52D67AAD}" dt="2024-04-24T11:00:06.076" v="6622" actId="478"/>
          <ac:grpSpMkLst>
            <pc:docMk/>
            <pc:sldMk cId="2461427803" sldId="1013"/>
            <ac:grpSpMk id="2" creationId="{BEF2DAEB-BB04-6C34-BE6C-4A8D2EC3552D}"/>
          </ac:grpSpMkLst>
        </pc:grpChg>
        <pc:grpChg chg="add del mod">
          <ac:chgData name="rajuahmed1162021@gmail.com" userId="30f68a9591dbc57c" providerId="LiveId" clId="{A7C24AA3-98AB-4602-B92F-400C52D67AAD}" dt="2024-04-24T10:58:41.601" v="6603" actId="165"/>
          <ac:grpSpMkLst>
            <pc:docMk/>
            <pc:sldMk cId="2461427803" sldId="1013"/>
            <ac:grpSpMk id="3" creationId="{7F33C2F8-72B3-43ED-7C74-E1128FC64980}"/>
          </ac:grpSpMkLst>
        </pc:grpChg>
        <pc:grpChg chg="del mod topLvl">
          <ac:chgData name="rajuahmed1162021@gmail.com" userId="30f68a9591dbc57c" providerId="LiveId" clId="{A7C24AA3-98AB-4602-B92F-400C52D67AAD}" dt="2024-04-25T06:08:01.793" v="9741" actId="165"/>
          <ac:grpSpMkLst>
            <pc:docMk/>
            <pc:sldMk cId="2461427803" sldId="1013"/>
            <ac:grpSpMk id="7" creationId="{AFA40A6F-AD42-0E99-1868-15F4F63A2365}"/>
          </ac:grpSpMkLst>
        </pc:grpChg>
        <pc:grpChg chg="del mod topLvl">
          <ac:chgData name="rajuahmed1162021@gmail.com" userId="30f68a9591dbc57c" providerId="LiveId" clId="{A7C24AA3-98AB-4602-B92F-400C52D67AAD}" dt="2024-04-25T06:08:01.793" v="9741" actId="165"/>
          <ac:grpSpMkLst>
            <pc:docMk/>
            <pc:sldMk cId="2461427803" sldId="1013"/>
            <ac:grpSpMk id="8" creationId="{2EC6658F-E525-B5BF-5EAA-81990C5402F6}"/>
          </ac:grpSpMkLst>
        </pc:grpChg>
        <pc:grpChg chg="del mod topLvl">
          <ac:chgData name="rajuahmed1162021@gmail.com" userId="30f68a9591dbc57c" providerId="LiveId" clId="{A7C24AA3-98AB-4602-B92F-400C52D67AAD}" dt="2024-04-24T11:00:23.436" v="6627" actId="478"/>
          <ac:grpSpMkLst>
            <pc:docMk/>
            <pc:sldMk cId="2461427803" sldId="1013"/>
            <ac:grpSpMk id="9" creationId="{543D80A3-791D-0B3B-6104-BF8880509A79}"/>
          </ac:grpSpMkLst>
        </pc:grpChg>
        <pc:grpChg chg="del mod topLvl">
          <ac:chgData name="rajuahmed1162021@gmail.com" userId="30f68a9591dbc57c" providerId="LiveId" clId="{A7C24AA3-98AB-4602-B92F-400C52D67AAD}" dt="2024-04-25T06:08:01.793" v="9741" actId="165"/>
          <ac:grpSpMkLst>
            <pc:docMk/>
            <pc:sldMk cId="2461427803" sldId="1013"/>
            <ac:grpSpMk id="10" creationId="{0A9270CF-D604-72D4-A8E4-53FC48CCAAA3}"/>
          </ac:grpSpMkLst>
        </pc:grpChg>
        <pc:grpChg chg="del mod topLvl">
          <ac:chgData name="rajuahmed1162021@gmail.com" userId="30f68a9591dbc57c" providerId="LiveId" clId="{A7C24AA3-98AB-4602-B92F-400C52D67AAD}" dt="2024-04-25T06:08:01.793" v="9741" actId="165"/>
          <ac:grpSpMkLst>
            <pc:docMk/>
            <pc:sldMk cId="2461427803" sldId="1013"/>
            <ac:grpSpMk id="11" creationId="{3F9CE138-333F-1EA7-DB08-5542548BE4EE}"/>
          </ac:grpSpMkLst>
        </pc:grpChg>
        <pc:grpChg chg="del mod topLvl">
          <ac:chgData name="rajuahmed1162021@gmail.com" userId="30f68a9591dbc57c" providerId="LiveId" clId="{A7C24AA3-98AB-4602-B92F-400C52D67AAD}" dt="2024-04-27T11:44:28.166" v="10937" actId="165"/>
          <ac:grpSpMkLst>
            <pc:docMk/>
            <pc:sldMk cId="2461427803" sldId="1013"/>
            <ac:grpSpMk id="13" creationId="{07AAF01C-4266-8573-3082-A5F799F4F51A}"/>
          </ac:grpSpMkLst>
        </pc:grpChg>
        <pc:grpChg chg="del mod topLvl">
          <ac:chgData name="rajuahmed1162021@gmail.com" userId="30f68a9591dbc57c" providerId="LiveId" clId="{A7C24AA3-98AB-4602-B92F-400C52D67AAD}" dt="2024-04-27T11:44:28.166" v="10937" actId="165"/>
          <ac:grpSpMkLst>
            <pc:docMk/>
            <pc:sldMk cId="2461427803" sldId="1013"/>
            <ac:grpSpMk id="18" creationId="{EDED4BBC-6866-70F9-6728-AEA72CB31BF7}"/>
          </ac:grpSpMkLst>
        </pc:grpChg>
        <pc:grpChg chg="mod">
          <ac:chgData name="rajuahmed1162021@gmail.com" userId="30f68a9591dbc57c" providerId="LiveId" clId="{A7C24AA3-98AB-4602-B92F-400C52D67AAD}" dt="2024-04-24T10:58:41.601" v="6603" actId="165"/>
          <ac:grpSpMkLst>
            <pc:docMk/>
            <pc:sldMk cId="2461427803" sldId="1013"/>
            <ac:grpSpMk id="23" creationId="{96DAC3BC-329C-6F6C-514B-06B694B318BB}"/>
          </ac:grpSpMkLst>
        </pc:grpChg>
        <pc:grpChg chg="del mod topLvl">
          <ac:chgData name="rajuahmed1162021@gmail.com" userId="30f68a9591dbc57c" providerId="LiveId" clId="{A7C24AA3-98AB-4602-B92F-400C52D67AAD}" dt="2024-04-27T11:44:28.166" v="10937" actId="165"/>
          <ac:grpSpMkLst>
            <pc:docMk/>
            <pc:sldMk cId="2461427803" sldId="1013"/>
            <ac:grpSpMk id="28" creationId="{D6234A16-A74A-5C97-29E5-B215D5A8DEE2}"/>
          </ac:grpSpMkLst>
        </pc:grpChg>
        <pc:grpChg chg="del mod topLvl">
          <ac:chgData name="rajuahmed1162021@gmail.com" userId="30f68a9591dbc57c" providerId="LiveId" clId="{A7C24AA3-98AB-4602-B92F-400C52D67AAD}" dt="2024-04-25T06:08:02.030" v="9742" actId="165"/>
          <ac:grpSpMkLst>
            <pc:docMk/>
            <pc:sldMk cId="2461427803" sldId="1013"/>
            <ac:grpSpMk id="65" creationId="{DDED9F84-B783-7AA8-10C8-FB0584602A9E}"/>
          </ac:grpSpMkLst>
        </pc:grpChg>
        <pc:grpChg chg="add del mod topLvl">
          <ac:chgData name="rajuahmed1162021@gmail.com" userId="30f68a9591dbc57c" providerId="LiveId" clId="{A7C24AA3-98AB-4602-B92F-400C52D67AAD}" dt="2024-04-27T11:45:36.604" v="10947" actId="165"/>
          <ac:grpSpMkLst>
            <pc:docMk/>
            <pc:sldMk cId="2461427803" sldId="1013"/>
            <ac:grpSpMk id="71" creationId="{8BAF69A6-D925-1D96-E09D-A3995CAB4DAD}"/>
          </ac:grpSpMkLst>
        </pc:grpChg>
        <pc:grpChg chg="add del mod">
          <ac:chgData name="rajuahmed1162021@gmail.com" userId="30f68a9591dbc57c" providerId="LiveId" clId="{A7C24AA3-98AB-4602-B92F-400C52D67AAD}" dt="2024-04-24T11:03:24.127" v="6714" actId="165"/>
          <ac:grpSpMkLst>
            <pc:docMk/>
            <pc:sldMk cId="2461427803" sldId="1013"/>
            <ac:grpSpMk id="77" creationId="{1BD13355-7D67-FC23-6807-42D4F8EFB99B}"/>
          </ac:grpSpMkLst>
        </pc:grpChg>
        <pc:grpChg chg="mod">
          <ac:chgData name="rajuahmed1162021@gmail.com" userId="30f68a9591dbc57c" providerId="LiveId" clId="{A7C24AA3-98AB-4602-B92F-400C52D67AAD}" dt="2024-04-24T10:58:10.755" v="6594" actId="164"/>
          <ac:grpSpMkLst>
            <pc:docMk/>
            <pc:sldMk cId="2461427803" sldId="1013"/>
            <ac:grpSpMk id="166" creationId="{0D064334-152F-D760-7090-B73C4EC547CA}"/>
          </ac:grpSpMkLst>
        </pc:grpChg>
        <pc:grpChg chg="mod">
          <ac:chgData name="rajuahmed1162021@gmail.com" userId="30f68a9591dbc57c" providerId="LiveId" clId="{A7C24AA3-98AB-4602-B92F-400C52D67AAD}" dt="2024-04-24T10:58:10.755" v="6594" actId="164"/>
          <ac:grpSpMkLst>
            <pc:docMk/>
            <pc:sldMk cId="2461427803" sldId="1013"/>
            <ac:grpSpMk id="167" creationId="{8DBC9558-F2A1-C8DC-281D-2E4221349DAA}"/>
          </ac:grpSpMkLst>
        </pc:grpChg>
        <pc:graphicFrameChg chg="del mod ord topLvl">
          <ac:chgData name="rajuahmed1162021@gmail.com" userId="30f68a9591dbc57c" providerId="LiveId" clId="{A7C24AA3-98AB-4602-B92F-400C52D67AAD}" dt="2024-04-27T11:48:24.978" v="10988" actId="478"/>
          <ac:graphicFrameMkLst>
            <pc:docMk/>
            <pc:sldMk cId="2461427803" sldId="1013"/>
            <ac:graphicFrameMk id="4" creationId="{46DBDFB4-D9F5-1B91-BAA3-EDEB7C6CF3D1}"/>
          </ac:graphicFrameMkLst>
        </pc:graphicFrameChg>
        <pc:graphicFrameChg chg="add del mod">
          <ac:chgData name="rajuahmed1162021@gmail.com" userId="30f68a9591dbc57c" providerId="LiveId" clId="{A7C24AA3-98AB-4602-B92F-400C52D67AAD}" dt="2024-04-27T11:48:20.521" v="10987" actId="21"/>
          <ac:graphicFrameMkLst>
            <pc:docMk/>
            <pc:sldMk cId="2461427803" sldId="1013"/>
            <ac:graphicFrameMk id="7" creationId="{891EA995-7B04-D956-DF11-02D28E48CC23}"/>
          </ac:graphicFrameMkLst>
        </pc:graphicFrameChg>
        <pc:graphicFrameChg chg="add mod">
          <ac:chgData name="rajuahmed1162021@gmail.com" userId="30f68a9591dbc57c" providerId="LiveId" clId="{A7C24AA3-98AB-4602-B92F-400C52D67AAD}" dt="2024-04-27T11:49:35.561" v="10997" actId="207"/>
          <ac:graphicFrameMkLst>
            <pc:docMk/>
            <pc:sldMk cId="2461427803" sldId="1013"/>
            <ac:graphicFrameMk id="8" creationId="{891EA995-7B04-D956-DF11-02D28E48CC23}"/>
          </ac:graphicFrameMkLst>
        </pc:graphicFrameChg>
        <pc:cxnChg chg="add del mod">
          <ac:chgData name="rajuahmed1162021@gmail.com" userId="30f68a9591dbc57c" providerId="LiveId" clId="{A7C24AA3-98AB-4602-B92F-400C52D67AAD}" dt="2024-04-24T11:02:02.764" v="6698" actId="478"/>
          <ac:cxnSpMkLst>
            <pc:docMk/>
            <pc:sldMk cId="2461427803" sldId="1013"/>
            <ac:cxnSpMk id="74" creationId="{6DC827B1-A54C-F450-A943-06593C6D152E}"/>
          </ac:cxnSpMkLst>
        </pc:cxnChg>
        <pc:cxnChg chg="add del mod">
          <ac:chgData name="rajuahmed1162021@gmail.com" userId="30f68a9591dbc57c" providerId="LiveId" clId="{A7C24AA3-98AB-4602-B92F-400C52D67AAD}" dt="2024-04-24T11:02:02.764" v="6698" actId="478"/>
          <ac:cxnSpMkLst>
            <pc:docMk/>
            <pc:sldMk cId="2461427803" sldId="1013"/>
            <ac:cxnSpMk id="75" creationId="{8EC5BB55-A41D-5F58-D886-C26884CA5364}"/>
          </ac:cxnSpMkLst>
        </pc:cxnChg>
        <pc:cxnChg chg="add del mod">
          <ac:chgData name="rajuahmed1162021@gmail.com" userId="30f68a9591dbc57c" providerId="LiveId" clId="{A7C24AA3-98AB-4602-B92F-400C52D67AAD}" dt="2024-04-24T11:03:21.519" v="6713" actId="478"/>
          <ac:cxnSpMkLst>
            <pc:docMk/>
            <pc:sldMk cId="2461427803" sldId="1013"/>
            <ac:cxnSpMk id="80" creationId="{9E6BB86B-AED8-0CA6-966C-F976B583DE6F}"/>
          </ac:cxnSpMkLst>
        </pc:cxnChg>
        <pc:cxnChg chg="del">
          <ac:chgData name="rajuahmed1162021@gmail.com" userId="30f68a9591dbc57c" providerId="LiveId" clId="{A7C24AA3-98AB-4602-B92F-400C52D67AAD}" dt="2024-04-24T11:00:15.020" v="6624" actId="478"/>
          <ac:cxnSpMkLst>
            <pc:docMk/>
            <pc:sldMk cId="2461427803" sldId="1013"/>
            <ac:cxnSpMk id="112" creationId="{199E5F07-B701-BCF6-A96B-A0402B92F80F}"/>
          </ac:cxnSpMkLst>
        </pc:cxnChg>
        <pc:cxnChg chg="del">
          <ac:chgData name="rajuahmed1162021@gmail.com" userId="30f68a9591dbc57c" providerId="LiveId" clId="{A7C24AA3-98AB-4602-B92F-400C52D67AAD}" dt="2024-04-24T11:00:13.660" v="6623" actId="478"/>
          <ac:cxnSpMkLst>
            <pc:docMk/>
            <pc:sldMk cId="2461427803" sldId="1013"/>
            <ac:cxnSpMk id="113" creationId="{B0554B9B-C7AA-D029-57FC-926E09C0CA66}"/>
          </ac:cxnSpMkLst>
        </pc:cxnChg>
        <pc:cxnChg chg="del">
          <ac:chgData name="rajuahmed1162021@gmail.com" userId="30f68a9591dbc57c" providerId="LiveId" clId="{A7C24AA3-98AB-4602-B92F-400C52D67AAD}" dt="2024-04-24T11:00:16.060" v="6625" actId="478"/>
          <ac:cxnSpMkLst>
            <pc:docMk/>
            <pc:sldMk cId="2461427803" sldId="1013"/>
            <ac:cxnSpMk id="114" creationId="{F3763779-8318-5307-4ABD-FE7144E80079}"/>
          </ac:cxnSpMkLst>
        </pc:cxnChg>
        <pc:cxnChg chg="del">
          <ac:chgData name="rajuahmed1162021@gmail.com" userId="30f68a9591dbc57c" providerId="LiveId" clId="{A7C24AA3-98AB-4602-B92F-400C52D67AAD}" dt="2024-04-24T11:00:17.420" v="6626" actId="478"/>
          <ac:cxnSpMkLst>
            <pc:docMk/>
            <pc:sldMk cId="2461427803" sldId="1013"/>
            <ac:cxnSpMk id="115" creationId="{2D462FD6-2C41-AD13-8330-1A898550073D}"/>
          </ac:cxnSpMkLst>
        </pc:cxnChg>
        <pc:cxnChg chg="mod">
          <ac:chgData name="rajuahmed1162021@gmail.com" userId="30f68a9591dbc57c" providerId="LiveId" clId="{A7C24AA3-98AB-4602-B92F-400C52D67AAD}" dt="2024-04-24T10:58:10.755" v="6594" actId="164"/>
          <ac:cxnSpMkLst>
            <pc:docMk/>
            <pc:sldMk cId="2461427803" sldId="1013"/>
            <ac:cxnSpMk id="128" creationId="{898C92B1-BE7A-377F-05C0-2623130AE6E4}"/>
          </ac:cxnSpMkLst>
        </pc:cxnChg>
        <pc:cxnChg chg="mod">
          <ac:chgData name="rajuahmed1162021@gmail.com" userId="30f68a9591dbc57c" providerId="LiveId" clId="{A7C24AA3-98AB-4602-B92F-400C52D67AAD}" dt="2024-04-24T10:58:10.755" v="6594" actId="164"/>
          <ac:cxnSpMkLst>
            <pc:docMk/>
            <pc:sldMk cId="2461427803" sldId="1013"/>
            <ac:cxnSpMk id="129" creationId="{129993EB-C5FB-81A6-3B5E-17C59BE7BFD4}"/>
          </ac:cxnSpMkLst>
        </pc:cxnChg>
      </pc:sldChg>
      <pc:sldChg chg="addSp delSp modSp add mod">
        <pc:chgData name="rajuahmed1162021@gmail.com" userId="30f68a9591dbc57c" providerId="LiveId" clId="{A7C24AA3-98AB-4602-B92F-400C52D67AAD}" dt="2024-04-27T11:53:55.872" v="11009" actId="207"/>
        <pc:sldMkLst>
          <pc:docMk/>
          <pc:sldMk cId="1625518891" sldId="1014"/>
        </pc:sldMkLst>
        <pc:spChg chg="add mod">
          <ac:chgData name="rajuahmed1162021@gmail.com" userId="30f68a9591dbc57c" providerId="LiveId" clId="{A7C24AA3-98AB-4602-B92F-400C52D67AAD}" dt="2024-04-27T11:52:29.496" v="11000"/>
          <ac:spMkLst>
            <pc:docMk/>
            <pc:sldMk cId="1625518891" sldId="1014"/>
            <ac:spMk id="2" creationId="{E25FDEC2-AFB0-5F5F-84AB-07BAC3190584}"/>
          </ac:spMkLst>
        </pc:spChg>
        <pc:spChg chg="add mod">
          <ac:chgData name="rajuahmed1162021@gmail.com" userId="30f68a9591dbc57c" providerId="LiveId" clId="{A7C24AA3-98AB-4602-B92F-400C52D67AAD}" dt="2024-04-27T11:52:50.714" v="11001" actId="2711"/>
          <ac:spMkLst>
            <pc:docMk/>
            <pc:sldMk cId="1625518891" sldId="1014"/>
            <ac:spMk id="3" creationId="{2A192E94-E74C-BBE6-72DE-224AA156E93E}"/>
          </ac:spMkLst>
        </pc:spChg>
        <pc:spChg chg="add mod">
          <ac:chgData name="rajuahmed1162021@gmail.com" userId="30f68a9591dbc57c" providerId="LiveId" clId="{A7C24AA3-98AB-4602-B92F-400C52D67AAD}" dt="2024-04-27T11:53:13.255" v="11002" actId="2711"/>
          <ac:spMkLst>
            <pc:docMk/>
            <pc:sldMk cId="1625518891" sldId="1014"/>
            <ac:spMk id="4" creationId="{2C9D7E70-E281-378C-CDA9-669FB7725E91}"/>
          </ac:spMkLst>
        </pc:spChg>
        <pc:spChg chg="add mod">
          <ac:chgData name="rajuahmed1162021@gmail.com" userId="30f68a9591dbc57c" providerId="LiveId" clId="{A7C24AA3-98AB-4602-B92F-400C52D67AAD}" dt="2024-04-27T11:53:55.872" v="11009" actId="207"/>
          <ac:spMkLst>
            <pc:docMk/>
            <pc:sldMk cId="1625518891" sldId="1014"/>
            <ac:spMk id="5" creationId="{BAAE9BFA-91B7-2B56-2EC0-F3729AC66797}"/>
          </ac:spMkLst>
        </pc:spChg>
        <pc:spChg chg="add mod">
          <ac:chgData name="rajuahmed1162021@gmail.com" userId="30f68a9591dbc57c" providerId="LiveId" clId="{A7C24AA3-98AB-4602-B92F-400C52D67AAD}" dt="2024-04-24T11:13:20.373" v="6840"/>
          <ac:spMkLst>
            <pc:docMk/>
            <pc:sldMk cId="1625518891" sldId="1014"/>
            <ac:spMk id="6" creationId="{967EEB69-FF06-E87E-31D6-DB4967E6F1F1}"/>
          </ac:spMkLst>
        </pc:spChg>
        <pc:spChg chg="add mod">
          <ac:chgData name="rajuahmed1162021@gmail.com" userId="30f68a9591dbc57c" providerId="LiveId" clId="{A7C24AA3-98AB-4602-B92F-400C52D67AAD}" dt="2024-04-27T11:52:50.714" v="11001" actId="2711"/>
          <ac:spMkLst>
            <pc:docMk/>
            <pc:sldMk cId="1625518891" sldId="1014"/>
            <ac:spMk id="8" creationId="{C0DFF0C1-56E3-9EC8-08A9-6F5C715A6F8E}"/>
          </ac:spMkLst>
        </pc:spChg>
        <pc:spChg chg="add mod">
          <ac:chgData name="rajuahmed1162021@gmail.com" userId="30f68a9591dbc57c" providerId="LiveId" clId="{A7C24AA3-98AB-4602-B92F-400C52D67AAD}" dt="2024-04-27T11:53:26.161" v="11003" actId="207"/>
          <ac:spMkLst>
            <pc:docMk/>
            <pc:sldMk cId="1625518891" sldId="1014"/>
            <ac:spMk id="9" creationId="{03268CDC-B281-3C68-E062-A882E1BB4AE0}"/>
          </ac:spMkLst>
        </pc:spChg>
        <pc:spChg chg="add mod">
          <ac:chgData name="rajuahmed1162021@gmail.com" userId="30f68a9591dbc57c" providerId="LiveId" clId="{A7C24AA3-98AB-4602-B92F-400C52D67AAD}" dt="2024-04-24T11:13:20.373" v="6840"/>
          <ac:spMkLst>
            <pc:docMk/>
            <pc:sldMk cId="1625518891" sldId="1014"/>
            <ac:spMk id="10" creationId="{9ED3B698-DE60-6655-717A-E7A777D9EFFF}"/>
          </ac:spMkLst>
        </pc:spChg>
        <pc:spChg chg="add mod">
          <ac:chgData name="rajuahmed1162021@gmail.com" userId="30f68a9591dbc57c" providerId="LiveId" clId="{A7C24AA3-98AB-4602-B92F-400C52D67AAD}" dt="2024-04-27T11:52:50.714" v="11001" actId="2711"/>
          <ac:spMkLst>
            <pc:docMk/>
            <pc:sldMk cId="1625518891" sldId="1014"/>
            <ac:spMk id="11" creationId="{12458240-D7DD-5C23-5CFD-990CECF8D7D2}"/>
          </ac:spMkLst>
        </pc:spChg>
        <pc:spChg chg="add mod">
          <ac:chgData name="rajuahmed1162021@gmail.com" userId="30f68a9591dbc57c" providerId="LiveId" clId="{A7C24AA3-98AB-4602-B92F-400C52D67AAD}" dt="2024-04-27T11:53:30.064" v="11004" actId="207"/>
          <ac:spMkLst>
            <pc:docMk/>
            <pc:sldMk cId="1625518891" sldId="1014"/>
            <ac:spMk id="12" creationId="{3C4E9BDE-C84E-040C-A385-A01F036D702B}"/>
          </ac:spMkLst>
        </pc:spChg>
        <pc:spChg chg="add mod">
          <ac:chgData name="rajuahmed1162021@gmail.com" userId="30f68a9591dbc57c" providerId="LiveId" clId="{A7C24AA3-98AB-4602-B92F-400C52D67AAD}" dt="2024-04-24T11:13:20.373" v="6840"/>
          <ac:spMkLst>
            <pc:docMk/>
            <pc:sldMk cId="1625518891" sldId="1014"/>
            <ac:spMk id="13" creationId="{0E0FD2F1-D6C4-4C32-5BCB-30D16018411B}"/>
          </ac:spMkLst>
        </pc:spChg>
        <pc:spChg chg="add mod">
          <ac:chgData name="rajuahmed1162021@gmail.com" userId="30f68a9591dbc57c" providerId="LiveId" clId="{A7C24AA3-98AB-4602-B92F-400C52D67AAD}" dt="2024-04-27T11:52:50.714" v="11001" actId="2711"/>
          <ac:spMkLst>
            <pc:docMk/>
            <pc:sldMk cId="1625518891" sldId="1014"/>
            <ac:spMk id="14" creationId="{08416569-3599-B1E8-F9BF-4FB15DC4998A}"/>
          </ac:spMkLst>
        </pc:spChg>
        <pc:spChg chg="add mod">
          <ac:chgData name="rajuahmed1162021@gmail.com" userId="30f68a9591dbc57c" providerId="LiveId" clId="{A7C24AA3-98AB-4602-B92F-400C52D67AAD}" dt="2024-04-27T11:53:34.471" v="11005" actId="207"/>
          <ac:spMkLst>
            <pc:docMk/>
            <pc:sldMk cId="1625518891" sldId="1014"/>
            <ac:spMk id="15" creationId="{04C54673-1C4B-C83F-43D2-C378AC18BA87}"/>
          </ac:spMkLst>
        </pc:spChg>
        <pc:spChg chg="add mod">
          <ac:chgData name="rajuahmed1162021@gmail.com" userId="30f68a9591dbc57c" providerId="LiveId" clId="{A7C24AA3-98AB-4602-B92F-400C52D67AAD}" dt="2024-04-24T11:13:20.373" v="6840"/>
          <ac:spMkLst>
            <pc:docMk/>
            <pc:sldMk cId="1625518891" sldId="1014"/>
            <ac:spMk id="16" creationId="{DBFA864B-14C5-B6DD-A2FA-3ADC598BED41}"/>
          </ac:spMkLst>
        </pc:spChg>
        <pc:spChg chg="add mod">
          <ac:chgData name="rajuahmed1162021@gmail.com" userId="30f68a9591dbc57c" providerId="LiveId" clId="{A7C24AA3-98AB-4602-B92F-400C52D67AAD}" dt="2024-04-27T11:52:50.714" v="11001" actId="2711"/>
          <ac:spMkLst>
            <pc:docMk/>
            <pc:sldMk cId="1625518891" sldId="1014"/>
            <ac:spMk id="21" creationId="{41E40DC4-57A8-77CA-0A30-393708268182}"/>
          </ac:spMkLst>
        </pc:spChg>
        <pc:spChg chg="add mod">
          <ac:chgData name="rajuahmed1162021@gmail.com" userId="30f68a9591dbc57c" providerId="LiveId" clId="{A7C24AA3-98AB-4602-B92F-400C52D67AAD}" dt="2024-04-27T11:53:39.031" v="11006" actId="207"/>
          <ac:spMkLst>
            <pc:docMk/>
            <pc:sldMk cId="1625518891" sldId="1014"/>
            <ac:spMk id="22" creationId="{832CA5F4-F568-0E60-F3B7-5F5B1B3AE8C9}"/>
          </ac:spMkLst>
        </pc:spChg>
        <pc:spChg chg="add mod">
          <ac:chgData name="rajuahmed1162021@gmail.com" userId="30f68a9591dbc57c" providerId="LiveId" clId="{A7C24AA3-98AB-4602-B92F-400C52D67AAD}" dt="2024-04-24T11:13:20.373" v="6840"/>
          <ac:spMkLst>
            <pc:docMk/>
            <pc:sldMk cId="1625518891" sldId="1014"/>
            <ac:spMk id="23" creationId="{6EF7D7D7-AF22-1C3E-5DC1-50250529A98D}"/>
          </ac:spMkLst>
        </pc:spChg>
        <pc:spChg chg="add mod">
          <ac:chgData name="rajuahmed1162021@gmail.com" userId="30f68a9591dbc57c" providerId="LiveId" clId="{A7C24AA3-98AB-4602-B92F-400C52D67AAD}" dt="2024-04-27T11:52:50.714" v="11001" actId="2711"/>
          <ac:spMkLst>
            <pc:docMk/>
            <pc:sldMk cId="1625518891" sldId="1014"/>
            <ac:spMk id="24" creationId="{7DD0537C-EA08-DB20-84A9-F7E5464FCF01}"/>
          </ac:spMkLst>
        </pc:spChg>
        <pc:spChg chg="add mod">
          <ac:chgData name="rajuahmed1162021@gmail.com" userId="30f68a9591dbc57c" providerId="LiveId" clId="{A7C24AA3-98AB-4602-B92F-400C52D67AAD}" dt="2024-04-27T11:53:43.399" v="11007" actId="207"/>
          <ac:spMkLst>
            <pc:docMk/>
            <pc:sldMk cId="1625518891" sldId="1014"/>
            <ac:spMk id="25" creationId="{659B7B11-544C-7A32-81DA-7027E6513C12}"/>
          </ac:spMkLst>
        </pc:spChg>
        <pc:spChg chg="add mod">
          <ac:chgData name="rajuahmed1162021@gmail.com" userId="30f68a9591dbc57c" providerId="LiveId" clId="{A7C24AA3-98AB-4602-B92F-400C52D67AAD}" dt="2024-04-24T11:13:20.373" v="6840"/>
          <ac:spMkLst>
            <pc:docMk/>
            <pc:sldMk cId="1625518891" sldId="1014"/>
            <ac:spMk id="26" creationId="{2BEA0738-A379-A486-6E03-8982690FC220}"/>
          </ac:spMkLst>
        </pc:spChg>
        <pc:spChg chg="add mod">
          <ac:chgData name="rajuahmed1162021@gmail.com" userId="30f68a9591dbc57c" providerId="LiveId" clId="{A7C24AA3-98AB-4602-B92F-400C52D67AAD}" dt="2024-04-27T11:52:50.714" v="11001" actId="2711"/>
          <ac:spMkLst>
            <pc:docMk/>
            <pc:sldMk cId="1625518891" sldId="1014"/>
            <ac:spMk id="27" creationId="{B6FFC7AF-FC1A-041D-26BB-85ACA45BD323}"/>
          </ac:spMkLst>
        </pc:spChg>
        <pc:spChg chg="add mod">
          <ac:chgData name="rajuahmed1162021@gmail.com" userId="30f68a9591dbc57c" providerId="LiveId" clId="{A7C24AA3-98AB-4602-B92F-400C52D67AAD}" dt="2024-04-27T11:53:47.084" v="11008" actId="207"/>
          <ac:spMkLst>
            <pc:docMk/>
            <pc:sldMk cId="1625518891" sldId="1014"/>
            <ac:spMk id="28" creationId="{47BE5EAB-ADB1-1A27-8438-32AF872719D7}"/>
          </ac:spMkLst>
        </pc:spChg>
        <pc:spChg chg="add mod">
          <ac:chgData name="rajuahmed1162021@gmail.com" userId="30f68a9591dbc57c" providerId="LiveId" clId="{A7C24AA3-98AB-4602-B92F-400C52D67AAD}" dt="2024-04-24T11:13:20.373" v="6840"/>
          <ac:spMkLst>
            <pc:docMk/>
            <pc:sldMk cId="1625518891" sldId="1014"/>
            <ac:spMk id="29" creationId="{C4EF4988-D2D0-BC09-6C36-626500C535E3}"/>
          </ac:spMkLst>
        </pc:spChg>
        <pc:spChg chg="add mod">
          <ac:chgData name="rajuahmed1162021@gmail.com" userId="30f68a9591dbc57c" providerId="LiveId" clId="{A7C24AA3-98AB-4602-B92F-400C52D67AAD}" dt="2024-04-24T11:13:20.373" v="6840"/>
          <ac:spMkLst>
            <pc:docMk/>
            <pc:sldMk cId="1625518891" sldId="1014"/>
            <ac:spMk id="197" creationId="{B49029FD-604A-49EC-1F7F-71136AF0CC18}"/>
          </ac:spMkLst>
        </pc:spChg>
        <pc:spChg chg="del">
          <ac:chgData name="rajuahmed1162021@gmail.com" userId="30f68a9591dbc57c" providerId="LiveId" clId="{A7C24AA3-98AB-4602-B92F-400C52D67AAD}" dt="2024-04-24T11:13:10.799" v="6839" actId="478"/>
          <ac:spMkLst>
            <pc:docMk/>
            <pc:sldMk cId="1625518891" sldId="1014"/>
            <ac:spMk id="211" creationId="{0792C7FD-C6F4-CF37-C07C-2B9F00548A3A}"/>
          </ac:spMkLst>
        </pc:spChg>
        <pc:grpChg chg="del">
          <ac:chgData name="rajuahmed1162021@gmail.com" userId="30f68a9591dbc57c" providerId="LiveId" clId="{A7C24AA3-98AB-4602-B92F-400C52D67AAD}" dt="2024-04-24T11:13:10.799" v="6839" actId="478"/>
          <ac:grpSpMkLst>
            <pc:docMk/>
            <pc:sldMk cId="1625518891" sldId="1014"/>
            <ac:grpSpMk id="206" creationId="{56FC569A-4173-BCC9-E08B-E56C75B8C0FA}"/>
          </ac:grpSpMkLst>
        </pc:grpChg>
        <pc:cxnChg chg="add mod">
          <ac:chgData name="rajuahmed1162021@gmail.com" userId="30f68a9591dbc57c" providerId="LiveId" clId="{A7C24AA3-98AB-4602-B92F-400C52D67AAD}" dt="2024-04-24T11:13:20.373" v="6840"/>
          <ac:cxnSpMkLst>
            <pc:docMk/>
            <pc:sldMk cId="1625518891" sldId="1014"/>
            <ac:cxnSpMk id="7" creationId="{DD1631BA-B773-A5F8-0318-E2D828F9585D}"/>
          </ac:cxnSpMkLst>
        </pc:cxnChg>
        <pc:cxnChg chg="add mod">
          <ac:chgData name="rajuahmed1162021@gmail.com" userId="30f68a9591dbc57c" providerId="LiveId" clId="{A7C24AA3-98AB-4602-B92F-400C52D67AAD}" dt="2024-04-24T11:13:20.373" v="6840"/>
          <ac:cxnSpMkLst>
            <pc:docMk/>
            <pc:sldMk cId="1625518891" sldId="1014"/>
            <ac:cxnSpMk id="17" creationId="{01B1EDA2-FC9C-2C92-B94E-AA2761721835}"/>
          </ac:cxnSpMkLst>
        </pc:cxnChg>
        <pc:cxnChg chg="add mod">
          <ac:chgData name="rajuahmed1162021@gmail.com" userId="30f68a9591dbc57c" providerId="LiveId" clId="{A7C24AA3-98AB-4602-B92F-400C52D67AAD}" dt="2024-04-24T11:13:20.373" v="6840"/>
          <ac:cxnSpMkLst>
            <pc:docMk/>
            <pc:sldMk cId="1625518891" sldId="1014"/>
            <ac:cxnSpMk id="18" creationId="{79D739A1-3DC4-BD5C-89CF-00FFCB756C52}"/>
          </ac:cxnSpMkLst>
        </pc:cxnChg>
        <pc:cxnChg chg="add mod">
          <ac:chgData name="rajuahmed1162021@gmail.com" userId="30f68a9591dbc57c" providerId="LiveId" clId="{A7C24AA3-98AB-4602-B92F-400C52D67AAD}" dt="2024-04-24T11:13:20.373" v="6840"/>
          <ac:cxnSpMkLst>
            <pc:docMk/>
            <pc:sldMk cId="1625518891" sldId="1014"/>
            <ac:cxnSpMk id="19" creationId="{76338EB2-84E1-F049-386E-74711CC65972}"/>
          </ac:cxnSpMkLst>
        </pc:cxnChg>
        <pc:cxnChg chg="add mod">
          <ac:chgData name="rajuahmed1162021@gmail.com" userId="30f68a9591dbc57c" providerId="LiveId" clId="{A7C24AA3-98AB-4602-B92F-400C52D67AAD}" dt="2024-04-24T11:13:20.373" v="6840"/>
          <ac:cxnSpMkLst>
            <pc:docMk/>
            <pc:sldMk cId="1625518891" sldId="1014"/>
            <ac:cxnSpMk id="20" creationId="{8F0A56B0-FA9A-55D6-7ECF-48CBCF32CA24}"/>
          </ac:cxnSpMkLst>
        </pc:cxnChg>
        <pc:cxnChg chg="add mod">
          <ac:chgData name="rajuahmed1162021@gmail.com" userId="30f68a9591dbc57c" providerId="LiveId" clId="{A7C24AA3-98AB-4602-B92F-400C52D67AAD}" dt="2024-04-24T11:13:20.373" v="6840"/>
          <ac:cxnSpMkLst>
            <pc:docMk/>
            <pc:sldMk cId="1625518891" sldId="1014"/>
            <ac:cxnSpMk id="30" creationId="{BD8DF401-6901-F19A-2D87-E8988B1730F0}"/>
          </ac:cxnSpMkLst>
        </pc:cxnChg>
        <pc:cxnChg chg="add mod">
          <ac:chgData name="rajuahmed1162021@gmail.com" userId="30f68a9591dbc57c" providerId="LiveId" clId="{A7C24AA3-98AB-4602-B92F-400C52D67AAD}" dt="2024-04-24T11:13:20.373" v="6840"/>
          <ac:cxnSpMkLst>
            <pc:docMk/>
            <pc:sldMk cId="1625518891" sldId="1014"/>
            <ac:cxnSpMk id="31" creationId="{432179AF-6381-E3E9-CEE1-93FC71D3A2D5}"/>
          </ac:cxnSpMkLst>
        </pc:cxnChg>
        <pc:cxnChg chg="add mod">
          <ac:chgData name="rajuahmed1162021@gmail.com" userId="30f68a9591dbc57c" providerId="LiveId" clId="{A7C24AA3-98AB-4602-B92F-400C52D67AAD}" dt="2024-04-24T11:13:20.373" v="6840"/>
          <ac:cxnSpMkLst>
            <pc:docMk/>
            <pc:sldMk cId="1625518891" sldId="1014"/>
            <ac:cxnSpMk id="192" creationId="{10BFC01B-FF7D-35C7-8A75-F5732BBDB3C4}"/>
          </ac:cxnSpMkLst>
        </pc:cxnChg>
        <pc:cxnChg chg="add mod">
          <ac:chgData name="rajuahmed1162021@gmail.com" userId="30f68a9591dbc57c" providerId="LiveId" clId="{A7C24AA3-98AB-4602-B92F-400C52D67AAD}" dt="2024-04-24T11:13:20.373" v="6840"/>
          <ac:cxnSpMkLst>
            <pc:docMk/>
            <pc:sldMk cId="1625518891" sldId="1014"/>
            <ac:cxnSpMk id="193" creationId="{5CA414BC-7524-407E-E742-728C4011842C}"/>
          </ac:cxnSpMkLst>
        </pc:cxnChg>
        <pc:cxnChg chg="add mod">
          <ac:chgData name="rajuahmed1162021@gmail.com" userId="30f68a9591dbc57c" providerId="LiveId" clId="{A7C24AA3-98AB-4602-B92F-400C52D67AAD}" dt="2024-04-24T11:13:20.373" v="6840"/>
          <ac:cxnSpMkLst>
            <pc:docMk/>
            <pc:sldMk cId="1625518891" sldId="1014"/>
            <ac:cxnSpMk id="194" creationId="{6C685719-7D66-091E-CF62-2E2471997802}"/>
          </ac:cxnSpMkLst>
        </pc:cxnChg>
        <pc:cxnChg chg="add mod">
          <ac:chgData name="rajuahmed1162021@gmail.com" userId="30f68a9591dbc57c" providerId="LiveId" clId="{A7C24AA3-98AB-4602-B92F-400C52D67AAD}" dt="2024-04-24T11:13:20.373" v="6840"/>
          <ac:cxnSpMkLst>
            <pc:docMk/>
            <pc:sldMk cId="1625518891" sldId="1014"/>
            <ac:cxnSpMk id="195" creationId="{48776D10-6D3E-3560-B791-0292C9CE2ECB}"/>
          </ac:cxnSpMkLst>
        </pc:cxnChg>
        <pc:cxnChg chg="add mod">
          <ac:chgData name="rajuahmed1162021@gmail.com" userId="30f68a9591dbc57c" providerId="LiveId" clId="{A7C24AA3-98AB-4602-B92F-400C52D67AAD}" dt="2024-04-24T11:13:20.373" v="6840"/>
          <ac:cxnSpMkLst>
            <pc:docMk/>
            <pc:sldMk cId="1625518891" sldId="1014"/>
            <ac:cxnSpMk id="196" creationId="{2FF0513C-797E-5B68-4E99-252430A728D0}"/>
          </ac:cxnSpMkLst>
        </pc:cxnChg>
        <pc:cxnChg chg="add mod">
          <ac:chgData name="rajuahmed1162021@gmail.com" userId="30f68a9591dbc57c" providerId="LiveId" clId="{A7C24AA3-98AB-4602-B92F-400C52D67AAD}" dt="2024-04-24T11:13:20.373" v="6840"/>
          <ac:cxnSpMkLst>
            <pc:docMk/>
            <pc:sldMk cId="1625518891" sldId="1014"/>
            <ac:cxnSpMk id="198" creationId="{772425D4-D828-8589-8532-8ED6BE53AE9A}"/>
          </ac:cxnSpMkLst>
        </pc:cxnChg>
        <pc:cxnChg chg="add mod">
          <ac:chgData name="rajuahmed1162021@gmail.com" userId="30f68a9591dbc57c" providerId="LiveId" clId="{A7C24AA3-98AB-4602-B92F-400C52D67AAD}" dt="2024-04-24T11:13:20.373" v="6840"/>
          <ac:cxnSpMkLst>
            <pc:docMk/>
            <pc:sldMk cId="1625518891" sldId="1014"/>
            <ac:cxnSpMk id="199" creationId="{4996EEED-A6F4-9BAB-D90A-9EB45C47B26B}"/>
          </ac:cxnSpMkLst>
        </pc:cxnChg>
        <pc:cxnChg chg="add mod">
          <ac:chgData name="rajuahmed1162021@gmail.com" userId="30f68a9591dbc57c" providerId="LiveId" clId="{A7C24AA3-98AB-4602-B92F-400C52D67AAD}" dt="2024-04-24T11:13:20.373" v="6840"/>
          <ac:cxnSpMkLst>
            <pc:docMk/>
            <pc:sldMk cId="1625518891" sldId="1014"/>
            <ac:cxnSpMk id="200" creationId="{D7799319-AAD2-C466-BB28-66ADC65A3DA1}"/>
          </ac:cxnSpMkLst>
        </pc:cxnChg>
      </pc:sldChg>
      <pc:sldChg chg="addSp delSp modSp add mod modClrScheme chgLayout">
        <pc:chgData name="rajuahmed1162021@gmail.com" userId="30f68a9591dbc57c" providerId="LiveId" clId="{A7C24AA3-98AB-4602-B92F-400C52D67AAD}" dt="2024-04-28T03:20:18.427" v="11043" actId="2711"/>
        <pc:sldMkLst>
          <pc:docMk/>
          <pc:sldMk cId="3323164446" sldId="1015"/>
        </pc:sldMkLst>
        <pc:spChg chg="add mod">
          <ac:chgData name="rajuahmed1162021@gmail.com" userId="30f68a9591dbc57c" providerId="LiveId" clId="{A7C24AA3-98AB-4602-B92F-400C52D67AAD}" dt="2024-04-27T11:54:26.505" v="11014"/>
          <ac:spMkLst>
            <pc:docMk/>
            <pc:sldMk cId="3323164446" sldId="1015"/>
            <ac:spMk id="2" creationId="{465C3CAB-2A70-D7E3-721D-80D7B5AACF67}"/>
          </ac:spMkLst>
        </pc:spChg>
        <pc:spChg chg="add mod topLvl">
          <ac:chgData name="rajuahmed1162021@gmail.com" userId="30f68a9591dbc57c" providerId="LiveId" clId="{A7C24AA3-98AB-4602-B92F-400C52D67AAD}" dt="2024-04-28T03:20:18.427" v="11043" actId="2711"/>
          <ac:spMkLst>
            <pc:docMk/>
            <pc:sldMk cId="3323164446" sldId="1015"/>
            <ac:spMk id="3" creationId="{2D12A967-D769-63DA-AFB1-FB95D837BC2C}"/>
          </ac:spMkLst>
        </pc:spChg>
        <pc:spChg chg="add mod topLvl">
          <ac:chgData name="rajuahmed1162021@gmail.com" userId="30f68a9591dbc57c" providerId="LiveId" clId="{A7C24AA3-98AB-4602-B92F-400C52D67AAD}" dt="2024-04-28T03:20:18.427" v="11043" actId="2711"/>
          <ac:spMkLst>
            <pc:docMk/>
            <pc:sldMk cId="3323164446" sldId="1015"/>
            <ac:spMk id="4" creationId="{B3EA150F-E98D-0387-620D-9D4EC7BD94DB}"/>
          </ac:spMkLst>
        </pc:spChg>
        <pc:spChg chg="add mod topLvl">
          <ac:chgData name="rajuahmed1162021@gmail.com" userId="30f68a9591dbc57c" providerId="LiveId" clId="{A7C24AA3-98AB-4602-B92F-400C52D67AAD}" dt="2024-04-28T03:20:18.427" v="11043" actId="2711"/>
          <ac:spMkLst>
            <pc:docMk/>
            <pc:sldMk cId="3323164446" sldId="1015"/>
            <ac:spMk id="5" creationId="{DAB068DF-2844-7ACB-0EF6-84B42C3F20FD}"/>
          </ac:spMkLst>
        </pc:spChg>
        <pc:spChg chg="add mod topLvl">
          <ac:chgData name="rajuahmed1162021@gmail.com" userId="30f68a9591dbc57c" providerId="LiveId" clId="{A7C24AA3-98AB-4602-B92F-400C52D67AAD}" dt="2024-04-27T11:55:57.032" v="11030" actId="14861"/>
          <ac:spMkLst>
            <pc:docMk/>
            <pc:sldMk cId="3323164446" sldId="1015"/>
            <ac:spMk id="6" creationId="{697E6316-F986-4FA1-B784-0084930870AE}"/>
          </ac:spMkLst>
        </pc:spChg>
        <pc:spChg chg="add mod topLvl">
          <ac:chgData name="rajuahmed1162021@gmail.com" userId="30f68a9591dbc57c" providerId="LiveId" clId="{A7C24AA3-98AB-4602-B92F-400C52D67AAD}" dt="2024-04-27T11:55:44.206" v="11029" actId="207"/>
          <ac:spMkLst>
            <pc:docMk/>
            <pc:sldMk cId="3323164446" sldId="1015"/>
            <ac:spMk id="7" creationId="{31D4BCD9-5662-3392-1187-B80DE63269BE}"/>
          </ac:spMkLst>
        </pc:spChg>
        <pc:spChg chg="add mod topLvl">
          <ac:chgData name="rajuahmed1162021@gmail.com" userId="30f68a9591dbc57c" providerId="LiveId" clId="{A7C24AA3-98AB-4602-B92F-400C52D67AAD}" dt="2024-04-27T11:54:50.198" v="11021" actId="692"/>
          <ac:spMkLst>
            <pc:docMk/>
            <pc:sldMk cId="3323164446" sldId="1015"/>
            <ac:spMk id="8" creationId="{A464FA9D-2A51-3946-C0B0-A525BBE92AB1}"/>
          </ac:spMkLst>
        </pc:spChg>
        <pc:spChg chg="add mod topLvl">
          <ac:chgData name="rajuahmed1162021@gmail.com" userId="30f68a9591dbc57c" providerId="LiveId" clId="{A7C24AA3-98AB-4602-B92F-400C52D67AAD}" dt="2024-04-27T11:55:15.503" v="11024" actId="207"/>
          <ac:spMkLst>
            <pc:docMk/>
            <pc:sldMk cId="3323164446" sldId="1015"/>
            <ac:spMk id="9" creationId="{545250CA-D429-6E6B-D98B-AF07A8C15E46}"/>
          </ac:spMkLst>
        </pc:spChg>
        <pc:spChg chg="add mod topLvl">
          <ac:chgData name="rajuahmed1162021@gmail.com" userId="30f68a9591dbc57c" providerId="LiveId" clId="{A7C24AA3-98AB-4602-B92F-400C52D67AAD}" dt="2024-04-27T11:54:50.198" v="11021" actId="692"/>
          <ac:spMkLst>
            <pc:docMk/>
            <pc:sldMk cId="3323164446" sldId="1015"/>
            <ac:spMk id="10" creationId="{C0B75D64-88AF-77D0-1A63-E8D6A2BB0A03}"/>
          </ac:spMkLst>
        </pc:spChg>
        <pc:spChg chg="add mod topLvl">
          <ac:chgData name="rajuahmed1162021@gmail.com" userId="30f68a9591dbc57c" providerId="LiveId" clId="{A7C24AA3-98AB-4602-B92F-400C52D67AAD}" dt="2024-04-25T06:08:21.601" v="9743" actId="165"/>
          <ac:spMkLst>
            <pc:docMk/>
            <pc:sldMk cId="3323164446" sldId="1015"/>
            <ac:spMk id="11" creationId="{D1EBA3C4-4508-04D0-0ACB-8EF6CF6953E9}"/>
          </ac:spMkLst>
        </pc:spChg>
        <pc:spChg chg="add mod topLvl">
          <ac:chgData name="rajuahmed1162021@gmail.com" userId="30f68a9591dbc57c" providerId="LiveId" clId="{A7C24AA3-98AB-4602-B92F-400C52D67AAD}" dt="2024-04-27T11:55:11.368" v="11023" actId="207"/>
          <ac:spMkLst>
            <pc:docMk/>
            <pc:sldMk cId="3323164446" sldId="1015"/>
            <ac:spMk id="12" creationId="{637CAD66-9EA9-9ADF-323B-ED0943831AF3}"/>
          </ac:spMkLst>
        </pc:spChg>
        <pc:spChg chg="add mod topLvl">
          <ac:chgData name="rajuahmed1162021@gmail.com" userId="30f68a9591dbc57c" providerId="LiveId" clId="{A7C24AA3-98AB-4602-B92F-400C52D67AAD}" dt="2024-04-25T06:08:21.601" v="9743" actId="165"/>
          <ac:spMkLst>
            <pc:docMk/>
            <pc:sldMk cId="3323164446" sldId="1015"/>
            <ac:spMk id="13" creationId="{17C28C74-8FFC-6D65-7C00-FD4B2DB4B2B0}"/>
          </ac:spMkLst>
        </pc:spChg>
        <pc:spChg chg="add mod topLvl">
          <ac:chgData name="rajuahmed1162021@gmail.com" userId="30f68a9591dbc57c" providerId="LiveId" clId="{A7C24AA3-98AB-4602-B92F-400C52D67AAD}" dt="2024-04-25T06:08:21.601" v="9743" actId="165"/>
          <ac:spMkLst>
            <pc:docMk/>
            <pc:sldMk cId="3323164446" sldId="1015"/>
            <ac:spMk id="14" creationId="{FC95AC5B-49EE-3CBF-CC4F-ED5D539D438F}"/>
          </ac:spMkLst>
        </pc:spChg>
        <pc:spChg chg="add mod topLvl">
          <ac:chgData name="rajuahmed1162021@gmail.com" userId="30f68a9591dbc57c" providerId="LiveId" clId="{A7C24AA3-98AB-4602-B92F-400C52D67AAD}" dt="2024-04-27T11:57:06.105" v="11038" actId="207"/>
          <ac:spMkLst>
            <pc:docMk/>
            <pc:sldMk cId="3323164446" sldId="1015"/>
            <ac:spMk id="16" creationId="{00F5F664-3DB5-3436-F456-750CDA9FA90B}"/>
          </ac:spMkLst>
        </pc:spChg>
        <pc:spChg chg="add mod topLvl">
          <ac:chgData name="rajuahmed1162021@gmail.com" userId="30f68a9591dbc57c" providerId="LiveId" clId="{A7C24AA3-98AB-4602-B92F-400C52D67AAD}" dt="2024-04-27T11:57:10.839" v="11039" actId="207"/>
          <ac:spMkLst>
            <pc:docMk/>
            <pc:sldMk cId="3323164446" sldId="1015"/>
            <ac:spMk id="17" creationId="{3A391F4F-6E8E-1961-7891-076C6FD19EC8}"/>
          </ac:spMkLst>
        </pc:spChg>
        <pc:spChg chg="add mod topLvl">
          <ac:chgData name="rajuahmed1162021@gmail.com" userId="30f68a9591dbc57c" providerId="LiveId" clId="{A7C24AA3-98AB-4602-B92F-400C52D67AAD}" dt="2024-04-27T11:57:01.825" v="11037" actId="207"/>
          <ac:spMkLst>
            <pc:docMk/>
            <pc:sldMk cId="3323164446" sldId="1015"/>
            <ac:spMk id="18" creationId="{8A041CFE-B485-9A1B-7779-703E2BC1BE63}"/>
          </ac:spMkLst>
        </pc:spChg>
        <pc:spChg chg="add mod topLvl">
          <ac:chgData name="rajuahmed1162021@gmail.com" userId="30f68a9591dbc57c" providerId="LiveId" clId="{A7C24AA3-98AB-4602-B92F-400C52D67AAD}" dt="2024-04-27T11:56:42.552" v="11035" actId="208"/>
          <ac:spMkLst>
            <pc:docMk/>
            <pc:sldMk cId="3323164446" sldId="1015"/>
            <ac:spMk id="19" creationId="{09AD3FD3-9E13-38D6-5906-B7C1C1E564A5}"/>
          </ac:spMkLst>
        </pc:spChg>
        <pc:spChg chg="add mod topLvl">
          <ac:chgData name="rajuahmed1162021@gmail.com" userId="30f68a9591dbc57c" providerId="LiveId" clId="{A7C24AA3-98AB-4602-B92F-400C52D67AAD}" dt="2024-04-27T11:56:46.271" v="11036" actId="208"/>
          <ac:spMkLst>
            <pc:docMk/>
            <pc:sldMk cId="3323164446" sldId="1015"/>
            <ac:spMk id="20" creationId="{0EFAB952-6A15-42C1-4DB1-282CD25A69FF}"/>
          </ac:spMkLst>
        </pc:spChg>
        <pc:spChg chg="add mod topLvl">
          <ac:chgData name="rajuahmed1162021@gmail.com" userId="30f68a9591dbc57c" providerId="LiveId" clId="{A7C24AA3-98AB-4602-B92F-400C52D67AAD}" dt="2024-04-27T11:56:38.880" v="11034" actId="208"/>
          <ac:spMkLst>
            <pc:docMk/>
            <pc:sldMk cId="3323164446" sldId="1015"/>
            <ac:spMk id="21" creationId="{CD597E34-C846-A6CB-31C6-68B21E2AC005}"/>
          </ac:spMkLst>
        </pc:spChg>
        <pc:spChg chg="add del mod">
          <ac:chgData name="rajuahmed1162021@gmail.com" userId="30f68a9591dbc57c" providerId="LiveId" clId="{A7C24AA3-98AB-4602-B92F-400C52D67AAD}" dt="2024-04-24T11:30:33.093" v="7003" actId="21"/>
          <ac:spMkLst>
            <pc:docMk/>
            <pc:sldMk cId="3323164446" sldId="1015"/>
            <ac:spMk id="26" creationId="{EA5C9AFE-2877-D161-67CD-DAAE81A89606}"/>
          </ac:spMkLst>
        </pc:spChg>
        <pc:spChg chg="add del mod ord">
          <ac:chgData name="rajuahmed1162021@gmail.com" userId="30f68a9591dbc57c" providerId="LiveId" clId="{A7C24AA3-98AB-4602-B92F-400C52D67AAD}" dt="2024-04-27T12:00:30.474" v="11040"/>
          <ac:spMkLst>
            <pc:docMk/>
            <pc:sldMk cId="3323164446" sldId="1015"/>
            <ac:spMk id="29" creationId="{04F0F76D-D5B2-B9B7-8B5B-D4537017619A}"/>
          </ac:spMkLst>
        </pc:spChg>
        <pc:grpChg chg="add del mod topLvl">
          <ac:chgData name="rajuahmed1162021@gmail.com" userId="30f68a9591dbc57c" providerId="LiveId" clId="{A7C24AA3-98AB-4602-B92F-400C52D67AAD}" dt="2024-04-25T06:08:28.928" v="9744" actId="165"/>
          <ac:grpSpMkLst>
            <pc:docMk/>
            <pc:sldMk cId="3323164446" sldId="1015"/>
            <ac:grpSpMk id="22" creationId="{ED031E4F-39B1-5C21-D851-717193B90761}"/>
          </ac:grpSpMkLst>
        </pc:grpChg>
        <pc:grpChg chg="add del mod topLvl">
          <ac:chgData name="rajuahmed1162021@gmail.com" userId="30f68a9591dbc57c" providerId="LiveId" clId="{A7C24AA3-98AB-4602-B92F-400C52D67AAD}" dt="2024-04-25T06:08:28.928" v="9744" actId="165"/>
          <ac:grpSpMkLst>
            <pc:docMk/>
            <pc:sldMk cId="3323164446" sldId="1015"/>
            <ac:grpSpMk id="23" creationId="{37AE93C4-3E4A-B407-9676-671BD8CBC921}"/>
          </ac:grpSpMkLst>
        </pc:grpChg>
        <pc:grpChg chg="add del mod topLvl">
          <ac:chgData name="rajuahmed1162021@gmail.com" userId="30f68a9591dbc57c" providerId="LiveId" clId="{A7C24AA3-98AB-4602-B92F-400C52D67AAD}" dt="2024-04-25T06:08:28.928" v="9744" actId="165"/>
          <ac:grpSpMkLst>
            <pc:docMk/>
            <pc:sldMk cId="3323164446" sldId="1015"/>
            <ac:grpSpMk id="24" creationId="{85D389CE-E0C8-4461-19C6-A0E10082ECAF}"/>
          </ac:grpSpMkLst>
        </pc:grpChg>
        <pc:grpChg chg="add del mod">
          <ac:chgData name="rajuahmed1162021@gmail.com" userId="30f68a9591dbc57c" providerId="LiveId" clId="{A7C24AA3-98AB-4602-B92F-400C52D67AAD}" dt="2024-04-24T11:31:20.894" v="7012" actId="165"/>
          <ac:grpSpMkLst>
            <pc:docMk/>
            <pc:sldMk cId="3323164446" sldId="1015"/>
            <ac:grpSpMk id="25" creationId="{2EE7722E-0E49-D2E0-407E-8F0DAFFA756E}"/>
          </ac:grpSpMkLst>
        </pc:grpChg>
        <pc:grpChg chg="add del mod">
          <ac:chgData name="rajuahmed1162021@gmail.com" userId="30f68a9591dbc57c" providerId="LiveId" clId="{A7C24AA3-98AB-4602-B92F-400C52D67AAD}" dt="2024-04-25T06:08:21.601" v="9743" actId="165"/>
          <ac:grpSpMkLst>
            <pc:docMk/>
            <pc:sldMk cId="3323164446" sldId="1015"/>
            <ac:grpSpMk id="28" creationId="{C5F700A1-7B70-48E2-D565-E8B98F0B6F7A}"/>
          </ac:grpSpMkLst>
        </pc:grpChg>
        <pc:grpChg chg="add del mod">
          <ac:chgData name="rajuahmed1162021@gmail.com" userId="30f68a9591dbc57c" providerId="LiveId" clId="{A7C24AA3-98AB-4602-B92F-400C52D67AAD}" dt="2024-04-24T11:31:43.010" v="7026" actId="165"/>
          <ac:grpSpMkLst>
            <pc:docMk/>
            <pc:sldMk cId="3323164446" sldId="1015"/>
            <ac:grpSpMk id="30" creationId="{5D2C0654-D4E6-9549-C157-FE36C963F945}"/>
          </ac:grpSpMkLst>
        </pc:grpChg>
        <pc:grpChg chg="del">
          <ac:chgData name="rajuahmed1162021@gmail.com" userId="30f68a9591dbc57c" providerId="LiveId" clId="{A7C24AA3-98AB-4602-B92F-400C52D67AAD}" dt="2024-04-24T11:19:54.222" v="6884" actId="165"/>
          <ac:grpSpMkLst>
            <pc:docMk/>
            <pc:sldMk cId="3323164446" sldId="1015"/>
            <ac:grpSpMk id="252" creationId="{F19F27B4-27E4-46E7-5240-ECB45B249380}"/>
          </ac:grpSpMkLst>
        </pc:grpChg>
        <pc:picChg chg="add mod modCrop">
          <ac:chgData name="rajuahmed1162021@gmail.com" userId="30f68a9591dbc57c" providerId="LiveId" clId="{A7C24AA3-98AB-4602-B92F-400C52D67AAD}" dt="2024-04-27T12:00:42.583" v="11042" actId="18131"/>
          <ac:picMkLst>
            <pc:docMk/>
            <pc:sldMk cId="3323164446" sldId="1015"/>
            <ac:picMk id="22" creationId="{B49A47C5-1515-B291-6F41-73DC63E399DA}"/>
          </ac:picMkLst>
        </pc:picChg>
        <pc:picChg chg="del">
          <ac:chgData name="rajuahmed1162021@gmail.com" userId="30f68a9591dbc57c" providerId="LiveId" clId="{A7C24AA3-98AB-4602-B92F-400C52D67AAD}" dt="2024-04-24T11:18:33.246" v="6848" actId="478"/>
          <ac:picMkLst>
            <pc:docMk/>
            <pc:sldMk cId="3323164446" sldId="1015"/>
            <ac:picMk id="258" creationId="{DDB8DB82-0E65-5AC8-4B0A-296391BE0C6D}"/>
          </ac:picMkLst>
        </pc:picChg>
        <pc:cxnChg chg="add del mod">
          <ac:chgData name="rajuahmed1162021@gmail.com" userId="30f68a9591dbc57c" providerId="LiveId" clId="{A7C24AA3-98AB-4602-B92F-400C52D67AAD}" dt="2024-04-24T11:20:20.285" v="6912" actId="478"/>
          <ac:cxnSpMkLst>
            <pc:docMk/>
            <pc:sldMk cId="3323164446" sldId="1015"/>
            <ac:cxnSpMk id="15" creationId="{CF9827B5-D55C-8EC1-6944-90A577F0E16E}"/>
          </ac:cxnSpMkLst>
        </pc:cxnChg>
        <pc:cxnChg chg="add del mod">
          <ac:chgData name="rajuahmed1162021@gmail.com" userId="30f68a9591dbc57c" providerId="LiveId" clId="{A7C24AA3-98AB-4602-B92F-400C52D67AAD}" dt="2024-04-24T11:29:39.409" v="6996" actId="478"/>
          <ac:cxnSpMkLst>
            <pc:docMk/>
            <pc:sldMk cId="3323164446" sldId="1015"/>
            <ac:cxnSpMk id="27" creationId="{5C18DE89-E0CB-C428-5AAA-19ED86CCAF18}"/>
          </ac:cxnSpMkLst>
        </pc:cxnChg>
        <pc:cxnChg chg="del mod topLvl">
          <ac:chgData name="rajuahmed1162021@gmail.com" userId="30f68a9591dbc57c" providerId="LiveId" clId="{A7C24AA3-98AB-4602-B92F-400C52D67AAD}" dt="2024-04-24T11:29:46.528" v="6999" actId="478"/>
          <ac:cxnSpMkLst>
            <pc:docMk/>
            <pc:sldMk cId="3323164446" sldId="1015"/>
            <ac:cxnSpMk id="253" creationId="{791E4CDE-0096-665E-F733-A52725F318A1}"/>
          </ac:cxnSpMkLst>
        </pc:cxnChg>
        <pc:cxnChg chg="del mod topLvl">
          <ac:chgData name="rajuahmed1162021@gmail.com" userId="30f68a9591dbc57c" providerId="LiveId" clId="{A7C24AA3-98AB-4602-B92F-400C52D67AAD}" dt="2024-04-24T11:29:42.529" v="6997" actId="478"/>
          <ac:cxnSpMkLst>
            <pc:docMk/>
            <pc:sldMk cId="3323164446" sldId="1015"/>
            <ac:cxnSpMk id="254" creationId="{169C4F7C-E0F0-03BB-1851-AAC24B63ADF6}"/>
          </ac:cxnSpMkLst>
        </pc:cxnChg>
        <pc:cxnChg chg="del mod topLvl">
          <ac:chgData name="rajuahmed1162021@gmail.com" userId="30f68a9591dbc57c" providerId="LiveId" clId="{A7C24AA3-98AB-4602-B92F-400C52D67AAD}" dt="2024-04-24T11:29:45.072" v="6998" actId="478"/>
          <ac:cxnSpMkLst>
            <pc:docMk/>
            <pc:sldMk cId="3323164446" sldId="1015"/>
            <ac:cxnSpMk id="255" creationId="{EEC85933-5C33-E3D7-9902-E6BFC0BD581F}"/>
          </ac:cxnSpMkLst>
        </pc:cxnChg>
        <pc:cxnChg chg="del mod topLvl">
          <ac:chgData name="rajuahmed1162021@gmail.com" userId="30f68a9591dbc57c" providerId="LiveId" clId="{A7C24AA3-98AB-4602-B92F-400C52D67AAD}" dt="2024-04-24T11:29:47.664" v="7000" actId="478"/>
          <ac:cxnSpMkLst>
            <pc:docMk/>
            <pc:sldMk cId="3323164446" sldId="1015"/>
            <ac:cxnSpMk id="256" creationId="{019DA733-B037-A4DE-8B32-7C6DC95AD35E}"/>
          </ac:cxnSpMkLst>
        </pc:cxnChg>
      </pc:sldChg>
      <pc:sldChg chg="addSp delSp modSp add mod modClrScheme chgLayout">
        <pc:chgData name="rajuahmed1162021@gmail.com" userId="30f68a9591dbc57c" providerId="LiveId" clId="{A7C24AA3-98AB-4602-B92F-400C52D67AAD}" dt="2024-04-28T03:29:57.151" v="11057" actId="207"/>
        <pc:sldMkLst>
          <pc:docMk/>
          <pc:sldMk cId="1965328086" sldId="1016"/>
        </pc:sldMkLst>
        <pc:spChg chg="add del mod">
          <ac:chgData name="rajuahmed1162021@gmail.com" userId="30f68a9591dbc57c" providerId="LiveId" clId="{A7C24AA3-98AB-4602-B92F-400C52D67AAD}" dt="2024-04-24T11:46:32.675" v="7214" actId="21"/>
          <ac:spMkLst>
            <pc:docMk/>
            <pc:sldMk cId="1965328086" sldId="1016"/>
            <ac:spMk id="2" creationId="{4AFFD761-0FEA-4180-FBDD-1666EA6D4AAA}"/>
          </ac:spMkLst>
        </pc:spChg>
        <pc:spChg chg="add del mod">
          <ac:chgData name="rajuahmed1162021@gmail.com" userId="30f68a9591dbc57c" providerId="LiveId" clId="{A7C24AA3-98AB-4602-B92F-400C52D67AAD}" dt="2024-04-24T11:46:32.675" v="7214" actId="21"/>
          <ac:spMkLst>
            <pc:docMk/>
            <pc:sldMk cId="1965328086" sldId="1016"/>
            <ac:spMk id="3" creationId="{CD0AFF8B-6463-A341-E156-CB8820A3523A}"/>
          </ac:spMkLst>
        </pc:spChg>
        <pc:spChg chg="add mod">
          <ac:chgData name="rajuahmed1162021@gmail.com" userId="30f68a9591dbc57c" providerId="LiveId" clId="{A7C24AA3-98AB-4602-B92F-400C52D67AAD}" dt="2024-04-28T03:20:52.701" v="11047" actId="2711"/>
          <ac:spMkLst>
            <pc:docMk/>
            <pc:sldMk cId="1965328086" sldId="1016"/>
            <ac:spMk id="4" creationId="{E8F41655-38B4-8AEE-349C-322EE61B18BC}"/>
          </ac:spMkLst>
        </pc:spChg>
        <pc:spChg chg="add mod">
          <ac:chgData name="rajuahmed1162021@gmail.com" userId="30f68a9591dbc57c" providerId="LiveId" clId="{A7C24AA3-98AB-4602-B92F-400C52D67AAD}" dt="2024-04-24T11:46:20.761" v="7211" actId="2"/>
          <ac:spMkLst>
            <pc:docMk/>
            <pc:sldMk cId="1965328086" sldId="1016"/>
            <ac:spMk id="5" creationId="{36016FF3-26E3-89FE-1BA3-16B580EA431F}"/>
          </ac:spMkLst>
        </pc:spChg>
        <pc:spChg chg="add mod">
          <ac:chgData name="rajuahmed1162021@gmail.com" userId="30f68a9591dbc57c" providerId="LiveId" clId="{A7C24AA3-98AB-4602-B92F-400C52D67AAD}" dt="2024-04-28T03:29:52.742" v="11056" actId="207"/>
          <ac:spMkLst>
            <pc:docMk/>
            <pc:sldMk cId="1965328086" sldId="1016"/>
            <ac:spMk id="7" creationId="{F940A4F2-5EB7-3183-F7E2-170B9EF6032E}"/>
          </ac:spMkLst>
        </pc:spChg>
        <pc:spChg chg="add mod">
          <ac:chgData name="rajuahmed1162021@gmail.com" userId="30f68a9591dbc57c" providerId="LiveId" clId="{A7C24AA3-98AB-4602-B92F-400C52D67AAD}" dt="2024-04-28T03:29:57.151" v="11057" actId="207"/>
          <ac:spMkLst>
            <pc:docMk/>
            <pc:sldMk cId="1965328086" sldId="1016"/>
            <ac:spMk id="8" creationId="{BC0AB44E-026B-7060-C105-231AD6D93C5F}"/>
          </ac:spMkLst>
        </pc:spChg>
        <pc:spChg chg="add mod">
          <ac:chgData name="rajuahmed1162021@gmail.com" userId="30f68a9591dbc57c" providerId="LiveId" clId="{A7C24AA3-98AB-4602-B92F-400C52D67AAD}" dt="2024-04-24T11:43:03.876" v="7164" actId="1035"/>
          <ac:spMkLst>
            <pc:docMk/>
            <pc:sldMk cId="1965328086" sldId="1016"/>
            <ac:spMk id="9" creationId="{A9FC06EB-03B0-A0B3-9C5D-614480796BA0}"/>
          </ac:spMkLst>
        </pc:spChg>
        <pc:spChg chg="add mod">
          <ac:chgData name="rajuahmed1162021@gmail.com" userId="30f68a9591dbc57c" providerId="LiveId" clId="{A7C24AA3-98AB-4602-B92F-400C52D67AAD}" dt="2024-04-24T11:43:03.876" v="7164" actId="1035"/>
          <ac:spMkLst>
            <pc:docMk/>
            <pc:sldMk cId="1965328086" sldId="1016"/>
            <ac:spMk id="11" creationId="{C63A1AA2-34A4-2604-9498-A045AB37D183}"/>
          </ac:spMkLst>
        </pc:spChg>
        <pc:spChg chg="add mod">
          <ac:chgData name="rajuahmed1162021@gmail.com" userId="30f68a9591dbc57c" providerId="LiveId" clId="{A7C24AA3-98AB-4602-B92F-400C52D67AAD}" dt="2024-04-24T11:46:07.922" v="7210" actId="1035"/>
          <ac:spMkLst>
            <pc:docMk/>
            <pc:sldMk cId="1965328086" sldId="1016"/>
            <ac:spMk id="14" creationId="{36D7DF80-BBE5-8441-CD9A-A8029DE4DADB}"/>
          </ac:spMkLst>
        </pc:spChg>
        <pc:spChg chg="add mod">
          <ac:chgData name="rajuahmed1162021@gmail.com" userId="30f68a9591dbc57c" providerId="LiveId" clId="{A7C24AA3-98AB-4602-B92F-400C52D67AAD}" dt="2024-04-24T11:46:07.922" v="7210" actId="1035"/>
          <ac:spMkLst>
            <pc:docMk/>
            <pc:sldMk cId="1965328086" sldId="1016"/>
            <ac:spMk id="15" creationId="{55A6A887-5382-D0F6-2FB2-8C3767411288}"/>
          </ac:spMkLst>
        </pc:spChg>
        <pc:spChg chg="add mod">
          <ac:chgData name="rajuahmed1162021@gmail.com" userId="30f68a9591dbc57c" providerId="LiveId" clId="{A7C24AA3-98AB-4602-B92F-400C52D67AAD}" dt="2024-04-24T11:46:07.922" v="7210" actId="1035"/>
          <ac:spMkLst>
            <pc:docMk/>
            <pc:sldMk cId="1965328086" sldId="1016"/>
            <ac:spMk id="16" creationId="{D3A8E928-C926-3021-B1D8-A895BE582A78}"/>
          </ac:spMkLst>
        </pc:spChg>
        <pc:spChg chg="add mod">
          <ac:chgData name="rajuahmed1162021@gmail.com" userId="30f68a9591dbc57c" providerId="LiveId" clId="{A7C24AA3-98AB-4602-B92F-400C52D67AAD}" dt="2024-04-24T11:46:07.922" v="7210" actId="1035"/>
          <ac:spMkLst>
            <pc:docMk/>
            <pc:sldMk cId="1965328086" sldId="1016"/>
            <ac:spMk id="17" creationId="{C71F553D-3EB0-C177-DD8C-20411E316E09}"/>
          </ac:spMkLst>
        </pc:spChg>
        <pc:spChg chg="add del mod ord">
          <ac:chgData name="rajuahmed1162021@gmail.com" userId="30f68a9591dbc57c" providerId="LiveId" clId="{A7C24AA3-98AB-4602-B92F-400C52D67AAD}" dt="2024-04-28T03:28:49.105" v="11048" actId="931"/>
          <ac:spMkLst>
            <pc:docMk/>
            <pc:sldMk cId="1965328086" sldId="1016"/>
            <ac:spMk id="18" creationId="{B600986E-3B23-088A-852D-0BC92ABBE21C}"/>
          </ac:spMkLst>
        </pc:spChg>
        <pc:spChg chg="add del mod ord">
          <ac:chgData name="rajuahmed1162021@gmail.com" userId="30f68a9591dbc57c" providerId="LiveId" clId="{A7C24AA3-98AB-4602-B92F-400C52D67AAD}" dt="2024-04-28T03:28:55.687" v="11049" actId="931"/>
          <ac:spMkLst>
            <pc:docMk/>
            <pc:sldMk cId="1965328086" sldId="1016"/>
            <ac:spMk id="19" creationId="{DE2D8105-CF60-DCC4-FA43-9133521790F7}"/>
          </ac:spMkLst>
        </pc:spChg>
        <pc:spChg chg="mod">
          <ac:chgData name="rajuahmed1162021@gmail.com" userId="30f68a9591dbc57c" providerId="LiveId" clId="{A7C24AA3-98AB-4602-B92F-400C52D67AAD}" dt="2024-04-28T03:20:42.335" v="11046"/>
          <ac:spMkLst>
            <pc:docMk/>
            <pc:sldMk cId="1965328086" sldId="1016"/>
            <ac:spMk id="259" creationId="{57458566-2135-237E-576E-13EE28B41341}"/>
          </ac:spMkLst>
        </pc:spChg>
        <pc:grpChg chg="del">
          <ac:chgData name="rajuahmed1162021@gmail.com" userId="30f68a9591dbc57c" providerId="LiveId" clId="{A7C24AA3-98AB-4602-B92F-400C52D67AAD}" dt="2024-04-24T11:38:29.333" v="7060" actId="165"/>
          <ac:grpSpMkLst>
            <pc:docMk/>
            <pc:sldMk cId="1965328086" sldId="1016"/>
            <ac:grpSpMk id="252" creationId="{F19F27B4-27E4-46E7-5240-ECB45B249380}"/>
          </ac:grpSpMkLst>
        </pc:grpChg>
        <pc:picChg chg="add mod modCrop">
          <ac:chgData name="rajuahmed1162021@gmail.com" userId="30f68a9591dbc57c" providerId="LiveId" clId="{A7C24AA3-98AB-4602-B92F-400C52D67AAD}" dt="2024-04-28T03:29:12.797" v="11051" actId="18131"/>
          <ac:picMkLst>
            <pc:docMk/>
            <pc:sldMk cId="1965328086" sldId="1016"/>
            <ac:picMk id="3" creationId="{1FBDAEE2-C8A3-3081-925D-849C681758F6}"/>
          </ac:picMkLst>
        </pc:picChg>
        <pc:picChg chg="add mod modCrop">
          <ac:chgData name="rajuahmed1162021@gmail.com" userId="30f68a9591dbc57c" providerId="LiveId" clId="{A7C24AA3-98AB-4602-B92F-400C52D67AAD}" dt="2024-04-28T03:29:27.733" v="11055" actId="18131"/>
          <ac:picMkLst>
            <pc:docMk/>
            <pc:sldMk cId="1965328086" sldId="1016"/>
            <ac:picMk id="10" creationId="{11E53D31-2783-DAB2-78E0-2572D46F7C19}"/>
          </ac:picMkLst>
        </pc:picChg>
        <pc:cxnChg chg="add del mod">
          <ac:chgData name="rajuahmed1162021@gmail.com" userId="30f68a9591dbc57c" providerId="LiveId" clId="{A7C24AA3-98AB-4602-B92F-400C52D67AAD}" dt="2024-04-24T11:42:50.896" v="7152" actId="478"/>
          <ac:cxnSpMkLst>
            <pc:docMk/>
            <pc:sldMk cId="1965328086" sldId="1016"/>
            <ac:cxnSpMk id="6" creationId="{561D0CEB-17CA-9012-2F37-5BF89E5813B9}"/>
          </ac:cxnSpMkLst>
        </pc:cxnChg>
        <pc:cxnChg chg="add del mod">
          <ac:chgData name="rajuahmed1162021@gmail.com" userId="30f68a9591dbc57c" providerId="LiveId" clId="{A7C24AA3-98AB-4602-B92F-400C52D67AAD}" dt="2024-04-24T11:42:50.896" v="7152" actId="478"/>
          <ac:cxnSpMkLst>
            <pc:docMk/>
            <pc:sldMk cId="1965328086" sldId="1016"/>
            <ac:cxnSpMk id="10" creationId="{34AF5FC8-0EAC-670D-96DF-1F3B72074E01}"/>
          </ac:cxnSpMkLst>
        </pc:cxnChg>
        <pc:cxnChg chg="add del mod">
          <ac:chgData name="rajuahmed1162021@gmail.com" userId="30f68a9591dbc57c" providerId="LiveId" clId="{A7C24AA3-98AB-4602-B92F-400C52D67AAD}" dt="2024-04-24T11:46:28.496" v="7213" actId="478"/>
          <ac:cxnSpMkLst>
            <pc:docMk/>
            <pc:sldMk cId="1965328086" sldId="1016"/>
            <ac:cxnSpMk id="12" creationId="{99D525E8-6522-B3BA-17DE-5728039F4C2E}"/>
          </ac:cxnSpMkLst>
        </pc:cxnChg>
        <pc:cxnChg chg="add del mod">
          <ac:chgData name="rajuahmed1162021@gmail.com" userId="30f68a9591dbc57c" providerId="LiveId" clId="{A7C24AA3-98AB-4602-B92F-400C52D67AAD}" dt="2024-04-24T11:46:26.320" v="7212" actId="478"/>
          <ac:cxnSpMkLst>
            <pc:docMk/>
            <pc:sldMk cId="1965328086" sldId="1016"/>
            <ac:cxnSpMk id="13" creationId="{3DD477A1-1C07-BA2C-2D65-2C3273E12334}"/>
          </ac:cxnSpMkLst>
        </pc:cxnChg>
        <pc:cxnChg chg="del mod topLvl">
          <ac:chgData name="rajuahmed1162021@gmail.com" userId="30f68a9591dbc57c" providerId="LiveId" clId="{A7C24AA3-98AB-4602-B92F-400C52D67AAD}" dt="2024-04-24T11:47:55.170" v="7244" actId="478"/>
          <ac:cxnSpMkLst>
            <pc:docMk/>
            <pc:sldMk cId="1965328086" sldId="1016"/>
            <ac:cxnSpMk id="253" creationId="{791E4CDE-0096-665E-F733-A52725F318A1}"/>
          </ac:cxnSpMkLst>
        </pc:cxnChg>
        <pc:cxnChg chg="del mod topLvl">
          <ac:chgData name="rajuahmed1162021@gmail.com" userId="30f68a9591dbc57c" providerId="LiveId" clId="{A7C24AA3-98AB-4602-B92F-400C52D67AAD}" dt="2024-04-24T11:46:26.320" v="7212" actId="478"/>
          <ac:cxnSpMkLst>
            <pc:docMk/>
            <pc:sldMk cId="1965328086" sldId="1016"/>
            <ac:cxnSpMk id="254" creationId="{169C4F7C-E0F0-03BB-1851-AAC24B63ADF6}"/>
          </ac:cxnSpMkLst>
        </pc:cxnChg>
        <pc:cxnChg chg="del mod topLvl">
          <ac:chgData name="rajuahmed1162021@gmail.com" userId="30f68a9591dbc57c" providerId="LiveId" clId="{A7C24AA3-98AB-4602-B92F-400C52D67AAD}" dt="2024-04-24T11:47:51.779" v="7242" actId="478"/>
          <ac:cxnSpMkLst>
            <pc:docMk/>
            <pc:sldMk cId="1965328086" sldId="1016"/>
            <ac:cxnSpMk id="255" creationId="{EEC85933-5C33-E3D7-9902-E6BFC0BD581F}"/>
          </ac:cxnSpMkLst>
        </pc:cxnChg>
        <pc:cxnChg chg="del mod topLvl">
          <ac:chgData name="rajuahmed1162021@gmail.com" userId="30f68a9591dbc57c" providerId="LiveId" clId="{A7C24AA3-98AB-4602-B92F-400C52D67AAD}" dt="2024-04-24T11:47:53.456" v="7243" actId="478"/>
          <ac:cxnSpMkLst>
            <pc:docMk/>
            <pc:sldMk cId="1965328086" sldId="1016"/>
            <ac:cxnSpMk id="256" creationId="{019DA733-B037-A4DE-8B32-7C6DC95AD35E}"/>
          </ac:cxnSpMkLst>
        </pc:cxnChg>
      </pc:sldChg>
      <pc:sldChg chg="addSp delSp modSp add mod">
        <pc:chgData name="rajuahmed1162021@gmail.com" userId="30f68a9591dbc57c" providerId="LiveId" clId="{A7C24AA3-98AB-4602-B92F-400C52D67AAD}" dt="2024-04-28T03:32:29.522" v="11105" actId="1035"/>
        <pc:sldMkLst>
          <pc:docMk/>
          <pc:sldMk cId="714501869" sldId="1017"/>
        </pc:sldMkLst>
        <pc:spChg chg="add mod">
          <ac:chgData name="rajuahmed1162021@gmail.com" userId="30f68a9591dbc57c" providerId="LiveId" clId="{A7C24AA3-98AB-4602-B92F-400C52D67AAD}" dt="2024-04-28T03:30:36.957" v="11061" actId="14100"/>
          <ac:spMkLst>
            <pc:docMk/>
            <pc:sldMk cId="714501869" sldId="1017"/>
            <ac:spMk id="7" creationId="{270BE620-05AA-0D51-1AE6-D1DE638E60EE}"/>
          </ac:spMkLst>
        </pc:spChg>
        <pc:spChg chg="add mod topLvl">
          <ac:chgData name="rajuahmed1162021@gmail.com" userId="30f68a9591dbc57c" providerId="LiveId" clId="{A7C24AA3-98AB-4602-B92F-400C52D67AAD}" dt="2024-04-25T03:29:38.785" v="7575" actId="164"/>
          <ac:spMkLst>
            <pc:docMk/>
            <pc:sldMk cId="714501869" sldId="1017"/>
            <ac:spMk id="8" creationId="{1A3E05A5-7927-5B76-C3F0-800B750DDC06}"/>
          </ac:spMkLst>
        </pc:spChg>
        <pc:spChg chg="add mod topLvl">
          <ac:chgData name="rajuahmed1162021@gmail.com" userId="30f68a9591dbc57c" providerId="LiveId" clId="{A7C24AA3-98AB-4602-B92F-400C52D67AAD}" dt="2024-04-28T03:32:29.522" v="11105" actId="1035"/>
          <ac:spMkLst>
            <pc:docMk/>
            <pc:sldMk cId="714501869" sldId="1017"/>
            <ac:spMk id="9" creationId="{0171AEFB-754F-AD95-F56C-D2E93A5F09AF}"/>
          </ac:spMkLst>
        </pc:spChg>
        <pc:spChg chg="add mod topLvl">
          <ac:chgData name="rajuahmed1162021@gmail.com" userId="30f68a9591dbc57c" providerId="LiveId" clId="{A7C24AA3-98AB-4602-B92F-400C52D67AAD}" dt="2024-04-28T03:31:33.536" v="11067" actId="207"/>
          <ac:spMkLst>
            <pc:docMk/>
            <pc:sldMk cId="714501869" sldId="1017"/>
            <ac:spMk id="10" creationId="{DE4013BE-FF4E-9E54-1BF8-1FE706939A9A}"/>
          </ac:spMkLst>
        </pc:spChg>
        <pc:spChg chg="add mod topLvl">
          <ac:chgData name="rajuahmed1162021@gmail.com" userId="30f68a9591dbc57c" providerId="LiveId" clId="{A7C24AA3-98AB-4602-B92F-400C52D67AAD}" dt="2024-04-28T03:32:24.335" v="11094" actId="1036"/>
          <ac:spMkLst>
            <pc:docMk/>
            <pc:sldMk cId="714501869" sldId="1017"/>
            <ac:spMk id="11" creationId="{FD4343DD-B5E8-3459-43FE-685D0149957A}"/>
          </ac:spMkLst>
        </pc:spChg>
        <pc:spChg chg="add mod topLvl">
          <ac:chgData name="rajuahmed1162021@gmail.com" userId="30f68a9591dbc57c" providerId="LiveId" clId="{A7C24AA3-98AB-4602-B92F-400C52D67AAD}" dt="2024-04-25T06:08:48.816" v="9745" actId="165"/>
          <ac:spMkLst>
            <pc:docMk/>
            <pc:sldMk cId="714501869" sldId="1017"/>
            <ac:spMk id="12" creationId="{6457346D-C655-C22A-D507-36F149AACA13}"/>
          </ac:spMkLst>
        </pc:spChg>
        <pc:spChg chg="add mod topLvl">
          <ac:chgData name="rajuahmed1162021@gmail.com" userId="30f68a9591dbc57c" providerId="LiveId" clId="{A7C24AA3-98AB-4602-B92F-400C52D67AAD}" dt="2024-04-28T03:31:28.615" v="11066" actId="207"/>
          <ac:spMkLst>
            <pc:docMk/>
            <pc:sldMk cId="714501869" sldId="1017"/>
            <ac:spMk id="13" creationId="{4DA54B17-E09A-F6F3-972A-9D1292438AA0}"/>
          </ac:spMkLst>
        </pc:spChg>
        <pc:spChg chg="add mod topLvl">
          <ac:chgData name="rajuahmed1162021@gmail.com" userId="30f68a9591dbc57c" providerId="LiveId" clId="{A7C24AA3-98AB-4602-B92F-400C52D67AAD}" dt="2024-04-28T03:31:20.425" v="11065" actId="207"/>
          <ac:spMkLst>
            <pc:docMk/>
            <pc:sldMk cId="714501869" sldId="1017"/>
            <ac:spMk id="14" creationId="{A2673561-23B6-1E64-1830-DA5CDF92FA8B}"/>
          </ac:spMkLst>
        </pc:spChg>
        <pc:spChg chg="add mod topLvl">
          <ac:chgData name="rajuahmed1162021@gmail.com" userId="30f68a9591dbc57c" providerId="LiveId" clId="{A7C24AA3-98AB-4602-B92F-400C52D67AAD}" dt="2024-04-28T03:31:33.536" v="11067" actId="207"/>
          <ac:spMkLst>
            <pc:docMk/>
            <pc:sldMk cId="714501869" sldId="1017"/>
            <ac:spMk id="15" creationId="{98DAC775-736E-9EEA-8129-617E0B40566F}"/>
          </ac:spMkLst>
        </pc:spChg>
        <pc:spChg chg="add mod topLvl">
          <ac:chgData name="rajuahmed1162021@gmail.com" userId="30f68a9591dbc57c" providerId="LiveId" clId="{A7C24AA3-98AB-4602-B92F-400C52D67AAD}" dt="2024-04-28T03:31:12.737" v="11064" actId="207"/>
          <ac:spMkLst>
            <pc:docMk/>
            <pc:sldMk cId="714501869" sldId="1017"/>
            <ac:spMk id="16" creationId="{0A85CDC1-9B11-4473-D3A6-BA22DFA0EF32}"/>
          </ac:spMkLst>
        </pc:spChg>
        <pc:spChg chg="add mod topLvl">
          <ac:chgData name="rajuahmed1162021@gmail.com" userId="30f68a9591dbc57c" providerId="LiveId" clId="{A7C24AA3-98AB-4602-B92F-400C52D67AAD}" dt="2024-04-28T03:32:07.704" v="11076" actId="692"/>
          <ac:spMkLst>
            <pc:docMk/>
            <pc:sldMk cId="714501869" sldId="1017"/>
            <ac:spMk id="17" creationId="{A9D02001-7757-6475-4084-A107FA907AD4}"/>
          </ac:spMkLst>
        </pc:spChg>
        <pc:spChg chg="add mod topLvl">
          <ac:chgData name="rajuahmed1162021@gmail.com" userId="30f68a9591dbc57c" providerId="LiveId" clId="{A7C24AA3-98AB-4602-B92F-400C52D67AAD}" dt="2024-04-28T03:32:07.704" v="11076" actId="692"/>
          <ac:spMkLst>
            <pc:docMk/>
            <pc:sldMk cId="714501869" sldId="1017"/>
            <ac:spMk id="18" creationId="{BE7F56CD-6718-274E-47EE-7EA425D67808}"/>
          </ac:spMkLst>
        </pc:spChg>
        <pc:spChg chg="add mod topLvl">
          <ac:chgData name="rajuahmed1162021@gmail.com" userId="30f68a9591dbc57c" providerId="LiveId" clId="{A7C24AA3-98AB-4602-B92F-400C52D67AAD}" dt="2024-04-28T03:32:07.704" v="11076" actId="692"/>
          <ac:spMkLst>
            <pc:docMk/>
            <pc:sldMk cId="714501869" sldId="1017"/>
            <ac:spMk id="19" creationId="{49FA5EAB-2124-0774-E979-7449A2F19DD3}"/>
          </ac:spMkLst>
        </pc:spChg>
        <pc:spChg chg="add mod topLvl">
          <ac:chgData name="rajuahmed1162021@gmail.com" userId="30f68a9591dbc57c" providerId="LiveId" clId="{A7C24AA3-98AB-4602-B92F-400C52D67AAD}" dt="2024-04-28T03:32:07.704" v="11076" actId="692"/>
          <ac:spMkLst>
            <pc:docMk/>
            <pc:sldMk cId="714501869" sldId="1017"/>
            <ac:spMk id="20" creationId="{97605422-915E-0DE5-0BBE-61C184D4E109}"/>
          </ac:spMkLst>
        </pc:spChg>
        <pc:spChg chg="add del mod">
          <ac:chgData name="rajuahmed1162021@gmail.com" userId="30f68a9591dbc57c" providerId="LiveId" clId="{A7C24AA3-98AB-4602-B92F-400C52D67AAD}" dt="2024-04-25T03:28:05.317" v="7551" actId="478"/>
          <ac:spMkLst>
            <pc:docMk/>
            <pc:sldMk cId="714501869" sldId="1017"/>
            <ac:spMk id="28" creationId="{1EE88565-1BD9-6CE0-707F-3C49C04E7187}"/>
          </ac:spMkLst>
        </pc:spChg>
        <pc:spChg chg="add del mod">
          <ac:chgData name="rajuahmed1162021@gmail.com" userId="30f68a9591dbc57c" providerId="LiveId" clId="{A7C24AA3-98AB-4602-B92F-400C52D67AAD}" dt="2024-04-25T03:28:23.011" v="7556" actId="478"/>
          <ac:spMkLst>
            <pc:docMk/>
            <pc:sldMk cId="714501869" sldId="1017"/>
            <ac:spMk id="30" creationId="{B20FDE89-69D1-142C-A1E2-6BF0BF3A753C}"/>
          </ac:spMkLst>
        </pc:spChg>
        <pc:spChg chg="add del mod">
          <ac:chgData name="rajuahmed1162021@gmail.com" userId="30f68a9591dbc57c" providerId="LiveId" clId="{A7C24AA3-98AB-4602-B92F-400C52D67AAD}" dt="2024-04-25T03:28:34.515" v="7560" actId="478"/>
          <ac:spMkLst>
            <pc:docMk/>
            <pc:sldMk cId="714501869" sldId="1017"/>
            <ac:spMk id="31" creationId="{2803AEB5-5E0B-9229-D8CE-F855E899264A}"/>
          </ac:spMkLst>
        </pc:spChg>
        <pc:spChg chg="add mod topLvl">
          <ac:chgData name="rajuahmed1162021@gmail.com" userId="30f68a9591dbc57c" providerId="LiveId" clId="{A7C24AA3-98AB-4602-B92F-400C52D67AAD}" dt="2024-04-28T03:32:29.522" v="11105" actId="1035"/>
          <ac:spMkLst>
            <pc:docMk/>
            <pc:sldMk cId="714501869" sldId="1017"/>
            <ac:spMk id="32" creationId="{493CA52E-ADBF-5BB2-1FC8-CC8AFE477F76}"/>
          </ac:spMkLst>
        </pc:spChg>
        <pc:spChg chg="add mod">
          <ac:chgData name="rajuahmed1162021@gmail.com" userId="30f68a9591dbc57c" providerId="LiveId" clId="{A7C24AA3-98AB-4602-B92F-400C52D67AAD}" dt="2024-04-25T03:29:38.785" v="7575" actId="164"/>
          <ac:spMkLst>
            <pc:docMk/>
            <pc:sldMk cId="714501869" sldId="1017"/>
            <ac:spMk id="33" creationId="{548C8355-28D5-6A97-83D6-F223FE12473B}"/>
          </ac:spMkLst>
        </pc:spChg>
        <pc:spChg chg="add mod topLvl">
          <ac:chgData name="rajuahmed1162021@gmail.com" userId="30f68a9591dbc57c" providerId="LiveId" clId="{A7C24AA3-98AB-4602-B92F-400C52D67AAD}" dt="2024-04-28T03:32:24.335" v="11094" actId="1036"/>
          <ac:spMkLst>
            <pc:docMk/>
            <pc:sldMk cId="714501869" sldId="1017"/>
            <ac:spMk id="34" creationId="{76F17E65-113F-C276-8052-AD19F11DEC74}"/>
          </ac:spMkLst>
        </pc:spChg>
        <pc:spChg chg="add del mod">
          <ac:chgData name="rajuahmed1162021@gmail.com" userId="30f68a9591dbc57c" providerId="LiveId" clId="{A7C24AA3-98AB-4602-B92F-400C52D67AAD}" dt="2024-04-25T03:34:39.329" v="7732" actId="478"/>
          <ac:spMkLst>
            <pc:docMk/>
            <pc:sldMk cId="714501869" sldId="1017"/>
            <ac:spMk id="39" creationId="{513E9725-CCF2-D816-AA6D-E55F5A22A505}"/>
          </ac:spMkLst>
        </pc:spChg>
        <pc:spChg chg="mod">
          <ac:chgData name="rajuahmed1162021@gmail.com" userId="30f68a9591dbc57c" providerId="LiveId" clId="{A7C24AA3-98AB-4602-B92F-400C52D67AAD}" dt="2024-04-25T03:31:39.721" v="7609" actId="571"/>
          <ac:spMkLst>
            <pc:docMk/>
            <pc:sldMk cId="714501869" sldId="1017"/>
            <ac:spMk id="47" creationId="{82AAE229-8CE4-91BA-4B93-424850173850}"/>
          </ac:spMkLst>
        </pc:spChg>
        <pc:spChg chg="mod">
          <ac:chgData name="rajuahmed1162021@gmail.com" userId="30f68a9591dbc57c" providerId="LiveId" clId="{A7C24AA3-98AB-4602-B92F-400C52D67AAD}" dt="2024-04-25T03:31:39.721" v="7609" actId="571"/>
          <ac:spMkLst>
            <pc:docMk/>
            <pc:sldMk cId="714501869" sldId="1017"/>
            <ac:spMk id="48" creationId="{B13EF1EB-FB08-F9B1-5EF4-726D220C43E7}"/>
          </ac:spMkLst>
        </pc:spChg>
        <pc:spChg chg="mod topLvl">
          <ac:chgData name="rajuahmed1162021@gmail.com" userId="30f68a9591dbc57c" providerId="LiveId" clId="{A7C24AA3-98AB-4602-B92F-400C52D67AAD}" dt="2024-04-28T03:31:28.615" v="11066" actId="207"/>
          <ac:spMkLst>
            <pc:docMk/>
            <pc:sldMk cId="714501869" sldId="1017"/>
            <ac:spMk id="51" creationId="{7CA9AA2F-4C1F-2283-A184-0343C20A8891}"/>
          </ac:spMkLst>
        </pc:spChg>
        <pc:spChg chg="mod topLvl">
          <ac:chgData name="rajuahmed1162021@gmail.com" userId="30f68a9591dbc57c" providerId="LiveId" clId="{A7C24AA3-98AB-4602-B92F-400C52D67AAD}" dt="2024-04-25T06:08:48.816" v="9745" actId="165"/>
          <ac:spMkLst>
            <pc:docMk/>
            <pc:sldMk cId="714501869" sldId="1017"/>
            <ac:spMk id="52" creationId="{9AC1B7D1-E8AA-C1A6-DEE2-4F30AA8FEE2B}"/>
          </ac:spMkLst>
        </pc:spChg>
        <pc:spChg chg="add del mod">
          <ac:chgData name="rajuahmed1162021@gmail.com" userId="30f68a9591dbc57c" providerId="LiveId" clId="{A7C24AA3-98AB-4602-B92F-400C52D67AAD}" dt="2024-04-25T03:34:29.108" v="7724" actId="478"/>
          <ac:spMkLst>
            <pc:docMk/>
            <pc:sldMk cId="714501869" sldId="1017"/>
            <ac:spMk id="54" creationId="{D2F8D2CC-C885-9FFB-1B73-E93C551F1A77}"/>
          </ac:spMkLst>
        </pc:spChg>
        <pc:spChg chg="add del mod">
          <ac:chgData name="rajuahmed1162021@gmail.com" userId="30f68a9591dbc57c" providerId="LiveId" clId="{A7C24AA3-98AB-4602-B92F-400C52D67AAD}" dt="2024-04-25T03:34:26.259" v="7722" actId="478"/>
          <ac:spMkLst>
            <pc:docMk/>
            <pc:sldMk cId="714501869" sldId="1017"/>
            <ac:spMk id="55" creationId="{F59DE264-F568-9F2C-44EA-07EF3F8E6E0A}"/>
          </ac:spMkLst>
        </pc:spChg>
        <pc:spChg chg="add del mod">
          <ac:chgData name="rajuahmed1162021@gmail.com" userId="30f68a9591dbc57c" providerId="LiveId" clId="{A7C24AA3-98AB-4602-B92F-400C52D67AAD}" dt="2024-04-25T03:34:26.979" v="7723" actId="478"/>
          <ac:spMkLst>
            <pc:docMk/>
            <pc:sldMk cId="714501869" sldId="1017"/>
            <ac:spMk id="56" creationId="{ED4FAF06-63D8-D8DC-AD1C-1666B1EC3667}"/>
          </ac:spMkLst>
        </pc:spChg>
        <pc:spChg chg="add del mod">
          <ac:chgData name="rajuahmed1162021@gmail.com" userId="30f68a9591dbc57c" providerId="LiveId" clId="{A7C24AA3-98AB-4602-B92F-400C52D67AAD}" dt="2024-04-25T03:34:29.714" v="7725" actId="478"/>
          <ac:spMkLst>
            <pc:docMk/>
            <pc:sldMk cId="714501869" sldId="1017"/>
            <ac:spMk id="57" creationId="{74934C74-DF0F-AC22-8AA4-52512C695FC5}"/>
          </ac:spMkLst>
        </pc:spChg>
        <pc:grpChg chg="add del mod">
          <ac:chgData name="rajuahmed1162021@gmail.com" userId="30f68a9591dbc57c" providerId="LiveId" clId="{A7C24AA3-98AB-4602-B92F-400C52D67AAD}" dt="2024-04-25T03:24:45.037" v="7443" actId="165"/>
          <ac:grpSpMkLst>
            <pc:docMk/>
            <pc:sldMk cId="714501869" sldId="1017"/>
            <ac:grpSpMk id="2" creationId="{9DF7E40A-04B2-E959-79F0-FF639B79B3E9}"/>
          </ac:grpSpMkLst>
        </pc:grpChg>
        <pc:grpChg chg="add del mod">
          <ac:chgData name="rajuahmed1162021@gmail.com" userId="30f68a9591dbc57c" providerId="LiveId" clId="{A7C24AA3-98AB-4602-B92F-400C52D67AAD}" dt="2024-04-24T11:57:41.667" v="7433" actId="165"/>
          <ac:grpSpMkLst>
            <pc:docMk/>
            <pc:sldMk cId="714501869" sldId="1017"/>
            <ac:grpSpMk id="12" creationId="{D6D84C14-7EDE-C50C-155C-17AFE38DD1C5}"/>
          </ac:grpSpMkLst>
        </pc:grpChg>
        <pc:grpChg chg="add del mod topLvl">
          <ac:chgData name="rajuahmed1162021@gmail.com" userId="30f68a9591dbc57c" providerId="LiveId" clId="{A7C24AA3-98AB-4602-B92F-400C52D67AAD}" dt="2024-04-28T03:31:07.377" v="11063" actId="165"/>
          <ac:grpSpMkLst>
            <pc:docMk/>
            <pc:sldMk cId="714501869" sldId="1017"/>
            <ac:grpSpMk id="21" creationId="{16F04A8C-1853-5EED-4510-5A25B512C9F4}"/>
          </ac:grpSpMkLst>
        </pc:grpChg>
        <pc:grpChg chg="add del mod topLvl">
          <ac:chgData name="rajuahmed1162021@gmail.com" userId="30f68a9591dbc57c" providerId="LiveId" clId="{A7C24AA3-98AB-4602-B92F-400C52D67AAD}" dt="2024-04-28T03:31:07.377" v="11063" actId="165"/>
          <ac:grpSpMkLst>
            <pc:docMk/>
            <pc:sldMk cId="714501869" sldId="1017"/>
            <ac:grpSpMk id="22" creationId="{08249E28-EBAA-D8DD-89E2-E51FD1BF4949}"/>
          </ac:grpSpMkLst>
        </pc:grpChg>
        <pc:grpChg chg="add del mod topLvl">
          <ac:chgData name="rajuahmed1162021@gmail.com" userId="30f68a9591dbc57c" providerId="LiveId" clId="{A7C24AA3-98AB-4602-B92F-400C52D67AAD}" dt="2024-04-28T03:31:07.377" v="11063" actId="165"/>
          <ac:grpSpMkLst>
            <pc:docMk/>
            <pc:sldMk cId="714501869" sldId="1017"/>
            <ac:grpSpMk id="23" creationId="{721CFEAD-95E6-A3A0-3A19-83B49ECC392D}"/>
          </ac:grpSpMkLst>
        </pc:grpChg>
        <pc:grpChg chg="add del mod topLvl">
          <ac:chgData name="rajuahmed1162021@gmail.com" userId="30f68a9591dbc57c" providerId="LiveId" clId="{A7C24AA3-98AB-4602-B92F-400C52D67AAD}" dt="2024-04-28T03:31:07.377" v="11063" actId="165"/>
          <ac:grpSpMkLst>
            <pc:docMk/>
            <pc:sldMk cId="714501869" sldId="1017"/>
            <ac:grpSpMk id="24" creationId="{5BCE0860-DB39-DE75-29C0-12C0FDFEF6B5}"/>
          </ac:grpSpMkLst>
        </pc:grpChg>
        <pc:grpChg chg="add del mod">
          <ac:chgData name="rajuahmed1162021@gmail.com" userId="30f68a9591dbc57c" providerId="LiveId" clId="{A7C24AA3-98AB-4602-B92F-400C52D67AAD}" dt="2024-04-25T03:30:05.658" v="7581" actId="165"/>
          <ac:grpSpMkLst>
            <pc:docMk/>
            <pc:sldMk cId="714501869" sldId="1017"/>
            <ac:grpSpMk id="25" creationId="{0BB45ED1-E038-26E1-7EEE-FC364A8529E0}"/>
          </ac:grpSpMkLst>
        </pc:grpChg>
        <pc:grpChg chg="add del mod">
          <ac:chgData name="rajuahmed1162021@gmail.com" userId="30f68a9591dbc57c" providerId="LiveId" clId="{A7C24AA3-98AB-4602-B92F-400C52D67AAD}" dt="2024-04-25T06:08:48.816" v="9745" actId="165"/>
          <ac:grpSpMkLst>
            <pc:docMk/>
            <pc:sldMk cId="714501869" sldId="1017"/>
            <ac:grpSpMk id="35" creationId="{DFC95F32-86C6-CC9C-BD23-CEC6B8BBC44A}"/>
          </ac:grpSpMkLst>
        </pc:grpChg>
        <pc:grpChg chg="add del mod">
          <ac:chgData name="rajuahmed1162021@gmail.com" userId="30f68a9591dbc57c" providerId="LiveId" clId="{A7C24AA3-98AB-4602-B92F-400C52D67AAD}" dt="2024-04-25T06:08:48.816" v="9745" actId="165"/>
          <ac:grpSpMkLst>
            <pc:docMk/>
            <pc:sldMk cId="714501869" sldId="1017"/>
            <ac:grpSpMk id="36" creationId="{FA394A15-97F0-21FB-56B1-E857D46ADD9B}"/>
          </ac:grpSpMkLst>
        </pc:grpChg>
        <pc:grpChg chg="add del mod">
          <ac:chgData name="rajuahmed1162021@gmail.com" userId="30f68a9591dbc57c" providerId="LiveId" clId="{A7C24AA3-98AB-4602-B92F-400C52D67AAD}" dt="2024-04-25T06:08:48.816" v="9745" actId="165"/>
          <ac:grpSpMkLst>
            <pc:docMk/>
            <pc:sldMk cId="714501869" sldId="1017"/>
            <ac:grpSpMk id="37" creationId="{FE46CE0C-6AF6-B79B-DB15-E13EEF0B2B03}"/>
          </ac:grpSpMkLst>
        </pc:grpChg>
        <pc:grpChg chg="add del mod">
          <ac:chgData name="rajuahmed1162021@gmail.com" userId="30f68a9591dbc57c" providerId="LiveId" clId="{A7C24AA3-98AB-4602-B92F-400C52D67AAD}" dt="2024-04-25T03:32:38.595" v="7631" actId="478"/>
          <ac:grpSpMkLst>
            <pc:docMk/>
            <pc:sldMk cId="714501869" sldId="1017"/>
            <ac:grpSpMk id="38" creationId="{8AD8047F-D0D2-4825-D00A-0385453786D8}"/>
          </ac:grpSpMkLst>
        </pc:grpChg>
        <pc:grpChg chg="add del mod">
          <ac:chgData name="rajuahmed1162021@gmail.com" userId="30f68a9591dbc57c" providerId="LiveId" clId="{A7C24AA3-98AB-4602-B92F-400C52D67AAD}" dt="2024-04-25T03:32:04.579" v="7615" actId="478"/>
          <ac:grpSpMkLst>
            <pc:docMk/>
            <pc:sldMk cId="714501869" sldId="1017"/>
            <ac:grpSpMk id="46" creationId="{6404D7EE-7365-2BE5-5DF7-13E5EDBB2EC0}"/>
          </ac:grpSpMkLst>
        </pc:grpChg>
        <pc:grpChg chg="add del mod">
          <ac:chgData name="rajuahmed1162021@gmail.com" userId="30f68a9591dbc57c" providerId="LiveId" clId="{A7C24AA3-98AB-4602-B92F-400C52D67AAD}" dt="2024-04-25T03:32:49.098" v="7638" actId="165"/>
          <ac:grpSpMkLst>
            <pc:docMk/>
            <pc:sldMk cId="714501869" sldId="1017"/>
            <ac:grpSpMk id="50" creationId="{67C5B03E-381F-9B0B-58B5-22BD28C842D3}"/>
          </ac:grpSpMkLst>
        </pc:grpChg>
        <pc:grpChg chg="add del mod">
          <ac:chgData name="rajuahmed1162021@gmail.com" userId="30f68a9591dbc57c" providerId="LiveId" clId="{A7C24AA3-98AB-4602-B92F-400C52D67AAD}" dt="2024-04-25T06:08:48.816" v="9745" actId="165"/>
          <ac:grpSpMkLst>
            <pc:docMk/>
            <pc:sldMk cId="714501869" sldId="1017"/>
            <ac:grpSpMk id="53" creationId="{FB575C6B-A2B5-E4FD-E7F4-97AD682DB894}"/>
          </ac:grpSpMkLst>
        </pc:grpChg>
        <pc:cxnChg chg="del mod topLvl">
          <ac:chgData name="rajuahmed1162021@gmail.com" userId="30f68a9591dbc57c" providerId="LiveId" clId="{A7C24AA3-98AB-4602-B92F-400C52D67AAD}" dt="2024-04-25T03:34:36.323" v="7729" actId="478"/>
          <ac:cxnSpMkLst>
            <pc:docMk/>
            <pc:sldMk cId="714501869" sldId="1017"/>
            <ac:cxnSpMk id="3" creationId="{B50C102F-97D6-59FA-A500-25A1DC661F1B}"/>
          </ac:cxnSpMkLst>
        </pc:cxnChg>
        <pc:cxnChg chg="del mod topLvl">
          <ac:chgData name="rajuahmed1162021@gmail.com" userId="30f68a9591dbc57c" providerId="LiveId" clId="{A7C24AA3-98AB-4602-B92F-400C52D67AAD}" dt="2024-04-25T03:34:35.059" v="7728" actId="478"/>
          <ac:cxnSpMkLst>
            <pc:docMk/>
            <pc:sldMk cId="714501869" sldId="1017"/>
            <ac:cxnSpMk id="4" creationId="{47FBC32C-9F6D-7E13-EDE9-C9B35613D036}"/>
          </ac:cxnSpMkLst>
        </pc:cxnChg>
        <pc:cxnChg chg="del mod topLvl">
          <ac:chgData name="rajuahmed1162021@gmail.com" userId="30f68a9591dbc57c" providerId="LiveId" clId="{A7C24AA3-98AB-4602-B92F-400C52D67AAD}" dt="2024-04-25T03:34:38.867" v="7731" actId="478"/>
          <ac:cxnSpMkLst>
            <pc:docMk/>
            <pc:sldMk cId="714501869" sldId="1017"/>
            <ac:cxnSpMk id="5" creationId="{8C2921BF-A84B-5ACE-8C8C-CECD3B83AE01}"/>
          </ac:cxnSpMkLst>
        </pc:cxnChg>
        <pc:cxnChg chg="del mod topLvl">
          <ac:chgData name="rajuahmed1162021@gmail.com" userId="30f68a9591dbc57c" providerId="LiveId" clId="{A7C24AA3-98AB-4602-B92F-400C52D67AAD}" dt="2024-04-25T03:34:37.651" v="7730" actId="478"/>
          <ac:cxnSpMkLst>
            <pc:docMk/>
            <pc:sldMk cId="714501869" sldId="1017"/>
            <ac:cxnSpMk id="6" creationId="{5D1F40E3-E0D1-5C3A-103A-F68FB5EFF8E2}"/>
          </ac:cxnSpMkLst>
        </pc:cxnChg>
        <pc:cxnChg chg="add del mod">
          <ac:chgData name="rajuahmed1162021@gmail.com" userId="30f68a9591dbc57c" providerId="LiveId" clId="{A7C24AA3-98AB-4602-B92F-400C52D67AAD}" dt="2024-04-25T03:28:46.195" v="7561" actId="478"/>
          <ac:cxnSpMkLst>
            <pc:docMk/>
            <pc:sldMk cId="714501869" sldId="1017"/>
            <ac:cxnSpMk id="26" creationId="{8F1BEE27-3A68-E13B-2BC9-30B95EB79D73}"/>
          </ac:cxnSpMkLst>
        </pc:cxnChg>
        <pc:cxnChg chg="add del mod">
          <ac:chgData name="rajuahmed1162021@gmail.com" userId="30f68a9591dbc57c" providerId="LiveId" clId="{A7C24AA3-98AB-4602-B92F-400C52D67AAD}" dt="2024-04-25T03:28:46.195" v="7561" actId="478"/>
          <ac:cxnSpMkLst>
            <pc:docMk/>
            <pc:sldMk cId="714501869" sldId="1017"/>
            <ac:cxnSpMk id="27" creationId="{A55147E2-5687-D7D3-6775-9D8AF6BD58EE}"/>
          </ac:cxnSpMkLst>
        </pc:cxnChg>
        <pc:cxnChg chg="add del mod">
          <ac:chgData name="rajuahmed1162021@gmail.com" userId="30f68a9591dbc57c" providerId="LiveId" clId="{A7C24AA3-98AB-4602-B92F-400C52D67AAD}" dt="2024-04-25T03:28:46.195" v="7561" actId="478"/>
          <ac:cxnSpMkLst>
            <pc:docMk/>
            <pc:sldMk cId="714501869" sldId="1017"/>
            <ac:cxnSpMk id="29" creationId="{62D6EBF3-8201-F859-E56A-19672B8681D7}"/>
          </ac:cxnSpMkLst>
        </pc:cxnChg>
        <pc:cxnChg chg="add del mod">
          <ac:chgData name="rajuahmed1162021@gmail.com" userId="30f68a9591dbc57c" providerId="LiveId" clId="{A7C24AA3-98AB-4602-B92F-400C52D67AAD}" dt="2024-04-25T03:31:01.457" v="7592" actId="478"/>
          <ac:cxnSpMkLst>
            <pc:docMk/>
            <pc:sldMk cId="714501869" sldId="1017"/>
            <ac:cxnSpMk id="41" creationId="{A65DE69A-CD11-413C-42FB-0596880120C3}"/>
          </ac:cxnSpMkLst>
        </pc:cxnChg>
        <pc:cxnChg chg="add del mod">
          <ac:chgData name="rajuahmed1162021@gmail.com" userId="30f68a9591dbc57c" providerId="LiveId" clId="{A7C24AA3-98AB-4602-B92F-400C52D67AAD}" dt="2024-04-25T03:31:01.457" v="7592" actId="478"/>
          <ac:cxnSpMkLst>
            <pc:docMk/>
            <pc:sldMk cId="714501869" sldId="1017"/>
            <ac:cxnSpMk id="43" creationId="{C8DFDAF4-A7F6-60E1-56D1-E7CFEAE0F84E}"/>
          </ac:cxnSpMkLst>
        </pc:cxnChg>
        <pc:cxnChg chg="add del mod">
          <ac:chgData name="rajuahmed1162021@gmail.com" userId="30f68a9591dbc57c" providerId="LiveId" clId="{A7C24AA3-98AB-4602-B92F-400C52D67AAD}" dt="2024-04-25T03:34:33.075" v="7727" actId="478"/>
          <ac:cxnSpMkLst>
            <pc:docMk/>
            <pc:sldMk cId="714501869" sldId="1017"/>
            <ac:cxnSpMk id="45" creationId="{562F9347-5773-6CA1-7149-627CF1650AE8}"/>
          </ac:cxnSpMkLst>
        </pc:cxnChg>
        <pc:cxnChg chg="add del mod">
          <ac:chgData name="rajuahmed1162021@gmail.com" userId="30f68a9591dbc57c" providerId="LiveId" clId="{A7C24AA3-98AB-4602-B92F-400C52D67AAD}" dt="2024-04-25T03:34:31.986" v="7726" actId="478"/>
          <ac:cxnSpMkLst>
            <pc:docMk/>
            <pc:sldMk cId="714501869" sldId="1017"/>
            <ac:cxnSpMk id="49" creationId="{C26FA3EF-C910-29BD-5379-4B6032D698F9}"/>
          </ac:cxnSpMkLst>
        </pc:cxnChg>
      </pc:sldChg>
      <pc:sldChg chg="addSp delSp modSp add mod modClrScheme chgLayout">
        <pc:chgData name="rajuahmed1162021@gmail.com" userId="30f68a9591dbc57c" providerId="LiveId" clId="{A7C24AA3-98AB-4602-B92F-400C52D67AAD}" dt="2024-04-28T03:48:33.151" v="11179" actId="207"/>
        <pc:sldMkLst>
          <pc:docMk/>
          <pc:sldMk cId="1980592058" sldId="1018"/>
        </pc:sldMkLst>
        <pc:spChg chg="mod">
          <ac:chgData name="rajuahmed1162021@gmail.com" userId="30f68a9591dbc57c" providerId="LiveId" clId="{A7C24AA3-98AB-4602-B92F-400C52D67AAD}" dt="2024-04-28T03:47:58.787" v="11175" actId="207"/>
          <ac:spMkLst>
            <pc:docMk/>
            <pc:sldMk cId="1980592058" sldId="1018"/>
            <ac:spMk id="7" creationId="{E393801B-C414-1E3B-15A0-8A420F50D6EE}"/>
          </ac:spMkLst>
        </pc:spChg>
        <pc:spChg chg="add mod topLvl">
          <ac:chgData name="rajuahmed1162021@gmail.com" userId="30f68a9591dbc57c" providerId="LiveId" clId="{A7C24AA3-98AB-4602-B92F-400C52D67AAD}" dt="2024-04-25T03:48:54.699" v="7995" actId="164"/>
          <ac:spMkLst>
            <pc:docMk/>
            <pc:sldMk cId="1980592058" sldId="1018"/>
            <ac:spMk id="8" creationId="{98BA86E9-005E-2D7A-A533-949195B223EA}"/>
          </ac:spMkLst>
        </pc:spChg>
        <pc:spChg chg="add mod topLvl">
          <ac:chgData name="rajuahmed1162021@gmail.com" userId="30f68a9591dbc57c" providerId="LiveId" clId="{A7C24AA3-98AB-4602-B92F-400C52D67AAD}" dt="2024-04-25T03:48:57.851" v="7996" actId="164"/>
          <ac:spMkLst>
            <pc:docMk/>
            <pc:sldMk cId="1980592058" sldId="1018"/>
            <ac:spMk id="9" creationId="{CFDB02C3-BD38-A532-9A1D-626AAF35054B}"/>
          </ac:spMkLst>
        </pc:spChg>
        <pc:spChg chg="add mod topLvl">
          <ac:chgData name="rajuahmed1162021@gmail.com" userId="30f68a9591dbc57c" providerId="LiveId" clId="{A7C24AA3-98AB-4602-B92F-400C52D67AAD}" dt="2024-04-25T03:49:00.627" v="7997" actId="164"/>
          <ac:spMkLst>
            <pc:docMk/>
            <pc:sldMk cId="1980592058" sldId="1018"/>
            <ac:spMk id="10" creationId="{5CC74BE9-7B38-5712-700C-C8E903B8C8E2}"/>
          </ac:spMkLst>
        </pc:spChg>
        <pc:spChg chg="del mod topLvl">
          <ac:chgData name="rajuahmed1162021@gmail.com" userId="30f68a9591dbc57c" providerId="LiveId" clId="{A7C24AA3-98AB-4602-B92F-400C52D67AAD}" dt="2024-04-25T03:45:04.450" v="7815" actId="478"/>
          <ac:spMkLst>
            <pc:docMk/>
            <pc:sldMk cId="1980592058" sldId="1018"/>
            <ac:spMk id="12" creationId="{325CFB88-EEC4-CB09-7DFC-85558A60804F}"/>
          </ac:spMkLst>
        </pc:spChg>
        <pc:spChg chg="del mod topLvl">
          <ac:chgData name="rajuahmed1162021@gmail.com" userId="30f68a9591dbc57c" providerId="LiveId" clId="{A7C24AA3-98AB-4602-B92F-400C52D67AAD}" dt="2024-04-25T03:45:04.450" v="7815" actId="478"/>
          <ac:spMkLst>
            <pc:docMk/>
            <pc:sldMk cId="1980592058" sldId="1018"/>
            <ac:spMk id="13" creationId="{7E70EC9B-7926-4CDC-4CC0-BFEA29574529}"/>
          </ac:spMkLst>
        </pc:spChg>
        <pc:spChg chg="del mod topLvl">
          <ac:chgData name="rajuahmed1162021@gmail.com" userId="30f68a9591dbc57c" providerId="LiveId" clId="{A7C24AA3-98AB-4602-B92F-400C52D67AAD}" dt="2024-04-25T03:45:04.450" v="7815" actId="478"/>
          <ac:spMkLst>
            <pc:docMk/>
            <pc:sldMk cId="1980592058" sldId="1018"/>
            <ac:spMk id="14" creationId="{71E32170-8F9B-2E25-6D8B-7F6021802125}"/>
          </ac:spMkLst>
        </pc:spChg>
        <pc:spChg chg="mod topLvl">
          <ac:chgData name="rajuahmed1162021@gmail.com" userId="30f68a9591dbc57c" providerId="LiveId" clId="{A7C24AA3-98AB-4602-B92F-400C52D67AAD}" dt="2024-04-25T03:48:57.851" v="7996" actId="164"/>
          <ac:spMkLst>
            <pc:docMk/>
            <pc:sldMk cId="1980592058" sldId="1018"/>
            <ac:spMk id="15" creationId="{143CCB28-566F-B545-81C8-EB82F5FC343E}"/>
          </ac:spMkLst>
        </pc:spChg>
        <pc:spChg chg="mod topLvl">
          <ac:chgData name="rajuahmed1162021@gmail.com" userId="30f68a9591dbc57c" providerId="LiveId" clId="{A7C24AA3-98AB-4602-B92F-400C52D67AAD}" dt="2024-04-25T03:48:57.851" v="7996" actId="164"/>
          <ac:spMkLst>
            <pc:docMk/>
            <pc:sldMk cId="1980592058" sldId="1018"/>
            <ac:spMk id="16" creationId="{1CAE22EA-1CA9-AEAF-B1F8-05874FCC48C8}"/>
          </ac:spMkLst>
        </pc:spChg>
        <pc:spChg chg="mod topLvl">
          <ac:chgData name="rajuahmed1162021@gmail.com" userId="30f68a9591dbc57c" providerId="LiveId" clId="{A7C24AA3-98AB-4602-B92F-400C52D67AAD}" dt="2024-04-25T03:49:00.627" v="7997" actId="164"/>
          <ac:spMkLst>
            <pc:docMk/>
            <pc:sldMk cId="1980592058" sldId="1018"/>
            <ac:spMk id="17" creationId="{6383E2E6-EE5A-68E2-C0DA-BEA73DF1B7E3}"/>
          </ac:spMkLst>
        </pc:spChg>
        <pc:spChg chg="mod topLvl">
          <ac:chgData name="rajuahmed1162021@gmail.com" userId="30f68a9591dbc57c" providerId="LiveId" clId="{A7C24AA3-98AB-4602-B92F-400C52D67AAD}" dt="2024-04-25T03:49:00.627" v="7997" actId="164"/>
          <ac:spMkLst>
            <pc:docMk/>
            <pc:sldMk cId="1980592058" sldId="1018"/>
            <ac:spMk id="18" creationId="{BFE8811C-DEE4-FC7C-6DC9-C54B9A68971F}"/>
          </ac:spMkLst>
        </pc:spChg>
        <pc:spChg chg="mod topLvl">
          <ac:chgData name="rajuahmed1162021@gmail.com" userId="30f68a9591dbc57c" providerId="LiveId" clId="{A7C24AA3-98AB-4602-B92F-400C52D67AAD}" dt="2024-04-25T03:48:54.699" v="7995" actId="164"/>
          <ac:spMkLst>
            <pc:docMk/>
            <pc:sldMk cId="1980592058" sldId="1018"/>
            <ac:spMk id="19" creationId="{9F570D34-D14B-32DB-BF28-AACA5296C60F}"/>
          </ac:spMkLst>
        </pc:spChg>
        <pc:spChg chg="mod topLvl">
          <ac:chgData name="rajuahmed1162021@gmail.com" userId="30f68a9591dbc57c" providerId="LiveId" clId="{A7C24AA3-98AB-4602-B92F-400C52D67AAD}" dt="2024-04-25T03:48:54.699" v="7995" actId="164"/>
          <ac:spMkLst>
            <pc:docMk/>
            <pc:sldMk cId="1980592058" sldId="1018"/>
            <ac:spMk id="20" creationId="{F1601A0E-1E13-BDE1-7EE9-4F829286940E}"/>
          </ac:spMkLst>
        </pc:spChg>
        <pc:spChg chg="mod topLvl">
          <ac:chgData name="rajuahmed1162021@gmail.com" userId="30f68a9591dbc57c" providerId="LiveId" clId="{A7C24AA3-98AB-4602-B92F-400C52D67AAD}" dt="2024-04-25T03:48:54.699" v="7995" actId="164"/>
          <ac:spMkLst>
            <pc:docMk/>
            <pc:sldMk cId="1980592058" sldId="1018"/>
            <ac:spMk id="21" creationId="{B21CAA1A-F2D9-7EA7-FBC4-79522898E795}"/>
          </ac:spMkLst>
        </pc:spChg>
        <pc:spChg chg="mod topLvl">
          <ac:chgData name="rajuahmed1162021@gmail.com" userId="30f68a9591dbc57c" providerId="LiveId" clId="{A7C24AA3-98AB-4602-B92F-400C52D67AAD}" dt="2024-04-25T03:48:57.851" v="7996" actId="164"/>
          <ac:spMkLst>
            <pc:docMk/>
            <pc:sldMk cId="1980592058" sldId="1018"/>
            <ac:spMk id="22" creationId="{0BD7D66A-23F4-C39D-E3A0-35CB1EC38638}"/>
          </ac:spMkLst>
        </pc:spChg>
        <pc:spChg chg="mod topLvl">
          <ac:chgData name="rajuahmed1162021@gmail.com" userId="30f68a9591dbc57c" providerId="LiveId" clId="{A7C24AA3-98AB-4602-B92F-400C52D67AAD}" dt="2024-04-25T03:49:00.627" v="7997" actId="164"/>
          <ac:spMkLst>
            <pc:docMk/>
            <pc:sldMk cId="1980592058" sldId="1018"/>
            <ac:spMk id="23" creationId="{3FE8F8C2-CA86-4DF7-F902-E8119BD96144}"/>
          </ac:spMkLst>
        </pc:spChg>
        <pc:spChg chg="add mod">
          <ac:chgData name="rajuahmed1162021@gmail.com" userId="30f68a9591dbc57c" providerId="LiveId" clId="{A7C24AA3-98AB-4602-B92F-400C52D67AAD}" dt="2024-04-25T03:47:56.091" v="7935" actId="164"/>
          <ac:spMkLst>
            <pc:docMk/>
            <pc:sldMk cId="1980592058" sldId="1018"/>
            <ac:spMk id="30" creationId="{7A64173B-1A31-7374-684C-7AC5666B16FA}"/>
          </ac:spMkLst>
        </pc:spChg>
        <pc:spChg chg="add mod">
          <ac:chgData name="rajuahmed1162021@gmail.com" userId="30f68a9591dbc57c" providerId="LiveId" clId="{A7C24AA3-98AB-4602-B92F-400C52D67AAD}" dt="2024-04-25T03:47:56.091" v="7935" actId="164"/>
          <ac:spMkLst>
            <pc:docMk/>
            <pc:sldMk cId="1980592058" sldId="1018"/>
            <ac:spMk id="31" creationId="{4B3220E6-7BDB-0D0F-8F9F-06C6A4D97628}"/>
          </ac:spMkLst>
        </pc:spChg>
        <pc:spChg chg="add mod">
          <ac:chgData name="rajuahmed1162021@gmail.com" userId="30f68a9591dbc57c" providerId="LiveId" clId="{A7C24AA3-98AB-4602-B92F-400C52D67AAD}" dt="2024-04-25T03:47:56.091" v="7935" actId="164"/>
          <ac:spMkLst>
            <pc:docMk/>
            <pc:sldMk cId="1980592058" sldId="1018"/>
            <ac:spMk id="32" creationId="{6009C2DE-0DFD-2C21-29FE-716C21322C72}"/>
          </ac:spMkLst>
        </pc:spChg>
        <pc:spChg chg="add mod">
          <ac:chgData name="rajuahmed1162021@gmail.com" userId="30f68a9591dbc57c" providerId="LiveId" clId="{A7C24AA3-98AB-4602-B92F-400C52D67AAD}" dt="2024-04-25T03:47:56.091" v="7935" actId="164"/>
          <ac:spMkLst>
            <pc:docMk/>
            <pc:sldMk cId="1980592058" sldId="1018"/>
            <ac:spMk id="33" creationId="{058F5832-ED38-1E98-CDBD-54F32605130B}"/>
          </ac:spMkLst>
        </pc:spChg>
        <pc:spChg chg="add mod">
          <ac:chgData name="rajuahmed1162021@gmail.com" userId="30f68a9591dbc57c" providerId="LiveId" clId="{A7C24AA3-98AB-4602-B92F-400C52D67AAD}" dt="2024-04-25T03:47:56.091" v="7935" actId="164"/>
          <ac:spMkLst>
            <pc:docMk/>
            <pc:sldMk cId="1980592058" sldId="1018"/>
            <ac:spMk id="34" creationId="{CB0FFE33-4A33-E2AD-E7A5-D9FE1D0FF4FE}"/>
          </ac:spMkLst>
        </pc:spChg>
        <pc:spChg chg="add mod">
          <ac:chgData name="rajuahmed1162021@gmail.com" userId="30f68a9591dbc57c" providerId="LiveId" clId="{A7C24AA3-98AB-4602-B92F-400C52D67AAD}" dt="2024-04-25T03:47:56.091" v="7935" actId="164"/>
          <ac:spMkLst>
            <pc:docMk/>
            <pc:sldMk cId="1980592058" sldId="1018"/>
            <ac:spMk id="35" creationId="{8DF96EEF-6030-F32A-BE11-344914E466C5}"/>
          </ac:spMkLst>
        </pc:spChg>
        <pc:spChg chg="add del mod">
          <ac:chgData name="rajuahmed1162021@gmail.com" userId="30f68a9591dbc57c" providerId="LiveId" clId="{A7C24AA3-98AB-4602-B92F-400C52D67AAD}" dt="2024-04-25T03:52:34.801" v="8083" actId="21"/>
          <ac:spMkLst>
            <pc:docMk/>
            <pc:sldMk cId="1980592058" sldId="1018"/>
            <ac:spMk id="42" creationId="{0A18057D-6B1D-BD4D-D600-5FAEE4BA7286}"/>
          </ac:spMkLst>
        </pc:spChg>
        <pc:spChg chg="add del mod ord">
          <ac:chgData name="rajuahmed1162021@gmail.com" userId="30f68a9591dbc57c" providerId="LiveId" clId="{A7C24AA3-98AB-4602-B92F-400C52D67AAD}" dt="2024-04-25T05:35:36.140" v="9283" actId="478"/>
          <ac:spMkLst>
            <pc:docMk/>
            <pc:sldMk cId="1980592058" sldId="1018"/>
            <ac:spMk id="44" creationId="{A76CBEE0-956A-ED29-94AF-95F7A0E1FAE9}"/>
          </ac:spMkLst>
        </pc:spChg>
        <pc:spChg chg="add del mod">
          <ac:chgData name="rajuahmed1162021@gmail.com" userId="30f68a9591dbc57c" providerId="LiveId" clId="{A7C24AA3-98AB-4602-B92F-400C52D67AAD}" dt="2024-04-25T05:35:45.308" v="9285" actId="478"/>
          <ac:spMkLst>
            <pc:docMk/>
            <pc:sldMk cId="1980592058" sldId="1018"/>
            <ac:spMk id="45" creationId="{11F0912B-3A65-F8E6-F7B7-75EADE1510B2}"/>
          </ac:spMkLst>
        </pc:spChg>
        <pc:spChg chg="add del mod">
          <ac:chgData name="rajuahmed1162021@gmail.com" userId="30f68a9591dbc57c" providerId="LiveId" clId="{A7C24AA3-98AB-4602-B92F-400C52D67AAD}" dt="2024-04-25T05:35:45.308" v="9285" actId="478"/>
          <ac:spMkLst>
            <pc:docMk/>
            <pc:sldMk cId="1980592058" sldId="1018"/>
            <ac:spMk id="46" creationId="{0EAAA48B-750B-4C1F-EC7C-8DE75FDD9E93}"/>
          </ac:spMkLst>
        </pc:spChg>
        <pc:spChg chg="add del mod">
          <ac:chgData name="rajuahmed1162021@gmail.com" userId="30f68a9591dbc57c" providerId="LiveId" clId="{A7C24AA3-98AB-4602-B92F-400C52D67AAD}" dt="2024-04-25T05:35:45.308" v="9285" actId="478"/>
          <ac:spMkLst>
            <pc:docMk/>
            <pc:sldMk cId="1980592058" sldId="1018"/>
            <ac:spMk id="47" creationId="{E693CF1A-0E14-2553-90FA-868DE19D38B1}"/>
          </ac:spMkLst>
        </pc:spChg>
        <pc:spChg chg="add del mod">
          <ac:chgData name="rajuahmed1162021@gmail.com" userId="30f68a9591dbc57c" providerId="LiveId" clId="{A7C24AA3-98AB-4602-B92F-400C52D67AAD}" dt="2024-04-25T05:35:45.308" v="9285" actId="478"/>
          <ac:spMkLst>
            <pc:docMk/>
            <pc:sldMk cId="1980592058" sldId="1018"/>
            <ac:spMk id="48" creationId="{588235A0-8DFF-AB99-1ED1-45C1D497DB1A}"/>
          </ac:spMkLst>
        </pc:spChg>
        <pc:spChg chg="add del mod">
          <ac:chgData name="rajuahmed1162021@gmail.com" userId="30f68a9591dbc57c" providerId="LiveId" clId="{A7C24AA3-98AB-4602-B92F-400C52D67AAD}" dt="2024-04-25T05:37:00.238" v="9308" actId="478"/>
          <ac:spMkLst>
            <pc:docMk/>
            <pc:sldMk cId="1980592058" sldId="1018"/>
            <ac:spMk id="54" creationId="{A6C1ACCB-ABAC-8B4A-9FB3-628143B03889}"/>
          </ac:spMkLst>
        </pc:spChg>
        <pc:spChg chg="add mod">
          <ac:chgData name="rajuahmed1162021@gmail.com" userId="30f68a9591dbc57c" providerId="LiveId" clId="{A7C24AA3-98AB-4602-B92F-400C52D67AAD}" dt="2024-04-28T03:47:58.787" v="11175" actId="207"/>
          <ac:spMkLst>
            <pc:docMk/>
            <pc:sldMk cId="1980592058" sldId="1018"/>
            <ac:spMk id="55" creationId="{8F057B5E-2F21-F69A-EFFA-F35FA987A288}"/>
          </ac:spMkLst>
        </pc:spChg>
        <pc:spChg chg="add mod topLvl">
          <ac:chgData name="rajuahmed1162021@gmail.com" userId="30f68a9591dbc57c" providerId="LiveId" clId="{A7C24AA3-98AB-4602-B92F-400C52D67AAD}" dt="2024-04-28T03:48:17.280" v="11176" actId="207"/>
          <ac:spMkLst>
            <pc:docMk/>
            <pc:sldMk cId="1980592058" sldId="1018"/>
            <ac:spMk id="56" creationId="{FFE21517-901E-D1AF-EA69-DBBAA1F4F0CE}"/>
          </ac:spMkLst>
        </pc:spChg>
        <pc:spChg chg="add mod topLvl">
          <ac:chgData name="rajuahmed1162021@gmail.com" userId="30f68a9591dbc57c" providerId="LiveId" clId="{A7C24AA3-98AB-4602-B92F-400C52D67AAD}" dt="2024-04-28T03:48:24.495" v="11177" actId="207"/>
          <ac:spMkLst>
            <pc:docMk/>
            <pc:sldMk cId="1980592058" sldId="1018"/>
            <ac:spMk id="57" creationId="{5024DB9E-938B-4A11-6012-5C4D686D782C}"/>
          </ac:spMkLst>
        </pc:spChg>
        <pc:spChg chg="add mod topLvl">
          <ac:chgData name="rajuahmed1162021@gmail.com" userId="30f68a9591dbc57c" providerId="LiveId" clId="{A7C24AA3-98AB-4602-B92F-400C52D67AAD}" dt="2024-04-28T03:48:28.998" v="11178" actId="207"/>
          <ac:spMkLst>
            <pc:docMk/>
            <pc:sldMk cId="1980592058" sldId="1018"/>
            <ac:spMk id="58" creationId="{C6501ED7-B6F1-141A-15B7-5D3702929B91}"/>
          </ac:spMkLst>
        </pc:spChg>
        <pc:spChg chg="add mod topLvl">
          <ac:chgData name="rajuahmed1162021@gmail.com" userId="30f68a9591dbc57c" providerId="LiveId" clId="{A7C24AA3-98AB-4602-B92F-400C52D67AAD}" dt="2024-04-28T03:48:33.151" v="11179" actId="207"/>
          <ac:spMkLst>
            <pc:docMk/>
            <pc:sldMk cId="1980592058" sldId="1018"/>
            <ac:spMk id="59" creationId="{5CF91ED4-D487-3DC8-8019-19B4514D8F8A}"/>
          </ac:spMkLst>
        </pc:spChg>
        <pc:spChg chg="add mod topLvl">
          <ac:chgData name="rajuahmed1162021@gmail.com" userId="30f68a9591dbc57c" providerId="LiveId" clId="{A7C24AA3-98AB-4602-B92F-400C52D67AAD}" dt="2024-04-25T06:09:29.285" v="9750" actId="165"/>
          <ac:spMkLst>
            <pc:docMk/>
            <pc:sldMk cId="1980592058" sldId="1018"/>
            <ac:spMk id="64" creationId="{7847A902-0981-C436-C87A-4357630ABD5A}"/>
          </ac:spMkLst>
        </pc:spChg>
        <pc:spChg chg="add mod topLvl">
          <ac:chgData name="rajuahmed1162021@gmail.com" userId="30f68a9591dbc57c" providerId="LiveId" clId="{A7C24AA3-98AB-4602-B92F-400C52D67AAD}" dt="2024-04-25T06:09:29.285" v="9750" actId="165"/>
          <ac:spMkLst>
            <pc:docMk/>
            <pc:sldMk cId="1980592058" sldId="1018"/>
            <ac:spMk id="65" creationId="{6F551F9C-8FF4-BABC-977C-494886F9FD46}"/>
          </ac:spMkLst>
        </pc:spChg>
        <pc:spChg chg="add mod topLvl">
          <ac:chgData name="rajuahmed1162021@gmail.com" userId="30f68a9591dbc57c" providerId="LiveId" clId="{A7C24AA3-98AB-4602-B92F-400C52D67AAD}" dt="2024-04-25T06:09:29.285" v="9750" actId="165"/>
          <ac:spMkLst>
            <pc:docMk/>
            <pc:sldMk cId="1980592058" sldId="1018"/>
            <ac:spMk id="66" creationId="{67C832E9-B03D-649B-F606-8DF89FC3C19B}"/>
          </ac:spMkLst>
        </pc:spChg>
        <pc:spChg chg="add mod topLvl">
          <ac:chgData name="rajuahmed1162021@gmail.com" userId="30f68a9591dbc57c" providerId="LiveId" clId="{A7C24AA3-98AB-4602-B92F-400C52D67AAD}" dt="2024-04-25T06:09:29.285" v="9750" actId="165"/>
          <ac:spMkLst>
            <pc:docMk/>
            <pc:sldMk cId="1980592058" sldId="1018"/>
            <ac:spMk id="67" creationId="{B7A67500-850E-D5B2-54EE-2297BBA1A41B}"/>
          </ac:spMkLst>
        </pc:spChg>
        <pc:spChg chg="del mod topLvl">
          <ac:chgData name="rajuahmed1162021@gmail.com" userId="30f68a9591dbc57c" providerId="LiveId" clId="{A7C24AA3-98AB-4602-B92F-400C52D67AAD}" dt="2024-04-25T05:44:58.113" v="9562" actId="478"/>
          <ac:spMkLst>
            <pc:docMk/>
            <pc:sldMk cId="1980592058" sldId="1018"/>
            <ac:spMk id="69" creationId="{BB4D91A3-9B46-2BD4-12E6-7A66DDB12278}"/>
          </ac:spMkLst>
        </pc:spChg>
        <pc:spChg chg="mod topLvl">
          <ac:chgData name="rajuahmed1162021@gmail.com" userId="30f68a9591dbc57c" providerId="LiveId" clId="{A7C24AA3-98AB-4602-B92F-400C52D67AAD}" dt="2024-04-25T05:41:47.791" v="9442" actId="164"/>
          <ac:spMkLst>
            <pc:docMk/>
            <pc:sldMk cId="1980592058" sldId="1018"/>
            <ac:spMk id="70" creationId="{96C3CA89-92AB-2FB4-3486-461B6C7C2A26}"/>
          </ac:spMkLst>
        </pc:spChg>
        <pc:spChg chg="mod topLvl">
          <ac:chgData name="rajuahmed1162021@gmail.com" userId="30f68a9591dbc57c" providerId="LiveId" clId="{A7C24AA3-98AB-4602-B92F-400C52D67AAD}" dt="2024-04-25T05:41:47.791" v="9442" actId="164"/>
          <ac:spMkLst>
            <pc:docMk/>
            <pc:sldMk cId="1980592058" sldId="1018"/>
            <ac:spMk id="71" creationId="{5B88248D-9AAC-1730-D5F3-C2E6BEA99883}"/>
          </ac:spMkLst>
        </pc:spChg>
        <pc:spChg chg="del mod topLvl">
          <ac:chgData name="rajuahmed1162021@gmail.com" userId="30f68a9591dbc57c" providerId="LiveId" clId="{A7C24AA3-98AB-4602-B92F-400C52D67AAD}" dt="2024-04-25T05:44:58.113" v="9562" actId="478"/>
          <ac:spMkLst>
            <pc:docMk/>
            <pc:sldMk cId="1980592058" sldId="1018"/>
            <ac:spMk id="72" creationId="{CFA64DC9-1FEA-4E20-BFAD-3FFA59D56D1C}"/>
          </ac:spMkLst>
        </pc:spChg>
        <pc:spChg chg="del mod topLvl">
          <ac:chgData name="rajuahmed1162021@gmail.com" userId="30f68a9591dbc57c" providerId="LiveId" clId="{A7C24AA3-98AB-4602-B92F-400C52D67AAD}" dt="2024-04-25T05:44:58.113" v="9562" actId="478"/>
          <ac:spMkLst>
            <pc:docMk/>
            <pc:sldMk cId="1980592058" sldId="1018"/>
            <ac:spMk id="73" creationId="{730D05B4-4583-2A8F-3EA1-6338430AD4B6}"/>
          </ac:spMkLst>
        </pc:spChg>
        <pc:spChg chg="del mod topLvl">
          <ac:chgData name="rajuahmed1162021@gmail.com" userId="30f68a9591dbc57c" providerId="LiveId" clId="{A7C24AA3-98AB-4602-B92F-400C52D67AAD}" dt="2024-04-25T05:44:58.113" v="9562" actId="478"/>
          <ac:spMkLst>
            <pc:docMk/>
            <pc:sldMk cId="1980592058" sldId="1018"/>
            <ac:spMk id="74" creationId="{15090A23-82E8-8F03-A100-5E0B6391E5A0}"/>
          </ac:spMkLst>
        </pc:spChg>
        <pc:spChg chg="del mod topLvl">
          <ac:chgData name="rajuahmed1162021@gmail.com" userId="30f68a9591dbc57c" providerId="LiveId" clId="{A7C24AA3-98AB-4602-B92F-400C52D67AAD}" dt="2024-04-25T05:44:58.113" v="9562" actId="478"/>
          <ac:spMkLst>
            <pc:docMk/>
            <pc:sldMk cId="1980592058" sldId="1018"/>
            <ac:spMk id="75" creationId="{FB105DE7-570C-8B08-0923-2E63969F97FC}"/>
          </ac:spMkLst>
        </pc:spChg>
        <pc:spChg chg="del mod topLvl">
          <ac:chgData name="rajuahmed1162021@gmail.com" userId="30f68a9591dbc57c" providerId="LiveId" clId="{A7C24AA3-98AB-4602-B92F-400C52D67AAD}" dt="2024-04-25T05:44:58.113" v="9562" actId="478"/>
          <ac:spMkLst>
            <pc:docMk/>
            <pc:sldMk cId="1980592058" sldId="1018"/>
            <ac:spMk id="76" creationId="{E6EB4B60-86BD-2B3D-15AA-B2BEC8CBD907}"/>
          </ac:spMkLst>
        </pc:spChg>
        <pc:spChg chg="del mod topLvl">
          <ac:chgData name="rajuahmed1162021@gmail.com" userId="30f68a9591dbc57c" providerId="LiveId" clId="{A7C24AA3-98AB-4602-B92F-400C52D67AAD}" dt="2024-04-25T05:44:58.113" v="9562" actId="478"/>
          <ac:spMkLst>
            <pc:docMk/>
            <pc:sldMk cId="1980592058" sldId="1018"/>
            <ac:spMk id="77" creationId="{99E401B4-7CA9-C4EF-B173-06172489E189}"/>
          </ac:spMkLst>
        </pc:spChg>
        <pc:spChg chg="del mod topLvl">
          <ac:chgData name="rajuahmed1162021@gmail.com" userId="30f68a9591dbc57c" providerId="LiveId" clId="{A7C24AA3-98AB-4602-B92F-400C52D67AAD}" dt="2024-04-25T05:42:14.910" v="9451" actId="478"/>
          <ac:spMkLst>
            <pc:docMk/>
            <pc:sldMk cId="1980592058" sldId="1018"/>
            <ac:spMk id="78" creationId="{DC273CB9-9B2F-F7DD-F224-F879A50CB51A}"/>
          </ac:spMkLst>
        </pc:spChg>
        <pc:spChg chg="del mod topLvl">
          <ac:chgData name="rajuahmed1162021@gmail.com" userId="30f68a9591dbc57c" providerId="LiveId" clId="{A7C24AA3-98AB-4602-B92F-400C52D67AAD}" dt="2024-04-25T05:44:58.113" v="9562" actId="478"/>
          <ac:spMkLst>
            <pc:docMk/>
            <pc:sldMk cId="1980592058" sldId="1018"/>
            <ac:spMk id="79" creationId="{A42D01B9-FC72-42F2-73E8-483B93416C14}"/>
          </ac:spMkLst>
        </pc:spChg>
        <pc:spChg chg="del mod topLvl">
          <ac:chgData name="rajuahmed1162021@gmail.com" userId="30f68a9591dbc57c" providerId="LiveId" clId="{A7C24AA3-98AB-4602-B92F-400C52D67AAD}" dt="2024-04-25T05:44:58.113" v="9562" actId="478"/>
          <ac:spMkLst>
            <pc:docMk/>
            <pc:sldMk cId="1980592058" sldId="1018"/>
            <ac:spMk id="80" creationId="{D95FCBF9-FBD9-98E9-D80D-B5F35A777939}"/>
          </ac:spMkLst>
        </pc:spChg>
        <pc:spChg chg="add mod topLvl">
          <ac:chgData name="rajuahmed1162021@gmail.com" userId="30f68a9591dbc57c" providerId="LiveId" clId="{A7C24AA3-98AB-4602-B92F-400C52D67AAD}" dt="2024-04-28T03:47:58.787" v="11175" actId="207"/>
          <ac:spMkLst>
            <pc:docMk/>
            <pc:sldMk cId="1980592058" sldId="1018"/>
            <ac:spMk id="81" creationId="{79E1E861-EF23-0078-73F2-BBE282879D60}"/>
          </ac:spMkLst>
        </pc:spChg>
        <pc:spChg chg="add mod topLvl">
          <ac:chgData name="rajuahmed1162021@gmail.com" userId="30f68a9591dbc57c" providerId="LiveId" clId="{A7C24AA3-98AB-4602-B92F-400C52D67AAD}" dt="2024-04-28T03:47:58.787" v="11175" actId="207"/>
          <ac:spMkLst>
            <pc:docMk/>
            <pc:sldMk cId="1980592058" sldId="1018"/>
            <ac:spMk id="82" creationId="{B7086412-8E7D-8D2A-7354-5AAFAAE85D57}"/>
          </ac:spMkLst>
        </pc:spChg>
        <pc:spChg chg="add mod topLvl">
          <ac:chgData name="rajuahmed1162021@gmail.com" userId="30f68a9591dbc57c" providerId="LiveId" clId="{A7C24AA3-98AB-4602-B92F-400C52D67AAD}" dt="2024-04-28T03:45:53.208" v="11153" actId="207"/>
          <ac:spMkLst>
            <pc:docMk/>
            <pc:sldMk cId="1980592058" sldId="1018"/>
            <ac:spMk id="83" creationId="{D8D529EB-2A55-F772-5287-0AF4441D6A95}"/>
          </ac:spMkLst>
        </pc:spChg>
        <pc:spChg chg="add mod topLvl">
          <ac:chgData name="rajuahmed1162021@gmail.com" userId="30f68a9591dbc57c" providerId="LiveId" clId="{A7C24AA3-98AB-4602-B92F-400C52D67AAD}" dt="2024-04-25T06:09:20.483" v="9749" actId="165"/>
          <ac:spMkLst>
            <pc:docMk/>
            <pc:sldMk cId="1980592058" sldId="1018"/>
            <ac:spMk id="84" creationId="{5EFF2DB3-5141-C6B5-8C69-4D290975DECE}"/>
          </ac:spMkLst>
        </pc:spChg>
        <pc:spChg chg="add mod topLvl">
          <ac:chgData name="rajuahmed1162021@gmail.com" userId="30f68a9591dbc57c" providerId="LiveId" clId="{A7C24AA3-98AB-4602-B92F-400C52D67AAD}" dt="2024-04-28T03:47:58.787" v="11175" actId="207"/>
          <ac:spMkLst>
            <pc:docMk/>
            <pc:sldMk cId="1980592058" sldId="1018"/>
            <ac:spMk id="85" creationId="{46DEA465-AFCD-7D85-06E1-6B2B97C9E01F}"/>
          </ac:spMkLst>
        </pc:spChg>
        <pc:spChg chg="add mod topLvl">
          <ac:chgData name="rajuahmed1162021@gmail.com" userId="30f68a9591dbc57c" providerId="LiveId" clId="{A7C24AA3-98AB-4602-B92F-400C52D67AAD}" dt="2024-04-28T03:47:58.787" v="11175" actId="207"/>
          <ac:spMkLst>
            <pc:docMk/>
            <pc:sldMk cId="1980592058" sldId="1018"/>
            <ac:spMk id="86" creationId="{F7063AEF-91ED-B367-2E13-28C74CEFCFC9}"/>
          </ac:spMkLst>
        </pc:spChg>
        <pc:spChg chg="add mod topLvl">
          <ac:chgData name="rajuahmed1162021@gmail.com" userId="30f68a9591dbc57c" providerId="LiveId" clId="{A7C24AA3-98AB-4602-B92F-400C52D67AAD}" dt="2024-04-28T03:45:49.175" v="11152" actId="207"/>
          <ac:spMkLst>
            <pc:docMk/>
            <pc:sldMk cId="1980592058" sldId="1018"/>
            <ac:spMk id="87" creationId="{C2899AC1-B33E-9985-B242-657F3CC0AA13}"/>
          </ac:spMkLst>
        </pc:spChg>
        <pc:spChg chg="add mod topLvl">
          <ac:chgData name="rajuahmed1162021@gmail.com" userId="30f68a9591dbc57c" providerId="LiveId" clId="{A7C24AA3-98AB-4602-B92F-400C52D67AAD}" dt="2024-04-25T06:09:20.483" v="9749" actId="165"/>
          <ac:spMkLst>
            <pc:docMk/>
            <pc:sldMk cId="1980592058" sldId="1018"/>
            <ac:spMk id="88" creationId="{2617B37A-FA43-A5AC-D2C4-22072F9958D9}"/>
          </ac:spMkLst>
        </pc:spChg>
        <pc:spChg chg="add mod topLvl">
          <ac:chgData name="rajuahmed1162021@gmail.com" userId="30f68a9591dbc57c" providerId="LiveId" clId="{A7C24AA3-98AB-4602-B92F-400C52D67AAD}" dt="2024-04-28T03:45:56.679" v="11154" actId="207"/>
          <ac:spMkLst>
            <pc:docMk/>
            <pc:sldMk cId="1980592058" sldId="1018"/>
            <ac:spMk id="89" creationId="{10BAAF7D-A02D-ACC2-0AA9-9547CCEE16B0}"/>
          </ac:spMkLst>
        </pc:spChg>
        <pc:spChg chg="add mod topLvl">
          <ac:chgData name="rajuahmed1162021@gmail.com" userId="30f68a9591dbc57c" providerId="LiveId" clId="{A7C24AA3-98AB-4602-B92F-400C52D67AAD}" dt="2024-04-25T06:09:20.483" v="9749" actId="165"/>
          <ac:spMkLst>
            <pc:docMk/>
            <pc:sldMk cId="1980592058" sldId="1018"/>
            <ac:spMk id="90" creationId="{E6E72424-E85D-30A2-5968-4A26ACA4E3B1}"/>
          </ac:spMkLst>
        </pc:spChg>
        <pc:spChg chg="add mod topLvl">
          <ac:chgData name="rajuahmed1162021@gmail.com" userId="30f68a9591dbc57c" providerId="LiveId" clId="{A7C24AA3-98AB-4602-B92F-400C52D67AAD}" dt="2024-04-28T03:47:58.787" v="11175" actId="207"/>
          <ac:spMkLst>
            <pc:docMk/>
            <pc:sldMk cId="1980592058" sldId="1018"/>
            <ac:spMk id="91" creationId="{67ED22D8-39BA-9443-0DF4-0D222D350B6A}"/>
          </ac:spMkLst>
        </pc:spChg>
        <pc:spChg chg="add mod topLvl">
          <ac:chgData name="rajuahmed1162021@gmail.com" userId="30f68a9591dbc57c" providerId="LiveId" clId="{A7C24AA3-98AB-4602-B92F-400C52D67AAD}" dt="2024-04-28T03:47:58.787" v="11175" actId="207"/>
          <ac:spMkLst>
            <pc:docMk/>
            <pc:sldMk cId="1980592058" sldId="1018"/>
            <ac:spMk id="92" creationId="{3D594AF5-36E9-ABF4-2B32-7E6B9E4682BE}"/>
          </ac:spMkLst>
        </pc:spChg>
        <pc:spChg chg="add mod topLvl">
          <ac:chgData name="rajuahmed1162021@gmail.com" userId="30f68a9591dbc57c" providerId="LiveId" clId="{A7C24AA3-98AB-4602-B92F-400C52D67AAD}" dt="2024-04-25T06:09:29.285" v="9750" actId="165"/>
          <ac:spMkLst>
            <pc:docMk/>
            <pc:sldMk cId="1980592058" sldId="1018"/>
            <ac:spMk id="93" creationId="{ECEF4F45-619E-30D3-AB0B-80F9297060D5}"/>
          </ac:spMkLst>
        </pc:spChg>
        <pc:spChg chg="add mod topLvl">
          <ac:chgData name="rajuahmed1162021@gmail.com" userId="30f68a9591dbc57c" providerId="LiveId" clId="{A7C24AA3-98AB-4602-B92F-400C52D67AAD}" dt="2024-04-25T06:09:29.285" v="9750" actId="165"/>
          <ac:spMkLst>
            <pc:docMk/>
            <pc:sldMk cId="1980592058" sldId="1018"/>
            <ac:spMk id="94" creationId="{9606D65E-E886-9207-9A52-EABDB1D2EE04}"/>
          </ac:spMkLst>
        </pc:spChg>
        <pc:spChg chg="add mod topLvl">
          <ac:chgData name="rajuahmed1162021@gmail.com" userId="30f68a9591dbc57c" providerId="LiveId" clId="{A7C24AA3-98AB-4602-B92F-400C52D67AAD}" dt="2024-04-25T06:09:29.285" v="9750" actId="165"/>
          <ac:spMkLst>
            <pc:docMk/>
            <pc:sldMk cId="1980592058" sldId="1018"/>
            <ac:spMk id="95" creationId="{E3D4DE8D-A437-A14D-1D51-D16862053BFD}"/>
          </ac:spMkLst>
        </pc:spChg>
        <pc:spChg chg="add mod topLvl">
          <ac:chgData name="rajuahmed1162021@gmail.com" userId="30f68a9591dbc57c" providerId="LiveId" clId="{A7C24AA3-98AB-4602-B92F-400C52D67AAD}" dt="2024-04-25T06:09:29.285" v="9750" actId="165"/>
          <ac:spMkLst>
            <pc:docMk/>
            <pc:sldMk cId="1980592058" sldId="1018"/>
            <ac:spMk id="96" creationId="{344EB0DC-D67E-0C87-353D-94B6604B417E}"/>
          </ac:spMkLst>
        </pc:spChg>
        <pc:spChg chg="add mod ord">
          <ac:chgData name="rajuahmed1162021@gmail.com" userId="30f68a9591dbc57c" providerId="LiveId" clId="{A7C24AA3-98AB-4602-B92F-400C52D67AAD}" dt="2024-04-28T03:47:47.279" v="11174" actId="207"/>
          <ac:spMkLst>
            <pc:docMk/>
            <pc:sldMk cId="1980592058" sldId="1018"/>
            <ac:spMk id="114" creationId="{F6650675-F4E0-04A2-EE5E-180A9821BBC2}"/>
          </ac:spMkLst>
        </pc:spChg>
        <pc:spChg chg="mod topLvl">
          <ac:chgData name="rajuahmed1162021@gmail.com" userId="30f68a9591dbc57c" providerId="LiveId" clId="{A7C24AA3-98AB-4602-B92F-400C52D67AAD}" dt="2024-04-25T05:48:26.481" v="9645" actId="165"/>
          <ac:spMkLst>
            <pc:docMk/>
            <pc:sldMk cId="1980592058" sldId="1018"/>
            <ac:spMk id="116" creationId="{7C288765-D9ED-5B2D-95C6-86A0C9C39C39}"/>
          </ac:spMkLst>
        </pc:spChg>
        <pc:spChg chg="mod topLvl">
          <ac:chgData name="rajuahmed1162021@gmail.com" userId="30f68a9591dbc57c" providerId="LiveId" clId="{A7C24AA3-98AB-4602-B92F-400C52D67AAD}" dt="2024-04-25T05:48:26.481" v="9645" actId="165"/>
          <ac:spMkLst>
            <pc:docMk/>
            <pc:sldMk cId="1980592058" sldId="1018"/>
            <ac:spMk id="117" creationId="{354AF96F-7121-887C-6938-89411864AC93}"/>
          </ac:spMkLst>
        </pc:spChg>
        <pc:spChg chg="mod topLvl">
          <ac:chgData name="rajuahmed1162021@gmail.com" userId="30f68a9591dbc57c" providerId="LiveId" clId="{A7C24AA3-98AB-4602-B92F-400C52D67AAD}" dt="2024-04-28T03:46:07.257" v="11155" actId="207"/>
          <ac:spMkLst>
            <pc:docMk/>
            <pc:sldMk cId="1980592058" sldId="1018"/>
            <ac:spMk id="118" creationId="{64579DA0-AE77-0DDC-F829-5DE6BB4D8126}"/>
          </ac:spMkLst>
        </pc:spChg>
        <pc:spChg chg="mod topLvl">
          <ac:chgData name="rajuahmed1162021@gmail.com" userId="30f68a9591dbc57c" providerId="LiveId" clId="{A7C24AA3-98AB-4602-B92F-400C52D67AAD}" dt="2024-04-25T05:48:26.481" v="9645" actId="165"/>
          <ac:spMkLst>
            <pc:docMk/>
            <pc:sldMk cId="1980592058" sldId="1018"/>
            <ac:spMk id="119" creationId="{23F6EA8D-FD07-0EE0-234C-A26792F82930}"/>
          </ac:spMkLst>
        </pc:spChg>
        <pc:spChg chg="mod topLvl">
          <ac:chgData name="rajuahmed1162021@gmail.com" userId="30f68a9591dbc57c" providerId="LiveId" clId="{A7C24AA3-98AB-4602-B92F-400C52D67AAD}" dt="2024-04-25T05:48:26.481" v="9645" actId="165"/>
          <ac:spMkLst>
            <pc:docMk/>
            <pc:sldMk cId="1980592058" sldId="1018"/>
            <ac:spMk id="120" creationId="{AFD242C4-9457-D8B7-0EE7-8B9A976E7161}"/>
          </ac:spMkLst>
        </pc:spChg>
        <pc:spChg chg="mod topLvl">
          <ac:chgData name="rajuahmed1162021@gmail.com" userId="30f68a9591dbc57c" providerId="LiveId" clId="{A7C24AA3-98AB-4602-B92F-400C52D67AAD}" dt="2024-04-28T03:46:10.967" v="11156" actId="207"/>
          <ac:spMkLst>
            <pc:docMk/>
            <pc:sldMk cId="1980592058" sldId="1018"/>
            <ac:spMk id="121" creationId="{141198DC-2F7A-78EE-B5F4-EEC719C97F3D}"/>
          </ac:spMkLst>
        </pc:spChg>
        <pc:spChg chg="mod topLvl">
          <ac:chgData name="rajuahmed1162021@gmail.com" userId="30f68a9591dbc57c" providerId="LiveId" clId="{A7C24AA3-98AB-4602-B92F-400C52D67AAD}" dt="2024-04-25T05:48:26.481" v="9645" actId="165"/>
          <ac:spMkLst>
            <pc:docMk/>
            <pc:sldMk cId="1980592058" sldId="1018"/>
            <ac:spMk id="122" creationId="{C15D2B34-F40E-5704-D6A9-756E12E58DC6}"/>
          </ac:spMkLst>
        </pc:spChg>
        <pc:spChg chg="mod topLvl">
          <ac:chgData name="rajuahmed1162021@gmail.com" userId="30f68a9591dbc57c" providerId="LiveId" clId="{A7C24AA3-98AB-4602-B92F-400C52D67AAD}" dt="2024-04-25T05:48:26.481" v="9645" actId="165"/>
          <ac:spMkLst>
            <pc:docMk/>
            <pc:sldMk cId="1980592058" sldId="1018"/>
            <ac:spMk id="123" creationId="{25A9A1A1-C5DE-5E9C-36E0-161C364EBA5A}"/>
          </ac:spMkLst>
        </pc:spChg>
        <pc:spChg chg="mod topLvl">
          <ac:chgData name="rajuahmed1162021@gmail.com" userId="30f68a9591dbc57c" providerId="LiveId" clId="{A7C24AA3-98AB-4602-B92F-400C52D67AAD}" dt="2024-04-28T03:46:16.782" v="11157" actId="207"/>
          <ac:spMkLst>
            <pc:docMk/>
            <pc:sldMk cId="1980592058" sldId="1018"/>
            <ac:spMk id="124" creationId="{08DB1AAE-AF4E-3E9D-6742-F2EC42B6A5B2}"/>
          </ac:spMkLst>
        </pc:spChg>
        <pc:spChg chg="mod topLvl">
          <ac:chgData name="rajuahmed1162021@gmail.com" userId="30f68a9591dbc57c" providerId="LiveId" clId="{A7C24AA3-98AB-4602-B92F-400C52D67AAD}" dt="2024-04-25T05:48:26.481" v="9645" actId="165"/>
          <ac:spMkLst>
            <pc:docMk/>
            <pc:sldMk cId="1980592058" sldId="1018"/>
            <ac:spMk id="125" creationId="{917BD02B-0535-76F2-17AD-63002D385FE6}"/>
          </ac:spMkLst>
        </pc:spChg>
        <pc:spChg chg="mod topLvl">
          <ac:chgData name="rajuahmed1162021@gmail.com" userId="30f68a9591dbc57c" providerId="LiveId" clId="{A7C24AA3-98AB-4602-B92F-400C52D67AAD}" dt="2024-04-25T05:48:26.481" v="9645" actId="165"/>
          <ac:spMkLst>
            <pc:docMk/>
            <pc:sldMk cId="1980592058" sldId="1018"/>
            <ac:spMk id="126" creationId="{E2948C2A-DBB6-8B9B-F980-B2B1140EADE3}"/>
          </ac:spMkLst>
        </pc:spChg>
        <pc:spChg chg="mod topLvl">
          <ac:chgData name="rajuahmed1162021@gmail.com" userId="30f68a9591dbc57c" providerId="LiveId" clId="{A7C24AA3-98AB-4602-B92F-400C52D67AAD}" dt="2024-04-25T05:48:26.481" v="9645" actId="165"/>
          <ac:spMkLst>
            <pc:docMk/>
            <pc:sldMk cId="1980592058" sldId="1018"/>
            <ac:spMk id="127" creationId="{17F32C7A-76FB-8863-A8E0-F9155CED6A42}"/>
          </ac:spMkLst>
        </pc:spChg>
        <pc:grpChg chg="del">
          <ac:chgData name="rajuahmed1162021@gmail.com" userId="30f68a9591dbc57c" providerId="LiveId" clId="{A7C24AA3-98AB-4602-B92F-400C52D67AAD}" dt="2024-04-25T03:45:12.979" v="7816" actId="165"/>
          <ac:grpSpMkLst>
            <pc:docMk/>
            <pc:sldMk cId="1980592058" sldId="1018"/>
            <ac:grpSpMk id="2" creationId="{FF77E040-5C86-7E63-BAA5-F03CA1999A53}"/>
          </ac:grpSpMkLst>
        </pc:grpChg>
        <pc:grpChg chg="add del mod">
          <ac:chgData name="rajuahmed1162021@gmail.com" userId="30f68a9591dbc57c" providerId="LiveId" clId="{A7C24AA3-98AB-4602-B92F-400C52D67AAD}" dt="2024-04-25T03:44:19.068" v="7803" actId="165"/>
          <ac:grpSpMkLst>
            <pc:docMk/>
            <pc:sldMk cId="1980592058" sldId="1018"/>
            <ac:grpSpMk id="11" creationId="{5768A165-E9EA-6199-BAA4-FB79EF020B28}"/>
          </ac:grpSpMkLst>
        </pc:grpChg>
        <pc:grpChg chg="add del mod">
          <ac:chgData name="rajuahmed1162021@gmail.com" userId="30f68a9591dbc57c" providerId="LiveId" clId="{A7C24AA3-98AB-4602-B92F-400C52D67AAD}" dt="2024-04-25T03:48:32.317" v="7973" actId="165"/>
          <ac:grpSpMkLst>
            <pc:docMk/>
            <pc:sldMk cId="1980592058" sldId="1018"/>
            <ac:grpSpMk id="27" creationId="{5EC3E8C2-E7DB-FD66-F17D-BFC907716DFD}"/>
          </ac:grpSpMkLst>
        </pc:grpChg>
        <pc:grpChg chg="add del mod">
          <ac:chgData name="rajuahmed1162021@gmail.com" userId="30f68a9591dbc57c" providerId="LiveId" clId="{A7C24AA3-98AB-4602-B92F-400C52D67AAD}" dt="2024-04-25T03:48:32.317" v="7973" actId="165"/>
          <ac:grpSpMkLst>
            <pc:docMk/>
            <pc:sldMk cId="1980592058" sldId="1018"/>
            <ac:grpSpMk id="28" creationId="{D83D0C9B-E15F-51B4-CE38-14610F74B184}"/>
          </ac:grpSpMkLst>
        </pc:grpChg>
        <pc:grpChg chg="add del mod">
          <ac:chgData name="rajuahmed1162021@gmail.com" userId="30f68a9591dbc57c" providerId="LiveId" clId="{A7C24AA3-98AB-4602-B92F-400C52D67AAD}" dt="2024-04-25T03:48:32.317" v="7973" actId="165"/>
          <ac:grpSpMkLst>
            <pc:docMk/>
            <pc:sldMk cId="1980592058" sldId="1018"/>
            <ac:grpSpMk id="29" creationId="{A7333D07-4CBD-2191-68AC-18C79895020D}"/>
          </ac:grpSpMkLst>
        </pc:grpChg>
        <pc:grpChg chg="add del mod">
          <ac:chgData name="rajuahmed1162021@gmail.com" userId="30f68a9591dbc57c" providerId="LiveId" clId="{A7C24AA3-98AB-4602-B92F-400C52D67AAD}" dt="2024-04-25T05:35:36.140" v="9283" actId="478"/>
          <ac:grpSpMkLst>
            <pc:docMk/>
            <pc:sldMk cId="1980592058" sldId="1018"/>
            <ac:grpSpMk id="36" creationId="{9992B1A3-35C2-BFC0-F3EE-1E66CC4BDA7F}"/>
          </ac:grpSpMkLst>
        </pc:grpChg>
        <pc:grpChg chg="add mod">
          <ac:chgData name="rajuahmed1162021@gmail.com" userId="30f68a9591dbc57c" providerId="LiveId" clId="{A7C24AA3-98AB-4602-B92F-400C52D67AAD}" dt="2024-04-25T03:51:54.859" v="8033" actId="164"/>
          <ac:grpSpMkLst>
            <pc:docMk/>
            <pc:sldMk cId="1980592058" sldId="1018"/>
            <ac:grpSpMk id="38" creationId="{60D3FA04-BFF6-ACF5-2DE1-EB874E55430A}"/>
          </ac:grpSpMkLst>
        </pc:grpChg>
        <pc:grpChg chg="add mod">
          <ac:chgData name="rajuahmed1162021@gmail.com" userId="30f68a9591dbc57c" providerId="LiveId" clId="{A7C24AA3-98AB-4602-B92F-400C52D67AAD}" dt="2024-04-25T03:51:54.859" v="8033" actId="164"/>
          <ac:grpSpMkLst>
            <pc:docMk/>
            <pc:sldMk cId="1980592058" sldId="1018"/>
            <ac:grpSpMk id="39" creationId="{3B79C356-010D-6143-B368-86D9244CD8F6}"/>
          </ac:grpSpMkLst>
        </pc:grpChg>
        <pc:grpChg chg="add mod">
          <ac:chgData name="rajuahmed1162021@gmail.com" userId="30f68a9591dbc57c" providerId="LiveId" clId="{A7C24AA3-98AB-4602-B92F-400C52D67AAD}" dt="2024-04-25T03:51:54.859" v="8033" actId="164"/>
          <ac:grpSpMkLst>
            <pc:docMk/>
            <pc:sldMk cId="1980592058" sldId="1018"/>
            <ac:grpSpMk id="40" creationId="{2AEF663D-26BF-72E9-D861-47E57D79881E}"/>
          </ac:grpSpMkLst>
        </pc:grpChg>
        <pc:grpChg chg="add del mod">
          <ac:chgData name="rajuahmed1162021@gmail.com" userId="30f68a9591dbc57c" providerId="LiveId" clId="{A7C24AA3-98AB-4602-B92F-400C52D67AAD}" dt="2024-04-25T05:35:36.140" v="9283" actId="478"/>
          <ac:grpSpMkLst>
            <pc:docMk/>
            <pc:sldMk cId="1980592058" sldId="1018"/>
            <ac:grpSpMk id="43" creationId="{183A5E81-0D1F-4154-8C01-D01B65245497}"/>
          </ac:grpSpMkLst>
        </pc:grpChg>
        <pc:grpChg chg="add del mod">
          <ac:chgData name="rajuahmed1162021@gmail.com" userId="30f68a9591dbc57c" providerId="LiveId" clId="{A7C24AA3-98AB-4602-B92F-400C52D67AAD}" dt="2024-04-25T05:38:26.971" v="9323" actId="165"/>
          <ac:grpSpMkLst>
            <pc:docMk/>
            <pc:sldMk cId="1980592058" sldId="1018"/>
            <ac:grpSpMk id="49" creationId="{7662CD76-4598-EB1C-E5F9-F51D08186A4C}"/>
          </ac:grpSpMkLst>
        </pc:grpChg>
        <pc:grpChg chg="add del mod">
          <ac:chgData name="rajuahmed1162021@gmail.com" userId="30f68a9591dbc57c" providerId="LiveId" clId="{A7C24AA3-98AB-4602-B92F-400C52D67AAD}" dt="2024-04-25T05:41:27.393" v="9436" actId="165"/>
          <ac:grpSpMkLst>
            <pc:docMk/>
            <pc:sldMk cId="1980592058" sldId="1018"/>
            <ac:grpSpMk id="68" creationId="{8B24417A-C6DC-61B0-A3C1-9B048F53837F}"/>
          </ac:grpSpMkLst>
        </pc:grpChg>
        <pc:grpChg chg="add del mod">
          <ac:chgData name="rajuahmed1162021@gmail.com" userId="30f68a9591dbc57c" providerId="LiveId" clId="{A7C24AA3-98AB-4602-B92F-400C52D67AAD}" dt="2024-04-25T06:09:29.285" v="9750" actId="165"/>
          <ac:grpSpMkLst>
            <pc:docMk/>
            <pc:sldMk cId="1980592058" sldId="1018"/>
            <ac:grpSpMk id="99" creationId="{0544CDD6-DDEF-8415-F701-7B75E4D230A7}"/>
          </ac:grpSpMkLst>
        </pc:grpChg>
        <pc:grpChg chg="add del mod">
          <ac:chgData name="rajuahmed1162021@gmail.com" userId="30f68a9591dbc57c" providerId="LiveId" clId="{A7C24AA3-98AB-4602-B92F-400C52D67AAD}" dt="2024-04-25T06:09:20.483" v="9749" actId="165"/>
          <ac:grpSpMkLst>
            <pc:docMk/>
            <pc:sldMk cId="1980592058" sldId="1018"/>
            <ac:grpSpMk id="100" creationId="{8C946399-312E-40F5-0987-709C997E6FA9}"/>
          </ac:grpSpMkLst>
        </pc:grpChg>
        <pc:grpChg chg="add del mod">
          <ac:chgData name="rajuahmed1162021@gmail.com" userId="30f68a9591dbc57c" providerId="LiveId" clId="{A7C24AA3-98AB-4602-B92F-400C52D67AAD}" dt="2024-04-25T05:38:58.636" v="9336" actId="165"/>
          <ac:grpSpMkLst>
            <pc:docMk/>
            <pc:sldMk cId="1980592058" sldId="1018"/>
            <ac:grpSpMk id="101" creationId="{82C73F1B-BBF4-7BC4-7CB9-CB95D247B9AC}"/>
          </ac:grpSpMkLst>
        </pc:grpChg>
        <pc:grpChg chg="add del mod">
          <ac:chgData name="rajuahmed1162021@gmail.com" userId="30f68a9591dbc57c" providerId="LiveId" clId="{A7C24AA3-98AB-4602-B92F-400C52D67AAD}" dt="2024-04-25T06:09:20.483" v="9749" actId="165"/>
          <ac:grpSpMkLst>
            <pc:docMk/>
            <pc:sldMk cId="1980592058" sldId="1018"/>
            <ac:grpSpMk id="102" creationId="{561CA0A5-42C5-7538-E10F-4C5CA3511834}"/>
          </ac:grpSpMkLst>
        </pc:grpChg>
        <pc:grpChg chg="add del mod">
          <ac:chgData name="rajuahmed1162021@gmail.com" userId="30f68a9591dbc57c" providerId="LiveId" clId="{A7C24AA3-98AB-4602-B92F-400C52D67AAD}" dt="2024-04-25T06:09:20.483" v="9749" actId="165"/>
          <ac:grpSpMkLst>
            <pc:docMk/>
            <pc:sldMk cId="1980592058" sldId="1018"/>
            <ac:grpSpMk id="104" creationId="{DA65BC32-9BF0-79F8-A394-701270798594}"/>
          </ac:grpSpMkLst>
        </pc:grpChg>
        <pc:grpChg chg="add del mod">
          <ac:chgData name="rajuahmed1162021@gmail.com" userId="30f68a9591dbc57c" providerId="LiveId" clId="{A7C24AA3-98AB-4602-B92F-400C52D67AAD}" dt="2024-04-25T05:41:45.139" v="9441" actId="165"/>
          <ac:grpSpMkLst>
            <pc:docMk/>
            <pc:sldMk cId="1980592058" sldId="1018"/>
            <ac:grpSpMk id="105" creationId="{61559BF1-ADBD-7B5D-8C8B-CD4356708DE1}"/>
          </ac:grpSpMkLst>
        </pc:grpChg>
        <pc:grpChg chg="add del mod">
          <ac:chgData name="rajuahmed1162021@gmail.com" userId="30f68a9591dbc57c" providerId="LiveId" clId="{A7C24AA3-98AB-4602-B92F-400C52D67AAD}" dt="2024-04-25T05:42:11.262" v="9450" actId="478"/>
          <ac:grpSpMkLst>
            <pc:docMk/>
            <pc:sldMk cId="1980592058" sldId="1018"/>
            <ac:grpSpMk id="106" creationId="{EBC4232C-D8C2-1CA2-DD3D-961ECDF8A095}"/>
          </ac:grpSpMkLst>
        </pc:grpChg>
        <pc:grpChg chg="add del mod">
          <ac:chgData name="rajuahmed1162021@gmail.com" userId="30f68a9591dbc57c" providerId="LiveId" clId="{A7C24AA3-98AB-4602-B92F-400C52D67AAD}" dt="2024-04-25T05:47:09.377" v="9616" actId="165"/>
          <ac:grpSpMkLst>
            <pc:docMk/>
            <pc:sldMk cId="1980592058" sldId="1018"/>
            <ac:grpSpMk id="115" creationId="{9FB3D999-1B15-3B87-F5FB-802C378BD0B3}"/>
          </ac:grpSpMkLst>
        </pc:grpChg>
        <pc:grpChg chg="add del mod">
          <ac:chgData name="rajuahmed1162021@gmail.com" userId="30f68a9591dbc57c" providerId="LiveId" clId="{A7C24AA3-98AB-4602-B92F-400C52D67AAD}" dt="2024-04-25T05:48:26.481" v="9645" actId="165"/>
          <ac:grpSpMkLst>
            <pc:docMk/>
            <pc:sldMk cId="1980592058" sldId="1018"/>
            <ac:grpSpMk id="132" creationId="{1BC8D953-1C56-3AAD-4E14-E810820D0F5A}"/>
          </ac:grpSpMkLst>
        </pc:grpChg>
        <pc:cxnChg chg="del mod topLvl">
          <ac:chgData name="rajuahmed1162021@gmail.com" userId="30f68a9591dbc57c" providerId="LiveId" clId="{A7C24AA3-98AB-4602-B92F-400C52D67AAD}" dt="2024-04-25T03:52:23.059" v="8080" actId="478"/>
          <ac:cxnSpMkLst>
            <pc:docMk/>
            <pc:sldMk cId="1980592058" sldId="1018"/>
            <ac:cxnSpMk id="3" creationId="{30CFC69F-AFA6-0493-1276-E2197E1B9901}"/>
          </ac:cxnSpMkLst>
        </pc:cxnChg>
        <pc:cxnChg chg="del mod topLvl">
          <ac:chgData name="rajuahmed1162021@gmail.com" userId="30f68a9591dbc57c" providerId="LiveId" clId="{A7C24AA3-98AB-4602-B92F-400C52D67AAD}" dt="2024-04-25T03:52:21.733" v="8079" actId="478"/>
          <ac:cxnSpMkLst>
            <pc:docMk/>
            <pc:sldMk cId="1980592058" sldId="1018"/>
            <ac:cxnSpMk id="4" creationId="{A019CEA5-A99F-1F7E-6A6A-C789713A143B}"/>
          </ac:cxnSpMkLst>
        </pc:cxnChg>
        <pc:cxnChg chg="del mod topLvl">
          <ac:chgData name="rajuahmed1162021@gmail.com" userId="30f68a9591dbc57c" providerId="LiveId" clId="{A7C24AA3-98AB-4602-B92F-400C52D67AAD}" dt="2024-04-25T03:52:24.901" v="8082" actId="478"/>
          <ac:cxnSpMkLst>
            <pc:docMk/>
            <pc:sldMk cId="1980592058" sldId="1018"/>
            <ac:cxnSpMk id="5" creationId="{868B0A57-BF12-3412-DC59-A115F78CC15D}"/>
          </ac:cxnSpMkLst>
        </pc:cxnChg>
        <pc:cxnChg chg="del mod topLvl">
          <ac:chgData name="rajuahmed1162021@gmail.com" userId="30f68a9591dbc57c" providerId="LiveId" clId="{A7C24AA3-98AB-4602-B92F-400C52D67AAD}" dt="2024-04-25T03:52:23.925" v="8081" actId="478"/>
          <ac:cxnSpMkLst>
            <pc:docMk/>
            <pc:sldMk cId="1980592058" sldId="1018"/>
            <ac:cxnSpMk id="6" creationId="{52FAF7AA-1346-73EF-0957-669B2001298C}"/>
          </ac:cxnSpMkLst>
        </pc:cxnChg>
        <pc:cxnChg chg="add del mod">
          <ac:chgData name="rajuahmed1162021@gmail.com" userId="30f68a9591dbc57c" providerId="LiveId" clId="{A7C24AA3-98AB-4602-B92F-400C52D67AAD}" dt="2024-04-25T03:46:57.924" v="7928" actId="478"/>
          <ac:cxnSpMkLst>
            <pc:docMk/>
            <pc:sldMk cId="1980592058" sldId="1018"/>
            <ac:cxnSpMk id="24" creationId="{CD940D85-213D-D2D7-3128-95EF83E48DBE}"/>
          </ac:cxnSpMkLst>
        </pc:cxnChg>
        <pc:cxnChg chg="add del mod">
          <ac:chgData name="rajuahmed1162021@gmail.com" userId="30f68a9591dbc57c" providerId="LiveId" clId="{A7C24AA3-98AB-4602-B92F-400C52D67AAD}" dt="2024-04-25T03:46:57.924" v="7928" actId="478"/>
          <ac:cxnSpMkLst>
            <pc:docMk/>
            <pc:sldMk cId="1980592058" sldId="1018"/>
            <ac:cxnSpMk id="25" creationId="{B90F707C-8313-23AB-597D-6B50B91CE2E8}"/>
          </ac:cxnSpMkLst>
        </pc:cxnChg>
        <pc:cxnChg chg="add del mod">
          <ac:chgData name="rajuahmed1162021@gmail.com" userId="30f68a9591dbc57c" providerId="LiveId" clId="{A7C24AA3-98AB-4602-B92F-400C52D67AAD}" dt="2024-04-25T03:46:57.924" v="7928" actId="478"/>
          <ac:cxnSpMkLst>
            <pc:docMk/>
            <pc:sldMk cId="1980592058" sldId="1018"/>
            <ac:cxnSpMk id="26" creationId="{D0E3A30B-9143-9B60-C026-F49B7DB15FD4}"/>
          </ac:cxnSpMkLst>
        </pc:cxnChg>
        <pc:cxnChg chg="add del mod">
          <ac:chgData name="rajuahmed1162021@gmail.com" userId="30f68a9591dbc57c" providerId="LiveId" clId="{A7C24AA3-98AB-4602-B92F-400C52D67AAD}" dt="2024-04-25T03:51:42.114" v="8025" actId="478"/>
          <ac:cxnSpMkLst>
            <pc:docMk/>
            <pc:sldMk cId="1980592058" sldId="1018"/>
            <ac:cxnSpMk id="37" creationId="{B451A928-0E81-8951-C091-B525A25F0BA9}"/>
          </ac:cxnSpMkLst>
        </pc:cxnChg>
        <pc:cxnChg chg="add del mod">
          <ac:chgData name="rajuahmed1162021@gmail.com" userId="30f68a9591dbc57c" providerId="LiveId" clId="{A7C24AA3-98AB-4602-B92F-400C52D67AAD}" dt="2024-04-25T03:51:40.755" v="8024" actId="478"/>
          <ac:cxnSpMkLst>
            <pc:docMk/>
            <pc:sldMk cId="1980592058" sldId="1018"/>
            <ac:cxnSpMk id="41" creationId="{46F34953-ED9C-9809-E97C-D97D687DD66F}"/>
          </ac:cxnSpMkLst>
        </pc:cxnChg>
        <pc:cxnChg chg="del mod topLvl">
          <ac:chgData name="rajuahmed1162021@gmail.com" userId="30f68a9591dbc57c" providerId="LiveId" clId="{A7C24AA3-98AB-4602-B92F-400C52D67AAD}" dt="2024-04-25T05:42:06.846" v="9447" actId="478"/>
          <ac:cxnSpMkLst>
            <pc:docMk/>
            <pc:sldMk cId="1980592058" sldId="1018"/>
            <ac:cxnSpMk id="50" creationId="{50F65C4C-E098-955C-ACAC-179B0C382113}"/>
          </ac:cxnSpMkLst>
        </pc:cxnChg>
        <pc:cxnChg chg="del mod topLvl">
          <ac:chgData name="rajuahmed1162021@gmail.com" userId="30f68a9591dbc57c" providerId="LiveId" clId="{A7C24AA3-98AB-4602-B92F-400C52D67AAD}" dt="2024-04-25T05:42:07.837" v="9448" actId="478"/>
          <ac:cxnSpMkLst>
            <pc:docMk/>
            <pc:sldMk cId="1980592058" sldId="1018"/>
            <ac:cxnSpMk id="51" creationId="{450D0058-98D5-1FBD-D755-64B658F68023}"/>
          </ac:cxnSpMkLst>
        </pc:cxnChg>
        <pc:cxnChg chg="del mod topLvl">
          <ac:chgData name="rajuahmed1162021@gmail.com" userId="30f68a9591dbc57c" providerId="LiveId" clId="{A7C24AA3-98AB-4602-B92F-400C52D67AAD}" dt="2024-04-25T05:42:08.988" v="9449" actId="478"/>
          <ac:cxnSpMkLst>
            <pc:docMk/>
            <pc:sldMk cId="1980592058" sldId="1018"/>
            <ac:cxnSpMk id="52" creationId="{27B75609-60CF-1B77-44E2-0547FDC5CC43}"/>
          </ac:cxnSpMkLst>
        </pc:cxnChg>
        <pc:cxnChg chg="del mod topLvl">
          <ac:chgData name="rajuahmed1162021@gmail.com" userId="30f68a9591dbc57c" providerId="LiveId" clId="{A7C24AA3-98AB-4602-B92F-400C52D67AAD}" dt="2024-04-25T05:42:06.077" v="9446" actId="478"/>
          <ac:cxnSpMkLst>
            <pc:docMk/>
            <pc:sldMk cId="1980592058" sldId="1018"/>
            <ac:cxnSpMk id="53" creationId="{5EED1D62-CA1F-D5AE-6821-A0FC5DD0E221}"/>
          </ac:cxnSpMkLst>
        </pc:cxnChg>
        <pc:cxnChg chg="add mod topLvl">
          <ac:chgData name="rajuahmed1162021@gmail.com" userId="30f68a9591dbc57c" providerId="LiveId" clId="{A7C24AA3-98AB-4602-B92F-400C52D67AAD}" dt="2024-04-25T06:09:29.285" v="9750" actId="165"/>
          <ac:cxnSpMkLst>
            <pc:docMk/>
            <pc:sldMk cId="1980592058" sldId="1018"/>
            <ac:cxnSpMk id="60" creationId="{A319A4EF-FDF0-9549-7EE6-2C42250D9F22}"/>
          </ac:cxnSpMkLst>
        </pc:cxnChg>
        <pc:cxnChg chg="add mod topLvl">
          <ac:chgData name="rajuahmed1162021@gmail.com" userId="30f68a9591dbc57c" providerId="LiveId" clId="{A7C24AA3-98AB-4602-B92F-400C52D67AAD}" dt="2024-04-25T06:09:29.285" v="9750" actId="165"/>
          <ac:cxnSpMkLst>
            <pc:docMk/>
            <pc:sldMk cId="1980592058" sldId="1018"/>
            <ac:cxnSpMk id="61" creationId="{F43367D9-9C0B-2FB0-2447-7F933A72CD4E}"/>
          </ac:cxnSpMkLst>
        </pc:cxnChg>
        <pc:cxnChg chg="add mod topLvl">
          <ac:chgData name="rajuahmed1162021@gmail.com" userId="30f68a9591dbc57c" providerId="LiveId" clId="{A7C24AA3-98AB-4602-B92F-400C52D67AAD}" dt="2024-04-25T06:09:29.285" v="9750" actId="165"/>
          <ac:cxnSpMkLst>
            <pc:docMk/>
            <pc:sldMk cId="1980592058" sldId="1018"/>
            <ac:cxnSpMk id="62" creationId="{90A46DDC-D9BC-58D5-47D2-17074738EBAF}"/>
          </ac:cxnSpMkLst>
        </pc:cxnChg>
        <pc:cxnChg chg="add mod topLvl">
          <ac:chgData name="rajuahmed1162021@gmail.com" userId="30f68a9591dbc57c" providerId="LiveId" clId="{A7C24AA3-98AB-4602-B92F-400C52D67AAD}" dt="2024-04-25T06:09:29.285" v="9750" actId="165"/>
          <ac:cxnSpMkLst>
            <pc:docMk/>
            <pc:sldMk cId="1980592058" sldId="1018"/>
            <ac:cxnSpMk id="63" creationId="{F4903116-C8FF-E715-D124-D0413CEFBF9C}"/>
          </ac:cxnSpMkLst>
        </pc:cxnChg>
        <pc:cxnChg chg="add del mod">
          <ac:chgData name="rajuahmed1162021@gmail.com" userId="30f68a9591dbc57c" providerId="LiveId" clId="{A7C24AA3-98AB-4602-B92F-400C52D67AAD}" dt="2024-04-25T05:44:58.113" v="9562" actId="478"/>
          <ac:cxnSpMkLst>
            <pc:docMk/>
            <pc:sldMk cId="1980592058" sldId="1018"/>
            <ac:cxnSpMk id="97" creationId="{760B7BDA-DA38-9C3B-5F61-280C9BEC20F9}"/>
          </ac:cxnSpMkLst>
        </pc:cxnChg>
        <pc:cxnChg chg="add del mod topLvl">
          <ac:chgData name="rajuahmed1162021@gmail.com" userId="30f68a9591dbc57c" providerId="LiveId" clId="{A7C24AA3-98AB-4602-B92F-400C52D67AAD}" dt="2024-04-25T05:39:00.287" v="9337" actId="478"/>
          <ac:cxnSpMkLst>
            <pc:docMk/>
            <pc:sldMk cId="1980592058" sldId="1018"/>
            <ac:cxnSpMk id="98" creationId="{FD147FE5-9777-93C9-A1C2-033D4A2DA2E7}"/>
          </ac:cxnSpMkLst>
        </pc:cxnChg>
        <pc:cxnChg chg="add del mod">
          <ac:chgData name="rajuahmed1162021@gmail.com" userId="30f68a9591dbc57c" providerId="LiveId" clId="{A7C24AA3-98AB-4602-B92F-400C52D67AAD}" dt="2024-04-25T05:42:04.670" v="9445" actId="478"/>
          <ac:cxnSpMkLst>
            <pc:docMk/>
            <pc:sldMk cId="1980592058" sldId="1018"/>
            <ac:cxnSpMk id="103" creationId="{3C193656-415F-6769-0A5C-A971E08A24C7}"/>
          </ac:cxnSpMkLst>
        </pc:cxnChg>
        <pc:cxnChg chg="add del mod">
          <ac:chgData name="rajuahmed1162021@gmail.com" userId="30f68a9591dbc57c" providerId="LiveId" clId="{A7C24AA3-98AB-4602-B92F-400C52D67AAD}" dt="2024-04-25T05:44:53.486" v="9561" actId="478"/>
          <ac:cxnSpMkLst>
            <pc:docMk/>
            <pc:sldMk cId="1980592058" sldId="1018"/>
            <ac:cxnSpMk id="108" creationId="{047B0B68-263F-4820-BDA9-7FF1E1D612EF}"/>
          </ac:cxnSpMkLst>
        </pc:cxnChg>
        <pc:cxnChg chg="add del mod">
          <ac:chgData name="rajuahmed1162021@gmail.com" userId="30f68a9591dbc57c" providerId="LiveId" clId="{A7C24AA3-98AB-4602-B92F-400C52D67AAD}" dt="2024-04-25T05:44:13.726" v="9535" actId="478"/>
          <ac:cxnSpMkLst>
            <pc:docMk/>
            <pc:sldMk cId="1980592058" sldId="1018"/>
            <ac:cxnSpMk id="109" creationId="{C0A76D16-A538-CA30-9B47-387C860AA082}"/>
          </ac:cxnSpMkLst>
        </pc:cxnChg>
        <pc:cxnChg chg="add del mod">
          <ac:chgData name="rajuahmed1162021@gmail.com" userId="30f68a9591dbc57c" providerId="LiveId" clId="{A7C24AA3-98AB-4602-B92F-400C52D67AAD}" dt="2024-04-25T05:44:51.039" v="9560" actId="478"/>
          <ac:cxnSpMkLst>
            <pc:docMk/>
            <pc:sldMk cId="1980592058" sldId="1018"/>
            <ac:cxnSpMk id="111" creationId="{A3CE473E-07A1-FF61-41A5-BE7804C01347}"/>
          </ac:cxnSpMkLst>
        </pc:cxnChg>
        <pc:cxnChg chg="add del mod">
          <ac:chgData name="rajuahmed1162021@gmail.com" userId="30f68a9591dbc57c" providerId="LiveId" clId="{A7C24AA3-98AB-4602-B92F-400C52D67AAD}" dt="2024-04-25T05:48:20.655" v="9644" actId="478"/>
          <ac:cxnSpMkLst>
            <pc:docMk/>
            <pc:sldMk cId="1980592058" sldId="1018"/>
            <ac:cxnSpMk id="129" creationId="{0A3C08E3-5EEB-CA30-469A-890E531440C5}"/>
          </ac:cxnSpMkLst>
        </pc:cxnChg>
        <pc:cxnChg chg="add del mod">
          <ac:chgData name="rajuahmed1162021@gmail.com" userId="30f68a9591dbc57c" providerId="LiveId" clId="{A7C24AA3-98AB-4602-B92F-400C52D67AAD}" dt="2024-04-25T05:47:04.781" v="9615" actId="478"/>
          <ac:cxnSpMkLst>
            <pc:docMk/>
            <pc:sldMk cId="1980592058" sldId="1018"/>
            <ac:cxnSpMk id="131" creationId="{CD2DF90D-75AB-3CE5-FC30-3404287E42CE}"/>
          </ac:cxnSpMkLst>
        </pc:cxnChg>
        <pc:cxnChg chg="add del mod">
          <ac:chgData name="rajuahmed1162021@gmail.com" userId="30f68a9591dbc57c" providerId="LiveId" clId="{A7C24AA3-98AB-4602-B92F-400C52D67AAD}" dt="2024-04-25T05:48:20.655" v="9644" actId="478"/>
          <ac:cxnSpMkLst>
            <pc:docMk/>
            <pc:sldMk cId="1980592058" sldId="1018"/>
            <ac:cxnSpMk id="133" creationId="{1DC9F885-8AF2-C06F-12BF-06288244AE69}"/>
          </ac:cxnSpMkLst>
        </pc:cxnChg>
      </pc:sldChg>
      <pc:sldChg chg="addSp delSp modSp add mod">
        <pc:chgData name="rajuahmed1162021@gmail.com" userId="30f68a9591dbc57c" providerId="LiveId" clId="{A7C24AA3-98AB-4602-B92F-400C52D67AAD}" dt="2024-04-28T03:51:12.287" v="11190" actId="207"/>
        <pc:sldMkLst>
          <pc:docMk/>
          <pc:sldMk cId="1955967471" sldId="1019"/>
        </pc:sldMkLst>
        <pc:spChg chg="mod topLvl">
          <ac:chgData name="rajuahmed1162021@gmail.com" userId="30f68a9591dbc57c" providerId="LiveId" clId="{A7C24AA3-98AB-4602-B92F-400C52D67AAD}" dt="2024-04-28T03:50:46.498" v="11188" actId="207"/>
          <ac:spMkLst>
            <pc:docMk/>
            <pc:sldMk cId="1955967471" sldId="1019"/>
            <ac:spMk id="3" creationId="{ED8A8B2D-FD3A-8B56-1152-BA6CDAAF5FF7}"/>
          </ac:spMkLst>
        </pc:spChg>
        <pc:spChg chg="mod topLvl">
          <ac:chgData name="rajuahmed1162021@gmail.com" userId="30f68a9591dbc57c" providerId="LiveId" clId="{A7C24AA3-98AB-4602-B92F-400C52D67AAD}" dt="2024-04-25T04:11:16.432" v="8313" actId="1036"/>
          <ac:spMkLst>
            <pc:docMk/>
            <pc:sldMk cId="1955967471" sldId="1019"/>
            <ac:spMk id="4" creationId="{1685BD89-494B-D272-75A1-E1405B52D552}"/>
          </ac:spMkLst>
        </pc:spChg>
        <pc:spChg chg="mod topLvl">
          <ac:chgData name="rajuahmed1162021@gmail.com" userId="30f68a9591dbc57c" providerId="LiveId" clId="{A7C24AA3-98AB-4602-B92F-400C52D67AAD}" dt="2024-04-25T04:11:42.038" v="8328" actId="1076"/>
          <ac:spMkLst>
            <pc:docMk/>
            <pc:sldMk cId="1955967471" sldId="1019"/>
            <ac:spMk id="5" creationId="{4404E01C-0C31-DF6A-D6F3-FB9D5CA5DDDF}"/>
          </ac:spMkLst>
        </pc:spChg>
        <pc:spChg chg="mod topLvl">
          <ac:chgData name="rajuahmed1162021@gmail.com" userId="30f68a9591dbc57c" providerId="LiveId" clId="{A7C24AA3-98AB-4602-B92F-400C52D67AAD}" dt="2024-04-25T04:11:16.432" v="8313" actId="1036"/>
          <ac:spMkLst>
            <pc:docMk/>
            <pc:sldMk cId="1955967471" sldId="1019"/>
            <ac:spMk id="6" creationId="{1DFA5970-6AC0-3563-7361-94EABDEB8C27}"/>
          </ac:spMkLst>
        </pc:spChg>
        <pc:spChg chg="mod topLvl">
          <ac:chgData name="rajuahmed1162021@gmail.com" userId="30f68a9591dbc57c" providerId="LiveId" clId="{A7C24AA3-98AB-4602-B92F-400C52D67AAD}" dt="2024-04-25T04:11:16.432" v="8313" actId="1036"/>
          <ac:spMkLst>
            <pc:docMk/>
            <pc:sldMk cId="1955967471" sldId="1019"/>
            <ac:spMk id="7" creationId="{F529117F-52B2-CDF3-3A27-DE4468797A81}"/>
          </ac:spMkLst>
        </pc:spChg>
        <pc:spChg chg="mod topLvl">
          <ac:chgData name="rajuahmed1162021@gmail.com" userId="30f68a9591dbc57c" providerId="LiveId" clId="{A7C24AA3-98AB-4602-B92F-400C52D67AAD}" dt="2024-04-25T04:11:16.432" v="8313" actId="1036"/>
          <ac:spMkLst>
            <pc:docMk/>
            <pc:sldMk cId="1955967471" sldId="1019"/>
            <ac:spMk id="8" creationId="{310FAA0C-E1B4-9E75-6589-19DE5C32212A}"/>
          </ac:spMkLst>
        </pc:spChg>
        <pc:spChg chg="mod topLvl">
          <ac:chgData name="rajuahmed1162021@gmail.com" userId="30f68a9591dbc57c" providerId="LiveId" clId="{A7C24AA3-98AB-4602-B92F-400C52D67AAD}" dt="2024-04-25T04:11:16.432" v="8313" actId="1036"/>
          <ac:spMkLst>
            <pc:docMk/>
            <pc:sldMk cId="1955967471" sldId="1019"/>
            <ac:spMk id="9" creationId="{6D42E405-8814-554B-15F7-4B3DBFE3CCB8}"/>
          </ac:spMkLst>
        </pc:spChg>
        <pc:spChg chg="mod topLvl">
          <ac:chgData name="rajuahmed1162021@gmail.com" userId="30f68a9591dbc57c" providerId="LiveId" clId="{A7C24AA3-98AB-4602-B92F-400C52D67AAD}" dt="2024-04-25T04:11:16.432" v="8313" actId="1036"/>
          <ac:spMkLst>
            <pc:docMk/>
            <pc:sldMk cId="1955967471" sldId="1019"/>
            <ac:spMk id="10" creationId="{89EFFE6D-DBAA-1470-AE49-A920DE849645}"/>
          </ac:spMkLst>
        </pc:spChg>
        <pc:spChg chg="mod topLvl">
          <ac:chgData name="rajuahmed1162021@gmail.com" userId="30f68a9591dbc57c" providerId="LiveId" clId="{A7C24AA3-98AB-4602-B92F-400C52D67AAD}" dt="2024-04-28T03:50:26.519" v="11186" actId="207"/>
          <ac:spMkLst>
            <pc:docMk/>
            <pc:sldMk cId="1955967471" sldId="1019"/>
            <ac:spMk id="11" creationId="{4FA3CFD2-0D17-182B-08F1-DBA653DFBB9B}"/>
          </ac:spMkLst>
        </pc:spChg>
        <pc:spChg chg="mod topLvl">
          <ac:chgData name="rajuahmed1162021@gmail.com" userId="30f68a9591dbc57c" providerId="LiveId" clId="{A7C24AA3-98AB-4602-B92F-400C52D67AAD}" dt="2024-04-25T04:11:16.432" v="8313" actId="1036"/>
          <ac:spMkLst>
            <pc:docMk/>
            <pc:sldMk cId="1955967471" sldId="1019"/>
            <ac:spMk id="12" creationId="{A5E5B667-04A0-CFB4-9563-87AFD66AE583}"/>
          </ac:spMkLst>
        </pc:spChg>
        <pc:spChg chg="mod topLvl">
          <ac:chgData name="rajuahmed1162021@gmail.com" userId="30f68a9591dbc57c" providerId="LiveId" clId="{A7C24AA3-98AB-4602-B92F-400C52D67AAD}" dt="2024-04-25T04:11:16.432" v="8313" actId="1036"/>
          <ac:spMkLst>
            <pc:docMk/>
            <pc:sldMk cId="1955967471" sldId="1019"/>
            <ac:spMk id="13" creationId="{D7B54242-7080-0722-FC3F-E783BD2D4EB3}"/>
          </ac:spMkLst>
        </pc:spChg>
        <pc:spChg chg="mod topLvl">
          <ac:chgData name="rajuahmed1162021@gmail.com" userId="30f68a9591dbc57c" providerId="LiveId" clId="{A7C24AA3-98AB-4602-B92F-400C52D67AAD}" dt="2024-04-25T04:11:16.432" v="8313" actId="1036"/>
          <ac:spMkLst>
            <pc:docMk/>
            <pc:sldMk cId="1955967471" sldId="1019"/>
            <ac:spMk id="14" creationId="{7AEA0BB1-6F0A-C9F8-D833-59F4C13D82C0}"/>
          </ac:spMkLst>
        </pc:spChg>
        <pc:spChg chg="mod topLvl">
          <ac:chgData name="rajuahmed1162021@gmail.com" userId="30f68a9591dbc57c" providerId="LiveId" clId="{A7C24AA3-98AB-4602-B92F-400C52D67AAD}" dt="2024-04-25T04:11:16.432" v="8313" actId="1036"/>
          <ac:spMkLst>
            <pc:docMk/>
            <pc:sldMk cId="1955967471" sldId="1019"/>
            <ac:spMk id="15" creationId="{CB677DF0-C177-C7DF-8B12-CB069EC7AADB}"/>
          </ac:spMkLst>
        </pc:spChg>
        <pc:spChg chg="mod topLvl">
          <ac:chgData name="rajuahmed1162021@gmail.com" userId="30f68a9591dbc57c" providerId="LiveId" clId="{A7C24AA3-98AB-4602-B92F-400C52D67AAD}" dt="2024-04-25T04:11:16.432" v="8313" actId="1036"/>
          <ac:spMkLst>
            <pc:docMk/>
            <pc:sldMk cId="1955967471" sldId="1019"/>
            <ac:spMk id="16" creationId="{E823BFC3-D908-F74E-7609-396FB58757D8}"/>
          </ac:spMkLst>
        </pc:spChg>
        <pc:spChg chg="mod topLvl">
          <ac:chgData name="rajuahmed1162021@gmail.com" userId="30f68a9591dbc57c" providerId="LiveId" clId="{A7C24AA3-98AB-4602-B92F-400C52D67AAD}" dt="2024-04-25T04:11:16.432" v="8313" actId="1036"/>
          <ac:spMkLst>
            <pc:docMk/>
            <pc:sldMk cId="1955967471" sldId="1019"/>
            <ac:spMk id="17" creationId="{ECD445A0-34A1-95B3-4C18-BE01E3377642}"/>
          </ac:spMkLst>
        </pc:spChg>
        <pc:spChg chg="mod topLvl">
          <ac:chgData name="rajuahmed1162021@gmail.com" userId="30f68a9591dbc57c" providerId="LiveId" clId="{A7C24AA3-98AB-4602-B92F-400C52D67AAD}" dt="2024-04-25T04:11:16.432" v="8313" actId="1036"/>
          <ac:spMkLst>
            <pc:docMk/>
            <pc:sldMk cId="1955967471" sldId="1019"/>
            <ac:spMk id="18" creationId="{49551A0E-59C2-6A07-AB31-6F4B83AEB546}"/>
          </ac:spMkLst>
        </pc:spChg>
        <pc:spChg chg="mod topLvl">
          <ac:chgData name="rajuahmed1162021@gmail.com" userId="30f68a9591dbc57c" providerId="LiveId" clId="{A7C24AA3-98AB-4602-B92F-400C52D67AAD}" dt="2024-04-28T03:50:33.184" v="11187" actId="207"/>
          <ac:spMkLst>
            <pc:docMk/>
            <pc:sldMk cId="1955967471" sldId="1019"/>
            <ac:spMk id="20" creationId="{7030A4E4-21B1-B8A0-5AAA-0A3D3CEE60FE}"/>
          </ac:spMkLst>
        </pc:spChg>
        <pc:spChg chg="mod topLvl">
          <ac:chgData name="rajuahmed1162021@gmail.com" userId="30f68a9591dbc57c" providerId="LiveId" clId="{A7C24AA3-98AB-4602-B92F-400C52D67AAD}" dt="2024-04-25T04:11:16.432" v="8313" actId="1036"/>
          <ac:spMkLst>
            <pc:docMk/>
            <pc:sldMk cId="1955967471" sldId="1019"/>
            <ac:spMk id="21" creationId="{9A6407F1-DC1D-8555-66EF-55C1E1CDAAA3}"/>
          </ac:spMkLst>
        </pc:spChg>
        <pc:spChg chg="mod topLvl">
          <ac:chgData name="rajuahmed1162021@gmail.com" userId="30f68a9591dbc57c" providerId="LiveId" clId="{A7C24AA3-98AB-4602-B92F-400C52D67AAD}" dt="2024-04-25T04:11:16.432" v="8313" actId="1036"/>
          <ac:spMkLst>
            <pc:docMk/>
            <pc:sldMk cId="1955967471" sldId="1019"/>
            <ac:spMk id="22" creationId="{D1B0B5F1-8501-9D5D-C37A-2086EE40A198}"/>
          </ac:spMkLst>
        </pc:spChg>
        <pc:spChg chg="mod topLvl">
          <ac:chgData name="rajuahmed1162021@gmail.com" userId="30f68a9591dbc57c" providerId="LiveId" clId="{A7C24AA3-98AB-4602-B92F-400C52D67AAD}" dt="2024-04-25T04:11:16.432" v="8313" actId="1036"/>
          <ac:spMkLst>
            <pc:docMk/>
            <pc:sldMk cId="1955967471" sldId="1019"/>
            <ac:spMk id="23" creationId="{151D5CF8-CC4E-A56A-CE7B-C8410A83AD32}"/>
          </ac:spMkLst>
        </pc:spChg>
        <pc:spChg chg="mod topLvl">
          <ac:chgData name="rajuahmed1162021@gmail.com" userId="30f68a9591dbc57c" providerId="LiveId" clId="{A7C24AA3-98AB-4602-B92F-400C52D67AAD}" dt="2024-04-25T04:11:16.432" v="8313" actId="1036"/>
          <ac:spMkLst>
            <pc:docMk/>
            <pc:sldMk cId="1955967471" sldId="1019"/>
            <ac:spMk id="24" creationId="{8A7A3B9E-3DA5-1D99-F0DF-9D4BA252DD39}"/>
          </ac:spMkLst>
        </pc:spChg>
        <pc:spChg chg="mod topLvl">
          <ac:chgData name="rajuahmed1162021@gmail.com" userId="30f68a9591dbc57c" providerId="LiveId" clId="{A7C24AA3-98AB-4602-B92F-400C52D67AAD}" dt="2024-04-25T04:11:16.432" v="8313" actId="1036"/>
          <ac:spMkLst>
            <pc:docMk/>
            <pc:sldMk cId="1955967471" sldId="1019"/>
            <ac:spMk id="25" creationId="{653D9BDD-B80D-E65A-9303-9DF648955C86}"/>
          </ac:spMkLst>
        </pc:spChg>
        <pc:spChg chg="mod topLvl">
          <ac:chgData name="rajuahmed1162021@gmail.com" userId="30f68a9591dbc57c" providerId="LiveId" clId="{A7C24AA3-98AB-4602-B92F-400C52D67AAD}" dt="2024-04-25T04:11:16.432" v="8313" actId="1036"/>
          <ac:spMkLst>
            <pc:docMk/>
            <pc:sldMk cId="1955967471" sldId="1019"/>
            <ac:spMk id="26" creationId="{508147A8-46B0-36D4-04AC-4B138F65E29C}"/>
          </ac:spMkLst>
        </pc:spChg>
        <pc:spChg chg="mod topLvl">
          <ac:chgData name="rajuahmed1162021@gmail.com" userId="30f68a9591dbc57c" providerId="LiveId" clId="{A7C24AA3-98AB-4602-B92F-400C52D67AAD}" dt="2024-04-25T04:11:16.432" v="8313" actId="1036"/>
          <ac:spMkLst>
            <pc:docMk/>
            <pc:sldMk cId="1955967471" sldId="1019"/>
            <ac:spMk id="27" creationId="{EEAE7484-5E36-87E7-283F-B87AB87152DB}"/>
          </ac:spMkLst>
        </pc:spChg>
        <pc:spChg chg="mod topLvl">
          <ac:chgData name="rajuahmed1162021@gmail.com" userId="30f68a9591dbc57c" providerId="LiveId" clId="{A7C24AA3-98AB-4602-B92F-400C52D67AAD}" dt="2024-04-25T04:11:16.432" v="8313" actId="1036"/>
          <ac:spMkLst>
            <pc:docMk/>
            <pc:sldMk cId="1955967471" sldId="1019"/>
            <ac:spMk id="28" creationId="{C3F6DFAE-5B65-728A-612D-A73B36DF06C8}"/>
          </ac:spMkLst>
        </pc:spChg>
        <pc:spChg chg="mod topLvl">
          <ac:chgData name="rajuahmed1162021@gmail.com" userId="30f68a9591dbc57c" providerId="LiveId" clId="{A7C24AA3-98AB-4602-B92F-400C52D67AAD}" dt="2024-04-25T04:11:16.432" v="8313" actId="1036"/>
          <ac:spMkLst>
            <pc:docMk/>
            <pc:sldMk cId="1955967471" sldId="1019"/>
            <ac:spMk id="29" creationId="{0C57CFC8-3A65-C804-7E25-51E9FB21F9F0}"/>
          </ac:spMkLst>
        </pc:spChg>
        <pc:spChg chg="mod topLvl">
          <ac:chgData name="rajuahmed1162021@gmail.com" userId="30f68a9591dbc57c" providerId="LiveId" clId="{A7C24AA3-98AB-4602-B92F-400C52D67AAD}" dt="2024-04-25T04:11:16.432" v="8313" actId="1036"/>
          <ac:spMkLst>
            <pc:docMk/>
            <pc:sldMk cId="1955967471" sldId="1019"/>
            <ac:spMk id="30" creationId="{D9FBC365-C07F-FFAF-35C3-EECE965FFBD0}"/>
          </ac:spMkLst>
        </pc:spChg>
        <pc:spChg chg="mod topLvl">
          <ac:chgData name="rajuahmed1162021@gmail.com" userId="30f68a9591dbc57c" providerId="LiveId" clId="{A7C24AA3-98AB-4602-B92F-400C52D67AAD}" dt="2024-04-25T04:11:16.432" v="8313" actId="1036"/>
          <ac:spMkLst>
            <pc:docMk/>
            <pc:sldMk cId="1955967471" sldId="1019"/>
            <ac:spMk id="31" creationId="{57F3268C-1DA2-0103-5C98-ED8175F9FC7E}"/>
          </ac:spMkLst>
        </pc:spChg>
        <pc:spChg chg="mod topLvl">
          <ac:chgData name="rajuahmed1162021@gmail.com" userId="30f68a9591dbc57c" providerId="LiveId" clId="{A7C24AA3-98AB-4602-B92F-400C52D67AAD}" dt="2024-04-25T04:11:16.432" v="8313" actId="1036"/>
          <ac:spMkLst>
            <pc:docMk/>
            <pc:sldMk cId="1955967471" sldId="1019"/>
            <ac:spMk id="32" creationId="{B565601A-3DC8-B325-F469-562764711D17}"/>
          </ac:spMkLst>
        </pc:spChg>
        <pc:spChg chg="mod topLvl">
          <ac:chgData name="rajuahmed1162021@gmail.com" userId="30f68a9591dbc57c" providerId="LiveId" clId="{A7C24AA3-98AB-4602-B92F-400C52D67AAD}" dt="2024-04-25T04:11:16.432" v="8313" actId="1036"/>
          <ac:spMkLst>
            <pc:docMk/>
            <pc:sldMk cId="1955967471" sldId="1019"/>
            <ac:spMk id="33" creationId="{04A4BBB5-82C8-2359-91BD-A451EAA413AA}"/>
          </ac:spMkLst>
        </pc:spChg>
        <pc:spChg chg="mod">
          <ac:chgData name="rajuahmed1162021@gmail.com" userId="30f68a9591dbc57c" providerId="LiveId" clId="{A7C24AA3-98AB-4602-B92F-400C52D67AAD}" dt="2024-04-28T03:49:18.496" v="11182"/>
          <ac:spMkLst>
            <pc:docMk/>
            <pc:sldMk cId="1955967471" sldId="1019"/>
            <ac:spMk id="39" creationId="{297F7203-202C-5312-33DF-F2DF9869B52A}"/>
          </ac:spMkLst>
        </pc:spChg>
        <pc:spChg chg="mod topLvl">
          <ac:chgData name="rajuahmed1162021@gmail.com" userId="30f68a9591dbc57c" providerId="LiveId" clId="{A7C24AA3-98AB-4602-B92F-400C52D67AAD}" dt="2024-04-28T03:51:02.416" v="11189" actId="207"/>
          <ac:spMkLst>
            <pc:docMk/>
            <pc:sldMk cId="1955967471" sldId="1019"/>
            <ac:spMk id="40" creationId="{2C4D536E-FAF1-538C-3EEB-197B2ADB8CB3}"/>
          </ac:spMkLst>
        </pc:spChg>
        <pc:spChg chg="mod topLvl">
          <ac:chgData name="rajuahmed1162021@gmail.com" userId="30f68a9591dbc57c" providerId="LiveId" clId="{A7C24AA3-98AB-4602-B92F-400C52D67AAD}" dt="2024-04-28T03:50:21.704" v="11185" actId="207"/>
          <ac:spMkLst>
            <pc:docMk/>
            <pc:sldMk cId="1955967471" sldId="1019"/>
            <ac:spMk id="50" creationId="{F141B3A8-0826-A39B-44CD-4F59D2F8E197}"/>
          </ac:spMkLst>
        </pc:spChg>
        <pc:spChg chg="mod topLvl">
          <ac:chgData name="rajuahmed1162021@gmail.com" userId="30f68a9591dbc57c" providerId="LiveId" clId="{A7C24AA3-98AB-4602-B92F-400C52D67AAD}" dt="2024-04-25T04:11:06.317" v="8286" actId="1076"/>
          <ac:spMkLst>
            <pc:docMk/>
            <pc:sldMk cId="1955967471" sldId="1019"/>
            <ac:spMk id="55" creationId="{06D85807-9CD2-9A25-7F9C-7FF8D33275DF}"/>
          </ac:spMkLst>
        </pc:spChg>
        <pc:spChg chg="del mod topLvl">
          <ac:chgData name="rajuahmed1162021@gmail.com" userId="30f68a9591dbc57c" providerId="LiveId" clId="{A7C24AA3-98AB-4602-B92F-400C52D67AAD}" dt="2024-04-25T04:09:18.084" v="8228" actId="478"/>
          <ac:spMkLst>
            <pc:docMk/>
            <pc:sldMk cId="1955967471" sldId="1019"/>
            <ac:spMk id="56" creationId="{8CAB24E6-F28F-E104-1F42-980AF2E046CE}"/>
          </ac:spMkLst>
        </pc:spChg>
        <pc:spChg chg="del mod topLvl">
          <ac:chgData name="rajuahmed1162021@gmail.com" userId="30f68a9591dbc57c" providerId="LiveId" clId="{A7C24AA3-98AB-4602-B92F-400C52D67AAD}" dt="2024-04-25T04:09:18.084" v="8228" actId="478"/>
          <ac:spMkLst>
            <pc:docMk/>
            <pc:sldMk cId="1955967471" sldId="1019"/>
            <ac:spMk id="57" creationId="{5D5FD942-D654-854D-AAF3-19FDAA81FA5B}"/>
          </ac:spMkLst>
        </pc:spChg>
        <pc:spChg chg="mod topLvl">
          <ac:chgData name="rajuahmed1162021@gmail.com" userId="30f68a9591dbc57c" providerId="LiveId" clId="{A7C24AA3-98AB-4602-B92F-400C52D67AAD}" dt="2024-04-28T03:49:50.591" v="11184" actId="2711"/>
          <ac:spMkLst>
            <pc:docMk/>
            <pc:sldMk cId="1955967471" sldId="1019"/>
            <ac:spMk id="58" creationId="{D363F566-E0A2-3524-344D-DED711E39496}"/>
          </ac:spMkLst>
        </pc:spChg>
        <pc:spChg chg="mod topLvl">
          <ac:chgData name="rajuahmed1162021@gmail.com" userId="30f68a9591dbc57c" providerId="LiveId" clId="{A7C24AA3-98AB-4602-B92F-400C52D67AAD}" dt="2024-04-28T03:51:12.287" v="11190" actId="207"/>
          <ac:spMkLst>
            <pc:docMk/>
            <pc:sldMk cId="1955967471" sldId="1019"/>
            <ac:spMk id="59" creationId="{F4361BE8-5F78-9AB7-C1EC-F7E67F7416C9}"/>
          </ac:spMkLst>
        </pc:spChg>
        <pc:spChg chg="add del mod">
          <ac:chgData name="rajuahmed1162021@gmail.com" userId="30f68a9591dbc57c" providerId="LiveId" clId="{A7C24AA3-98AB-4602-B92F-400C52D67AAD}" dt="2024-04-25T04:09:56.198" v="8247" actId="478"/>
          <ac:spMkLst>
            <pc:docMk/>
            <pc:sldMk cId="1955967471" sldId="1019"/>
            <ac:spMk id="60" creationId="{48DEF2B5-43D1-DC39-F990-F88E0CFB2AA3}"/>
          </ac:spMkLst>
        </pc:spChg>
        <pc:spChg chg="add mod">
          <ac:chgData name="rajuahmed1162021@gmail.com" userId="30f68a9591dbc57c" providerId="LiveId" clId="{A7C24AA3-98AB-4602-B92F-400C52D67AAD}" dt="2024-04-25T04:11:35.895" v="8326" actId="6549"/>
          <ac:spMkLst>
            <pc:docMk/>
            <pc:sldMk cId="1955967471" sldId="1019"/>
            <ac:spMk id="61" creationId="{94888A70-3DFB-27D8-46B7-2D5A32C08007}"/>
          </ac:spMkLst>
        </pc:spChg>
        <pc:spChg chg="add mod">
          <ac:chgData name="rajuahmed1162021@gmail.com" userId="30f68a9591dbc57c" providerId="LiveId" clId="{A7C24AA3-98AB-4602-B92F-400C52D67AAD}" dt="2024-04-25T04:11:54.228" v="8356" actId="1036"/>
          <ac:spMkLst>
            <pc:docMk/>
            <pc:sldMk cId="1955967471" sldId="1019"/>
            <ac:spMk id="62" creationId="{62E51FF2-5CBB-0675-B5E4-4C925ED6FB56}"/>
          </ac:spMkLst>
        </pc:spChg>
        <pc:spChg chg="add mod">
          <ac:chgData name="rajuahmed1162021@gmail.com" userId="30f68a9591dbc57c" providerId="LiveId" clId="{A7C24AA3-98AB-4602-B92F-400C52D67AAD}" dt="2024-04-25T04:11:54.228" v="8356" actId="1036"/>
          <ac:spMkLst>
            <pc:docMk/>
            <pc:sldMk cId="1955967471" sldId="1019"/>
            <ac:spMk id="63" creationId="{DD3D5400-6B66-A4D4-B223-9BEE1CC9CE82}"/>
          </ac:spMkLst>
        </pc:spChg>
        <pc:spChg chg="add mod">
          <ac:chgData name="rajuahmed1162021@gmail.com" userId="30f68a9591dbc57c" providerId="LiveId" clId="{A7C24AA3-98AB-4602-B92F-400C52D67AAD}" dt="2024-04-25T04:11:54.228" v="8356" actId="1036"/>
          <ac:spMkLst>
            <pc:docMk/>
            <pc:sldMk cId="1955967471" sldId="1019"/>
            <ac:spMk id="64" creationId="{C820180F-CBBF-43A5-7082-E25F308D2724}"/>
          </ac:spMkLst>
        </pc:spChg>
        <pc:spChg chg="add mod">
          <ac:chgData name="rajuahmed1162021@gmail.com" userId="30f68a9591dbc57c" providerId="LiveId" clId="{A7C24AA3-98AB-4602-B92F-400C52D67AAD}" dt="2024-04-25T04:11:54.228" v="8356" actId="1036"/>
          <ac:spMkLst>
            <pc:docMk/>
            <pc:sldMk cId="1955967471" sldId="1019"/>
            <ac:spMk id="65" creationId="{A9F0E13E-416F-0A26-EC78-75D5217C4591}"/>
          </ac:spMkLst>
        </pc:spChg>
        <pc:grpChg chg="add del mod">
          <ac:chgData name="rajuahmed1162021@gmail.com" userId="30f68a9591dbc57c" providerId="LiveId" clId="{A7C24AA3-98AB-4602-B92F-400C52D67AAD}" dt="2024-04-25T04:04:03.599" v="8166" actId="165"/>
          <ac:grpSpMkLst>
            <pc:docMk/>
            <pc:sldMk cId="1955967471" sldId="1019"/>
            <ac:grpSpMk id="2" creationId="{B62E2A6C-58F4-BC3B-62BB-72C239713EBB}"/>
          </ac:grpSpMkLst>
        </pc:grpChg>
        <pc:grpChg chg="del">
          <ac:chgData name="rajuahmed1162021@gmail.com" userId="30f68a9591dbc57c" providerId="LiveId" clId="{A7C24AA3-98AB-4602-B92F-400C52D67AAD}" dt="2024-04-25T04:05:41.686" v="8187" actId="165"/>
          <ac:grpSpMkLst>
            <pc:docMk/>
            <pc:sldMk cId="1955967471" sldId="1019"/>
            <ac:grpSpMk id="34" creationId="{A5D93493-918B-015E-FA2E-5D3B266CC020}"/>
          </ac:grpSpMkLst>
        </pc:grpChg>
        <pc:cxnChg chg="mod topLvl">
          <ac:chgData name="rajuahmed1162021@gmail.com" userId="30f68a9591dbc57c" providerId="LiveId" clId="{A7C24AA3-98AB-4602-B92F-400C52D67AAD}" dt="2024-04-25T04:11:16.432" v="8313" actId="1036"/>
          <ac:cxnSpMkLst>
            <pc:docMk/>
            <pc:sldMk cId="1955967471" sldId="1019"/>
            <ac:cxnSpMk id="19" creationId="{9E9B4650-4DE4-B610-C6CB-D3592E972D3F}"/>
          </ac:cxnSpMkLst>
        </pc:cxnChg>
        <pc:cxnChg chg="del mod topLvl">
          <ac:chgData name="rajuahmed1162021@gmail.com" userId="30f68a9591dbc57c" providerId="LiveId" clId="{A7C24AA3-98AB-4602-B92F-400C52D67AAD}" dt="2024-04-25T04:05:43.460" v="8188" actId="478"/>
          <ac:cxnSpMkLst>
            <pc:docMk/>
            <pc:sldMk cId="1955967471" sldId="1019"/>
            <ac:cxnSpMk id="35" creationId="{5DC4D4F9-67C9-7E2E-2E85-14DAC54776C3}"/>
          </ac:cxnSpMkLst>
        </pc:cxnChg>
        <pc:cxnChg chg="del mod topLvl">
          <ac:chgData name="rajuahmed1162021@gmail.com" userId="30f68a9591dbc57c" providerId="LiveId" clId="{A7C24AA3-98AB-4602-B92F-400C52D67AAD}" dt="2024-04-25T04:05:45.795" v="8190" actId="478"/>
          <ac:cxnSpMkLst>
            <pc:docMk/>
            <pc:sldMk cId="1955967471" sldId="1019"/>
            <ac:cxnSpMk id="36" creationId="{D66EA59B-4770-E4A3-2390-28809ED30A2F}"/>
          </ac:cxnSpMkLst>
        </pc:cxnChg>
        <pc:cxnChg chg="del mod topLvl">
          <ac:chgData name="rajuahmed1162021@gmail.com" userId="30f68a9591dbc57c" providerId="LiveId" clId="{A7C24AA3-98AB-4602-B92F-400C52D67AAD}" dt="2024-04-25T04:05:46.837" v="8191" actId="478"/>
          <ac:cxnSpMkLst>
            <pc:docMk/>
            <pc:sldMk cId="1955967471" sldId="1019"/>
            <ac:cxnSpMk id="37" creationId="{FFEB494E-C47F-E818-8D43-CCA3C2F8C2B9}"/>
          </ac:cxnSpMkLst>
        </pc:cxnChg>
        <pc:cxnChg chg="del mod topLvl">
          <ac:chgData name="rajuahmed1162021@gmail.com" userId="30f68a9591dbc57c" providerId="LiveId" clId="{A7C24AA3-98AB-4602-B92F-400C52D67AAD}" dt="2024-04-25T04:05:44.772" v="8189" actId="478"/>
          <ac:cxnSpMkLst>
            <pc:docMk/>
            <pc:sldMk cId="1955967471" sldId="1019"/>
            <ac:cxnSpMk id="38" creationId="{1735BDE8-CD57-ECB4-38E7-3355ABD2DB76}"/>
          </ac:cxnSpMkLst>
        </pc:cxnChg>
        <pc:cxnChg chg="mod topLvl">
          <ac:chgData name="rajuahmed1162021@gmail.com" userId="30f68a9591dbc57c" providerId="LiveId" clId="{A7C24AA3-98AB-4602-B92F-400C52D67AAD}" dt="2024-04-25T04:11:16.432" v="8313" actId="1036"/>
          <ac:cxnSpMkLst>
            <pc:docMk/>
            <pc:sldMk cId="1955967471" sldId="1019"/>
            <ac:cxnSpMk id="41" creationId="{62FD4E08-7B46-A696-2ACC-454C7A54C412}"/>
          </ac:cxnSpMkLst>
        </pc:cxnChg>
        <pc:cxnChg chg="mod topLvl">
          <ac:chgData name="rajuahmed1162021@gmail.com" userId="30f68a9591dbc57c" providerId="LiveId" clId="{A7C24AA3-98AB-4602-B92F-400C52D67AAD}" dt="2024-04-25T04:11:16.432" v="8313" actId="1036"/>
          <ac:cxnSpMkLst>
            <pc:docMk/>
            <pc:sldMk cId="1955967471" sldId="1019"/>
            <ac:cxnSpMk id="42" creationId="{9CE949E7-AE43-ACFD-C280-F3F58BEDE17B}"/>
          </ac:cxnSpMkLst>
        </pc:cxnChg>
        <pc:cxnChg chg="mod topLvl">
          <ac:chgData name="rajuahmed1162021@gmail.com" userId="30f68a9591dbc57c" providerId="LiveId" clId="{A7C24AA3-98AB-4602-B92F-400C52D67AAD}" dt="2024-04-25T04:11:16.432" v="8313" actId="1036"/>
          <ac:cxnSpMkLst>
            <pc:docMk/>
            <pc:sldMk cId="1955967471" sldId="1019"/>
            <ac:cxnSpMk id="43" creationId="{14B3FBB1-B31C-DEC7-8325-5BC262DF74F6}"/>
          </ac:cxnSpMkLst>
        </pc:cxnChg>
        <pc:cxnChg chg="mod topLvl">
          <ac:chgData name="rajuahmed1162021@gmail.com" userId="30f68a9591dbc57c" providerId="LiveId" clId="{A7C24AA3-98AB-4602-B92F-400C52D67AAD}" dt="2024-04-25T04:11:16.432" v="8313" actId="1036"/>
          <ac:cxnSpMkLst>
            <pc:docMk/>
            <pc:sldMk cId="1955967471" sldId="1019"/>
            <ac:cxnSpMk id="44" creationId="{2BF391AD-0346-F064-31DB-CA0572B2269C}"/>
          </ac:cxnSpMkLst>
        </pc:cxnChg>
        <pc:cxnChg chg="mod topLvl">
          <ac:chgData name="rajuahmed1162021@gmail.com" userId="30f68a9591dbc57c" providerId="LiveId" clId="{A7C24AA3-98AB-4602-B92F-400C52D67AAD}" dt="2024-04-25T04:11:16.432" v="8313" actId="1036"/>
          <ac:cxnSpMkLst>
            <pc:docMk/>
            <pc:sldMk cId="1955967471" sldId="1019"/>
            <ac:cxnSpMk id="45" creationId="{823E67AC-AFE8-E448-3777-0AA7215373FC}"/>
          </ac:cxnSpMkLst>
        </pc:cxnChg>
        <pc:cxnChg chg="mod topLvl">
          <ac:chgData name="rajuahmed1162021@gmail.com" userId="30f68a9591dbc57c" providerId="LiveId" clId="{A7C24AA3-98AB-4602-B92F-400C52D67AAD}" dt="2024-04-25T04:11:16.432" v="8313" actId="1036"/>
          <ac:cxnSpMkLst>
            <pc:docMk/>
            <pc:sldMk cId="1955967471" sldId="1019"/>
            <ac:cxnSpMk id="46" creationId="{6E101CDF-F0FB-41D7-801E-AC95367CD168}"/>
          </ac:cxnSpMkLst>
        </pc:cxnChg>
        <pc:cxnChg chg="mod topLvl">
          <ac:chgData name="rajuahmed1162021@gmail.com" userId="30f68a9591dbc57c" providerId="LiveId" clId="{A7C24AA3-98AB-4602-B92F-400C52D67AAD}" dt="2024-04-25T04:11:16.432" v="8313" actId="1036"/>
          <ac:cxnSpMkLst>
            <pc:docMk/>
            <pc:sldMk cId="1955967471" sldId="1019"/>
            <ac:cxnSpMk id="47" creationId="{D1FB2D03-7777-2BCD-88DC-B2DBA7064CBB}"/>
          </ac:cxnSpMkLst>
        </pc:cxnChg>
        <pc:cxnChg chg="mod topLvl">
          <ac:chgData name="rajuahmed1162021@gmail.com" userId="30f68a9591dbc57c" providerId="LiveId" clId="{A7C24AA3-98AB-4602-B92F-400C52D67AAD}" dt="2024-04-25T04:11:16.432" v="8313" actId="1036"/>
          <ac:cxnSpMkLst>
            <pc:docMk/>
            <pc:sldMk cId="1955967471" sldId="1019"/>
            <ac:cxnSpMk id="48" creationId="{D3800DC9-963F-C1B0-4C28-65AADF5A1BB8}"/>
          </ac:cxnSpMkLst>
        </pc:cxnChg>
        <pc:cxnChg chg="mod topLvl">
          <ac:chgData name="rajuahmed1162021@gmail.com" userId="30f68a9591dbc57c" providerId="LiveId" clId="{A7C24AA3-98AB-4602-B92F-400C52D67AAD}" dt="2024-04-25T04:11:16.432" v="8313" actId="1036"/>
          <ac:cxnSpMkLst>
            <pc:docMk/>
            <pc:sldMk cId="1955967471" sldId="1019"/>
            <ac:cxnSpMk id="49" creationId="{84CF4A94-077B-87F5-B35E-909735907CD7}"/>
          </ac:cxnSpMkLst>
        </pc:cxnChg>
        <pc:cxnChg chg="mod topLvl">
          <ac:chgData name="rajuahmed1162021@gmail.com" userId="30f68a9591dbc57c" providerId="LiveId" clId="{A7C24AA3-98AB-4602-B92F-400C52D67AAD}" dt="2024-04-25T04:11:16.432" v="8313" actId="1036"/>
          <ac:cxnSpMkLst>
            <pc:docMk/>
            <pc:sldMk cId="1955967471" sldId="1019"/>
            <ac:cxnSpMk id="51" creationId="{1E5A80D0-4610-9671-E8D7-E0B12C34C70A}"/>
          </ac:cxnSpMkLst>
        </pc:cxnChg>
        <pc:cxnChg chg="mod topLvl">
          <ac:chgData name="rajuahmed1162021@gmail.com" userId="30f68a9591dbc57c" providerId="LiveId" clId="{A7C24AA3-98AB-4602-B92F-400C52D67AAD}" dt="2024-04-25T04:11:16.432" v="8313" actId="1036"/>
          <ac:cxnSpMkLst>
            <pc:docMk/>
            <pc:sldMk cId="1955967471" sldId="1019"/>
            <ac:cxnSpMk id="52" creationId="{74EC77D3-13BA-A56B-E265-D529F485A604}"/>
          </ac:cxnSpMkLst>
        </pc:cxnChg>
        <pc:cxnChg chg="mod topLvl">
          <ac:chgData name="rajuahmed1162021@gmail.com" userId="30f68a9591dbc57c" providerId="LiveId" clId="{A7C24AA3-98AB-4602-B92F-400C52D67AAD}" dt="2024-04-25T04:11:16.432" v="8313" actId="1036"/>
          <ac:cxnSpMkLst>
            <pc:docMk/>
            <pc:sldMk cId="1955967471" sldId="1019"/>
            <ac:cxnSpMk id="53" creationId="{2016E4EF-90D2-C4DC-FFB2-B886E1606B54}"/>
          </ac:cxnSpMkLst>
        </pc:cxnChg>
        <pc:cxnChg chg="mod topLvl">
          <ac:chgData name="rajuahmed1162021@gmail.com" userId="30f68a9591dbc57c" providerId="LiveId" clId="{A7C24AA3-98AB-4602-B92F-400C52D67AAD}" dt="2024-04-25T04:11:16.432" v="8313" actId="1036"/>
          <ac:cxnSpMkLst>
            <pc:docMk/>
            <pc:sldMk cId="1955967471" sldId="1019"/>
            <ac:cxnSpMk id="54" creationId="{916C2D2A-9369-C22F-E2AF-E20B1C01C9F6}"/>
          </ac:cxnSpMkLst>
        </pc:cxnChg>
        <pc:cxnChg chg="add del">
          <ac:chgData name="rajuahmed1162021@gmail.com" userId="30f68a9591dbc57c" providerId="LiveId" clId="{A7C24AA3-98AB-4602-B92F-400C52D67AAD}" dt="2024-04-25T04:09:28.132" v="8232" actId="478"/>
          <ac:cxnSpMkLst>
            <pc:docMk/>
            <pc:sldMk cId="1955967471" sldId="1019"/>
            <ac:cxnSpMk id="67" creationId="{3984A387-D9E2-2F9C-E47C-323B15CA9618}"/>
          </ac:cxnSpMkLst>
        </pc:cxnChg>
        <pc:cxnChg chg="add del mod">
          <ac:chgData name="rajuahmed1162021@gmail.com" userId="30f68a9591dbc57c" providerId="LiveId" clId="{A7C24AA3-98AB-4602-B92F-400C52D67AAD}" dt="2024-04-25T04:10:47.288" v="8284" actId="478"/>
          <ac:cxnSpMkLst>
            <pc:docMk/>
            <pc:sldMk cId="1955967471" sldId="1019"/>
            <ac:cxnSpMk id="69" creationId="{5B5EDCFF-623F-8898-A227-B90D3388495F}"/>
          </ac:cxnSpMkLst>
        </pc:cxnChg>
        <pc:cxnChg chg="add del mod">
          <ac:chgData name="rajuahmed1162021@gmail.com" userId="30f68a9591dbc57c" providerId="LiveId" clId="{A7C24AA3-98AB-4602-B92F-400C52D67AAD}" dt="2024-04-25T04:10:47.288" v="8284" actId="478"/>
          <ac:cxnSpMkLst>
            <pc:docMk/>
            <pc:sldMk cId="1955967471" sldId="1019"/>
            <ac:cxnSpMk id="71" creationId="{231F19AA-69C7-C716-9285-62B08DFC1E59}"/>
          </ac:cxnSpMkLst>
        </pc:cxnChg>
        <pc:cxnChg chg="add del mod">
          <ac:chgData name="rajuahmed1162021@gmail.com" userId="30f68a9591dbc57c" providerId="LiveId" clId="{A7C24AA3-98AB-4602-B92F-400C52D67AAD}" dt="2024-04-25T04:10:47.288" v="8284" actId="478"/>
          <ac:cxnSpMkLst>
            <pc:docMk/>
            <pc:sldMk cId="1955967471" sldId="1019"/>
            <ac:cxnSpMk id="72" creationId="{B4F7F131-AE7A-E14E-3897-A1A5505D10B4}"/>
          </ac:cxnSpMkLst>
        </pc:cxnChg>
        <pc:cxnChg chg="add del mod">
          <ac:chgData name="rajuahmed1162021@gmail.com" userId="30f68a9591dbc57c" providerId="LiveId" clId="{A7C24AA3-98AB-4602-B92F-400C52D67AAD}" dt="2024-04-25T04:11:57.174" v="8357" actId="478"/>
          <ac:cxnSpMkLst>
            <pc:docMk/>
            <pc:sldMk cId="1955967471" sldId="1019"/>
            <ac:cxnSpMk id="74" creationId="{178CE2CF-99BB-9ABB-9D3F-17D6E00A6E0F}"/>
          </ac:cxnSpMkLst>
        </pc:cxnChg>
      </pc:sldChg>
      <pc:sldChg chg="addSp delSp modSp add mod">
        <pc:chgData name="rajuahmed1162021@gmail.com" userId="30f68a9591dbc57c" providerId="LiveId" clId="{A7C24AA3-98AB-4602-B92F-400C52D67AAD}" dt="2024-04-28T03:52:02.955" v="11197"/>
        <pc:sldMkLst>
          <pc:docMk/>
          <pc:sldMk cId="2081207832" sldId="1020"/>
        </pc:sldMkLst>
        <pc:spChg chg="mod">
          <ac:chgData name="rajuahmed1162021@gmail.com" userId="30f68a9591dbc57c" providerId="LiveId" clId="{A7C24AA3-98AB-4602-B92F-400C52D67AAD}" dt="2024-04-28T03:51:38.853" v="11193"/>
          <ac:spMkLst>
            <pc:docMk/>
            <pc:sldMk cId="2081207832" sldId="1020"/>
            <ac:spMk id="97" creationId="{4140044D-C29A-B1EB-1495-144E8E1BC885}"/>
          </ac:spMkLst>
        </pc:spChg>
        <pc:spChg chg="mod">
          <ac:chgData name="rajuahmed1162021@gmail.com" userId="30f68a9591dbc57c" providerId="LiveId" clId="{A7C24AA3-98AB-4602-B92F-400C52D67AAD}" dt="2024-04-28T03:51:51.743" v="11194" actId="2711"/>
          <ac:spMkLst>
            <pc:docMk/>
            <pc:sldMk cId="2081207832" sldId="1020"/>
            <ac:spMk id="98" creationId="{28E2D824-D4B5-5DD7-DF0B-6C32B788D37E}"/>
          </ac:spMkLst>
        </pc:spChg>
        <pc:spChg chg="mod">
          <ac:chgData name="rajuahmed1162021@gmail.com" userId="30f68a9591dbc57c" providerId="LiveId" clId="{A7C24AA3-98AB-4602-B92F-400C52D67AAD}" dt="2024-04-28T03:51:51.743" v="11194" actId="2711"/>
          <ac:spMkLst>
            <pc:docMk/>
            <pc:sldMk cId="2081207832" sldId="1020"/>
            <ac:spMk id="100" creationId="{6D933BD7-22EA-56EC-E488-124C853663D5}"/>
          </ac:spMkLst>
        </pc:spChg>
        <pc:spChg chg="mod">
          <ac:chgData name="rajuahmed1162021@gmail.com" userId="30f68a9591dbc57c" providerId="LiveId" clId="{A7C24AA3-98AB-4602-B92F-400C52D67AAD}" dt="2024-04-28T03:51:51.743" v="11194" actId="2711"/>
          <ac:spMkLst>
            <pc:docMk/>
            <pc:sldMk cId="2081207832" sldId="1020"/>
            <ac:spMk id="102" creationId="{33CFDE40-AECA-C992-3139-4E0D6DD9BD2B}"/>
          </ac:spMkLst>
        </pc:spChg>
        <pc:spChg chg="mod topLvl">
          <ac:chgData name="rajuahmed1162021@gmail.com" userId="30f68a9591dbc57c" providerId="LiveId" clId="{A7C24AA3-98AB-4602-B92F-400C52D67AAD}" dt="2024-04-25T06:09:53.155" v="9751" actId="165"/>
          <ac:spMkLst>
            <pc:docMk/>
            <pc:sldMk cId="2081207832" sldId="1020"/>
            <ac:spMk id="118" creationId="{415BF09F-9999-907F-DCBC-D6F277C0FEE2}"/>
          </ac:spMkLst>
        </pc:spChg>
        <pc:spChg chg="mod topLvl">
          <ac:chgData name="rajuahmed1162021@gmail.com" userId="30f68a9591dbc57c" providerId="LiveId" clId="{A7C24AA3-98AB-4602-B92F-400C52D67AAD}" dt="2024-04-25T06:09:53.155" v="9751" actId="165"/>
          <ac:spMkLst>
            <pc:docMk/>
            <pc:sldMk cId="2081207832" sldId="1020"/>
            <ac:spMk id="119" creationId="{456E850D-B20F-6BFC-C7AF-9C00F3434824}"/>
          </ac:spMkLst>
        </pc:spChg>
        <pc:spChg chg="mod topLvl">
          <ac:chgData name="rajuahmed1162021@gmail.com" userId="30f68a9591dbc57c" providerId="LiveId" clId="{A7C24AA3-98AB-4602-B92F-400C52D67AAD}" dt="2024-04-25T06:09:53.155" v="9751" actId="165"/>
          <ac:spMkLst>
            <pc:docMk/>
            <pc:sldMk cId="2081207832" sldId="1020"/>
            <ac:spMk id="120" creationId="{5D686A8E-5F88-01C2-5BF2-94ABB1E46FAB}"/>
          </ac:spMkLst>
        </pc:spChg>
        <pc:spChg chg="mod topLvl">
          <ac:chgData name="rajuahmed1162021@gmail.com" userId="30f68a9591dbc57c" providerId="LiveId" clId="{A7C24AA3-98AB-4602-B92F-400C52D67AAD}" dt="2024-04-25T06:09:53.155" v="9751" actId="165"/>
          <ac:spMkLst>
            <pc:docMk/>
            <pc:sldMk cId="2081207832" sldId="1020"/>
            <ac:spMk id="121" creationId="{DB6E542D-34C4-D375-6F17-D679E18560E0}"/>
          </ac:spMkLst>
        </pc:spChg>
        <pc:spChg chg="mod topLvl">
          <ac:chgData name="rajuahmed1162021@gmail.com" userId="30f68a9591dbc57c" providerId="LiveId" clId="{A7C24AA3-98AB-4602-B92F-400C52D67AAD}" dt="2024-04-25T06:09:53.155" v="9751" actId="165"/>
          <ac:spMkLst>
            <pc:docMk/>
            <pc:sldMk cId="2081207832" sldId="1020"/>
            <ac:spMk id="122" creationId="{4FEEE80C-9AF2-4357-3CBA-ED2D86422999}"/>
          </ac:spMkLst>
        </pc:spChg>
        <pc:spChg chg="del">
          <ac:chgData name="rajuahmed1162021@gmail.com" userId="30f68a9591dbc57c" providerId="LiveId" clId="{A7C24AA3-98AB-4602-B92F-400C52D67AAD}" dt="2024-04-28T03:52:01.697" v="11196" actId="478"/>
          <ac:spMkLst>
            <pc:docMk/>
            <pc:sldMk cId="2081207832" sldId="1020"/>
            <ac:spMk id="126" creationId="{6F5B9BFD-1CE0-DF2F-3351-8351B93CAFC9}"/>
          </ac:spMkLst>
        </pc:spChg>
        <pc:spChg chg="del">
          <ac:chgData name="rajuahmed1162021@gmail.com" userId="30f68a9591dbc57c" providerId="LiveId" clId="{A7C24AA3-98AB-4602-B92F-400C52D67AAD}" dt="2024-04-28T03:52:01.697" v="11196" actId="478"/>
          <ac:spMkLst>
            <pc:docMk/>
            <pc:sldMk cId="2081207832" sldId="1020"/>
            <ac:spMk id="127" creationId="{598F9495-7124-7F88-AB75-93E48742895C}"/>
          </ac:spMkLst>
        </pc:spChg>
        <pc:spChg chg="del">
          <ac:chgData name="rajuahmed1162021@gmail.com" userId="30f68a9591dbc57c" providerId="LiveId" clId="{A7C24AA3-98AB-4602-B92F-400C52D67AAD}" dt="2024-04-28T03:52:01.697" v="11196" actId="478"/>
          <ac:spMkLst>
            <pc:docMk/>
            <pc:sldMk cId="2081207832" sldId="1020"/>
            <ac:spMk id="128" creationId="{6A540661-4105-0163-92D8-4272F18BAB2F}"/>
          </ac:spMkLst>
        </pc:spChg>
        <pc:grpChg chg="del">
          <ac:chgData name="rajuahmed1162021@gmail.com" userId="30f68a9591dbc57c" providerId="LiveId" clId="{A7C24AA3-98AB-4602-B92F-400C52D67AAD}" dt="2024-04-25T06:09:53.155" v="9751" actId="165"/>
          <ac:grpSpMkLst>
            <pc:docMk/>
            <pc:sldMk cId="2081207832" sldId="1020"/>
            <ac:grpSpMk id="123" creationId="{A4B63D8B-35A8-D23A-E73D-56B199F42BAE}"/>
          </ac:grpSpMkLst>
        </pc:grpChg>
        <pc:picChg chg="add mod">
          <ac:chgData name="rajuahmed1162021@gmail.com" userId="30f68a9591dbc57c" providerId="LiveId" clId="{A7C24AA3-98AB-4602-B92F-400C52D67AAD}" dt="2024-04-28T03:52:02.955" v="11197"/>
          <ac:picMkLst>
            <pc:docMk/>
            <pc:sldMk cId="2081207832" sldId="1020"/>
            <ac:picMk id="2" creationId="{EE463EF5-186C-99BA-C53F-25AC7931DC05}"/>
          </ac:picMkLst>
        </pc:picChg>
        <pc:picChg chg="add mod">
          <ac:chgData name="rajuahmed1162021@gmail.com" userId="30f68a9591dbc57c" providerId="LiveId" clId="{A7C24AA3-98AB-4602-B92F-400C52D67AAD}" dt="2024-04-28T03:52:02.955" v="11197"/>
          <ac:picMkLst>
            <pc:docMk/>
            <pc:sldMk cId="2081207832" sldId="1020"/>
            <ac:picMk id="3" creationId="{D1390FE8-39F3-A641-58A7-C14289DD41B5}"/>
          </ac:picMkLst>
        </pc:picChg>
        <pc:picChg chg="add mod">
          <ac:chgData name="rajuahmed1162021@gmail.com" userId="30f68a9591dbc57c" providerId="LiveId" clId="{A7C24AA3-98AB-4602-B92F-400C52D67AAD}" dt="2024-04-28T03:52:02.955" v="11197"/>
          <ac:picMkLst>
            <pc:docMk/>
            <pc:sldMk cId="2081207832" sldId="1020"/>
            <ac:picMk id="4" creationId="{7D3EA95D-84CC-4CE3-A5CA-B25901E2E26A}"/>
          </ac:picMkLst>
        </pc:picChg>
        <pc:picChg chg="del">
          <ac:chgData name="rajuahmed1162021@gmail.com" userId="30f68a9591dbc57c" providerId="LiveId" clId="{A7C24AA3-98AB-4602-B92F-400C52D67AAD}" dt="2024-04-28T03:51:59.383" v="11195" actId="21"/>
          <ac:picMkLst>
            <pc:docMk/>
            <pc:sldMk cId="2081207832" sldId="1020"/>
            <ac:picMk id="112" creationId="{EE463EF5-186C-99BA-C53F-25AC7931DC05}"/>
          </ac:picMkLst>
        </pc:picChg>
        <pc:picChg chg="del">
          <ac:chgData name="rajuahmed1162021@gmail.com" userId="30f68a9591dbc57c" providerId="LiveId" clId="{A7C24AA3-98AB-4602-B92F-400C52D67AAD}" dt="2024-04-28T03:51:59.383" v="11195" actId="21"/>
          <ac:picMkLst>
            <pc:docMk/>
            <pc:sldMk cId="2081207832" sldId="1020"/>
            <ac:picMk id="113" creationId="{D1390FE8-39F3-A641-58A7-C14289DD41B5}"/>
          </ac:picMkLst>
        </pc:picChg>
        <pc:picChg chg="del">
          <ac:chgData name="rajuahmed1162021@gmail.com" userId="30f68a9591dbc57c" providerId="LiveId" clId="{A7C24AA3-98AB-4602-B92F-400C52D67AAD}" dt="2024-04-28T03:51:59.383" v="11195" actId="21"/>
          <ac:picMkLst>
            <pc:docMk/>
            <pc:sldMk cId="2081207832" sldId="1020"/>
            <ac:picMk id="114" creationId="{7D3EA95D-84CC-4CE3-A5CA-B25901E2E26A}"/>
          </ac:picMkLst>
        </pc:picChg>
      </pc:sldChg>
      <pc:sldChg chg="addSp delSp modSp add mod">
        <pc:chgData name="rajuahmed1162021@gmail.com" userId="30f68a9591dbc57c" providerId="LiveId" clId="{A7C24AA3-98AB-4602-B92F-400C52D67AAD}" dt="2024-04-28T03:44:47.634" v="11146" actId="478"/>
        <pc:sldMkLst>
          <pc:docMk/>
          <pc:sldMk cId="2899450334" sldId="1021"/>
        </pc:sldMkLst>
        <pc:spChg chg="add del mod">
          <ac:chgData name="rajuahmed1162021@gmail.com" userId="30f68a9591dbc57c" providerId="LiveId" clId="{A7C24AA3-98AB-4602-B92F-400C52D67AAD}" dt="2024-04-28T03:44:15.792" v="11130"/>
          <ac:spMkLst>
            <pc:docMk/>
            <pc:sldMk cId="2899450334" sldId="1021"/>
            <ac:spMk id="4" creationId="{F79D69D7-EF74-2CCA-3A5C-79BC12B261B0}"/>
          </ac:spMkLst>
        </pc:spChg>
        <pc:spChg chg="mod">
          <ac:chgData name="rajuahmed1162021@gmail.com" userId="30f68a9591dbc57c" providerId="LiveId" clId="{A7C24AA3-98AB-4602-B92F-400C52D67AAD}" dt="2024-04-28T03:34:32.656" v="11108"/>
          <ac:spMkLst>
            <pc:docMk/>
            <pc:sldMk cId="2899450334" sldId="1021"/>
            <ac:spMk id="7" creationId="{E393801B-C414-1E3B-15A0-8A420F50D6EE}"/>
          </ac:spMkLst>
        </pc:spChg>
        <pc:spChg chg="mod topLvl">
          <ac:chgData name="rajuahmed1162021@gmail.com" userId="30f68a9591dbc57c" providerId="LiveId" clId="{A7C24AA3-98AB-4602-B92F-400C52D67AAD}" dt="2024-04-28T03:36:10.087" v="11120" actId="207"/>
          <ac:spMkLst>
            <pc:docMk/>
            <pc:sldMk cId="2899450334" sldId="1021"/>
            <ac:spMk id="8" creationId="{98BA86E9-005E-2D7A-A533-949195B223EA}"/>
          </ac:spMkLst>
        </pc:spChg>
        <pc:spChg chg="mod topLvl">
          <ac:chgData name="rajuahmed1162021@gmail.com" userId="30f68a9591dbc57c" providerId="LiveId" clId="{A7C24AA3-98AB-4602-B92F-400C52D67AAD}" dt="2024-04-28T03:36:29.760" v="11123" actId="207"/>
          <ac:spMkLst>
            <pc:docMk/>
            <pc:sldMk cId="2899450334" sldId="1021"/>
            <ac:spMk id="9" creationId="{CFDB02C3-BD38-A532-9A1D-626AAF35054B}"/>
          </ac:spMkLst>
        </pc:spChg>
        <pc:spChg chg="mod topLvl">
          <ac:chgData name="rajuahmed1162021@gmail.com" userId="30f68a9591dbc57c" providerId="LiveId" clId="{A7C24AA3-98AB-4602-B92F-400C52D67AAD}" dt="2024-04-28T03:36:14.999" v="11121" actId="207"/>
          <ac:spMkLst>
            <pc:docMk/>
            <pc:sldMk cId="2899450334" sldId="1021"/>
            <ac:spMk id="10" creationId="{5CC74BE9-7B38-5712-700C-C8E903B8C8E2}"/>
          </ac:spMkLst>
        </pc:spChg>
        <pc:spChg chg="mod topLvl">
          <ac:chgData name="rajuahmed1162021@gmail.com" userId="30f68a9591dbc57c" providerId="LiveId" clId="{A7C24AA3-98AB-4602-B92F-400C52D67AAD}" dt="2024-04-28T03:36:38.453" v="11124" actId="14861"/>
          <ac:spMkLst>
            <pc:docMk/>
            <pc:sldMk cId="2899450334" sldId="1021"/>
            <ac:spMk id="15" creationId="{143CCB28-566F-B545-81C8-EB82F5FC343E}"/>
          </ac:spMkLst>
        </pc:spChg>
        <pc:spChg chg="mod topLvl">
          <ac:chgData name="rajuahmed1162021@gmail.com" userId="30f68a9591dbc57c" providerId="LiveId" clId="{A7C24AA3-98AB-4602-B92F-400C52D67AAD}" dt="2024-04-28T03:36:43.423" v="11125" actId="207"/>
          <ac:spMkLst>
            <pc:docMk/>
            <pc:sldMk cId="2899450334" sldId="1021"/>
            <ac:spMk id="16" creationId="{1CAE22EA-1CA9-AEAF-B1F8-05874FCC48C8}"/>
          </ac:spMkLst>
        </pc:spChg>
        <pc:spChg chg="mod topLvl">
          <ac:chgData name="rajuahmed1162021@gmail.com" userId="30f68a9591dbc57c" providerId="LiveId" clId="{A7C24AA3-98AB-4602-B92F-400C52D67AAD}" dt="2024-04-28T03:35:37.536" v="11118" actId="692"/>
          <ac:spMkLst>
            <pc:docMk/>
            <pc:sldMk cId="2899450334" sldId="1021"/>
            <ac:spMk id="17" creationId="{6383E2E6-EE5A-68E2-C0DA-BEA73DF1B7E3}"/>
          </ac:spMkLst>
        </pc:spChg>
        <pc:spChg chg="mod topLvl">
          <ac:chgData name="rajuahmed1162021@gmail.com" userId="30f68a9591dbc57c" providerId="LiveId" clId="{A7C24AA3-98AB-4602-B92F-400C52D67AAD}" dt="2024-04-28T03:36:22.631" v="11122" actId="207"/>
          <ac:spMkLst>
            <pc:docMk/>
            <pc:sldMk cId="2899450334" sldId="1021"/>
            <ac:spMk id="18" creationId="{BFE8811C-DEE4-FC7C-6DC9-C54B9A68971F}"/>
          </ac:spMkLst>
        </pc:spChg>
        <pc:spChg chg="mod topLvl">
          <ac:chgData name="rajuahmed1162021@gmail.com" userId="30f68a9591dbc57c" providerId="LiveId" clId="{A7C24AA3-98AB-4602-B92F-400C52D67AAD}" dt="2024-04-28T03:35:37.536" v="11118" actId="692"/>
          <ac:spMkLst>
            <pc:docMk/>
            <pc:sldMk cId="2899450334" sldId="1021"/>
            <ac:spMk id="19" creationId="{9F570D34-D14B-32DB-BF28-AACA5296C60F}"/>
          </ac:spMkLst>
        </pc:spChg>
        <pc:spChg chg="mod topLvl">
          <ac:chgData name="rajuahmed1162021@gmail.com" userId="30f68a9591dbc57c" providerId="LiveId" clId="{A7C24AA3-98AB-4602-B92F-400C52D67AAD}" dt="2024-04-25T06:09:04.820" v="9748" actId="165"/>
          <ac:spMkLst>
            <pc:docMk/>
            <pc:sldMk cId="2899450334" sldId="1021"/>
            <ac:spMk id="20" creationId="{F1601A0E-1E13-BDE1-7EE9-4F829286940E}"/>
          </ac:spMkLst>
        </pc:spChg>
        <pc:spChg chg="mod topLvl">
          <ac:chgData name="rajuahmed1162021@gmail.com" userId="30f68a9591dbc57c" providerId="LiveId" clId="{A7C24AA3-98AB-4602-B92F-400C52D67AAD}" dt="2024-04-25T06:09:04.820" v="9748" actId="165"/>
          <ac:spMkLst>
            <pc:docMk/>
            <pc:sldMk cId="2899450334" sldId="1021"/>
            <ac:spMk id="21" creationId="{B21CAA1A-F2D9-7EA7-FBC4-79522898E795}"/>
          </ac:spMkLst>
        </pc:spChg>
        <pc:spChg chg="mod topLvl">
          <ac:chgData name="rajuahmed1162021@gmail.com" userId="30f68a9591dbc57c" providerId="LiveId" clId="{A7C24AA3-98AB-4602-B92F-400C52D67AAD}" dt="2024-04-25T06:09:04.820" v="9748" actId="165"/>
          <ac:spMkLst>
            <pc:docMk/>
            <pc:sldMk cId="2899450334" sldId="1021"/>
            <ac:spMk id="22" creationId="{0BD7D66A-23F4-C39D-E3A0-35CB1EC38638}"/>
          </ac:spMkLst>
        </pc:spChg>
        <pc:spChg chg="mod topLvl">
          <ac:chgData name="rajuahmed1162021@gmail.com" userId="30f68a9591dbc57c" providerId="LiveId" clId="{A7C24AA3-98AB-4602-B92F-400C52D67AAD}" dt="2024-04-25T06:09:04.820" v="9748" actId="165"/>
          <ac:spMkLst>
            <pc:docMk/>
            <pc:sldMk cId="2899450334" sldId="1021"/>
            <ac:spMk id="23" creationId="{3FE8F8C2-CA86-4DF7-F902-E8119BD96144}"/>
          </ac:spMkLst>
        </pc:spChg>
        <pc:spChg chg="mod topLvl">
          <ac:chgData name="rajuahmed1162021@gmail.com" userId="30f68a9591dbc57c" providerId="LiveId" clId="{A7C24AA3-98AB-4602-B92F-400C52D67AAD}" dt="2024-04-28T03:34:49.230" v="11109" actId="2711"/>
          <ac:spMkLst>
            <pc:docMk/>
            <pc:sldMk cId="2899450334" sldId="1021"/>
            <ac:spMk id="30" creationId="{7A64173B-1A31-7374-684C-7AC5666B16FA}"/>
          </ac:spMkLst>
        </pc:spChg>
        <pc:spChg chg="mod topLvl">
          <ac:chgData name="rajuahmed1162021@gmail.com" userId="30f68a9591dbc57c" providerId="LiveId" clId="{A7C24AA3-98AB-4602-B92F-400C52D67AAD}" dt="2024-04-25T06:08:56.834" v="9746" actId="165"/>
          <ac:spMkLst>
            <pc:docMk/>
            <pc:sldMk cId="2899450334" sldId="1021"/>
            <ac:spMk id="31" creationId="{4B3220E6-7BDB-0D0F-8F9F-06C6A4D97628}"/>
          </ac:spMkLst>
        </pc:spChg>
        <pc:spChg chg="mod topLvl">
          <ac:chgData name="rajuahmed1162021@gmail.com" userId="30f68a9591dbc57c" providerId="LiveId" clId="{A7C24AA3-98AB-4602-B92F-400C52D67AAD}" dt="2024-04-25T06:08:56.834" v="9746" actId="165"/>
          <ac:spMkLst>
            <pc:docMk/>
            <pc:sldMk cId="2899450334" sldId="1021"/>
            <ac:spMk id="32" creationId="{6009C2DE-0DFD-2C21-29FE-716C21322C72}"/>
          </ac:spMkLst>
        </pc:spChg>
        <pc:spChg chg="mod topLvl">
          <ac:chgData name="rajuahmed1162021@gmail.com" userId="30f68a9591dbc57c" providerId="LiveId" clId="{A7C24AA3-98AB-4602-B92F-400C52D67AAD}" dt="2024-04-25T06:08:56.834" v="9746" actId="165"/>
          <ac:spMkLst>
            <pc:docMk/>
            <pc:sldMk cId="2899450334" sldId="1021"/>
            <ac:spMk id="33" creationId="{058F5832-ED38-1E98-CDBD-54F32605130B}"/>
          </ac:spMkLst>
        </pc:spChg>
        <pc:spChg chg="mod topLvl">
          <ac:chgData name="rajuahmed1162021@gmail.com" userId="30f68a9591dbc57c" providerId="LiveId" clId="{A7C24AA3-98AB-4602-B92F-400C52D67AAD}" dt="2024-04-25T06:08:56.834" v="9746" actId="165"/>
          <ac:spMkLst>
            <pc:docMk/>
            <pc:sldMk cId="2899450334" sldId="1021"/>
            <ac:spMk id="34" creationId="{CB0FFE33-4A33-E2AD-E7A5-D9FE1D0FF4FE}"/>
          </ac:spMkLst>
        </pc:spChg>
        <pc:spChg chg="mod topLvl">
          <ac:chgData name="rajuahmed1162021@gmail.com" userId="30f68a9591dbc57c" providerId="LiveId" clId="{A7C24AA3-98AB-4602-B92F-400C52D67AAD}" dt="2024-04-25T06:08:56.834" v="9746" actId="165"/>
          <ac:spMkLst>
            <pc:docMk/>
            <pc:sldMk cId="2899450334" sldId="1021"/>
            <ac:spMk id="35" creationId="{8DF96EEF-6030-F32A-BE11-344914E466C5}"/>
          </ac:spMkLst>
        </pc:spChg>
        <pc:spChg chg="del">
          <ac:chgData name="rajuahmed1162021@gmail.com" userId="30f68a9591dbc57c" providerId="LiveId" clId="{A7C24AA3-98AB-4602-B92F-400C52D67AAD}" dt="2024-04-28T03:43:34.988" v="11126" actId="931"/>
          <ac:spMkLst>
            <pc:docMk/>
            <pc:sldMk cId="2899450334" sldId="1021"/>
            <ac:spMk id="44" creationId="{A76CBEE0-956A-ED29-94AF-95F7A0E1FAE9}"/>
          </ac:spMkLst>
        </pc:spChg>
        <pc:grpChg chg="del">
          <ac:chgData name="rajuahmed1162021@gmail.com" userId="30f68a9591dbc57c" providerId="LiveId" clId="{A7C24AA3-98AB-4602-B92F-400C52D67AAD}" dt="2024-04-25T06:08:56.834" v="9746" actId="165"/>
          <ac:grpSpMkLst>
            <pc:docMk/>
            <pc:sldMk cId="2899450334" sldId="1021"/>
            <ac:grpSpMk id="36" creationId="{9992B1A3-35C2-BFC0-F3EE-1E66CC4BDA7F}"/>
          </ac:grpSpMkLst>
        </pc:grpChg>
        <pc:grpChg chg="del mod topLvl">
          <ac:chgData name="rajuahmed1162021@gmail.com" userId="30f68a9591dbc57c" providerId="LiveId" clId="{A7C24AA3-98AB-4602-B92F-400C52D67AAD}" dt="2024-04-25T06:09:04.820" v="9748" actId="165"/>
          <ac:grpSpMkLst>
            <pc:docMk/>
            <pc:sldMk cId="2899450334" sldId="1021"/>
            <ac:grpSpMk id="38" creationId="{60D3FA04-BFF6-ACF5-2DE1-EB874E55430A}"/>
          </ac:grpSpMkLst>
        </pc:grpChg>
        <pc:grpChg chg="del mod topLvl">
          <ac:chgData name="rajuahmed1162021@gmail.com" userId="30f68a9591dbc57c" providerId="LiveId" clId="{A7C24AA3-98AB-4602-B92F-400C52D67AAD}" dt="2024-04-25T06:09:04.820" v="9748" actId="165"/>
          <ac:grpSpMkLst>
            <pc:docMk/>
            <pc:sldMk cId="2899450334" sldId="1021"/>
            <ac:grpSpMk id="39" creationId="{3B79C356-010D-6143-B368-86D9244CD8F6}"/>
          </ac:grpSpMkLst>
        </pc:grpChg>
        <pc:grpChg chg="del mod topLvl">
          <ac:chgData name="rajuahmed1162021@gmail.com" userId="30f68a9591dbc57c" providerId="LiveId" clId="{A7C24AA3-98AB-4602-B92F-400C52D67AAD}" dt="2024-04-25T06:09:04.820" v="9748" actId="165"/>
          <ac:grpSpMkLst>
            <pc:docMk/>
            <pc:sldMk cId="2899450334" sldId="1021"/>
            <ac:grpSpMk id="40" creationId="{2AEF663D-26BF-72E9-D861-47E57D79881E}"/>
          </ac:grpSpMkLst>
        </pc:grpChg>
        <pc:grpChg chg="del">
          <ac:chgData name="rajuahmed1162021@gmail.com" userId="30f68a9591dbc57c" providerId="LiveId" clId="{A7C24AA3-98AB-4602-B92F-400C52D67AAD}" dt="2024-04-25T06:09:04.451" v="9747" actId="165"/>
          <ac:grpSpMkLst>
            <pc:docMk/>
            <pc:sldMk cId="2899450334" sldId="1021"/>
            <ac:grpSpMk id="43" creationId="{183A5E81-0D1F-4154-8C01-D01B65245497}"/>
          </ac:grpSpMkLst>
        </pc:grpChg>
        <pc:picChg chg="add mod">
          <ac:chgData name="rajuahmed1162021@gmail.com" userId="30f68a9591dbc57c" providerId="LiveId" clId="{A7C24AA3-98AB-4602-B92F-400C52D67AAD}" dt="2024-04-28T03:43:53.351" v="11127" actId="1366"/>
          <ac:picMkLst>
            <pc:docMk/>
            <pc:sldMk cId="2899450334" sldId="1021"/>
            <ac:picMk id="3" creationId="{2CED1458-68D6-0E46-0285-852462FA1F0A}"/>
          </ac:picMkLst>
        </pc:picChg>
        <pc:cxnChg chg="add del mod">
          <ac:chgData name="rajuahmed1162021@gmail.com" userId="30f68a9591dbc57c" providerId="LiveId" clId="{A7C24AA3-98AB-4602-B92F-400C52D67AAD}" dt="2024-04-28T03:44:47.634" v="11146" actId="478"/>
          <ac:cxnSpMkLst>
            <pc:docMk/>
            <pc:sldMk cId="2899450334" sldId="1021"/>
            <ac:cxnSpMk id="6" creationId="{509950B7-0C3D-7D0F-C68C-FE664D73B708}"/>
          </ac:cxnSpMkLst>
        </pc:cxnChg>
        <pc:cxnChg chg="add del mod">
          <ac:chgData name="rajuahmed1162021@gmail.com" userId="30f68a9591dbc57c" providerId="LiveId" clId="{A7C24AA3-98AB-4602-B92F-400C52D67AAD}" dt="2024-04-28T03:44:47.634" v="11146" actId="478"/>
          <ac:cxnSpMkLst>
            <pc:docMk/>
            <pc:sldMk cId="2899450334" sldId="1021"/>
            <ac:cxnSpMk id="11" creationId="{2C1AE541-A889-D656-72C0-8D54057BAC41}"/>
          </ac:cxnSpMkLst>
        </pc:cxnChg>
        <pc:cxnChg chg="add del mod">
          <ac:chgData name="rajuahmed1162021@gmail.com" userId="30f68a9591dbc57c" providerId="LiveId" clId="{A7C24AA3-98AB-4602-B92F-400C52D67AAD}" dt="2024-04-28T03:44:47.634" v="11146" actId="478"/>
          <ac:cxnSpMkLst>
            <pc:docMk/>
            <pc:sldMk cId="2899450334" sldId="1021"/>
            <ac:cxnSpMk id="12" creationId="{5B3332AC-BDB9-6A84-74C0-5E7F5723ACE5}"/>
          </ac:cxnSpMkLst>
        </pc:cxnChg>
        <pc:cxnChg chg="add del mod">
          <ac:chgData name="rajuahmed1162021@gmail.com" userId="30f68a9591dbc57c" providerId="LiveId" clId="{A7C24AA3-98AB-4602-B92F-400C52D67AAD}" dt="2024-04-28T03:44:47.634" v="11146" actId="478"/>
          <ac:cxnSpMkLst>
            <pc:docMk/>
            <pc:sldMk cId="2899450334" sldId="1021"/>
            <ac:cxnSpMk id="13" creationId="{D4DD1A05-6967-26B8-C629-69197EF7686E}"/>
          </ac:cxnSpMkLst>
        </pc:cxnChg>
      </pc:sldChg>
      <pc:sldChg chg="addSp delSp modSp add mod">
        <pc:chgData name="rajuahmed1162021@gmail.com" userId="30f68a9591dbc57c" providerId="LiveId" clId="{A7C24AA3-98AB-4602-B92F-400C52D67AAD}" dt="2024-04-25T06:30:16.764" v="9951" actId="207"/>
        <pc:sldMkLst>
          <pc:docMk/>
          <pc:sldMk cId="199956501" sldId="1022"/>
        </pc:sldMkLst>
        <pc:spChg chg="add del mod">
          <ac:chgData name="rajuahmed1162021@gmail.com" userId="30f68a9591dbc57c" providerId="LiveId" clId="{A7C24AA3-98AB-4602-B92F-400C52D67AAD}" dt="2024-04-25T06:19:35.777" v="9918" actId="478"/>
          <ac:spMkLst>
            <pc:docMk/>
            <pc:sldMk cId="199956501" sldId="1022"/>
            <ac:spMk id="3" creationId="{7D897955-7E54-085E-703C-474D2FA03812}"/>
          </ac:spMkLst>
        </pc:spChg>
        <pc:spChg chg="mod">
          <ac:chgData name="rajuahmed1162021@gmail.com" userId="30f68a9591dbc57c" providerId="LiveId" clId="{A7C24AA3-98AB-4602-B92F-400C52D67AAD}" dt="2024-04-25T06:19:19.660" v="9914" actId="208"/>
          <ac:spMkLst>
            <pc:docMk/>
            <pc:sldMk cId="199956501" sldId="1022"/>
            <ac:spMk id="4" creationId="{DFF4D05E-9863-B74E-7B3F-505253A2B50E}"/>
          </ac:spMkLst>
        </pc:spChg>
        <pc:spChg chg="mod">
          <ac:chgData name="rajuahmed1162021@gmail.com" userId="30f68a9591dbc57c" providerId="LiveId" clId="{A7C24AA3-98AB-4602-B92F-400C52D67AAD}" dt="2024-04-25T06:30:16.764" v="9951" actId="207"/>
          <ac:spMkLst>
            <pc:docMk/>
            <pc:sldMk cId="199956501" sldId="1022"/>
            <ac:spMk id="7" creationId="{4657E548-FD31-C253-8D0E-A7372F88B6E1}"/>
          </ac:spMkLst>
        </pc:spChg>
        <pc:spChg chg="del">
          <ac:chgData name="rajuahmed1162021@gmail.com" userId="30f68a9591dbc57c" providerId="LiveId" clId="{A7C24AA3-98AB-4602-B92F-400C52D67AAD}" dt="2024-04-25T06:19:32.736" v="9916" actId="478"/>
          <ac:spMkLst>
            <pc:docMk/>
            <pc:sldMk cId="199956501" sldId="1022"/>
            <ac:spMk id="9" creationId="{5296D37B-BE66-2741-93DD-709C551FE538}"/>
          </ac:spMkLst>
        </pc:spChg>
        <pc:spChg chg="add del mod">
          <ac:chgData name="rajuahmed1162021@gmail.com" userId="30f68a9591dbc57c" providerId="LiveId" clId="{A7C24AA3-98AB-4602-B92F-400C52D67AAD}" dt="2024-04-25T06:29:14.689" v="9948" actId="478"/>
          <ac:spMkLst>
            <pc:docMk/>
            <pc:sldMk cId="199956501" sldId="1022"/>
            <ac:spMk id="10" creationId="{FC172EE2-3690-BD11-62DC-7136079E905A}"/>
          </ac:spMkLst>
        </pc:spChg>
        <pc:spChg chg="add del mod">
          <ac:chgData name="rajuahmed1162021@gmail.com" userId="30f68a9591dbc57c" providerId="LiveId" clId="{A7C24AA3-98AB-4602-B92F-400C52D67AAD}" dt="2024-04-25T06:29:14.689" v="9948" actId="478"/>
          <ac:spMkLst>
            <pc:docMk/>
            <pc:sldMk cId="199956501" sldId="1022"/>
            <ac:spMk id="11" creationId="{51B5E1C4-C1BC-2CDF-D7B4-FF2F75E6A8E8}"/>
          </ac:spMkLst>
        </pc:spChg>
        <pc:spChg chg="add del mod">
          <ac:chgData name="rajuahmed1162021@gmail.com" userId="30f68a9591dbc57c" providerId="LiveId" clId="{A7C24AA3-98AB-4602-B92F-400C52D67AAD}" dt="2024-04-25T06:29:14.689" v="9948" actId="478"/>
          <ac:spMkLst>
            <pc:docMk/>
            <pc:sldMk cId="199956501" sldId="1022"/>
            <ac:spMk id="12" creationId="{6FD5003F-98AD-00A0-C90D-581250851805}"/>
          </ac:spMkLst>
        </pc:spChg>
        <pc:spChg chg="add del mod">
          <ac:chgData name="rajuahmed1162021@gmail.com" userId="30f68a9591dbc57c" providerId="LiveId" clId="{A7C24AA3-98AB-4602-B92F-400C52D67AAD}" dt="2024-04-25T06:28:11.939" v="9946" actId="478"/>
          <ac:spMkLst>
            <pc:docMk/>
            <pc:sldMk cId="199956501" sldId="1022"/>
            <ac:spMk id="13" creationId="{3866F3BE-2877-C202-3476-BC93FAB7E833}"/>
          </ac:spMkLst>
        </pc:spChg>
        <pc:spChg chg="add del mod">
          <ac:chgData name="rajuahmed1162021@gmail.com" userId="30f68a9591dbc57c" providerId="LiveId" clId="{A7C24AA3-98AB-4602-B92F-400C52D67AAD}" dt="2024-04-25T06:26:18.211" v="9940" actId="478"/>
          <ac:spMkLst>
            <pc:docMk/>
            <pc:sldMk cId="199956501" sldId="1022"/>
            <ac:spMk id="14" creationId="{4D409C39-AC24-C440-CF30-461C11E0D0C6}"/>
          </ac:spMkLst>
        </pc:spChg>
        <pc:spChg chg="add del mod">
          <ac:chgData name="rajuahmed1162021@gmail.com" userId="30f68a9591dbc57c" providerId="LiveId" clId="{A7C24AA3-98AB-4602-B92F-400C52D67AAD}" dt="2024-04-25T06:26:18.211" v="9940" actId="478"/>
          <ac:spMkLst>
            <pc:docMk/>
            <pc:sldMk cId="199956501" sldId="1022"/>
            <ac:spMk id="15" creationId="{AFFCC5E3-191A-6CB1-E45F-768061CD05F6}"/>
          </ac:spMkLst>
        </pc:spChg>
        <pc:spChg chg="add del mod">
          <ac:chgData name="rajuahmed1162021@gmail.com" userId="30f68a9591dbc57c" providerId="LiveId" clId="{A7C24AA3-98AB-4602-B92F-400C52D67AAD}" dt="2024-04-25T06:29:14.689" v="9948" actId="478"/>
          <ac:spMkLst>
            <pc:docMk/>
            <pc:sldMk cId="199956501" sldId="1022"/>
            <ac:spMk id="18" creationId="{3CC26EF0-4A43-4845-A2A1-8526E56F28B1}"/>
          </ac:spMkLst>
        </pc:spChg>
        <pc:spChg chg="mod">
          <ac:chgData name="rajuahmed1162021@gmail.com" userId="30f68a9591dbc57c" providerId="LiveId" clId="{A7C24AA3-98AB-4602-B92F-400C52D67AAD}" dt="2024-04-25T06:19:09.269" v="9912" actId="207"/>
          <ac:spMkLst>
            <pc:docMk/>
            <pc:sldMk cId="199956501" sldId="1022"/>
            <ac:spMk id="23" creationId="{F8F58BCF-4D52-AD8A-FDD7-833FD9FD9317}"/>
          </ac:spMkLst>
        </pc:spChg>
        <pc:spChg chg="mod">
          <ac:chgData name="rajuahmed1162021@gmail.com" userId="30f68a9591dbc57c" providerId="LiveId" clId="{A7C24AA3-98AB-4602-B92F-400C52D67AAD}" dt="2024-04-25T06:29:54.571" v="9950" actId="207"/>
          <ac:spMkLst>
            <pc:docMk/>
            <pc:sldMk cId="199956501" sldId="1022"/>
            <ac:spMk id="36" creationId="{3D69AE21-13A0-B264-7355-8DB7691DD859}"/>
          </ac:spMkLst>
        </pc:spChg>
        <pc:spChg chg="mod">
          <ac:chgData name="rajuahmed1162021@gmail.com" userId="30f68a9591dbc57c" providerId="LiveId" clId="{A7C24AA3-98AB-4602-B92F-400C52D67AAD}" dt="2024-04-25T06:29:54.571" v="9950" actId="207"/>
          <ac:spMkLst>
            <pc:docMk/>
            <pc:sldMk cId="199956501" sldId="1022"/>
            <ac:spMk id="38" creationId="{057BD6A8-75DA-7C87-0855-A590DFB73BC4}"/>
          </ac:spMkLst>
        </pc:spChg>
        <pc:spChg chg="mod">
          <ac:chgData name="rajuahmed1162021@gmail.com" userId="30f68a9591dbc57c" providerId="LiveId" clId="{A7C24AA3-98AB-4602-B92F-400C52D67AAD}" dt="2024-04-25T06:29:54.571" v="9950" actId="207"/>
          <ac:spMkLst>
            <pc:docMk/>
            <pc:sldMk cId="199956501" sldId="1022"/>
            <ac:spMk id="41" creationId="{21A07293-DCB0-4964-8C15-45B1C3DC7628}"/>
          </ac:spMkLst>
        </pc:spChg>
        <pc:spChg chg="mod">
          <ac:chgData name="rajuahmed1162021@gmail.com" userId="30f68a9591dbc57c" providerId="LiveId" clId="{A7C24AA3-98AB-4602-B92F-400C52D67AAD}" dt="2024-04-25T06:29:54.571" v="9950" actId="207"/>
          <ac:spMkLst>
            <pc:docMk/>
            <pc:sldMk cId="199956501" sldId="1022"/>
            <ac:spMk id="44" creationId="{0DB15028-0D88-0957-5820-B629635BC0A4}"/>
          </ac:spMkLst>
        </pc:spChg>
        <pc:spChg chg="mod">
          <ac:chgData name="rajuahmed1162021@gmail.com" userId="30f68a9591dbc57c" providerId="LiveId" clId="{A7C24AA3-98AB-4602-B92F-400C52D67AAD}" dt="2024-04-25T06:29:54.571" v="9950" actId="207"/>
          <ac:spMkLst>
            <pc:docMk/>
            <pc:sldMk cId="199956501" sldId="1022"/>
            <ac:spMk id="45" creationId="{60094277-BDCB-4A17-1987-1842094B4FC0}"/>
          </ac:spMkLst>
        </pc:spChg>
        <pc:spChg chg="mod">
          <ac:chgData name="rajuahmed1162021@gmail.com" userId="30f68a9591dbc57c" providerId="LiveId" clId="{A7C24AA3-98AB-4602-B92F-400C52D67AAD}" dt="2024-04-25T06:19:09.269" v="9912" actId="207"/>
          <ac:spMkLst>
            <pc:docMk/>
            <pc:sldMk cId="199956501" sldId="1022"/>
            <ac:spMk id="47" creationId="{98950EC2-DCBC-A67A-E013-79E3D530E948}"/>
          </ac:spMkLst>
        </pc:spChg>
        <pc:grpChg chg="mod">
          <ac:chgData name="rajuahmed1162021@gmail.com" userId="30f68a9591dbc57c" providerId="LiveId" clId="{A7C24AA3-98AB-4602-B92F-400C52D67AAD}" dt="2024-04-25T06:29:54.571" v="9950" actId="207"/>
          <ac:grpSpMkLst>
            <pc:docMk/>
            <pc:sldMk cId="199956501" sldId="1022"/>
            <ac:grpSpMk id="33" creationId="{639D8A09-90D0-1253-F105-EE6CFF04C66D}"/>
          </ac:grpSpMkLst>
        </pc:grpChg>
        <pc:grpChg chg="mod">
          <ac:chgData name="rajuahmed1162021@gmail.com" userId="30f68a9591dbc57c" providerId="LiveId" clId="{A7C24AA3-98AB-4602-B92F-400C52D67AAD}" dt="2024-04-25T06:29:54.571" v="9950" actId="207"/>
          <ac:grpSpMkLst>
            <pc:docMk/>
            <pc:sldMk cId="199956501" sldId="1022"/>
            <ac:grpSpMk id="39" creationId="{0B59D3C3-40AA-1229-099D-7063E48A764A}"/>
          </ac:grpSpMkLst>
        </pc:grpChg>
        <pc:picChg chg="del">
          <ac:chgData name="rajuahmed1162021@gmail.com" userId="30f68a9591dbc57c" providerId="LiveId" clId="{A7C24AA3-98AB-4602-B92F-400C52D67AAD}" dt="2024-04-25T06:19:33.827" v="9917" actId="478"/>
          <ac:picMkLst>
            <pc:docMk/>
            <pc:sldMk cId="199956501" sldId="1022"/>
            <ac:picMk id="6" creationId="{E0B0C1AD-CFB0-B896-FCAA-B8A05E6749A1}"/>
          </ac:picMkLst>
        </pc:picChg>
        <pc:picChg chg="add del mod">
          <ac:chgData name="rajuahmed1162021@gmail.com" userId="30f68a9591dbc57c" providerId="LiveId" clId="{A7C24AA3-98AB-4602-B92F-400C52D67AAD}" dt="2024-04-25T06:25:32.416" v="9935" actId="478"/>
          <ac:picMkLst>
            <pc:docMk/>
            <pc:sldMk cId="199956501" sldId="1022"/>
            <ac:picMk id="8" creationId="{68429CFC-768E-EEB9-A4CA-38E3AD9E087E}"/>
          </ac:picMkLst>
        </pc:picChg>
        <pc:picChg chg="add del mod">
          <ac:chgData name="rajuahmed1162021@gmail.com" userId="30f68a9591dbc57c" providerId="LiveId" clId="{A7C24AA3-98AB-4602-B92F-400C52D67AAD}" dt="2024-04-25T06:26:15.538" v="9939" actId="478"/>
          <ac:picMkLst>
            <pc:docMk/>
            <pc:sldMk cId="199956501" sldId="1022"/>
            <ac:picMk id="17" creationId="{11335D40-66F1-4536-84DE-0643D3AD96DD}"/>
          </ac:picMkLst>
        </pc:picChg>
      </pc:sldChg>
      <pc:sldMasterChg chg="delSldLayout modSldLayout">
        <pc:chgData name="rajuahmed1162021@gmail.com" userId="30f68a9591dbc57c" providerId="LiveId" clId="{A7C24AA3-98AB-4602-B92F-400C52D67AAD}" dt="2024-04-25T06:14:33.252" v="9776" actId="478"/>
        <pc:sldMasterMkLst>
          <pc:docMk/>
          <pc:sldMasterMk cId="695265991" sldId="2147483894"/>
        </pc:sldMasterMkLst>
        <pc:sldLayoutChg chg="addSp delSp modSp mod">
          <pc:chgData name="rajuahmed1162021@gmail.com" userId="30f68a9591dbc57c" providerId="LiveId" clId="{A7C24AA3-98AB-4602-B92F-400C52D67AAD}" dt="2024-04-24T07:04:40.672" v="4874" actId="478"/>
          <pc:sldLayoutMkLst>
            <pc:docMk/>
            <pc:sldMasterMk cId="695265991" sldId="2147483894"/>
            <pc:sldLayoutMk cId="1439200902" sldId="2147483958"/>
          </pc:sldLayoutMkLst>
          <pc:spChg chg="add mod ord">
            <ac:chgData name="rajuahmed1162021@gmail.com" userId="30f68a9591dbc57c" providerId="LiveId" clId="{A7C24AA3-98AB-4602-B92F-400C52D67AAD}" dt="2024-04-24T07:04:39.273" v="4873" actId="167"/>
            <ac:spMkLst>
              <pc:docMk/>
              <pc:sldMasterMk cId="695265991" sldId="2147483894"/>
              <pc:sldLayoutMk cId="1439200902" sldId="2147483958"/>
              <ac:spMk id="4" creationId="{40959359-7F56-0E13-103B-9E683C540206}"/>
            </ac:spMkLst>
          </pc:spChg>
          <pc:spChg chg="del">
            <ac:chgData name="rajuahmed1162021@gmail.com" userId="30f68a9591dbc57c" providerId="LiveId" clId="{A7C24AA3-98AB-4602-B92F-400C52D67AAD}" dt="2024-04-24T06:46:02.481" v="4670" actId="478"/>
            <ac:spMkLst>
              <pc:docMk/>
              <pc:sldMasterMk cId="695265991" sldId="2147483894"/>
              <pc:sldLayoutMk cId="1439200902" sldId="2147483958"/>
              <ac:spMk id="7" creationId="{6BF966D4-4D35-E778-8C0F-66C4310454AA}"/>
            </ac:spMkLst>
          </pc:spChg>
          <pc:spChg chg="del">
            <ac:chgData name="rajuahmed1162021@gmail.com" userId="30f68a9591dbc57c" providerId="LiveId" clId="{A7C24AA3-98AB-4602-B92F-400C52D67AAD}" dt="2024-04-24T06:46:02.481" v="4670" actId="478"/>
            <ac:spMkLst>
              <pc:docMk/>
              <pc:sldMasterMk cId="695265991" sldId="2147483894"/>
              <pc:sldLayoutMk cId="1439200902" sldId="2147483958"/>
              <ac:spMk id="8" creationId="{1A4F6DDB-8181-A368-059D-441A9A1EE743}"/>
            </ac:spMkLst>
          </pc:spChg>
          <pc:spChg chg="del">
            <ac:chgData name="rajuahmed1162021@gmail.com" userId="30f68a9591dbc57c" providerId="LiveId" clId="{A7C24AA3-98AB-4602-B92F-400C52D67AAD}" dt="2024-04-24T06:46:02.481" v="4670" actId="478"/>
            <ac:spMkLst>
              <pc:docMk/>
              <pc:sldMasterMk cId="695265991" sldId="2147483894"/>
              <pc:sldLayoutMk cId="1439200902" sldId="2147483958"/>
              <ac:spMk id="9" creationId="{A2BB9080-7DB6-F95E-AA14-BB3F7C1AD441}"/>
            </ac:spMkLst>
          </pc:spChg>
          <pc:spChg chg="del">
            <ac:chgData name="rajuahmed1162021@gmail.com" userId="30f68a9591dbc57c" providerId="LiveId" clId="{A7C24AA3-98AB-4602-B92F-400C52D67AAD}" dt="2024-04-24T06:46:02.481" v="4670" actId="478"/>
            <ac:spMkLst>
              <pc:docMk/>
              <pc:sldMasterMk cId="695265991" sldId="2147483894"/>
              <pc:sldLayoutMk cId="1439200902" sldId="2147483958"/>
              <ac:spMk id="10" creationId="{BC682EA3-C086-A326-D78E-D731223333C4}"/>
            </ac:spMkLst>
          </pc:spChg>
          <pc:spChg chg="add del mod">
            <ac:chgData name="rajuahmed1162021@gmail.com" userId="30f68a9591dbc57c" providerId="LiveId" clId="{A7C24AA3-98AB-4602-B92F-400C52D67AAD}" dt="2024-04-24T07:04:40.672" v="4874" actId="478"/>
            <ac:spMkLst>
              <pc:docMk/>
              <pc:sldMasterMk cId="695265991" sldId="2147483894"/>
              <pc:sldLayoutMk cId="1439200902" sldId="2147483958"/>
              <ac:spMk id="207" creationId="{BCD948A2-3E71-DA7F-5708-622CCD8A4BF2}"/>
            </ac:spMkLst>
          </pc:spChg>
        </pc:sldLayoutChg>
        <pc:sldLayoutChg chg="addSp delSp modSp mod">
          <pc:chgData name="rajuahmed1162021@gmail.com" userId="30f68a9591dbc57c" providerId="LiveId" clId="{A7C24AA3-98AB-4602-B92F-400C52D67AAD}" dt="2024-04-24T10:22:37.851" v="6159" actId="478"/>
          <pc:sldLayoutMkLst>
            <pc:docMk/>
            <pc:sldMasterMk cId="695265991" sldId="2147483894"/>
            <pc:sldLayoutMk cId="2261964295" sldId="2147484039"/>
          </pc:sldLayoutMkLst>
          <pc:spChg chg="add mod ord">
            <ac:chgData name="rajuahmed1162021@gmail.com" userId="30f68a9591dbc57c" providerId="LiveId" clId="{A7C24AA3-98AB-4602-B92F-400C52D67AAD}" dt="2024-04-24T10:22:11.932" v="6151" actId="404"/>
            <ac:spMkLst>
              <pc:docMk/>
              <pc:sldMasterMk cId="695265991" sldId="2147483894"/>
              <pc:sldLayoutMk cId="2261964295" sldId="2147484039"/>
              <ac:spMk id="5" creationId="{D4F495D3-19F8-146C-D2E0-9721ED95E079}"/>
            </ac:spMkLst>
          </pc:spChg>
          <pc:spChg chg="del">
            <ac:chgData name="rajuahmed1162021@gmail.com" userId="30f68a9591dbc57c" providerId="LiveId" clId="{A7C24AA3-98AB-4602-B92F-400C52D67AAD}" dt="2024-04-24T09:18:20.284" v="5339" actId="21"/>
            <ac:spMkLst>
              <pc:docMk/>
              <pc:sldMasterMk cId="695265991" sldId="2147483894"/>
              <pc:sldLayoutMk cId="2261964295" sldId="2147484039"/>
              <ac:spMk id="6" creationId="{EE444380-486E-E800-A23E-C0122265F581}"/>
            </ac:spMkLst>
          </pc:spChg>
          <pc:spChg chg="del">
            <ac:chgData name="rajuahmed1162021@gmail.com" userId="30f68a9591dbc57c" providerId="LiveId" clId="{A7C24AA3-98AB-4602-B92F-400C52D67AAD}" dt="2024-04-24T09:18:18.167" v="5338" actId="478"/>
            <ac:spMkLst>
              <pc:docMk/>
              <pc:sldMasterMk cId="695265991" sldId="2147483894"/>
              <pc:sldLayoutMk cId="2261964295" sldId="2147484039"/>
              <ac:spMk id="7" creationId="{55A6ACE3-AB22-FE5C-120C-02A001EBDD75}"/>
            </ac:spMkLst>
          </pc:spChg>
          <pc:spChg chg="del">
            <ac:chgData name="rajuahmed1162021@gmail.com" userId="30f68a9591dbc57c" providerId="LiveId" clId="{A7C24AA3-98AB-4602-B92F-400C52D67AAD}" dt="2024-04-24T09:18:18.167" v="5338" actId="478"/>
            <ac:spMkLst>
              <pc:docMk/>
              <pc:sldMasterMk cId="695265991" sldId="2147483894"/>
              <pc:sldLayoutMk cId="2261964295" sldId="2147484039"/>
              <ac:spMk id="8" creationId="{19DA9E99-F7D8-A324-D64E-FF5441F72A00}"/>
            </ac:spMkLst>
          </pc:spChg>
          <pc:spChg chg="del">
            <ac:chgData name="rajuahmed1162021@gmail.com" userId="30f68a9591dbc57c" providerId="LiveId" clId="{A7C24AA3-98AB-4602-B92F-400C52D67AAD}" dt="2024-04-24T09:18:18.167" v="5338" actId="478"/>
            <ac:spMkLst>
              <pc:docMk/>
              <pc:sldMasterMk cId="695265991" sldId="2147483894"/>
              <pc:sldLayoutMk cId="2261964295" sldId="2147484039"/>
              <ac:spMk id="9" creationId="{884AF5DA-FDD9-028F-1177-D4F32B763C75}"/>
            </ac:spMkLst>
          </pc:spChg>
          <pc:spChg chg="add mod ord">
            <ac:chgData name="rajuahmed1162021@gmail.com" userId="30f68a9591dbc57c" providerId="LiveId" clId="{A7C24AA3-98AB-4602-B92F-400C52D67AAD}" dt="2024-04-24T10:22:23.392" v="6154" actId="167"/>
            <ac:spMkLst>
              <pc:docMk/>
              <pc:sldMasterMk cId="695265991" sldId="2147483894"/>
              <pc:sldLayoutMk cId="2261964295" sldId="2147484039"/>
              <ac:spMk id="10" creationId="{EF97B12B-CFFB-E61F-78FA-AE6646896516}"/>
            </ac:spMkLst>
          </pc:spChg>
          <pc:spChg chg="add mod ord">
            <ac:chgData name="rajuahmed1162021@gmail.com" userId="30f68a9591dbc57c" providerId="LiveId" clId="{A7C24AA3-98AB-4602-B92F-400C52D67AAD}" dt="2024-04-24T10:22:35.702" v="6158" actId="167"/>
            <ac:spMkLst>
              <pc:docMk/>
              <pc:sldMasterMk cId="695265991" sldId="2147483894"/>
              <pc:sldLayoutMk cId="2261964295" sldId="2147484039"/>
              <ac:spMk id="11" creationId="{27420314-588D-88D0-A2A1-D221B7B43241}"/>
            </ac:spMkLst>
          </pc:spChg>
          <pc:picChg chg="add del mod">
            <ac:chgData name="rajuahmed1162021@gmail.com" userId="30f68a9591dbc57c" providerId="LiveId" clId="{A7C24AA3-98AB-4602-B92F-400C52D67AAD}" dt="2024-04-24T10:22:25.404" v="6155" actId="478"/>
            <ac:picMkLst>
              <pc:docMk/>
              <pc:sldMasterMk cId="695265991" sldId="2147483894"/>
              <pc:sldLayoutMk cId="2261964295" sldId="2147484039"/>
              <ac:picMk id="2" creationId="{721EB34B-CD1D-90A4-D268-956DFE9F737D}"/>
            </ac:picMkLst>
          </pc:picChg>
          <pc:picChg chg="add del mod">
            <ac:chgData name="rajuahmed1162021@gmail.com" userId="30f68a9591dbc57c" providerId="LiveId" clId="{A7C24AA3-98AB-4602-B92F-400C52D67AAD}" dt="2024-04-24T10:22:03.562" v="6145" actId="478"/>
            <ac:picMkLst>
              <pc:docMk/>
              <pc:sldMasterMk cId="695265991" sldId="2147483894"/>
              <pc:sldLayoutMk cId="2261964295" sldId="2147484039"/>
              <ac:picMk id="3" creationId="{0FA7B259-65F4-16FB-61E2-9D5140CD7CBD}"/>
            </ac:picMkLst>
          </pc:picChg>
          <pc:picChg chg="add del mod">
            <ac:chgData name="rajuahmed1162021@gmail.com" userId="30f68a9591dbc57c" providerId="LiveId" clId="{A7C24AA3-98AB-4602-B92F-400C52D67AAD}" dt="2024-04-24T10:22:37.851" v="6159" actId="478"/>
            <ac:picMkLst>
              <pc:docMk/>
              <pc:sldMasterMk cId="695265991" sldId="2147483894"/>
              <pc:sldLayoutMk cId="2261964295" sldId="2147484039"/>
              <ac:picMk id="4" creationId="{2EEB4DC3-8E7F-5BC4-684D-01740994960C}"/>
            </ac:picMkLst>
          </pc:picChg>
        </pc:sldLayoutChg>
        <pc:sldLayoutChg chg="addSp delSp modSp mod">
          <pc:chgData name="rajuahmed1162021@gmail.com" userId="30f68a9591dbc57c" providerId="LiveId" clId="{A7C24AA3-98AB-4602-B92F-400C52D67AAD}" dt="2024-04-24T05:24:24.423" v="3398" actId="478"/>
          <pc:sldLayoutMkLst>
            <pc:docMk/>
            <pc:sldMasterMk cId="695265991" sldId="2147483894"/>
            <pc:sldLayoutMk cId="887367803" sldId="2147484044"/>
          </pc:sldLayoutMkLst>
          <pc:spChg chg="add mod ord">
            <ac:chgData name="rajuahmed1162021@gmail.com" userId="30f68a9591dbc57c" providerId="LiveId" clId="{A7C24AA3-98AB-4602-B92F-400C52D67AAD}" dt="2024-04-24T05:24:22.932" v="3397" actId="167"/>
            <ac:spMkLst>
              <pc:docMk/>
              <pc:sldMasterMk cId="695265991" sldId="2147483894"/>
              <pc:sldLayoutMk cId="887367803" sldId="2147484044"/>
              <ac:spMk id="3" creationId="{0B2F245A-C77D-9948-A3C5-783C861AFF60}"/>
            </ac:spMkLst>
          </pc:spChg>
          <pc:spChg chg="del">
            <ac:chgData name="rajuahmed1162021@gmail.com" userId="30f68a9591dbc57c" providerId="LiveId" clId="{A7C24AA3-98AB-4602-B92F-400C52D67AAD}" dt="2024-04-24T04:36:42.397" v="2298" actId="21"/>
            <ac:spMkLst>
              <pc:docMk/>
              <pc:sldMasterMk cId="695265991" sldId="2147483894"/>
              <pc:sldLayoutMk cId="887367803" sldId="2147484044"/>
              <ac:spMk id="4" creationId="{0D35BBF5-9A8B-B364-A5F9-7F5691006A42}"/>
            </ac:spMkLst>
          </pc:spChg>
          <pc:spChg chg="add del mod">
            <ac:chgData name="rajuahmed1162021@gmail.com" userId="30f68a9591dbc57c" providerId="LiveId" clId="{A7C24AA3-98AB-4602-B92F-400C52D67AAD}" dt="2024-04-24T05:24:24.423" v="3398" actId="478"/>
            <ac:spMkLst>
              <pc:docMk/>
              <pc:sldMasterMk cId="695265991" sldId="2147483894"/>
              <pc:sldLayoutMk cId="887367803" sldId="2147484044"/>
              <ac:spMk id="358" creationId="{E61CAFC3-B436-A3EE-AEE8-20EA74DFE4EF}"/>
            </ac:spMkLst>
          </pc:spChg>
        </pc:sldLayoutChg>
        <pc:sldLayoutChg chg="addSp delSp modSp mod">
          <pc:chgData name="rajuahmed1162021@gmail.com" userId="30f68a9591dbc57c" providerId="LiveId" clId="{A7C24AA3-98AB-4602-B92F-400C52D67AAD}" dt="2024-04-24T06:16:47.309" v="4185" actId="478"/>
          <pc:sldLayoutMkLst>
            <pc:docMk/>
            <pc:sldMasterMk cId="695265991" sldId="2147483894"/>
            <pc:sldLayoutMk cId="2247934092" sldId="2147484061"/>
          </pc:sldLayoutMkLst>
          <pc:spChg chg="add mod ord">
            <ac:chgData name="rajuahmed1162021@gmail.com" userId="30f68a9591dbc57c" providerId="LiveId" clId="{A7C24AA3-98AB-4602-B92F-400C52D67AAD}" dt="2024-04-24T06:16:45.875" v="4184" actId="167"/>
            <ac:spMkLst>
              <pc:docMk/>
              <pc:sldMasterMk cId="695265991" sldId="2147483894"/>
              <pc:sldLayoutMk cId="2247934092" sldId="2147484061"/>
              <ac:spMk id="2" creationId="{4689C82E-7115-E728-1F0B-699AABABFA9E}"/>
            </ac:spMkLst>
          </pc:spChg>
          <pc:spChg chg="del">
            <ac:chgData name="rajuahmed1162021@gmail.com" userId="30f68a9591dbc57c" providerId="LiveId" clId="{A7C24AA3-98AB-4602-B92F-400C52D67AAD}" dt="2024-04-24T05:38:40.563" v="3736" actId="21"/>
            <ac:spMkLst>
              <pc:docMk/>
              <pc:sldMasterMk cId="695265991" sldId="2147483894"/>
              <pc:sldLayoutMk cId="2247934092" sldId="2147484061"/>
              <ac:spMk id="3" creationId="{FFB71586-04C9-5989-0AE9-18F0F0A466A4}"/>
            </ac:spMkLst>
          </pc:spChg>
          <pc:spChg chg="add del mod">
            <ac:chgData name="rajuahmed1162021@gmail.com" userId="30f68a9591dbc57c" providerId="LiveId" clId="{A7C24AA3-98AB-4602-B92F-400C52D67AAD}" dt="2024-04-24T06:16:47.309" v="4185" actId="478"/>
            <ac:spMkLst>
              <pc:docMk/>
              <pc:sldMasterMk cId="695265991" sldId="2147483894"/>
              <pc:sldLayoutMk cId="2247934092" sldId="2147484061"/>
              <ac:spMk id="399" creationId="{E478B78E-FC78-8A6E-C736-C3411AB83950}"/>
            </ac:spMkLst>
          </pc:spChg>
        </pc:sldLayoutChg>
        <pc:sldLayoutChg chg="addSp delSp modSp mod">
          <pc:chgData name="rajuahmed1162021@gmail.com" userId="30f68a9591dbc57c" providerId="LiveId" clId="{A7C24AA3-98AB-4602-B92F-400C52D67AAD}" dt="2024-04-24T06:46:22.366" v="4678" actId="478"/>
          <pc:sldLayoutMkLst>
            <pc:docMk/>
            <pc:sldMasterMk cId="695265991" sldId="2147483894"/>
            <pc:sldLayoutMk cId="1054239880" sldId="2147484062"/>
          </pc:sldLayoutMkLst>
          <pc:spChg chg="add mod ord">
            <ac:chgData name="rajuahmed1162021@gmail.com" userId="30f68a9591dbc57c" providerId="LiveId" clId="{A7C24AA3-98AB-4602-B92F-400C52D67AAD}" dt="2024-04-24T06:46:20.841" v="4677" actId="167"/>
            <ac:spMkLst>
              <pc:docMk/>
              <pc:sldMasterMk cId="695265991" sldId="2147483894"/>
              <pc:sldLayoutMk cId="1054239880" sldId="2147484062"/>
              <ac:spMk id="2" creationId="{DB0BCF1C-CB8E-1F7B-618E-BA7C8BA52591}"/>
            </ac:spMkLst>
          </pc:spChg>
          <pc:spChg chg="del">
            <ac:chgData name="rajuahmed1162021@gmail.com" userId="30f68a9591dbc57c" providerId="LiveId" clId="{A7C24AA3-98AB-4602-B92F-400C52D67AAD}" dt="2024-04-24T06:32:44.520" v="4463" actId="21"/>
            <ac:spMkLst>
              <pc:docMk/>
              <pc:sldMasterMk cId="695265991" sldId="2147483894"/>
              <pc:sldLayoutMk cId="1054239880" sldId="2147484062"/>
              <ac:spMk id="3" creationId="{3D3A6DE1-51D6-C431-8489-0A0F6AE2BE63}"/>
            </ac:spMkLst>
          </pc:spChg>
          <pc:spChg chg="add del mod">
            <ac:chgData name="rajuahmed1162021@gmail.com" userId="30f68a9591dbc57c" providerId="LiveId" clId="{A7C24AA3-98AB-4602-B92F-400C52D67AAD}" dt="2024-04-24T06:46:22.366" v="4678" actId="478"/>
            <ac:spMkLst>
              <pc:docMk/>
              <pc:sldMasterMk cId="695265991" sldId="2147483894"/>
              <pc:sldLayoutMk cId="1054239880" sldId="2147484062"/>
              <ac:spMk id="154" creationId="{E5A9C5ED-2CFE-B80C-28BF-07E8837108AD}"/>
            </ac:spMkLst>
          </pc:spChg>
        </pc:sldLayoutChg>
        <pc:sldLayoutChg chg="addSp delSp modSp mod">
          <pc:chgData name="rajuahmed1162021@gmail.com" userId="30f68a9591dbc57c" providerId="LiveId" clId="{A7C24AA3-98AB-4602-B92F-400C52D67AAD}" dt="2024-04-24T09:18:40.696" v="5346" actId="478"/>
          <pc:sldLayoutMkLst>
            <pc:docMk/>
            <pc:sldMasterMk cId="695265991" sldId="2147483894"/>
            <pc:sldLayoutMk cId="1158227368" sldId="2147484065"/>
          </pc:sldLayoutMkLst>
          <pc:spChg chg="del">
            <ac:chgData name="rajuahmed1162021@gmail.com" userId="30f68a9591dbc57c" providerId="LiveId" clId="{A7C24AA3-98AB-4602-B92F-400C52D67AAD}" dt="2024-04-24T06:46:04.932" v="4671" actId="21"/>
            <ac:spMkLst>
              <pc:docMk/>
              <pc:sldMasterMk cId="695265991" sldId="2147483894"/>
              <pc:sldLayoutMk cId="1158227368" sldId="2147484065"/>
              <ac:spMk id="3" creationId="{DB0BCF1C-CB8E-1F7B-618E-BA7C8BA52591}"/>
            </ac:spMkLst>
          </pc:spChg>
          <pc:spChg chg="add mod ord">
            <ac:chgData name="rajuahmed1162021@gmail.com" userId="30f68a9591dbc57c" providerId="LiveId" clId="{A7C24AA3-98AB-4602-B92F-400C52D67AAD}" dt="2024-04-24T09:18:39.137" v="5345" actId="167"/>
            <ac:spMkLst>
              <pc:docMk/>
              <pc:sldMasterMk cId="695265991" sldId="2147483894"/>
              <pc:sldLayoutMk cId="1158227368" sldId="2147484065"/>
              <ac:spMk id="6" creationId="{EE444380-486E-E800-A23E-C0122265F581}"/>
            </ac:spMkLst>
          </pc:spChg>
          <pc:spChg chg="add del mod">
            <ac:chgData name="rajuahmed1162021@gmail.com" userId="30f68a9591dbc57c" providerId="LiveId" clId="{A7C24AA3-98AB-4602-B92F-400C52D67AAD}" dt="2024-04-24T09:18:40.696" v="5346" actId="478"/>
            <ac:spMkLst>
              <pc:docMk/>
              <pc:sldMasterMk cId="695265991" sldId="2147483894"/>
              <pc:sldLayoutMk cId="1158227368" sldId="2147484065"/>
              <ac:spMk id="224" creationId="{7A869D1F-F3E6-E34D-B85D-A3ABC8965D7F}"/>
            </ac:spMkLst>
          </pc:spChg>
        </pc:sldLayoutChg>
        <pc:sldLayoutChg chg="addSp delSp modSp mod">
          <pc:chgData name="rajuahmed1162021@gmail.com" userId="30f68a9591dbc57c" providerId="LiveId" clId="{A7C24AA3-98AB-4602-B92F-400C52D67AAD}" dt="2024-04-24T11:31:02.962" v="7010" actId="478"/>
          <pc:sldLayoutMkLst>
            <pc:docMk/>
            <pc:sldMasterMk cId="695265991" sldId="2147483894"/>
            <pc:sldLayoutMk cId="26973450" sldId="2147484066"/>
          </pc:sldLayoutMkLst>
          <pc:spChg chg="add mod ord">
            <ac:chgData name="rajuahmed1162021@gmail.com" userId="30f68a9591dbc57c" providerId="LiveId" clId="{A7C24AA3-98AB-4602-B92F-400C52D67AAD}" dt="2024-04-24T11:30:57.959" v="7009" actId="167"/>
            <ac:spMkLst>
              <pc:docMk/>
              <pc:sldMasterMk cId="695265991" sldId="2147483894"/>
              <pc:sldLayoutMk cId="26973450" sldId="2147484066"/>
              <ac:spMk id="2" creationId="{4B95D32C-4B06-35B3-728C-3E00719ACF07}"/>
            </ac:spMkLst>
          </pc:spChg>
          <pc:spChg chg="del">
            <ac:chgData name="rajuahmed1162021@gmail.com" userId="30f68a9591dbc57c" providerId="LiveId" clId="{A7C24AA3-98AB-4602-B92F-400C52D67AAD}" dt="2024-04-24T10:21:37.535" v="6138" actId="21"/>
            <ac:spMkLst>
              <pc:docMk/>
              <pc:sldMasterMk cId="695265991" sldId="2147483894"/>
              <pc:sldLayoutMk cId="26973450" sldId="2147484066"/>
              <ac:spMk id="6" creationId="{D4F495D3-19F8-146C-D2E0-9721ED95E079}"/>
            </ac:spMkLst>
          </pc:spChg>
          <pc:spChg chg="add del mod">
            <ac:chgData name="rajuahmed1162021@gmail.com" userId="30f68a9591dbc57c" providerId="LiveId" clId="{A7C24AA3-98AB-4602-B92F-400C52D67AAD}" dt="2024-04-24T11:31:02.962" v="7010" actId="478"/>
            <ac:spMkLst>
              <pc:docMk/>
              <pc:sldMasterMk cId="695265991" sldId="2147483894"/>
              <pc:sldLayoutMk cId="26973450" sldId="2147484066"/>
              <ac:spMk id="26" creationId="{EA5C9AFE-2877-D161-67CD-DAAE81A89606}"/>
            </ac:spMkLst>
          </pc:spChg>
        </pc:sldLayoutChg>
        <pc:sldLayoutChg chg="addSp delSp modSp mod">
          <pc:chgData name="rajuahmed1162021@gmail.com" userId="30f68a9591dbc57c" providerId="LiveId" clId="{A7C24AA3-98AB-4602-B92F-400C52D67AAD}" dt="2024-04-24T05:38:56.776" v="3743" actId="478"/>
          <pc:sldLayoutMkLst>
            <pc:docMk/>
            <pc:sldMasterMk cId="695265991" sldId="2147483894"/>
            <pc:sldLayoutMk cId="4040083166" sldId="2147484070"/>
          </pc:sldLayoutMkLst>
          <pc:spChg chg="add mod ord">
            <ac:chgData name="rajuahmed1162021@gmail.com" userId="30f68a9591dbc57c" providerId="LiveId" clId="{A7C24AA3-98AB-4602-B92F-400C52D67AAD}" dt="2024-04-24T05:38:55.236" v="3742" actId="167"/>
            <ac:spMkLst>
              <pc:docMk/>
              <pc:sldMasterMk cId="695265991" sldId="2147483894"/>
              <pc:sldLayoutMk cId="4040083166" sldId="2147484070"/>
              <ac:spMk id="2" creationId="{FFB71586-04C9-5989-0AE9-18F0F0A466A4}"/>
            </ac:spMkLst>
          </pc:spChg>
          <pc:spChg chg="del">
            <ac:chgData name="rajuahmed1162021@gmail.com" userId="30f68a9591dbc57c" providerId="LiveId" clId="{A7C24AA3-98AB-4602-B92F-400C52D67AAD}" dt="2024-04-24T05:24:04.610" v="3391" actId="21"/>
            <ac:spMkLst>
              <pc:docMk/>
              <pc:sldMasterMk cId="695265991" sldId="2147483894"/>
              <pc:sldLayoutMk cId="4040083166" sldId="2147484070"/>
              <ac:spMk id="3" creationId="{0B2F245A-C77D-9948-A3C5-783C861AFF60}"/>
            </ac:spMkLst>
          </pc:spChg>
          <pc:spChg chg="add del mod">
            <ac:chgData name="rajuahmed1162021@gmail.com" userId="30f68a9591dbc57c" providerId="LiveId" clId="{A7C24AA3-98AB-4602-B92F-400C52D67AAD}" dt="2024-04-24T05:38:56.776" v="3743" actId="478"/>
            <ac:spMkLst>
              <pc:docMk/>
              <pc:sldMasterMk cId="695265991" sldId="2147483894"/>
              <pc:sldLayoutMk cId="4040083166" sldId="2147484070"/>
              <ac:spMk id="407" creationId="{B56E537B-21E7-354F-6AD3-9CD5F24A5AAD}"/>
            </ac:spMkLst>
          </pc:spChg>
        </pc:sldLayoutChg>
        <pc:sldLayoutChg chg="addSp delSp modSp mod">
          <pc:chgData name="rajuahmed1162021@gmail.com" userId="30f68a9591dbc57c" providerId="LiveId" clId="{A7C24AA3-98AB-4602-B92F-400C52D67AAD}" dt="2024-04-24T06:33:17.358" v="4475" actId="478"/>
          <pc:sldLayoutMkLst>
            <pc:docMk/>
            <pc:sldMasterMk cId="695265991" sldId="2147483894"/>
            <pc:sldLayoutMk cId="1169985029" sldId="2147484071"/>
          </pc:sldLayoutMkLst>
          <pc:spChg chg="add mod ord">
            <ac:chgData name="rajuahmed1162021@gmail.com" userId="30f68a9591dbc57c" providerId="LiveId" clId="{A7C24AA3-98AB-4602-B92F-400C52D67AAD}" dt="2024-04-24T06:33:04.746" v="4470" actId="167"/>
            <ac:spMkLst>
              <pc:docMk/>
              <pc:sldMasterMk cId="695265991" sldId="2147483894"/>
              <pc:sldLayoutMk cId="1169985029" sldId="2147484071"/>
              <ac:spMk id="2" creationId="{3D3A6DE1-51D6-C431-8489-0A0F6AE2BE63}"/>
            </ac:spMkLst>
          </pc:spChg>
          <pc:spChg chg="del">
            <ac:chgData name="rajuahmed1162021@gmail.com" userId="30f68a9591dbc57c" providerId="LiveId" clId="{A7C24AA3-98AB-4602-B92F-400C52D67AAD}" dt="2024-04-24T06:16:29.095" v="4178" actId="21"/>
            <ac:spMkLst>
              <pc:docMk/>
              <pc:sldMasterMk cId="695265991" sldId="2147483894"/>
              <pc:sldLayoutMk cId="1169985029" sldId="2147484071"/>
              <ac:spMk id="3" creationId="{4689C82E-7115-E728-1F0B-699AABABFA9E}"/>
            </ac:spMkLst>
          </pc:spChg>
          <pc:spChg chg="add mod ord">
            <ac:chgData name="rajuahmed1162021@gmail.com" userId="30f68a9591dbc57c" providerId="LiveId" clId="{A7C24AA3-98AB-4602-B92F-400C52D67AAD}" dt="2024-04-24T06:33:15.856" v="4474" actId="167"/>
            <ac:spMkLst>
              <pc:docMk/>
              <pc:sldMasterMk cId="695265991" sldId="2147483894"/>
              <pc:sldLayoutMk cId="1169985029" sldId="2147484071"/>
              <ac:spMk id="4" creationId="{71816C11-EDDC-8D32-8941-6EA28B7A5105}"/>
            </ac:spMkLst>
          </pc:spChg>
          <pc:spChg chg="add del mod">
            <ac:chgData name="rajuahmed1162021@gmail.com" userId="30f68a9591dbc57c" providerId="LiveId" clId="{A7C24AA3-98AB-4602-B92F-400C52D67AAD}" dt="2024-04-24T06:33:06.463" v="4471" actId="478"/>
            <ac:spMkLst>
              <pc:docMk/>
              <pc:sldMasterMk cId="695265991" sldId="2147483894"/>
              <pc:sldLayoutMk cId="1169985029" sldId="2147484071"/>
              <ac:spMk id="25" creationId="{413D7342-71B9-A55C-36D6-C54B7D3A6DAC}"/>
            </ac:spMkLst>
          </pc:spChg>
          <pc:spChg chg="add del mod">
            <ac:chgData name="rajuahmed1162021@gmail.com" userId="30f68a9591dbc57c" providerId="LiveId" clId="{A7C24AA3-98AB-4602-B92F-400C52D67AAD}" dt="2024-04-24T06:33:17.358" v="4475" actId="478"/>
            <ac:spMkLst>
              <pc:docMk/>
              <pc:sldMasterMk cId="695265991" sldId="2147483894"/>
              <pc:sldLayoutMk cId="1169985029" sldId="2147484071"/>
              <ac:spMk id="28" creationId="{EEB25F03-851E-E988-58BB-52EE44E40611}"/>
            </ac:spMkLst>
          </pc:spChg>
        </pc:sldLayoutChg>
        <pc:sldLayoutChg chg="addSp delSp modSp mod">
          <pc:chgData name="rajuahmed1162021@gmail.com" userId="30f68a9591dbc57c" providerId="LiveId" clId="{A7C24AA3-98AB-4602-B92F-400C52D67AAD}" dt="2024-04-24T10:38:23.982" v="6425" actId="478"/>
          <pc:sldLayoutMkLst>
            <pc:docMk/>
            <pc:sldMasterMk cId="695265991" sldId="2147483894"/>
            <pc:sldLayoutMk cId="2913349870" sldId="2147484072"/>
          </pc:sldLayoutMkLst>
          <pc:spChg chg="add mod ord">
            <ac:chgData name="rajuahmed1162021@gmail.com" userId="30f68a9591dbc57c" providerId="LiveId" clId="{A7C24AA3-98AB-4602-B92F-400C52D67AAD}" dt="2024-04-24T10:38:22.378" v="6424" actId="167"/>
            <ac:spMkLst>
              <pc:docMk/>
              <pc:sldMasterMk cId="695265991" sldId="2147483894"/>
              <pc:sldLayoutMk cId="2913349870" sldId="2147484072"/>
              <ac:spMk id="3" creationId="{9DF4C49E-7AAC-0914-C8D1-8AC12828A5FD}"/>
            </ac:spMkLst>
          </pc:spChg>
          <pc:spChg chg="del">
            <ac:chgData name="rajuahmed1162021@gmail.com" userId="30f68a9591dbc57c" providerId="LiveId" clId="{A7C24AA3-98AB-4602-B92F-400C52D67AAD}" dt="2024-04-24T09:47:44.178" v="5836" actId="21"/>
            <ac:spMkLst>
              <pc:docMk/>
              <pc:sldMasterMk cId="695265991" sldId="2147483894"/>
              <pc:sldLayoutMk cId="2913349870" sldId="2147484072"/>
              <ac:spMk id="8" creationId="{CA22B6B0-FE1A-2D40-AE70-285FC402570B}"/>
            </ac:spMkLst>
          </pc:spChg>
          <pc:spChg chg="del">
            <ac:chgData name="rajuahmed1162021@gmail.com" userId="30f68a9591dbc57c" providerId="LiveId" clId="{A7C24AA3-98AB-4602-B92F-400C52D67AAD}" dt="2024-04-24T09:47:42.246" v="5835" actId="478"/>
            <ac:spMkLst>
              <pc:docMk/>
              <pc:sldMasterMk cId="695265991" sldId="2147483894"/>
              <pc:sldLayoutMk cId="2913349870" sldId="2147484072"/>
              <ac:spMk id="13" creationId="{A65233E4-E8AC-D8CE-DEE1-E01BA0897C08}"/>
            </ac:spMkLst>
          </pc:spChg>
          <pc:spChg chg="del">
            <ac:chgData name="rajuahmed1162021@gmail.com" userId="30f68a9591dbc57c" providerId="LiveId" clId="{A7C24AA3-98AB-4602-B92F-400C52D67AAD}" dt="2024-04-24T09:47:42.246" v="5835" actId="478"/>
            <ac:spMkLst>
              <pc:docMk/>
              <pc:sldMasterMk cId="695265991" sldId="2147483894"/>
              <pc:sldLayoutMk cId="2913349870" sldId="2147484072"/>
              <ac:spMk id="14" creationId="{510F7703-AF69-1FA4-3219-BF4B9773DA9E}"/>
            </ac:spMkLst>
          </pc:spChg>
          <pc:spChg chg="add del mod">
            <ac:chgData name="rajuahmed1162021@gmail.com" userId="30f68a9591dbc57c" providerId="LiveId" clId="{A7C24AA3-98AB-4602-B92F-400C52D67AAD}" dt="2024-04-24T10:38:23.982" v="6425" actId="478"/>
            <ac:spMkLst>
              <pc:docMk/>
              <pc:sldMasterMk cId="695265991" sldId="2147483894"/>
              <pc:sldLayoutMk cId="2913349870" sldId="2147484072"/>
              <ac:spMk id="101" creationId="{43BD3907-0458-40C6-9212-BBB16D18F1FC}"/>
            </ac:spMkLst>
          </pc:spChg>
        </pc:sldLayoutChg>
        <pc:sldLayoutChg chg="addSp delSp modSp mod">
          <pc:chgData name="rajuahmed1162021@gmail.com" userId="30f68a9591dbc57c" providerId="LiveId" clId="{A7C24AA3-98AB-4602-B92F-400C52D67AAD}" dt="2024-04-24T09:48:38.952" v="5861" actId="478"/>
          <pc:sldLayoutMkLst>
            <pc:docMk/>
            <pc:sldMasterMk cId="695265991" sldId="2147483894"/>
            <pc:sldLayoutMk cId="2862180934" sldId="2147484073"/>
          </pc:sldLayoutMkLst>
          <pc:spChg chg="add del">
            <ac:chgData name="rajuahmed1162021@gmail.com" userId="30f68a9591dbc57c" providerId="LiveId" clId="{A7C24AA3-98AB-4602-B92F-400C52D67AAD}" dt="2024-04-24T09:47:57.239" v="5840" actId="11529"/>
            <ac:spMkLst>
              <pc:docMk/>
              <pc:sldMasterMk cId="695265991" sldId="2147483894"/>
              <pc:sldLayoutMk cId="2862180934" sldId="2147484073"/>
              <ac:spMk id="2" creationId="{5A31576E-972F-4AB4-DB66-E2AF298410EB}"/>
            </ac:spMkLst>
          </pc:spChg>
          <pc:spChg chg="add del mod ord">
            <ac:chgData name="rajuahmed1162021@gmail.com" userId="30f68a9591dbc57c" providerId="LiveId" clId="{A7C24AA3-98AB-4602-B92F-400C52D67AAD}" dt="2024-04-24T09:48:03.248" v="5842"/>
            <ac:spMkLst>
              <pc:docMk/>
              <pc:sldMasterMk cId="695265991" sldId="2147483894"/>
              <pc:sldLayoutMk cId="2862180934" sldId="2147484073"/>
              <ac:spMk id="3" creationId="{025322B9-C87C-5CDF-EB92-A55373667BA9}"/>
            </ac:spMkLst>
          </pc:spChg>
          <pc:spChg chg="del">
            <ac:chgData name="rajuahmed1162021@gmail.com" userId="30f68a9591dbc57c" providerId="LiveId" clId="{A7C24AA3-98AB-4602-B92F-400C52D67AAD}" dt="2024-04-24T07:04:17.066" v="4864" actId="21"/>
            <ac:spMkLst>
              <pc:docMk/>
              <pc:sldMasterMk cId="695265991" sldId="2147483894"/>
              <pc:sldLayoutMk cId="2862180934" sldId="2147484073"/>
              <ac:spMk id="4" creationId="{40959359-7F56-0E13-103B-9E683C540206}"/>
            </ac:spMkLst>
          </pc:spChg>
          <pc:spChg chg="del">
            <ac:chgData name="rajuahmed1162021@gmail.com" userId="30f68a9591dbc57c" providerId="LiveId" clId="{A7C24AA3-98AB-4602-B92F-400C52D67AAD}" dt="2024-04-24T07:04:15.874" v="4863" actId="478"/>
            <ac:spMkLst>
              <pc:docMk/>
              <pc:sldMasterMk cId="695265991" sldId="2147483894"/>
              <pc:sldLayoutMk cId="2862180934" sldId="2147484073"/>
              <ac:spMk id="5" creationId="{2C6D15BA-9ECE-9223-DA7F-86C15CED7BA1}"/>
            </ac:spMkLst>
          </pc:spChg>
          <pc:spChg chg="mod">
            <ac:chgData name="rajuahmed1162021@gmail.com" userId="30f68a9591dbc57c" providerId="LiveId" clId="{A7C24AA3-98AB-4602-B92F-400C52D67AAD}" dt="2024-04-24T09:48:10.697" v="5853" actId="404"/>
            <ac:spMkLst>
              <pc:docMk/>
              <pc:sldMasterMk cId="695265991" sldId="2147483894"/>
              <pc:sldLayoutMk cId="2862180934" sldId="2147484073"/>
              <ac:spMk id="6" creationId="{EE7B1CF5-6F41-5035-A3B1-0EDE42F1E8E2}"/>
            </ac:spMkLst>
          </pc:spChg>
          <pc:spChg chg="add mod ord">
            <ac:chgData name="rajuahmed1162021@gmail.com" userId="30f68a9591dbc57c" providerId="LiveId" clId="{A7C24AA3-98AB-4602-B92F-400C52D67AAD}" dt="2024-04-24T09:48:22.974" v="5856" actId="167"/>
            <ac:spMkLst>
              <pc:docMk/>
              <pc:sldMasterMk cId="695265991" sldId="2147483894"/>
              <pc:sldLayoutMk cId="2862180934" sldId="2147484073"/>
              <ac:spMk id="7" creationId="{6616A885-D959-D5CC-B4B5-5F756AEAEECF}"/>
            </ac:spMkLst>
          </pc:spChg>
          <pc:spChg chg="add del mod">
            <ac:chgData name="rajuahmed1162021@gmail.com" userId="30f68a9591dbc57c" providerId="LiveId" clId="{A7C24AA3-98AB-4602-B92F-400C52D67AAD}" dt="2024-04-24T09:47:51.226" v="5839" actId="478"/>
            <ac:spMkLst>
              <pc:docMk/>
              <pc:sldMasterMk cId="695265991" sldId="2147483894"/>
              <pc:sldLayoutMk cId="2862180934" sldId="2147484073"/>
              <ac:spMk id="8" creationId="{CA22B6B0-FE1A-2D40-AE70-285FC402570B}"/>
            </ac:spMkLst>
          </pc:spChg>
          <pc:spChg chg="add mod ord">
            <ac:chgData name="rajuahmed1162021@gmail.com" userId="30f68a9591dbc57c" providerId="LiveId" clId="{A7C24AA3-98AB-4602-B92F-400C52D67AAD}" dt="2024-04-24T09:48:37.116" v="5860" actId="167"/>
            <ac:spMkLst>
              <pc:docMk/>
              <pc:sldMasterMk cId="695265991" sldId="2147483894"/>
              <pc:sldLayoutMk cId="2862180934" sldId="2147484073"/>
              <ac:spMk id="9" creationId="{9D363E2F-3068-5810-FB50-4D12583AE8BF}"/>
            </ac:spMkLst>
          </pc:spChg>
          <pc:spChg chg="add del mod">
            <ac:chgData name="rajuahmed1162021@gmail.com" userId="30f68a9591dbc57c" providerId="LiveId" clId="{A7C24AA3-98AB-4602-B92F-400C52D67AAD}" dt="2024-04-24T09:48:03.248" v="5842"/>
            <ac:spMkLst>
              <pc:docMk/>
              <pc:sldMasterMk cId="695265991" sldId="2147483894"/>
              <pc:sldLayoutMk cId="2862180934" sldId="2147484073"/>
              <ac:spMk id="295" creationId="{6D8AEADE-8C3B-CF38-28B2-3503E25DFEFD}"/>
            </ac:spMkLst>
          </pc:spChg>
          <pc:spChg chg="add del mod">
            <ac:chgData name="rajuahmed1162021@gmail.com" userId="30f68a9591dbc57c" providerId="LiveId" clId="{A7C24AA3-98AB-4602-B92F-400C52D67AAD}" dt="2024-04-24T09:48:25.320" v="5857" actId="478"/>
            <ac:spMkLst>
              <pc:docMk/>
              <pc:sldMasterMk cId="695265991" sldId="2147483894"/>
              <pc:sldLayoutMk cId="2862180934" sldId="2147484073"/>
              <ac:spMk id="296" creationId="{1B31A9B2-E45A-1928-733C-4E52FDAFF582}"/>
            </ac:spMkLst>
          </pc:spChg>
          <pc:spChg chg="add del mod">
            <ac:chgData name="rajuahmed1162021@gmail.com" userId="30f68a9591dbc57c" providerId="LiveId" clId="{A7C24AA3-98AB-4602-B92F-400C52D67AAD}" dt="2024-04-24T09:48:38.952" v="5861" actId="478"/>
            <ac:spMkLst>
              <pc:docMk/>
              <pc:sldMasterMk cId="695265991" sldId="2147483894"/>
              <pc:sldLayoutMk cId="2862180934" sldId="2147484073"/>
              <ac:spMk id="297" creationId="{208DC323-A48E-9147-0F60-3ED6DA282AD9}"/>
            </ac:spMkLst>
          </pc:spChg>
        </pc:sldLayoutChg>
        <pc:sldLayoutChg chg="addSp delSp modSp mod">
          <pc:chgData name="rajuahmed1162021@gmail.com" userId="30f68a9591dbc57c" providerId="LiveId" clId="{A7C24AA3-98AB-4602-B92F-400C52D67AAD}" dt="2024-04-24T04:02:50.857" v="1812" actId="403"/>
          <pc:sldLayoutMkLst>
            <pc:docMk/>
            <pc:sldMasterMk cId="695265991" sldId="2147483894"/>
            <pc:sldLayoutMk cId="3200319386" sldId="2147484074"/>
          </pc:sldLayoutMkLst>
          <pc:spChg chg="add del mod">
            <ac:chgData name="rajuahmed1162021@gmail.com" userId="30f68a9591dbc57c" providerId="LiveId" clId="{A7C24AA3-98AB-4602-B92F-400C52D67AAD}" dt="2024-04-24T04:02:37.472" v="1796" actId="478"/>
            <ac:spMkLst>
              <pc:docMk/>
              <pc:sldMasterMk cId="695265991" sldId="2147483894"/>
              <pc:sldLayoutMk cId="3200319386" sldId="2147484074"/>
              <ac:spMk id="15" creationId="{9E9888BF-C2B7-BFCC-F9EA-3DE1FA15D0AC}"/>
            </ac:spMkLst>
          </pc:spChg>
          <pc:spChg chg="mod">
            <ac:chgData name="rajuahmed1162021@gmail.com" userId="30f68a9591dbc57c" providerId="LiveId" clId="{A7C24AA3-98AB-4602-B92F-400C52D67AAD}" dt="2024-04-24T04:02:50.857" v="1812" actId="403"/>
            <ac:spMkLst>
              <pc:docMk/>
              <pc:sldMasterMk cId="695265991" sldId="2147483894"/>
              <pc:sldLayoutMk cId="3200319386" sldId="2147484074"/>
              <ac:spMk id="21" creationId="{C0E8B0DF-9092-0873-1886-6C8ACD056DF1}"/>
            </ac:spMkLst>
          </pc:spChg>
        </pc:sldLayoutChg>
        <pc:sldLayoutChg chg="addSp delSp modSp mod">
          <pc:chgData name="rajuahmed1162021@gmail.com" userId="30f68a9591dbc57c" providerId="LiveId" clId="{A7C24AA3-98AB-4602-B92F-400C52D67AAD}" dt="2024-04-25T04:14:41.446" v="8425" actId="478"/>
          <pc:sldLayoutMkLst>
            <pc:docMk/>
            <pc:sldMasterMk cId="695265991" sldId="2147483894"/>
            <pc:sldLayoutMk cId="3648192853" sldId="2147484075"/>
          </pc:sldLayoutMkLst>
          <pc:spChg chg="del">
            <ac:chgData name="rajuahmed1162021@gmail.com" userId="30f68a9591dbc57c" providerId="LiveId" clId="{A7C24AA3-98AB-4602-B92F-400C52D67AAD}" dt="2024-04-24T10:38:04.597" v="6417" actId="21"/>
            <ac:spMkLst>
              <pc:docMk/>
              <pc:sldMasterMk cId="695265991" sldId="2147483894"/>
              <pc:sldLayoutMk cId="3648192853" sldId="2147484075"/>
              <ac:spMk id="3" creationId="{9DF4C49E-7AAC-0914-C8D1-8AC12828A5FD}"/>
            </ac:spMkLst>
          </pc:spChg>
          <pc:spChg chg="add mod ord">
            <ac:chgData name="rajuahmed1162021@gmail.com" userId="30f68a9591dbc57c" providerId="LiveId" clId="{A7C24AA3-98AB-4602-B92F-400C52D67AAD}" dt="2024-04-25T04:14:16.769" v="8416" actId="167"/>
            <ac:spMkLst>
              <pc:docMk/>
              <pc:sldMasterMk cId="695265991" sldId="2147483894"/>
              <pc:sldLayoutMk cId="3648192853" sldId="2147484075"/>
              <ac:spMk id="5" creationId="{45815D6F-22A8-6047-F835-B73DB8F6222F}"/>
            </ac:spMkLst>
          </pc:spChg>
          <pc:spChg chg="add mod ord">
            <ac:chgData name="rajuahmed1162021@gmail.com" userId="30f68a9591dbc57c" providerId="LiveId" clId="{A7C24AA3-98AB-4602-B92F-400C52D67AAD}" dt="2024-04-25T04:14:28.340" v="8420" actId="167"/>
            <ac:spMkLst>
              <pc:docMk/>
              <pc:sldMasterMk cId="695265991" sldId="2147483894"/>
              <pc:sldLayoutMk cId="3648192853" sldId="2147484075"/>
              <ac:spMk id="6" creationId="{F958E669-A323-7051-50E9-9B2DCE2CBA68}"/>
            </ac:spMkLst>
          </pc:spChg>
          <pc:spChg chg="add mod ord">
            <ac:chgData name="rajuahmed1162021@gmail.com" userId="30f68a9591dbc57c" providerId="LiveId" clId="{A7C24AA3-98AB-4602-B92F-400C52D67AAD}" dt="2024-04-25T04:14:39.931" v="8424" actId="167"/>
            <ac:spMkLst>
              <pc:docMk/>
              <pc:sldMasterMk cId="695265991" sldId="2147483894"/>
              <pc:sldLayoutMk cId="3648192853" sldId="2147484075"/>
              <ac:spMk id="7" creationId="{238F742F-9DC6-84E5-30E5-3504368B8951}"/>
            </ac:spMkLst>
          </pc:spChg>
          <pc:picChg chg="add del mod">
            <ac:chgData name="rajuahmed1162021@gmail.com" userId="30f68a9591dbc57c" providerId="LiveId" clId="{A7C24AA3-98AB-4602-B92F-400C52D67AAD}" dt="2024-04-25T04:14:41.446" v="8425" actId="478"/>
            <ac:picMkLst>
              <pc:docMk/>
              <pc:sldMasterMk cId="695265991" sldId="2147483894"/>
              <pc:sldLayoutMk cId="3648192853" sldId="2147484075"/>
              <ac:picMk id="2" creationId="{02C85DD1-EE85-B857-8751-275C8E9DBBF7}"/>
            </ac:picMkLst>
          </pc:picChg>
          <pc:picChg chg="add del mod">
            <ac:chgData name="rajuahmed1162021@gmail.com" userId="30f68a9591dbc57c" providerId="LiveId" clId="{A7C24AA3-98AB-4602-B92F-400C52D67AAD}" dt="2024-04-25T04:14:18.680" v="8417" actId="478"/>
            <ac:picMkLst>
              <pc:docMk/>
              <pc:sldMasterMk cId="695265991" sldId="2147483894"/>
              <pc:sldLayoutMk cId="3648192853" sldId="2147484075"/>
              <ac:picMk id="3" creationId="{10842846-9766-BD7D-A047-53998FC3F448}"/>
            </ac:picMkLst>
          </pc:picChg>
          <pc:picChg chg="add del mod">
            <ac:chgData name="rajuahmed1162021@gmail.com" userId="30f68a9591dbc57c" providerId="LiveId" clId="{A7C24AA3-98AB-4602-B92F-400C52D67AAD}" dt="2024-04-25T04:14:30.502" v="8421" actId="478"/>
            <ac:picMkLst>
              <pc:docMk/>
              <pc:sldMasterMk cId="695265991" sldId="2147483894"/>
              <pc:sldLayoutMk cId="3648192853" sldId="2147484075"/>
              <ac:picMk id="4" creationId="{4F5D1C3D-6286-D2C5-5F32-20F73113CB85}"/>
            </ac:picMkLst>
          </pc:picChg>
        </pc:sldLayoutChg>
        <pc:sldLayoutChg chg="addSp delSp modSp mod">
          <pc:chgData name="rajuahmed1162021@gmail.com" userId="30f68a9591dbc57c" providerId="LiveId" clId="{A7C24AA3-98AB-4602-B92F-400C52D67AAD}" dt="2024-04-24T11:47:36.165" v="7240" actId="404"/>
          <pc:sldLayoutMkLst>
            <pc:docMk/>
            <pc:sldMasterMk cId="695265991" sldId="2147483894"/>
            <pc:sldLayoutMk cId="2439855855" sldId="2147484077"/>
          </pc:sldLayoutMkLst>
          <pc:spChg chg="add del mod">
            <ac:chgData name="rajuahmed1162021@gmail.com" userId="30f68a9591dbc57c" providerId="LiveId" clId="{A7C24AA3-98AB-4602-B92F-400C52D67AAD}" dt="2024-04-24T11:47:14.803" v="7226" actId="478"/>
            <ac:spMkLst>
              <pc:docMk/>
              <pc:sldMasterMk cId="695265991" sldId="2147483894"/>
              <pc:sldLayoutMk cId="2439855855" sldId="2147484077"/>
              <ac:spMk id="2" creationId="{4AFFD761-0FEA-4180-FBDD-1666EA6D4AAA}"/>
            </ac:spMkLst>
          </pc:spChg>
          <pc:spChg chg="add del mod">
            <ac:chgData name="rajuahmed1162021@gmail.com" userId="30f68a9591dbc57c" providerId="LiveId" clId="{A7C24AA3-98AB-4602-B92F-400C52D67AAD}" dt="2024-04-24T11:47:24.164" v="7230" actId="478"/>
            <ac:spMkLst>
              <pc:docMk/>
              <pc:sldMasterMk cId="695265991" sldId="2147483894"/>
              <pc:sldLayoutMk cId="2439855855" sldId="2147484077"/>
              <ac:spMk id="3" creationId="{CD0AFF8B-6463-A341-E156-CB8820A3523A}"/>
            </ac:spMkLst>
          </pc:spChg>
          <pc:spChg chg="add mod ord">
            <ac:chgData name="rajuahmed1162021@gmail.com" userId="30f68a9591dbc57c" providerId="LiveId" clId="{A7C24AA3-98AB-4602-B92F-400C52D67AAD}" dt="2024-04-24T11:47:36.165" v="7240" actId="404"/>
            <ac:spMkLst>
              <pc:docMk/>
              <pc:sldMasterMk cId="695265991" sldId="2147483894"/>
              <pc:sldLayoutMk cId="2439855855" sldId="2147484077"/>
              <ac:spMk id="4" creationId="{D41B170B-CC27-470E-B1A4-ABA938B0DF99}"/>
            </ac:spMkLst>
          </pc:spChg>
          <pc:spChg chg="add mod ord">
            <ac:chgData name="rajuahmed1162021@gmail.com" userId="30f68a9591dbc57c" providerId="LiveId" clId="{A7C24AA3-98AB-4602-B92F-400C52D67AAD}" dt="2024-04-24T11:47:36.165" v="7240" actId="404"/>
            <ac:spMkLst>
              <pc:docMk/>
              <pc:sldMasterMk cId="695265991" sldId="2147483894"/>
              <pc:sldLayoutMk cId="2439855855" sldId="2147484077"/>
              <ac:spMk id="5" creationId="{5F7F441F-1C05-DAC7-2047-5FF9DFB7074D}"/>
            </ac:spMkLst>
          </pc:spChg>
          <pc:spChg chg="del">
            <ac:chgData name="rajuahmed1162021@gmail.com" userId="30f68a9591dbc57c" providerId="LiveId" clId="{A7C24AA3-98AB-4602-B92F-400C52D67AAD}" dt="2024-04-24T10:37:58.448" v="6415" actId="478"/>
            <ac:spMkLst>
              <pc:docMk/>
              <pc:sldMasterMk cId="695265991" sldId="2147483894"/>
              <pc:sldLayoutMk cId="2439855855" sldId="2147484077"/>
              <ac:spMk id="7" creationId="{0F3B2DA9-B86F-6FAF-E71C-A6206FB1D9E8}"/>
            </ac:spMkLst>
          </pc:spChg>
          <pc:spChg chg="del">
            <ac:chgData name="rajuahmed1162021@gmail.com" userId="30f68a9591dbc57c" providerId="LiveId" clId="{A7C24AA3-98AB-4602-B92F-400C52D67AAD}" dt="2024-04-24T10:37:58.448" v="6415" actId="478"/>
            <ac:spMkLst>
              <pc:docMk/>
              <pc:sldMasterMk cId="695265991" sldId="2147483894"/>
              <pc:sldLayoutMk cId="2439855855" sldId="2147484077"/>
              <ac:spMk id="8" creationId="{4143BCCB-7F37-A0B9-441D-4A22ECE56341}"/>
            </ac:spMkLst>
          </pc:spChg>
          <pc:spChg chg="del">
            <ac:chgData name="rajuahmed1162021@gmail.com" userId="30f68a9591dbc57c" providerId="LiveId" clId="{A7C24AA3-98AB-4602-B92F-400C52D67AAD}" dt="2024-04-24T10:37:58.448" v="6415" actId="478"/>
            <ac:spMkLst>
              <pc:docMk/>
              <pc:sldMasterMk cId="695265991" sldId="2147483894"/>
              <pc:sldLayoutMk cId="2439855855" sldId="2147484077"/>
              <ac:spMk id="9" creationId="{3505ED36-E918-42BC-B9BE-F638E51E4CA6}"/>
            </ac:spMkLst>
          </pc:spChg>
        </pc:sldLayoutChg>
        <pc:sldLayoutChg chg="addSp delSp modSp mod">
          <pc:chgData name="rajuahmed1162021@gmail.com" userId="30f68a9591dbc57c" providerId="LiveId" clId="{A7C24AA3-98AB-4602-B92F-400C52D67AAD}" dt="2024-04-25T03:53:01.574" v="8092" actId="478"/>
          <pc:sldLayoutMkLst>
            <pc:docMk/>
            <pc:sldMasterMk cId="695265991" sldId="2147483894"/>
            <pc:sldLayoutMk cId="1604289483" sldId="2147484078"/>
          </pc:sldLayoutMkLst>
          <pc:spChg chg="add mod ord">
            <ac:chgData name="rajuahmed1162021@gmail.com" userId="30f68a9591dbc57c" providerId="LiveId" clId="{A7C24AA3-98AB-4602-B92F-400C52D67AAD}" dt="2024-04-25T03:53:00.178" v="8091" actId="167"/>
            <ac:spMkLst>
              <pc:docMk/>
              <pc:sldMasterMk cId="695265991" sldId="2147483894"/>
              <pc:sldLayoutMk cId="1604289483" sldId="2147484078"/>
              <ac:spMk id="4" creationId="{55B7754D-226A-C6BB-51FB-9C931AE39075}"/>
            </ac:spMkLst>
          </pc:spChg>
          <pc:spChg chg="del">
            <ac:chgData name="rajuahmed1162021@gmail.com" userId="30f68a9591dbc57c" providerId="LiveId" clId="{A7C24AA3-98AB-4602-B92F-400C52D67AAD}" dt="2024-04-24T10:38:01.675" v="6416" actId="478"/>
            <ac:spMkLst>
              <pc:docMk/>
              <pc:sldMasterMk cId="695265991" sldId="2147483894"/>
              <pc:sldLayoutMk cId="1604289483" sldId="2147484078"/>
              <ac:spMk id="12" creationId="{563904B1-BC5C-D11B-3012-8B46AEAC1F58}"/>
            </ac:spMkLst>
          </pc:spChg>
          <pc:spChg chg="del">
            <ac:chgData name="rajuahmed1162021@gmail.com" userId="30f68a9591dbc57c" providerId="LiveId" clId="{A7C24AA3-98AB-4602-B92F-400C52D67AAD}" dt="2024-04-24T10:38:01.675" v="6416" actId="478"/>
            <ac:spMkLst>
              <pc:docMk/>
              <pc:sldMasterMk cId="695265991" sldId="2147483894"/>
              <pc:sldLayoutMk cId="1604289483" sldId="2147484078"/>
              <ac:spMk id="13" creationId="{E7EBE204-36A2-7FAB-E9A1-FCE6B5612B93}"/>
            </ac:spMkLst>
          </pc:spChg>
          <pc:spChg chg="del">
            <ac:chgData name="rajuahmed1162021@gmail.com" userId="30f68a9591dbc57c" providerId="LiveId" clId="{A7C24AA3-98AB-4602-B92F-400C52D67AAD}" dt="2024-04-24T10:38:01.675" v="6416" actId="478"/>
            <ac:spMkLst>
              <pc:docMk/>
              <pc:sldMasterMk cId="695265991" sldId="2147483894"/>
              <pc:sldLayoutMk cId="1604289483" sldId="2147484078"/>
              <ac:spMk id="14" creationId="{B41C756C-B976-9625-A534-B861723863F5}"/>
            </ac:spMkLst>
          </pc:spChg>
          <pc:spChg chg="del">
            <ac:chgData name="rajuahmed1162021@gmail.com" userId="30f68a9591dbc57c" providerId="LiveId" clId="{A7C24AA3-98AB-4602-B92F-400C52D67AAD}" dt="2024-04-24T10:38:01.675" v="6416" actId="478"/>
            <ac:spMkLst>
              <pc:docMk/>
              <pc:sldMasterMk cId="695265991" sldId="2147483894"/>
              <pc:sldLayoutMk cId="1604289483" sldId="2147484078"/>
              <ac:spMk id="15" creationId="{BCFC10EF-5505-F68A-5785-9FF22984F1E8}"/>
            </ac:spMkLst>
          </pc:spChg>
          <pc:spChg chg="del">
            <ac:chgData name="rajuahmed1162021@gmail.com" userId="30f68a9591dbc57c" providerId="LiveId" clId="{A7C24AA3-98AB-4602-B92F-400C52D67AAD}" dt="2024-04-24T10:38:01.675" v="6416" actId="478"/>
            <ac:spMkLst>
              <pc:docMk/>
              <pc:sldMasterMk cId="695265991" sldId="2147483894"/>
              <pc:sldLayoutMk cId="1604289483" sldId="2147484078"/>
              <ac:spMk id="16" creationId="{4A523236-A2E2-7933-1CF6-C9B72E643B22}"/>
            </ac:spMkLst>
          </pc:spChg>
          <pc:spChg chg="del">
            <ac:chgData name="rajuahmed1162021@gmail.com" userId="30f68a9591dbc57c" providerId="LiveId" clId="{A7C24AA3-98AB-4602-B92F-400C52D67AAD}" dt="2024-04-24T10:38:01.675" v="6416" actId="478"/>
            <ac:spMkLst>
              <pc:docMk/>
              <pc:sldMasterMk cId="695265991" sldId="2147483894"/>
              <pc:sldLayoutMk cId="1604289483" sldId="2147484078"/>
              <ac:spMk id="17" creationId="{796C3148-5901-05BD-6AB8-0B57C63E9480}"/>
            </ac:spMkLst>
          </pc:spChg>
          <pc:spChg chg="del">
            <ac:chgData name="rajuahmed1162021@gmail.com" userId="30f68a9591dbc57c" providerId="LiveId" clId="{A7C24AA3-98AB-4602-B92F-400C52D67AAD}" dt="2024-04-24T10:38:01.675" v="6416" actId="478"/>
            <ac:spMkLst>
              <pc:docMk/>
              <pc:sldMasterMk cId="695265991" sldId="2147483894"/>
              <pc:sldLayoutMk cId="1604289483" sldId="2147484078"/>
              <ac:spMk id="18" creationId="{F58F1E77-52F2-525E-A644-BE3BE2741708}"/>
            </ac:spMkLst>
          </pc:spChg>
          <pc:spChg chg="del">
            <ac:chgData name="rajuahmed1162021@gmail.com" userId="30f68a9591dbc57c" providerId="LiveId" clId="{A7C24AA3-98AB-4602-B92F-400C52D67AAD}" dt="2024-04-24T10:38:01.675" v="6416" actId="478"/>
            <ac:spMkLst>
              <pc:docMk/>
              <pc:sldMasterMk cId="695265991" sldId="2147483894"/>
              <pc:sldLayoutMk cId="1604289483" sldId="2147484078"/>
              <ac:spMk id="19" creationId="{B9946187-EB5A-645A-0119-95FB4B8F9D1E}"/>
            </ac:spMkLst>
          </pc:spChg>
          <pc:spChg chg="add del mod">
            <ac:chgData name="rajuahmed1162021@gmail.com" userId="30f68a9591dbc57c" providerId="LiveId" clId="{A7C24AA3-98AB-4602-B92F-400C52D67AAD}" dt="2024-04-25T03:53:01.574" v="8092" actId="478"/>
            <ac:spMkLst>
              <pc:docMk/>
              <pc:sldMasterMk cId="695265991" sldId="2147483894"/>
              <pc:sldLayoutMk cId="1604289483" sldId="2147484078"/>
              <ac:spMk id="42" creationId="{0A18057D-6B1D-BD4D-D600-5FAEE4BA7286}"/>
            </ac:spMkLst>
          </pc:spChg>
        </pc:sldLayoutChg>
        <pc:sldLayoutChg chg="addSp delSp modSp mod">
          <pc:chgData name="rajuahmed1162021@gmail.com" userId="30f68a9591dbc57c" providerId="LiveId" clId="{A7C24AA3-98AB-4602-B92F-400C52D67AAD}" dt="2024-04-24T04:37:05.500" v="2314" actId="404"/>
          <pc:sldLayoutMkLst>
            <pc:docMk/>
            <pc:sldMasterMk cId="695265991" sldId="2147483894"/>
            <pc:sldLayoutMk cId="3148355330" sldId="2147484079"/>
          </pc:sldLayoutMkLst>
          <pc:spChg chg="add mod ord">
            <ac:chgData name="rajuahmed1162021@gmail.com" userId="30f68a9591dbc57c" providerId="LiveId" clId="{A7C24AA3-98AB-4602-B92F-400C52D67AAD}" dt="2024-04-24T04:37:05.500" v="2314" actId="404"/>
            <ac:spMkLst>
              <pc:docMk/>
              <pc:sldMasterMk cId="695265991" sldId="2147483894"/>
              <pc:sldLayoutMk cId="3148355330" sldId="2147484079"/>
              <ac:spMk id="4" creationId="{0D35BBF5-9A8B-B364-A5F9-7F5691006A42}"/>
            </ac:spMkLst>
          </pc:spChg>
          <pc:spChg chg="add del mod">
            <ac:chgData name="rajuahmed1162021@gmail.com" userId="30f68a9591dbc57c" providerId="LiveId" clId="{A7C24AA3-98AB-4602-B92F-400C52D67AAD}" dt="2024-04-24T04:36:58.083" v="2305" actId="478"/>
            <ac:spMkLst>
              <pc:docMk/>
              <pc:sldMasterMk cId="695265991" sldId="2147483894"/>
              <pc:sldLayoutMk cId="3148355330" sldId="2147484079"/>
              <ac:spMk id="19" creationId="{C1AC06D5-B5E3-083B-9536-C70CDB3C91BE}"/>
            </ac:spMkLst>
          </pc:spChg>
          <pc:spChg chg="del">
            <ac:chgData name="rajuahmed1162021@gmail.com" userId="30f68a9591dbc57c" providerId="LiveId" clId="{A7C24AA3-98AB-4602-B92F-400C52D67AAD}" dt="2024-04-24T04:02:40.224" v="1797" actId="478"/>
            <ac:spMkLst>
              <pc:docMk/>
              <pc:sldMasterMk cId="695265991" sldId="2147483894"/>
              <pc:sldLayoutMk cId="3148355330" sldId="2147484079"/>
              <ac:spMk id="21" creationId="{C0E8B0DF-9092-0873-1886-6C8ACD056DF1}"/>
            </ac:spMkLst>
          </pc:spChg>
        </pc:sldLayoutChg>
        <pc:sldLayoutChg chg="del">
          <pc:chgData name="rajuahmed1162021@gmail.com" userId="30f68a9591dbc57c" providerId="LiveId" clId="{A7C24AA3-98AB-4602-B92F-400C52D67AAD}" dt="2024-04-25T05:19:36.021" v="8982" actId="2696"/>
          <pc:sldLayoutMkLst>
            <pc:docMk/>
            <pc:sldMasterMk cId="695265991" sldId="2147483894"/>
            <pc:sldLayoutMk cId="1421481415" sldId="2147484080"/>
          </pc:sldLayoutMkLst>
        </pc:sldLayoutChg>
        <pc:sldLayoutChg chg="addSp delSp modSp mod">
          <pc:chgData name="rajuahmed1162021@gmail.com" userId="30f68a9591dbc57c" providerId="LiveId" clId="{A7C24AA3-98AB-4602-B92F-400C52D67AAD}" dt="2024-04-25T04:24:17.808" v="8551"/>
          <pc:sldLayoutMkLst>
            <pc:docMk/>
            <pc:sldMasterMk cId="695265991" sldId="2147483894"/>
            <pc:sldLayoutMk cId="3158752379" sldId="2147484081"/>
          </pc:sldLayoutMkLst>
          <pc:spChg chg="add del">
            <ac:chgData name="rajuahmed1162021@gmail.com" userId="30f68a9591dbc57c" providerId="LiveId" clId="{A7C24AA3-98AB-4602-B92F-400C52D67AAD}" dt="2024-04-25T04:24:12.207" v="8549" actId="11529"/>
            <ac:spMkLst>
              <pc:docMk/>
              <pc:sldMasterMk cId="695265991" sldId="2147483894"/>
              <pc:sldLayoutMk cId="3158752379" sldId="2147484081"/>
              <ac:spMk id="2" creationId="{610B6933-EAA9-7C40-9BE0-D717D184AD97}"/>
            </ac:spMkLst>
          </pc:spChg>
          <pc:spChg chg="add del mod ord">
            <ac:chgData name="rajuahmed1162021@gmail.com" userId="30f68a9591dbc57c" providerId="LiveId" clId="{A7C24AA3-98AB-4602-B92F-400C52D67AAD}" dt="2024-04-25T04:24:17.808" v="8551"/>
            <ac:spMkLst>
              <pc:docMk/>
              <pc:sldMasterMk cId="695265991" sldId="2147483894"/>
              <pc:sldLayoutMk cId="3158752379" sldId="2147484081"/>
              <ac:spMk id="3" creationId="{E94F23FA-9354-AF37-DA1D-22499EF02D77}"/>
            </ac:spMkLst>
          </pc:spChg>
          <pc:spChg chg="del">
            <ac:chgData name="rajuahmed1162021@gmail.com" userId="30f68a9591dbc57c" providerId="LiveId" clId="{A7C24AA3-98AB-4602-B92F-400C52D67AAD}" dt="2024-04-25T03:52:44.520" v="8085" actId="21"/>
            <ac:spMkLst>
              <pc:docMk/>
              <pc:sldMasterMk cId="695265991" sldId="2147483894"/>
              <pc:sldLayoutMk cId="3158752379" sldId="2147484081"/>
              <ac:spMk id="4" creationId="{55B7754D-226A-C6BB-51FB-9C931AE39075}"/>
            </ac:spMkLst>
          </pc:spChg>
          <pc:spChg chg="mod">
            <ac:chgData name="rajuahmed1162021@gmail.com" userId="30f68a9591dbc57c" providerId="LiveId" clId="{A7C24AA3-98AB-4602-B92F-400C52D67AAD}" dt="2024-04-25T04:24:17.808" v="8551"/>
            <ac:spMkLst>
              <pc:docMk/>
              <pc:sldMasterMk cId="695265991" sldId="2147483894"/>
              <pc:sldLayoutMk cId="3158752379" sldId="2147484081"/>
              <ac:spMk id="5" creationId="{94A461AA-2E66-233C-B2E8-2F2513956CAA}"/>
            </ac:spMkLst>
          </pc:spChg>
          <pc:spChg chg="add del mod">
            <ac:chgData name="rajuahmed1162021@gmail.com" userId="30f68a9591dbc57c" providerId="LiveId" clId="{A7C24AA3-98AB-4602-B92F-400C52D67AAD}" dt="2024-04-25T04:24:17.808" v="8551"/>
            <ac:spMkLst>
              <pc:docMk/>
              <pc:sldMasterMk cId="695265991" sldId="2147483894"/>
              <pc:sldLayoutMk cId="3158752379" sldId="2147484081"/>
              <ac:spMk id="454" creationId="{76ED6C0B-2DA5-798E-CF94-3F8F26D737F6}"/>
            </ac:spMkLst>
          </pc:spChg>
        </pc:sldLayoutChg>
        <pc:sldLayoutChg chg="addSp delSp modSp mod">
          <pc:chgData name="rajuahmed1162021@gmail.com" userId="30f68a9591dbc57c" providerId="LiveId" clId="{A7C24AA3-98AB-4602-B92F-400C52D67AAD}" dt="2024-04-25T05:20:09.211" v="8991" actId="14100"/>
          <pc:sldLayoutMkLst>
            <pc:docMk/>
            <pc:sldMasterMk cId="695265991" sldId="2147483894"/>
            <pc:sldLayoutMk cId="1073132452" sldId="2147484082"/>
          </pc:sldLayoutMkLst>
          <pc:spChg chg="del">
            <ac:chgData name="rajuahmed1162021@gmail.com" userId="30f68a9591dbc57c" providerId="LiveId" clId="{A7C24AA3-98AB-4602-B92F-400C52D67AAD}" dt="2024-04-25T04:13:41.657" v="8398" actId="21"/>
            <ac:spMkLst>
              <pc:docMk/>
              <pc:sldMasterMk cId="695265991" sldId="2147483894"/>
              <pc:sldLayoutMk cId="1073132452" sldId="2147484082"/>
              <ac:spMk id="3" creationId="{45815D6F-22A8-6047-F835-B73DB8F6222F}"/>
            </ac:spMkLst>
          </pc:spChg>
          <pc:spChg chg="add mod ord">
            <ac:chgData name="rajuahmed1162021@gmail.com" userId="30f68a9591dbc57c" providerId="LiveId" clId="{A7C24AA3-98AB-4602-B92F-400C52D67AAD}" dt="2024-04-25T05:20:09.211" v="8991" actId="14100"/>
            <ac:spMkLst>
              <pc:docMk/>
              <pc:sldMasterMk cId="695265991" sldId="2147483894"/>
              <pc:sldLayoutMk cId="1073132452" sldId="2147484082"/>
              <ac:spMk id="4" creationId="{82F964F6-7AAB-7A81-5002-F0AA95315196}"/>
            </ac:spMkLst>
          </pc:spChg>
          <pc:spChg chg="add del mod">
            <ac:chgData name="rajuahmed1162021@gmail.com" userId="30f68a9591dbc57c" providerId="LiveId" clId="{A7C24AA3-98AB-4602-B92F-400C52D67AAD}" dt="2024-04-25T05:20:03.547" v="8990" actId="478"/>
            <ac:spMkLst>
              <pc:docMk/>
              <pc:sldMasterMk cId="695265991" sldId="2147483894"/>
              <pc:sldLayoutMk cId="1073132452" sldId="2147484082"/>
              <ac:spMk id="60" creationId="{F7CD037C-D3A5-D5BA-633E-C65FABD489EA}"/>
            </ac:spMkLst>
          </pc:spChg>
        </pc:sldLayoutChg>
        <pc:sldLayoutChg chg="delSp mod">
          <pc:chgData name="rajuahmed1162021@gmail.com" userId="30f68a9591dbc57c" providerId="LiveId" clId="{A7C24AA3-98AB-4602-B92F-400C52D67AAD}" dt="2024-04-25T04:24:07.177" v="8548" actId="478"/>
          <pc:sldLayoutMkLst>
            <pc:docMk/>
            <pc:sldMasterMk cId="695265991" sldId="2147483894"/>
            <pc:sldLayoutMk cId="2688681634" sldId="2147484083"/>
          </pc:sldLayoutMkLst>
          <pc:spChg chg="del">
            <ac:chgData name="rajuahmed1162021@gmail.com" userId="30f68a9591dbc57c" providerId="LiveId" clId="{A7C24AA3-98AB-4602-B92F-400C52D67AAD}" dt="2024-04-25T04:24:07.177" v="8548" actId="478"/>
            <ac:spMkLst>
              <pc:docMk/>
              <pc:sldMasterMk cId="695265991" sldId="2147483894"/>
              <pc:sldLayoutMk cId="2688681634" sldId="2147484083"/>
              <ac:spMk id="4" creationId="{53E02565-D7C5-FD9B-37AA-5155FB24B59D}"/>
            </ac:spMkLst>
          </pc:spChg>
        </pc:sldLayoutChg>
        <pc:sldLayoutChg chg="delSp mod">
          <pc:chgData name="rajuahmed1162021@gmail.com" userId="30f68a9591dbc57c" providerId="LiveId" clId="{A7C24AA3-98AB-4602-B92F-400C52D67AAD}" dt="2024-04-25T05:19:43.471" v="8983" actId="21"/>
          <pc:sldLayoutMkLst>
            <pc:docMk/>
            <pc:sldMasterMk cId="695265991" sldId="2147483894"/>
            <pc:sldLayoutMk cId="74186164" sldId="2147484084"/>
          </pc:sldLayoutMkLst>
          <pc:spChg chg="del">
            <ac:chgData name="rajuahmed1162021@gmail.com" userId="30f68a9591dbc57c" providerId="LiveId" clId="{A7C24AA3-98AB-4602-B92F-400C52D67AAD}" dt="2024-04-25T05:19:43.471" v="8983" actId="21"/>
            <ac:spMkLst>
              <pc:docMk/>
              <pc:sldMasterMk cId="695265991" sldId="2147483894"/>
              <pc:sldLayoutMk cId="74186164" sldId="2147484084"/>
              <ac:spMk id="4" creationId="{82F964F6-7AAB-7A81-5002-F0AA95315196}"/>
            </ac:spMkLst>
          </pc:spChg>
        </pc:sldLayoutChg>
        <pc:sldLayoutChg chg="delSp mod">
          <pc:chgData name="rajuahmed1162021@gmail.com" userId="30f68a9591dbc57c" providerId="LiveId" clId="{A7C24AA3-98AB-4602-B92F-400C52D67AAD}" dt="2024-04-25T05:20:21.998" v="8992" actId="478"/>
          <pc:sldLayoutMkLst>
            <pc:docMk/>
            <pc:sldMasterMk cId="695265991" sldId="2147483894"/>
            <pc:sldLayoutMk cId="1626511542" sldId="2147484085"/>
          </pc:sldLayoutMkLst>
          <pc:spChg chg="del">
            <ac:chgData name="rajuahmed1162021@gmail.com" userId="30f68a9591dbc57c" providerId="LiveId" clId="{A7C24AA3-98AB-4602-B92F-400C52D67AAD}" dt="2024-04-25T05:20:21.998" v="8992" actId="478"/>
            <ac:spMkLst>
              <pc:docMk/>
              <pc:sldMasterMk cId="695265991" sldId="2147483894"/>
              <pc:sldLayoutMk cId="1626511542" sldId="2147484085"/>
              <ac:spMk id="4" creationId="{B3CC305C-E7F1-651D-1C45-1ED51D1792DF}"/>
            </ac:spMkLst>
          </pc:spChg>
        </pc:sldLayoutChg>
        <pc:sldLayoutChg chg="addSp delSp modSp mod">
          <pc:chgData name="rajuahmed1162021@gmail.com" userId="30f68a9591dbc57c" providerId="LiveId" clId="{A7C24AA3-98AB-4602-B92F-400C52D67AAD}" dt="2024-04-25T05:34:20.676" v="9280" actId="404"/>
          <pc:sldLayoutMkLst>
            <pc:docMk/>
            <pc:sldMasterMk cId="695265991" sldId="2147483894"/>
            <pc:sldLayoutMk cId="3046486363" sldId="2147484086"/>
          </pc:sldLayoutMkLst>
          <pc:spChg chg="add del">
            <ac:chgData name="rajuahmed1162021@gmail.com" userId="30f68a9591dbc57c" providerId="LiveId" clId="{A7C24AA3-98AB-4602-B92F-400C52D67AAD}" dt="2024-04-25T05:33:19.430" v="9259" actId="11529"/>
            <ac:spMkLst>
              <pc:docMk/>
              <pc:sldMasterMk cId="695265991" sldId="2147483894"/>
              <pc:sldLayoutMk cId="3046486363" sldId="2147484086"/>
              <ac:spMk id="2" creationId="{7802017D-9B91-8FB7-AA24-DE34966016DA}"/>
            </ac:spMkLst>
          </pc:spChg>
          <pc:spChg chg="add del mod ord">
            <ac:chgData name="rajuahmed1162021@gmail.com" userId="30f68a9591dbc57c" providerId="LiveId" clId="{A7C24AA3-98AB-4602-B92F-400C52D67AAD}" dt="2024-04-25T05:33:27.904" v="9261"/>
            <ac:spMkLst>
              <pc:docMk/>
              <pc:sldMasterMk cId="695265991" sldId="2147483894"/>
              <pc:sldLayoutMk cId="3046486363" sldId="2147484086"/>
              <ac:spMk id="3" creationId="{392FD142-999E-24E2-679B-0AE04F56DC43}"/>
            </ac:spMkLst>
          </pc:spChg>
          <pc:spChg chg="mod">
            <ac:chgData name="rajuahmed1162021@gmail.com" userId="30f68a9591dbc57c" providerId="LiveId" clId="{A7C24AA3-98AB-4602-B92F-400C52D67AAD}" dt="2024-04-25T05:34:20.676" v="9280" actId="404"/>
            <ac:spMkLst>
              <pc:docMk/>
              <pc:sldMasterMk cId="695265991" sldId="2147483894"/>
              <pc:sldLayoutMk cId="3046486363" sldId="2147484086"/>
              <ac:spMk id="4" creationId="{C652EFDE-7517-3A9D-9E96-05DB62BA9ABD}"/>
            </ac:spMkLst>
          </pc:spChg>
          <pc:spChg chg="del">
            <ac:chgData name="rajuahmed1162021@gmail.com" userId="30f68a9591dbc57c" providerId="LiveId" clId="{A7C24AA3-98AB-4602-B92F-400C52D67AAD}" dt="2024-04-25T05:33:11.679" v="9257" actId="478"/>
            <ac:spMkLst>
              <pc:docMk/>
              <pc:sldMasterMk cId="695265991" sldId="2147483894"/>
              <pc:sldLayoutMk cId="3046486363" sldId="2147484086"/>
              <ac:spMk id="5" creationId="{45815D6F-22A8-6047-F835-B73DB8F6222F}"/>
            </ac:spMkLst>
          </pc:spChg>
          <pc:spChg chg="del">
            <ac:chgData name="rajuahmed1162021@gmail.com" userId="30f68a9591dbc57c" providerId="LiveId" clId="{A7C24AA3-98AB-4602-B92F-400C52D67AAD}" dt="2024-04-25T05:33:11.679" v="9257" actId="478"/>
            <ac:spMkLst>
              <pc:docMk/>
              <pc:sldMasterMk cId="695265991" sldId="2147483894"/>
              <pc:sldLayoutMk cId="3046486363" sldId="2147484086"/>
              <ac:spMk id="6" creationId="{F958E669-A323-7051-50E9-9B2DCE2CBA68}"/>
            </ac:spMkLst>
          </pc:spChg>
          <pc:spChg chg="del">
            <ac:chgData name="rajuahmed1162021@gmail.com" userId="30f68a9591dbc57c" providerId="LiveId" clId="{A7C24AA3-98AB-4602-B92F-400C52D67AAD}" dt="2024-04-25T05:33:11.679" v="9257" actId="478"/>
            <ac:spMkLst>
              <pc:docMk/>
              <pc:sldMasterMk cId="695265991" sldId="2147483894"/>
              <pc:sldLayoutMk cId="3046486363" sldId="2147484086"/>
              <ac:spMk id="7" creationId="{238F742F-9DC6-84E5-30E5-3504368B8951}"/>
            </ac:spMkLst>
          </pc:spChg>
          <pc:spChg chg="add del">
            <ac:chgData name="rajuahmed1162021@gmail.com" userId="30f68a9591dbc57c" providerId="LiveId" clId="{A7C24AA3-98AB-4602-B92F-400C52D67AAD}" dt="2024-04-25T05:33:33.733" v="9262" actId="11529"/>
            <ac:spMkLst>
              <pc:docMk/>
              <pc:sldMasterMk cId="695265991" sldId="2147483894"/>
              <pc:sldLayoutMk cId="3046486363" sldId="2147484086"/>
              <ac:spMk id="8" creationId="{733C5569-EBEE-86C2-D0AE-F4F9FBC7CDBD}"/>
            </ac:spMkLst>
          </pc:spChg>
          <pc:spChg chg="add del mod ord">
            <ac:chgData name="rajuahmed1162021@gmail.com" userId="30f68a9591dbc57c" providerId="LiveId" clId="{A7C24AA3-98AB-4602-B92F-400C52D67AAD}" dt="2024-04-25T05:33:38.760" v="9264"/>
            <ac:spMkLst>
              <pc:docMk/>
              <pc:sldMasterMk cId="695265991" sldId="2147483894"/>
              <pc:sldLayoutMk cId="3046486363" sldId="2147484086"/>
              <ac:spMk id="9" creationId="{20A1E270-4E0A-525B-5D32-9F1449FB9894}"/>
            </ac:spMkLst>
          </pc:spChg>
          <pc:spChg chg="mod">
            <ac:chgData name="rajuahmed1162021@gmail.com" userId="30f68a9591dbc57c" providerId="LiveId" clId="{A7C24AA3-98AB-4602-B92F-400C52D67AAD}" dt="2024-04-25T05:34:20.676" v="9280" actId="404"/>
            <ac:spMkLst>
              <pc:docMk/>
              <pc:sldMasterMk cId="695265991" sldId="2147483894"/>
              <pc:sldLayoutMk cId="3046486363" sldId="2147484086"/>
              <ac:spMk id="10" creationId="{93FA4C8A-EF95-4F43-7C63-A97EFAD03213}"/>
            </ac:spMkLst>
          </pc:spChg>
          <pc:spChg chg="add del">
            <ac:chgData name="rajuahmed1162021@gmail.com" userId="30f68a9591dbc57c" providerId="LiveId" clId="{A7C24AA3-98AB-4602-B92F-400C52D67AAD}" dt="2024-04-25T05:33:46.085" v="9265" actId="11529"/>
            <ac:spMkLst>
              <pc:docMk/>
              <pc:sldMasterMk cId="695265991" sldId="2147483894"/>
              <pc:sldLayoutMk cId="3046486363" sldId="2147484086"/>
              <ac:spMk id="11" creationId="{16384B9C-7CEC-D140-B938-CCCDB6AC296D}"/>
            </ac:spMkLst>
          </pc:spChg>
          <pc:spChg chg="add del mod ord">
            <ac:chgData name="rajuahmed1162021@gmail.com" userId="30f68a9591dbc57c" providerId="LiveId" clId="{A7C24AA3-98AB-4602-B92F-400C52D67AAD}" dt="2024-04-25T05:33:52.631" v="9267"/>
            <ac:spMkLst>
              <pc:docMk/>
              <pc:sldMasterMk cId="695265991" sldId="2147483894"/>
              <pc:sldLayoutMk cId="3046486363" sldId="2147484086"/>
              <ac:spMk id="12" creationId="{170144E5-0E1A-475E-9200-DEDC3A889DC2}"/>
            </ac:spMkLst>
          </pc:spChg>
          <pc:spChg chg="mod">
            <ac:chgData name="rajuahmed1162021@gmail.com" userId="30f68a9591dbc57c" providerId="LiveId" clId="{A7C24AA3-98AB-4602-B92F-400C52D67AAD}" dt="2024-04-25T05:34:20.676" v="9280" actId="404"/>
            <ac:spMkLst>
              <pc:docMk/>
              <pc:sldMasterMk cId="695265991" sldId="2147483894"/>
              <pc:sldLayoutMk cId="3046486363" sldId="2147484086"/>
              <ac:spMk id="13" creationId="{0B111BAC-467E-E211-6098-6C0F4A0B2089}"/>
            </ac:spMkLst>
          </pc:spChg>
          <pc:spChg chg="add del">
            <ac:chgData name="rajuahmed1162021@gmail.com" userId="30f68a9591dbc57c" providerId="LiveId" clId="{A7C24AA3-98AB-4602-B92F-400C52D67AAD}" dt="2024-04-25T05:33:59.421" v="9268" actId="11529"/>
            <ac:spMkLst>
              <pc:docMk/>
              <pc:sldMasterMk cId="695265991" sldId="2147483894"/>
              <pc:sldLayoutMk cId="3046486363" sldId="2147484086"/>
              <ac:spMk id="14" creationId="{FB517A32-F565-1B98-48DE-A10E628C18D5}"/>
            </ac:spMkLst>
          </pc:spChg>
          <pc:spChg chg="add del mod ord">
            <ac:chgData name="rajuahmed1162021@gmail.com" userId="30f68a9591dbc57c" providerId="LiveId" clId="{A7C24AA3-98AB-4602-B92F-400C52D67AAD}" dt="2024-04-25T05:34:06.335" v="9270"/>
            <ac:spMkLst>
              <pc:docMk/>
              <pc:sldMasterMk cId="695265991" sldId="2147483894"/>
              <pc:sldLayoutMk cId="3046486363" sldId="2147484086"/>
              <ac:spMk id="15" creationId="{26D9DA1D-84F3-ED00-E2CF-C9B459A5BF51}"/>
            </ac:spMkLst>
          </pc:spChg>
          <pc:spChg chg="mod">
            <ac:chgData name="rajuahmed1162021@gmail.com" userId="30f68a9591dbc57c" providerId="LiveId" clId="{A7C24AA3-98AB-4602-B92F-400C52D67AAD}" dt="2024-04-25T05:34:20.676" v="9280" actId="404"/>
            <ac:spMkLst>
              <pc:docMk/>
              <pc:sldMasterMk cId="695265991" sldId="2147483894"/>
              <pc:sldLayoutMk cId="3046486363" sldId="2147484086"/>
              <ac:spMk id="16" creationId="{9142C17F-7742-4C40-7D36-2D9601B7F6CA}"/>
            </ac:spMkLst>
          </pc:spChg>
          <pc:spChg chg="add del mod">
            <ac:chgData name="rajuahmed1162021@gmail.com" userId="30f68a9591dbc57c" providerId="LiveId" clId="{A7C24AA3-98AB-4602-B92F-400C52D67AAD}" dt="2024-04-25T05:33:52.631" v="9267"/>
            <ac:spMkLst>
              <pc:docMk/>
              <pc:sldMasterMk cId="695265991" sldId="2147483894"/>
              <pc:sldLayoutMk cId="3046486363" sldId="2147484086"/>
              <ac:spMk id="135" creationId="{D96322E2-493E-EC9A-5341-57A7BF4152F7}"/>
            </ac:spMkLst>
          </pc:spChg>
          <pc:spChg chg="add del mod">
            <ac:chgData name="rajuahmed1162021@gmail.com" userId="30f68a9591dbc57c" providerId="LiveId" clId="{A7C24AA3-98AB-4602-B92F-400C52D67AAD}" dt="2024-04-25T05:34:06.335" v="9270"/>
            <ac:spMkLst>
              <pc:docMk/>
              <pc:sldMasterMk cId="695265991" sldId="2147483894"/>
              <pc:sldLayoutMk cId="3046486363" sldId="2147484086"/>
              <ac:spMk id="143" creationId="{7F987C49-7190-9D8E-FE99-C1DEFF59D973}"/>
            </ac:spMkLst>
          </pc:spChg>
          <pc:spChg chg="add del mod">
            <ac:chgData name="rajuahmed1162021@gmail.com" userId="30f68a9591dbc57c" providerId="LiveId" clId="{A7C24AA3-98AB-4602-B92F-400C52D67AAD}" dt="2024-04-25T05:33:38.760" v="9264"/>
            <ac:spMkLst>
              <pc:docMk/>
              <pc:sldMasterMk cId="695265991" sldId="2147483894"/>
              <pc:sldLayoutMk cId="3046486363" sldId="2147484086"/>
              <ac:spMk id="148" creationId="{09641D8C-C800-20C8-B0D0-385AC360D96A}"/>
            </ac:spMkLst>
          </pc:spChg>
          <pc:spChg chg="add del mod">
            <ac:chgData name="rajuahmed1162021@gmail.com" userId="30f68a9591dbc57c" providerId="LiveId" clId="{A7C24AA3-98AB-4602-B92F-400C52D67AAD}" dt="2024-04-25T05:33:27.904" v="9261"/>
            <ac:spMkLst>
              <pc:docMk/>
              <pc:sldMasterMk cId="695265991" sldId="2147483894"/>
              <pc:sldLayoutMk cId="3046486363" sldId="2147484086"/>
              <ac:spMk id="149" creationId="{B90FA116-E759-F6EC-F24E-FBC70154053F}"/>
            </ac:spMkLst>
          </pc:spChg>
        </pc:sldLayoutChg>
        <pc:sldLayoutChg chg="addSp delSp modSp mod">
          <pc:chgData name="rajuahmed1162021@gmail.com" userId="30f68a9591dbc57c" providerId="LiveId" clId="{A7C24AA3-98AB-4602-B92F-400C52D67AAD}" dt="2024-04-25T06:14:33.252" v="9776" actId="478"/>
          <pc:sldLayoutMkLst>
            <pc:docMk/>
            <pc:sldMasterMk cId="695265991" sldId="2147483894"/>
            <pc:sldLayoutMk cId="1179337320" sldId="2147484087"/>
          </pc:sldLayoutMkLst>
          <pc:spChg chg="add del mod">
            <ac:chgData name="rajuahmed1162021@gmail.com" userId="30f68a9591dbc57c" providerId="LiveId" clId="{A7C24AA3-98AB-4602-B92F-400C52D67AAD}" dt="2024-04-25T06:14:33.252" v="9776" actId="478"/>
            <ac:spMkLst>
              <pc:docMk/>
              <pc:sldMasterMk cId="695265991" sldId="2147483894"/>
              <pc:sldLayoutMk cId="1179337320" sldId="2147484087"/>
              <ac:spMk id="2" creationId="{982C0496-A8F7-8AE9-DB54-2DA53EE8907D}"/>
            </ac:spMkLst>
          </pc:spChg>
          <pc:spChg chg="del">
            <ac:chgData name="rajuahmed1162021@gmail.com" userId="30f68a9591dbc57c" providerId="LiveId" clId="{A7C24AA3-98AB-4602-B92F-400C52D67AAD}" dt="2024-04-25T06:14:09.412" v="9765" actId="478"/>
            <ac:spMkLst>
              <pc:docMk/>
              <pc:sldMasterMk cId="695265991" sldId="2147483894"/>
              <pc:sldLayoutMk cId="1179337320" sldId="2147484087"/>
              <ac:spMk id="3" creationId="{3FA125F8-9BAB-1536-1CCE-C49F1FDCF128}"/>
            </ac:spMkLst>
          </pc:spChg>
          <pc:spChg chg="add del">
            <ac:chgData name="rajuahmed1162021@gmail.com" userId="30f68a9591dbc57c" providerId="LiveId" clId="{A7C24AA3-98AB-4602-B92F-400C52D67AAD}" dt="2024-04-25T06:14:20.677" v="9771" actId="11529"/>
            <ac:spMkLst>
              <pc:docMk/>
              <pc:sldMasterMk cId="695265991" sldId="2147483894"/>
              <pc:sldLayoutMk cId="1179337320" sldId="2147484087"/>
              <ac:spMk id="4" creationId="{5A32FD32-7B6A-747A-8A62-C41DBF963626}"/>
            </ac:spMkLst>
          </pc:spChg>
          <pc:spChg chg="add del mod">
            <ac:chgData name="rajuahmed1162021@gmail.com" userId="30f68a9591dbc57c" providerId="LiveId" clId="{A7C24AA3-98AB-4602-B92F-400C52D67AAD}" dt="2024-04-25T06:14:19.657" v="9770" actId="21"/>
            <ac:spMkLst>
              <pc:docMk/>
              <pc:sldMasterMk cId="695265991" sldId="2147483894"/>
              <pc:sldLayoutMk cId="1179337320" sldId="2147484087"/>
              <ac:spMk id="5" creationId="{8EBA95C9-5476-0A84-CAEF-9DBFF2A80D46}"/>
            </ac:spMkLst>
          </pc:spChg>
          <pc:spChg chg="add mod ord">
            <ac:chgData name="rajuahmed1162021@gmail.com" userId="30f68a9591dbc57c" providerId="LiveId" clId="{A7C24AA3-98AB-4602-B92F-400C52D67AAD}" dt="2024-04-25T06:14:31.966" v="9775" actId="167"/>
            <ac:spMkLst>
              <pc:docMk/>
              <pc:sldMasterMk cId="695265991" sldId="2147483894"/>
              <pc:sldLayoutMk cId="1179337320" sldId="2147484087"/>
              <ac:spMk id="6" creationId="{51A9CD2C-E3C1-3831-A8F2-DF3ADB40CD73}"/>
            </ac:spMkLst>
          </pc:spChg>
        </pc:sldLayoutChg>
      </pc:sldMasterChg>
    </pc:docChg>
  </pc:docChgLst>
  <pc:docChgLst>
    <pc:chgData name="rajuahmed1162021@gmail.com" userId="30f68a9591dbc57c" providerId="LiveId" clId="{3CFA7273-1F74-4A2A-A724-24218CF33976}"/>
    <pc:docChg chg="undo custSel addSld delSld modSld modMainMaster">
      <pc:chgData name="rajuahmed1162021@gmail.com" userId="30f68a9591dbc57c" providerId="LiveId" clId="{3CFA7273-1F74-4A2A-A724-24218CF33976}" dt="2024-05-23T04:40:33.654" v="3355" actId="207"/>
      <pc:docMkLst>
        <pc:docMk/>
      </pc:docMkLst>
      <pc:sldChg chg="del">
        <pc:chgData name="rajuahmed1162021@gmail.com" userId="30f68a9591dbc57c" providerId="LiveId" clId="{3CFA7273-1F74-4A2A-A724-24218CF33976}" dt="2024-05-22T12:03:51.494" v="3267" actId="47"/>
        <pc:sldMkLst>
          <pc:docMk/>
          <pc:sldMk cId="99452681" sldId="966"/>
        </pc:sldMkLst>
      </pc:sldChg>
      <pc:sldChg chg="del">
        <pc:chgData name="rajuahmed1162021@gmail.com" userId="30f68a9591dbc57c" providerId="LiveId" clId="{3CFA7273-1F74-4A2A-A724-24218CF33976}" dt="2024-05-22T12:03:51.952" v="3269" actId="47"/>
        <pc:sldMkLst>
          <pc:docMk/>
          <pc:sldMk cId="2691469454" sldId="967"/>
        </pc:sldMkLst>
      </pc:sldChg>
      <pc:sldChg chg="del">
        <pc:chgData name="rajuahmed1162021@gmail.com" userId="30f68a9591dbc57c" providerId="LiveId" clId="{3CFA7273-1F74-4A2A-A724-24218CF33976}" dt="2024-05-22T12:03:51.521" v="3268" actId="47"/>
        <pc:sldMkLst>
          <pc:docMk/>
          <pc:sldMk cId="671695571" sldId="968"/>
        </pc:sldMkLst>
      </pc:sldChg>
      <pc:sldChg chg="del">
        <pc:chgData name="rajuahmed1162021@gmail.com" userId="30f68a9591dbc57c" providerId="LiveId" clId="{3CFA7273-1F74-4A2A-A724-24218CF33976}" dt="2024-05-22T12:03:48.892" v="3261" actId="47"/>
        <pc:sldMkLst>
          <pc:docMk/>
          <pc:sldMk cId="4229356888" sldId="970"/>
        </pc:sldMkLst>
      </pc:sldChg>
      <pc:sldChg chg="del">
        <pc:chgData name="rajuahmed1162021@gmail.com" userId="30f68a9591dbc57c" providerId="LiveId" clId="{3CFA7273-1F74-4A2A-A724-24218CF33976}" dt="2024-05-22T12:03:52.374" v="3270" actId="47"/>
        <pc:sldMkLst>
          <pc:docMk/>
          <pc:sldMk cId="461155133" sldId="974"/>
        </pc:sldMkLst>
      </pc:sldChg>
      <pc:sldChg chg="del">
        <pc:chgData name="rajuahmed1162021@gmail.com" userId="30f68a9591dbc57c" providerId="LiveId" clId="{3CFA7273-1F74-4A2A-A724-24218CF33976}" dt="2024-05-22T12:03:50.752" v="3266" actId="47"/>
        <pc:sldMkLst>
          <pc:docMk/>
          <pc:sldMk cId="1757292847" sldId="1001"/>
        </pc:sldMkLst>
      </pc:sldChg>
      <pc:sldChg chg="del">
        <pc:chgData name="rajuahmed1162021@gmail.com" userId="30f68a9591dbc57c" providerId="LiveId" clId="{3CFA7273-1F74-4A2A-A724-24218CF33976}" dt="2024-05-22T12:03:49.766" v="3263" actId="47"/>
        <pc:sldMkLst>
          <pc:docMk/>
          <pc:sldMk cId="1638170587" sldId="1008"/>
        </pc:sldMkLst>
      </pc:sldChg>
      <pc:sldChg chg="del">
        <pc:chgData name="rajuahmed1162021@gmail.com" userId="30f68a9591dbc57c" providerId="LiveId" clId="{3CFA7273-1F74-4A2A-A724-24218CF33976}" dt="2024-05-22T12:03:48.518" v="3260" actId="47"/>
        <pc:sldMkLst>
          <pc:docMk/>
          <pc:sldMk cId="1992117924" sldId="1011"/>
        </pc:sldMkLst>
      </pc:sldChg>
      <pc:sldChg chg="del">
        <pc:chgData name="rajuahmed1162021@gmail.com" userId="30f68a9591dbc57c" providerId="LiveId" clId="{3CFA7273-1F74-4A2A-A724-24218CF33976}" dt="2024-05-22T12:03:35.954" v="3238" actId="47"/>
        <pc:sldMkLst>
          <pc:docMk/>
          <pc:sldMk cId="1955967471" sldId="1019"/>
        </pc:sldMkLst>
      </pc:sldChg>
      <pc:sldChg chg="del">
        <pc:chgData name="rajuahmed1162021@gmail.com" userId="30f68a9591dbc57c" providerId="LiveId" clId="{3CFA7273-1F74-4A2A-A724-24218CF33976}" dt="2024-05-22T12:03:35.209" v="3236" actId="47"/>
        <pc:sldMkLst>
          <pc:docMk/>
          <pc:sldMk cId="2081207832" sldId="1020"/>
        </pc:sldMkLst>
      </pc:sldChg>
      <pc:sldChg chg="del">
        <pc:chgData name="rajuahmed1162021@gmail.com" userId="30f68a9591dbc57c" providerId="LiveId" clId="{3CFA7273-1F74-4A2A-A724-24218CF33976}" dt="2024-05-22T12:03:52.803" v="3272" actId="47"/>
        <pc:sldMkLst>
          <pc:docMk/>
          <pc:sldMk cId="2406994232" sldId="1026"/>
        </pc:sldMkLst>
      </pc:sldChg>
      <pc:sldChg chg="addSp delSp modSp mod">
        <pc:chgData name="rajuahmed1162021@gmail.com" userId="30f68a9591dbc57c" providerId="LiveId" clId="{3CFA7273-1F74-4A2A-A724-24218CF33976}" dt="2024-05-22T12:03:28.915" v="3235"/>
        <pc:sldMkLst>
          <pc:docMk/>
          <pc:sldMk cId="866820105" sldId="1027"/>
        </pc:sldMkLst>
        <pc:spChg chg="del">
          <ac:chgData name="rajuahmed1162021@gmail.com" userId="30f68a9591dbc57c" providerId="LiveId" clId="{3CFA7273-1F74-4A2A-A724-24218CF33976}" dt="2024-05-22T11:58:39.859" v="3189" actId="478"/>
          <ac:spMkLst>
            <pc:docMk/>
            <pc:sldMk cId="866820105" sldId="1027"/>
            <ac:spMk id="2" creationId="{71343364-DC90-28EF-8029-0E51783AFC0C}"/>
          </ac:spMkLst>
        </pc:spChg>
        <pc:spChg chg="del">
          <ac:chgData name="rajuahmed1162021@gmail.com" userId="30f68a9591dbc57c" providerId="LiveId" clId="{3CFA7273-1F74-4A2A-A724-24218CF33976}" dt="2024-05-22T11:58:39.859" v="3189" actId="478"/>
          <ac:spMkLst>
            <pc:docMk/>
            <pc:sldMk cId="866820105" sldId="1027"/>
            <ac:spMk id="3" creationId="{C3401FB7-44D3-E10D-4DEE-89815AB98BA1}"/>
          </ac:spMkLst>
        </pc:spChg>
        <pc:spChg chg="add mod">
          <ac:chgData name="rajuahmed1162021@gmail.com" userId="30f68a9591dbc57c" providerId="LiveId" clId="{3CFA7273-1F74-4A2A-A724-24218CF33976}" dt="2024-05-22T12:03:28.915" v="3235"/>
          <ac:spMkLst>
            <pc:docMk/>
            <pc:sldMk cId="866820105" sldId="1027"/>
            <ac:spMk id="4" creationId="{E73E03EA-9CE5-EE01-0BF2-29AEE9A845B7}"/>
          </ac:spMkLst>
        </pc:spChg>
        <pc:spChg chg="add mod">
          <ac:chgData name="rajuahmed1162021@gmail.com" userId="30f68a9591dbc57c" providerId="LiveId" clId="{3CFA7273-1F74-4A2A-A724-24218CF33976}" dt="2024-05-22T12:03:28.915" v="3235"/>
          <ac:spMkLst>
            <pc:docMk/>
            <pc:sldMk cId="866820105" sldId="1027"/>
            <ac:spMk id="6" creationId="{A0377211-FAEC-0541-CFF6-FD510E65FCD2}"/>
          </ac:spMkLst>
        </pc:spChg>
        <pc:spChg chg="del">
          <ac:chgData name="rajuahmed1162021@gmail.com" userId="30f68a9591dbc57c" providerId="LiveId" clId="{3CFA7273-1F74-4A2A-A724-24218CF33976}" dt="2024-05-22T11:58:39.859" v="3189" actId="478"/>
          <ac:spMkLst>
            <pc:docMk/>
            <pc:sldMk cId="866820105" sldId="1027"/>
            <ac:spMk id="9" creationId="{A884F367-B934-1E13-E01E-AEC22BC39F76}"/>
          </ac:spMkLst>
        </pc:spChg>
        <pc:spChg chg="del">
          <ac:chgData name="rajuahmed1162021@gmail.com" userId="30f68a9591dbc57c" providerId="LiveId" clId="{3CFA7273-1F74-4A2A-A724-24218CF33976}" dt="2024-05-22T11:58:39.859" v="3189" actId="478"/>
          <ac:spMkLst>
            <pc:docMk/>
            <pc:sldMk cId="866820105" sldId="1027"/>
            <ac:spMk id="10" creationId="{9F01B837-CDD8-1248-65F9-DDB537B18398}"/>
          </ac:spMkLst>
        </pc:spChg>
        <pc:spChg chg="del">
          <ac:chgData name="rajuahmed1162021@gmail.com" userId="30f68a9591dbc57c" providerId="LiveId" clId="{3CFA7273-1F74-4A2A-A724-24218CF33976}" dt="2024-05-22T11:58:39.859" v="3189" actId="478"/>
          <ac:spMkLst>
            <pc:docMk/>
            <pc:sldMk cId="866820105" sldId="1027"/>
            <ac:spMk id="30" creationId="{B60781F0-DABB-9FBB-7EF9-9B0A29652AC8}"/>
          </ac:spMkLst>
        </pc:spChg>
        <pc:spChg chg="del">
          <ac:chgData name="rajuahmed1162021@gmail.com" userId="30f68a9591dbc57c" providerId="LiveId" clId="{3CFA7273-1F74-4A2A-A724-24218CF33976}" dt="2024-05-22T11:58:39.859" v="3189" actId="478"/>
          <ac:spMkLst>
            <pc:docMk/>
            <pc:sldMk cId="866820105" sldId="1027"/>
            <ac:spMk id="35" creationId="{787F0B42-BED9-85EA-3DDA-31B286E42B3A}"/>
          </ac:spMkLst>
        </pc:spChg>
        <pc:spChg chg="del">
          <ac:chgData name="rajuahmed1162021@gmail.com" userId="30f68a9591dbc57c" providerId="LiveId" clId="{3CFA7273-1F74-4A2A-A724-24218CF33976}" dt="2024-05-22T11:58:39.859" v="3189" actId="478"/>
          <ac:spMkLst>
            <pc:docMk/>
            <pc:sldMk cId="866820105" sldId="1027"/>
            <ac:spMk id="37" creationId="{939CBC85-DDBD-9BE2-2E83-7A4C2D2EC7AA}"/>
          </ac:spMkLst>
        </pc:spChg>
        <pc:grpChg chg="del">
          <ac:chgData name="rajuahmed1162021@gmail.com" userId="30f68a9591dbc57c" providerId="LiveId" clId="{3CFA7273-1F74-4A2A-A724-24218CF33976}" dt="2024-05-22T11:58:39.859" v="3189" actId="478"/>
          <ac:grpSpMkLst>
            <pc:docMk/>
            <pc:sldMk cId="866820105" sldId="1027"/>
            <ac:grpSpMk id="11" creationId="{2D13E6E0-D0D3-5160-4699-4658F1695A1C}"/>
          </ac:grpSpMkLst>
        </pc:grpChg>
        <pc:grpChg chg="del">
          <ac:chgData name="rajuahmed1162021@gmail.com" userId="30f68a9591dbc57c" providerId="LiveId" clId="{3CFA7273-1F74-4A2A-A724-24218CF33976}" dt="2024-05-22T11:58:39.859" v="3189" actId="478"/>
          <ac:grpSpMkLst>
            <pc:docMk/>
            <pc:sldMk cId="866820105" sldId="1027"/>
            <ac:grpSpMk id="16" creationId="{7DA642BC-DBDA-E6C5-5A9C-66FE0810F3A5}"/>
          </ac:grpSpMkLst>
        </pc:grpChg>
        <pc:picChg chg="del">
          <ac:chgData name="rajuahmed1162021@gmail.com" userId="30f68a9591dbc57c" providerId="LiveId" clId="{3CFA7273-1F74-4A2A-A724-24218CF33976}" dt="2024-05-22T11:58:39.859" v="3189" actId="478"/>
          <ac:picMkLst>
            <pc:docMk/>
            <pc:sldMk cId="866820105" sldId="1027"/>
            <ac:picMk id="8" creationId="{BA191CA5-054D-9197-AC71-47FF7BE36044}"/>
          </ac:picMkLst>
        </pc:picChg>
        <pc:cxnChg chg="del">
          <ac:chgData name="rajuahmed1162021@gmail.com" userId="30f68a9591dbc57c" providerId="LiveId" clId="{3CFA7273-1F74-4A2A-A724-24218CF33976}" dt="2024-05-22T11:58:39.859" v="3189" actId="478"/>
          <ac:cxnSpMkLst>
            <pc:docMk/>
            <pc:sldMk cId="866820105" sldId="1027"/>
            <ac:cxnSpMk id="23" creationId="{F64222BA-EF08-2123-7741-59A763D9A851}"/>
          </ac:cxnSpMkLst>
        </pc:cxnChg>
      </pc:sldChg>
      <pc:sldChg chg="del">
        <pc:chgData name="rajuahmed1162021@gmail.com" userId="30f68a9591dbc57c" providerId="LiveId" clId="{3CFA7273-1F74-4A2A-A724-24218CF33976}" dt="2024-05-22T12:03:52.790" v="3271" actId="47"/>
        <pc:sldMkLst>
          <pc:docMk/>
          <pc:sldMk cId="1775228714" sldId="1029"/>
        </pc:sldMkLst>
      </pc:sldChg>
      <pc:sldChg chg="delSp del mod">
        <pc:chgData name="rajuahmed1162021@gmail.com" userId="30f68a9591dbc57c" providerId="LiveId" clId="{3CFA7273-1F74-4A2A-A724-24218CF33976}" dt="2024-05-22T12:03:35.637" v="3237" actId="47"/>
        <pc:sldMkLst>
          <pc:docMk/>
          <pc:sldMk cId="2162621470" sldId="1033"/>
        </pc:sldMkLst>
        <pc:grpChg chg="del">
          <ac:chgData name="rajuahmed1162021@gmail.com" userId="30f68a9591dbc57c" providerId="LiveId" clId="{3CFA7273-1F74-4A2A-A724-24218CF33976}" dt="2024-05-22T11:59:26.977" v="3192" actId="478"/>
          <ac:grpSpMkLst>
            <pc:docMk/>
            <pc:sldMk cId="2162621470" sldId="1033"/>
            <ac:grpSpMk id="11" creationId="{520798B9-7110-8BD1-0222-DA372AA3EF13}"/>
          </ac:grpSpMkLst>
        </pc:grpChg>
      </pc:sldChg>
      <pc:sldChg chg="addSp delSp modSp mod modClrScheme chgLayout">
        <pc:chgData name="rajuahmed1162021@gmail.com" userId="30f68a9591dbc57c" providerId="LiveId" clId="{3CFA7273-1F74-4A2A-A724-24218CF33976}" dt="2024-05-22T12:02:48.961" v="3234" actId="478"/>
        <pc:sldMkLst>
          <pc:docMk/>
          <pc:sldMk cId="1838433902" sldId="1038"/>
        </pc:sldMkLst>
        <pc:spChg chg="add del mod ord">
          <ac:chgData name="rajuahmed1162021@gmail.com" userId="30f68a9591dbc57c" providerId="LiveId" clId="{3CFA7273-1F74-4A2A-A724-24218CF33976}" dt="2024-05-21T10:24:32.624" v="79" actId="478"/>
          <ac:spMkLst>
            <pc:docMk/>
            <pc:sldMk cId="1838433902" sldId="1038"/>
            <ac:spMk id="2" creationId="{0057AD6C-C8A5-776F-AA37-3FE2AEC6F6CF}"/>
          </ac:spMkLst>
        </pc:spChg>
        <pc:spChg chg="add del mod">
          <ac:chgData name="rajuahmed1162021@gmail.com" userId="30f68a9591dbc57c" providerId="LiveId" clId="{3CFA7273-1F74-4A2A-A724-24218CF33976}" dt="2024-05-22T11:52:42.641" v="3056" actId="478"/>
          <ac:spMkLst>
            <pc:docMk/>
            <pc:sldMk cId="1838433902" sldId="1038"/>
            <ac:spMk id="2" creationId="{3ECC1129-690B-1BA6-1CF1-5D5CB0E915BD}"/>
          </ac:spMkLst>
        </pc:spChg>
        <pc:spChg chg="add del mod">
          <ac:chgData name="rajuahmed1162021@gmail.com" userId="30f68a9591dbc57c" providerId="LiveId" clId="{3CFA7273-1F74-4A2A-A724-24218CF33976}" dt="2024-05-22T04:33:10.135" v="779" actId="478"/>
          <ac:spMkLst>
            <pc:docMk/>
            <pc:sldMk cId="1838433902" sldId="1038"/>
            <ac:spMk id="2" creationId="{A29CEED2-C811-9E40-4D79-C2C6D5B76AFA}"/>
          </ac:spMkLst>
        </pc:spChg>
        <pc:spChg chg="add del mod topLvl">
          <ac:chgData name="rajuahmed1162021@gmail.com" userId="30f68a9591dbc57c" providerId="LiveId" clId="{3CFA7273-1F74-4A2A-A724-24218CF33976}" dt="2024-05-22T04:33:55.988" v="790" actId="478"/>
          <ac:spMkLst>
            <pc:docMk/>
            <pc:sldMk cId="1838433902" sldId="1038"/>
            <ac:spMk id="3" creationId="{3B8DC12A-537C-893F-7FEF-7FFCDCD963BA}"/>
          </ac:spMkLst>
        </pc:spChg>
        <pc:spChg chg="add del mod topLvl">
          <ac:chgData name="rajuahmed1162021@gmail.com" userId="30f68a9591dbc57c" providerId="LiveId" clId="{3CFA7273-1F74-4A2A-A724-24218CF33976}" dt="2024-05-22T04:33:55.367" v="789" actId="478"/>
          <ac:spMkLst>
            <pc:docMk/>
            <pc:sldMk cId="1838433902" sldId="1038"/>
            <ac:spMk id="4" creationId="{3394E891-6A10-8D3E-D5A3-8FAC94FC6B37}"/>
          </ac:spMkLst>
        </pc:spChg>
        <pc:spChg chg="add del mod">
          <ac:chgData name="rajuahmed1162021@gmail.com" userId="30f68a9591dbc57c" providerId="LiveId" clId="{3CFA7273-1F74-4A2A-A724-24218CF33976}" dt="2024-05-22T09:19:48.317" v="2291" actId="478"/>
          <ac:spMkLst>
            <pc:docMk/>
            <pc:sldMk cId="1838433902" sldId="1038"/>
            <ac:spMk id="5" creationId="{107A6E29-9EA5-6A4F-EFD0-83C2647946F0}"/>
          </ac:spMkLst>
        </pc:spChg>
        <pc:spChg chg="add del mod">
          <ac:chgData name="rajuahmed1162021@gmail.com" userId="30f68a9591dbc57c" providerId="LiveId" clId="{3CFA7273-1F74-4A2A-A724-24218CF33976}" dt="2024-05-21T11:04:34.307" v="546" actId="21"/>
          <ac:spMkLst>
            <pc:docMk/>
            <pc:sldMk cId="1838433902" sldId="1038"/>
            <ac:spMk id="6" creationId="{389DE8BD-A65A-3694-4B60-0484C3933ECD}"/>
          </ac:spMkLst>
        </pc:spChg>
        <pc:spChg chg="add del mod topLvl">
          <ac:chgData name="rajuahmed1162021@gmail.com" userId="30f68a9591dbc57c" providerId="LiveId" clId="{3CFA7273-1F74-4A2A-A724-24218CF33976}" dt="2024-05-22T04:42:26.292" v="1090" actId="478"/>
          <ac:spMkLst>
            <pc:docMk/>
            <pc:sldMk cId="1838433902" sldId="1038"/>
            <ac:spMk id="6" creationId="{7C2A7478-F54A-8A33-F0A1-ED3534301FB0}"/>
          </ac:spMkLst>
        </pc:spChg>
        <pc:spChg chg="add del mod topLvl">
          <ac:chgData name="rajuahmed1162021@gmail.com" userId="30f68a9591dbc57c" providerId="LiveId" clId="{3CFA7273-1F74-4A2A-A724-24218CF33976}" dt="2024-05-22T09:23:51.338" v="2439" actId="21"/>
          <ac:spMkLst>
            <pc:docMk/>
            <pc:sldMk cId="1838433902" sldId="1038"/>
            <ac:spMk id="6" creationId="{BE253915-7287-C272-E018-03B8AF149284}"/>
          </ac:spMkLst>
        </pc:spChg>
        <pc:spChg chg="del mod topLvl">
          <ac:chgData name="rajuahmed1162021@gmail.com" userId="30f68a9591dbc57c" providerId="LiveId" clId="{3CFA7273-1F74-4A2A-A724-24218CF33976}" dt="2024-05-22T10:55:45.234" v="2894" actId="478"/>
          <ac:spMkLst>
            <pc:docMk/>
            <pc:sldMk cId="1838433902" sldId="1038"/>
            <ac:spMk id="6" creationId="{ED164AB0-49D4-B21B-D10E-A7D6003DE253}"/>
          </ac:spMkLst>
        </pc:spChg>
        <pc:spChg chg="del mod topLvl">
          <ac:chgData name="rajuahmed1162021@gmail.com" userId="30f68a9591dbc57c" providerId="LiveId" clId="{3CFA7273-1F74-4A2A-A724-24218CF33976}" dt="2024-05-22T10:55:45.234" v="2894" actId="478"/>
          <ac:spMkLst>
            <pc:docMk/>
            <pc:sldMk cId="1838433902" sldId="1038"/>
            <ac:spMk id="7" creationId="{AF6B5392-1A80-5FB6-B5FB-751DD2402C24}"/>
          </ac:spMkLst>
        </pc:spChg>
        <pc:spChg chg="add del mod topLvl">
          <ac:chgData name="rajuahmed1162021@gmail.com" userId="30f68a9591dbc57c" providerId="LiveId" clId="{3CFA7273-1F74-4A2A-A724-24218CF33976}" dt="2024-05-22T04:42:26.292" v="1090" actId="478"/>
          <ac:spMkLst>
            <pc:docMk/>
            <pc:sldMk cId="1838433902" sldId="1038"/>
            <ac:spMk id="7" creationId="{B367716A-1532-3A33-8EF9-583C0D9E84B6}"/>
          </ac:spMkLst>
        </pc:spChg>
        <pc:spChg chg="mod">
          <ac:chgData name="rajuahmed1162021@gmail.com" userId="30f68a9591dbc57c" providerId="LiveId" clId="{3CFA7273-1F74-4A2A-A724-24218CF33976}" dt="2024-05-22T11:50:42.432" v="2977"/>
          <ac:spMkLst>
            <pc:docMk/>
            <pc:sldMk cId="1838433902" sldId="1038"/>
            <ac:spMk id="7" creationId="{BD77E8AD-6706-545F-3FFD-4BC9EDBB369E}"/>
          </ac:spMkLst>
        </pc:spChg>
        <pc:spChg chg="mod">
          <ac:chgData name="rajuahmed1162021@gmail.com" userId="30f68a9591dbc57c" providerId="LiveId" clId="{3CFA7273-1F74-4A2A-A724-24218CF33976}" dt="2024-05-22T11:50:42.432" v="2977"/>
          <ac:spMkLst>
            <pc:docMk/>
            <pc:sldMk cId="1838433902" sldId="1038"/>
            <ac:spMk id="8" creationId="{6FBE540F-8BBB-E7F8-3FE0-A152059F6D01}"/>
          </ac:spMkLst>
        </pc:spChg>
        <pc:spChg chg="add del mod">
          <ac:chgData name="rajuahmed1162021@gmail.com" userId="30f68a9591dbc57c" providerId="LiveId" clId="{3CFA7273-1F74-4A2A-A724-24218CF33976}" dt="2024-05-21T10:35:40.385" v="252" actId="21"/>
          <ac:spMkLst>
            <pc:docMk/>
            <pc:sldMk cId="1838433902" sldId="1038"/>
            <ac:spMk id="8" creationId="{70D7F79C-E3F6-C412-5E23-87ED7438D96D}"/>
          </ac:spMkLst>
        </pc:spChg>
        <pc:spChg chg="del mod topLvl">
          <ac:chgData name="rajuahmed1162021@gmail.com" userId="30f68a9591dbc57c" providerId="LiveId" clId="{3CFA7273-1F74-4A2A-A724-24218CF33976}" dt="2024-05-22T10:55:45.234" v="2894" actId="478"/>
          <ac:spMkLst>
            <pc:docMk/>
            <pc:sldMk cId="1838433902" sldId="1038"/>
            <ac:spMk id="8" creationId="{F8DD91D7-1381-78B1-5E6D-F1BD505EA204}"/>
          </ac:spMkLst>
        </pc:spChg>
        <pc:spChg chg="mod">
          <ac:chgData name="rajuahmed1162021@gmail.com" userId="30f68a9591dbc57c" providerId="LiveId" clId="{3CFA7273-1F74-4A2A-A724-24218CF33976}" dt="2024-05-22T11:50:42.432" v="2977"/>
          <ac:spMkLst>
            <pc:docMk/>
            <pc:sldMk cId="1838433902" sldId="1038"/>
            <ac:spMk id="9" creationId="{09E9B9A6-95EB-246D-B76B-4322D14BDA4A}"/>
          </ac:spMkLst>
        </pc:spChg>
        <pc:spChg chg="del mod topLvl">
          <ac:chgData name="rajuahmed1162021@gmail.com" userId="30f68a9591dbc57c" providerId="LiveId" clId="{3CFA7273-1F74-4A2A-A724-24218CF33976}" dt="2024-05-22T10:55:45.234" v="2894" actId="478"/>
          <ac:spMkLst>
            <pc:docMk/>
            <pc:sldMk cId="1838433902" sldId="1038"/>
            <ac:spMk id="9" creationId="{704DC7BE-FD54-F00B-408E-C2256B230AF3}"/>
          </ac:spMkLst>
        </pc:spChg>
        <pc:spChg chg="add del mod topLvl">
          <ac:chgData name="rajuahmed1162021@gmail.com" userId="30f68a9591dbc57c" providerId="LiveId" clId="{3CFA7273-1F74-4A2A-A724-24218CF33976}" dt="2024-05-22T04:46:56.484" v="1128" actId="478"/>
          <ac:spMkLst>
            <pc:docMk/>
            <pc:sldMk cId="1838433902" sldId="1038"/>
            <ac:spMk id="9" creationId="{8D112948-AC78-0DF4-BA68-F6A3B956A813}"/>
          </ac:spMkLst>
        </pc:spChg>
        <pc:spChg chg="add del mod">
          <ac:chgData name="rajuahmed1162021@gmail.com" userId="30f68a9591dbc57c" providerId="LiveId" clId="{3CFA7273-1F74-4A2A-A724-24218CF33976}" dt="2024-05-21T10:36:36.257" v="265" actId="478"/>
          <ac:spMkLst>
            <pc:docMk/>
            <pc:sldMk cId="1838433902" sldId="1038"/>
            <ac:spMk id="9" creationId="{A8B5BAEF-911A-DF44-DBE2-6E186D3F2418}"/>
          </ac:spMkLst>
        </pc:spChg>
        <pc:spChg chg="mod">
          <ac:chgData name="rajuahmed1162021@gmail.com" userId="30f68a9591dbc57c" providerId="LiveId" clId="{3CFA7273-1F74-4A2A-A724-24218CF33976}" dt="2024-05-21T11:03:36.250" v="512"/>
          <ac:spMkLst>
            <pc:docMk/>
            <pc:sldMk cId="1838433902" sldId="1038"/>
            <ac:spMk id="9" creationId="{D5320A58-6289-DEEF-1E81-7BD94B8FBD47}"/>
          </ac:spMkLst>
        </pc:spChg>
        <pc:spChg chg="del mod topLvl">
          <ac:chgData name="rajuahmed1162021@gmail.com" userId="30f68a9591dbc57c" providerId="LiveId" clId="{3CFA7273-1F74-4A2A-A724-24218CF33976}" dt="2024-05-22T10:55:45.234" v="2894" actId="478"/>
          <ac:spMkLst>
            <pc:docMk/>
            <pc:sldMk cId="1838433902" sldId="1038"/>
            <ac:spMk id="10" creationId="{02146105-3BB7-87B0-DE88-1F5116E6C72D}"/>
          </ac:spMkLst>
        </pc:spChg>
        <pc:spChg chg="add del mod">
          <ac:chgData name="rajuahmed1162021@gmail.com" userId="30f68a9591dbc57c" providerId="LiveId" clId="{3CFA7273-1F74-4A2A-A724-24218CF33976}" dt="2024-05-21T10:36:36.257" v="265" actId="478"/>
          <ac:spMkLst>
            <pc:docMk/>
            <pc:sldMk cId="1838433902" sldId="1038"/>
            <ac:spMk id="10" creationId="{2ECC4680-606A-6977-86DF-29C3FF6966A7}"/>
          </ac:spMkLst>
        </pc:spChg>
        <pc:spChg chg="del mod topLvl">
          <ac:chgData name="rajuahmed1162021@gmail.com" userId="30f68a9591dbc57c" providerId="LiveId" clId="{3CFA7273-1F74-4A2A-A724-24218CF33976}" dt="2024-05-22T09:23:51.338" v="2439" actId="21"/>
          <ac:spMkLst>
            <pc:docMk/>
            <pc:sldMk cId="1838433902" sldId="1038"/>
            <ac:spMk id="10" creationId="{8E2A5698-AF4F-65F9-2ACE-9C98A640C7F2}"/>
          </ac:spMkLst>
        </pc:spChg>
        <pc:spChg chg="mod">
          <ac:chgData name="rajuahmed1162021@gmail.com" userId="30f68a9591dbc57c" providerId="LiveId" clId="{3CFA7273-1F74-4A2A-A724-24218CF33976}" dt="2024-05-22T11:50:42.432" v="2977"/>
          <ac:spMkLst>
            <pc:docMk/>
            <pc:sldMk cId="1838433902" sldId="1038"/>
            <ac:spMk id="10" creationId="{A3CCFD80-B136-8E23-CA04-26B8D8EAC04B}"/>
          </ac:spMkLst>
        </pc:spChg>
        <pc:spChg chg="add del mod topLvl">
          <ac:chgData name="rajuahmed1162021@gmail.com" userId="30f68a9591dbc57c" providerId="LiveId" clId="{3CFA7273-1F74-4A2A-A724-24218CF33976}" dt="2024-05-22T04:46:56.484" v="1128" actId="478"/>
          <ac:spMkLst>
            <pc:docMk/>
            <pc:sldMk cId="1838433902" sldId="1038"/>
            <ac:spMk id="10" creationId="{D76CE0C8-8C08-B7D9-BF44-771AE4164ACD}"/>
          </ac:spMkLst>
        </pc:spChg>
        <pc:spChg chg="mod">
          <ac:chgData name="rajuahmed1162021@gmail.com" userId="30f68a9591dbc57c" providerId="LiveId" clId="{3CFA7273-1F74-4A2A-A724-24218CF33976}" dt="2024-05-21T11:03:36.250" v="512"/>
          <ac:spMkLst>
            <pc:docMk/>
            <pc:sldMk cId="1838433902" sldId="1038"/>
            <ac:spMk id="10" creationId="{DA9D20E0-563C-C307-EE89-ACB30CA2335E}"/>
          </ac:spMkLst>
        </pc:spChg>
        <pc:spChg chg="del mod topLvl">
          <ac:chgData name="rajuahmed1162021@gmail.com" userId="30f68a9591dbc57c" providerId="LiveId" clId="{3CFA7273-1F74-4A2A-A724-24218CF33976}" dt="2024-05-22T10:55:45.234" v="2894" actId="478"/>
          <ac:spMkLst>
            <pc:docMk/>
            <pc:sldMk cId="1838433902" sldId="1038"/>
            <ac:spMk id="11" creationId="{6F0468E5-F3EC-B5C0-F083-5E376AAEB98A}"/>
          </ac:spMkLst>
        </pc:spChg>
        <pc:spChg chg="mod">
          <ac:chgData name="rajuahmed1162021@gmail.com" userId="30f68a9591dbc57c" providerId="LiveId" clId="{3CFA7273-1F74-4A2A-A724-24218CF33976}" dt="2024-05-22T11:50:53.530" v="2978"/>
          <ac:spMkLst>
            <pc:docMk/>
            <pc:sldMk cId="1838433902" sldId="1038"/>
            <ac:spMk id="12" creationId="{4E17B2AB-7810-ADDE-BA1D-F7DD10E5DF62}"/>
          </ac:spMkLst>
        </pc:spChg>
        <pc:spChg chg="mod">
          <ac:chgData name="rajuahmed1162021@gmail.com" userId="30f68a9591dbc57c" providerId="LiveId" clId="{3CFA7273-1F74-4A2A-A724-24218CF33976}" dt="2024-05-21T11:03:36.250" v="512"/>
          <ac:spMkLst>
            <pc:docMk/>
            <pc:sldMk cId="1838433902" sldId="1038"/>
            <ac:spMk id="12" creationId="{B300D0CC-49F0-6E04-292B-5B88F57B5EC4}"/>
          </ac:spMkLst>
        </pc:spChg>
        <pc:spChg chg="del mod topLvl">
          <ac:chgData name="rajuahmed1162021@gmail.com" userId="30f68a9591dbc57c" providerId="LiveId" clId="{3CFA7273-1F74-4A2A-A724-24218CF33976}" dt="2024-05-22T10:55:45.234" v="2894" actId="478"/>
          <ac:spMkLst>
            <pc:docMk/>
            <pc:sldMk cId="1838433902" sldId="1038"/>
            <ac:spMk id="12" creationId="{E881A9E6-2689-D46A-CEFB-17B72E18C477}"/>
          </ac:spMkLst>
        </pc:spChg>
        <pc:spChg chg="mod">
          <ac:chgData name="rajuahmed1162021@gmail.com" userId="30f68a9591dbc57c" providerId="LiveId" clId="{3CFA7273-1F74-4A2A-A724-24218CF33976}" dt="2024-05-22T11:50:53.530" v="2978"/>
          <ac:spMkLst>
            <pc:docMk/>
            <pc:sldMk cId="1838433902" sldId="1038"/>
            <ac:spMk id="13" creationId="{2C4C31A3-B6BF-2472-0DD4-42272E0FF1B5}"/>
          </ac:spMkLst>
        </pc:spChg>
        <pc:spChg chg="mod">
          <ac:chgData name="rajuahmed1162021@gmail.com" userId="30f68a9591dbc57c" providerId="LiveId" clId="{3CFA7273-1F74-4A2A-A724-24218CF33976}" dt="2024-05-21T11:03:36.250" v="512"/>
          <ac:spMkLst>
            <pc:docMk/>
            <pc:sldMk cId="1838433902" sldId="1038"/>
            <ac:spMk id="13" creationId="{B6FFD019-F74E-E706-6479-E18C69E8ED38}"/>
          </ac:spMkLst>
        </pc:spChg>
        <pc:spChg chg="del mod topLvl">
          <ac:chgData name="rajuahmed1162021@gmail.com" userId="30f68a9591dbc57c" providerId="LiveId" clId="{3CFA7273-1F74-4A2A-A724-24218CF33976}" dt="2024-05-22T10:55:45.234" v="2894" actId="478"/>
          <ac:spMkLst>
            <pc:docMk/>
            <pc:sldMk cId="1838433902" sldId="1038"/>
            <ac:spMk id="13" creationId="{CBCAF436-9C82-8E20-DA47-003A4A3DE0DB}"/>
          </ac:spMkLst>
        </pc:spChg>
        <pc:spChg chg="del mod topLvl">
          <ac:chgData name="rajuahmed1162021@gmail.com" userId="30f68a9591dbc57c" providerId="LiveId" clId="{3CFA7273-1F74-4A2A-A724-24218CF33976}" dt="2024-05-22T10:55:45.234" v="2894" actId="478"/>
          <ac:spMkLst>
            <pc:docMk/>
            <pc:sldMk cId="1838433902" sldId="1038"/>
            <ac:spMk id="14" creationId="{90DA4B6D-AB68-C6EB-1B7B-6552A2A576BB}"/>
          </ac:spMkLst>
        </pc:spChg>
        <pc:spChg chg="add del mod">
          <ac:chgData name="rajuahmed1162021@gmail.com" userId="30f68a9591dbc57c" providerId="LiveId" clId="{3CFA7273-1F74-4A2A-A724-24218CF33976}" dt="2024-05-22T11:52:42.641" v="3056" actId="478"/>
          <ac:spMkLst>
            <pc:docMk/>
            <pc:sldMk cId="1838433902" sldId="1038"/>
            <ac:spMk id="14" creationId="{A6E8A58F-ADF4-02DC-3E84-119F6AA032C4}"/>
          </ac:spMkLst>
        </pc:spChg>
        <pc:spChg chg="mod">
          <ac:chgData name="rajuahmed1162021@gmail.com" userId="30f68a9591dbc57c" providerId="LiveId" clId="{3CFA7273-1F74-4A2A-A724-24218CF33976}" dt="2024-05-22T09:22:35.619" v="2357"/>
          <ac:spMkLst>
            <pc:docMk/>
            <pc:sldMk cId="1838433902" sldId="1038"/>
            <ac:spMk id="15" creationId="{0F1F4C81-CB47-D694-B68F-60601B8FF5EA}"/>
          </ac:spMkLst>
        </pc:spChg>
        <pc:spChg chg="del mod topLvl">
          <ac:chgData name="rajuahmed1162021@gmail.com" userId="30f68a9591dbc57c" providerId="LiveId" clId="{3CFA7273-1F74-4A2A-A724-24218CF33976}" dt="2024-05-22T10:55:45.234" v="2894" actId="478"/>
          <ac:spMkLst>
            <pc:docMk/>
            <pc:sldMk cId="1838433902" sldId="1038"/>
            <ac:spMk id="15" creationId="{8C691BC6-A296-C683-C76B-00AE17221546}"/>
          </ac:spMkLst>
        </pc:spChg>
        <pc:spChg chg="mod">
          <ac:chgData name="rajuahmed1162021@gmail.com" userId="30f68a9591dbc57c" providerId="LiveId" clId="{3CFA7273-1F74-4A2A-A724-24218CF33976}" dt="2024-05-22T09:22:35.619" v="2357"/>
          <ac:spMkLst>
            <pc:docMk/>
            <pc:sldMk cId="1838433902" sldId="1038"/>
            <ac:spMk id="16" creationId="{567D8DFC-D411-78D4-A765-1C63691D990B}"/>
          </ac:spMkLst>
        </pc:spChg>
        <pc:spChg chg="del mod topLvl">
          <ac:chgData name="rajuahmed1162021@gmail.com" userId="30f68a9591dbc57c" providerId="LiveId" clId="{3CFA7273-1F74-4A2A-A724-24218CF33976}" dt="2024-05-22T10:55:45.234" v="2894" actId="478"/>
          <ac:spMkLst>
            <pc:docMk/>
            <pc:sldMk cId="1838433902" sldId="1038"/>
            <ac:spMk id="16" creationId="{A04991AB-0327-8236-A27D-941E48CF2967}"/>
          </ac:spMkLst>
        </pc:spChg>
        <pc:spChg chg="add del mod ord">
          <ac:chgData name="rajuahmed1162021@gmail.com" userId="30f68a9591dbc57c" providerId="LiveId" clId="{3CFA7273-1F74-4A2A-A724-24218CF33976}" dt="2024-05-21T11:08:09.334" v="608" actId="478"/>
          <ac:spMkLst>
            <pc:docMk/>
            <pc:sldMk cId="1838433902" sldId="1038"/>
            <ac:spMk id="17" creationId="{224AE7AA-0D4D-284D-0FFC-836AE1C6A95C}"/>
          </ac:spMkLst>
        </pc:spChg>
        <pc:spChg chg="del mod topLvl">
          <ac:chgData name="rajuahmed1162021@gmail.com" userId="30f68a9591dbc57c" providerId="LiveId" clId="{3CFA7273-1F74-4A2A-A724-24218CF33976}" dt="2024-05-22T10:55:45.234" v="2894" actId="478"/>
          <ac:spMkLst>
            <pc:docMk/>
            <pc:sldMk cId="1838433902" sldId="1038"/>
            <ac:spMk id="17" creationId="{41E03540-BFE4-EDBB-BCA4-8D942F76AA8A}"/>
          </ac:spMkLst>
        </pc:spChg>
        <pc:spChg chg="mod">
          <ac:chgData name="rajuahmed1162021@gmail.com" userId="30f68a9591dbc57c" providerId="LiveId" clId="{3CFA7273-1F74-4A2A-A724-24218CF33976}" dt="2024-05-22T09:22:35.619" v="2357"/>
          <ac:spMkLst>
            <pc:docMk/>
            <pc:sldMk cId="1838433902" sldId="1038"/>
            <ac:spMk id="17" creationId="{6BA913FA-8E83-35BB-6E16-744E567FBF74}"/>
          </ac:spMkLst>
        </pc:spChg>
        <pc:spChg chg="add del mod">
          <ac:chgData name="rajuahmed1162021@gmail.com" userId="30f68a9591dbc57c" providerId="LiveId" clId="{3CFA7273-1F74-4A2A-A724-24218CF33976}" dt="2024-05-21T11:42:09.098" v="617" actId="478"/>
          <ac:spMkLst>
            <pc:docMk/>
            <pc:sldMk cId="1838433902" sldId="1038"/>
            <ac:spMk id="18" creationId="{5CAFDBF1-7109-CF4D-B01F-A448A6F7D704}"/>
          </ac:spMkLst>
        </pc:spChg>
        <pc:spChg chg="del mod topLvl">
          <ac:chgData name="rajuahmed1162021@gmail.com" userId="30f68a9591dbc57c" providerId="LiveId" clId="{3CFA7273-1F74-4A2A-A724-24218CF33976}" dt="2024-05-22T10:55:45.234" v="2894" actId="478"/>
          <ac:spMkLst>
            <pc:docMk/>
            <pc:sldMk cId="1838433902" sldId="1038"/>
            <ac:spMk id="18" creationId="{6CF40A8F-4220-AAAE-4B70-3EA24C5BDBB0}"/>
          </ac:spMkLst>
        </pc:spChg>
        <pc:spChg chg="mod">
          <ac:chgData name="rajuahmed1162021@gmail.com" userId="30f68a9591dbc57c" providerId="LiveId" clId="{3CFA7273-1F74-4A2A-A724-24218CF33976}" dt="2024-05-22T09:22:35.619" v="2357"/>
          <ac:spMkLst>
            <pc:docMk/>
            <pc:sldMk cId="1838433902" sldId="1038"/>
            <ac:spMk id="18" creationId="{8F8E2001-C1AF-230F-AABB-A4B1519C5700}"/>
          </ac:spMkLst>
        </pc:spChg>
        <pc:spChg chg="add del mod">
          <ac:chgData name="rajuahmed1162021@gmail.com" userId="30f68a9591dbc57c" providerId="LiveId" clId="{3CFA7273-1F74-4A2A-A724-24218CF33976}" dt="2024-05-21T11:42:27.737" v="621" actId="478"/>
          <ac:spMkLst>
            <pc:docMk/>
            <pc:sldMk cId="1838433902" sldId="1038"/>
            <ac:spMk id="19" creationId="{50EA84D7-1442-D954-3762-4B3FBA3AFDA1}"/>
          </ac:spMkLst>
        </pc:spChg>
        <pc:spChg chg="add del mod">
          <ac:chgData name="rajuahmed1162021@gmail.com" userId="30f68a9591dbc57c" providerId="LiveId" clId="{3CFA7273-1F74-4A2A-A724-24218CF33976}" dt="2024-05-21T10:35:18.127" v="249" actId="478"/>
          <ac:spMkLst>
            <pc:docMk/>
            <pc:sldMk cId="1838433902" sldId="1038"/>
            <ac:spMk id="19" creationId="{780DBD64-1585-8520-04E0-C301D55C4DFB}"/>
          </ac:spMkLst>
        </pc:spChg>
        <pc:spChg chg="del mod topLvl">
          <ac:chgData name="rajuahmed1162021@gmail.com" userId="30f68a9591dbc57c" providerId="LiveId" clId="{3CFA7273-1F74-4A2A-A724-24218CF33976}" dt="2024-05-22T10:55:45.234" v="2894" actId="478"/>
          <ac:spMkLst>
            <pc:docMk/>
            <pc:sldMk cId="1838433902" sldId="1038"/>
            <ac:spMk id="19" creationId="{D4ECB7BB-EE71-4965-00AE-1D63F3383E20}"/>
          </ac:spMkLst>
        </pc:spChg>
        <pc:spChg chg="add del">
          <ac:chgData name="rajuahmed1162021@gmail.com" userId="30f68a9591dbc57c" providerId="LiveId" clId="{3CFA7273-1F74-4A2A-A724-24218CF33976}" dt="2024-05-21T11:42:50.730" v="623" actId="478"/>
          <ac:spMkLst>
            <pc:docMk/>
            <pc:sldMk cId="1838433902" sldId="1038"/>
            <ac:spMk id="21" creationId="{0446EC30-F277-705A-1C1D-2522AE424C15}"/>
          </ac:spMkLst>
        </pc:spChg>
        <pc:spChg chg="del mod topLvl">
          <ac:chgData name="rajuahmed1162021@gmail.com" userId="30f68a9591dbc57c" providerId="LiveId" clId="{3CFA7273-1F74-4A2A-A724-24218CF33976}" dt="2024-05-22T10:55:45.234" v="2894" actId="478"/>
          <ac:spMkLst>
            <pc:docMk/>
            <pc:sldMk cId="1838433902" sldId="1038"/>
            <ac:spMk id="21" creationId="{170AC73C-B7CC-6A76-5CF4-B4617CD332FF}"/>
          </ac:spMkLst>
        </pc:spChg>
        <pc:spChg chg="add del mod">
          <ac:chgData name="rajuahmed1162021@gmail.com" userId="30f68a9591dbc57c" providerId="LiveId" clId="{3CFA7273-1F74-4A2A-A724-24218CF33976}" dt="2024-05-21T11:48:47.271" v="700" actId="21"/>
          <ac:spMkLst>
            <pc:docMk/>
            <pc:sldMk cId="1838433902" sldId="1038"/>
            <ac:spMk id="26" creationId="{98D05DEC-46ED-6D9D-55A7-5A8F28BF79B0}"/>
          </ac:spMkLst>
        </pc:spChg>
        <pc:spChg chg="del mod topLvl">
          <ac:chgData name="rajuahmed1162021@gmail.com" userId="30f68a9591dbc57c" providerId="LiveId" clId="{3CFA7273-1F74-4A2A-A724-24218CF33976}" dt="2024-05-22T10:55:45.234" v="2894" actId="478"/>
          <ac:spMkLst>
            <pc:docMk/>
            <pc:sldMk cId="1838433902" sldId="1038"/>
            <ac:spMk id="26" creationId="{D284183A-A0C5-3EF6-DAF4-3837A11C6467}"/>
          </ac:spMkLst>
        </pc:spChg>
        <pc:spChg chg="add mod">
          <ac:chgData name="rajuahmed1162021@gmail.com" userId="30f68a9591dbc57c" providerId="LiveId" clId="{3CFA7273-1F74-4A2A-A724-24218CF33976}" dt="2024-05-21T11:43:30.469" v="630" actId="164"/>
          <ac:spMkLst>
            <pc:docMk/>
            <pc:sldMk cId="1838433902" sldId="1038"/>
            <ac:spMk id="27" creationId="{03EC1381-0DF3-E8EB-BDCC-5C1DFFEA8A09}"/>
          </ac:spMkLst>
        </pc:spChg>
        <pc:spChg chg="del mod topLvl">
          <ac:chgData name="rajuahmed1162021@gmail.com" userId="30f68a9591dbc57c" providerId="LiveId" clId="{3CFA7273-1F74-4A2A-A724-24218CF33976}" dt="2024-05-22T10:55:45.234" v="2894" actId="478"/>
          <ac:spMkLst>
            <pc:docMk/>
            <pc:sldMk cId="1838433902" sldId="1038"/>
            <ac:spMk id="27" creationId="{42493DFA-CC5D-F28B-02E4-F9F39D6F600F}"/>
          </ac:spMkLst>
        </pc:spChg>
        <pc:spChg chg="del mod topLvl">
          <ac:chgData name="rajuahmed1162021@gmail.com" userId="30f68a9591dbc57c" providerId="LiveId" clId="{3CFA7273-1F74-4A2A-A724-24218CF33976}" dt="2024-05-22T10:55:45.234" v="2894" actId="478"/>
          <ac:spMkLst>
            <pc:docMk/>
            <pc:sldMk cId="1838433902" sldId="1038"/>
            <ac:spMk id="28" creationId="{60A46C6E-CB60-3F08-C65F-E1CE8D5254F4}"/>
          </ac:spMkLst>
        </pc:spChg>
        <pc:spChg chg="add del mod ord">
          <ac:chgData name="rajuahmed1162021@gmail.com" userId="30f68a9591dbc57c" providerId="LiveId" clId="{3CFA7273-1F74-4A2A-A724-24218CF33976}" dt="2024-05-22T09:26:03.116" v="2458" actId="478"/>
          <ac:spMkLst>
            <pc:docMk/>
            <pc:sldMk cId="1838433902" sldId="1038"/>
            <ac:spMk id="28" creationId="{DF4A0B9F-FDA5-259E-3A4D-A73FAC4A6C19}"/>
          </ac:spMkLst>
        </pc:spChg>
        <pc:spChg chg="add mod">
          <ac:chgData name="rajuahmed1162021@gmail.com" userId="30f68a9591dbc57c" providerId="LiveId" clId="{3CFA7273-1F74-4A2A-A724-24218CF33976}" dt="2024-05-21T11:43:30.469" v="630" actId="164"/>
          <ac:spMkLst>
            <pc:docMk/>
            <pc:sldMk cId="1838433902" sldId="1038"/>
            <ac:spMk id="28" creationId="{F456423C-CC2C-5B35-55BF-6C41AE2EBB00}"/>
          </ac:spMkLst>
        </pc:spChg>
        <pc:spChg chg="del mod topLvl">
          <ac:chgData name="rajuahmed1162021@gmail.com" userId="30f68a9591dbc57c" providerId="LiveId" clId="{3CFA7273-1F74-4A2A-A724-24218CF33976}" dt="2024-05-22T10:55:45.234" v="2894" actId="478"/>
          <ac:spMkLst>
            <pc:docMk/>
            <pc:sldMk cId="1838433902" sldId="1038"/>
            <ac:spMk id="29" creationId="{0CDD2AFD-3DBB-DC21-ED25-6E3BEC8C2301}"/>
          </ac:spMkLst>
        </pc:spChg>
        <pc:spChg chg="add del mod ord">
          <ac:chgData name="rajuahmed1162021@gmail.com" userId="30f68a9591dbc57c" providerId="LiveId" clId="{3CFA7273-1F74-4A2A-A724-24218CF33976}" dt="2024-05-22T09:26:03.116" v="2458" actId="478"/>
          <ac:spMkLst>
            <pc:docMk/>
            <pc:sldMk cId="1838433902" sldId="1038"/>
            <ac:spMk id="29" creationId="{65EFDD56-E4B2-D1FF-5586-7DF82A82C591}"/>
          </ac:spMkLst>
        </pc:spChg>
        <pc:spChg chg="add del mod topLvl">
          <ac:chgData name="rajuahmed1162021@gmail.com" userId="30f68a9591dbc57c" providerId="LiveId" clId="{3CFA7273-1F74-4A2A-A724-24218CF33976}" dt="2024-05-22T04:43:59.400" v="1103" actId="21"/>
          <ac:spMkLst>
            <pc:docMk/>
            <pc:sldMk cId="1838433902" sldId="1038"/>
            <ac:spMk id="29" creationId="{9FD9DDD5-7273-25E9-5604-59F7AF68D251}"/>
          </ac:spMkLst>
        </pc:spChg>
        <pc:spChg chg="del mod topLvl">
          <ac:chgData name="rajuahmed1162021@gmail.com" userId="30f68a9591dbc57c" providerId="LiveId" clId="{3CFA7273-1F74-4A2A-A724-24218CF33976}" dt="2024-05-22T10:55:45.234" v="2894" actId="478"/>
          <ac:spMkLst>
            <pc:docMk/>
            <pc:sldMk cId="1838433902" sldId="1038"/>
            <ac:spMk id="30" creationId="{31E9ADB7-C6A1-CB3B-2DAD-79C125D045E5}"/>
          </ac:spMkLst>
        </pc:spChg>
        <pc:spChg chg="add del mod">
          <ac:chgData name="rajuahmed1162021@gmail.com" userId="30f68a9591dbc57c" providerId="LiveId" clId="{3CFA7273-1F74-4A2A-A724-24218CF33976}" dt="2024-05-21T11:48:05.983" v="690"/>
          <ac:spMkLst>
            <pc:docMk/>
            <pc:sldMk cId="1838433902" sldId="1038"/>
            <ac:spMk id="30" creationId="{71ADE79C-F501-0747-51CD-6EACB45993EE}"/>
          </ac:spMkLst>
        </pc:spChg>
        <pc:spChg chg="mod">
          <ac:chgData name="rajuahmed1162021@gmail.com" userId="30f68a9591dbc57c" providerId="LiveId" clId="{3CFA7273-1F74-4A2A-A724-24218CF33976}" dt="2024-05-21T10:35:12.628" v="248"/>
          <ac:spMkLst>
            <pc:docMk/>
            <pc:sldMk cId="1838433902" sldId="1038"/>
            <ac:spMk id="30" creationId="{B87A1B88-28B0-2FA7-4EB0-0D9CB4824A21}"/>
          </ac:spMkLst>
        </pc:spChg>
        <pc:spChg chg="add del mod">
          <ac:chgData name="rajuahmed1162021@gmail.com" userId="30f68a9591dbc57c" providerId="LiveId" clId="{3CFA7273-1F74-4A2A-A724-24218CF33976}" dt="2024-05-21T11:48:05.983" v="690"/>
          <ac:spMkLst>
            <pc:docMk/>
            <pc:sldMk cId="1838433902" sldId="1038"/>
            <ac:spMk id="31" creationId="{041C2A90-1F45-9E45-2DB9-461E9ADDE85A}"/>
          </ac:spMkLst>
        </pc:spChg>
        <pc:spChg chg="del mod topLvl">
          <ac:chgData name="rajuahmed1162021@gmail.com" userId="30f68a9591dbc57c" providerId="LiveId" clId="{3CFA7273-1F74-4A2A-A724-24218CF33976}" dt="2024-05-22T10:55:45.234" v="2894" actId="478"/>
          <ac:spMkLst>
            <pc:docMk/>
            <pc:sldMk cId="1838433902" sldId="1038"/>
            <ac:spMk id="31" creationId="{C47066E3-D433-2DFB-EAD9-3ECE2C848651}"/>
          </ac:spMkLst>
        </pc:spChg>
        <pc:spChg chg="mod">
          <ac:chgData name="rajuahmed1162021@gmail.com" userId="30f68a9591dbc57c" providerId="LiveId" clId="{3CFA7273-1F74-4A2A-A724-24218CF33976}" dt="2024-05-21T10:35:12.628" v="248"/>
          <ac:spMkLst>
            <pc:docMk/>
            <pc:sldMk cId="1838433902" sldId="1038"/>
            <ac:spMk id="31" creationId="{E2577CA3-A7D5-F06D-8C82-CBCF5949D02D}"/>
          </ac:spMkLst>
        </pc:spChg>
        <pc:spChg chg="del mod topLvl">
          <ac:chgData name="rajuahmed1162021@gmail.com" userId="30f68a9591dbc57c" providerId="LiveId" clId="{3CFA7273-1F74-4A2A-A724-24218CF33976}" dt="2024-05-22T10:55:45.234" v="2894" actId="478"/>
          <ac:spMkLst>
            <pc:docMk/>
            <pc:sldMk cId="1838433902" sldId="1038"/>
            <ac:spMk id="32" creationId="{3241D5AC-9968-381E-E146-65795EE70AE2}"/>
          </ac:spMkLst>
        </pc:spChg>
        <pc:spChg chg="add del mod">
          <ac:chgData name="rajuahmed1162021@gmail.com" userId="30f68a9591dbc57c" providerId="LiveId" clId="{3CFA7273-1F74-4A2A-A724-24218CF33976}" dt="2024-05-21T11:48:05.983" v="690"/>
          <ac:spMkLst>
            <pc:docMk/>
            <pc:sldMk cId="1838433902" sldId="1038"/>
            <ac:spMk id="32" creationId="{BBB28818-B188-E311-BA60-8B774F58EC8D}"/>
          </ac:spMkLst>
        </pc:spChg>
        <pc:spChg chg="add del mod">
          <ac:chgData name="rajuahmed1162021@gmail.com" userId="30f68a9591dbc57c" providerId="LiveId" clId="{3CFA7273-1F74-4A2A-A724-24218CF33976}" dt="2024-05-22T04:42:24.504" v="1089" actId="21"/>
          <ac:spMkLst>
            <pc:docMk/>
            <pc:sldMk cId="1838433902" sldId="1038"/>
            <ac:spMk id="33" creationId="{02E17680-C36B-DE4D-8E2F-682A2048C7D1}"/>
          </ac:spMkLst>
        </pc:spChg>
        <pc:spChg chg="mod">
          <ac:chgData name="rajuahmed1162021@gmail.com" userId="30f68a9591dbc57c" providerId="LiveId" clId="{3CFA7273-1F74-4A2A-A724-24218CF33976}" dt="2024-05-21T10:35:12.628" v="248"/>
          <ac:spMkLst>
            <pc:docMk/>
            <pc:sldMk cId="1838433902" sldId="1038"/>
            <ac:spMk id="33" creationId="{33FD9D52-E3B1-22B5-0024-46C31AF7CF2E}"/>
          </ac:spMkLst>
        </pc:spChg>
        <pc:spChg chg="del mod">
          <ac:chgData name="rajuahmed1162021@gmail.com" userId="30f68a9591dbc57c" providerId="LiveId" clId="{3CFA7273-1F74-4A2A-A724-24218CF33976}" dt="2024-05-21T11:48:11.978" v="696" actId="478"/>
          <ac:spMkLst>
            <pc:docMk/>
            <pc:sldMk cId="1838433902" sldId="1038"/>
            <ac:spMk id="33" creationId="{638AEE68-C123-D524-E5CC-F4270C30825B}"/>
          </ac:spMkLst>
        </pc:spChg>
        <pc:spChg chg="del mod topLvl">
          <ac:chgData name="rajuahmed1162021@gmail.com" userId="30f68a9591dbc57c" providerId="LiveId" clId="{3CFA7273-1F74-4A2A-A724-24218CF33976}" dt="2024-05-22T10:55:45.234" v="2894" actId="478"/>
          <ac:spMkLst>
            <pc:docMk/>
            <pc:sldMk cId="1838433902" sldId="1038"/>
            <ac:spMk id="33" creationId="{91CD6CF5-9E29-DE90-710A-92FCC79D4B1A}"/>
          </ac:spMkLst>
        </pc:spChg>
        <pc:spChg chg="mod">
          <ac:chgData name="rajuahmed1162021@gmail.com" userId="30f68a9591dbc57c" providerId="LiveId" clId="{3CFA7273-1F74-4A2A-A724-24218CF33976}" dt="2024-05-21T10:35:12.628" v="248"/>
          <ac:spMkLst>
            <pc:docMk/>
            <pc:sldMk cId="1838433902" sldId="1038"/>
            <ac:spMk id="34" creationId="{058E741F-4172-DC1C-63D7-C38DEFC3A1C0}"/>
          </ac:spMkLst>
        </pc:spChg>
        <pc:spChg chg="add del mod">
          <ac:chgData name="rajuahmed1162021@gmail.com" userId="30f68a9591dbc57c" providerId="LiveId" clId="{3CFA7273-1F74-4A2A-A724-24218CF33976}" dt="2024-05-22T10:03:02.323" v="2577" actId="478"/>
          <ac:spMkLst>
            <pc:docMk/>
            <pc:sldMk cId="1838433902" sldId="1038"/>
            <ac:spMk id="34" creationId="{0EB5B497-DC70-947E-E10C-4F73D202CB62}"/>
          </ac:spMkLst>
        </pc:spChg>
        <pc:spChg chg="add del mod topLvl">
          <ac:chgData name="rajuahmed1162021@gmail.com" userId="30f68a9591dbc57c" providerId="LiveId" clId="{3CFA7273-1F74-4A2A-A724-24218CF33976}" dt="2024-05-22T11:58:57.034" v="3191" actId="478"/>
          <ac:spMkLst>
            <pc:docMk/>
            <pc:sldMk cId="1838433902" sldId="1038"/>
            <ac:spMk id="34" creationId="{45E2CF21-BF51-193B-59B9-77D06593F7AA}"/>
          </ac:spMkLst>
        </pc:spChg>
        <pc:spChg chg="del mod">
          <ac:chgData name="rajuahmed1162021@gmail.com" userId="30f68a9591dbc57c" providerId="LiveId" clId="{3CFA7273-1F74-4A2A-A724-24218CF33976}" dt="2024-05-22T04:28:36.250" v="743" actId="478"/>
          <ac:spMkLst>
            <pc:docMk/>
            <pc:sldMk cId="1838433902" sldId="1038"/>
            <ac:spMk id="34" creationId="{4867F2FE-133D-40BE-3F5E-CDB158E95B30}"/>
          </ac:spMkLst>
        </pc:spChg>
        <pc:spChg chg="del mod topLvl">
          <ac:chgData name="rajuahmed1162021@gmail.com" userId="30f68a9591dbc57c" providerId="LiveId" clId="{3CFA7273-1F74-4A2A-A724-24218CF33976}" dt="2024-05-22T10:55:45.234" v="2894" actId="478"/>
          <ac:spMkLst>
            <pc:docMk/>
            <pc:sldMk cId="1838433902" sldId="1038"/>
            <ac:spMk id="34" creationId="{54E5C47C-852B-826D-4945-D595B73CD8A7}"/>
          </ac:spMkLst>
        </pc:spChg>
        <pc:spChg chg="add del mod topLvl">
          <ac:chgData name="rajuahmed1162021@gmail.com" userId="30f68a9591dbc57c" providerId="LiveId" clId="{3CFA7273-1F74-4A2A-A724-24218CF33976}" dt="2024-05-22T11:58:57.034" v="3191" actId="478"/>
          <ac:spMkLst>
            <pc:docMk/>
            <pc:sldMk cId="1838433902" sldId="1038"/>
            <ac:spMk id="35" creationId="{24030F60-747D-54B1-A598-A7DB3DC1C6B8}"/>
          </ac:spMkLst>
        </pc:spChg>
        <pc:spChg chg="del mod">
          <ac:chgData name="rajuahmed1162021@gmail.com" userId="30f68a9591dbc57c" providerId="LiveId" clId="{3CFA7273-1F74-4A2A-A724-24218CF33976}" dt="2024-05-21T11:48:10.188" v="693" actId="478"/>
          <ac:spMkLst>
            <pc:docMk/>
            <pc:sldMk cId="1838433902" sldId="1038"/>
            <ac:spMk id="35" creationId="{7B69C77A-54BE-B36C-94EA-4649244FC48D}"/>
          </ac:spMkLst>
        </pc:spChg>
        <pc:spChg chg="add del mod">
          <ac:chgData name="rajuahmed1162021@gmail.com" userId="30f68a9591dbc57c" providerId="LiveId" clId="{3CFA7273-1F74-4A2A-A724-24218CF33976}" dt="2024-05-22T04:42:24.504" v="1089" actId="21"/>
          <ac:spMkLst>
            <pc:docMk/>
            <pc:sldMk cId="1838433902" sldId="1038"/>
            <ac:spMk id="35" creationId="{89365D2A-14EE-6CEE-306F-44684722C863}"/>
          </ac:spMkLst>
        </pc:spChg>
        <pc:spChg chg="del mod topLvl">
          <ac:chgData name="rajuahmed1162021@gmail.com" userId="30f68a9591dbc57c" providerId="LiveId" clId="{3CFA7273-1F74-4A2A-A724-24218CF33976}" dt="2024-05-22T10:55:45.234" v="2894" actId="478"/>
          <ac:spMkLst>
            <pc:docMk/>
            <pc:sldMk cId="1838433902" sldId="1038"/>
            <ac:spMk id="35" creationId="{A5837F08-D6E9-4D76-8B5C-080F3EF60DE2}"/>
          </ac:spMkLst>
        </pc:spChg>
        <pc:spChg chg="add del mod">
          <ac:chgData name="rajuahmed1162021@gmail.com" userId="30f68a9591dbc57c" providerId="LiveId" clId="{3CFA7273-1F74-4A2A-A724-24218CF33976}" dt="2024-05-22T09:45:15.869" v="2557" actId="21"/>
          <ac:spMkLst>
            <pc:docMk/>
            <pc:sldMk cId="1838433902" sldId="1038"/>
            <ac:spMk id="35" creationId="{E7D963B3-9FBC-7F4A-9539-8A342159C15A}"/>
          </ac:spMkLst>
        </pc:spChg>
        <pc:spChg chg="add del mod topLvl">
          <ac:chgData name="rajuahmed1162021@gmail.com" userId="30f68a9591dbc57c" providerId="LiveId" clId="{3CFA7273-1F74-4A2A-A724-24218CF33976}" dt="2024-05-22T04:43:59.400" v="1103" actId="21"/>
          <ac:spMkLst>
            <pc:docMk/>
            <pc:sldMk cId="1838433902" sldId="1038"/>
            <ac:spMk id="36" creationId="{02E17680-C36B-DE4D-8E2F-682A2048C7D1}"/>
          </ac:spMkLst>
        </pc:spChg>
        <pc:spChg chg="add del mod ord">
          <ac:chgData name="rajuahmed1162021@gmail.com" userId="30f68a9591dbc57c" providerId="LiveId" clId="{3CFA7273-1F74-4A2A-A724-24218CF33976}" dt="2024-05-21T10:36:43.329" v="269" actId="478"/>
          <ac:spMkLst>
            <pc:docMk/>
            <pc:sldMk cId="1838433902" sldId="1038"/>
            <ac:spMk id="36" creationId="{02F9354F-62A7-F331-0E7E-502484E8F9BA}"/>
          </ac:spMkLst>
        </pc:spChg>
        <pc:spChg chg="add del mod ord">
          <ac:chgData name="rajuahmed1162021@gmail.com" userId="30f68a9591dbc57c" providerId="LiveId" clId="{3CFA7273-1F74-4A2A-A724-24218CF33976}" dt="2024-05-22T10:03:02.323" v="2577" actId="478"/>
          <ac:spMkLst>
            <pc:docMk/>
            <pc:sldMk cId="1838433902" sldId="1038"/>
            <ac:spMk id="36" creationId="{221406BB-79A0-37FC-182D-CE78FA492AF3}"/>
          </ac:spMkLst>
        </pc:spChg>
        <pc:spChg chg="add del mod topLvl">
          <ac:chgData name="rajuahmed1162021@gmail.com" userId="30f68a9591dbc57c" providerId="LiveId" clId="{3CFA7273-1F74-4A2A-A724-24218CF33976}" dt="2024-05-22T11:58:57.034" v="3191" actId="478"/>
          <ac:spMkLst>
            <pc:docMk/>
            <pc:sldMk cId="1838433902" sldId="1038"/>
            <ac:spMk id="36" creationId="{650E9401-CEA7-AB61-1818-4E70446F9656}"/>
          </ac:spMkLst>
        </pc:spChg>
        <pc:spChg chg="del mod topLvl">
          <ac:chgData name="rajuahmed1162021@gmail.com" userId="30f68a9591dbc57c" providerId="LiveId" clId="{3CFA7273-1F74-4A2A-A724-24218CF33976}" dt="2024-05-22T10:55:45.234" v="2894" actId="478"/>
          <ac:spMkLst>
            <pc:docMk/>
            <pc:sldMk cId="1838433902" sldId="1038"/>
            <ac:spMk id="36" creationId="{6E0C792A-98BA-2B83-4DBC-EF996D070237}"/>
          </ac:spMkLst>
        </pc:spChg>
        <pc:spChg chg="del mod">
          <ac:chgData name="rajuahmed1162021@gmail.com" userId="30f68a9591dbc57c" providerId="LiveId" clId="{3CFA7273-1F74-4A2A-A724-24218CF33976}" dt="2024-05-21T11:48:10.794" v="694" actId="478"/>
          <ac:spMkLst>
            <pc:docMk/>
            <pc:sldMk cId="1838433902" sldId="1038"/>
            <ac:spMk id="36" creationId="{F472BEC4-8EAB-0A98-B277-4FCC9561D7DB}"/>
          </ac:spMkLst>
        </pc:spChg>
        <pc:spChg chg="del mod">
          <ac:chgData name="rajuahmed1162021@gmail.com" userId="30f68a9591dbc57c" providerId="LiveId" clId="{3CFA7273-1F74-4A2A-A724-24218CF33976}" dt="2024-05-22T06:41:30.164" v="1666" actId="478"/>
          <ac:spMkLst>
            <pc:docMk/>
            <pc:sldMk cId="1838433902" sldId="1038"/>
            <ac:spMk id="37" creationId="{4B1CF958-CB7E-6FF4-5B2B-B18C4C2ABB8E}"/>
          </ac:spMkLst>
        </pc:spChg>
        <pc:spChg chg="del mod topLvl">
          <ac:chgData name="rajuahmed1162021@gmail.com" userId="30f68a9591dbc57c" providerId="LiveId" clId="{3CFA7273-1F74-4A2A-A724-24218CF33976}" dt="2024-05-22T10:55:45.234" v="2894" actId="478"/>
          <ac:spMkLst>
            <pc:docMk/>
            <pc:sldMk cId="1838433902" sldId="1038"/>
            <ac:spMk id="37" creationId="{6E23FF73-BC18-6270-CF8A-DDE5EBE4A11D}"/>
          </ac:spMkLst>
        </pc:spChg>
        <pc:spChg chg="add del mod topLvl">
          <ac:chgData name="rajuahmed1162021@gmail.com" userId="30f68a9591dbc57c" providerId="LiveId" clId="{3CFA7273-1F74-4A2A-A724-24218CF33976}" dt="2024-05-22T11:58:57.034" v="3191" actId="478"/>
          <ac:spMkLst>
            <pc:docMk/>
            <pc:sldMk cId="1838433902" sldId="1038"/>
            <ac:spMk id="37" creationId="{88B83E6A-169B-1ECD-3705-0551E079EB98}"/>
          </ac:spMkLst>
        </pc:spChg>
        <pc:spChg chg="add del mod">
          <ac:chgData name="rajuahmed1162021@gmail.com" userId="30f68a9591dbc57c" providerId="LiveId" clId="{3CFA7273-1F74-4A2A-A724-24218CF33976}" dt="2024-05-22T10:38:39.717" v="2746" actId="478"/>
          <ac:spMkLst>
            <pc:docMk/>
            <pc:sldMk cId="1838433902" sldId="1038"/>
            <ac:spMk id="37" creationId="{CE5A3E71-07F6-42A8-805F-661229F1F7CE}"/>
          </ac:spMkLst>
        </pc:spChg>
        <pc:spChg chg="del mod">
          <ac:chgData name="rajuahmed1162021@gmail.com" userId="30f68a9591dbc57c" providerId="LiveId" clId="{3CFA7273-1F74-4A2A-A724-24218CF33976}" dt="2024-05-21T11:48:08.300" v="691" actId="478"/>
          <ac:spMkLst>
            <pc:docMk/>
            <pc:sldMk cId="1838433902" sldId="1038"/>
            <ac:spMk id="38" creationId="{1933E24E-6F80-F958-8107-075B5282D27C}"/>
          </ac:spMkLst>
        </pc:spChg>
        <pc:spChg chg="del mod topLvl">
          <ac:chgData name="rajuahmed1162021@gmail.com" userId="30f68a9591dbc57c" providerId="LiveId" clId="{3CFA7273-1F74-4A2A-A724-24218CF33976}" dt="2024-05-22T10:55:45.234" v="2894" actId="478"/>
          <ac:spMkLst>
            <pc:docMk/>
            <pc:sldMk cId="1838433902" sldId="1038"/>
            <ac:spMk id="38" creationId="{63F11256-98C3-58EA-A429-05266A755339}"/>
          </ac:spMkLst>
        </pc:spChg>
        <pc:spChg chg="add del mod topLvl">
          <ac:chgData name="rajuahmed1162021@gmail.com" userId="30f68a9591dbc57c" providerId="LiveId" clId="{3CFA7273-1F74-4A2A-A724-24218CF33976}" dt="2024-05-22T11:58:57.034" v="3191" actId="478"/>
          <ac:spMkLst>
            <pc:docMk/>
            <pc:sldMk cId="1838433902" sldId="1038"/>
            <ac:spMk id="38" creationId="{80E75D78-5BBC-1DC1-1A72-20867AAD5CC2}"/>
          </ac:spMkLst>
        </pc:spChg>
        <pc:spChg chg="add del mod topLvl">
          <ac:chgData name="rajuahmed1162021@gmail.com" userId="30f68a9591dbc57c" providerId="LiveId" clId="{3CFA7273-1F74-4A2A-A724-24218CF33976}" dt="2024-05-22T04:43:59.400" v="1103" actId="21"/>
          <ac:spMkLst>
            <pc:docMk/>
            <pc:sldMk cId="1838433902" sldId="1038"/>
            <ac:spMk id="38" creationId="{89365D2A-14EE-6CEE-306F-44684722C863}"/>
          </ac:spMkLst>
        </pc:spChg>
        <pc:spChg chg="del mod topLvl">
          <ac:chgData name="rajuahmed1162021@gmail.com" userId="30f68a9591dbc57c" providerId="LiveId" clId="{3CFA7273-1F74-4A2A-A724-24218CF33976}" dt="2024-05-22T10:55:45.234" v="2894" actId="478"/>
          <ac:spMkLst>
            <pc:docMk/>
            <pc:sldMk cId="1838433902" sldId="1038"/>
            <ac:spMk id="39" creationId="{26BD603E-6BE6-2DFA-0F03-242939072415}"/>
          </ac:spMkLst>
        </pc:spChg>
        <pc:spChg chg="add del mod topLvl">
          <ac:chgData name="rajuahmed1162021@gmail.com" userId="30f68a9591dbc57c" providerId="LiveId" clId="{3CFA7273-1F74-4A2A-A724-24218CF33976}" dt="2024-05-22T11:58:57.034" v="3191" actId="478"/>
          <ac:spMkLst>
            <pc:docMk/>
            <pc:sldMk cId="1838433902" sldId="1038"/>
            <ac:spMk id="39" creationId="{8FCAF51C-B478-5FFC-5ECB-E79145B8A852}"/>
          </ac:spMkLst>
        </pc:spChg>
        <pc:spChg chg="add del mod">
          <ac:chgData name="rajuahmed1162021@gmail.com" userId="30f68a9591dbc57c" providerId="LiveId" clId="{3CFA7273-1F74-4A2A-A724-24218CF33976}" dt="2024-05-22T10:11:07.825" v="2680" actId="21"/>
          <ac:spMkLst>
            <pc:docMk/>
            <pc:sldMk cId="1838433902" sldId="1038"/>
            <ac:spMk id="39" creationId="{BB06AC0F-574F-5BDC-3FCF-1A6A625C8FBB}"/>
          </ac:spMkLst>
        </pc:spChg>
        <pc:spChg chg="del mod">
          <ac:chgData name="rajuahmed1162021@gmail.com" userId="30f68a9591dbc57c" providerId="LiveId" clId="{3CFA7273-1F74-4A2A-A724-24218CF33976}" dt="2024-05-22T06:41:30.164" v="1666" actId="478"/>
          <ac:spMkLst>
            <pc:docMk/>
            <pc:sldMk cId="1838433902" sldId="1038"/>
            <ac:spMk id="39" creationId="{DC1536B8-2B86-49B0-C7F1-B65089F04339}"/>
          </ac:spMkLst>
        </pc:spChg>
        <pc:spChg chg="add del mod topLvl">
          <ac:chgData name="rajuahmed1162021@gmail.com" userId="30f68a9591dbc57c" providerId="LiveId" clId="{3CFA7273-1F74-4A2A-A724-24218CF33976}" dt="2024-05-22T11:58:57.034" v="3191" actId="478"/>
          <ac:spMkLst>
            <pc:docMk/>
            <pc:sldMk cId="1838433902" sldId="1038"/>
            <ac:spMk id="40" creationId="{34EDF0AD-9383-AD18-C0EF-845EA32C6323}"/>
          </ac:spMkLst>
        </pc:spChg>
        <pc:spChg chg="add del mod">
          <ac:chgData name="rajuahmed1162021@gmail.com" userId="30f68a9591dbc57c" providerId="LiveId" clId="{3CFA7273-1F74-4A2A-A724-24218CF33976}" dt="2024-05-22T10:38:39.717" v="2746" actId="478"/>
          <ac:spMkLst>
            <pc:docMk/>
            <pc:sldMk cId="1838433902" sldId="1038"/>
            <ac:spMk id="40" creationId="{8AA64183-321F-475B-2DC8-061B2A1E0E26}"/>
          </ac:spMkLst>
        </pc:spChg>
        <pc:spChg chg="del mod topLvl">
          <ac:chgData name="rajuahmed1162021@gmail.com" userId="30f68a9591dbc57c" providerId="LiveId" clId="{3CFA7273-1F74-4A2A-A724-24218CF33976}" dt="2024-05-22T10:55:45.234" v="2894" actId="478"/>
          <ac:spMkLst>
            <pc:docMk/>
            <pc:sldMk cId="1838433902" sldId="1038"/>
            <ac:spMk id="40" creationId="{97B449B5-2B3F-56C4-2C02-3DE096B586E1}"/>
          </ac:spMkLst>
        </pc:spChg>
        <pc:spChg chg="del mod">
          <ac:chgData name="rajuahmed1162021@gmail.com" userId="30f68a9591dbc57c" providerId="LiveId" clId="{3CFA7273-1F74-4A2A-A724-24218CF33976}" dt="2024-05-21T11:48:09.388" v="692" actId="478"/>
          <ac:spMkLst>
            <pc:docMk/>
            <pc:sldMk cId="1838433902" sldId="1038"/>
            <ac:spMk id="40" creationId="{D9001006-4C88-70D7-8390-58CD0598FEC9}"/>
          </ac:spMkLst>
        </pc:spChg>
        <pc:spChg chg="del mod">
          <ac:chgData name="rajuahmed1162021@gmail.com" userId="30f68a9591dbc57c" providerId="LiveId" clId="{3CFA7273-1F74-4A2A-A724-24218CF33976}" dt="2024-05-21T11:48:14.299" v="698" actId="478"/>
          <ac:spMkLst>
            <pc:docMk/>
            <pc:sldMk cId="1838433902" sldId="1038"/>
            <ac:spMk id="41" creationId="{0FF20B14-AFEC-C01F-916D-B476EAD16F01}"/>
          </ac:spMkLst>
        </pc:spChg>
        <pc:spChg chg="del mod topLvl">
          <ac:chgData name="rajuahmed1162021@gmail.com" userId="30f68a9591dbc57c" providerId="LiveId" clId="{3CFA7273-1F74-4A2A-A724-24218CF33976}" dt="2024-05-22T10:55:45.234" v="2894" actId="478"/>
          <ac:spMkLst>
            <pc:docMk/>
            <pc:sldMk cId="1838433902" sldId="1038"/>
            <ac:spMk id="41" creationId="{53918752-45BA-2C63-C0D1-A47D55E1139D}"/>
          </ac:spMkLst>
        </pc:spChg>
        <pc:spChg chg="add del mod topLvl">
          <ac:chgData name="rajuahmed1162021@gmail.com" userId="30f68a9591dbc57c" providerId="LiveId" clId="{3CFA7273-1F74-4A2A-A724-24218CF33976}" dt="2024-05-22T11:58:57.034" v="3191" actId="478"/>
          <ac:spMkLst>
            <pc:docMk/>
            <pc:sldMk cId="1838433902" sldId="1038"/>
            <ac:spMk id="41" creationId="{D21CAFFF-51F4-8E9D-77A8-850E800CAEC3}"/>
          </ac:spMkLst>
        </pc:spChg>
        <pc:spChg chg="add del mod topLvl">
          <ac:chgData name="rajuahmed1162021@gmail.com" userId="30f68a9591dbc57c" providerId="LiveId" clId="{3CFA7273-1F74-4A2A-A724-24218CF33976}" dt="2024-05-22T11:58:57.034" v="3191" actId="478"/>
          <ac:spMkLst>
            <pc:docMk/>
            <pc:sldMk cId="1838433902" sldId="1038"/>
            <ac:spMk id="42" creationId="{A3298724-9FF0-D9D1-87CB-917A373928E4}"/>
          </ac:spMkLst>
        </pc:spChg>
        <pc:spChg chg="del mod topLvl">
          <ac:chgData name="rajuahmed1162021@gmail.com" userId="30f68a9591dbc57c" providerId="LiveId" clId="{3CFA7273-1F74-4A2A-A724-24218CF33976}" dt="2024-05-22T10:55:45.234" v="2894" actId="478"/>
          <ac:spMkLst>
            <pc:docMk/>
            <pc:sldMk cId="1838433902" sldId="1038"/>
            <ac:spMk id="42" creationId="{DD1718FF-0C7C-CF41-B398-001853AE7266}"/>
          </ac:spMkLst>
        </pc:spChg>
        <pc:spChg chg="add del mod ord">
          <ac:chgData name="rajuahmed1162021@gmail.com" userId="30f68a9591dbc57c" providerId="LiveId" clId="{3CFA7273-1F74-4A2A-A724-24218CF33976}" dt="2024-05-22T04:46:54.180" v="1127" actId="478"/>
          <ac:spMkLst>
            <pc:docMk/>
            <pc:sldMk cId="1838433902" sldId="1038"/>
            <ac:spMk id="43" creationId="{915E20E1-1836-D509-56E3-6E17BF023972}"/>
          </ac:spMkLst>
        </pc:spChg>
        <pc:spChg chg="mod">
          <ac:chgData name="rajuahmed1162021@gmail.com" userId="30f68a9591dbc57c" providerId="LiveId" clId="{3CFA7273-1F74-4A2A-A724-24218CF33976}" dt="2024-05-21T10:39:03.189" v="305"/>
          <ac:spMkLst>
            <pc:docMk/>
            <pc:sldMk cId="1838433902" sldId="1038"/>
            <ac:spMk id="43" creationId="{AFC20A26-00CA-AE23-326E-B39962767206}"/>
          </ac:spMkLst>
        </pc:spChg>
        <pc:spChg chg="add del mod topLvl">
          <ac:chgData name="rajuahmed1162021@gmail.com" userId="30f68a9591dbc57c" providerId="LiveId" clId="{3CFA7273-1F74-4A2A-A724-24218CF33976}" dt="2024-05-22T11:58:57.034" v="3191" actId="478"/>
          <ac:spMkLst>
            <pc:docMk/>
            <pc:sldMk cId="1838433902" sldId="1038"/>
            <ac:spMk id="43" creationId="{B3834CAF-579E-BFBF-7E86-BD0F29F25F0A}"/>
          </ac:spMkLst>
        </pc:spChg>
        <pc:spChg chg="del mod topLvl">
          <ac:chgData name="rajuahmed1162021@gmail.com" userId="30f68a9591dbc57c" providerId="LiveId" clId="{3CFA7273-1F74-4A2A-A724-24218CF33976}" dt="2024-05-22T10:55:45.234" v="2894" actId="478"/>
          <ac:spMkLst>
            <pc:docMk/>
            <pc:sldMk cId="1838433902" sldId="1038"/>
            <ac:spMk id="43" creationId="{BB00B0FE-82C7-29F7-26EA-1C033039CAA0}"/>
          </ac:spMkLst>
        </pc:spChg>
        <pc:spChg chg="del mod">
          <ac:chgData name="rajuahmed1162021@gmail.com" userId="30f68a9591dbc57c" providerId="LiveId" clId="{3CFA7273-1F74-4A2A-A724-24218CF33976}" dt="2024-05-22T08:51:50.810" v="2287" actId="478"/>
          <ac:spMkLst>
            <pc:docMk/>
            <pc:sldMk cId="1838433902" sldId="1038"/>
            <ac:spMk id="44" creationId="{14C3820D-0DA4-BE6C-24FA-50CAF8CFC4C8}"/>
          </ac:spMkLst>
        </pc:spChg>
        <pc:spChg chg="del mod topLvl">
          <ac:chgData name="rajuahmed1162021@gmail.com" userId="30f68a9591dbc57c" providerId="LiveId" clId="{3CFA7273-1F74-4A2A-A724-24218CF33976}" dt="2024-05-22T10:55:45.234" v="2894" actId="478"/>
          <ac:spMkLst>
            <pc:docMk/>
            <pc:sldMk cId="1838433902" sldId="1038"/>
            <ac:spMk id="44" creationId="{162166FB-C73B-353D-86B8-96061B3044A7}"/>
          </ac:spMkLst>
        </pc:spChg>
        <pc:spChg chg="add del mod topLvl">
          <ac:chgData name="rajuahmed1162021@gmail.com" userId="30f68a9591dbc57c" providerId="LiveId" clId="{3CFA7273-1F74-4A2A-A724-24218CF33976}" dt="2024-05-22T11:58:57.034" v="3191" actId="478"/>
          <ac:spMkLst>
            <pc:docMk/>
            <pc:sldMk cId="1838433902" sldId="1038"/>
            <ac:spMk id="44" creationId="{2F7904D1-2834-6B8F-9D53-F40B9AB9743C}"/>
          </ac:spMkLst>
        </pc:spChg>
        <pc:spChg chg="del mod topLvl">
          <ac:chgData name="rajuahmed1162021@gmail.com" userId="30f68a9591dbc57c" providerId="LiveId" clId="{3CFA7273-1F74-4A2A-A724-24218CF33976}" dt="2024-05-22T10:55:45.234" v="2894" actId="478"/>
          <ac:spMkLst>
            <pc:docMk/>
            <pc:sldMk cId="1838433902" sldId="1038"/>
            <ac:spMk id="45" creationId="{1023832D-0624-1A7A-027F-AD6097B659BB}"/>
          </ac:spMkLst>
        </pc:spChg>
        <pc:spChg chg="add del mod ord">
          <ac:chgData name="rajuahmed1162021@gmail.com" userId="30f68a9591dbc57c" providerId="LiveId" clId="{3CFA7273-1F74-4A2A-A724-24218CF33976}" dt="2024-05-22T04:46:54.180" v="1127" actId="478"/>
          <ac:spMkLst>
            <pc:docMk/>
            <pc:sldMk cId="1838433902" sldId="1038"/>
            <ac:spMk id="45" creationId="{333A1A0F-F2F1-DBD5-DCFB-9FDF709C0D9B}"/>
          </ac:spMkLst>
        </pc:spChg>
        <pc:spChg chg="add del mod topLvl">
          <ac:chgData name="rajuahmed1162021@gmail.com" userId="30f68a9591dbc57c" providerId="LiveId" clId="{3CFA7273-1F74-4A2A-A724-24218CF33976}" dt="2024-05-22T11:58:57.034" v="3191" actId="478"/>
          <ac:spMkLst>
            <pc:docMk/>
            <pc:sldMk cId="1838433902" sldId="1038"/>
            <ac:spMk id="45" creationId="{64D8E2DA-CCCD-EE42-9604-D1B3A8B70F34}"/>
          </ac:spMkLst>
        </pc:spChg>
        <pc:spChg chg="mod">
          <ac:chgData name="rajuahmed1162021@gmail.com" userId="30f68a9591dbc57c" providerId="LiveId" clId="{3CFA7273-1F74-4A2A-A724-24218CF33976}" dt="2024-05-21T10:39:03.189" v="305"/>
          <ac:spMkLst>
            <pc:docMk/>
            <pc:sldMk cId="1838433902" sldId="1038"/>
            <ac:spMk id="45" creationId="{F48687AA-4E3C-F3F8-621A-935B24784ED5}"/>
          </ac:spMkLst>
        </pc:spChg>
        <pc:spChg chg="mod">
          <ac:chgData name="rajuahmed1162021@gmail.com" userId="30f68a9591dbc57c" providerId="LiveId" clId="{3CFA7273-1F74-4A2A-A724-24218CF33976}" dt="2024-05-22T10:54:50.325" v="2891" actId="165"/>
          <ac:spMkLst>
            <pc:docMk/>
            <pc:sldMk cId="1838433902" sldId="1038"/>
            <ac:spMk id="46" creationId="{7004FE13-3468-6AAA-E885-356A890CF3C0}"/>
          </ac:spMkLst>
        </pc:spChg>
        <pc:spChg chg="add del mod ord">
          <ac:chgData name="rajuahmed1162021@gmail.com" userId="30f68a9591dbc57c" providerId="LiveId" clId="{3CFA7273-1F74-4A2A-A724-24218CF33976}" dt="2024-05-22T04:46:54.180" v="1127" actId="478"/>
          <ac:spMkLst>
            <pc:docMk/>
            <pc:sldMk cId="1838433902" sldId="1038"/>
            <ac:spMk id="46" creationId="{BCBD79AD-90F5-781B-312F-0BCA0E936CFC}"/>
          </ac:spMkLst>
        </pc:spChg>
        <pc:spChg chg="add del mod topLvl">
          <ac:chgData name="rajuahmed1162021@gmail.com" userId="30f68a9591dbc57c" providerId="LiveId" clId="{3CFA7273-1F74-4A2A-A724-24218CF33976}" dt="2024-05-22T11:58:57.034" v="3191" actId="478"/>
          <ac:spMkLst>
            <pc:docMk/>
            <pc:sldMk cId="1838433902" sldId="1038"/>
            <ac:spMk id="46" creationId="{EC6A3A77-7A18-699E-7EFC-0D3727CCD0AD}"/>
          </ac:spMkLst>
        </pc:spChg>
        <pc:spChg chg="add del mod">
          <ac:chgData name="rajuahmed1162021@gmail.com" userId="30f68a9591dbc57c" providerId="LiveId" clId="{3CFA7273-1F74-4A2A-A724-24218CF33976}" dt="2024-05-22T06:11:09.633" v="1276" actId="21"/>
          <ac:spMkLst>
            <pc:docMk/>
            <pc:sldMk cId="1838433902" sldId="1038"/>
            <ac:spMk id="47" creationId="{49B15FED-2303-0037-5F7A-A54C6BD5CDA1}"/>
          </ac:spMkLst>
        </pc:spChg>
        <pc:spChg chg="mod">
          <ac:chgData name="rajuahmed1162021@gmail.com" userId="30f68a9591dbc57c" providerId="LiveId" clId="{3CFA7273-1F74-4A2A-A724-24218CF33976}" dt="2024-05-21T10:39:03.189" v="305"/>
          <ac:spMkLst>
            <pc:docMk/>
            <pc:sldMk cId="1838433902" sldId="1038"/>
            <ac:spMk id="47" creationId="{57A09820-414A-E591-D842-85C9A2792EB2}"/>
          </ac:spMkLst>
        </pc:spChg>
        <pc:spChg chg="add del mod topLvl">
          <ac:chgData name="rajuahmed1162021@gmail.com" userId="30f68a9591dbc57c" providerId="LiveId" clId="{3CFA7273-1F74-4A2A-A724-24218CF33976}" dt="2024-05-22T11:58:57.034" v="3191" actId="478"/>
          <ac:spMkLst>
            <pc:docMk/>
            <pc:sldMk cId="1838433902" sldId="1038"/>
            <ac:spMk id="47" creationId="{9FEBF04E-0249-88E2-E426-5973024D5302}"/>
          </ac:spMkLst>
        </pc:spChg>
        <pc:spChg chg="mod">
          <ac:chgData name="rajuahmed1162021@gmail.com" userId="30f68a9591dbc57c" providerId="LiveId" clId="{3CFA7273-1F74-4A2A-A724-24218CF33976}" dt="2024-05-22T10:54:50.325" v="2891" actId="165"/>
          <ac:spMkLst>
            <pc:docMk/>
            <pc:sldMk cId="1838433902" sldId="1038"/>
            <ac:spMk id="47" creationId="{A9E8FED0-001B-12E1-0B88-010F312B2270}"/>
          </ac:spMkLst>
        </pc:spChg>
        <pc:spChg chg="add del mod topLvl">
          <ac:chgData name="rajuahmed1162021@gmail.com" userId="30f68a9591dbc57c" providerId="LiveId" clId="{3CFA7273-1F74-4A2A-A724-24218CF33976}" dt="2024-05-22T11:58:57.034" v="3191" actId="478"/>
          <ac:spMkLst>
            <pc:docMk/>
            <pc:sldMk cId="1838433902" sldId="1038"/>
            <ac:spMk id="48" creationId="{417515D7-A2C4-E5FF-7622-A3BEEDF64111}"/>
          </ac:spMkLst>
        </pc:spChg>
        <pc:spChg chg="add del mod">
          <ac:chgData name="rajuahmed1162021@gmail.com" userId="30f68a9591dbc57c" providerId="LiveId" clId="{3CFA7273-1F74-4A2A-A724-24218CF33976}" dt="2024-05-22T10:38:39.717" v="2746" actId="478"/>
          <ac:spMkLst>
            <pc:docMk/>
            <pc:sldMk cId="1838433902" sldId="1038"/>
            <ac:spMk id="48" creationId="{4F954623-70DC-4A29-C4FA-FA5DAD15E01B}"/>
          </ac:spMkLst>
        </pc:spChg>
        <pc:spChg chg="mod">
          <ac:chgData name="rajuahmed1162021@gmail.com" userId="30f68a9591dbc57c" providerId="LiveId" clId="{3CFA7273-1F74-4A2A-A724-24218CF33976}" dt="2024-05-21T10:39:03.189" v="305"/>
          <ac:spMkLst>
            <pc:docMk/>
            <pc:sldMk cId="1838433902" sldId="1038"/>
            <ac:spMk id="48" creationId="{64B36E35-DA9B-63B4-1FCB-68B726BF3BAC}"/>
          </ac:spMkLst>
        </pc:spChg>
        <pc:spChg chg="mod">
          <ac:chgData name="rajuahmed1162021@gmail.com" userId="30f68a9591dbc57c" providerId="LiveId" clId="{3CFA7273-1F74-4A2A-A724-24218CF33976}" dt="2024-05-22T10:54:50.325" v="2891" actId="165"/>
          <ac:spMkLst>
            <pc:docMk/>
            <pc:sldMk cId="1838433902" sldId="1038"/>
            <ac:spMk id="48" creationId="{F58D5E2C-88B7-8AF0-A791-EDF136696F75}"/>
          </ac:spMkLst>
        </pc:spChg>
        <pc:spChg chg="add del mod topLvl">
          <ac:chgData name="rajuahmed1162021@gmail.com" userId="30f68a9591dbc57c" providerId="LiveId" clId="{3CFA7273-1F74-4A2A-A724-24218CF33976}" dt="2024-05-22T11:58:57.034" v="3191" actId="478"/>
          <ac:spMkLst>
            <pc:docMk/>
            <pc:sldMk cId="1838433902" sldId="1038"/>
            <ac:spMk id="49" creationId="{B56FE0C4-2934-ADCA-90B1-C9DBCC2E1985}"/>
          </ac:spMkLst>
        </pc:spChg>
        <pc:spChg chg="mod">
          <ac:chgData name="rajuahmed1162021@gmail.com" userId="30f68a9591dbc57c" providerId="LiveId" clId="{3CFA7273-1F74-4A2A-A724-24218CF33976}" dt="2024-05-22T10:54:50.325" v="2891" actId="165"/>
          <ac:spMkLst>
            <pc:docMk/>
            <pc:sldMk cId="1838433902" sldId="1038"/>
            <ac:spMk id="49" creationId="{DDCEDD75-3DD0-1B60-AF4A-03AB0ACB4B87}"/>
          </ac:spMkLst>
        </pc:spChg>
        <pc:spChg chg="add del mod">
          <ac:chgData name="rajuahmed1162021@gmail.com" userId="30f68a9591dbc57c" providerId="LiveId" clId="{3CFA7273-1F74-4A2A-A724-24218CF33976}" dt="2024-05-21T10:42:06.812" v="407" actId="21"/>
          <ac:spMkLst>
            <pc:docMk/>
            <pc:sldMk cId="1838433902" sldId="1038"/>
            <ac:spMk id="50" creationId="{09649931-827D-F5EF-5EB5-FA00BC810DEC}"/>
          </ac:spMkLst>
        </pc:spChg>
        <pc:spChg chg="add del mod topLvl">
          <ac:chgData name="rajuahmed1162021@gmail.com" userId="30f68a9591dbc57c" providerId="LiveId" clId="{3CFA7273-1F74-4A2A-A724-24218CF33976}" dt="2024-05-22T11:58:57.034" v="3191" actId="478"/>
          <ac:spMkLst>
            <pc:docMk/>
            <pc:sldMk cId="1838433902" sldId="1038"/>
            <ac:spMk id="50" creationId="{1A09A761-4CDE-0B62-ABE2-34787B304880}"/>
          </ac:spMkLst>
        </pc:spChg>
        <pc:spChg chg="del mod">
          <ac:chgData name="rajuahmed1162021@gmail.com" userId="30f68a9591dbc57c" providerId="LiveId" clId="{3CFA7273-1F74-4A2A-A724-24218CF33976}" dt="2024-05-21T11:48:37.339" v="699" actId="478"/>
          <ac:spMkLst>
            <pc:docMk/>
            <pc:sldMk cId="1838433902" sldId="1038"/>
            <ac:spMk id="50" creationId="{4BEDE777-498F-565B-2A5E-4653040A8402}"/>
          </ac:spMkLst>
        </pc:spChg>
        <pc:spChg chg="mod">
          <ac:chgData name="rajuahmed1162021@gmail.com" userId="30f68a9591dbc57c" providerId="LiveId" clId="{3CFA7273-1F74-4A2A-A724-24218CF33976}" dt="2024-05-22T10:54:50.325" v="2891" actId="165"/>
          <ac:spMkLst>
            <pc:docMk/>
            <pc:sldMk cId="1838433902" sldId="1038"/>
            <ac:spMk id="50" creationId="{70CD752D-F526-3BDB-6BD8-1A6464729662}"/>
          </ac:spMkLst>
        </pc:spChg>
        <pc:spChg chg="mod">
          <ac:chgData name="rajuahmed1162021@gmail.com" userId="30f68a9591dbc57c" providerId="LiveId" clId="{3CFA7273-1F74-4A2A-A724-24218CF33976}" dt="2024-05-22T10:08:45.400" v="2636"/>
          <ac:spMkLst>
            <pc:docMk/>
            <pc:sldMk cId="1838433902" sldId="1038"/>
            <ac:spMk id="50" creationId="{D1CA2EAB-0CAC-948E-B749-4610ECB7433F}"/>
          </ac:spMkLst>
        </pc:spChg>
        <pc:spChg chg="del mod">
          <ac:chgData name="rajuahmed1162021@gmail.com" userId="30f68a9591dbc57c" providerId="LiveId" clId="{3CFA7273-1F74-4A2A-A724-24218CF33976}" dt="2024-05-21T11:48:12.940" v="697" actId="478"/>
          <ac:spMkLst>
            <pc:docMk/>
            <pc:sldMk cId="1838433902" sldId="1038"/>
            <ac:spMk id="51" creationId="{452B08B5-0B0C-2346-9D54-1B2E41540A06}"/>
          </ac:spMkLst>
        </pc:spChg>
        <pc:spChg chg="mod">
          <ac:chgData name="rajuahmed1162021@gmail.com" userId="30f68a9591dbc57c" providerId="LiveId" clId="{3CFA7273-1F74-4A2A-A724-24218CF33976}" dt="2024-05-22T10:08:45.400" v="2636"/>
          <ac:spMkLst>
            <pc:docMk/>
            <pc:sldMk cId="1838433902" sldId="1038"/>
            <ac:spMk id="51" creationId="{9BE40C9F-62B9-E076-A18C-63435BD8EE24}"/>
          </ac:spMkLst>
        </pc:spChg>
        <pc:spChg chg="add del mod topLvl">
          <ac:chgData name="rajuahmed1162021@gmail.com" userId="30f68a9591dbc57c" providerId="LiveId" clId="{3CFA7273-1F74-4A2A-A724-24218CF33976}" dt="2024-05-22T11:58:57.034" v="3191" actId="478"/>
          <ac:spMkLst>
            <pc:docMk/>
            <pc:sldMk cId="1838433902" sldId="1038"/>
            <ac:spMk id="51" creationId="{C93D32BD-CB31-2856-DAFA-03134D9AF931}"/>
          </ac:spMkLst>
        </pc:spChg>
        <pc:spChg chg="mod">
          <ac:chgData name="rajuahmed1162021@gmail.com" userId="30f68a9591dbc57c" providerId="LiveId" clId="{3CFA7273-1F74-4A2A-A724-24218CF33976}" dt="2024-05-22T10:54:50.325" v="2891" actId="165"/>
          <ac:spMkLst>
            <pc:docMk/>
            <pc:sldMk cId="1838433902" sldId="1038"/>
            <ac:spMk id="51" creationId="{EDA456FF-F70E-5A5E-ECD6-92BED23469B5}"/>
          </ac:spMkLst>
        </pc:spChg>
        <pc:spChg chg="mod">
          <ac:chgData name="rajuahmed1162021@gmail.com" userId="30f68a9591dbc57c" providerId="LiveId" clId="{3CFA7273-1F74-4A2A-A724-24218CF33976}" dt="2024-05-22T10:54:50.325" v="2891" actId="165"/>
          <ac:spMkLst>
            <pc:docMk/>
            <pc:sldMk cId="1838433902" sldId="1038"/>
            <ac:spMk id="52" creationId="{20A79075-9D40-E772-0725-BDFB06CAC03A}"/>
          </ac:spMkLst>
        </pc:spChg>
        <pc:spChg chg="add del mod topLvl">
          <ac:chgData name="rajuahmed1162021@gmail.com" userId="30f68a9591dbc57c" providerId="LiveId" clId="{3CFA7273-1F74-4A2A-A724-24218CF33976}" dt="2024-05-22T11:58:57.034" v="3191" actId="478"/>
          <ac:spMkLst>
            <pc:docMk/>
            <pc:sldMk cId="1838433902" sldId="1038"/>
            <ac:spMk id="52" creationId="{680EB3C0-3494-3255-0896-F6619081D024}"/>
          </ac:spMkLst>
        </pc:spChg>
        <pc:spChg chg="add del mod">
          <ac:chgData name="rajuahmed1162021@gmail.com" userId="30f68a9591dbc57c" providerId="LiveId" clId="{3CFA7273-1F74-4A2A-A724-24218CF33976}" dt="2024-05-21T11:08:06.374" v="607" actId="478"/>
          <ac:spMkLst>
            <pc:docMk/>
            <pc:sldMk cId="1838433902" sldId="1038"/>
            <ac:spMk id="52" creationId="{A8BB6C51-363A-D491-3607-45A9F6434341}"/>
          </ac:spMkLst>
        </pc:spChg>
        <pc:spChg chg="add del mod ord">
          <ac:chgData name="rajuahmed1162021@gmail.com" userId="30f68a9591dbc57c" providerId="LiveId" clId="{3CFA7273-1F74-4A2A-A724-24218CF33976}" dt="2024-05-22T10:38:39.717" v="2746" actId="478"/>
          <ac:spMkLst>
            <pc:docMk/>
            <pc:sldMk cId="1838433902" sldId="1038"/>
            <ac:spMk id="52" creationId="{B4158DDA-D60D-97D5-C2E5-1C0C58649FF1}"/>
          </ac:spMkLst>
        </pc:spChg>
        <pc:spChg chg="add del mod">
          <ac:chgData name="rajuahmed1162021@gmail.com" userId="30f68a9591dbc57c" providerId="LiveId" clId="{3CFA7273-1F74-4A2A-A724-24218CF33976}" dt="2024-05-22T06:11:09.633" v="1276" actId="21"/>
          <ac:spMkLst>
            <pc:docMk/>
            <pc:sldMk cId="1838433902" sldId="1038"/>
            <ac:spMk id="53" creationId="{2718101F-B7D0-991F-5377-36BA215927E6}"/>
          </ac:spMkLst>
        </pc:spChg>
        <pc:spChg chg="add del mod topLvl">
          <ac:chgData name="rajuahmed1162021@gmail.com" userId="30f68a9591dbc57c" providerId="LiveId" clId="{3CFA7273-1F74-4A2A-A724-24218CF33976}" dt="2024-05-22T11:58:57.034" v="3191" actId="478"/>
          <ac:spMkLst>
            <pc:docMk/>
            <pc:sldMk cId="1838433902" sldId="1038"/>
            <ac:spMk id="53" creationId="{4799ADF5-D10F-ED5B-AA9B-6A57072BE02C}"/>
          </ac:spMkLst>
        </pc:spChg>
        <pc:spChg chg="add del mod">
          <ac:chgData name="rajuahmed1162021@gmail.com" userId="30f68a9591dbc57c" providerId="LiveId" clId="{3CFA7273-1F74-4A2A-A724-24218CF33976}" dt="2024-05-21T11:08:06.374" v="607" actId="478"/>
          <ac:spMkLst>
            <pc:docMk/>
            <pc:sldMk cId="1838433902" sldId="1038"/>
            <ac:spMk id="53" creationId="{C04C4D6C-D4DA-4E6A-D0AB-4C966D85AAEF}"/>
          </ac:spMkLst>
        </pc:spChg>
        <pc:spChg chg="add del mod">
          <ac:chgData name="rajuahmed1162021@gmail.com" userId="30f68a9591dbc57c" providerId="LiveId" clId="{3CFA7273-1F74-4A2A-A724-24218CF33976}" dt="2024-05-22T10:38:39.717" v="2746" actId="478"/>
          <ac:spMkLst>
            <pc:docMk/>
            <pc:sldMk cId="1838433902" sldId="1038"/>
            <ac:spMk id="53" creationId="{DC342F4E-FC04-4026-464A-6D1F38C5E9A2}"/>
          </ac:spMkLst>
        </pc:spChg>
        <pc:spChg chg="mod">
          <ac:chgData name="rajuahmed1162021@gmail.com" userId="30f68a9591dbc57c" providerId="LiveId" clId="{3CFA7273-1F74-4A2A-A724-24218CF33976}" dt="2024-05-22T10:54:50.325" v="2891" actId="165"/>
          <ac:spMkLst>
            <pc:docMk/>
            <pc:sldMk cId="1838433902" sldId="1038"/>
            <ac:spMk id="53" creationId="{F8FFE603-FF9D-0DFD-27C6-9601B355AF43}"/>
          </ac:spMkLst>
        </pc:spChg>
        <pc:spChg chg="mod">
          <ac:chgData name="rajuahmed1162021@gmail.com" userId="30f68a9591dbc57c" providerId="LiveId" clId="{3CFA7273-1F74-4A2A-A724-24218CF33976}" dt="2024-05-22T10:54:50.325" v="2891" actId="165"/>
          <ac:spMkLst>
            <pc:docMk/>
            <pc:sldMk cId="1838433902" sldId="1038"/>
            <ac:spMk id="54" creationId="{4B3AD537-49F7-7023-95D5-75A7206C4F87}"/>
          </ac:spMkLst>
        </pc:spChg>
        <pc:spChg chg="del mod">
          <ac:chgData name="rajuahmed1162021@gmail.com" userId="30f68a9591dbc57c" providerId="LiveId" clId="{3CFA7273-1F74-4A2A-A724-24218CF33976}" dt="2024-05-22T06:41:30.164" v="1666" actId="478"/>
          <ac:spMkLst>
            <pc:docMk/>
            <pc:sldMk cId="1838433902" sldId="1038"/>
            <ac:spMk id="54" creationId="{9461FE86-9FAA-5B16-685E-0062F04221AF}"/>
          </ac:spMkLst>
        </pc:spChg>
        <pc:spChg chg="add del mod topLvl">
          <ac:chgData name="rajuahmed1162021@gmail.com" userId="30f68a9591dbc57c" providerId="LiveId" clId="{3CFA7273-1F74-4A2A-A724-24218CF33976}" dt="2024-05-22T11:58:57.034" v="3191" actId="478"/>
          <ac:spMkLst>
            <pc:docMk/>
            <pc:sldMk cId="1838433902" sldId="1038"/>
            <ac:spMk id="54" creationId="{AAA7DF18-4C6B-72AA-CE28-BCBE87CF2C6C}"/>
          </ac:spMkLst>
        </pc:spChg>
        <pc:spChg chg="del mod">
          <ac:chgData name="rajuahmed1162021@gmail.com" userId="30f68a9591dbc57c" providerId="LiveId" clId="{3CFA7273-1F74-4A2A-A724-24218CF33976}" dt="2024-05-21T11:48:11.419" v="695" actId="478"/>
          <ac:spMkLst>
            <pc:docMk/>
            <pc:sldMk cId="1838433902" sldId="1038"/>
            <ac:spMk id="55" creationId="{1650F7DB-7569-C311-D004-489674D286C4}"/>
          </ac:spMkLst>
        </pc:spChg>
        <pc:spChg chg="add del mod topLvl">
          <ac:chgData name="rajuahmed1162021@gmail.com" userId="30f68a9591dbc57c" providerId="LiveId" clId="{3CFA7273-1F74-4A2A-A724-24218CF33976}" dt="2024-05-22T11:58:57.034" v="3191" actId="478"/>
          <ac:spMkLst>
            <pc:docMk/>
            <pc:sldMk cId="1838433902" sldId="1038"/>
            <ac:spMk id="55" creationId="{3D5E3594-51A3-C56E-7776-19D905BEE3D2}"/>
          </ac:spMkLst>
        </pc:spChg>
        <pc:spChg chg="mod">
          <ac:chgData name="rajuahmed1162021@gmail.com" userId="30f68a9591dbc57c" providerId="LiveId" clId="{3CFA7273-1F74-4A2A-A724-24218CF33976}" dt="2024-05-22T10:54:50.325" v="2891" actId="165"/>
          <ac:spMkLst>
            <pc:docMk/>
            <pc:sldMk cId="1838433902" sldId="1038"/>
            <ac:spMk id="55" creationId="{D7DFBE47-07A8-BE35-D6E5-E8807E1F05F8}"/>
          </ac:spMkLst>
        </pc:spChg>
        <pc:spChg chg="add del mod">
          <ac:chgData name="rajuahmed1162021@gmail.com" userId="30f68a9591dbc57c" providerId="LiveId" clId="{3CFA7273-1F74-4A2A-A724-24218CF33976}" dt="2024-05-22T04:48:24.084" v="1147" actId="478"/>
          <ac:spMkLst>
            <pc:docMk/>
            <pc:sldMk cId="1838433902" sldId="1038"/>
            <ac:spMk id="55" creationId="{F6105057-1EC7-2348-7162-BD06DC8FA369}"/>
          </ac:spMkLst>
        </pc:spChg>
        <pc:spChg chg="add mod ord">
          <ac:chgData name="rajuahmed1162021@gmail.com" userId="30f68a9591dbc57c" providerId="LiveId" clId="{3CFA7273-1F74-4A2A-A724-24218CF33976}" dt="2024-05-22T11:57:45.881" v="3087" actId="12789"/>
          <ac:spMkLst>
            <pc:docMk/>
            <pc:sldMk cId="1838433902" sldId="1038"/>
            <ac:spMk id="56" creationId="{98D05DEC-46ED-6D9D-55A7-5A8F28BF79B0}"/>
          </ac:spMkLst>
        </pc:spChg>
        <pc:spChg chg="add del mod topLvl">
          <ac:chgData name="rajuahmed1162021@gmail.com" userId="30f68a9591dbc57c" providerId="LiveId" clId="{3CFA7273-1F74-4A2A-A724-24218CF33976}" dt="2024-05-22T11:58:57.034" v="3191" actId="478"/>
          <ac:spMkLst>
            <pc:docMk/>
            <pc:sldMk cId="1838433902" sldId="1038"/>
            <ac:spMk id="57" creationId="{02346DE2-6708-A480-332A-7BB30219B150}"/>
          </ac:spMkLst>
        </pc:spChg>
        <pc:spChg chg="add del mod ord">
          <ac:chgData name="rajuahmed1162021@gmail.com" userId="30f68a9591dbc57c" providerId="LiveId" clId="{3CFA7273-1F74-4A2A-A724-24218CF33976}" dt="2024-05-21T11:00:26.265" v="437" actId="478"/>
          <ac:spMkLst>
            <pc:docMk/>
            <pc:sldMk cId="1838433902" sldId="1038"/>
            <ac:spMk id="57" creationId="{416718A2-4FF7-DEF3-2C77-1F0CC2B636D8}"/>
          </ac:spMkLst>
        </pc:spChg>
        <pc:spChg chg="add del mod">
          <ac:chgData name="rajuahmed1162021@gmail.com" userId="30f68a9591dbc57c" providerId="LiveId" clId="{3CFA7273-1F74-4A2A-A724-24218CF33976}" dt="2024-05-22T04:48:23.475" v="1146" actId="478"/>
          <ac:spMkLst>
            <pc:docMk/>
            <pc:sldMk cId="1838433902" sldId="1038"/>
            <ac:spMk id="57" creationId="{4C2A077A-3279-E931-C0F7-ACB1ED5E5313}"/>
          </ac:spMkLst>
        </pc:spChg>
        <pc:spChg chg="add del mod">
          <ac:chgData name="rajuahmed1162021@gmail.com" userId="30f68a9591dbc57c" providerId="LiveId" clId="{3CFA7273-1F74-4A2A-A724-24218CF33976}" dt="2024-05-22T10:55:45.234" v="2894" actId="478"/>
          <ac:spMkLst>
            <pc:docMk/>
            <pc:sldMk cId="1838433902" sldId="1038"/>
            <ac:spMk id="57" creationId="{5A3E73F9-92E4-66E8-FB2D-AF25185DF27A}"/>
          </ac:spMkLst>
        </pc:spChg>
        <pc:spChg chg="add del mod topLvl">
          <ac:chgData name="rajuahmed1162021@gmail.com" userId="30f68a9591dbc57c" providerId="LiveId" clId="{3CFA7273-1F74-4A2A-A724-24218CF33976}" dt="2024-05-22T11:58:57.034" v="3191" actId="478"/>
          <ac:spMkLst>
            <pc:docMk/>
            <pc:sldMk cId="1838433902" sldId="1038"/>
            <ac:spMk id="58" creationId="{07807EA3-E4FC-C1BE-D34C-D00C11E412AF}"/>
          </ac:spMkLst>
        </pc:spChg>
        <pc:spChg chg="add del mod">
          <ac:chgData name="rajuahmed1162021@gmail.com" userId="30f68a9591dbc57c" providerId="LiveId" clId="{3CFA7273-1F74-4A2A-A724-24218CF33976}" dt="2024-05-21T11:50:16.696" v="735" actId="21"/>
          <ac:spMkLst>
            <pc:docMk/>
            <pc:sldMk cId="1838433902" sldId="1038"/>
            <ac:spMk id="58" creationId="{311C5E1C-9522-E680-74E6-592E2F0633CA}"/>
          </ac:spMkLst>
        </pc:spChg>
        <pc:spChg chg="add del mod">
          <ac:chgData name="rajuahmed1162021@gmail.com" userId="30f68a9591dbc57c" providerId="LiveId" clId="{3CFA7273-1F74-4A2A-A724-24218CF33976}" dt="2024-05-22T06:11:09.633" v="1276" actId="21"/>
          <ac:spMkLst>
            <pc:docMk/>
            <pc:sldMk cId="1838433902" sldId="1038"/>
            <ac:spMk id="58" creationId="{7129A740-FD21-8107-F8F5-FAD6A5702464}"/>
          </ac:spMkLst>
        </pc:spChg>
        <pc:spChg chg="add del mod topLvl">
          <ac:chgData name="rajuahmed1162021@gmail.com" userId="30f68a9591dbc57c" providerId="LiveId" clId="{3CFA7273-1F74-4A2A-A724-24218CF33976}" dt="2024-05-22T11:58:57.034" v="3191" actId="478"/>
          <ac:spMkLst>
            <pc:docMk/>
            <pc:sldMk cId="1838433902" sldId="1038"/>
            <ac:spMk id="59" creationId="{0C58C3F0-D274-1177-12C4-30792A8873D7}"/>
          </ac:spMkLst>
        </pc:spChg>
        <pc:spChg chg="add del mod">
          <ac:chgData name="rajuahmed1162021@gmail.com" userId="30f68a9591dbc57c" providerId="LiveId" clId="{3CFA7273-1F74-4A2A-A724-24218CF33976}" dt="2024-05-22T04:28:38.452" v="744" actId="478"/>
          <ac:spMkLst>
            <pc:docMk/>
            <pc:sldMk cId="1838433902" sldId="1038"/>
            <ac:spMk id="59" creationId="{BA41C03F-B6B3-CA1F-E175-CDC4B779AE1F}"/>
          </ac:spMkLst>
        </pc:spChg>
        <pc:spChg chg="add del mod topLvl">
          <ac:chgData name="rajuahmed1162021@gmail.com" userId="30f68a9591dbc57c" providerId="LiveId" clId="{3CFA7273-1F74-4A2A-A724-24218CF33976}" dt="2024-05-22T11:58:57.034" v="3191" actId="478"/>
          <ac:spMkLst>
            <pc:docMk/>
            <pc:sldMk cId="1838433902" sldId="1038"/>
            <ac:spMk id="60" creationId="{4EC315A0-EED8-77CE-0981-5C5DBA75EBD6}"/>
          </ac:spMkLst>
        </pc:spChg>
        <pc:spChg chg="add del mod">
          <ac:chgData name="rajuahmed1162021@gmail.com" userId="30f68a9591dbc57c" providerId="LiveId" clId="{3CFA7273-1F74-4A2A-A724-24218CF33976}" dt="2024-05-22T04:28:38.452" v="744" actId="478"/>
          <ac:spMkLst>
            <pc:docMk/>
            <pc:sldMk cId="1838433902" sldId="1038"/>
            <ac:spMk id="60" creationId="{F8641098-876A-0CBE-87F6-43BE624E678A}"/>
          </ac:spMkLst>
        </pc:spChg>
        <pc:spChg chg="add del mod topLvl">
          <ac:chgData name="rajuahmed1162021@gmail.com" userId="30f68a9591dbc57c" providerId="LiveId" clId="{3CFA7273-1F74-4A2A-A724-24218CF33976}" dt="2024-05-22T11:58:57.034" v="3191" actId="478"/>
          <ac:spMkLst>
            <pc:docMk/>
            <pc:sldMk cId="1838433902" sldId="1038"/>
            <ac:spMk id="61" creationId="{52726398-3B70-A750-0388-45109D9A9C92}"/>
          </ac:spMkLst>
        </pc:spChg>
        <pc:spChg chg="add del mod">
          <ac:chgData name="rajuahmed1162021@gmail.com" userId="30f68a9591dbc57c" providerId="LiveId" clId="{3CFA7273-1F74-4A2A-A724-24218CF33976}" dt="2024-05-22T10:38:39.717" v="2746" actId="478"/>
          <ac:spMkLst>
            <pc:docMk/>
            <pc:sldMk cId="1838433902" sldId="1038"/>
            <ac:spMk id="61" creationId="{8B2FDA1E-1929-2570-FCE1-34F933CA6559}"/>
          </ac:spMkLst>
        </pc:spChg>
        <pc:spChg chg="add del mod ord">
          <ac:chgData name="rajuahmed1162021@gmail.com" userId="30f68a9591dbc57c" providerId="LiveId" clId="{3CFA7273-1F74-4A2A-A724-24218CF33976}" dt="2024-05-22T04:28:36.250" v="743" actId="478"/>
          <ac:spMkLst>
            <pc:docMk/>
            <pc:sldMk cId="1838433902" sldId="1038"/>
            <ac:spMk id="61" creationId="{F35E45D8-1E74-A601-7B23-59FAB5BD6FFD}"/>
          </ac:spMkLst>
        </pc:spChg>
        <pc:spChg chg="mod">
          <ac:chgData name="rajuahmed1162021@gmail.com" userId="30f68a9591dbc57c" providerId="LiveId" clId="{3CFA7273-1F74-4A2A-A724-24218CF33976}" dt="2024-05-22T10:52:56.927" v="2785"/>
          <ac:spMkLst>
            <pc:docMk/>
            <pc:sldMk cId="1838433902" sldId="1038"/>
            <ac:spMk id="62" creationId="{08C77A81-CB19-3C88-B38B-B48B7C04767A}"/>
          </ac:spMkLst>
        </pc:spChg>
        <pc:spChg chg="add del mod">
          <ac:chgData name="rajuahmed1162021@gmail.com" userId="30f68a9591dbc57c" providerId="LiveId" clId="{3CFA7273-1F74-4A2A-A724-24218CF33976}" dt="2024-05-22T06:11:09.633" v="1276" actId="21"/>
          <ac:spMkLst>
            <pc:docMk/>
            <pc:sldMk cId="1838433902" sldId="1038"/>
            <ac:spMk id="62" creationId="{51AC9C79-697C-1CEE-DBA9-0E0F6F020D9A}"/>
          </ac:spMkLst>
        </pc:spChg>
        <pc:spChg chg="add del mod topLvl">
          <ac:chgData name="rajuahmed1162021@gmail.com" userId="30f68a9591dbc57c" providerId="LiveId" clId="{3CFA7273-1F74-4A2A-A724-24218CF33976}" dt="2024-05-22T11:58:57.034" v="3191" actId="478"/>
          <ac:spMkLst>
            <pc:docMk/>
            <pc:sldMk cId="1838433902" sldId="1038"/>
            <ac:spMk id="62" creationId="{83A89299-F973-0421-FC59-012987E8A010}"/>
          </ac:spMkLst>
        </pc:spChg>
        <pc:spChg chg="add del mod topLvl">
          <ac:chgData name="rajuahmed1162021@gmail.com" userId="30f68a9591dbc57c" providerId="LiveId" clId="{3CFA7273-1F74-4A2A-A724-24218CF33976}" dt="2024-05-22T11:58:57.034" v="3191" actId="478"/>
          <ac:spMkLst>
            <pc:docMk/>
            <pc:sldMk cId="1838433902" sldId="1038"/>
            <ac:spMk id="63" creationId="{18630DD8-9013-911D-11AF-09CC1CC7DC3B}"/>
          </ac:spMkLst>
        </pc:spChg>
        <pc:spChg chg="mod">
          <ac:chgData name="rajuahmed1162021@gmail.com" userId="30f68a9591dbc57c" providerId="LiveId" clId="{3CFA7273-1F74-4A2A-A724-24218CF33976}" dt="2024-05-22T10:52:56.927" v="2785"/>
          <ac:spMkLst>
            <pc:docMk/>
            <pc:sldMk cId="1838433902" sldId="1038"/>
            <ac:spMk id="63" creationId="{848EBFCA-26C2-6C2A-C552-D4D44A85F3F5}"/>
          </ac:spMkLst>
        </pc:spChg>
        <pc:spChg chg="mod">
          <ac:chgData name="rajuahmed1162021@gmail.com" userId="30f68a9591dbc57c" providerId="LiveId" clId="{3CFA7273-1F74-4A2A-A724-24218CF33976}" dt="2024-05-22T06:08:08.952" v="1165"/>
          <ac:spMkLst>
            <pc:docMk/>
            <pc:sldMk cId="1838433902" sldId="1038"/>
            <ac:spMk id="64" creationId="{03BC946D-13F3-246B-067B-4BA3B338836E}"/>
          </ac:spMkLst>
        </pc:spChg>
        <pc:spChg chg="mod">
          <ac:chgData name="rajuahmed1162021@gmail.com" userId="30f68a9591dbc57c" providerId="LiveId" clId="{3CFA7273-1F74-4A2A-A724-24218CF33976}" dt="2024-05-22T06:08:08.952" v="1165"/>
          <ac:spMkLst>
            <pc:docMk/>
            <pc:sldMk cId="1838433902" sldId="1038"/>
            <ac:spMk id="65" creationId="{E2F66318-50FD-3AAF-C205-329D985E7F0E}"/>
          </ac:spMkLst>
        </pc:spChg>
        <pc:spChg chg="mod">
          <ac:chgData name="rajuahmed1162021@gmail.com" userId="30f68a9591dbc57c" providerId="LiveId" clId="{3CFA7273-1F74-4A2A-A724-24218CF33976}" dt="2024-05-22T06:08:46.467" v="1188" actId="571"/>
          <ac:spMkLst>
            <pc:docMk/>
            <pc:sldMk cId="1838433902" sldId="1038"/>
            <ac:spMk id="69" creationId="{0ECF90FD-7AB7-0D79-6E42-C4A426FB52F1}"/>
          </ac:spMkLst>
        </pc:spChg>
        <pc:spChg chg="mod">
          <ac:chgData name="rajuahmed1162021@gmail.com" userId="30f68a9591dbc57c" providerId="LiveId" clId="{3CFA7273-1F74-4A2A-A724-24218CF33976}" dt="2024-05-22T06:08:46.467" v="1188" actId="571"/>
          <ac:spMkLst>
            <pc:docMk/>
            <pc:sldMk cId="1838433902" sldId="1038"/>
            <ac:spMk id="70" creationId="{48ED180E-C3A6-5C27-7944-83B9E5146FEE}"/>
          </ac:spMkLst>
        </pc:spChg>
        <pc:spChg chg="del mod topLvl">
          <ac:chgData name="rajuahmed1162021@gmail.com" userId="30f68a9591dbc57c" providerId="LiveId" clId="{3CFA7273-1F74-4A2A-A724-24218CF33976}" dt="2024-05-22T06:15:18.036" v="1307" actId="478"/>
          <ac:spMkLst>
            <pc:docMk/>
            <pc:sldMk cId="1838433902" sldId="1038"/>
            <ac:spMk id="72" creationId="{CFD9078F-6417-AB8B-EAA4-57A7F8D099B0}"/>
          </ac:spMkLst>
        </pc:spChg>
        <pc:spChg chg="del mod topLvl">
          <ac:chgData name="rajuahmed1162021@gmail.com" userId="30f68a9591dbc57c" providerId="LiveId" clId="{3CFA7273-1F74-4A2A-A724-24218CF33976}" dt="2024-05-22T06:09:41.491" v="1218" actId="478"/>
          <ac:spMkLst>
            <pc:docMk/>
            <pc:sldMk cId="1838433902" sldId="1038"/>
            <ac:spMk id="73" creationId="{AA5AD1A1-975B-03CF-1D6E-CF6EB038F5CC}"/>
          </ac:spMkLst>
        </pc:spChg>
        <pc:spChg chg="add del mod">
          <ac:chgData name="rajuahmed1162021@gmail.com" userId="30f68a9591dbc57c" providerId="LiveId" clId="{3CFA7273-1F74-4A2A-A724-24218CF33976}" dt="2024-05-22T06:15:18.036" v="1307" actId="478"/>
          <ac:spMkLst>
            <pc:docMk/>
            <pc:sldMk cId="1838433902" sldId="1038"/>
            <ac:spMk id="76" creationId="{561061EC-FDCE-133E-9E83-6BE4955BAE35}"/>
          </ac:spMkLst>
        </pc:spChg>
        <pc:spChg chg="add del mod ord">
          <ac:chgData name="rajuahmed1162021@gmail.com" userId="30f68a9591dbc57c" providerId="LiveId" clId="{3CFA7273-1F74-4A2A-A724-24218CF33976}" dt="2024-05-22T06:15:18.036" v="1307" actId="478"/>
          <ac:spMkLst>
            <pc:docMk/>
            <pc:sldMk cId="1838433902" sldId="1038"/>
            <ac:spMk id="77" creationId="{3567FCDD-A6B7-D0A2-C520-EAC6B4C23D90}"/>
          </ac:spMkLst>
        </pc:spChg>
        <pc:spChg chg="add del mod ord">
          <ac:chgData name="rajuahmed1162021@gmail.com" userId="30f68a9591dbc57c" providerId="LiveId" clId="{3CFA7273-1F74-4A2A-A724-24218CF33976}" dt="2024-05-22T06:15:18.036" v="1307" actId="478"/>
          <ac:spMkLst>
            <pc:docMk/>
            <pc:sldMk cId="1838433902" sldId="1038"/>
            <ac:spMk id="78" creationId="{F7D818F1-4CAC-6C0C-E405-314A04CB916D}"/>
          </ac:spMkLst>
        </pc:spChg>
        <pc:spChg chg="add del mod ord">
          <ac:chgData name="rajuahmed1162021@gmail.com" userId="30f68a9591dbc57c" providerId="LiveId" clId="{3CFA7273-1F74-4A2A-A724-24218CF33976}" dt="2024-05-22T06:15:18.036" v="1307" actId="478"/>
          <ac:spMkLst>
            <pc:docMk/>
            <pc:sldMk cId="1838433902" sldId="1038"/>
            <ac:spMk id="79" creationId="{870D236D-CB41-427E-065E-D9E421400241}"/>
          </ac:spMkLst>
        </pc:spChg>
        <pc:spChg chg="add del mod ord">
          <ac:chgData name="rajuahmed1162021@gmail.com" userId="30f68a9591dbc57c" providerId="LiveId" clId="{3CFA7273-1F74-4A2A-A724-24218CF33976}" dt="2024-05-22T06:15:18.036" v="1307" actId="478"/>
          <ac:spMkLst>
            <pc:docMk/>
            <pc:sldMk cId="1838433902" sldId="1038"/>
            <ac:spMk id="80" creationId="{40F0AC98-7A93-006B-9308-79C7A07B13A5}"/>
          </ac:spMkLst>
        </pc:spChg>
        <pc:spChg chg="add del mod topLvl">
          <ac:chgData name="rajuahmed1162021@gmail.com" userId="30f68a9591dbc57c" providerId="LiveId" clId="{3CFA7273-1F74-4A2A-A724-24218CF33976}" dt="2024-05-22T06:30:16.869" v="1564" actId="21"/>
          <ac:spMkLst>
            <pc:docMk/>
            <pc:sldMk cId="1838433902" sldId="1038"/>
            <ac:spMk id="81" creationId="{612C1B92-947C-5E13-7FD1-5865C93E1A25}"/>
          </ac:spMkLst>
        </pc:spChg>
        <pc:spChg chg="add del mod topLvl">
          <ac:chgData name="rajuahmed1162021@gmail.com" userId="30f68a9591dbc57c" providerId="LiveId" clId="{3CFA7273-1F74-4A2A-A724-24218CF33976}" dt="2024-05-22T06:30:16.869" v="1564" actId="21"/>
          <ac:spMkLst>
            <pc:docMk/>
            <pc:sldMk cId="1838433902" sldId="1038"/>
            <ac:spMk id="87" creationId="{B7339012-9877-BCC1-9C97-ACEDBC571E48}"/>
          </ac:spMkLst>
        </pc:spChg>
        <pc:spChg chg="add del mod topLvl">
          <ac:chgData name="rajuahmed1162021@gmail.com" userId="30f68a9591dbc57c" providerId="LiveId" clId="{3CFA7273-1F74-4A2A-A724-24218CF33976}" dt="2024-05-22T06:30:16.869" v="1564" actId="21"/>
          <ac:spMkLst>
            <pc:docMk/>
            <pc:sldMk cId="1838433902" sldId="1038"/>
            <ac:spMk id="88" creationId="{74BF3D07-4ACF-DB50-5A6D-395B9DBDBFD8}"/>
          </ac:spMkLst>
        </pc:spChg>
        <pc:spChg chg="add del mod">
          <ac:chgData name="rajuahmed1162021@gmail.com" userId="30f68a9591dbc57c" providerId="LiveId" clId="{3CFA7273-1F74-4A2A-A724-24218CF33976}" dt="2024-05-22T06:32:36.481" v="1589" actId="478"/>
          <ac:spMkLst>
            <pc:docMk/>
            <pc:sldMk cId="1838433902" sldId="1038"/>
            <ac:spMk id="90" creationId="{A8530EA0-72AA-7452-64C9-F11BE358037B}"/>
          </ac:spMkLst>
        </pc:spChg>
        <pc:spChg chg="add del mod topLvl">
          <ac:chgData name="rajuahmed1162021@gmail.com" userId="30f68a9591dbc57c" providerId="LiveId" clId="{3CFA7273-1F74-4A2A-A724-24218CF33976}" dt="2024-05-22T06:32:36.481" v="1589" actId="478"/>
          <ac:spMkLst>
            <pc:docMk/>
            <pc:sldMk cId="1838433902" sldId="1038"/>
            <ac:spMk id="91" creationId="{669A0496-0912-8A19-961D-BBB2E8DF2DBA}"/>
          </ac:spMkLst>
        </pc:spChg>
        <pc:spChg chg="mod">
          <ac:chgData name="rajuahmed1162021@gmail.com" userId="30f68a9591dbc57c" providerId="LiveId" clId="{3CFA7273-1F74-4A2A-A724-24218CF33976}" dt="2024-05-22T06:23:58.534" v="1481"/>
          <ac:spMkLst>
            <pc:docMk/>
            <pc:sldMk cId="1838433902" sldId="1038"/>
            <ac:spMk id="102" creationId="{2F202387-E006-8A67-4FCE-BEAA5679E479}"/>
          </ac:spMkLst>
        </pc:spChg>
        <pc:spChg chg="mod">
          <ac:chgData name="rajuahmed1162021@gmail.com" userId="30f68a9591dbc57c" providerId="LiveId" clId="{3CFA7273-1F74-4A2A-A724-24218CF33976}" dt="2024-05-22T06:23:58.534" v="1481"/>
          <ac:spMkLst>
            <pc:docMk/>
            <pc:sldMk cId="1838433902" sldId="1038"/>
            <ac:spMk id="103" creationId="{253B6BB5-4C1F-F489-7F6C-EB921D031F79}"/>
          </ac:spMkLst>
        </pc:spChg>
        <pc:spChg chg="mod">
          <ac:chgData name="rajuahmed1162021@gmail.com" userId="30f68a9591dbc57c" providerId="LiveId" clId="{3CFA7273-1F74-4A2A-A724-24218CF33976}" dt="2024-05-22T06:23:58.534" v="1481"/>
          <ac:spMkLst>
            <pc:docMk/>
            <pc:sldMk cId="1838433902" sldId="1038"/>
            <ac:spMk id="105" creationId="{63AFAC2B-983B-9105-416E-4C2CFDAFE13B}"/>
          </ac:spMkLst>
        </pc:spChg>
        <pc:spChg chg="mod">
          <ac:chgData name="rajuahmed1162021@gmail.com" userId="30f68a9591dbc57c" providerId="LiveId" clId="{3CFA7273-1F74-4A2A-A724-24218CF33976}" dt="2024-05-22T06:23:58.534" v="1481"/>
          <ac:spMkLst>
            <pc:docMk/>
            <pc:sldMk cId="1838433902" sldId="1038"/>
            <ac:spMk id="106" creationId="{4942B46A-4173-4823-2287-B5B1DE4288F6}"/>
          </ac:spMkLst>
        </pc:spChg>
        <pc:spChg chg="add del mod">
          <ac:chgData name="rajuahmed1162021@gmail.com" userId="30f68a9591dbc57c" providerId="LiveId" clId="{3CFA7273-1F74-4A2A-A724-24218CF33976}" dt="2024-05-22T06:32:36.481" v="1589" actId="478"/>
          <ac:spMkLst>
            <pc:docMk/>
            <pc:sldMk cId="1838433902" sldId="1038"/>
            <ac:spMk id="113" creationId="{3F5F6DDD-C2A8-54B3-8540-5A1CEF1D88C6}"/>
          </ac:spMkLst>
        </pc:spChg>
        <pc:spChg chg="add del mod ord">
          <ac:chgData name="rajuahmed1162021@gmail.com" userId="30f68a9591dbc57c" providerId="LiveId" clId="{3CFA7273-1F74-4A2A-A724-24218CF33976}" dt="2024-05-22T06:32:36.481" v="1589" actId="478"/>
          <ac:spMkLst>
            <pc:docMk/>
            <pc:sldMk cId="1838433902" sldId="1038"/>
            <ac:spMk id="116" creationId="{09BED4E5-1175-96A3-F29F-2BCA222FD12B}"/>
          </ac:spMkLst>
        </pc:spChg>
        <pc:spChg chg="add del mod ord">
          <ac:chgData name="rajuahmed1162021@gmail.com" userId="30f68a9591dbc57c" providerId="LiveId" clId="{3CFA7273-1F74-4A2A-A724-24218CF33976}" dt="2024-05-22T06:32:36.481" v="1589" actId="478"/>
          <ac:spMkLst>
            <pc:docMk/>
            <pc:sldMk cId="1838433902" sldId="1038"/>
            <ac:spMk id="117" creationId="{654AF831-649A-0F6E-01FC-FFE3AABA3262}"/>
          </ac:spMkLst>
        </pc:spChg>
        <pc:spChg chg="add del mod ord">
          <ac:chgData name="rajuahmed1162021@gmail.com" userId="30f68a9591dbc57c" providerId="LiveId" clId="{3CFA7273-1F74-4A2A-A724-24218CF33976}" dt="2024-05-22T06:32:36.481" v="1589" actId="478"/>
          <ac:spMkLst>
            <pc:docMk/>
            <pc:sldMk cId="1838433902" sldId="1038"/>
            <ac:spMk id="118" creationId="{A1C65BB8-EFDD-A680-4C9F-382ADC574D78}"/>
          </ac:spMkLst>
        </pc:spChg>
        <pc:spChg chg="add del">
          <ac:chgData name="rajuahmed1162021@gmail.com" userId="30f68a9591dbc57c" providerId="LiveId" clId="{3CFA7273-1F74-4A2A-A724-24218CF33976}" dt="2024-05-22T06:38:39.282" v="1635" actId="478"/>
          <ac:spMkLst>
            <pc:docMk/>
            <pc:sldMk cId="1838433902" sldId="1038"/>
            <ac:spMk id="119" creationId="{034489EF-0889-1195-9A5F-9F40D1EDF4DF}"/>
          </ac:spMkLst>
        </pc:spChg>
        <pc:spChg chg="add del mod">
          <ac:chgData name="rajuahmed1162021@gmail.com" userId="30f68a9591dbc57c" providerId="LiveId" clId="{3CFA7273-1F74-4A2A-A724-24218CF33976}" dt="2024-05-22T06:50:02.661" v="1949" actId="21"/>
          <ac:spMkLst>
            <pc:docMk/>
            <pc:sldMk cId="1838433902" sldId="1038"/>
            <ac:spMk id="120" creationId="{86EB5ED9-80DD-A8AA-D47D-3E921364A9E0}"/>
          </ac:spMkLst>
        </pc:spChg>
        <pc:spChg chg="add del mod">
          <ac:chgData name="rajuahmed1162021@gmail.com" userId="30f68a9591dbc57c" providerId="LiveId" clId="{3CFA7273-1F74-4A2A-A724-24218CF33976}" dt="2024-05-22T06:50:02.661" v="1949" actId="21"/>
          <ac:spMkLst>
            <pc:docMk/>
            <pc:sldMk cId="1838433902" sldId="1038"/>
            <ac:spMk id="121" creationId="{ECDFB800-D8A5-A3C0-7602-CDC3F7C09178}"/>
          </ac:spMkLst>
        </pc:spChg>
        <pc:spChg chg="add del mod">
          <ac:chgData name="rajuahmed1162021@gmail.com" userId="30f68a9591dbc57c" providerId="LiveId" clId="{3CFA7273-1F74-4A2A-A724-24218CF33976}" dt="2024-05-22T06:40:36.001" v="1651" actId="478"/>
          <ac:spMkLst>
            <pc:docMk/>
            <pc:sldMk cId="1838433902" sldId="1038"/>
            <ac:spMk id="122" creationId="{6DDF9589-A5DF-87AD-1B5E-2BD39A3F95E3}"/>
          </ac:spMkLst>
        </pc:spChg>
        <pc:spChg chg="add del mod">
          <ac:chgData name="rajuahmed1162021@gmail.com" userId="30f68a9591dbc57c" providerId="LiveId" clId="{3CFA7273-1F74-4A2A-A724-24218CF33976}" dt="2024-05-22T06:50:02.661" v="1949" actId="21"/>
          <ac:spMkLst>
            <pc:docMk/>
            <pc:sldMk cId="1838433902" sldId="1038"/>
            <ac:spMk id="123" creationId="{D3FCC8D5-C26E-7AE2-D74A-0936FA72694A}"/>
          </ac:spMkLst>
        </pc:spChg>
        <pc:spChg chg="add del mod topLvl">
          <ac:chgData name="rajuahmed1162021@gmail.com" userId="30f68a9591dbc57c" providerId="LiveId" clId="{3CFA7273-1F74-4A2A-A724-24218CF33976}" dt="2024-05-22T06:52:57.089" v="1974" actId="478"/>
          <ac:spMkLst>
            <pc:docMk/>
            <pc:sldMk cId="1838433902" sldId="1038"/>
            <ac:spMk id="124" creationId="{63EE790D-EFA6-69C4-3B5D-4594C4D86060}"/>
          </ac:spMkLst>
        </pc:spChg>
        <pc:spChg chg="add mod topLvl">
          <ac:chgData name="rajuahmed1162021@gmail.com" userId="30f68a9591dbc57c" providerId="LiveId" clId="{3CFA7273-1F74-4A2A-A724-24218CF33976}" dt="2024-05-22T06:48:15.795" v="1856" actId="164"/>
          <ac:spMkLst>
            <pc:docMk/>
            <pc:sldMk cId="1838433902" sldId="1038"/>
            <ac:spMk id="125" creationId="{9398749D-C659-659C-3FD3-F5D22874EB06}"/>
          </ac:spMkLst>
        </pc:spChg>
        <pc:spChg chg="add mod topLvl">
          <ac:chgData name="rajuahmed1162021@gmail.com" userId="30f68a9591dbc57c" providerId="LiveId" clId="{3CFA7273-1F74-4A2A-A724-24218CF33976}" dt="2024-05-22T06:48:15.795" v="1856" actId="164"/>
          <ac:spMkLst>
            <pc:docMk/>
            <pc:sldMk cId="1838433902" sldId="1038"/>
            <ac:spMk id="126" creationId="{18C9A386-6F43-1663-7801-6ACD5BD5CC3F}"/>
          </ac:spMkLst>
        </pc:spChg>
        <pc:spChg chg="del mod">
          <ac:chgData name="rajuahmed1162021@gmail.com" userId="30f68a9591dbc57c" providerId="LiveId" clId="{3CFA7273-1F74-4A2A-A724-24218CF33976}" dt="2024-05-21T10:24:32.624" v="79" actId="478"/>
          <ac:spMkLst>
            <pc:docMk/>
            <pc:sldMk cId="1838433902" sldId="1038"/>
            <ac:spMk id="129" creationId="{9C0D2A15-9769-9D3E-3966-F296C25EEC17}"/>
          </ac:spMkLst>
        </pc:spChg>
        <pc:spChg chg="mod">
          <ac:chgData name="rajuahmed1162021@gmail.com" userId="30f68a9591dbc57c" providerId="LiveId" clId="{3CFA7273-1F74-4A2A-A724-24218CF33976}" dt="2024-05-22T06:48:48.375" v="1868"/>
          <ac:spMkLst>
            <pc:docMk/>
            <pc:sldMk cId="1838433902" sldId="1038"/>
            <ac:spMk id="145" creationId="{78BED63A-D561-8812-16B8-BEF8C6B7134D}"/>
          </ac:spMkLst>
        </pc:spChg>
        <pc:spChg chg="mod">
          <ac:chgData name="rajuahmed1162021@gmail.com" userId="30f68a9591dbc57c" providerId="LiveId" clId="{3CFA7273-1F74-4A2A-A724-24218CF33976}" dt="2024-05-22T06:48:48.375" v="1868"/>
          <ac:spMkLst>
            <pc:docMk/>
            <pc:sldMk cId="1838433902" sldId="1038"/>
            <ac:spMk id="146" creationId="{79CF5B91-C930-727A-E553-5161957BC95A}"/>
          </ac:spMkLst>
        </pc:spChg>
        <pc:spChg chg="mod">
          <ac:chgData name="rajuahmed1162021@gmail.com" userId="30f68a9591dbc57c" providerId="LiveId" clId="{3CFA7273-1F74-4A2A-A724-24218CF33976}" dt="2024-05-22T06:48:48.375" v="1868"/>
          <ac:spMkLst>
            <pc:docMk/>
            <pc:sldMk cId="1838433902" sldId="1038"/>
            <ac:spMk id="147" creationId="{78B7328C-5256-544E-CAF1-1EA18D78F19B}"/>
          </ac:spMkLst>
        </pc:spChg>
        <pc:spChg chg="mod">
          <ac:chgData name="rajuahmed1162021@gmail.com" userId="30f68a9591dbc57c" providerId="LiveId" clId="{3CFA7273-1F74-4A2A-A724-24218CF33976}" dt="2024-05-22T06:48:48.375" v="1868"/>
          <ac:spMkLst>
            <pc:docMk/>
            <pc:sldMk cId="1838433902" sldId="1038"/>
            <ac:spMk id="148" creationId="{AD635C7C-1271-E898-74D5-A9D75256BFE5}"/>
          </ac:spMkLst>
        </pc:spChg>
        <pc:spChg chg="add del mod ord">
          <ac:chgData name="rajuahmed1162021@gmail.com" userId="30f68a9591dbc57c" providerId="LiveId" clId="{3CFA7273-1F74-4A2A-A724-24218CF33976}" dt="2024-05-22T06:52:57.089" v="1974" actId="478"/>
          <ac:spMkLst>
            <pc:docMk/>
            <pc:sldMk cId="1838433902" sldId="1038"/>
            <ac:spMk id="153" creationId="{E6128C86-A6E7-C44D-F3C6-36D8B7B45F34}"/>
          </ac:spMkLst>
        </pc:spChg>
        <pc:spChg chg="add del mod ord">
          <ac:chgData name="rajuahmed1162021@gmail.com" userId="30f68a9591dbc57c" providerId="LiveId" clId="{3CFA7273-1F74-4A2A-A724-24218CF33976}" dt="2024-05-22T06:52:57.089" v="1974" actId="478"/>
          <ac:spMkLst>
            <pc:docMk/>
            <pc:sldMk cId="1838433902" sldId="1038"/>
            <ac:spMk id="154" creationId="{BC31B66C-4170-3B5D-1791-75AD3F62E51F}"/>
          </ac:spMkLst>
        </pc:spChg>
        <pc:spChg chg="add del mod ord">
          <ac:chgData name="rajuahmed1162021@gmail.com" userId="30f68a9591dbc57c" providerId="LiveId" clId="{3CFA7273-1F74-4A2A-A724-24218CF33976}" dt="2024-05-22T06:52:57.089" v="1974" actId="478"/>
          <ac:spMkLst>
            <pc:docMk/>
            <pc:sldMk cId="1838433902" sldId="1038"/>
            <ac:spMk id="155" creationId="{06CD5B4A-CEB5-7690-41B8-E45A37115D1C}"/>
          </ac:spMkLst>
        </pc:spChg>
        <pc:spChg chg="add del mod">
          <ac:chgData name="rajuahmed1162021@gmail.com" userId="30f68a9591dbc57c" providerId="LiveId" clId="{3CFA7273-1F74-4A2A-A724-24218CF33976}" dt="2024-05-22T06:54:33.057" v="2010" actId="478"/>
          <ac:spMkLst>
            <pc:docMk/>
            <pc:sldMk cId="1838433902" sldId="1038"/>
            <ac:spMk id="156" creationId="{5F37F2B4-4EB4-9493-96D9-193C2D7A578E}"/>
          </ac:spMkLst>
        </pc:spChg>
        <pc:spChg chg="add del mod">
          <ac:chgData name="rajuahmed1162021@gmail.com" userId="30f68a9591dbc57c" providerId="LiveId" clId="{3CFA7273-1F74-4A2A-A724-24218CF33976}" dt="2024-05-22T07:02:04.385" v="2046" actId="478"/>
          <ac:spMkLst>
            <pc:docMk/>
            <pc:sldMk cId="1838433902" sldId="1038"/>
            <ac:spMk id="157" creationId="{37430F0F-23B2-0BE1-0CF9-22936B3C0FBC}"/>
          </ac:spMkLst>
        </pc:spChg>
        <pc:spChg chg="add del mod">
          <ac:chgData name="rajuahmed1162021@gmail.com" userId="30f68a9591dbc57c" providerId="LiveId" clId="{3CFA7273-1F74-4A2A-A724-24218CF33976}" dt="2024-05-22T07:00:34.421" v="2030" actId="21"/>
          <ac:spMkLst>
            <pc:docMk/>
            <pc:sldMk cId="1838433902" sldId="1038"/>
            <ac:spMk id="158" creationId="{F31A35F1-6D7C-564C-889A-FF703DEFE0AF}"/>
          </ac:spMkLst>
        </pc:spChg>
        <pc:spChg chg="add del mod ord">
          <ac:chgData name="rajuahmed1162021@gmail.com" userId="30f68a9591dbc57c" providerId="LiveId" clId="{3CFA7273-1F74-4A2A-A724-24218CF33976}" dt="2024-05-22T07:02:04.385" v="2046" actId="478"/>
          <ac:spMkLst>
            <pc:docMk/>
            <pc:sldMk cId="1838433902" sldId="1038"/>
            <ac:spMk id="159" creationId="{D48E9B23-CA94-B88B-9DB2-7F9FF6105EAC}"/>
          </ac:spMkLst>
        </pc:spChg>
        <pc:spChg chg="add del mod topLvl">
          <ac:chgData name="rajuahmed1162021@gmail.com" userId="30f68a9591dbc57c" providerId="LiveId" clId="{3CFA7273-1F74-4A2A-A724-24218CF33976}" dt="2024-05-22T11:58:57.034" v="3191" actId="478"/>
          <ac:spMkLst>
            <pc:docMk/>
            <pc:sldMk cId="1838433902" sldId="1038"/>
            <ac:spMk id="160" creationId="{592F0B46-4BB8-F4B1-CE3B-4DB5FE938CA3}"/>
          </ac:spMkLst>
        </pc:spChg>
        <pc:spChg chg="mod">
          <ac:chgData name="rajuahmed1162021@gmail.com" userId="30f68a9591dbc57c" providerId="LiveId" clId="{3CFA7273-1F74-4A2A-A724-24218CF33976}" dt="2024-05-22T10:52:56.927" v="2785"/>
          <ac:spMkLst>
            <pc:docMk/>
            <pc:sldMk cId="1838433902" sldId="1038"/>
            <ac:spMk id="160" creationId="{F59A79A0-0BA7-747B-923F-F1115135D475}"/>
          </ac:spMkLst>
        </pc:spChg>
        <pc:spChg chg="del mod topLvl">
          <ac:chgData name="rajuahmed1162021@gmail.com" userId="30f68a9591dbc57c" providerId="LiveId" clId="{3CFA7273-1F74-4A2A-A724-24218CF33976}" dt="2024-05-22T08:40:49.179" v="2098" actId="478"/>
          <ac:spMkLst>
            <pc:docMk/>
            <pc:sldMk cId="1838433902" sldId="1038"/>
            <ac:spMk id="161" creationId="{9844197D-3B0F-E0DA-A561-4844CCE17171}"/>
          </ac:spMkLst>
        </pc:spChg>
        <pc:spChg chg="mod">
          <ac:chgData name="rajuahmed1162021@gmail.com" userId="30f68a9591dbc57c" providerId="LiveId" clId="{3CFA7273-1F74-4A2A-A724-24218CF33976}" dt="2024-05-22T10:52:56.927" v="2785"/>
          <ac:spMkLst>
            <pc:docMk/>
            <pc:sldMk cId="1838433902" sldId="1038"/>
            <ac:spMk id="161" creationId="{DFA32F55-558A-88F5-AD68-90965E8C74D8}"/>
          </ac:spMkLst>
        </pc:spChg>
        <pc:spChg chg="add del mod topLvl">
          <ac:chgData name="rajuahmed1162021@gmail.com" userId="30f68a9591dbc57c" providerId="LiveId" clId="{3CFA7273-1F74-4A2A-A724-24218CF33976}" dt="2024-05-22T11:58:57.034" v="3191" actId="478"/>
          <ac:spMkLst>
            <pc:docMk/>
            <pc:sldMk cId="1838433902" sldId="1038"/>
            <ac:spMk id="161" creationId="{F434292E-D404-0308-7C65-219CC74A8AC5}"/>
          </ac:spMkLst>
        </pc:spChg>
        <pc:spChg chg="add del mod topLvl">
          <ac:chgData name="rajuahmed1162021@gmail.com" userId="30f68a9591dbc57c" providerId="LiveId" clId="{3CFA7273-1F74-4A2A-A724-24218CF33976}" dt="2024-05-22T11:58:57.034" v="3191" actId="478"/>
          <ac:spMkLst>
            <pc:docMk/>
            <pc:sldMk cId="1838433902" sldId="1038"/>
            <ac:spMk id="162" creationId="{238860D8-4844-A567-1A70-B3ADBB81EF25}"/>
          </ac:spMkLst>
        </pc:spChg>
        <pc:spChg chg="mod topLvl">
          <ac:chgData name="rajuahmed1162021@gmail.com" userId="30f68a9591dbc57c" providerId="LiveId" clId="{3CFA7273-1F74-4A2A-A724-24218CF33976}" dt="2024-05-22T08:41:39.755" v="2125" actId="164"/>
          <ac:spMkLst>
            <pc:docMk/>
            <pc:sldMk cId="1838433902" sldId="1038"/>
            <ac:spMk id="162" creationId="{D5694F59-0D46-BF55-36DF-8E0AFBF9EDAC}"/>
          </ac:spMkLst>
        </pc:spChg>
        <pc:spChg chg="add mod">
          <ac:chgData name="rajuahmed1162021@gmail.com" userId="30f68a9591dbc57c" providerId="LiveId" clId="{3CFA7273-1F74-4A2A-A724-24218CF33976}" dt="2024-05-22T12:00:19.217" v="3209" actId="164"/>
          <ac:spMkLst>
            <pc:docMk/>
            <pc:sldMk cId="1838433902" sldId="1038"/>
            <ac:spMk id="164" creationId="{3A3BD8DE-E24D-2F78-2319-0E98B8B8395D}"/>
          </ac:spMkLst>
        </pc:spChg>
        <pc:spChg chg="add mod topLvl">
          <ac:chgData name="rajuahmed1162021@gmail.com" userId="30f68a9591dbc57c" providerId="LiveId" clId="{3CFA7273-1F74-4A2A-A724-24218CF33976}" dt="2024-05-22T12:01:26.600" v="3220" actId="165"/>
          <ac:spMkLst>
            <pc:docMk/>
            <pc:sldMk cId="1838433902" sldId="1038"/>
            <ac:spMk id="165" creationId="{9EFC22CE-AFFD-40FA-E847-C73E98D4382B}"/>
          </ac:spMkLst>
        </pc:spChg>
        <pc:spChg chg="add mod topLvl">
          <ac:chgData name="rajuahmed1162021@gmail.com" userId="30f68a9591dbc57c" providerId="LiveId" clId="{3CFA7273-1F74-4A2A-A724-24218CF33976}" dt="2024-05-22T12:01:35.194" v="3221" actId="207"/>
          <ac:spMkLst>
            <pc:docMk/>
            <pc:sldMk cId="1838433902" sldId="1038"/>
            <ac:spMk id="166" creationId="{2A681877-58B8-86E0-1E4A-10EBC6996314}"/>
          </ac:spMkLst>
        </pc:spChg>
        <pc:spChg chg="add mod topLvl">
          <ac:chgData name="rajuahmed1162021@gmail.com" userId="30f68a9591dbc57c" providerId="LiveId" clId="{3CFA7273-1F74-4A2A-A724-24218CF33976}" dt="2024-05-22T12:01:42.400" v="3222" actId="207"/>
          <ac:spMkLst>
            <pc:docMk/>
            <pc:sldMk cId="1838433902" sldId="1038"/>
            <ac:spMk id="167" creationId="{411776E1-68CC-EC9D-C40F-5D900F360F08}"/>
          </ac:spMkLst>
        </pc:spChg>
        <pc:spChg chg="add mod">
          <ac:chgData name="rajuahmed1162021@gmail.com" userId="30f68a9591dbc57c" providerId="LiveId" clId="{3CFA7273-1F74-4A2A-A724-24218CF33976}" dt="2024-05-22T10:53:45.341" v="2811" actId="164"/>
          <ac:spMkLst>
            <pc:docMk/>
            <pc:sldMk cId="1838433902" sldId="1038"/>
            <ac:spMk id="167" creationId="{A3EBC42A-0C0D-9FD9-F507-3F9D5C0A5768}"/>
          </ac:spMkLst>
        </pc:spChg>
        <pc:spChg chg="add mod topLvl">
          <ac:chgData name="rajuahmed1162021@gmail.com" userId="30f68a9591dbc57c" providerId="LiveId" clId="{3CFA7273-1F74-4A2A-A724-24218CF33976}" dt="2024-05-22T12:02:02.655" v="3225" actId="208"/>
          <ac:spMkLst>
            <pc:docMk/>
            <pc:sldMk cId="1838433902" sldId="1038"/>
            <ac:spMk id="168" creationId="{051380F0-A16C-6C11-0B4C-C109D1F01EC6}"/>
          </ac:spMkLst>
        </pc:spChg>
        <pc:spChg chg="add del mod">
          <ac:chgData name="rajuahmed1162021@gmail.com" userId="30f68a9591dbc57c" providerId="LiveId" clId="{3CFA7273-1F74-4A2A-A724-24218CF33976}" dt="2024-05-22T08:41:16.137" v="2114" actId="478"/>
          <ac:spMkLst>
            <pc:docMk/>
            <pc:sldMk cId="1838433902" sldId="1038"/>
            <ac:spMk id="168" creationId="{8262C99D-08F1-B3DA-DA90-879BF3F55C39}"/>
          </ac:spMkLst>
        </pc:spChg>
        <pc:spChg chg="add mod">
          <ac:chgData name="rajuahmed1162021@gmail.com" userId="30f68a9591dbc57c" providerId="LiveId" clId="{3CFA7273-1F74-4A2A-A724-24218CF33976}" dt="2024-05-22T10:53:45.341" v="2811" actId="164"/>
          <ac:spMkLst>
            <pc:docMk/>
            <pc:sldMk cId="1838433902" sldId="1038"/>
            <ac:spMk id="168" creationId="{FED6DDF2-4204-A56A-A0EE-50D67A06B23C}"/>
          </ac:spMkLst>
        </pc:spChg>
        <pc:spChg chg="add mod">
          <ac:chgData name="rajuahmed1162021@gmail.com" userId="30f68a9591dbc57c" providerId="LiveId" clId="{3CFA7273-1F74-4A2A-A724-24218CF33976}" dt="2024-05-22T08:41:42.381" v="2126" actId="164"/>
          <ac:spMkLst>
            <pc:docMk/>
            <pc:sldMk cId="1838433902" sldId="1038"/>
            <ac:spMk id="169" creationId="{22D0B412-4C82-311B-4A11-A8ADBF9A51CC}"/>
          </ac:spMkLst>
        </pc:spChg>
        <pc:spChg chg="add mod topLvl">
          <ac:chgData name="rajuahmed1162021@gmail.com" userId="30f68a9591dbc57c" providerId="LiveId" clId="{3CFA7273-1F74-4A2A-A724-24218CF33976}" dt="2024-05-22T12:01:35.194" v="3221" actId="207"/>
          <ac:spMkLst>
            <pc:docMk/>
            <pc:sldMk cId="1838433902" sldId="1038"/>
            <ac:spMk id="169" creationId="{EB966466-67E5-D3D2-8370-B8C9F0AB12A5}"/>
          </ac:spMkLst>
        </pc:spChg>
        <pc:spChg chg="add mod">
          <ac:chgData name="rajuahmed1162021@gmail.com" userId="30f68a9591dbc57c" providerId="LiveId" clId="{3CFA7273-1F74-4A2A-A724-24218CF33976}" dt="2024-05-22T08:41:39.755" v="2125" actId="164"/>
          <ac:spMkLst>
            <pc:docMk/>
            <pc:sldMk cId="1838433902" sldId="1038"/>
            <ac:spMk id="170" creationId="{9C638308-629E-25FB-6D05-72144499BD4E}"/>
          </ac:spMkLst>
        </pc:spChg>
        <pc:spChg chg="add mod topLvl">
          <ac:chgData name="rajuahmed1162021@gmail.com" userId="30f68a9591dbc57c" providerId="LiveId" clId="{3CFA7273-1F74-4A2A-A724-24218CF33976}" dt="2024-05-22T12:01:57.680" v="3224" actId="208"/>
          <ac:spMkLst>
            <pc:docMk/>
            <pc:sldMk cId="1838433902" sldId="1038"/>
            <ac:spMk id="170" creationId="{C81EB875-E369-7184-1088-D904E0307903}"/>
          </ac:spMkLst>
        </pc:spChg>
        <pc:spChg chg="del">
          <ac:chgData name="rajuahmed1162021@gmail.com" userId="30f68a9591dbc57c" providerId="LiveId" clId="{3CFA7273-1F74-4A2A-A724-24218CF33976}" dt="2024-05-21T10:22:17.155" v="0" actId="478"/>
          <ac:spMkLst>
            <pc:docMk/>
            <pc:sldMk cId="1838433902" sldId="1038"/>
            <ac:spMk id="171" creationId="{1B241AB3-08E4-6D2C-F185-F6019109E6D3}"/>
          </ac:spMkLst>
        </pc:spChg>
        <pc:spChg chg="add mod topLvl">
          <ac:chgData name="rajuahmed1162021@gmail.com" userId="30f68a9591dbc57c" providerId="LiveId" clId="{3CFA7273-1F74-4A2A-A724-24218CF33976}" dt="2024-05-22T12:01:35.194" v="3221" actId="207"/>
          <ac:spMkLst>
            <pc:docMk/>
            <pc:sldMk cId="1838433902" sldId="1038"/>
            <ac:spMk id="171" creationId="{C314AD61-9EEE-34E9-DF93-6BF8D0C0CCC2}"/>
          </ac:spMkLst>
        </pc:spChg>
        <pc:spChg chg="add mod topLvl">
          <ac:chgData name="rajuahmed1162021@gmail.com" userId="30f68a9591dbc57c" providerId="LiveId" clId="{3CFA7273-1F74-4A2A-A724-24218CF33976}" dt="2024-05-22T12:01:26.600" v="3220" actId="165"/>
          <ac:spMkLst>
            <pc:docMk/>
            <pc:sldMk cId="1838433902" sldId="1038"/>
            <ac:spMk id="172" creationId="{3AFC389A-3659-8E47-A4FD-85451F50DA79}"/>
          </ac:spMkLst>
        </pc:spChg>
        <pc:spChg chg="add mod">
          <ac:chgData name="rajuahmed1162021@gmail.com" userId="30f68a9591dbc57c" providerId="LiveId" clId="{3CFA7273-1F74-4A2A-A724-24218CF33976}" dt="2024-05-22T08:41:42.381" v="2126" actId="164"/>
          <ac:spMkLst>
            <pc:docMk/>
            <pc:sldMk cId="1838433902" sldId="1038"/>
            <ac:spMk id="172" creationId="{C9510629-A017-F265-86ED-1385A2A68AE4}"/>
          </ac:spMkLst>
        </pc:spChg>
        <pc:spChg chg="add mod topLvl">
          <ac:chgData name="rajuahmed1162021@gmail.com" userId="30f68a9591dbc57c" providerId="LiveId" clId="{3CFA7273-1F74-4A2A-A724-24218CF33976}" dt="2024-05-22T12:02:16.352" v="3228" actId="207"/>
          <ac:spMkLst>
            <pc:docMk/>
            <pc:sldMk cId="1838433902" sldId="1038"/>
            <ac:spMk id="174" creationId="{A245B0F6-FDDC-3730-CC66-CB225F2D75D6}"/>
          </ac:spMkLst>
        </pc:spChg>
        <pc:spChg chg="add del mod">
          <ac:chgData name="rajuahmed1162021@gmail.com" userId="30f68a9591dbc57c" providerId="LiveId" clId="{3CFA7273-1F74-4A2A-A724-24218CF33976}" dt="2024-05-22T12:00:15.953" v="3208" actId="478"/>
          <ac:spMkLst>
            <pc:docMk/>
            <pc:sldMk cId="1838433902" sldId="1038"/>
            <ac:spMk id="175" creationId="{47B2A32E-5FCE-0893-43CA-4D63BE08675A}"/>
          </ac:spMkLst>
        </pc:spChg>
        <pc:spChg chg="add del mod">
          <ac:chgData name="rajuahmed1162021@gmail.com" userId="30f68a9591dbc57c" providerId="LiveId" clId="{3CFA7273-1F74-4A2A-A724-24218CF33976}" dt="2024-05-22T08:48:38.264" v="2272" actId="21"/>
          <ac:spMkLst>
            <pc:docMk/>
            <pc:sldMk cId="1838433902" sldId="1038"/>
            <ac:spMk id="176" creationId="{F6832D81-8B13-F91D-0005-40E36F194BA4}"/>
          </ac:spMkLst>
        </pc:spChg>
        <pc:spChg chg="add mod">
          <ac:chgData name="rajuahmed1162021@gmail.com" userId="30f68a9591dbc57c" providerId="LiveId" clId="{3CFA7273-1F74-4A2A-A724-24218CF33976}" dt="2024-05-22T12:00:19.217" v="3209" actId="164"/>
          <ac:spMkLst>
            <pc:docMk/>
            <pc:sldMk cId="1838433902" sldId="1038"/>
            <ac:spMk id="176" creationId="{F9EC6AE7-F278-F352-49E1-D8D64792B9AE}"/>
          </ac:spMkLst>
        </pc:spChg>
        <pc:spChg chg="add mod">
          <ac:chgData name="rajuahmed1162021@gmail.com" userId="30f68a9591dbc57c" providerId="LiveId" clId="{3CFA7273-1F74-4A2A-A724-24218CF33976}" dt="2024-05-22T12:00:19.217" v="3209" actId="164"/>
          <ac:spMkLst>
            <pc:docMk/>
            <pc:sldMk cId="1838433902" sldId="1038"/>
            <ac:spMk id="177" creationId="{BFD209DA-CCA1-4590-BFCB-14C8BF8F679B}"/>
          </ac:spMkLst>
        </pc:spChg>
        <pc:spChg chg="add del mod ord">
          <ac:chgData name="rajuahmed1162021@gmail.com" userId="30f68a9591dbc57c" providerId="LiveId" clId="{3CFA7273-1F74-4A2A-A724-24218CF33976}" dt="2024-05-22T08:50:12.636" v="2285" actId="478"/>
          <ac:spMkLst>
            <pc:docMk/>
            <pc:sldMk cId="1838433902" sldId="1038"/>
            <ac:spMk id="178" creationId="{0430DBD2-A8E5-174B-0B4A-292585770FDD}"/>
          </ac:spMkLst>
        </pc:spChg>
        <pc:spChg chg="add mod">
          <ac:chgData name="rajuahmed1162021@gmail.com" userId="30f68a9591dbc57c" providerId="LiveId" clId="{3CFA7273-1F74-4A2A-A724-24218CF33976}" dt="2024-05-22T12:00:59.860" v="3217" actId="1037"/>
          <ac:spMkLst>
            <pc:docMk/>
            <pc:sldMk cId="1838433902" sldId="1038"/>
            <ac:spMk id="179" creationId="{B6A209AB-BEB6-8279-0FEF-576FC7BB47B4}"/>
          </ac:spMkLst>
        </pc:spChg>
        <pc:spChg chg="add del mod">
          <ac:chgData name="rajuahmed1162021@gmail.com" userId="30f68a9591dbc57c" providerId="LiveId" clId="{3CFA7273-1F74-4A2A-A724-24218CF33976}" dt="2024-05-22T10:03:02.323" v="2577" actId="478"/>
          <ac:spMkLst>
            <pc:docMk/>
            <pc:sldMk cId="1838433902" sldId="1038"/>
            <ac:spMk id="180" creationId="{276B93AC-0E78-F6CA-0B5D-3F39106E943F}"/>
          </ac:spMkLst>
        </pc:spChg>
        <pc:spChg chg="del">
          <ac:chgData name="rajuahmed1162021@gmail.com" userId="30f68a9591dbc57c" providerId="LiveId" clId="{3CFA7273-1F74-4A2A-A724-24218CF33976}" dt="2024-05-21T10:22:59.842" v="66" actId="21"/>
          <ac:spMkLst>
            <pc:docMk/>
            <pc:sldMk cId="1838433902" sldId="1038"/>
            <ac:spMk id="180" creationId="{41EB7C26-A540-9BA9-E7FC-4C8D0E68581D}"/>
          </ac:spMkLst>
        </pc:spChg>
        <pc:spChg chg="del mod">
          <ac:chgData name="rajuahmed1162021@gmail.com" userId="30f68a9591dbc57c" providerId="LiveId" clId="{3CFA7273-1F74-4A2A-A724-24218CF33976}" dt="2024-05-21T10:24:32.624" v="79" actId="478"/>
          <ac:spMkLst>
            <pc:docMk/>
            <pc:sldMk cId="1838433902" sldId="1038"/>
            <ac:spMk id="183" creationId="{B81B10B3-64D8-C0D8-0133-F020259D612F}"/>
          </ac:spMkLst>
        </pc:spChg>
        <pc:spChg chg="add del mod">
          <ac:chgData name="rajuahmed1162021@gmail.com" userId="30f68a9591dbc57c" providerId="LiveId" clId="{3CFA7273-1F74-4A2A-A724-24218CF33976}" dt="2024-05-22T12:02:48.961" v="3234" actId="478"/>
          <ac:spMkLst>
            <pc:docMk/>
            <pc:sldMk cId="1838433902" sldId="1038"/>
            <ac:spMk id="186" creationId="{10F129F8-E536-8706-5BCE-8FBA3AB9CBD4}"/>
          </ac:spMkLst>
        </pc:spChg>
        <pc:grpChg chg="add del mod">
          <ac:chgData name="rajuahmed1162021@gmail.com" userId="30f68a9591dbc57c" providerId="LiveId" clId="{3CFA7273-1F74-4A2A-A724-24218CF33976}" dt="2024-05-22T10:54:50.325" v="2891" actId="165"/>
          <ac:grpSpMkLst>
            <pc:docMk/>
            <pc:sldMk cId="1838433902" sldId="1038"/>
            <ac:grpSpMk id="2" creationId="{29FC7847-DD80-02AA-EFF6-691E893FF946}"/>
          </ac:grpSpMkLst>
        </pc:grpChg>
        <pc:grpChg chg="add del mod">
          <ac:chgData name="rajuahmed1162021@gmail.com" userId="30f68a9591dbc57c" providerId="LiveId" clId="{3CFA7273-1F74-4A2A-A724-24218CF33976}" dt="2024-05-22T11:52:42.641" v="3056" actId="478"/>
          <ac:grpSpMkLst>
            <pc:docMk/>
            <pc:sldMk cId="1838433902" sldId="1038"/>
            <ac:grpSpMk id="3" creationId="{56BA2248-41A1-F46B-BB97-E064DC416835}"/>
          </ac:grpSpMkLst>
        </pc:grpChg>
        <pc:grpChg chg="del mod topLvl">
          <ac:chgData name="rajuahmed1162021@gmail.com" userId="30f68a9591dbc57c" providerId="LiveId" clId="{3CFA7273-1F74-4A2A-A724-24218CF33976}" dt="2024-05-22T10:55:45.234" v="2894" actId="478"/>
          <ac:grpSpMkLst>
            <pc:docMk/>
            <pc:sldMk cId="1838433902" sldId="1038"/>
            <ac:grpSpMk id="3" creationId="{89DE5E58-83ED-CAC1-7ED7-31AD3A966985}"/>
          </ac:grpSpMkLst>
        </pc:grpChg>
        <pc:grpChg chg="add del mod">
          <ac:chgData name="rajuahmed1162021@gmail.com" userId="30f68a9591dbc57c" providerId="LiveId" clId="{3CFA7273-1F74-4A2A-A724-24218CF33976}" dt="2024-05-21T10:28:14.525" v="131" actId="165"/>
          <ac:grpSpMkLst>
            <pc:docMk/>
            <pc:sldMk cId="1838433902" sldId="1038"/>
            <ac:grpSpMk id="3" creationId="{C0CB7FF8-256E-9BA2-FFBC-4B2283D3FDEB}"/>
          </ac:grpSpMkLst>
        </pc:grpChg>
        <pc:grpChg chg="mod">
          <ac:chgData name="rajuahmed1162021@gmail.com" userId="30f68a9591dbc57c" providerId="LiveId" clId="{3CFA7273-1F74-4A2A-A724-24218CF33976}" dt="2024-05-22T11:50:42.432" v="2977"/>
          <ac:grpSpMkLst>
            <pc:docMk/>
            <pc:sldMk cId="1838433902" sldId="1038"/>
            <ac:grpSpMk id="4" creationId="{474DDD0A-057B-3B62-3CE0-E02DF60BE341}"/>
          </ac:grpSpMkLst>
        </pc:grpChg>
        <pc:grpChg chg="add del mod">
          <ac:chgData name="rajuahmed1162021@gmail.com" userId="30f68a9591dbc57c" providerId="LiveId" clId="{3CFA7273-1F74-4A2A-A724-24218CF33976}" dt="2024-05-22T04:33:45.468" v="788" actId="165"/>
          <ac:grpSpMkLst>
            <pc:docMk/>
            <pc:sldMk cId="1838433902" sldId="1038"/>
            <ac:grpSpMk id="5" creationId="{514F45DC-F748-056A-42EE-0C6F80D6B78A}"/>
          </ac:grpSpMkLst>
        </pc:grpChg>
        <pc:grpChg chg="mod">
          <ac:chgData name="rajuahmed1162021@gmail.com" userId="30f68a9591dbc57c" providerId="LiveId" clId="{3CFA7273-1F74-4A2A-A724-24218CF33976}" dt="2024-05-22T11:50:42.432" v="2977"/>
          <ac:grpSpMkLst>
            <pc:docMk/>
            <pc:sldMk cId="1838433902" sldId="1038"/>
            <ac:grpSpMk id="5" creationId="{A8B870A3-EB75-4CB1-8142-211142699C75}"/>
          </ac:grpSpMkLst>
        </pc:grpChg>
        <pc:grpChg chg="add del mod">
          <ac:chgData name="rajuahmed1162021@gmail.com" userId="30f68a9591dbc57c" providerId="LiveId" clId="{3CFA7273-1F74-4A2A-A724-24218CF33976}" dt="2024-05-22T09:23:47.558" v="2438" actId="165"/>
          <ac:grpSpMkLst>
            <pc:docMk/>
            <pc:sldMk cId="1838433902" sldId="1038"/>
            <ac:grpSpMk id="7" creationId="{079B7E87-E81B-816D-D4E3-16AA0868A766}"/>
          </ac:grpSpMkLst>
        </pc:grpChg>
        <pc:grpChg chg="add del mod">
          <ac:chgData name="rajuahmed1162021@gmail.com" userId="30f68a9591dbc57c" providerId="LiveId" clId="{3CFA7273-1F74-4A2A-A724-24218CF33976}" dt="2024-05-22T04:35:46.524" v="846" actId="165"/>
          <ac:grpSpMkLst>
            <pc:docMk/>
            <pc:sldMk cId="1838433902" sldId="1038"/>
            <ac:grpSpMk id="8" creationId="{073E6110-FBE5-CF49-66FC-D1262341350B}"/>
          </ac:grpSpMkLst>
        </pc:grpChg>
        <pc:grpChg chg="add del mod">
          <ac:chgData name="rajuahmed1162021@gmail.com" userId="30f68a9591dbc57c" providerId="LiveId" clId="{3CFA7273-1F74-4A2A-A724-24218CF33976}" dt="2024-05-22T09:23:47.558" v="2438" actId="165"/>
          <ac:grpSpMkLst>
            <pc:docMk/>
            <pc:sldMk cId="1838433902" sldId="1038"/>
            <ac:grpSpMk id="8" creationId="{8FB7F98A-8CE6-5101-E362-E23777DB7333}"/>
          </ac:grpSpMkLst>
        </pc:grpChg>
        <pc:grpChg chg="add del mod">
          <ac:chgData name="rajuahmed1162021@gmail.com" userId="30f68a9591dbc57c" providerId="LiveId" clId="{3CFA7273-1F74-4A2A-A724-24218CF33976}" dt="2024-05-21T11:08:01.910" v="606" actId="478"/>
          <ac:grpSpMkLst>
            <pc:docMk/>
            <pc:sldMk cId="1838433902" sldId="1038"/>
            <ac:grpSpMk id="8" creationId="{AC33FBB0-BE71-06E1-2A12-C7CFC9B10CB0}"/>
          </ac:grpSpMkLst>
        </pc:grpChg>
        <pc:grpChg chg="add del mod">
          <ac:chgData name="rajuahmed1162021@gmail.com" userId="30f68a9591dbc57c" providerId="LiveId" clId="{3CFA7273-1F74-4A2A-A724-24218CF33976}" dt="2024-05-22T09:26:00.381" v="2457" actId="478"/>
          <ac:grpSpMkLst>
            <pc:docMk/>
            <pc:sldMk cId="1838433902" sldId="1038"/>
            <ac:grpSpMk id="11" creationId="{0F4FB2F3-24CC-F5F2-88D1-67D02B55C239}"/>
          </ac:grpSpMkLst>
        </pc:grpChg>
        <pc:grpChg chg="add del mod">
          <ac:chgData name="rajuahmed1162021@gmail.com" userId="30f68a9591dbc57c" providerId="LiveId" clId="{3CFA7273-1F74-4A2A-A724-24218CF33976}" dt="2024-05-22T04:35:40.972" v="844" actId="165"/>
          <ac:grpSpMkLst>
            <pc:docMk/>
            <pc:sldMk cId="1838433902" sldId="1038"/>
            <ac:grpSpMk id="11" creationId="{14A37250-61C5-9DBA-A5BC-E14CF5E07233}"/>
          </ac:grpSpMkLst>
        </pc:grpChg>
        <pc:grpChg chg="add del mod">
          <ac:chgData name="rajuahmed1162021@gmail.com" userId="30f68a9591dbc57c" providerId="LiveId" clId="{3CFA7273-1F74-4A2A-A724-24218CF33976}" dt="2024-05-21T11:08:01.910" v="606" actId="478"/>
          <ac:grpSpMkLst>
            <pc:docMk/>
            <pc:sldMk cId="1838433902" sldId="1038"/>
            <ac:grpSpMk id="11" creationId="{C5018699-832E-50E3-48FD-E7495191E956}"/>
          </ac:grpSpMkLst>
        </pc:grpChg>
        <pc:grpChg chg="add del mod">
          <ac:chgData name="rajuahmed1162021@gmail.com" userId="30f68a9591dbc57c" providerId="LiveId" clId="{3CFA7273-1F74-4A2A-A724-24218CF33976}" dt="2024-05-22T11:52:42.641" v="3056" actId="478"/>
          <ac:grpSpMkLst>
            <pc:docMk/>
            <pc:sldMk cId="1838433902" sldId="1038"/>
            <ac:grpSpMk id="11" creationId="{CEF2422A-9059-E39E-752E-C492CCAB41DA}"/>
          </ac:grpSpMkLst>
        </pc:grpChg>
        <pc:grpChg chg="mod">
          <ac:chgData name="rajuahmed1162021@gmail.com" userId="30f68a9591dbc57c" providerId="LiveId" clId="{3CFA7273-1F74-4A2A-A724-24218CF33976}" dt="2024-05-22T09:22:35.619" v="2357"/>
          <ac:grpSpMkLst>
            <pc:docMk/>
            <pc:sldMk cId="1838433902" sldId="1038"/>
            <ac:grpSpMk id="12" creationId="{4AF08F9D-9597-3FE8-3072-8B518064B4B5}"/>
          </ac:grpSpMkLst>
        </pc:grpChg>
        <pc:grpChg chg="add del mod">
          <ac:chgData name="rajuahmed1162021@gmail.com" userId="30f68a9591dbc57c" providerId="LiveId" clId="{3CFA7273-1F74-4A2A-A724-24218CF33976}" dt="2024-05-21T10:30:22.536" v="185" actId="165"/>
          <ac:grpSpMkLst>
            <pc:docMk/>
            <pc:sldMk cId="1838433902" sldId="1038"/>
            <ac:grpSpMk id="13" creationId="{61953AAD-4360-53A3-476C-CB7B9F37329F}"/>
          </ac:grpSpMkLst>
        </pc:grpChg>
        <pc:grpChg chg="mod">
          <ac:chgData name="rajuahmed1162021@gmail.com" userId="30f68a9591dbc57c" providerId="LiveId" clId="{3CFA7273-1F74-4A2A-A724-24218CF33976}" dt="2024-05-22T09:22:35.619" v="2357"/>
          <ac:grpSpMkLst>
            <pc:docMk/>
            <pc:sldMk cId="1838433902" sldId="1038"/>
            <ac:grpSpMk id="13" creationId="{B25741CC-4F51-9CDA-13C1-7B0919E81905}"/>
          </ac:grpSpMkLst>
        </pc:grpChg>
        <pc:grpChg chg="ord">
          <ac:chgData name="rajuahmed1162021@gmail.com" userId="30f68a9591dbc57c" providerId="LiveId" clId="{3CFA7273-1F74-4A2A-A724-24218CF33976}" dt="2024-05-22T10:01:19.253" v="2572" actId="167"/>
          <ac:grpSpMkLst>
            <pc:docMk/>
            <pc:sldMk cId="1838433902" sldId="1038"/>
            <ac:grpSpMk id="20" creationId="{FC3AAC1B-3E61-C775-CBCB-9D8C246D5C00}"/>
          </ac:grpSpMkLst>
        </pc:grpChg>
        <pc:grpChg chg="add del mod topLvl">
          <ac:chgData name="rajuahmed1162021@gmail.com" userId="30f68a9591dbc57c" providerId="LiveId" clId="{3CFA7273-1F74-4A2A-A724-24218CF33976}" dt="2024-05-22T04:41:00.764" v="1064" actId="165"/>
          <ac:grpSpMkLst>
            <pc:docMk/>
            <pc:sldMk cId="1838433902" sldId="1038"/>
            <ac:grpSpMk id="21" creationId="{3B476951-BACA-CF37-A716-35EF251EBF30}"/>
          </ac:grpSpMkLst>
        </pc:grpChg>
        <pc:grpChg chg="add del mod topLvl">
          <ac:chgData name="rajuahmed1162021@gmail.com" userId="30f68a9591dbc57c" providerId="LiveId" clId="{3CFA7273-1F74-4A2A-A724-24218CF33976}" dt="2024-05-22T04:41:00.764" v="1064" actId="165"/>
          <ac:grpSpMkLst>
            <pc:docMk/>
            <pc:sldMk cId="1838433902" sldId="1038"/>
            <ac:grpSpMk id="26" creationId="{A479B6D7-92E0-C916-834C-FBE75236013A}"/>
          </ac:grpSpMkLst>
        </pc:grpChg>
        <pc:grpChg chg="add del mod">
          <ac:chgData name="rajuahmed1162021@gmail.com" userId="30f68a9591dbc57c" providerId="LiveId" clId="{3CFA7273-1F74-4A2A-A724-24218CF33976}" dt="2024-05-22T04:39:12.267" v="971" actId="165"/>
          <ac:grpSpMkLst>
            <pc:docMk/>
            <pc:sldMk cId="1838433902" sldId="1038"/>
            <ac:grpSpMk id="27" creationId="{4B8644D8-9510-717A-ECC7-252A76298569}"/>
          </ac:grpSpMkLst>
        </pc:grpChg>
        <pc:grpChg chg="add del mod">
          <ac:chgData name="rajuahmed1162021@gmail.com" userId="30f68a9591dbc57c" providerId="LiveId" clId="{3CFA7273-1F74-4A2A-A724-24218CF33976}" dt="2024-05-22T04:40:16.069" v="1017" actId="165"/>
          <ac:grpSpMkLst>
            <pc:docMk/>
            <pc:sldMk cId="1838433902" sldId="1038"/>
            <ac:grpSpMk id="28" creationId="{A2381B51-952D-4272-870A-71524CD4F86E}"/>
          </ac:grpSpMkLst>
        </pc:grpChg>
        <pc:grpChg chg="add del mod">
          <ac:chgData name="rajuahmed1162021@gmail.com" userId="30f68a9591dbc57c" providerId="LiveId" clId="{3CFA7273-1F74-4A2A-A724-24218CF33976}" dt="2024-05-21T11:43:45.291" v="636" actId="478"/>
          <ac:grpSpMkLst>
            <pc:docMk/>
            <pc:sldMk cId="1838433902" sldId="1038"/>
            <ac:grpSpMk id="29" creationId="{38FE1E67-FC37-6012-20E2-31FE5F45CA26}"/>
          </ac:grpSpMkLst>
        </pc:grpChg>
        <pc:grpChg chg="add del mod">
          <ac:chgData name="rajuahmed1162021@gmail.com" userId="30f68a9591dbc57c" providerId="LiveId" clId="{3CFA7273-1F74-4A2A-A724-24218CF33976}" dt="2024-05-21T10:36:36.257" v="265" actId="478"/>
          <ac:grpSpMkLst>
            <pc:docMk/>
            <pc:sldMk cId="1838433902" sldId="1038"/>
            <ac:grpSpMk id="29" creationId="{F3C0E50E-0E60-E81B-B0E8-AEEA180162AC}"/>
          </ac:grpSpMkLst>
        </pc:grpChg>
        <pc:grpChg chg="add del mod">
          <ac:chgData name="rajuahmed1162021@gmail.com" userId="30f68a9591dbc57c" providerId="LiveId" clId="{3CFA7273-1F74-4A2A-A724-24218CF33976}" dt="2024-05-22T04:40:58.700" v="1063" actId="165"/>
          <ac:grpSpMkLst>
            <pc:docMk/>
            <pc:sldMk cId="1838433902" sldId="1038"/>
            <ac:grpSpMk id="30" creationId="{8E7EF702-CC41-72B6-A398-C1C15A40D69D}"/>
          </ac:grpSpMkLst>
        </pc:grpChg>
        <pc:grpChg chg="add del mod">
          <ac:chgData name="rajuahmed1162021@gmail.com" userId="30f68a9591dbc57c" providerId="LiveId" clId="{3CFA7273-1F74-4A2A-A724-24218CF33976}" dt="2024-05-21T10:36:36.257" v="265" actId="478"/>
          <ac:grpSpMkLst>
            <pc:docMk/>
            <pc:sldMk cId="1838433902" sldId="1038"/>
            <ac:grpSpMk id="32" creationId="{4D221637-85F8-DAE0-3A0C-FE93B51BA880}"/>
          </ac:grpSpMkLst>
        </pc:grpChg>
        <pc:grpChg chg="add del mod">
          <ac:chgData name="rajuahmed1162021@gmail.com" userId="30f68a9591dbc57c" providerId="LiveId" clId="{3CFA7273-1F74-4A2A-A724-24218CF33976}" dt="2024-05-21T10:39:56.263" v="360" actId="165"/>
          <ac:grpSpMkLst>
            <pc:docMk/>
            <pc:sldMk cId="1838433902" sldId="1038"/>
            <ac:grpSpMk id="37" creationId="{7BD6E985-749F-8EF6-3E72-04A1FEECE17E}"/>
          </ac:grpSpMkLst>
        </pc:grpChg>
        <pc:grpChg chg="add mod">
          <ac:chgData name="rajuahmed1162021@gmail.com" userId="30f68a9591dbc57c" providerId="LiveId" clId="{3CFA7273-1F74-4A2A-A724-24218CF33976}" dt="2024-05-21T10:39:05.104" v="306" actId="164"/>
          <ac:grpSpMkLst>
            <pc:docMk/>
            <pc:sldMk cId="1838433902" sldId="1038"/>
            <ac:grpSpMk id="42" creationId="{58C2320E-73D2-096E-FCAE-7D23D865E174}"/>
          </ac:grpSpMkLst>
        </pc:grpChg>
        <pc:grpChg chg="add del mod">
          <ac:chgData name="rajuahmed1162021@gmail.com" userId="30f68a9591dbc57c" providerId="LiveId" clId="{3CFA7273-1F74-4A2A-A724-24218CF33976}" dt="2024-05-22T04:43:49.372" v="1102" actId="165"/>
          <ac:grpSpMkLst>
            <pc:docMk/>
            <pc:sldMk cId="1838433902" sldId="1038"/>
            <ac:grpSpMk id="42" creationId="{AAEA87DF-1D6C-8746-469C-CC7592B5E76A}"/>
          </ac:grpSpMkLst>
        </pc:grpChg>
        <pc:grpChg chg="add del mod">
          <ac:chgData name="rajuahmed1162021@gmail.com" userId="30f68a9591dbc57c" providerId="LiveId" clId="{3CFA7273-1F74-4A2A-A724-24218CF33976}" dt="2024-05-22T10:11:04.308" v="2679" actId="478"/>
          <ac:grpSpMkLst>
            <pc:docMk/>
            <pc:sldMk cId="1838433902" sldId="1038"/>
            <ac:grpSpMk id="43" creationId="{C13BD0B3-B869-FF18-8095-18EB7E6E60C6}"/>
          </ac:grpSpMkLst>
        </pc:grpChg>
        <pc:grpChg chg="add mod">
          <ac:chgData name="rajuahmed1162021@gmail.com" userId="30f68a9591dbc57c" providerId="LiveId" clId="{3CFA7273-1F74-4A2A-A724-24218CF33976}" dt="2024-05-21T10:39:05.104" v="306" actId="164"/>
          <ac:grpSpMkLst>
            <pc:docMk/>
            <pc:sldMk cId="1838433902" sldId="1038"/>
            <ac:grpSpMk id="46" creationId="{BC9DF8B7-7943-9704-C097-FDBE00F27556}"/>
          </ac:grpSpMkLst>
        </pc:grpChg>
        <pc:grpChg chg="add del mod">
          <ac:chgData name="rajuahmed1162021@gmail.com" userId="30f68a9591dbc57c" providerId="LiveId" clId="{3CFA7273-1F74-4A2A-A724-24218CF33976}" dt="2024-05-22T06:08:16.131" v="1167" actId="165"/>
          <ac:grpSpMkLst>
            <pc:docMk/>
            <pc:sldMk cId="1838433902" sldId="1038"/>
            <ac:grpSpMk id="48" creationId="{05C98E99-9F4D-E6A1-7056-D7AA0112E974}"/>
          </ac:grpSpMkLst>
        </pc:grpChg>
        <pc:grpChg chg="add del mod">
          <ac:chgData name="rajuahmed1162021@gmail.com" userId="30f68a9591dbc57c" providerId="LiveId" clId="{3CFA7273-1F74-4A2A-A724-24218CF33976}" dt="2024-05-21T11:08:06.374" v="607" actId="478"/>
          <ac:grpSpMkLst>
            <pc:docMk/>
            <pc:sldMk cId="1838433902" sldId="1038"/>
            <ac:grpSpMk id="49" creationId="{27454D9B-344E-01C2-55C8-8DC194ED0DA1}"/>
          </ac:grpSpMkLst>
        </pc:grpChg>
        <pc:grpChg chg="add del mod">
          <ac:chgData name="rajuahmed1162021@gmail.com" userId="30f68a9591dbc57c" providerId="LiveId" clId="{3CFA7273-1F74-4A2A-A724-24218CF33976}" dt="2024-05-22T10:38:39.717" v="2746" actId="478"/>
          <ac:grpSpMkLst>
            <pc:docMk/>
            <pc:sldMk cId="1838433902" sldId="1038"/>
            <ac:grpSpMk id="49" creationId="{3DCB1497-9C53-A894-C1AC-AE8A2921A13B}"/>
          </ac:grpSpMkLst>
        </pc:grpChg>
        <pc:grpChg chg="add del mod">
          <ac:chgData name="rajuahmed1162021@gmail.com" userId="30f68a9591dbc57c" providerId="LiveId" clId="{3CFA7273-1F74-4A2A-A724-24218CF33976}" dt="2024-05-22T10:36:24.567" v="2693" actId="165"/>
          <ac:grpSpMkLst>
            <pc:docMk/>
            <pc:sldMk cId="1838433902" sldId="1038"/>
            <ac:grpSpMk id="54" creationId="{7F1FBDCA-FE37-CA7C-25A5-595ADC4DEC37}"/>
          </ac:grpSpMkLst>
        </pc:grpChg>
        <pc:grpChg chg="add del mod">
          <ac:chgData name="rajuahmed1162021@gmail.com" userId="30f68a9591dbc57c" providerId="LiveId" clId="{3CFA7273-1F74-4A2A-A724-24218CF33976}" dt="2024-05-22T10:55:45.234" v="2894" actId="478"/>
          <ac:grpSpMkLst>
            <pc:docMk/>
            <pc:sldMk cId="1838433902" sldId="1038"/>
            <ac:grpSpMk id="58" creationId="{183F58EF-54CE-2240-05FC-AA4BCF1A4628}"/>
          </ac:grpSpMkLst>
        </pc:grpChg>
        <pc:grpChg chg="mod">
          <ac:chgData name="rajuahmed1162021@gmail.com" userId="30f68a9591dbc57c" providerId="LiveId" clId="{3CFA7273-1F74-4A2A-A724-24218CF33976}" dt="2024-05-22T10:52:56.927" v="2785"/>
          <ac:grpSpMkLst>
            <pc:docMk/>
            <pc:sldMk cId="1838433902" sldId="1038"/>
            <ac:grpSpMk id="59" creationId="{501F15AA-B118-938F-79A6-B4EDCB3336B3}"/>
          </ac:grpSpMkLst>
        </pc:grpChg>
        <pc:grpChg chg="mod">
          <ac:chgData name="rajuahmed1162021@gmail.com" userId="30f68a9591dbc57c" providerId="LiveId" clId="{3CFA7273-1F74-4A2A-A724-24218CF33976}" dt="2024-05-22T10:52:56.927" v="2785"/>
          <ac:grpSpMkLst>
            <pc:docMk/>
            <pc:sldMk cId="1838433902" sldId="1038"/>
            <ac:grpSpMk id="60" creationId="{548011C8-3A2B-916E-3573-2AB3EE1A3D0B}"/>
          </ac:grpSpMkLst>
        </pc:grpChg>
        <pc:grpChg chg="add del mod">
          <ac:chgData name="rajuahmed1162021@gmail.com" userId="30f68a9591dbc57c" providerId="LiveId" clId="{3CFA7273-1F74-4A2A-A724-24218CF33976}" dt="2024-05-22T10:38:22.934" v="2744" actId="478"/>
          <ac:grpSpMkLst>
            <pc:docMk/>
            <pc:sldMk cId="1838433902" sldId="1038"/>
            <ac:grpSpMk id="62" creationId="{DB0ACF12-3367-5D89-53DB-D4649B4BFCD5}"/>
          </ac:grpSpMkLst>
        </pc:grpChg>
        <pc:grpChg chg="add del mod">
          <ac:chgData name="rajuahmed1162021@gmail.com" userId="30f68a9591dbc57c" providerId="LiveId" clId="{3CFA7273-1F74-4A2A-A724-24218CF33976}" dt="2024-05-22T06:15:18.036" v="1307" actId="478"/>
          <ac:grpSpMkLst>
            <pc:docMk/>
            <pc:sldMk cId="1838433902" sldId="1038"/>
            <ac:grpSpMk id="63" creationId="{5604DD50-E93B-A422-1489-4AED9BDCA608}"/>
          </ac:grpSpMkLst>
        </pc:grpChg>
        <pc:grpChg chg="add del mod">
          <ac:chgData name="rajuahmed1162021@gmail.com" userId="30f68a9591dbc57c" providerId="LiveId" clId="{3CFA7273-1F74-4A2A-A724-24218CF33976}" dt="2024-05-22T06:15:18.036" v="1307" actId="478"/>
          <ac:grpSpMkLst>
            <pc:docMk/>
            <pc:sldMk cId="1838433902" sldId="1038"/>
            <ac:grpSpMk id="68" creationId="{2200CBEA-B8CE-B650-3624-DA458940C4E7}"/>
          </ac:grpSpMkLst>
        </pc:grpChg>
        <pc:grpChg chg="add del mod">
          <ac:chgData name="rajuahmed1162021@gmail.com" userId="30f68a9591dbc57c" providerId="LiveId" clId="{3CFA7273-1F74-4A2A-A724-24218CF33976}" dt="2024-05-22T06:09:11.692" v="1204" actId="165"/>
          <ac:grpSpMkLst>
            <pc:docMk/>
            <pc:sldMk cId="1838433902" sldId="1038"/>
            <ac:grpSpMk id="71" creationId="{D266C27D-EA42-DA65-5049-F5EAC54CF262}"/>
          </ac:grpSpMkLst>
        </pc:grpChg>
        <pc:grpChg chg="add del mod">
          <ac:chgData name="rajuahmed1162021@gmail.com" userId="30f68a9591dbc57c" providerId="LiveId" clId="{3CFA7273-1F74-4A2A-A724-24218CF33976}" dt="2024-05-22T06:17:43.642" v="1355" actId="165"/>
          <ac:grpSpMkLst>
            <pc:docMk/>
            <pc:sldMk cId="1838433902" sldId="1038"/>
            <ac:grpSpMk id="82" creationId="{7445EB48-18C3-D641-33E5-1604AC961D33}"/>
          </ac:grpSpMkLst>
        </pc:grpChg>
        <pc:grpChg chg="add del mod">
          <ac:chgData name="rajuahmed1162021@gmail.com" userId="30f68a9591dbc57c" providerId="LiveId" clId="{3CFA7273-1F74-4A2A-A724-24218CF33976}" dt="2024-05-22T06:20:30.339" v="1403" actId="165"/>
          <ac:grpSpMkLst>
            <pc:docMk/>
            <pc:sldMk cId="1838433902" sldId="1038"/>
            <ac:grpSpMk id="89" creationId="{0BA6FFB7-817A-73EA-FDAD-60FC8AAE57D7}"/>
          </ac:grpSpMkLst>
        </pc:grpChg>
        <pc:grpChg chg="add del mod">
          <ac:chgData name="rajuahmed1162021@gmail.com" userId="30f68a9591dbc57c" providerId="LiveId" clId="{3CFA7273-1F74-4A2A-A724-24218CF33976}" dt="2024-05-22T06:21:46.965" v="1435" actId="165"/>
          <ac:grpSpMkLst>
            <pc:docMk/>
            <pc:sldMk cId="1838433902" sldId="1038"/>
            <ac:grpSpMk id="92" creationId="{C6905859-2801-7BDE-575B-1E183347BBC5}"/>
          </ac:grpSpMkLst>
        </pc:grpChg>
        <pc:grpChg chg="add del mod">
          <ac:chgData name="rajuahmed1162021@gmail.com" userId="30f68a9591dbc57c" providerId="LiveId" clId="{3CFA7273-1F74-4A2A-A724-24218CF33976}" dt="2024-05-22T06:23:35.562" v="1479" actId="165"/>
          <ac:grpSpMkLst>
            <pc:docMk/>
            <pc:sldMk cId="1838433902" sldId="1038"/>
            <ac:grpSpMk id="99" creationId="{5C8B8EEB-DF78-DDF8-0851-314C37836726}"/>
          </ac:grpSpMkLst>
        </pc:grpChg>
        <pc:grpChg chg="add mod">
          <ac:chgData name="rajuahmed1162021@gmail.com" userId="30f68a9591dbc57c" providerId="LiveId" clId="{3CFA7273-1F74-4A2A-A724-24218CF33976}" dt="2024-05-22T06:24:32.004" v="1493" actId="164"/>
          <ac:grpSpMkLst>
            <pc:docMk/>
            <pc:sldMk cId="1838433902" sldId="1038"/>
            <ac:grpSpMk id="101" creationId="{E929DC63-6D09-EC8C-3966-E4044526A916}"/>
          </ac:grpSpMkLst>
        </pc:grpChg>
        <pc:grpChg chg="add mod">
          <ac:chgData name="rajuahmed1162021@gmail.com" userId="30f68a9591dbc57c" providerId="LiveId" clId="{3CFA7273-1F74-4A2A-A724-24218CF33976}" dt="2024-05-22T06:24:32.004" v="1493" actId="164"/>
          <ac:grpSpMkLst>
            <pc:docMk/>
            <pc:sldMk cId="1838433902" sldId="1038"/>
            <ac:grpSpMk id="104" creationId="{53BBA144-6CEC-D1B1-A6D7-BD9B8F9A4674}"/>
          </ac:grpSpMkLst>
        </pc:grpChg>
        <pc:grpChg chg="add del mod">
          <ac:chgData name="rajuahmed1162021@gmail.com" userId="30f68a9591dbc57c" providerId="LiveId" clId="{3CFA7273-1F74-4A2A-A724-24218CF33976}" dt="2024-05-22T06:32:36.481" v="1589" actId="478"/>
          <ac:grpSpMkLst>
            <pc:docMk/>
            <pc:sldMk cId="1838433902" sldId="1038"/>
            <ac:grpSpMk id="108" creationId="{B29718C2-03E8-5264-0D59-B638B2017CCC}"/>
          </ac:grpSpMkLst>
        </pc:grpChg>
        <pc:grpChg chg="add del mod">
          <ac:chgData name="rajuahmed1162021@gmail.com" userId="30f68a9591dbc57c" providerId="LiveId" clId="{3CFA7273-1F74-4A2A-A724-24218CF33976}" dt="2024-05-22T06:25:19.354" v="1504" actId="165"/>
          <ac:grpSpMkLst>
            <pc:docMk/>
            <pc:sldMk cId="1838433902" sldId="1038"/>
            <ac:grpSpMk id="109" creationId="{C1169241-0E09-23F1-D7F6-A9A139E7DF36}"/>
          </ac:grpSpMkLst>
        </pc:grpChg>
        <pc:grpChg chg="add del mod">
          <ac:chgData name="rajuahmed1162021@gmail.com" userId="30f68a9591dbc57c" providerId="LiveId" clId="{3CFA7273-1F74-4A2A-A724-24218CF33976}" dt="2024-05-22T06:26:58.394" v="1549" actId="165"/>
          <ac:grpSpMkLst>
            <pc:docMk/>
            <pc:sldMk cId="1838433902" sldId="1038"/>
            <ac:grpSpMk id="110" creationId="{12A3E7B3-0DC1-DDE0-FC7F-B1A614F56BB4}"/>
          </ac:grpSpMkLst>
        </pc:grpChg>
        <pc:grpChg chg="add del mod">
          <ac:chgData name="rajuahmed1162021@gmail.com" userId="30f68a9591dbc57c" providerId="LiveId" clId="{3CFA7273-1F74-4A2A-A724-24218CF33976}" dt="2024-05-22T06:44:07.219" v="1676" actId="165"/>
          <ac:grpSpMkLst>
            <pc:docMk/>
            <pc:sldMk cId="1838433902" sldId="1038"/>
            <ac:grpSpMk id="127" creationId="{618D1E57-65C2-70BA-B7F2-EADA9BF4DFFD}"/>
          </ac:grpSpMkLst>
        </pc:grpChg>
        <pc:grpChg chg="add del mod">
          <ac:chgData name="rajuahmed1162021@gmail.com" userId="30f68a9591dbc57c" providerId="LiveId" clId="{3CFA7273-1F74-4A2A-A724-24218CF33976}" dt="2024-05-22T06:45:14.362" v="1724" actId="165"/>
          <ac:grpSpMkLst>
            <pc:docMk/>
            <pc:sldMk cId="1838433902" sldId="1038"/>
            <ac:grpSpMk id="128" creationId="{C7D5E48C-6750-4F71-0EC8-F50B5AAD2302}"/>
          </ac:grpSpMkLst>
        </pc:grpChg>
        <pc:grpChg chg="add del mod">
          <ac:chgData name="rajuahmed1162021@gmail.com" userId="30f68a9591dbc57c" providerId="LiveId" clId="{3CFA7273-1F74-4A2A-A724-24218CF33976}" dt="2024-05-22T06:44:57.066" v="1723" actId="165"/>
          <ac:grpSpMkLst>
            <pc:docMk/>
            <pc:sldMk cId="1838433902" sldId="1038"/>
            <ac:grpSpMk id="133" creationId="{22BD16F2-A189-7C49-5DD0-733D81202227}"/>
          </ac:grpSpMkLst>
        </pc:grpChg>
        <pc:grpChg chg="add del mod">
          <ac:chgData name="rajuahmed1162021@gmail.com" userId="30f68a9591dbc57c" providerId="LiveId" clId="{3CFA7273-1F74-4A2A-A724-24218CF33976}" dt="2024-05-22T06:52:57.089" v="1974" actId="478"/>
          <ac:grpSpMkLst>
            <pc:docMk/>
            <pc:sldMk cId="1838433902" sldId="1038"/>
            <ac:grpSpMk id="140" creationId="{98058409-E2F1-0501-8DE7-2B28ED284C38}"/>
          </ac:grpSpMkLst>
        </pc:grpChg>
        <pc:grpChg chg="add del mod">
          <ac:chgData name="rajuahmed1162021@gmail.com" userId="30f68a9591dbc57c" providerId="LiveId" clId="{3CFA7273-1F74-4A2A-A724-24218CF33976}" dt="2024-05-22T06:52:57.089" v="1974" actId="478"/>
          <ac:grpSpMkLst>
            <pc:docMk/>
            <pc:sldMk cId="1838433902" sldId="1038"/>
            <ac:grpSpMk id="141" creationId="{6D8BDAF6-8AEB-1984-F90B-DB4B2D97BA7A}"/>
          </ac:grpSpMkLst>
        </pc:grpChg>
        <pc:grpChg chg="mod">
          <ac:chgData name="rajuahmed1162021@gmail.com" userId="30f68a9591dbc57c" providerId="LiveId" clId="{3CFA7273-1F74-4A2A-A724-24218CF33976}" dt="2024-05-22T06:48:48.375" v="1868"/>
          <ac:grpSpMkLst>
            <pc:docMk/>
            <pc:sldMk cId="1838433902" sldId="1038"/>
            <ac:grpSpMk id="142" creationId="{013BD960-3FF4-32D0-898F-E8225B044463}"/>
          </ac:grpSpMkLst>
        </pc:grpChg>
        <pc:grpChg chg="mod">
          <ac:chgData name="rajuahmed1162021@gmail.com" userId="30f68a9591dbc57c" providerId="LiveId" clId="{3CFA7273-1F74-4A2A-A724-24218CF33976}" dt="2024-05-22T06:48:48.375" v="1868"/>
          <ac:grpSpMkLst>
            <pc:docMk/>
            <pc:sldMk cId="1838433902" sldId="1038"/>
            <ac:grpSpMk id="143" creationId="{FA9A0785-42E8-1F48-64C0-B988DA791A33}"/>
          </ac:grpSpMkLst>
        </pc:grpChg>
        <pc:grpChg chg="add del mod">
          <ac:chgData name="rajuahmed1162021@gmail.com" userId="30f68a9591dbc57c" providerId="LiveId" clId="{3CFA7273-1F74-4A2A-A724-24218CF33976}" dt="2024-05-22T08:38:55.204" v="2084" actId="165"/>
          <ac:grpSpMkLst>
            <pc:docMk/>
            <pc:sldMk cId="1838433902" sldId="1038"/>
            <ac:grpSpMk id="160" creationId="{727371E5-05D8-B0CB-E8A5-DABC532A8DB9}"/>
          </ac:grpSpMkLst>
        </pc:grpChg>
        <pc:grpChg chg="add del mod">
          <ac:chgData name="rajuahmed1162021@gmail.com" userId="30f68a9591dbc57c" providerId="LiveId" clId="{3CFA7273-1F74-4A2A-A724-24218CF33976}" dt="2024-05-22T10:53:59.712" v="2864" actId="165"/>
          <ac:grpSpMkLst>
            <pc:docMk/>
            <pc:sldMk cId="1838433902" sldId="1038"/>
            <ac:grpSpMk id="162" creationId="{F52F5B75-E9D4-7089-F770-D82FC1E48AC9}"/>
          </ac:grpSpMkLst>
        </pc:grpChg>
        <pc:grpChg chg="add del mod">
          <ac:chgData name="rajuahmed1162021@gmail.com" userId="30f68a9591dbc57c" providerId="LiveId" clId="{3CFA7273-1F74-4A2A-A724-24218CF33976}" dt="2024-05-22T11:58:14.467" v="3188" actId="165"/>
          <ac:grpSpMkLst>
            <pc:docMk/>
            <pc:sldMk cId="1838433902" sldId="1038"/>
            <ac:grpSpMk id="163" creationId="{7AA29EBD-7503-5450-CBCB-A4C92A195FAC}"/>
          </ac:grpSpMkLst>
        </pc:grpChg>
        <pc:grpChg chg="add del mod">
          <ac:chgData name="rajuahmed1162021@gmail.com" userId="30f68a9591dbc57c" providerId="LiveId" clId="{3CFA7273-1F74-4A2A-A724-24218CF33976}" dt="2024-05-22T08:41:03.179" v="2100" actId="165"/>
          <ac:grpSpMkLst>
            <pc:docMk/>
            <pc:sldMk cId="1838433902" sldId="1038"/>
            <ac:grpSpMk id="163" creationId="{7EC4E50C-D604-9F10-02A0-DA7FFA09CEAA}"/>
          </ac:grpSpMkLst>
        </pc:grpChg>
        <pc:grpChg chg="add del mod">
          <ac:chgData name="rajuahmed1162021@gmail.com" userId="30f68a9591dbc57c" providerId="LiveId" clId="{3CFA7273-1F74-4A2A-A724-24218CF33976}" dt="2024-05-22T10:55:45.234" v="2894" actId="478"/>
          <ac:grpSpMkLst>
            <pc:docMk/>
            <pc:sldMk cId="1838433902" sldId="1038"/>
            <ac:grpSpMk id="169" creationId="{87A09D82-2CA2-8BBD-D981-7FBB54FFC9B4}"/>
          </ac:grpSpMkLst>
        </pc:grpChg>
        <pc:grpChg chg="add del mod">
          <ac:chgData name="rajuahmed1162021@gmail.com" userId="30f68a9591dbc57c" providerId="LiveId" clId="{3CFA7273-1F74-4A2A-A724-24218CF33976}" dt="2024-05-22T08:50:12.636" v="2285" actId="478"/>
          <ac:grpSpMkLst>
            <pc:docMk/>
            <pc:sldMk cId="1838433902" sldId="1038"/>
            <ac:grpSpMk id="173" creationId="{A05EE536-B609-14DD-91AA-68783382A4E9}"/>
          </ac:grpSpMkLst>
        </pc:grpChg>
        <pc:grpChg chg="add del mod">
          <ac:chgData name="rajuahmed1162021@gmail.com" userId="30f68a9591dbc57c" providerId="LiveId" clId="{3CFA7273-1F74-4A2A-A724-24218CF33976}" dt="2024-05-22T08:50:12.636" v="2285" actId="478"/>
          <ac:grpSpMkLst>
            <pc:docMk/>
            <pc:sldMk cId="1838433902" sldId="1038"/>
            <ac:grpSpMk id="174" creationId="{C90B9BC9-14F6-2C1F-DCC1-68489003F695}"/>
          </ac:grpSpMkLst>
        </pc:grpChg>
        <pc:grpChg chg="del mod">
          <ac:chgData name="rajuahmed1162021@gmail.com" userId="30f68a9591dbc57c" providerId="LiveId" clId="{3CFA7273-1F74-4A2A-A724-24218CF33976}" dt="2024-05-21T10:24:32.624" v="79" actId="478"/>
          <ac:grpSpMkLst>
            <pc:docMk/>
            <pc:sldMk cId="1838433902" sldId="1038"/>
            <ac:grpSpMk id="176" creationId="{A01EA05F-4825-D95E-677D-4D9B5D9E528F}"/>
          </ac:grpSpMkLst>
        </pc:grpChg>
        <pc:grpChg chg="del mod">
          <ac:chgData name="rajuahmed1162021@gmail.com" userId="30f68a9591dbc57c" providerId="LiveId" clId="{3CFA7273-1F74-4A2A-A724-24218CF33976}" dt="2024-05-21T10:24:32.624" v="79" actId="478"/>
          <ac:grpSpMkLst>
            <pc:docMk/>
            <pc:sldMk cId="1838433902" sldId="1038"/>
            <ac:grpSpMk id="177" creationId="{F9EFAD38-DB07-FBC1-5459-190F29AC1C71}"/>
          </ac:grpSpMkLst>
        </pc:grpChg>
        <pc:grpChg chg="add mod">
          <ac:chgData name="rajuahmed1162021@gmail.com" userId="30f68a9591dbc57c" providerId="LiveId" clId="{3CFA7273-1F74-4A2A-A724-24218CF33976}" dt="2024-05-22T12:01:20.911" v="3219" actId="1076"/>
          <ac:grpSpMkLst>
            <pc:docMk/>
            <pc:sldMk cId="1838433902" sldId="1038"/>
            <ac:grpSpMk id="178" creationId="{91413A86-408B-BD06-2211-426D6506C9F6}"/>
          </ac:grpSpMkLst>
        </pc:grpChg>
        <pc:grpChg chg="add del mod">
          <ac:chgData name="rajuahmed1162021@gmail.com" userId="30f68a9591dbc57c" providerId="LiveId" clId="{3CFA7273-1F74-4A2A-A724-24218CF33976}" dt="2024-05-22T12:01:26.600" v="3220" actId="165"/>
          <ac:grpSpMkLst>
            <pc:docMk/>
            <pc:sldMk cId="1838433902" sldId="1038"/>
            <ac:grpSpMk id="180" creationId="{43B22FB4-9FB3-FABA-0524-8E87E0E2A964}"/>
          </ac:grpSpMkLst>
        </pc:grpChg>
        <pc:grpChg chg="add del mod">
          <ac:chgData name="rajuahmed1162021@gmail.com" userId="30f68a9591dbc57c" providerId="LiveId" clId="{3CFA7273-1F74-4A2A-A724-24218CF33976}" dt="2024-05-22T12:01:10.050" v="3218" actId="478"/>
          <ac:grpSpMkLst>
            <pc:docMk/>
            <pc:sldMk cId="1838433902" sldId="1038"/>
            <ac:grpSpMk id="181" creationId="{69A7C258-5588-AD10-E0C8-3D2B046F1EEF}"/>
          </ac:grpSpMkLst>
        </pc:grpChg>
        <pc:graphicFrameChg chg="add del mod">
          <ac:chgData name="rajuahmed1162021@gmail.com" userId="30f68a9591dbc57c" providerId="LiveId" clId="{3CFA7273-1F74-4A2A-A724-24218CF33976}" dt="2024-05-22T11:52:42.641" v="3056" actId="478"/>
          <ac:graphicFrameMkLst>
            <pc:docMk/>
            <pc:sldMk cId="1838433902" sldId="1038"/>
            <ac:graphicFrameMk id="173" creationId="{163B8F17-C5FE-BE5E-C6F7-64B60F999CB1}"/>
          </ac:graphicFrameMkLst>
        </pc:graphicFrameChg>
        <pc:picChg chg="add del mod topLvl">
          <ac:chgData name="rajuahmed1162021@gmail.com" userId="30f68a9591dbc57c" providerId="LiveId" clId="{3CFA7273-1F74-4A2A-A724-24218CF33976}" dt="2024-05-22T09:26:03.116" v="2458" actId="478"/>
          <ac:picMkLst>
            <pc:docMk/>
            <pc:sldMk cId="1838433902" sldId="1038"/>
            <ac:picMk id="2" creationId="{42C29996-0C62-7F82-0D92-2C6BEBC52B64}"/>
          </ac:picMkLst>
        </pc:picChg>
        <pc:picChg chg="add del mod">
          <ac:chgData name="rajuahmed1162021@gmail.com" userId="30f68a9591dbc57c" providerId="LiveId" clId="{3CFA7273-1F74-4A2A-A724-24218CF33976}" dt="2024-05-22T09:19:41.248" v="2290" actId="478"/>
          <ac:picMkLst>
            <pc:docMk/>
            <pc:sldMk cId="1838433902" sldId="1038"/>
            <ac:picMk id="3" creationId="{4F4BBD47-643D-1E01-AD61-30DF24B6D0CA}"/>
          </ac:picMkLst>
        </pc:picChg>
        <pc:picChg chg="del mod topLvl">
          <ac:chgData name="rajuahmed1162021@gmail.com" userId="30f68a9591dbc57c" providerId="LiveId" clId="{3CFA7273-1F74-4A2A-A724-24218CF33976}" dt="2024-05-22T09:26:03.116" v="2458" actId="478"/>
          <ac:picMkLst>
            <pc:docMk/>
            <pc:sldMk cId="1838433902" sldId="1038"/>
            <ac:picMk id="9" creationId="{5148F8BC-3DBF-C8E7-653C-1C02F277DAFA}"/>
          </ac:picMkLst>
        </pc:picChg>
        <pc:picChg chg="add del mod ord">
          <ac:chgData name="rajuahmed1162021@gmail.com" userId="30f68a9591dbc57c" providerId="LiveId" clId="{3CFA7273-1F74-4A2A-A724-24218CF33976}" dt="2024-05-22T10:03:04.051" v="2578" actId="478"/>
          <ac:picMkLst>
            <pc:docMk/>
            <pc:sldMk cId="1838433902" sldId="1038"/>
            <ac:picMk id="30" creationId="{FF88B091-992F-D77D-693C-73D424FA9D07}"/>
          </ac:picMkLst>
        </pc:picChg>
        <pc:picChg chg="add del mod">
          <ac:chgData name="rajuahmed1162021@gmail.com" userId="30f68a9591dbc57c" providerId="LiveId" clId="{3CFA7273-1F74-4A2A-A724-24218CF33976}" dt="2024-05-22T10:05:11.171" v="2585" actId="478"/>
          <ac:picMkLst>
            <pc:docMk/>
            <pc:sldMk cId="1838433902" sldId="1038"/>
            <ac:picMk id="38" creationId="{CFE7A67C-117B-80A7-C3FA-412F0280D412}"/>
          </ac:picMkLst>
        </pc:picChg>
        <pc:cxnChg chg="add del mod">
          <ac:chgData name="rajuahmed1162021@gmail.com" userId="30f68a9591dbc57c" providerId="LiveId" clId="{3CFA7273-1F74-4A2A-A724-24218CF33976}" dt="2024-05-21T11:02:59.862" v="509" actId="478"/>
          <ac:cxnSpMkLst>
            <pc:docMk/>
            <pc:sldMk cId="1838433902" sldId="1038"/>
            <ac:cxnSpMk id="3" creationId="{70ECD709-4196-E56C-A8EE-E34CA33E24DB}"/>
          </ac:cxnSpMkLst>
        </pc:cxnChg>
        <pc:cxnChg chg="del mod topLvl">
          <ac:chgData name="rajuahmed1162021@gmail.com" userId="30f68a9591dbc57c" providerId="LiveId" clId="{3CFA7273-1F74-4A2A-A724-24218CF33976}" dt="2024-05-22T10:55:45.234" v="2894" actId="478"/>
          <ac:cxnSpMkLst>
            <pc:docMk/>
            <pc:sldMk cId="1838433902" sldId="1038"/>
            <ac:cxnSpMk id="4" creationId="{3565142E-AD54-FE55-AA89-BE74E6C1728E}"/>
          </ac:cxnSpMkLst>
        </pc:cxnChg>
        <pc:cxnChg chg="del mod topLvl">
          <ac:chgData name="rajuahmed1162021@gmail.com" userId="30f68a9591dbc57c" providerId="LiveId" clId="{3CFA7273-1F74-4A2A-A724-24218CF33976}" dt="2024-05-21T10:29:25.599" v="174" actId="478"/>
          <ac:cxnSpMkLst>
            <pc:docMk/>
            <pc:sldMk cId="1838433902" sldId="1038"/>
            <ac:cxnSpMk id="4" creationId="{7A939D7A-8A30-01CB-95F5-42EF9FDD29AB}"/>
          </ac:cxnSpMkLst>
        </pc:cxnChg>
        <pc:cxnChg chg="add del mod">
          <ac:chgData name="rajuahmed1162021@gmail.com" userId="30f68a9591dbc57c" providerId="LiveId" clId="{3CFA7273-1F74-4A2A-A724-24218CF33976}" dt="2024-05-21T11:02:59.862" v="509" actId="478"/>
          <ac:cxnSpMkLst>
            <pc:docMk/>
            <pc:sldMk cId="1838433902" sldId="1038"/>
            <ac:cxnSpMk id="5" creationId="{814E9241-4DF8-EEC7-1293-135FA971D789}"/>
          </ac:cxnSpMkLst>
        </pc:cxnChg>
        <pc:cxnChg chg="del mod topLvl">
          <ac:chgData name="rajuahmed1162021@gmail.com" userId="30f68a9591dbc57c" providerId="LiveId" clId="{3CFA7273-1F74-4A2A-A724-24218CF33976}" dt="2024-05-22T10:55:45.234" v="2894" actId="478"/>
          <ac:cxnSpMkLst>
            <pc:docMk/>
            <pc:sldMk cId="1838433902" sldId="1038"/>
            <ac:cxnSpMk id="5" creationId="{C3613001-3102-FC80-C4E1-6E08FB78FE5E}"/>
          </ac:cxnSpMkLst>
        </pc:cxnChg>
        <pc:cxnChg chg="del mod topLvl">
          <ac:chgData name="rajuahmed1162021@gmail.com" userId="30f68a9591dbc57c" providerId="LiveId" clId="{3CFA7273-1F74-4A2A-A724-24218CF33976}" dt="2024-05-21T10:29:25.599" v="174" actId="478"/>
          <ac:cxnSpMkLst>
            <pc:docMk/>
            <pc:sldMk cId="1838433902" sldId="1038"/>
            <ac:cxnSpMk id="5" creationId="{C8C163E9-31F7-467B-2565-45733397CB35}"/>
          </ac:cxnSpMkLst>
        </pc:cxnChg>
        <pc:cxnChg chg="del mod topLvl">
          <ac:chgData name="rajuahmed1162021@gmail.com" userId="30f68a9591dbc57c" providerId="LiveId" clId="{3CFA7273-1F74-4A2A-A724-24218CF33976}" dt="2024-05-21T10:29:25.599" v="174" actId="478"/>
          <ac:cxnSpMkLst>
            <pc:docMk/>
            <pc:sldMk cId="1838433902" sldId="1038"/>
            <ac:cxnSpMk id="6" creationId="{2F2073AE-05C0-DE4E-C2E7-99FBFEBA4BD0}"/>
          </ac:cxnSpMkLst>
        </pc:cxnChg>
        <pc:cxnChg chg="mod">
          <ac:chgData name="rajuahmed1162021@gmail.com" userId="30f68a9591dbc57c" providerId="LiveId" clId="{3CFA7273-1F74-4A2A-A724-24218CF33976}" dt="2024-05-22T11:50:42.432" v="2977"/>
          <ac:cxnSpMkLst>
            <pc:docMk/>
            <pc:sldMk cId="1838433902" sldId="1038"/>
            <ac:cxnSpMk id="6" creationId="{CBAF98F1-4C79-B3CC-F99F-13C8D389C245}"/>
          </ac:cxnSpMkLst>
        </pc:cxnChg>
        <pc:cxnChg chg="del mod topLvl">
          <ac:chgData name="rajuahmed1162021@gmail.com" userId="30f68a9591dbc57c" providerId="LiveId" clId="{3CFA7273-1F74-4A2A-A724-24218CF33976}" dt="2024-05-21T10:29:25.599" v="174" actId="478"/>
          <ac:cxnSpMkLst>
            <pc:docMk/>
            <pc:sldMk cId="1838433902" sldId="1038"/>
            <ac:cxnSpMk id="7" creationId="{085D360B-0A33-313D-7450-6D6F7014970D}"/>
          </ac:cxnSpMkLst>
        </pc:cxnChg>
        <pc:cxnChg chg="add del mod">
          <ac:chgData name="rajuahmed1162021@gmail.com" userId="30f68a9591dbc57c" providerId="LiveId" clId="{3CFA7273-1F74-4A2A-A724-24218CF33976}" dt="2024-05-21T11:02:56.150" v="508" actId="478"/>
          <ac:cxnSpMkLst>
            <pc:docMk/>
            <pc:sldMk cId="1838433902" sldId="1038"/>
            <ac:cxnSpMk id="7" creationId="{818F518D-3F17-14DB-CD4D-0EF589112E7F}"/>
          </ac:cxnSpMkLst>
        </pc:cxnChg>
        <pc:cxnChg chg="add del mod">
          <ac:chgData name="rajuahmed1162021@gmail.com" userId="30f68a9591dbc57c" providerId="LiveId" clId="{3CFA7273-1F74-4A2A-A724-24218CF33976}" dt="2024-05-21T10:29:17.903" v="173" actId="478"/>
          <ac:cxnSpMkLst>
            <pc:docMk/>
            <pc:sldMk cId="1838433902" sldId="1038"/>
            <ac:cxnSpMk id="11" creationId="{6E39AEB2-8E6F-8C26-8F07-7DD61601AAF5}"/>
          </ac:cxnSpMkLst>
        </pc:cxnChg>
        <pc:cxnChg chg="del mod topLvl">
          <ac:chgData name="rajuahmed1162021@gmail.com" userId="30f68a9591dbc57c" providerId="LiveId" clId="{3CFA7273-1F74-4A2A-A724-24218CF33976}" dt="2024-05-22T04:39:06.870" v="970" actId="478"/>
          <ac:cxnSpMkLst>
            <pc:docMk/>
            <pc:sldMk cId="1838433902" sldId="1038"/>
            <ac:cxnSpMk id="12" creationId="{1FD7BB81-2C77-740A-6A9A-515FBAAE9ABA}"/>
          </ac:cxnSpMkLst>
        </pc:cxnChg>
        <pc:cxnChg chg="add del mod">
          <ac:chgData name="rajuahmed1162021@gmail.com" userId="30f68a9591dbc57c" providerId="LiveId" clId="{3CFA7273-1F74-4A2A-A724-24218CF33976}" dt="2024-05-21T10:29:17.903" v="173" actId="478"/>
          <ac:cxnSpMkLst>
            <pc:docMk/>
            <pc:sldMk cId="1838433902" sldId="1038"/>
            <ac:cxnSpMk id="12" creationId="{C03DAC7D-8291-5AE9-4BEA-B81123A9A7E0}"/>
          </ac:cxnSpMkLst>
        </pc:cxnChg>
        <pc:cxnChg chg="del mod topLvl">
          <ac:chgData name="rajuahmed1162021@gmail.com" userId="30f68a9591dbc57c" providerId="LiveId" clId="{3CFA7273-1F74-4A2A-A724-24218CF33976}" dt="2024-05-22T04:39:06.870" v="970" actId="478"/>
          <ac:cxnSpMkLst>
            <pc:docMk/>
            <pc:sldMk cId="1838433902" sldId="1038"/>
            <ac:cxnSpMk id="13" creationId="{13E89751-FD46-1C17-483C-9A31696FACF6}"/>
          </ac:cxnSpMkLst>
        </pc:cxnChg>
        <pc:cxnChg chg="add del mod">
          <ac:chgData name="rajuahmed1162021@gmail.com" userId="30f68a9591dbc57c" providerId="LiveId" clId="{3CFA7273-1F74-4A2A-A724-24218CF33976}" dt="2024-05-21T11:08:06.374" v="607" actId="478"/>
          <ac:cxnSpMkLst>
            <pc:docMk/>
            <pc:sldMk cId="1838433902" sldId="1038"/>
            <ac:cxnSpMk id="14" creationId="{27E14E83-BCAF-34C1-B41F-0ADDF997BA57}"/>
          </ac:cxnSpMkLst>
        </pc:cxnChg>
        <pc:cxnChg chg="mod">
          <ac:chgData name="rajuahmed1162021@gmail.com" userId="30f68a9591dbc57c" providerId="LiveId" clId="{3CFA7273-1F74-4A2A-A724-24218CF33976}" dt="2024-05-22T09:22:35.619" v="2357"/>
          <ac:cxnSpMkLst>
            <pc:docMk/>
            <pc:sldMk cId="1838433902" sldId="1038"/>
            <ac:cxnSpMk id="14" creationId="{2C12AABF-8D4D-F54F-C17B-A11798BC34A2}"/>
          </ac:cxnSpMkLst>
        </pc:cxnChg>
        <pc:cxnChg chg="del mod topLvl">
          <ac:chgData name="rajuahmed1162021@gmail.com" userId="30f68a9591dbc57c" providerId="LiveId" clId="{3CFA7273-1F74-4A2A-A724-24218CF33976}" dt="2024-05-22T04:39:06.870" v="970" actId="478"/>
          <ac:cxnSpMkLst>
            <pc:docMk/>
            <pc:sldMk cId="1838433902" sldId="1038"/>
            <ac:cxnSpMk id="14" creationId="{9E523B59-9B43-8066-3153-0851C776E8C4}"/>
          </ac:cxnSpMkLst>
        </pc:cxnChg>
        <pc:cxnChg chg="del mod topLvl">
          <ac:chgData name="rajuahmed1162021@gmail.com" userId="30f68a9591dbc57c" providerId="LiveId" clId="{3CFA7273-1F74-4A2A-A724-24218CF33976}" dt="2024-05-21T10:35:24.239" v="250" actId="478"/>
          <ac:cxnSpMkLst>
            <pc:docMk/>
            <pc:sldMk cId="1838433902" sldId="1038"/>
            <ac:cxnSpMk id="14" creationId="{C3D38C21-5B02-9BC8-486A-AAD2026E4C75}"/>
          </ac:cxnSpMkLst>
        </pc:cxnChg>
        <pc:cxnChg chg="add del mod topLvl">
          <ac:chgData name="rajuahmed1162021@gmail.com" userId="30f68a9591dbc57c" providerId="LiveId" clId="{3CFA7273-1F74-4A2A-A724-24218CF33976}" dt="2024-05-22T11:58:57.034" v="3191" actId="478"/>
          <ac:cxnSpMkLst>
            <pc:docMk/>
            <pc:sldMk cId="1838433902" sldId="1038"/>
            <ac:cxnSpMk id="15" creationId="{95EF6DC4-2FB7-97E1-D13A-9D51FD83FED7}"/>
          </ac:cxnSpMkLst>
        </pc:cxnChg>
        <pc:cxnChg chg="del mod topLvl">
          <ac:chgData name="rajuahmed1162021@gmail.com" userId="30f68a9591dbc57c" providerId="LiveId" clId="{3CFA7273-1F74-4A2A-A724-24218CF33976}" dt="2024-05-21T10:35:24.239" v="250" actId="478"/>
          <ac:cxnSpMkLst>
            <pc:docMk/>
            <pc:sldMk cId="1838433902" sldId="1038"/>
            <ac:cxnSpMk id="15" creationId="{B1CDA645-DC54-9DDD-569A-B6981B070045}"/>
          </ac:cxnSpMkLst>
        </pc:cxnChg>
        <pc:cxnChg chg="del mod topLvl">
          <ac:chgData name="rajuahmed1162021@gmail.com" userId="30f68a9591dbc57c" providerId="LiveId" clId="{3CFA7273-1F74-4A2A-A724-24218CF33976}" dt="2024-05-22T04:39:06.870" v="970" actId="478"/>
          <ac:cxnSpMkLst>
            <pc:docMk/>
            <pc:sldMk cId="1838433902" sldId="1038"/>
            <ac:cxnSpMk id="15" creationId="{D7BA5FA7-CFD2-DD5F-ABBA-1BA1C4DC49D2}"/>
          </ac:cxnSpMkLst>
        </pc:cxnChg>
        <pc:cxnChg chg="add del mod">
          <ac:chgData name="rajuahmed1162021@gmail.com" userId="30f68a9591dbc57c" providerId="LiveId" clId="{3CFA7273-1F74-4A2A-A724-24218CF33976}" dt="2024-05-21T11:04:09.958" v="545" actId="478"/>
          <ac:cxnSpMkLst>
            <pc:docMk/>
            <pc:sldMk cId="1838433902" sldId="1038"/>
            <ac:cxnSpMk id="16" creationId="{58064451-0B5B-22B4-4F06-89641F8D34A0}"/>
          </ac:cxnSpMkLst>
        </pc:cxnChg>
        <pc:cxnChg chg="add del mod topLvl">
          <ac:chgData name="rajuahmed1162021@gmail.com" userId="30f68a9591dbc57c" providerId="LiveId" clId="{3CFA7273-1F74-4A2A-A724-24218CF33976}" dt="2024-05-22T11:58:57.034" v="3191" actId="478"/>
          <ac:cxnSpMkLst>
            <pc:docMk/>
            <pc:sldMk cId="1838433902" sldId="1038"/>
            <ac:cxnSpMk id="16" creationId="{75B6D1F2-4749-BB60-8CF6-3686AE7BFCE0}"/>
          </ac:cxnSpMkLst>
        </pc:cxnChg>
        <pc:cxnChg chg="del mod topLvl">
          <ac:chgData name="rajuahmed1162021@gmail.com" userId="30f68a9591dbc57c" providerId="LiveId" clId="{3CFA7273-1F74-4A2A-A724-24218CF33976}" dt="2024-05-21T10:35:24.239" v="250" actId="478"/>
          <ac:cxnSpMkLst>
            <pc:docMk/>
            <pc:sldMk cId="1838433902" sldId="1038"/>
            <ac:cxnSpMk id="16" creationId="{778DEC48-DB5A-F9CF-CE32-4EB5F7A35E3F}"/>
          </ac:cxnSpMkLst>
        </pc:cxnChg>
        <pc:cxnChg chg="add del mod">
          <ac:chgData name="rajuahmed1162021@gmail.com" userId="30f68a9591dbc57c" providerId="LiveId" clId="{3CFA7273-1F74-4A2A-A724-24218CF33976}" dt="2024-05-22T04:38:21.924" v="924" actId="478"/>
          <ac:cxnSpMkLst>
            <pc:docMk/>
            <pc:sldMk cId="1838433902" sldId="1038"/>
            <ac:cxnSpMk id="16" creationId="{E3AC76FE-B41A-5F8B-891E-EDBC9472418A}"/>
          </ac:cxnSpMkLst>
        </pc:cxnChg>
        <pc:cxnChg chg="add del mod topLvl">
          <ac:chgData name="rajuahmed1162021@gmail.com" userId="30f68a9591dbc57c" providerId="LiveId" clId="{3CFA7273-1F74-4A2A-A724-24218CF33976}" dt="2024-05-22T11:58:57.034" v="3191" actId="478"/>
          <ac:cxnSpMkLst>
            <pc:docMk/>
            <pc:sldMk cId="1838433902" sldId="1038"/>
            <ac:cxnSpMk id="17" creationId="{281133FA-350E-3F52-0082-95E9D5F8AB99}"/>
          </ac:cxnSpMkLst>
        </pc:cxnChg>
        <pc:cxnChg chg="del mod topLvl">
          <ac:chgData name="rajuahmed1162021@gmail.com" userId="30f68a9591dbc57c" providerId="LiveId" clId="{3CFA7273-1F74-4A2A-A724-24218CF33976}" dt="2024-05-21T10:35:24.239" v="250" actId="478"/>
          <ac:cxnSpMkLst>
            <pc:docMk/>
            <pc:sldMk cId="1838433902" sldId="1038"/>
            <ac:cxnSpMk id="17" creationId="{3F1ABC10-7FEA-F067-51C9-34BE85236820}"/>
          </ac:cxnSpMkLst>
        </pc:cxnChg>
        <pc:cxnChg chg="add del mod">
          <ac:chgData name="rajuahmed1162021@gmail.com" userId="30f68a9591dbc57c" providerId="LiveId" clId="{3CFA7273-1F74-4A2A-A724-24218CF33976}" dt="2024-05-22T04:38:21.044" v="923" actId="478"/>
          <ac:cxnSpMkLst>
            <pc:docMk/>
            <pc:sldMk cId="1838433902" sldId="1038"/>
            <ac:cxnSpMk id="17" creationId="{83AA1A54-C788-7760-F0DC-BEC0512523DC}"/>
          </ac:cxnSpMkLst>
        </pc:cxnChg>
        <pc:cxnChg chg="add del mod">
          <ac:chgData name="rajuahmed1162021@gmail.com" userId="30f68a9591dbc57c" providerId="LiveId" clId="{3CFA7273-1F74-4A2A-A724-24218CF33976}" dt="2024-05-22T04:38:22.980" v="925" actId="478"/>
          <ac:cxnSpMkLst>
            <pc:docMk/>
            <pc:sldMk cId="1838433902" sldId="1038"/>
            <ac:cxnSpMk id="18" creationId="{B3FCEE31-0EF2-87AD-D650-AA31E37126D3}"/>
          </ac:cxnSpMkLst>
        </pc:cxnChg>
        <pc:cxnChg chg="add del mod topLvl">
          <ac:chgData name="rajuahmed1162021@gmail.com" userId="30f68a9591dbc57c" providerId="LiveId" clId="{3CFA7273-1F74-4A2A-A724-24218CF33976}" dt="2024-05-22T11:58:57.034" v="3191" actId="478"/>
          <ac:cxnSpMkLst>
            <pc:docMk/>
            <pc:sldMk cId="1838433902" sldId="1038"/>
            <ac:cxnSpMk id="18" creationId="{C789F3FD-FC5C-2133-5502-31D76CB47AD1}"/>
          </ac:cxnSpMkLst>
        </pc:cxnChg>
        <pc:cxnChg chg="add del mod">
          <ac:chgData name="rajuahmed1162021@gmail.com" userId="30f68a9591dbc57c" providerId="LiveId" clId="{3CFA7273-1F74-4A2A-A724-24218CF33976}" dt="2024-05-21T10:30:56.433" v="203" actId="478"/>
          <ac:cxnSpMkLst>
            <pc:docMk/>
            <pc:sldMk cId="1838433902" sldId="1038"/>
            <ac:cxnSpMk id="18" creationId="{DA0F6F88-C10E-17C3-99CC-B9D7A5E4420A}"/>
          </ac:cxnSpMkLst>
        </pc:cxnChg>
        <pc:cxnChg chg="add del mod">
          <ac:chgData name="rajuahmed1162021@gmail.com" userId="30f68a9591dbc57c" providerId="LiveId" clId="{3CFA7273-1F74-4A2A-A724-24218CF33976}" dt="2024-05-22T04:38:19.796" v="922" actId="478"/>
          <ac:cxnSpMkLst>
            <pc:docMk/>
            <pc:sldMk cId="1838433902" sldId="1038"/>
            <ac:cxnSpMk id="19" creationId="{75301F9A-2297-9036-83D1-435CDCFF8E58}"/>
          </ac:cxnSpMkLst>
        </pc:cxnChg>
        <pc:cxnChg chg="add del mod topLvl">
          <ac:chgData name="rajuahmed1162021@gmail.com" userId="30f68a9591dbc57c" providerId="LiveId" clId="{3CFA7273-1F74-4A2A-A724-24218CF33976}" dt="2024-05-22T11:58:57.034" v="3191" actId="478"/>
          <ac:cxnSpMkLst>
            <pc:docMk/>
            <pc:sldMk cId="1838433902" sldId="1038"/>
            <ac:cxnSpMk id="19" creationId="{953BC458-8A9F-CA94-663C-699805D2FE2E}"/>
          </ac:cxnSpMkLst>
        </pc:cxnChg>
        <pc:cxnChg chg="add del mod">
          <ac:chgData name="rajuahmed1162021@gmail.com" userId="30f68a9591dbc57c" providerId="LiveId" clId="{3CFA7273-1F74-4A2A-A724-24218CF33976}" dt="2024-05-22T09:23:34.830" v="2437" actId="478"/>
          <ac:cxnSpMkLst>
            <pc:docMk/>
            <pc:sldMk cId="1838433902" sldId="1038"/>
            <ac:cxnSpMk id="21" creationId="{23B49D3B-586E-E007-ECF7-0C68F564C2F8}"/>
          </ac:cxnSpMkLst>
        </pc:cxnChg>
        <pc:cxnChg chg="add del mod topLvl">
          <ac:chgData name="rajuahmed1162021@gmail.com" userId="30f68a9591dbc57c" providerId="LiveId" clId="{3CFA7273-1F74-4A2A-A724-24218CF33976}" dt="2024-05-22T11:58:57.034" v="3191" actId="478"/>
          <ac:cxnSpMkLst>
            <pc:docMk/>
            <pc:sldMk cId="1838433902" sldId="1038"/>
            <ac:cxnSpMk id="21" creationId="{44FFC997-4296-EB89-C11E-7C9BB6DFF533}"/>
          </ac:cxnSpMkLst>
        </pc:cxnChg>
        <pc:cxnChg chg="add del mod topLvl">
          <ac:chgData name="rajuahmed1162021@gmail.com" userId="30f68a9591dbc57c" providerId="LiveId" clId="{3CFA7273-1F74-4A2A-A724-24218CF33976}" dt="2024-05-22T11:58:57.034" v="3191" actId="478"/>
          <ac:cxnSpMkLst>
            <pc:docMk/>
            <pc:sldMk cId="1838433902" sldId="1038"/>
            <ac:cxnSpMk id="26" creationId="{97F858DE-DEFE-0E15-D931-7CD381F2A611}"/>
          </ac:cxnSpMkLst>
        </pc:cxnChg>
        <pc:cxnChg chg="add del mod">
          <ac:chgData name="rajuahmed1162021@gmail.com" userId="30f68a9591dbc57c" providerId="LiveId" clId="{3CFA7273-1F74-4A2A-A724-24218CF33976}" dt="2024-05-21T10:36:37.601" v="266" actId="478"/>
          <ac:cxnSpMkLst>
            <pc:docMk/>
            <pc:sldMk cId="1838433902" sldId="1038"/>
            <ac:cxnSpMk id="27" creationId="{0D3D98D8-9469-5FC5-987D-8CD5F8B497E7}"/>
          </ac:cxnSpMkLst>
        </pc:cxnChg>
        <pc:cxnChg chg="add del mod">
          <ac:chgData name="rajuahmed1162021@gmail.com" userId="30f68a9591dbc57c" providerId="LiveId" clId="{3CFA7273-1F74-4A2A-A724-24218CF33976}" dt="2024-05-22T09:23:20.060" v="2434" actId="478"/>
          <ac:cxnSpMkLst>
            <pc:docMk/>
            <pc:sldMk cId="1838433902" sldId="1038"/>
            <ac:cxnSpMk id="27" creationId="{54435BFC-2687-8BA0-951B-4109144C542F}"/>
          </ac:cxnSpMkLst>
        </pc:cxnChg>
        <pc:cxnChg chg="add del mod topLvl">
          <ac:chgData name="rajuahmed1162021@gmail.com" userId="30f68a9591dbc57c" providerId="LiveId" clId="{3CFA7273-1F74-4A2A-A724-24218CF33976}" dt="2024-05-22T11:58:57.034" v="3191" actId="478"/>
          <ac:cxnSpMkLst>
            <pc:docMk/>
            <pc:sldMk cId="1838433902" sldId="1038"/>
            <ac:cxnSpMk id="27" creationId="{BD2BE16B-C608-5FD9-8D98-800745165C5C}"/>
          </ac:cxnSpMkLst>
        </pc:cxnChg>
        <pc:cxnChg chg="add del mod topLvl">
          <ac:chgData name="rajuahmed1162021@gmail.com" userId="30f68a9591dbc57c" providerId="LiveId" clId="{3CFA7273-1F74-4A2A-A724-24218CF33976}" dt="2024-05-22T11:58:57.034" v="3191" actId="478"/>
          <ac:cxnSpMkLst>
            <pc:docMk/>
            <pc:sldMk cId="1838433902" sldId="1038"/>
            <ac:cxnSpMk id="28" creationId="{6DD14BB0-02EC-3A65-A9A4-B15BE9BCB4AB}"/>
          </ac:cxnSpMkLst>
        </pc:cxnChg>
        <pc:cxnChg chg="add del mod">
          <ac:chgData name="rajuahmed1162021@gmail.com" userId="30f68a9591dbc57c" providerId="LiveId" clId="{3CFA7273-1F74-4A2A-A724-24218CF33976}" dt="2024-05-21T10:33:53.502" v="240" actId="478"/>
          <ac:cxnSpMkLst>
            <pc:docMk/>
            <pc:sldMk cId="1838433902" sldId="1038"/>
            <ac:cxnSpMk id="28" creationId="{97D3CEB1-CB48-F17A-64B0-38B61BA16688}"/>
          </ac:cxnSpMkLst>
        </pc:cxnChg>
        <pc:cxnChg chg="add del mod topLvl">
          <ac:chgData name="rajuahmed1162021@gmail.com" userId="30f68a9591dbc57c" providerId="LiveId" clId="{3CFA7273-1F74-4A2A-A724-24218CF33976}" dt="2024-05-22T11:58:57.034" v="3191" actId="478"/>
          <ac:cxnSpMkLst>
            <pc:docMk/>
            <pc:sldMk cId="1838433902" sldId="1038"/>
            <ac:cxnSpMk id="29" creationId="{96BD46C3-C6E8-767C-5436-6CCB4610CF87}"/>
          </ac:cxnSpMkLst>
        </pc:cxnChg>
        <pc:cxnChg chg="add del mod topLvl">
          <ac:chgData name="rajuahmed1162021@gmail.com" userId="30f68a9591dbc57c" providerId="LiveId" clId="{3CFA7273-1F74-4A2A-A724-24218CF33976}" dt="2024-05-22T11:58:57.034" v="3191" actId="478"/>
          <ac:cxnSpMkLst>
            <pc:docMk/>
            <pc:sldMk cId="1838433902" sldId="1038"/>
            <ac:cxnSpMk id="30" creationId="{A10DADE8-7696-1CC0-33A5-F050DAA2C26A}"/>
          </ac:cxnSpMkLst>
        </pc:cxnChg>
        <pc:cxnChg chg="add del mod topLvl">
          <ac:chgData name="rajuahmed1162021@gmail.com" userId="30f68a9591dbc57c" providerId="LiveId" clId="{3CFA7273-1F74-4A2A-A724-24218CF33976}" dt="2024-05-22T11:58:57.034" v="3191" actId="478"/>
          <ac:cxnSpMkLst>
            <pc:docMk/>
            <pc:sldMk cId="1838433902" sldId="1038"/>
            <ac:cxnSpMk id="31" creationId="{D52B91CF-C0C7-8F73-0C98-C5BDA9383F25}"/>
          </ac:cxnSpMkLst>
        </pc:cxnChg>
        <pc:cxnChg chg="add del mod">
          <ac:chgData name="rajuahmed1162021@gmail.com" userId="30f68a9591dbc57c" providerId="LiveId" clId="{3CFA7273-1F74-4A2A-A724-24218CF33976}" dt="2024-05-22T09:37:32.688" v="2533" actId="478"/>
          <ac:cxnSpMkLst>
            <pc:docMk/>
            <pc:sldMk cId="1838433902" sldId="1038"/>
            <ac:cxnSpMk id="32" creationId="{51130CE0-2825-BAA0-A962-037FFAA0A649}"/>
          </ac:cxnSpMkLst>
        </pc:cxnChg>
        <pc:cxnChg chg="add del mod topLvl">
          <ac:chgData name="rajuahmed1162021@gmail.com" userId="30f68a9591dbc57c" providerId="LiveId" clId="{3CFA7273-1F74-4A2A-A724-24218CF33976}" dt="2024-05-22T11:58:57.034" v="3191" actId="478"/>
          <ac:cxnSpMkLst>
            <pc:docMk/>
            <pc:sldMk cId="1838433902" sldId="1038"/>
            <ac:cxnSpMk id="32" creationId="{74BC2865-42C2-6158-BDE2-4B5D13C84ABA}"/>
          </ac:cxnSpMkLst>
        </pc:cxnChg>
        <pc:cxnChg chg="add del mod">
          <ac:chgData name="rajuahmed1162021@gmail.com" userId="30f68a9591dbc57c" providerId="LiveId" clId="{3CFA7273-1F74-4A2A-A724-24218CF33976}" dt="2024-05-22T04:42:02.004" v="1084" actId="478"/>
          <ac:cxnSpMkLst>
            <pc:docMk/>
            <pc:sldMk cId="1838433902" sldId="1038"/>
            <ac:cxnSpMk id="32" creationId="{A5F07EED-95A6-2146-0F5E-6984C98C0619}"/>
          </ac:cxnSpMkLst>
        </pc:cxnChg>
        <pc:cxnChg chg="add del mod">
          <ac:chgData name="rajuahmed1162021@gmail.com" userId="30f68a9591dbc57c" providerId="LiveId" clId="{3CFA7273-1F74-4A2A-A724-24218CF33976}" dt="2024-05-22T09:37:32.688" v="2533" actId="478"/>
          <ac:cxnSpMkLst>
            <pc:docMk/>
            <pc:sldMk cId="1838433902" sldId="1038"/>
            <ac:cxnSpMk id="33" creationId="{6AA88EB9-6CF6-0662-DBB5-7FE81DA2CEF7}"/>
          </ac:cxnSpMkLst>
        </pc:cxnChg>
        <pc:cxnChg chg="add del mod topLvl">
          <ac:chgData name="rajuahmed1162021@gmail.com" userId="30f68a9591dbc57c" providerId="LiveId" clId="{3CFA7273-1F74-4A2A-A724-24218CF33976}" dt="2024-05-22T11:58:57.034" v="3191" actId="478"/>
          <ac:cxnSpMkLst>
            <pc:docMk/>
            <pc:sldMk cId="1838433902" sldId="1038"/>
            <ac:cxnSpMk id="33" creationId="{8CE74FF0-539A-D07E-BA51-5C7EE88066CB}"/>
          </ac:cxnSpMkLst>
        </pc:cxnChg>
        <pc:cxnChg chg="add del mod">
          <ac:chgData name="rajuahmed1162021@gmail.com" userId="30f68a9591dbc57c" providerId="LiveId" clId="{3CFA7273-1F74-4A2A-A724-24218CF33976}" dt="2024-05-21T10:36:36.257" v="265" actId="478"/>
          <ac:cxnSpMkLst>
            <pc:docMk/>
            <pc:sldMk cId="1838433902" sldId="1038"/>
            <ac:cxnSpMk id="35" creationId="{362136A6-17DD-BB84-0AA0-50B5A9A87034}"/>
          </ac:cxnSpMkLst>
        </pc:cxnChg>
        <pc:cxnChg chg="del mod topLvl">
          <ac:chgData name="rajuahmed1162021@gmail.com" userId="30f68a9591dbc57c" providerId="LiveId" clId="{3CFA7273-1F74-4A2A-A724-24218CF33976}" dt="2024-05-21T10:41:29.663" v="402" actId="478"/>
          <ac:cxnSpMkLst>
            <pc:docMk/>
            <pc:sldMk cId="1838433902" sldId="1038"/>
            <ac:cxnSpMk id="38" creationId="{3721B05F-DB56-F039-F805-0CC4DB510469}"/>
          </ac:cxnSpMkLst>
        </pc:cxnChg>
        <pc:cxnChg chg="del mod topLvl">
          <ac:chgData name="rajuahmed1162021@gmail.com" userId="30f68a9591dbc57c" providerId="LiveId" clId="{3CFA7273-1F74-4A2A-A724-24218CF33976}" dt="2024-05-21T10:41:29.663" v="402" actId="478"/>
          <ac:cxnSpMkLst>
            <pc:docMk/>
            <pc:sldMk cId="1838433902" sldId="1038"/>
            <ac:cxnSpMk id="39" creationId="{C02F1FB5-975C-1513-8DA7-16DB070BEF2B}"/>
          </ac:cxnSpMkLst>
        </pc:cxnChg>
        <pc:cxnChg chg="del mod topLvl">
          <ac:chgData name="rajuahmed1162021@gmail.com" userId="30f68a9591dbc57c" providerId="LiveId" clId="{3CFA7273-1F74-4A2A-A724-24218CF33976}" dt="2024-05-21T10:42:01.471" v="406" actId="478"/>
          <ac:cxnSpMkLst>
            <pc:docMk/>
            <pc:sldMk cId="1838433902" sldId="1038"/>
            <ac:cxnSpMk id="40" creationId="{286BA3DB-B469-6189-D1E6-DADF34AA86E4}"/>
          </ac:cxnSpMkLst>
        </pc:cxnChg>
        <pc:cxnChg chg="del mod topLvl">
          <ac:chgData name="rajuahmed1162021@gmail.com" userId="30f68a9591dbc57c" providerId="LiveId" clId="{3CFA7273-1F74-4A2A-A724-24218CF33976}" dt="2024-05-21T10:41:29.663" v="402" actId="478"/>
          <ac:cxnSpMkLst>
            <pc:docMk/>
            <pc:sldMk cId="1838433902" sldId="1038"/>
            <ac:cxnSpMk id="41" creationId="{0D2C44C4-0B38-71CF-4358-009BB95523E3}"/>
          </ac:cxnSpMkLst>
        </pc:cxnChg>
        <pc:cxnChg chg="add del mod">
          <ac:chgData name="rajuahmed1162021@gmail.com" userId="30f68a9591dbc57c" providerId="LiveId" clId="{3CFA7273-1F74-4A2A-A724-24218CF33976}" dt="2024-05-22T04:43:26.134" v="1097" actId="478"/>
          <ac:cxnSpMkLst>
            <pc:docMk/>
            <pc:sldMk cId="1838433902" sldId="1038"/>
            <ac:cxnSpMk id="41" creationId="{A8F32BCD-19E4-5199-E552-8F025DB7B8E0}"/>
          </ac:cxnSpMkLst>
        </pc:cxnChg>
        <pc:cxnChg chg="add del mod">
          <ac:chgData name="rajuahmed1162021@gmail.com" userId="30f68a9591dbc57c" providerId="LiveId" clId="{3CFA7273-1F74-4A2A-A724-24218CF33976}" dt="2024-05-22T10:07:44.499" v="2629" actId="478"/>
          <ac:cxnSpMkLst>
            <pc:docMk/>
            <pc:sldMk cId="1838433902" sldId="1038"/>
            <ac:cxnSpMk id="42" creationId="{FCEA149E-F6FE-1D18-C567-DB4CD550B9DD}"/>
          </ac:cxnSpMkLst>
        </pc:cxnChg>
        <pc:cxnChg chg="mod">
          <ac:chgData name="rajuahmed1162021@gmail.com" userId="30f68a9591dbc57c" providerId="LiveId" clId="{3CFA7273-1F74-4A2A-A724-24218CF33976}" dt="2024-05-22T10:08:27.704" v="2635"/>
          <ac:cxnSpMkLst>
            <pc:docMk/>
            <pc:sldMk cId="1838433902" sldId="1038"/>
            <ac:cxnSpMk id="44" creationId="{DDABDF94-7BCF-27E7-4BAB-64F3B91623DF}"/>
          </ac:cxnSpMkLst>
        </pc:cxnChg>
        <pc:cxnChg chg="mod">
          <ac:chgData name="rajuahmed1162021@gmail.com" userId="30f68a9591dbc57c" providerId="LiveId" clId="{3CFA7273-1F74-4A2A-A724-24218CF33976}" dt="2024-05-22T10:08:27.704" v="2635"/>
          <ac:cxnSpMkLst>
            <pc:docMk/>
            <pc:sldMk cId="1838433902" sldId="1038"/>
            <ac:cxnSpMk id="45" creationId="{A53CBDA0-9BBE-5EF8-738D-C679E6932CF6}"/>
          </ac:cxnSpMkLst>
        </pc:cxnChg>
        <pc:cxnChg chg="mod">
          <ac:chgData name="rajuahmed1162021@gmail.com" userId="30f68a9591dbc57c" providerId="LiveId" clId="{3CFA7273-1F74-4A2A-A724-24218CF33976}" dt="2024-05-22T10:08:27.704" v="2635"/>
          <ac:cxnSpMkLst>
            <pc:docMk/>
            <pc:sldMk cId="1838433902" sldId="1038"/>
            <ac:cxnSpMk id="46" creationId="{B75639D5-A7DD-4DC0-9916-BEEAEA8547D1}"/>
          </ac:cxnSpMkLst>
        </pc:cxnChg>
        <pc:cxnChg chg="mod">
          <ac:chgData name="rajuahmed1162021@gmail.com" userId="30f68a9591dbc57c" providerId="LiveId" clId="{3CFA7273-1F74-4A2A-A724-24218CF33976}" dt="2024-05-22T10:08:27.704" v="2635"/>
          <ac:cxnSpMkLst>
            <pc:docMk/>
            <pc:sldMk cId="1838433902" sldId="1038"/>
            <ac:cxnSpMk id="47" creationId="{1C20896B-E63D-3B62-C97D-1242D47F1269}"/>
          </ac:cxnSpMkLst>
        </pc:cxnChg>
        <pc:cxnChg chg="del mod topLvl">
          <ac:chgData name="rajuahmed1162021@gmail.com" userId="30f68a9591dbc57c" providerId="LiveId" clId="{3CFA7273-1F74-4A2A-A724-24218CF33976}" dt="2024-05-22T06:10:52.354" v="1275" actId="478"/>
          <ac:cxnSpMkLst>
            <pc:docMk/>
            <pc:sldMk cId="1838433902" sldId="1038"/>
            <ac:cxnSpMk id="49" creationId="{614DD021-B8A7-B157-30AD-B9ABAB745E73}"/>
          </ac:cxnSpMkLst>
        </pc:cxnChg>
        <pc:cxnChg chg="del mod topLvl">
          <ac:chgData name="rajuahmed1162021@gmail.com" userId="30f68a9591dbc57c" providerId="LiveId" clId="{3CFA7273-1F74-4A2A-A724-24218CF33976}" dt="2024-05-22T06:10:52.354" v="1275" actId="478"/>
          <ac:cxnSpMkLst>
            <pc:docMk/>
            <pc:sldMk cId="1838433902" sldId="1038"/>
            <ac:cxnSpMk id="50" creationId="{BD86605E-9B24-26E4-240B-6A8008AE9D08}"/>
          </ac:cxnSpMkLst>
        </pc:cxnChg>
        <pc:cxnChg chg="del mod topLvl">
          <ac:chgData name="rajuahmed1162021@gmail.com" userId="30f68a9591dbc57c" providerId="LiveId" clId="{3CFA7273-1F74-4A2A-A724-24218CF33976}" dt="2024-05-22T06:10:52.354" v="1275" actId="478"/>
          <ac:cxnSpMkLst>
            <pc:docMk/>
            <pc:sldMk cId="1838433902" sldId="1038"/>
            <ac:cxnSpMk id="51" creationId="{3B3E646A-6320-D2E1-95F6-750DC4D475A6}"/>
          </ac:cxnSpMkLst>
        </pc:cxnChg>
        <pc:cxnChg chg="add del mod">
          <ac:chgData name="rajuahmed1162021@gmail.com" userId="30f68a9591dbc57c" providerId="LiveId" clId="{3CFA7273-1F74-4A2A-A724-24218CF33976}" dt="2024-05-21T10:41:29.663" v="402" actId="478"/>
          <ac:cxnSpMkLst>
            <pc:docMk/>
            <pc:sldMk cId="1838433902" sldId="1038"/>
            <ac:cxnSpMk id="51" creationId="{ED9ED5FC-E7CD-74F6-FF4B-42F3B080FC3C}"/>
          </ac:cxnSpMkLst>
        </pc:cxnChg>
        <pc:cxnChg chg="del mod topLvl">
          <ac:chgData name="rajuahmed1162021@gmail.com" userId="30f68a9591dbc57c" providerId="LiveId" clId="{3CFA7273-1F74-4A2A-A724-24218CF33976}" dt="2024-05-22T06:10:52.354" v="1275" actId="478"/>
          <ac:cxnSpMkLst>
            <pc:docMk/>
            <pc:sldMk cId="1838433902" sldId="1038"/>
            <ac:cxnSpMk id="52" creationId="{FB12190B-11F3-6BBC-1ABD-9651F6324629}"/>
          </ac:cxnSpMkLst>
        </pc:cxnChg>
        <pc:cxnChg chg="add del mod">
          <ac:chgData name="rajuahmed1162021@gmail.com" userId="30f68a9591dbc57c" providerId="LiveId" clId="{3CFA7273-1F74-4A2A-A724-24218CF33976}" dt="2024-05-21T10:41:29.663" v="402" actId="478"/>
          <ac:cxnSpMkLst>
            <pc:docMk/>
            <pc:sldMk cId="1838433902" sldId="1038"/>
            <ac:cxnSpMk id="54" creationId="{8212CCF3-379C-BBE4-E176-F26D0E0E899C}"/>
          </ac:cxnSpMkLst>
        </pc:cxnChg>
        <pc:cxnChg chg="del mod topLvl">
          <ac:chgData name="rajuahmed1162021@gmail.com" userId="30f68a9591dbc57c" providerId="LiveId" clId="{3CFA7273-1F74-4A2A-A724-24218CF33976}" dt="2024-05-22T10:37:02.008" v="2732" actId="478"/>
          <ac:cxnSpMkLst>
            <pc:docMk/>
            <pc:sldMk cId="1838433902" sldId="1038"/>
            <ac:cxnSpMk id="55" creationId="{4083AF1F-5E03-7938-4939-82AC3A76D7A6}"/>
          </ac:cxnSpMkLst>
        </pc:cxnChg>
        <pc:cxnChg chg="add del mod">
          <ac:chgData name="rajuahmed1162021@gmail.com" userId="30f68a9591dbc57c" providerId="LiveId" clId="{3CFA7273-1F74-4A2A-A724-24218CF33976}" dt="2024-05-21T10:41:57.616" v="405" actId="478"/>
          <ac:cxnSpMkLst>
            <pc:docMk/>
            <pc:sldMk cId="1838433902" sldId="1038"/>
            <ac:cxnSpMk id="56" creationId="{141A0354-73E1-EED4-BDDD-C10D2AF36524}"/>
          </ac:cxnSpMkLst>
        </pc:cxnChg>
        <pc:cxnChg chg="del mod topLvl">
          <ac:chgData name="rajuahmed1162021@gmail.com" userId="30f68a9591dbc57c" providerId="LiveId" clId="{3CFA7273-1F74-4A2A-A724-24218CF33976}" dt="2024-05-22T10:37:02.008" v="2732" actId="478"/>
          <ac:cxnSpMkLst>
            <pc:docMk/>
            <pc:sldMk cId="1838433902" sldId="1038"/>
            <ac:cxnSpMk id="57" creationId="{A180F3B0-AF7A-3EDA-3AA2-DFEFAFDDF6D2}"/>
          </ac:cxnSpMkLst>
        </pc:cxnChg>
        <pc:cxnChg chg="del mod topLvl">
          <ac:chgData name="rajuahmed1162021@gmail.com" userId="30f68a9591dbc57c" providerId="LiveId" clId="{3CFA7273-1F74-4A2A-A724-24218CF33976}" dt="2024-05-22T10:37:02.008" v="2732" actId="478"/>
          <ac:cxnSpMkLst>
            <pc:docMk/>
            <pc:sldMk cId="1838433902" sldId="1038"/>
            <ac:cxnSpMk id="58" creationId="{5A6D6C25-6DC3-DDAC-83E2-0D71C5F0971B}"/>
          </ac:cxnSpMkLst>
        </pc:cxnChg>
        <pc:cxnChg chg="del mod topLvl">
          <ac:chgData name="rajuahmed1162021@gmail.com" userId="30f68a9591dbc57c" providerId="LiveId" clId="{3CFA7273-1F74-4A2A-A724-24218CF33976}" dt="2024-05-22T10:37:02.008" v="2732" actId="478"/>
          <ac:cxnSpMkLst>
            <pc:docMk/>
            <pc:sldMk cId="1838433902" sldId="1038"/>
            <ac:cxnSpMk id="59" creationId="{53903154-D73B-EFB9-273C-87231477071E}"/>
          </ac:cxnSpMkLst>
        </pc:cxnChg>
        <pc:cxnChg chg="add del mod">
          <ac:chgData name="rajuahmed1162021@gmail.com" userId="30f68a9591dbc57c" providerId="LiveId" clId="{3CFA7273-1F74-4A2A-A724-24218CF33976}" dt="2024-05-22T10:37:02.008" v="2732" actId="478"/>
          <ac:cxnSpMkLst>
            <pc:docMk/>
            <pc:sldMk cId="1838433902" sldId="1038"/>
            <ac:cxnSpMk id="60" creationId="{DF56504A-F135-5323-767F-125F5053435E}"/>
          </ac:cxnSpMkLst>
        </pc:cxnChg>
        <pc:cxnChg chg="mod">
          <ac:chgData name="rajuahmed1162021@gmail.com" userId="30f68a9591dbc57c" providerId="LiveId" clId="{3CFA7273-1F74-4A2A-A724-24218CF33976}" dt="2024-05-22T10:52:56.927" v="2785"/>
          <ac:cxnSpMkLst>
            <pc:docMk/>
            <pc:sldMk cId="1838433902" sldId="1038"/>
            <ac:cxnSpMk id="61" creationId="{CA64D31D-E5BC-3B11-B516-FE92E23943A5}"/>
          </ac:cxnSpMkLst>
        </pc:cxnChg>
        <pc:cxnChg chg="mod">
          <ac:chgData name="rajuahmed1162021@gmail.com" userId="30f68a9591dbc57c" providerId="LiveId" clId="{3CFA7273-1F74-4A2A-A724-24218CF33976}" dt="2024-05-22T10:37:45.067" v="2737"/>
          <ac:cxnSpMkLst>
            <pc:docMk/>
            <pc:sldMk cId="1838433902" sldId="1038"/>
            <ac:cxnSpMk id="63" creationId="{DDC2BB06-8FD5-2B86-4871-5B4AE378D7DC}"/>
          </ac:cxnSpMkLst>
        </pc:cxnChg>
        <pc:cxnChg chg="add del mod">
          <ac:chgData name="rajuahmed1162021@gmail.com" userId="30f68a9591dbc57c" providerId="LiveId" clId="{3CFA7273-1F74-4A2A-A724-24218CF33976}" dt="2024-05-22T06:10:52.354" v="1275" actId="478"/>
          <ac:cxnSpMkLst>
            <pc:docMk/>
            <pc:sldMk cId="1838433902" sldId="1038"/>
            <ac:cxnSpMk id="66" creationId="{CA6107A2-5575-159C-D6BD-186AEF46EA11}"/>
          </ac:cxnSpMkLst>
        </pc:cxnChg>
        <pc:cxnChg chg="add del mod">
          <ac:chgData name="rajuahmed1162021@gmail.com" userId="30f68a9591dbc57c" providerId="LiveId" clId="{3CFA7273-1F74-4A2A-A724-24218CF33976}" dt="2024-05-22T06:10:52.354" v="1275" actId="478"/>
          <ac:cxnSpMkLst>
            <pc:docMk/>
            <pc:sldMk cId="1838433902" sldId="1038"/>
            <ac:cxnSpMk id="67" creationId="{670D7B03-CEC9-82BA-3639-F4AF2F494F7F}"/>
          </ac:cxnSpMkLst>
        </pc:cxnChg>
        <pc:cxnChg chg="add del mod">
          <ac:chgData name="rajuahmed1162021@gmail.com" userId="30f68a9591dbc57c" providerId="LiveId" clId="{3CFA7273-1F74-4A2A-A724-24218CF33976}" dt="2024-05-22T06:10:52.354" v="1275" actId="478"/>
          <ac:cxnSpMkLst>
            <pc:docMk/>
            <pc:sldMk cId="1838433902" sldId="1038"/>
            <ac:cxnSpMk id="74" creationId="{24C9587C-A6C0-AED7-8F50-9CB15ECB9454}"/>
          </ac:cxnSpMkLst>
        </pc:cxnChg>
        <pc:cxnChg chg="add del mod">
          <ac:chgData name="rajuahmed1162021@gmail.com" userId="30f68a9591dbc57c" providerId="LiveId" clId="{3CFA7273-1F74-4A2A-A724-24218CF33976}" dt="2024-05-22T06:10:52.354" v="1275" actId="478"/>
          <ac:cxnSpMkLst>
            <pc:docMk/>
            <pc:sldMk cId="1838433902" sldId="1038"/>
            <ac:cxnSpMk id="75" creationId="{3E7370FF-9C94-24B6-F8C9-03E819E8F061}"/>
          </ac:cxnSpMkLst>
        </pc:cxnChg>
        <pc:cxnChg chg="del mod topLvl">
          <ac:chgData name="rajuahmed1162021@gmail.com" userId="30f68a9591dbc57c" providerId="LiveId" clId="{3CFA7273-1F74-4A2A-A724-24218CF33976}" dt="2024-05-22T06:20:38.514" v="1404" actId="478"/>
          <ac:cxnSpMkLst>
            <pc:docMk/>
            <pc:sldMk cId="1838433902" sldId="1038"/>
            <ac:cxnSpMk id="83" creationId="{0C26CB0C-CF87-8D68-7948-6E758A629035}"/>
          </ac:cxnSpMkLst>
        </pc:cxnChg>
        <pc:cxnChg chg="del mod topLvl">
          <ac:chgData name="rajuahmed1162021@gmail.com" userId="30f68a9591dbc57c" providerId="LiveId" clId="{3CFA7273-1F74-4A2A-A724-24218CF33976}" dt="2024-05-22T06:20:38.514" v="1404" actId="478"/>
          <ac:cxnSpMkLst>
            <pc:docMk/>
            <pc:sldMk cId="1838433902" sldId="1038"/>
            <ac:cxnSpMk id="84" creationId="{3728F2A4-1F23-2CB2-184D-E129A5FC7C6B}"/>
          </ac:cxnSpMkLst>
        </pc:cxnChg>
        <pc:cxnChg chg="del mod topLvl">
          <ac:chgData name="rajuahmed1162021@gmail.com" userId="30f68a9591dbc57c" providerId="LiveId" clId="{3CFA7273-1F74-4A2A-A724-24218CF33976}" dt="2024-05-22T06:20:38.514" v="1404" actId="478"/>
          <ac:cxnSpMkLst>
            <pc:docMk/>
            <pc:sldMk cId="1838433902" sldId="1038"/>
            <ac:cxnSpMk id="85" creationId="{A0FBF2F7-57F6-FF55-4E55-D1893525EC97}"/>
          </ac:cxnSpMkLst>
        </pc:cxnChg>
        <pc:cxnChg chg="del mod topLvl">
          <ac:chgData name="rajuahmed1162021@gmail.com" userId="30f68a9591dbc57c" providerId="LiveId" clId="{3CFA7273-1F74-4A2A-A724-24218CF33976}" dt="2024-05-22T06:20:38.514" v="1404" actId="478"/>
          <ac:cxnSpMkLst>
            <pc:docMk/>
            <pc:sldMk cId="1838433902" sldId="1038"/>
            <ac:cxnSpMk id="86" creationId="{7E93C586-750E-1D2D-4271-4EFCE78B407A}"/>
          </ac:cxnSpMkLst>
        </pc:cxnChg>
        <pc:cxnChg chg="del mod topLvl">
          <ac:chgData name="rajuahmed1162021@gmail.com" userId="30f68a9591dbc57c" providerId="LiveId" clId="{3CFA7273-1F74-4A2A-A724-24218CF33976}" dt="2024-05-22T06:24:22.658" v="1492" actId="478"/>
          <ac:cxnSpMkLst>
            <pc:docMk/>
            <pc:sldMk cId="1838433902" sldId="1038"/>
            <ac:cxnSpMk id="93" creationId="{1343B64F-3697-1C00-71E6-707FA2D2DB93}"/>
          </ac:cxnSpMkLst>
        </pc:cxnChg>
        <pc:cxnChg chg="del mod topLvl">
          <ac:chgData name="rajuahmed1162021@gmail.com" userId="30f68a9591dbc57c" providerId="LiveId" clId="{3CFA7273-1F74-4A2A-A724-24218CF33976}" dt="2024-05-22T06:24:22.658" v="1492" actId="478"/>
          <ac:cxnSpMkLst>
            <pc:docMk/>
            <pc:sldMk cId="1838433902" sldId="1038"/>
            <ac:cxnSpMk id="94" creationId="{FC0E5BAF-54E6-DE2D-B4D2-C7E81567666E}"/>
          </ac:cxnSpMkLst>
        </pc:cxnChg>
        <pc:cxnChg chg="del mod topLvl">
          <ac:chgData name="rajuahmed1162021@gmail.com" userId="30f68a9591dbc57c" providerId="LiveId" clId="{3CFA7273-1F74-4A2A-A724-24218CF33976}" dt="2024-05-22T06:24:22.658" v="1492" actId="478"/>
          <ac:cxnSpMkLst>
            <pc:docMk/>
            <pc:sldMk cId="1838433902" sldId="1038"/>
            <ac:cxnSpMk id="95" creationId="{F806366D-0CBA-6A7D-DEC6-2D8AB281B772}"/>
          </ac:cxnSpMkLst>
        </pc:cxnChg>
        <pc:cxnChg chg="del mod topLvl">
          <ac:chgData name="rajuahmed1162021@gmail.com" userId="30f68a9591dbc57c" providerId="LiveId" clId="{3CFA7273-1F74-4A2A-A724-24218CF33976}" dt="2024-05-22T06:24:22.658" v="1492" actId="478"/>
          <ac:cxnSpMkLst>
            <pc:docMk/>
            <pc:sldMk cId="1838433902" sldId="1038"/>
            <ac:cxnSpMk id="96" creationId="{33D9EA38-236E-8F66-5A2C-DEDD68A05DA0}"/>
          </ac:cxnSpMkLst>
        </pc:cxnChg>
        <pc:cxnChg chg="add del mod">
          <ac:chgData name="rajuahmed1162021@gmail.com" userId="30f68a9591dbc57c" providerId="LiveId" clId="{3CFA7273-1F74-4A2A-A724-24218CF33976}" dt="2024-05-22T06:24:22.658" v="1492" actId="478"/>
          <ac:cxnSpMkLst>
            <pc:docMk/>
            <pc:sldMk cId="1838433902" sldId="1038"/>
            <ac:cxnSpMk id="97" creationId="{43C6C819-C340-7697-6BB0-980B75B2FA8A}"/>
          </ac:cxnSpMkLst>
        </pc:cxnChg>
        <pc:cxnChg chg="add del mod">
          <ac:chgData name="rajuahmed1162021@gmail.com" userId="30f68a9591dbc57c" providerId="LiveId" clId="{3CFA7273-1F74-4A2A-A724-24218CF33976}" dt="2024-05-22T06:24:22.658" v="1492" actId="478"/>
          <ac:cxnSpMkLst>
            <pc:docMk/>
            <pc:sldMk cId="1838433902" sldId="1038"/>
            <ac:cxnSpMk id="98" creationId="{D1F1D551-2068-FEA0-F437-4DC21FD0E624}"/>
          </ac:cxnSpMkLst>
        </pc:cxnChg>
        <pc:cxnChg chg="add del mod">
          <ac:chgData name="rajuahmed1162021@gmail.com" userId="30f68a9591dbc57c" providerId="LiveId" clId="{3CFA7273-1F74-4A2A-A724-24218CF33976}" dt="2024-05-22T06:24:22.658" v="1492" actId="478"/>
          <ac:cxnSpMkLst>
            <pc:docMk/>
            <pc:sldMk cId="1838433902" sldId="1038"/>
            <ac:cxnSpMk id="100" creationId="{E02AE2AF-88CA-8AAE-911E-5E67B653098F}"/>
          </ac:cxnSpMkLst>
        </pc:cxnChg>
        <pc:cxnChg chg="add mod">
          <ac:chgData name="rajuahmed1162021@gmail.com" userId="30f68a9591dbc57c" providerId="LiveId" clId="{3CFA7273-1F74-4A2A-A724-24218CF33976}" dt="2024-05-22T06:24:32.004" v="1493" actId="164"/>
          <ac:cxnSpMkLst>
            <pc:docMk/>
            <pc:sldMk cId="1838433902" sldId="1038"/>
            <ac:cxnSpMk id="107" creationId="{819334C9-EE9C-7DD6-1DD1-C0EBB4090251}"/>
          </ac:cxnSpMkLst>
        </pc:cxnChg>
        <pc:cxnChg chg="add del mod">
          <ac:chgData name="rajuahmed1162021@gmail.com" userId="30f68a9591dbc57c" providerId="LiveId" clId="{3CFA7273-1F74-4A2A-A724-24218CF33976}" dt="2024-05-22T06:25:45.092" v="1538" actId="478"/>
          <ac:cxnSpMkLst>
            <pc:docMk/>
            <pc:sldMk cId="1838433902" sldId="1038"/>
            <ac:cxnSpMk id="112" creationId="{75059700-BC18-4F0B-9866-98605F6ECF64}"/>
          </ac:cxnSpMkLst>
        </pc:cxnChg>
        <pc:cxnChg chg="add del mod">
          <ac:chgData name="rajuahmed1162021@gmail.com" userId="30f68a9591dbc57c" providerId="LiveId" clId="{3CFA7273-1F74-4A2A-A724-24218CF33976}" dt="2024-05-22T06:30:09.025" v="1563" actId="478"/>
          <ac:cxnSpMkLst>
            <pc:docMk/>
            <pc:sldMk cId="1838433902" sldId="1038"/>
            <ac:cxnSpMk id="115" creationId="{64C74A41-A735-0BEF-5EFC-60CC7AE1A9AB}"/>
          </ac:cxnSpMkLst>
        </pc:cxnChg>
        <pc:cxnChg chg="del mod topLvl">
          <ac:chgData name="rajuahmed1162021@gmail.com" userId="30f68a9591dbc57c" providerId="LiveId" clId="{3CFA7273-1F74-4A2A-A724-24218CF33976}" dt="2024-05-22T06:46:46.289" v="1804" actId="478"/>
          <ac:cxnSpMkLst>
            <pc:docMk/>
            <pc:sldMk cId="1838433902" sldId="1038"/>
            <ac:cxnSpMk id="129" creationId="{A7016F5D-C39C-E383-4F59-CC3C3F354677}"/>
          </ac:cxnSpMkLst>
        </pc:cxnChg>
        <pc:cxnChg chg="del mod topLvl">
          <ac:chgData name="rajuahmed1162021@gmail.com" userId="30f68a9591dbc57c" providerId="LiveId" clId="{3CFA7273-1F74-4A2A-A724-24218CF33976}" dt="2024-05-22T06:46:44.353" v="1802" actId="478"/>
          <ac:cxnSpMkLst>
            <pc:docMk/>
            <pc:sldMk cId="1838433902" sldId="1038"/>
            <ac:cxnSpMk id="130" creationId="{7FCD42D9-2E82-322C-5646-BE3FD7579DE0}"/>
          </ac:cxnSpMkLst>
        </pc:cxnChg>
        <pc:cxnChg chg="del mod topLvl">
          <ac:chgData name="rajuahmed1162021@gmail.com" userId="30f68a9591dbc57c" providerId="LiveId" clId="{3CFA7273-1F74-4A2A-A724-24218CF33976}" dt="2024-05-22T06:46:40.657" v="1799" actId="478"/>
          <ac:cxnSpMkLst>
            <pc:docMk/>
            <pc:sldMk cId="1838433902" sldId="1038"/>
            <ac:cxnSpMk id="131" creationId="{5E15F025-0F91-3F3F-57B0-B6947401E89C}"/>
          </ac:cxnSpMkLst>
        </pc:cxnChg>
        <pc:cxnChg chg="del mod topLvl">
          <ac:chgData name="rajuahmed1162021@gmail.com" userId="30f68a9591dbc57c" providerId="LiveId" clId="{3CFA7273-1F74-4A2A-A724-24218CF33976}" dt="2024-05-22T06:46:45.233" v="1803" actId="478"/>
          <ac:cxnSpMkLst>
            <pc:docMk/>
            <pc:sldMk cId="1838433902" sldId="1038"/>
            <ac:cxnSpMk id="132" creationId="{A9F30A06-7B40-E4D8-689F-9B542CA56E23}"/>
          </ac:cxnSpMkLst>
        </pc:cxnChg>
        <pc:cxnChg chg="add del mod">
          <ac:chgData name="rajuahmed1162021@gmail.com" userId="30f68a9591dbc57c" providerId="LiveId" clId="{3CFA7273-1F74-4A2A-A724-24218CF33976}" dt="2024-05-22T06:46:43.313" v="1801" actId="478"/>
          <ac:cxnSpMkLst>
            <pc:docMk/>
            <pc:sldMk cId="1838433902" sldId="1038"/>
            <ac:cxnSpMk id="134" creationId="{23854573-051E-AB86-66FF-C130A6B529BA}"/>
          </ac:cxnSpMkLst>
        </pc:cxnChg>
        <pc:cxnChg chg="add del mod">
          <ac:chgData name="rajuahmed1162021@gmail.com" userId="30f68a9591dbc57c" providerId="LiveId" clId="{3CFA7273-1F74-4A2A-A724-24218CF33976}" dt="2024-05-22T06:46:41.777" v="1800" actId="478"/>
          <ac:cxnSpMkLst>
            <pc:docMk/>
            <pc:sldMk cId="1838433902" sldId="1038"/>
            <ac:cxnSpMk id="135" creationId="{5BAC0B1B-5925-2FB3-5C55-77EEC092F8CA}"/>
          </ac:cxnSpMkLst>
        </pc:cxnChg>
        <pc:cxnChg chg="add del mod">
          <ac:chgData name="rajuahmed1162021@gmail.com" userId="30f68a9591dbc57c" providerId="LiveId" clId="{3CFA7273-1F74-4A2A-A724-24218CF33976}" dt="2024-05-22T06:48:26.785" v="1867" actId="478"/>
          <ac:cxnSpMkLst>
            <pc:docMk/>
            <pc:sldMk cId="1838433902" sldId="1038"/>
            <ac:cxnSpMk id="137" creationId="{4389BAD6-DDF6-C3B2-DAA5-224EB5942E48}"/>
          </ac:cxnSpMkLst>
        </pc:cxnChg>
        <pc:cxnChg chg="add del mod">
          <ac:chgData name="rajuahmed1162021@gmail.com" userId="30f68a9591dbc57c" providerId="LiveId" clId="{3CFA7273-1F74-4A2A-A724-24218CF33976}" dt="2024-05-22T06:48:26.785" v="1867" actId="478"/>
          <ac:cxnSpMkLst>
            <pc:docMk/>
            <pc:sldMk cId="1838433902" sldId="1038"/>
            <ac:cxnSpMk id="139" creationId="{0B7CC0EC-7758-A350-2BAE-D413BD584ED6}"/>
          </ac:cxnSpMkLst>
        </pc:cxnChg>
        <pc:cxnChg chg="mod">
          <ac:chgData name="rajuahmed1162021@gmail.com" userId="30f68a9591dbc57c" providerId="LiveId" clId="{3CFA7273-1F74-4A2A-A724-24218CF33976}" dt="2024-05-22T06:48:48.375" v="1868"/>
          <ac:cxnSpMkLst>
            <pc:docMk/>
            <pc:sldMk cId="1838433902" sldId="1038"/>
            <ac:cxnSpMk id="144" creationId="{0202CE7E-B023-69A4-BC5C-F5D1F103BC83}"/>
          </ac:cxnSpMkLst>
        </pc:cxnChg>
        <pc:cxnChg chg="add del mod">
          <ac:chgData name="rajuahmed1162021@gmail.com" userId="30f68a9591dbc57c" providerId="LiveId" clId="{3CFA7273-1F74-4A2A-A724-24218CF33976}" dt="2024-05-22T06:49:45.954" v="1948" actId="478"/>
          <ac:cxnSpMkLst>
            <pc:docMk/>
            <pc:sldMk cId="1838433902" sldId="1038"/>
            <ac:cxnSpMk id="150" creationId="{DEC474D5-42E8-0CAA-E872-EB2DD81F3CCA}"/>
          </ac:cxnSpMkLst>
        </pc:cxnChg>
        <pc:cxnChg chg="add del mod">
          <ac:chgData name="rajuahmed1162021@gmail.com" userId="30f68a9591dbc57c" providerId="LiveId" clId="{3CFA7273-1F74-4A2A-A724-24218CF33976}" dt="2024-05-22T06:49:45.954" v="1948" actId="478"/>
          <ac:cxnSpMkLst>
            <pc:docMk/>
            <pc:sldMk cId="1838433902" sldId="1038"/>
            <ac:cxnSpMk id="152" creationId="{915C49BF-166E-C0E4-C65F-914464A6B4D5}"/>
          </ac:cxnSpMkLst>
        </pc:cxnChg>
        <pc:cxnChg chg="mod">
          <ac:chgData name="rajuahmed1162021@gmail.com" userId="30f68a9591dbc57c" providerId="LiveId" clId="{3CFA7273-1F74-4A2A-A724-24218CF33976}" dt="2024-05-22T10:37:45.067" v="2737"/>
          <ac:cxnSpMkLst>
            <pc:docMk/>
            <pc:sldMk cId="1838433902" sldId="1038"/>
            <ac:cxnSpMk id="160" creationId="{DD7AB5C8-3FBF-984C-A3E8-9A09F3345F52}"/>
          </ac:cxnSpMkLst>
        </pc:cxnChg>
        <pc:cxnChg chg="mod">
          <ac:chgData name="rajuahmed1162021@gmail.com" userId="30f68a9591dbc57c" providerId="LiveId" clId="{3CFA7273-1F74-4A2A-A724-24218CF33976}" dt="2024-05-22T10:37:45.067" v="2737"/>
          <ac:cxnSpMkLst>
            <pc:docMk/>
            <pc:sldMk cId="1838433902" sldId="1038"/>
            <ac:cxnSpMk id="161" creationId="{D2887D16-804C-C6CE-73D6-14F072F70104}"/>
          </ac:cxnSpMkLst>
        </pc:cxnChg>
        <pc:cxnChg chg="mod">
          <ac:chgData name="rajuahmed1162021@gmail.com" userId="30f68a9591dbc57c" providerId="LiveId" clId="{3CFA7273-1F74-4A2A-A724-24218CF33976}" dt="2024-05-22T10:37:45.067" v="2737"/>
          <ac:cxnSpMkLst>
            <pc:docMk/>
            <pc:sldMk cId="1838433902" sldId="1038"/>
            <ac:cxnSpMk id="162" creationId="{8C79018F-63D1-99E9-EB2A-99371929A3BB}"/>
          </ac:cxnSpMkLst>
        </pc:cxnChg>
        <pc:cxnChg chg="del mod topLvl">
          <ac:chgData name="rajuahmed1162021@gmail.com" userId="30f68a9591dbc57c" providerId="LiveId" clId="{3CFA7273-1F74-4A2A-A724-24218CF33976}" dt="2024-05-22T10:54:34.158" v="2890" actId="478"/>
          <ac:cxnSpMkLst>
            <pc:docMk/>
            <pc:sldMk cId="1838433902" sldId="1038"/>
            <ac:cxnSpMk id="163" creationId="{FCF21255-A76E-208E-C95E-51DF29B1E067}"/>
          </ac:cxnSpMkLst>
        </pc:cxnChg>
        <pc:cxnChg chg="del mod topLvl">
          <ac:chgData name="rajuahmed1162021@gmail.com" userId="30f68a9591dbc57c" providerId="LiveId" clId="{3CFA7273-1F74-4A2A-A724-24218CF33976}" dt="2024-05-22T10:54:34.158" v="2890" actId="478"/>
          <ac:cxnSpMkLst>
            <pc:docMk/>
            <pc:sldMk cId="1838433902" sldId="1038"/>
            <ac:cxnSpMk id="164" creationId="{64387C4D-66F9-1FA9-4B46-9CC392D1BD40}"/>
          </ac:cxnSpMkLst>
        </pc:cxnChg>
        <pc:cxnChg chg="del mod topLvl">
          <ac:chgData name="rajuahmed1162021@gmail.com" userId="30f68a9591dbc57c" providerId="LiveId" clId="{3CFA7273-1F74-4A2A-A724-24218CF33976}" dt="2024-05-22T08:48:05.276" v="2270" actId="478"/>
          <ac:cxnSpMkLst>
            <pc:docMk/>
            <pc:sldMk cId="1838433902" sldId="1038"/>
            <ac:cxnSpMk id="164" creationId="{BA425E6D-0D44-4091-F452-B3EF01A129F6}"/>
          </ac:cxnSpMkLst>
        </pc:cxnChg>
        <pc:cxnChg chg="del mod topLvl">
          <ac:chgData name="rajuahmed1162021@gmail.com" userId="30f68a9591dbc57c" providerId="LiveId" clId="{3CFA7273-1F74-4A2A-A724-24218CF33976}" dt="2024-05-22T10:54:34.158" v="2890" actId="478"/>
          <ac:cxnSpMkLst>
            <pc:docMk/>
            <pc:sldMk cId="1838433902" sldId="1038"/>
            <ac:cxnSpMk id="165" creationId="{3FF4F39E-F6DC-C3A9-6D6D-ED3241B2DB5F}"/>
          </ac:cxnSpMkLst>
        </pc:cxnChg>
        <pc:cxnChg chg="del mod topLvl">
          <ac:chgData name="rajuahmed1162021@gmail.com" userId="30f68a9591dbc57c" providerId="LiveId" clId="{3CFA7273-1F74-4A2A-A724-24218CF33976}" dt="2024-05-22T08:48:10.075" v="2271" actId="478"/>
          <ac:cxnSpMkLst>
            <pc:docMk/>
            <pc:sldMk cId="1838433902" sldId="1038"/>
            <ac:cxnSpMk id="165" creationId="{8E0FF5E8-BEF3-B752-DA05-3FBE7B22B6C5}"/>
          </ac:cxnSpMkLst>
        </pc:cxnChg>
        <pc:cxnChg chg="del mod topLvl">
          <ac:chgData name="rajuahmed1162021@gmail.com" userId="30f68a9591dbc57c" providerId="LiveId" clId="{3CFA7273-1F74-4A2A-A724-24218CF33976}" dt="2024-05-22T10:54:34.158" v="2890" actId="478"/>
          <ac:cxnSpMkLst>
            <pc:docMk/>
            <pc:sldMk cId="1838433902" sldId="1038"/>
            <ac:cxnSpMk id="166" creationId="{089EF530-CFF7-829A-2089-BCB9FE811408}"/>
          </ac:cxnSpMkLst>
        </pc:cxnChg>
        <pc:cxnChg chg="del mod topLvl">
          <ac:chgData name="rajuahmed1162021@gmail.com" userId="30f68a9591dbc57c" providerId="LiveId" clId="{3CFA7273-1F74-4A2A-A724-24218CF33976}" dt="2024-05-22T08:48:05.276" v="2270" actId="478"/>
          <ac:cxnSpMkLst>
            <pc:docMk/>
            <pc:sldMk cId="1838433902" sldId="1038"/>
            <ac:cxnSpMk id="166" creationId="{60797916-B472-C2DB-FE65-3A275312AD5F}"/>
          </ac:cxnSpMkLst>
        </pc:cxnChg>
        <pc:cxnChg chg="del mod topLvl">
          <ac:chgData name="rajuahmed1162021@gmail.com" userId="30f68a9591dbc57c" providerId="LiveId" clId="{3CFA7273-1F74-4A2A-A724-24218CF33976}" dt="2024-05-22T08:48:05.276" v="2270" actId="478"/>
          <ac:cxnSpMkLst>
            <pc:docMk/>
            <pc:sldMk cId="1838433902" sldId="1038"/>
            <ac:cxnSpMk id="167" creationId="{07011DF0-F973-0611-5285-35FBED16E974}"/>
          </ac:cxnSpMkLst>
        </pc:cxnChg>
        <pc:cxnChg chg="add del mod">
          <ac:chgData name="rajuahmed1162021@gmail.com" userId="30f68a9591dbc57c" providerId="LiveId" clId="{3CFA7273-1F74-4A2A-A724-24218CF33976}" dt="2024-05-22T10:54:34.158" v="2890" actId="478"/>
          <ac:cxnSpMkLst>
            <pc:docMk/>
            <pc:sldMk cId="1838433902" sldId="1038"/>
            <ac:cxnSpMk id="170" creationId="{8B069B7B-6127-7D0B-9F1B-F001A212C527}"/>
          </ac:cxnSpMkLst>
        </pc:cxnChg>
        <pc:cxnChg chg="add del mod">
          <ac:chgData name="rajuahmed1162021@gmail.com" userId="30f68a9591dbc57c" providerId="LiveId" clId="{3CFA7273-1F74-4A2A-A724-24218CF33976}" dt="2024-05-22T08:44:49.067" v="2161" actId="478"/>
          <ac:cxnSpMkLst>
            <pc:docMk/>
            <pc:sldMk cId="1838433902" sldId="1038"/>
            <ac:cxnSpMk id="171" creationId="{65D15A91-625A-6ABA-A37F-8B7C61429C9B}"/>
          </ac:cxnSpMkLst>
        </pc:cxnChg>
        <pc:cxnChg chg="add del mod">
          <ac:chgData name="rajuahmed1162021@gmail.com" userId="30f68a9591dbc57c" providerId="LiveId" clId="{3CFA7273-1F74-4A2A-A724-24218CF33976}" dt="2024-05-22T08:48:05.276" v="2270" actId="478"/>
          <ac:cxnSpMkLst>
            <pc:docMk/>
            <pc:sldMk cId="1838433902" sldId="1038"/>
            <ac:cxnSpMk id="175" creationId="{5418D662-9D28-00D6-ABC2-5CAAC607CF18}"/>
          </ac:cxnSpMkLst>
        </pc:cxnChg>
        <pc:cxnChg chg="add del mod">
          <ac:chgData name="rajuahmed1162021@gmail.com" userId="30f68a9591dbc57c" providerId="LiveId" clId="{3CFA7273-1F74-4A2A-A724-24218CF33976}" dt="2024-05-22T08:48:05.276" v="2270" actId="478"/>
          <ac:cxnSpMkLst>
            <pc:docMk/>
            <pc:sldMk cId="1838433902" sldId="1038"/>
            <ac:cxnSpMk id="177" creationId="{9AF6292E-B629-38C3-7030-0922BD4CD228}"/>
          </ac:cxnSpMkLst>
        </pc:cxnChg>
        <pc:cxnChg chg="mod">
          <ac:chgData name="rajuahmed1162021@gmail.com" userId="30f68a9591dbc57c" providerId="LiveId" clId="{3CFA7273-1F74-4A2A-A724-24218CF33976}" dt="2024-05-22T12:00:46.855" v="3213"/>
          <ac:cxnSpMkLst>
            <pc:docMk/>
            <pc:sldMk cId="1838433902" sldId="1038"/>
            <ac:cxnSpMk id="182" creationId="{8E4333BC-35CC-F57E-7CAB-24B1B9F38971}"/>
          </ac:cxnSpMkLst>
        </pc:cxnChg>
        <pc:cxnChg chg="mod">
          <ac:chgData name="rajuahmed1162021@gmail.com" userId="30f68a9591dbc57c" providerId="LiveId" clId="{3CFA7273-1F74-4A2A-A724-24218CF33976}" dt="2024-05-22T12:00:46.855" v="3213"/>
          <ac:cxnSpMkLst>
            <pc:docMk/>
            <pc:sldMk cId="1838433902" sldId="1038"/>
            <ac:cxnSpMk id="183" creationId="{59FEC588-2408-F509-CFCC-6E9A5A4D97E2}"/>
          </ac:cxnSpMkLst>
        </pc:cxnChg>
        <pc:cxnChg chg="mod">
          <ac:chgData name="rajuahmed1162021@gmail.com" userId="30f68a9591dbc57c" providerId="LiveId" clId="{3CFA7273-1F74-4A2A-A724-24218CF33976}" dt="2024-05-22T12:00:46.855" v="3213"/>
          <ac:cxnSpMkLst>
            <pc:docMk/>
            <pc:sldMk cId="1838433902" sldId="1038"/>
            <ac:cxnSpMk id="184" creationId="{1F68B7D1-5782-559C-63C0-43768ECEFF40}"/>
          </ac:cxnSpMkLst>
        </pc:cxnChg>
        <pc:cxnChg chg="mod">
          <ac:chgData name="rajuahmed1162021@gmail.com" userId="30f68a9591dbc57c" providerId="LiveId" clId="{3CFA7273-1F74-4A2A-A724-24218CF33976}" dt="2024-05-22T12:00:46.855" v="3213"/>
          <ac:cxnSpMkLst>
            <pc:docMk/>
            <pc:sldMk cId="1838433902" sldId="1038"/>
            <ac:cxnSpMk id="185" creationId="{22C60CAF-8D66-3EC3-46CC-5AD23FCB8C85}"/>
          </ac:cxnSpMkLst>
        </pc:cxnChg>
      </pc:sldChg>
      <pc:sldChg chg="del">
        <pc:chgData name="rajuahmed1162021@gmail.com" userId="30f68a9591dbc57c" providerId="LiveId" clId="{3CFA7273-1F74-4A2A-A724-24218CF33976}" dt="2024-05-22T12:03:50.404" v="3265" actId="47"/>
        <pc:sldMkLst>
          <pc:docMk/>
          <pc:sldMk cId="2049093413" sldId="1040"/>
        </pc:sldMkLst>
      </pc:sldChg>
      <pc:sldChg chg="del">
        <pc:chgData name="rajuahmed1162021@gmail.com" userId="30f68a9591dbc57c" providerId="LiveId" clId="{3CFA7273-1F74-4A2A-A724-24218CF33976}" dt="2024-05-22T12:03:50.031" v="3264" actId="47"/>
        <pc:sldMkLst>
          <pc:docMk/>
          <pc:sldMk cId="2854079975" sldId="1041"/>
        </pc:sldMkLst>
      </pc:sldChg>
      <pc:sldChg chg="del">
        <pc:chgData name="rajuahmed1162021@gmail.com" userId="30f68a9591dbc57c" providerId="LiveId" clId="{3CFA7273-1F74-4A2A-A724-24218CF33976}" dt="2024-05-22T12:03:49.302" v="3262" actId="47"/>
        <pc:sldMkLst>
          <pc:docMk/>
          <pc:sldMk cId="108976408" sldId="1043"/>
        </pc:sldMkLst>
      </pc:sldChg>
      <pc:sldChg chg="del">
        <pc:chgData name="rajuahmed1162021@gmail.com" userId="30f68a9591dbc57c" providerId="LiveId" clId="{3CFA7273-1F74-4A2A-A724-24218CF33976}" dt="2024-05-22T12:03:48.088" v="3259" actId="47"/>
        <pc:sldMkLst>
          <pc:docMk/>
          <pc:sldMk cId="2055206678" sldId="1044"/>
        </pc:sldMkLst>
      </pc:sldChg>
      <pc:sldChg chg="del">
        <pc:chgData name="rajuahmed1162021@gmail.com" userId="30f68a9591dbc57c" providerId="LiveId" clId="{3CFA7273-1F74-4A2A-A724-24218CF33976}" dt="2024-05-22T12:03:47.680" v="3258" actId="47"/>
        <pc:sldMkLst>
          <pc:docMk/>
          <pc:sldMk cId="924707381" sldId="1045"/>
        </pc:sldMkLst>
      </pc:sldChg>
      <pc:sldChg chg="del">
        <pc:chgData name="rajuahmed1162021@gmail.com" userId="30f68a9591dbc57c" providerId="LiveId" clId="{3CFA7273-1F74-4A2A-A724-24218CF33976}" dt="2024-05-22T12:03:47.257" v="3257" actId="47"/>
        <pc:sldMkLst>
          <pc:docMk/>
          <pc:sldMk cId="2334145876" sldId="1046"/>
        </pc:sldMkLst>
      </pc:sldChg>
      <pc:sldChg chg="del">
        <pc:chgData name="rajuahmed1162021@gmail.com" userId="30f68a9591dbc57c" providerId="LiveId" clId="{3CFA7273-1F74-4A2A-A724-24218CF33976}" dt="2024-05-22T12:03:46.820" v="3256" actId="47"/>
        <pc:sldMkLst>
          <pc:docMk/>
          <pc:sldMk cId="3513538204" sldId="1047"/>
        </pc:sldMkLst>
      </pc:sldChg>
      <pc:sldChg chg="del">
        <pc:chgData name="rajuahmed1162021@gmail.com" userId="30f68a9591dbc57c" providerId="LiveId" clId="{3CFA7273-1F74-4A2A-A724-24218CF33976}" dt="2024-05-22T12:03:46.068" v="3254" actId="47"/>
        <pc:sldMkLst>
          <pc:docMk/>
          <pc:sldMk cId="2950522627" sldId="1049"/>
        </pc:sldMkLst>
      </pc:sldChg>
      <pc:sldChg chg="del">
        <pc:chgData name="rajuahmed1162021@gmail.com" userId="30f68a9591dbc57c" providerId="LiveId" clId="{3CFA7273-1F74-4A2A-A724-24218CF33976}" dt="2024-05-22T12:03:45.117" v="3252" actId="47"/>
        <pc:sldMkLst>
          <pc:docMk/>
          <pc:sldMk cId="3456069073" sldId="1050"/>
        </pc:sldMkLst>
      </pc:sldChg>
      <pc:sldChg chg="del">
        <pc:chgData name="rajuahmed1162021@gmail.com" userId="30f68a9591dbc57c" providerId="LiveId" clId="{3CFA7273-1F74-4A2A-A724-24218CF33976}" dt="2024-05-22T12:03:46.050" v="3253" actId="47"/>
        <pc:sldMkLst>
          <pc:docMk/>
          <pc:sldMk cId="3699830474" sldId="1051"/>
        </pc:sldMkLst>
      </pc:sldChg>
      <pc:sldChg chg="del">
        <pc:chgData name="rajuahmed1162021@gmail.com" userId="30f68a9591dbc57c" providerId="LiveId" clId="{3CFA7273-1F74-4A2A-A724-24218CF33976}" dt="2024-05-22T12:03:45.094" v="3251" actId="47"/>
        <pc:sldMkLst>
          <pc:docMk/>
          <pc:sldMk cId="626651347" sldId="1052"/>
        </pc:sldMkLst>
      </pc:sldChg>
      <pc:sldChg chg="del">
        <pc:chgData name="rajuahmed1162021@gmail.com" userId="30f68a9591dbc57c" providerId="LiveId" clId="{3CFA7273-1F74-4A2A-A724-24218CF33976}" dt="2024-05-22T12:03:44.356" v="3250" actId="47"/>
        <pc:sldMkLst>
          <pc:docMk/>
          <pc:sldMk cId="2737826364" sldId="1053"/>
        </pc:sldMkLst>
      </pc:sldChg>
      <pc:sldChg chg="del">
        <pc:chgData name="rajuahmed1162021@gmail.com" userId="30f68a9591dbc57c" providerId="LiveId" clId="{3CFA7273-1F74-4A2A-A724-24218CF33976}" dt="2024-05-22T12:03:43.819" v="3249" actId="47"/>
        <pc:sldMkLst>
          <pc:docMk/>
          <pc:sldMk cId="2217981880" sldId="1054"/>
        </pc:sldMkLst>
      </pc:sldChg>
      <pc:sldChg chg="del">
        <pc:chgData name="rajuahmed1162021@gmail.com" userId="30f68a9591dbc57c" providerId="LiveId" clId="{3CFA7273-1F74-4A2A-A724-24218CF33976}" dt="2024-05-22T12:03:43.337" v="3248" actId="47"/>
        <pc:sldMkLst>
          <pc:docMk/>
          <pc:sldMk cId="1635790504" sldId="1055"/>
        </pc:sldMkLst>
      </pc:sldChg>
      <pc:sldChg chg="del">
        <pc:chgData name="rajuahmed1162021@gmail.com" userId="30f68a9591dbc57c" providerId="LiveId" clId="{3CFA7273-1F74-4A2A-A724-24218CF33976}" dt="2024-05-22T12:03:42.864" v="3247" actId="47"/>
        <pc:sldMkLst>
          <pc:docMk/>
          <pc:sldMk cId="69972914" sldId="1056"/>
        </pc:sldMkLst>
      </pc:sldChg>
      <pc:sldChg chg="del">
        <pc:chgData name="rajuahmed1162021@gmail.com" userId="30f68a9591dbc57c" providerId="LiveId" clId="{3CFA7273-1F74-4A2A-A724-24218CF33976}" dt="2024-05-22T12:03:42.356" v="3246" actId="47"/>
        <pc:sldMkLst>
          <pc:docMk/>
          <pc:sldMk cId="2037741938" sldId="1057"/>
        </pc:sldMkLst>
      </pc:sldChg>
      <pc:sldChg chg="del">
        <pc:chgData name="rajuahmed1162021@gmail.com" userId="30f68a9591dbc57c" providerId="LiveId" clId="{3CFA7273-1F74-4A2A-A724-24218CF33976}" dt="2024-05-22T12:03:41.827" v="3245" actId="47"/>
        <pc:sldMkLst>
          <pc:docMk/>
          <pc:sldMk cId="1762247976" sldId="1058"/>
        </pc:sldMkLst>
      </pc:sldChg>
      <pc:sldChg chg="del">
        <pc:chgData name="rajuahmed1162021@gmail.com" userId="30f68a9591dbc57c" providerId="LiveId" clId="{3CFA7273-1F74-4A2A-A724-24218CF33976}" dt="2024-05-22T12:03:41.267" v="3244" actId="47"/>
        <pc:sldMkLst>
          <pc:docMk/>
          <pc:sldMk cId="3718954885" sldId="1059"/>
        </pc:sldMkLst>
      </pc:sldChg>
      <pc:sldChg chg="del">
        <pc:chgData name="rajuahmed1162021@gmail.com" userId="30f68a9591dbc57c" providerId="LiveId" clId="{3CFA7273-1F74-4A2A-A724-24218CF33976}" dt="2024-05-22T12:03:38.048" v="3242" actId="47"/>
        <pc:sldMkLst>
          <pc:docMk/>
          <pc:sldMk cId="68263500" sldId="1060"/>
        </pc:sldMkLst>
      </pc:sldChg>
      <pc:sldChg chg="del">
        <pc:chgData name="rajuahmed1162021@gmail.com" userId="30f68a9591dbc57c" providerId="LiveId" clId="{3CFA7273-1F74-4A2A-A724-24218CF33976}" dt="2024-05-22T12:03:40.525" v="3243" actId="47"/>
        <pc:sldMkLst>
          <pc:docMk/>
          <pc:sldMk cId="4006278670" sldId="1061"/>
        </pc:sldMkLst>
      </pc:sldChg>
      <pc:sldChg chg="del">
        <pc:chgData name="rajuahmed1162021@gmail.com" userId="30f68a9591dbc57c" providerId="LiveId" clId="{3CFA7273-1F74-4A2A-A724-24218CF33976}" dt="2024-05-22T12:03:38.009" v="3241" actId="47"/>
        <pc:sldMkLst>
          <pc:docMk/>
          <pc:sldMk cId="1934018417" sldId="1062"/>
        </pc:sldMkLst>
      </pc:sldChg>
      <pc:sldChg chg="del">
        <pc:chgData name="rajuahmed1162021@gmail.com" userId="30f68a9591dbc57c" providerId="LiveId" clId="{3CFA7273-1F74-4A2A-A724-24218CF33976}" dt="2024-05-22T12:03:37.973" v="3240" actId="47"/>
        <pc:sldMkLst>
          <pc:docMk/>
          <pc:sldMk cId="3915683217" sldId="1063"/>
        </pc:sldMkLst>
      </pc:sldChg>
      <pc:sldChg chg="del">
        <pc:chgData name="rajuahmed1162021@gmail.com" userId="30f68a9591dbc57c" providerId="LiveId" clId="{3CFA7273-1F74-4A2A-A724-24218CF33976}" dt="2024-05-22T12:03:37.938" v="3239" actId="47"/>
        <pc:sldMkLst>
          <pc:docMk/>
          <pc:sldMk cId="1695370225" sldId="1064"/>
        </pc:sldMkLst>
      </pc:sldChg>
      <pc:sldChg chg="del">
        <pc:chgData name="rajuahmed1162021@gmail.com" userId="30f68a9591dbc57c" providerId="LiveId" clId="{3CFA7273-1F74-4A2A-A724-24218CF33976}" dt="2024-05-22T12:03:46.198" v="3255" actId="47"/>
        <pc:sldMkLst>
          <pc:docMk/>
          <pc:sldMk cId="3292722856" sldId="1065"/>
        </pc:sldMkLst>
      </pc:sldChg>
      <pc:sldChg chg="modSp mod">
        <pc:chgData name="rajuahmed1162021@gmail.com" userId="30f68a9591dbc57c" providerId="LiveId" clId="{3CFA7273-1F74-4A2A-A724-24218CF33976}" dt="2024-05-23T04:40:33.654" v="3355" actId="207"/>
        <pc:sldMkLst>
          <pc:docMk/>
          <pc:sldMk cId="2524822936" sldId="1068"/>
        </pc:sldMkLst>
        <pc:spChg chg="mod">
          <ac:chgData name="rajuahmed1162021@gmail.com" userId="30f68a9591dbc57c" providerId="LiveId" clId="{3CFA7273-1F74-4A2A-A724-24218CF33976}" dt="2024-05-23T04:40:33.654" v="3355" actId="207"/>
          <ac:spMkLst>
            <pc:docMk/>
            <pc:sldMk cId="2524822936" sldId="1068"/>
            <ac:spMk id="63" creationId="{9F0A20D0-E615-558A-5D2E-41C468E8370F}"/>
          </ac:spMkLst>
        </pc:spChg>
      </pc:sldChg>
      <pc:sldChg chg="addSp delSp modSp mod modClrScheme chgLayout">
        <pc:chgData name="rajuahmed1162021@gmail.com" userId="30f68a9591dbc57c" providerId="LiveId" clId="{3CFA7273-1F74-4A2A-A724-24218CF33976}" dt="2024-05-23T03:38:59.210" v="3324" actId="700"/>
        <pc:sldMkLst>
          <pc:docMk/>
          <pc:sldMk cId="4164109936" sldId="1074"/>
        </pc:sldMkLst>
        <pc:spChg chg="add del mod">
          <ac:chgData name="rajuahmed1162021@gmail.com" userId="30f68a9591dbc57c" providerId="LiveId" clId="{3CFA7273-1F74-4A2A-A724-24218CF33976}" dt="2024-05-23T03:37:51.060" v="3295" actId="478"/>
          <ac:spMkLst>
            <pc:docMk/>
            <pc:sldMk cId="4164109936" sldId="1074"/>
            <ac:spMk id="2" creationId="{6CA04BBE-B790-D704-F33B-819208488664}"/>
          </ac:spMkLst>
        </pc:spChg>
        <pc:spChg chg="add del mod">
          <ac:chgData name="rajuahmed1162021@gmail.com" userId="30f68a9591dbc57c" providerId="LiveId" clId="{3CFA7273-1F74-4A2A-A724-24218CF33976}" dt="2024-05-23T03:37:49.957" v="3294" actId="478"/>
          <ac:spMkLst>
            <pc:docMk/>
            <pc:sldMk cId="4164109936" sldId="1074"/>
            <ac:spMk id="3" creationId="{BD945E92-FA13-499B-5833-40082D167119}"/>
          </ac:spMkLst>
        </pc:spChg>
        <pc:spChg chg="add mod ord">
          <ac:chgData name="rajuahmed1162021@gmail.com" userId="30f68a9591dbc57c" providerId="LiveId" clId="{3CFA7273-1F74-4A2A-A724-24218CF33976}" dt="2024-05-23T03:38:59.210" v="3324" actId="700"/>
          <ac:spMkLst>
            <pc:docMk/>
            <pc:sldMk cId="4164109936" sldId="1074"/>
            <ac:spMk id="6" creationId="{654E6040-2793-FAF2-58FB-A434516F6D76}"/>
          </ac:spMkLst>
        </pc:spChg>
        <pc:spChg chg="mod">
          <ac:chgData name="rajuahmed1162021@gmail.com" userId="30f68a9591dbc57c" providerId="LiveId" clId="{3CFA7273-1F74-4A2A-A724-24218CF33976}" dt="2024-05-23T03:37:40.758" v="3288" actId="553"/>
          <ac:spMkLst>
            <pc:docMk/>
            <pc:sldMk cId="4164109936" sldId="1074"/>
            <ac:spMk id="26" creationId="{98D05DEC-46ED-6D9D-55A7-5A8F28BF79B0}"/>
          </ac:spMkLst>
        </pc:spChg>
        <pc:spChg chg="del mod">
          <ac:chgData name="rajuahmed1162021@gmail.com" userId="30f68a9591dbc57c" providerId="LiveId" clId="{3CFA7273-1F74-4A2A-A724-24218CF33976}" dt="2024-05-23T03:38:24.456" v="3317" actId="21"/>
          <ac:spMkLst>
            <pc:docMk/>
            <pc:sldMk cId="4164109936" sldId="1074"/>
            <ac:spMk id="137" creationId="{B232E04A-1277-6E01-6AEE-4B31C460C357}"/>
          </ac:spMkLst>
        </pc:spChg>
        <pc:spChg chg="mod">
          <ac:chgData name="rajuahmed1162021@gmail.com" userId="30f68a9591dbc57c" providerId="LiveId" clId="{3CFA7273-1F74-4A2A-A724-24218CF33976}" dt="2024-05-23T03:37:47.796" v="3293" actId="1038"/>
          <ac:spMkLst>
            <pc:docMk/>
            <pc:sldMk cId="4164109936" sldId="1074"/>
            <ac:spMk id="146" creationId="{86F06F2A-B3D3-E251-5178-02CB14CD2A1D}"/>
          </ac:spMkLst>
        </pc:spChg>
        <pc:cxnChg chg="add del mod">
          <ac:chgData name="rajuahmed1162021@gmail.com" userId="30f68a9591dbc57c" providerId="LiveId" clId="{3CFA7273-1F74-4A2A-A724-24218CF33976}" dt="2024-05-23T03:38:15.318" v="3316" actId="478"/>
          <ac:cxnSpMkLst>
            <pc:docMk/>
            <pc:sldMk cId="4164109936" sldId="1074"/>
            <ac:cxnSpMk id="5" creationId="{FC2EC447-A476-7E2C-0A85-457853956923}"/>
          </ac:cxnSpMkLst>
        </pc:cxnChg>
      </pc:sldChg>
      <pc:sldChg chg="add">
        <pc:chgData name="rajuahmed1162021@gmail.com" userId="30f68a9591dbc57c" providerId="LiveId" clId="{3CFA7273-1F74-4A2A-A724-24218CF33976}" dt="2024-05-21T10:23:40.576" v="76"/>
        <pc:sldMkLst>
          <pc:docMk/>
          <pc:sldMk cId="3617692341" sldId="1076"/>
        </pc:sldMkLst>
      </pc:sldChg>
      <pc:sldChg chg="add">
        <pc:chgData name="rajuahmed1162021@gmail.com" userId="30f68a9591dbc57c" providerId="LiveId" clId="{3CFA7273-1F74-4A2A-A724-24218CF33976}" dt="2024-05-21T10:24:18.256" v="77"/>
        <pc:sldMkLst>
          <pc:docMk/>
          <pc:sldMk cId="2685532019" sldId="1077"/>
        </pc:sldMkLst>
      </pc:sldChg>
      <pc:sldChg chg="modSp add mod">
        <pc:chgData name="rajuahmed1162021@gmail.com" userId="30f68a9591dbc57c" providerId="LiveId" clId="{3CFA7273-1F74-4A2A-A724-24218CF33976}" dt="2024-05-23T03:40:16.878" v="3325" actId="208"/>
        <pc:sldMkLst>
          <pc:docMk/>
          <pc:sldMk cId="2876718041" sldId="1078"/>
        </pc:sldMkLst>
        <pc:cxnChg chg="mod">
          <ac:chgData name="rajuahmed1162021@gmail.com" userId="30f68a9591dbc57c" providerId="LiveId" clId="{3CFA7273-1F74-4A2A-A724-24218CF33976}" dt="2024-05-23T03:40:16.878" v="3325" actId="208"/>
          <ac:cxnSpMkLst>
            <pc:docMk/>
            <pc:sldMk cId="2876718041" sldId="1078"/>
            <ac:cxnSpMk id="27" creationId="{0D3D98D8-9469-5FC5-987D-8CD5F8B497E7}"/>
          </ac:cxnSpMkLst>
        </pc:cxnChg>
      </pc:sldChg>
      <pc:sldChg chg="add">
        <pc:chgData name="rajuahmed1162021@gmail.com" userId="30f68a9591dbc57c" providerId="LiveId" clId="{3CFA7273-1F74-4A2A-A724-24218CF33976}" dt="2024-05-21T10:57:02.158" v="419"/>
        <pc:sldMkLst>
          <pc:docMk/>
          <pc:sldMk cId="794881553" sldId="1079"/>
        </pc:sldMkLst>
      </pc:sldChg>
      <pc:sldChg chg="delSp modSp add">
        <pc:chgData name="rajuahmed1162021@gmail.com" userId="30f68a9591dbc57c" providerId="LiveId" clId="{3CFA7273-1F74-4A2A-A724-24218CF33976}" dt="2024-05-22T06:26:35.523" v="1542" actId="165"/>
        <pc:sldMkLst>
          <pc:docMk/>
          <pc:sldMk cId="1802835804" sldId="1080"/>
        </pc:sldMkLst>
        <pc:spChg chg="mod topLvl">
          <ac:chgData name="rajuahmed1162021@gmail.com" userId="30f68a9591dbc57c" providerId="LiveId" clId="{3CFA7273-1F74-4A2A-A724-24218CF33976}" dt="2024-05-22T06:26:35.523" v="1542" actId="165"/>
          <ac:spMkLst>
            <pc:docMk/>
            <pc:sldMk cId="1802835804" sldId="1080"/>
            <ac:spMk id="43" creationId="{AFC20A26-00CA-AE23-326E-B39962767206}"/>
          </ac:spMkLst>
        </pc:spChg>
        <pc:spChg chg="mod topLvl">
          <ac:chgData name="rajuahmed1162021@gmail.com" userId="30f68a9591dbc57c" providerId="LiveId" clId="{3CFA7273-1F74-4A2A-A724-24218CF33976}" dt="2024-05-22T06:26:35.523" v="1542" actId="165"/>
          <ac:spMkLst>
            <pc:docMk/>
            <pc:sldMk cId="1802835804" sldId="1080"/>
            <ac:spMk id="45" creationId="{F48687AA-4E3C-F3F8-621A-935B24784ED5}"/>
          </ac:spMkLst>
        </pc:spChg>
        <pc:spChg chg="mod">
          <ac:chgData name="rajuahmed1162021@gmail.com" userId="30f68a9591dbc57c" providerId="LiveId" clId="{3CFA7273-1F74-4A2A-A724-24218CF33976}" dt="2024-05-22T06:08:01.924" v="1164" actId="165"/>
          <ac:spMkLst>
            <pc:docMk/>
            <pc:sldMk cId="1802835804" sldId="1080"/>
            <ac:spMk id="47" creationId="{57A09820-414A-E591-D842-85C9A2792EB2}"/>
          </ac:spMkLst>
        </pc:spChg>
        <pc:spChg chg="mod">
          <ac:chgData name="rajuahmed1162021@gmail.com" userId="30f68a9591dbc57c" providerId="LiveId" clId="{3CFA7273-1F74-4A2A-A724-24218CF33976}" dt="2024-05-22T06:08:01.924" v="1164" actId="165"/>
          <ac:spMkLst>
            <pc:docMk/>
            <pc:sldMk cId="1802835804" sldId="1080"/>
            <ac:spMk id="48" creationId="{64B36E35-DA9B-63B4-1FCB-68B726BF3BAC}"/>
          </ac:spMkLst>
        </pc:spChg>
        <pc:grpChg chg="del mod topLvl">
          <ac:chgData name="rajuahmed1162021@gmail.com" userId="30f68a9591dbc57c" providerId="LiveId" clId="{3CFA7273-1F74-4A2A-A724-24218CF33976}" dt="2024-05-22T06:26:35.523" v="1542" actId="165"/>
          <ac:grpSpMkLst>
            <pc:docMk/>
            <pc:sldMk cId="1802835804" sldId="1080"/>
            <ac:grpSpMk id="42" creationId="{58C2320E-73D2-096E-FCAE-7D23D865E174}"/>
          </ac:grpSpMkLst>
        </pc:grpChg>
        <pc:grpChg chg="mod topLvl">
          <ac:chgData name="rajuahmed1162021@gmail.com" userId="30f68a9591dbc57c" providerId="LiveId" clId="{3CFA7273-1F74-4A2A-A724-24218CF33976}" dt="2024-05-22T06:08:01.924" v="1164" actId="165"/>
          <ac:grpSpMkLst>
            <pc:docMk/>
            <pc:sldMk cId="1802835804" sldId="1080"/>
            <ac:grpSpMk id="46" creationId="{BC9DF8B7-7943-9704-C097-FDBE00F27556}"/>
          </ac:grpSpMkLst>
        </pc:grpChg>
        <pc:grpChg chg="del">
          <ac:chgData name="rajuahmed1162021@gmail.com" userId="30f68a9591dbc57c" providerId="LiveId" clId="{3CFA7273-1F74-4A2A-A724-24218CF33976}" dt="2024-05-22T06:08:01.924" v="1164" actId="165"/>
          <ac:grpSpMkLst>
            <pc:docMk/>
            <pc:sldMk cId="1802835804" sldId="1080"/>
            <ac:grpSpMk id="49" creationId="{27454D9B-344E-01C2-55C8-8DC194ED0DA1}"/>
          </ac:grpSpMkLst>
        </pc:grpChg>
      </pc:sldChg>
      <pc:sldChg chg="addSp delSp modSp add mod">
        <pc:chgData name="rajuahmed1162021@gmail.com" userId="30f68a9591dbc57c" providerId="LiveId" clId="{3CFA7273-1F74-4A2A-A724-24218CF33976}" dt="2024-05-23T04:39:08.923" v="3339" actId="1076"/>
        <pc:sldMkLst>
          <pc:docMk/>
          <pc:sldMk cId="1518251057" sldId="1081"/>
        </pc:sldMkLst>
        <pc:spChg chg="add mod">
          <ac:chgData name="rajuahmed1162021@gmail.com" userId="30f68a9591dbc57c" providerId="LiveId" clId="{3CFA7273-1F74-4A2A-A724-24218CF33976}" dt="2024-05-23T04:39:08.923" v="3339" actId="1076"/>
          <ac:spMkLst>
            <pc:docMk/>
            <pc:sldMk cId="1518251057" sldId="1081"/>
            <ac:spMk id="2" creationId="{D3D2FECA-14AF-6646-B145-DCD92198F5E7}"/>
          </ac:spMkLst>
        </pc:spChg>
        <pc:spChg chg="add mod">
          <ac:chgData name="rajuahmed1162021@gmail.com" userId="30f68a9591dbc57c" providerId="LiveId" clId="{3CFA7273-1F74-4A2A-A724-24218CF33976}" dt="2024-05-23T04:39:02.595" v="3338" actId="14100"/>
          <ac:spMkLst>
            <pc:docMk/>
            <pc:sldMk cId="1518251057" sldId="1081"/>
            <ac:spMk id="3" creationId="{DED1031E-46E9-A03A-D8B3-FBB1BD1C3478}"/>
          </ac:spMkLst>
        </pc:spChg>
        <pc:spChg chg="del">
          <ac:chgData name="rajuahmed1162021@gmail.com" userId="30f68a9591dbc57c" providerId="LiveId" clId="{3CFA7273-1F74-4A2A-A724-24218CF33976}" dt="2024-05-23T04:38:12.053" v="3326" actId="478"/>
          <ac:spMkLst>
            <pc:docMk/>
            <pc:sldMk cId="1518251057" sldId="1081"/>
            <ac:spMk id="34" creationId="{4867F2FE-133D-40BE-3F5E-CDB158E95B30}"/>
          </ac:spMkLst>
        </pc:spChg>
      </pc:sldChg>
      <pc:sldChg chg="add">
        <pc:chgData name="rajuahmed1162021@gmail.com" userId="30f68a9591dbc57c" providerId="LiveId" clId="{3CFA7273-1F74-4A2A-A724-24218CF33976}" dt="2024-05-22T04:45:30.394" v="1126"/>
        <pc:sldMkLst>
          <pc:docMk/>
          <pc:sldMk cId="1116855669" sldId="1082"/>
        </pc:sldMkLst>
      </pc:sldChg>
      <pc:sldChg chg="add">
        <pc:chgData name="rajuahmed1162021@gmail.com" userId="30f68a9591dbc57c" providerId="LiveId" clId="{3CFA7273-1F74-4A2A-A724-24218CF33976}" dt="2024-05-22T06:13:21.882" v="1306"/>
        <pc:sldMkLst>
          <pc:docMk/>
          <pc:sldMk cId="1593800998" sldId="1083"/>
        </pc:sldMkLst>
      </pc:sldChg>
      <pc:sldChg chg="delSp add mod">
        <pc:chgData name="rajuahmed1162021@gmail.com" userId="30f68a9591dbc57c" providerId="LiveId" clId="{3CFA7273-1F74-4A2A-A724-24218CF33976}" dt="2024-05-22T06:41:53.348" v="1667" actId="478"/>
        <pc:sldMkLst>
          <pc:docMk/>
          <pc:sldMk cId="1218572157" sldId="1084"/>
        </pc:sldMkLst>
        <pc:spChg chg="del">
          <ac:chgData name="rajuahmed1162021@gmail.com" userId="30f68a9591dbc57c" providerId="LiveId" clId="{3CFA7273-1F74-4A2A-A724-24218CF33976}" dt="2024-05-22T06:41:53.348" v="1667" actId="478"/>
          <ac:spMkLst>
            <pc:docMk/>
            <pc:sldMk cId="1218572157" sldId="1084"/>
            <ac:spMk id="37" creationId="{4B1CF958-CB7E-6FF4-5B2B-B18C4C2ABB8E}"/>
          </ac:spMkLst>
        </pc:spChg>
        <pc:spChg chg="del">
          <ac:chgData name="rajuahmed1162021@gmail.com" userId="30f68a9591dbc57c" providerId="LiveId" clId="{3CFA7273-1F74-4A2A-A724-24218CF33976}" dt="2024-05-22T06:41:53.348" v="1667" actId="478"/>
          <ac:spMkLst>
            <pc:docMk/>
            <pc:sldMk cId="1218572157" sldId="1084"/>
            <ac:spMk id="39" creationId="{DC1536B8-2B86-49B0-C7F1-B65089F04339}"/>
          </ac:spMkLst>
        </pc:spChg>
        <pc:spChg chg="del">
          <ac:chgData name="rajuahmed1162021@gmail.com" userId="30f68a9591dbc57c" providerId="LiveId" clId="{3CFA7273-1F74-4A2A-A724-24218CF33976}" dt="2024-05-22T06:41:53.348" v="1667" actId="478"/>
          <ac:spMkLst>
            <pc:docMk/>
            <pc:sldMk cId="1218572157" sldId="1084"/>
            <ac:spMk id="54" creationId="{9461FE86-9FAA-5B16-685E-0062F04221AF}"/>
          </ac:spMkLst>
        </pc:spChg>
      </pc:sldChg>
      <pc:sldChg chg="delSp modSp add">
        <pc:chgData name="rajuahmed1162021@gmail.com" userId="30f68a9591dbc57c" providerId="LiveId" clId="{3CFA7273-1F74-4A2A-A724-24218CF33976}" dt="2024-05-22T10:37:21.245" v="2733" actId="165"/>
        <pc:sldMkLst>
          <pc:docMk/>
          <pc:sldMk cId="3340401142" sldId="1085"/>
        </pc:sldMkLst>
        <pc:spChg chg="mod topLvl">
          <ac:chgData name="rajuahmed1162021@gmail.com" userId="30f68a9591dbc57c" providerId="LiveId" clId="{3CFA7273-1F74-4A2A-A724-24218CF33976}" dt="2024-05-22T10:37:21.245" v="2733" actId="165"/>
          <ac:spMkLst>
            <pc:docMk/>
            <pc:sldMk cId="3340401142" sldId="1085"/>
            <ac:spMk id="125" creationId="{9398749D-C659-659C-3FD3-F5D22874EB06}"/>
          </ac:spMkLst>
        </pc:spChg>
        <pc:spChg chg="mod topLvl">
          <ac:chgData name="rajuahmed1162021@gmail.com" userId="30f68a9591dbc57c" providerId="LiveId" clId="{3CFA7273-1F74-4A2A-A724-24218CF33976}" dt="2024-05-22T10:37:21.245" v="2733" actId="165"/>
          <ac:spMkLst>
            <pc:docMk/>
            <pc:sldMk cId="3340401142" sldId="1085"/>
            <ac:spMk id="126" creationId="{18C9A386-6F43-1663-7801-6ACD5BD5CC3F}"/>
          </ac:spMkLst>
        </pc:spChg>
        <pc:grpChg chg="del">
          <ac:chgData name="rajuahmed1162021@gmail.com" userId="30f68a9591dbc57c" providerId="LiveId" clId="{3CFA7273-1F74-4A2A-A724-24218CF33976}" dt="2024-05-22T10:37:21.245" v="2733" actId="165"/>
          <ac:grpSpMkLst>
            <pc:docMk/>
            <pc:sldMk cId="3340401142" sldId="1085"/>
            <ac:grpSpMk id="140" creationId="{98058409-E2F1-0501-8DE7-2B28ED284C38}"/>
          </ac:grpSpMkLst>
        </pc:grpChg>
      </pc:sldChg>
      <pc:sldChg chg="add">
        <pc:chgData name="rajuahmed1162021@gmail.com" userId="30f68a9591dbc57c" providerId="LiveId" clId="{3CFA7273-1F74-4A2A-A724-24218CF33976}" dt="2024-05-22T07:01:23.664" v="2041"/>
        <pc:sldMkLst>
          <pc:docMk/>
          <pc:sldMk cId="252572898" sldId="1086"/>
        </pc:sldMkLst>
      </pc:sldChg>
      <pc:sldChg chg="add">
        <pc:chgData name="rajuahmed1162021@gmail.com" userId="30f68a9591dbc57c" providerId="LiveId" clId="{3CFA7273-1F74-4A2A-A724-24218CF33976}" dt="2024-05-22T08:50:08.567" v="2284"/>
        <pc:sldMkLst>
          <pc:docMk/>
          <pc:sldMk cId="3868778758" sldId="1087"/>
        </pc:sldMkLst>
      </pc:sldChg>
      <pc:sldChg chg="add">
        <pc:chgData name="rajuahmed1162021@gmail.com" userId="30f68a9591dbc57c" providerId="LiveId" clId="{3CFA7273-1F74-4A2A-A724-24218CF33976}" dt="2024-05-22T09:25:56.179" v="2456"/>
        <pc:sldMkLst>
          <pc:docMk/>
          <pc:sldMk cId="327817243" sldId="1088"/>
        </pc:sldMkLst>
      </pc:sldChg>
      <pc:sldChg chg="add">
        <pc:chgData name="rajuahmed1162021@gmail.com" userId="30f68a9591dbc57c" providerId="LiveId" clId="{3CFA7273-1F74-4A2A-A724-24218CF33976}" dt="2024-05-22T10:02:55.407" v="2576"/>
        <pc:sldMkLst>
          <pc:docMk/>
          <pc:sldMk cId="3537913790" sldId="1089"/>
        </pc:sldMkLst>
      </pc:sldChg>
      <pc:sldChg chg="add">
        <pc:chgData name="rajuahmed1162021@gmail.com" userId="30f68a9591dbc57c" providerId="LiveId" clId="{3CFA7273-1F74-4A2A-A724-24218CF33976}" dt="2024-05-22T10:38:32.423" v="2745"/>
        <pc:sldMkLst>
          <pc:docMk/>
          <pc:sldMk cId="2193250910" sldId="1090"/>
        </pc:sldMkLst>
      </pc:sldChg>
      <pc:sldChg chg="add">
        <pc:chgData name="rajuahmed1162021@gmail.com" userId="30f68a9591dbc57c" providerId="LiveId" clId="{3CFA7273-1F74-4A2A-A724-24218CF33976}" dt="2024-05-22T10:55:41.422" v="2893"/>
        <pc:sldMkLst>
          <pc:docMk/>
          <pc:sldMk cId="1685074496" sldId="1091"/>
        </pc:sldMkLst>
      </pc:sldChg>
      <pc:sldChg chg="add">
        <pc:chgData name="rajuahmed1162021@gmail.com" userId="30f68a9591dbc57c" providerId="LiveId" clId="{3CFA7273-1F74-4A2A-A724-24218CF33976}" dt="2024-05-22T11:52:34.586" v="3055"/>
        <pc:sldMkLst>
          <pc:docMk/>
          <pc:sldMk cId="3855237365" sldId="1092"/>
        </pc:sldMkLst>
      </pc:sldChg>
      <pc:sldChg chg="add">
        <pc:chgData name="rajuahmed1162021@gmail.com" userId="30f68a9591dbc57c" providerId="LiveId" clId="{3CFA7273-1F74-4A2A-A724-24218CF33976}" dt="2024-05-22T11:58:51.597" v="3190"/>
        <pc:sldMkLst>
          <pc:docMk/>
          <pc:sldMk cId="2562664040" sldId="1093"/>
        </pc:sldMkLst>
      </pc:sldChg>
      <pc:sldMasterChg chg="modSldLayout">
        <pc:chgData name="rajuahmed1162021@gmail.com" userId="30f68a9591dbc57c" providerId="LiveId" clId="{3CFA7273-1F74-4A2A-A724-24218CF33976}" dt="2024-05-23T03:38:51.640" v="3323" actId="478"/>
        <pc:sldMasterMkLst>
          <pc:docMk/>
          <pc:sldMasterMk cId="695265991" sldId="2147483894"/>
        </pc:sldMasterMkLst>
        <pc:sldLayoutChg chg="addSp delSp modSp mod">
          <pc:chgData name="rajuahmed1162021@gmail.com" userId="30f68a9591dbc57c" providerId="LiveId" clId="{3CFA7273-1F74-4A2A-A724-24218CF33976}" dt="2024-05-21T11:50:32.982" v="740"/>
          <pc:sldLayoutMkLst>
            <pc:docMk/>
            <pc:sldMasterMk cId="695265991" sldId="2147483894"/>
            <pc:sldLayoutMk cId="1439200902" sldId="2147483958"/>
          </pc:sldLayoutMkLst>
          <pc:spChg chg="add del">
            <ac:chgData name="rajuahmed1162021@gmail.com" userId="30f68a9591dbc57c" providerId="LiveId" clId="{3CFA7273-1F74-4A2A-A724-24218CF33976}" dt="2024-05-21T11:50:28.595" v="738" actId="11529"/>
            <ac:spMkLst>
              <pc:docMk/>
              <pc:sldMasterMk cId="695265991" sldId="2147483894"/>
              <pc:sldLayoutMk cId="1439200902" sldId="2147483958"/>
              <ac:spMk id="2" creationId="{ECC7A417-9139-EF67-C64C-F728DD427E0D}"/>
            </ac:spMkLst>
          </pc:spChg>
          <pc:spChg chg="add del mod ord">
            <ac:chgData name="rajuahmed1162021@gmail.com" userId="30f68a9591dbc57c" providerId="LiveId" clId="{3CFA7273-1F74-4A2A-A724-24218CF33976}" dt="2024-05-21T11:50:32.982" v="740"/>
            <ac:spMkLst>
              <pc:docMk/>
              <pc:sldMasterMk cId="695265991" sldId="2147483894"/>
              <pc:sldLayoutMk cId="1439200902" sldId="2147483958"/>
              <ac:spMk id="3" creationId="{8838D3C0-E362-39F3-6EE7-13D53C74F6AD}"/>
            </ac:spMkLst>
          </pc:spChg>
          <pc:spChg chg="mod">
            <ac:chgData name="rajuahmed1162021@gmail.com" userId="30f68a9591dbc57c" providerId="LiveId" clId="{3CFA7273-1F74-4A2A-A724-24218CF33976}" dt="2024-05-21T11:50:32.982" v="740"/>
            <ac:spMkLst>
              <pc:docMk/>
              <pc:sldMasterMk cId="695265991" sldId="2147483894"/>
              <pc:sldLayoutMk cId="1439200902" sldId="2147483958"/>
              <ac:spMk id="4" creationId="{D8B141A0-426B-1490-E6D1-E560F27AEEDB}"/>
            </ac:spMkLst>
          </pc:spChg>
          <pc:spChg chg="del">
            <ac:chgData name="rajuahmed1162021@gmail.com" userId="30f68a9591dbc57c" providerId="LiveId" clId="{3CFA7273-1F74-4A2A-A724-24218CF33976}" dt="2024-05-21T11:04:42.224" v="548" actId="21"/>
            <ac:spMkLst>
              <pc:docMk/>
              <pc:sldMasterMk cId="695265991" sldId="2147483894"/>
              <pc:sldLayoutMk cId="1439200902" sldId="2147483958"/>
              <ac:spMk id="8" creationId="{9DF4C49E-7AAC-0914-C8D1-8AC12828A5FD}"/>
            </ac:spMkLst>
          </pc:spChg>
          <pc:spChg chg="add del mod">
            <ac:chgData name="rajuahmed1162021@gmail.com" userId="30f68a9591dbc57c" providerId="LiveId" clId="{3CFA7273-1F74-4A2A-A724-24218CF33976}" dt="2024-05-21T11:50:32.982" v="740"/>
            <ac:spMkLst>
              <pc:docMk/>
              <pc:sldMasterMk cId="695265991" sldId="2147483894"/>
              <pc:sldLayoutMk cId="1439200902" sldId="2147483958"/>
              <ac:spMk id="58" creationId="{311C5E1C-9522-E680-74E6-592E2F0633CA}"/>
            </ac:spMkLst>
          </pc:spChg>
        </pc:sldLayoutChg>
        <pc:sldLayoutChg chg="addSp delSp modSp mod">
          <pc:chgData name="rajuahmed1162021@gmail.com" userId="30f68a9591dbc57c" providerId="LiveId" clId="{3CFA7273-1F74-4A2A-A724-24218CF33976}" dt="2024-05-22T06:31:20.706" v="1585" actId="478"/>
          <pc:sldLayoutMkLst>
            <pc:docMk/>
            <pc:sldMasterMk cId="695265991" sldId="2147483894"/>
            <pc:sldLayoutMk cId="2261964295" sldId="2147484039"/>
          </pc:sldLayoutMkLst>
          <pc:spChg chg="add mod ord">
            <ac:chgData name="rajuahmed1162021@gmail.com" userId="30f68a9591dbc57c" providerId="LiveId" clId="{3CFA7273-1F74-4A2A-A724-24218CF33976}" dt="2024-05-22T06:30:45.745" v="1572" actId="167"/>
            <ac:spMkLst>
              <pc:docMk/>
              <pc:sldMasterMk cId="695265991" sldId="2147483894"/>
              <pc:sldLayoutMk cId="2261964295" sldId="2147484039"/>
              <ac:spMk id="2" creationId="{F6FF5C43-7855-5B89-0802-11386F2B59D2}"/>
            </ac:spMkLst>
          </pc:spChg>
          <pc:spChg chg="add mod ord">
            <ac:chgData name="rajuahmed1162021@gmail.com" userId="30f68a9591dbc57c" providerId="LiveId" clId="{3CFA7273-1F74-4A2A-A724-24218CF33976}" dt="2024-05-22T06:30:54.955" v="1576" actId="167"/>
            <ac:spMkLst>
              <pc:docMk/>
              <pc:sldMasterMk cId="695265991" sldId="2147483894"/>
              <pc:sldLayoutMk cId="2261964295" sldId="2147484039"/>
              <ac:spMk id="3" creationId="{D915BFDD-4D60-1AFC-51DF-F2630CD86C8E}"/>
            </ac:spMkLst>
          </pc:spChg>
          <pc:spChg chg="del">
            <ac:chgData name="rajuahmed1162021@gmail.com" userId="30f68a9591dbc57c" providerId="LiveId" clId="{3CFA7273-1F74-4A2A-A724-24218CF33976}" dt="2024-05-22T04:44:12.916" v="1106" actId="478"/>
            <ac:spMkLst>
              <pc:docMk/>
              <pc:sldMasterMk cId="695265991" sldId="2147483894"/>
              <pc:sldLayoutMk cId="2261964295" sldId="2147484039"/>
              <ac:spMk id="4" creationId="{A91DB447-A48A-DA9D-2C28-C17104A58C48}"/>
            </ac:spMkLst>
          </pc:spChg>
          <pc:spChg chg="add mod ord">
            <ac:chgData name="rajuahmed1162021@gmail.com" userId="30f68a9591dbc57c" providerId="LiveId" clId="{3CFA7273-1F74-4A2A-A724-24218CF33976}" dt="2024-05-22T06:31:19.038" v="1584" actId="167"/>
            <ac:spMkLst>
              <pc:docMk/>
              <pc:sldMasterMk cId="695265991" sldId="2147483894"/>
              <pc:sldLayoutMk cId="2261964295" sldId="2147484039"/>
              <ac:spMk id="5" creationId="{713D061F-1D8E-479C-B643-B5911A11FFAC}"/>
            </ac:spMkLst>
          </pc:spChg>
          <pc:spChg chg="add del mod">
            <ac:chgData name="rajuahmed1162021@gmail.com" userId="30f68a9591dbc57c" providerId="LiveId" clId="{3CFA7273-1F74-4A2A-A724-24218CF33976}" dt="2024-05-22T06:30:47.172" v="1573" actId="478"/>
            <ac:spMkLst>
              <pc:docMk/>
              <pc:sldMasterMk cId="695265991" sldId="2147483894"/>
              <pc:sldLayoutMk cId="2261964295" sldId="2147484039"/>
              <ac:spMk id="81" creationId="{612C1B92-947C-5E13-7FD1-5865C93E1A25}"/>
            </ac:spMkLst>
          </pc:spChg>
          <pc:spChg chg="add del mod">
            <ac:chgData name="rajuahmed1162021@gmail.com" userId="30f68a9591dbc57c" providerId="LiveId" clId="{3CFA7273-1F74-4A2A-A724-24218CF33976}" dt="2024-05-22T06:30:56.455" v="1577" actId="478"/>
            <ac:spMkLst>
              <pc:docMk/>
              <pc:sldMasterMk cId="695265991" sldId="2147483894"/>
              <pc:sldLayoutMk cId="2261964295" sldId="2147484039"/>
              <ac:spMk id="87" creationId="{B7339012-9877-BCC1-9C97-ACEDBC571E48}"/>
            </ac:spMkLst>
          </pc:spChg>
          <pc:spChg chg="add del mod">
            <ac:chgData name="rajuahmed1162021@gmail.com" userId="30f68a9591dbc57c" providerId="LiveId" clId="{3CFA7273-1F74-4A2A-A724-24218CF33976}" dt="2024-05-22T06:31:20.706" v="1585" actId="478"/>
            <ac:spMkLst>
              <pc:docMk/>
              <pc:sldMasterMk cId="695265991" sldId="2147483894"/>
              <pc:sldLayoutMk cId="2261964295" sldId="2147484039"/>
              <ac:spMk id="88" creationId="{74BF3D07-4ACF-DB50-5A6D-395B9DBDBFD8}"/>
            </ac:spMkLst>
          </pc:spChg>
        </pc:sldLayoutChg>
        <pc:sldLayoutChg chg="addSp delSp modSp mod">
          <pc:chgData name="rajuahmed1162021@gmail.com" userId="30f68a9591dbc57c" providerId="LiveId" clId="{3CFA7273-1F74-4A2A-A724-24218CF33976}" dt="2024-05-21T10:36:06.513" v="262" actId="478"/>
          <pc:sldLayoutMkLst>
            <pc:docMk/>
            <pc:sldMasterMk cId="695265991" sldId="2147483894"/>
            <pc:sldLayoutMk cId="2247934092" sldId="2147484061"/>
          </pc:sldLayoutMkLst>
          <pc:spChg chg="add mod ord">
            <ac:chgData name="rajuahmed1162021@gmail.com" userId="30f68a9591dbc57c" providerId="LiveId" clId="{3CFA7273-1F74-4A2A-A724-24218CF33976}" dt="2024-05-21T10:36:04.997" v="261" actId="167"/>
            <ac:spMkLst>
              <pc:docMk/>
              <pc:sldMasterMk cId="695265991" sldId="2147483894"/>
              <pc:sldLayoutMk cId="2247934092" sldId="2147484061"/>
              <ac:spMk id="4" creationId="{40959359-7F56-0E13-103B-9E683C540206}"/>
            </ac:spMkLst>
          </pc:spChg>
          <pc:spChg chg="del">
            <ac:chgData name="rajuahmed1162021@gmail.com" userId="30f68a9591dbc57c" providerId="LiveId" clId="{3CFA7273-1F74-4A2A-A724-24218CF33976}" dt="2024-05-21T10:23:06.900" v="68" actId="21"/>
            <ac:spMkLst>
              <pc:docMk/>
              <pc:sldMasterMk cId="695265991" sldId="2147483894"/>
              <pc:sldLayoutMk cId="2247934092" sldId="2147484061"/>
              <ac:spMk id="6" creationId="{DB0BCF1C-CB8E-1F7B-618E-BA7C8BA52591}"/>
            </ac:spMkLst>
          </pc:spChg>
          <pc:spChg chg="add del mod">
            <ac:chgData name="rajuahmed1162021@gmail.com" userId="30f68a9591dbc57c" providerId="LiveId" clId="{3CFA7273-1F74-4A2A-A724-24218CF33976}" dt="2024-05-21T10:36:06.513" v="262" actId="478"/>
            <ac:spMkLst>
              <pc:docMk/>
              <pc:sldMasterMk cId="695265991" sldId="2147483894"/>
              <pc:sldLayoutMk cId="2247934092" sldId="2147484061"/>
              <ac:spMk id="8" creationId="{70D7F79C-E3F6-C412-5E23-87ED7438D96D}"/>
            </ac:spMkLst>
          </pc:spChg>
        </pc:sldLayoutChg>
        <pc:sldLayoutChg chg="addSp delSp modSp mod">
          <pc:chgData name="rajuahmed1162021@gmail.com" userId="30f68a9591dbc57c" providerId="LiveId" clId="{3CFA7273-1F74-4A2A-A724-24218CF33976}" dt="2024-05-21T11:05:01.989" v="555" actId="478"/>
          <pc:sldLayoutMkLst>
            <pc:docMk/>
            <pc:sldMasterMk cId="695265991" sldId="2147483894"/>
            <pc:sldLayoutMk cId="1054239880" sldId="2147484062"/>
          </pc:sldLayoutMkLst>
          <pc:spChg chg="del">
            <ac:chgData name="rajuahmed1162021@gmail.com" userId="30f68a9591dbc57c" providerId="LiveId" clId="{3CFA7273-1F74-4A2A-A724-24218CF33976}" dt="2024-05-21T10:42:15.075" v="409" actId="478"/>
            <ac:spMkLst>
              <pc:docMk/>
              <pc:sldMasterMk cId="695265991" sldId="2147483894"/>
              <pc:sldLayoutMk cId="1054239880" sldId="2147484062"/>
              <ac:spMk id="2" creationId="{714704C6-75D7-EC7E-78FD-42ACF3622153}"/>
            </ac:spMkLst>
          </pc:spChg>
          <pc:spChg chg="del">
            <ac:chgData name="rajuahmed1162021@gmail.com" userId="30f68a9591dbc57c" providerId="LiveId" clId="{3CFA7273-1F74-4A2A-A724-24218CF33976}" dt="2024-05-21T10:42:15.075" v="409" actId="478"/>
            <ac:spMkLst>
              <pc:docMk/>
              <pc:sldMasterMk cId="695265991" sldId="2147483894"/>
              <pc:sldLayoutMk cId="1054239880" sldId="2147484062"/>
              <ac:spMk id="3" creationId="{44481A16-1B18-D1A0-97FC-EDC41AD55F1F}"/>
            </ac:spMkLst>
          </pc:spChg>
          <pc:spChg chg="del">
            <ac:chgData name="rajuahmed1162021@gmail.com" userId="30f68a9591dbc57c" providerId="LiveId" clId="{3CFA7273-1F74-4A2A-A724-24218CF33976}" dt="2024-05-21T10:42:17.092" v="410" actId="21"/>
            <ac:spMkLst>
              <pc:docMk/>
              <pc:sldMasterMk cId="695265991" sldId="2147483894"/>
              <pc:sldLayoutMk cId="1054239880" sldId="2147484062"/>
              <ac:spMk id="5" creationId="{D4F495D3-19F8-146C-D2E0-9721ED95E079}"/>
            </ac:spMkLst>
          </pc:spChg>
          <pc:spChg chg="add del mod">
            <ac:chgData name="rajuahmed1162021@gmail.com" userId="30f68a9591dbc57c" providerId="LiveId" clId="{3CFA7273-1F74-4A2A-A724-24218CF33976}" dt="2024-05-21T11:05:01.989" v="555" actId="478"/>
            <ac:spMkLst>
              <pc:docMk/>
              <pc:sldMasterMk cId="695265991" sldId="2147483894"/>
              <pc:sldLayoutMk cId="1054239880" sldId="2147484062"/>
              <ac:spMk id="6" creationId="{389DE8BD-A65A-3694-4B60-0484C3933ECD}"/>
            </ac:spMkLst>
          </pc:spChg>
          <pc:spChg chg="add mod ord">
            <ac:chgData name="rajuahmed1162021@gmail.com" userId="30f68a9591dbc57c" providerId="LiveId" clId="{3CFA7273-1F74-4A2A-A724-24218CF33976}" dt="2024-05-21T11:05:00.212" v="554" actId="167"/>
            <ac:spMkLst>
              <pc:docMk/>
              <pc:sldMasterMk cId="695265991" sldId="2147483894"/>
              <pc:sldLayoutMk cId="1054239880" sldId="2147484062"/>
              <ac:spMk id="8" creationId="{9DF4C49E-7AAC-0914-C8D1-8AC12828A5FD}"/>
            </ac:spMkLst>
          </pc:spChg>
        </pc:sldLayoutChg>
        <pc:sldLayoutChg chg="addSp delSp modSp mod">
          <pc:chgData name="rajuahmed1162021@gmail.com" userId="30f68a9591dbc57c" providerId="LiveId" clId="{3CFA7273-1F74-4A2A-A724-24218CF33976}" dt="2024-05-22T04:45:04.502" v="1124" actId="478"/>
          <pc:sldLayoutMkLst>
            <pc:docMk/>
            <pc:sldMasterMk cId="695265991" sldId="2147483894"/>
            <pc:sldLayoutMk cId="1158227368" sldId="2147484065"/>
          </pc:sldLayoutMkLst>
          <pc:spChg chg="add mod ord">
            <ac:chgData name="rajuahmed1162021@gmail.com" userId="30f68a9591dbc57c" providerId="LiveId" clId="{3CFA7273-1F74-4A2A-A724-24218CF33976}" dt="2024-05-22T04:44:35.398" v="1114" actId="167"/>
            <ac:spMkLst>
              <pc:docMk/>
              <pc:sldMasterMk cId="695265991" sldId="2147483894"/>
              <pc:sldLayoutMk cId="1158227368" sldId="2147484065"/>
              <ac:spMk id="2" creationId="{551E7B43-B4ED-CEFE-2CF1-E7F62ABA7E13}"/>
            </ac:spMkLst>
          </pc:spChg>
          <pc:spChg chg="add mod ord">
            <ac:chgData name="rajuahmed1162021@gmail.com" userId="30f68a9591dbc57c" providerId="LiveId" clId="{3CFA7273-1F74-4A2A-A724-24218CF33976}" dt="2024-05-22T04:44:52.524" v="1119" actId="167"/>
            <ac:spMkLst>
              <pc:docMk/>
              <pc:sldMasterMk cId="695265991" sldId="2147483894"/>
              <pc:sldLayoutMk cId="1158227368" sldId="2147484065"/>
              <ac:spMk id="3" creationId="{740213A6-3EB4-762F-1A2A-302DC53556B6}"/>
            </ac:spMkLst>
          </pc:spChg>
          <pc:spChg chg="add mod ord">
            <ac:chgData name="rajuahmed1162021@gmail.com" userId="30f68a9591dbc57c" providerId="LiveId" clId="{3CFA7273-1F74-4A2A-A724-24218CF33976}" dt="2024-05-22T04:45:02.588" v="1123" actId="167"/>
            <ac:spMkLst>
              <pc:docMk/>
              <pc:sldMasterMk cId="695265991" sldId="2147483894"/>
              <pc:sldLayoutMk cId="1158227368" sldId="2147484065"/>
              <ac:spMk id="4" creationId="{6B9FF55E-EB53-F052-B7D6-FF16C765561E}"/>
            </ac:spMkLst>
          </pc:spChg>
          <pc:spChg chg="del">
            <ac:chgData name="rajuahmed1162021@gmail.com" userId="30f68a9591dbc57c" providerId="LiveId" clId="{3CFA7273-1F74-4A2A-A724-24218CF33976}" dt="2024-05-21T11:50:23.870" v="737" actId="478"/>
            <ac:spMkLst>
              <pc:docMk/>
              <pc:sldMasterMk cId="695265991" sldId="2147483894"/>
              <pc:sldLayoutMk cId="1158227368" sldId="2147484065"/>
              <ac:spMk id="4" creationId="{801749CA-41EC-FD0C-405A-0A56CDBE9CB4}"/>
            </ac:spMkLst>
          </pc:spChg>
          <pc:spChg chg="del">
            <ac:chgData name="rajuahmed1162021@gmail.com" userId="30f68a9591dbc57c" providerId="LiveId" clId="{3CFA7273-1F74-4A2A-A724-24218CF33976}" dt="2024-05-21T11:50:23.870" v="737" actId="478"/>
            <ac:spMkLst>
              <pc:docMk/>
              <pc:sldMasterMk cId="695265991" sldId="2147483894"/>
              <pc:sldLayoutMk cId="1158227368" sldId="2147484065"/>
              <ac:spMk id="6" creationId="{9DD833C4-ACBD-4F8C-7AE7-A5FB6507DAE5}"/>
            </ac:spMkLst>
          </pc:spChg>
          <pc:spChg chg="del">
            <ac:chgData name="rajuahmed1162021@gmail.com" userId="30f68a9591dbc57c" providerId="LiveId" clId="{3CFA7273-1F74-4A2A-A724-24218CF33976}" dt="2024-05-21T11:50:23.870" v="737" actId="478"/>
            <ac:spMkLst>
              <pc:docMk/>
              <pc:sldMasterMk cId="695265991" sldId="2147483894"/>
              <pc:sldLayoutMk cId="1158227368" sldId="2147484065"/>
              <ac:spMk id="7" creationId="{51E914F7-F64A-245D-AB0F-7BDB21D3AEE1}"/>
            </ac:spMkLst>
          </pc:spChg>
          <pc:spChg chg="del">
            <ac:chgData name="rajuahmed1162021@gmail.com" userId="30f68a9591dbc57c" providerId="LiveId" clId="{3CFA7273-1F74-4A2A-A724-24218CF33976}" dt="2024-05-21T11:50:23.870" v="737" actId="478"/>
            <ac:spMkLst>
              <pc:docMk/>
              <pc:sldMasterMk cId="695265991" sldId="2147483894"/>
              <pc:sldLayoutMk cId="1158227368" sldId="2147484065"/>
              <ac:spMk id="9" creationId="{406E7B61-E126-5C4A-7C18-B07717D0CDFA}"/>
            </ac:spMkLst>
          </pc:spChg>
          <pc:spChg chg="add del mod">
            <ac:chgData name="rajuahmed1162021@gmail.com" userId="30f68a9591dbc57c" providerId="LiveId" clId="{3CFA7273-1F74-4A2A-A724-24218CF33976}" dt="2024-05-22T04:44:54.406" v="1120" actId="478"/>
            <ac:spMkLst>
              <pc:docMk/>
              <pc:sldMasterMk cId="695265991" sldId="2147483894"/>
              <pc:sldLayoutMk cId="1158227368" sldId="2147484065"/>
              <ac:spMk id="29" creationId="{9FD9DDD5-7273-25E9-5604-59F7AF68D251}"/>
            </ac:spMkLst>
          </pc:spChg>
          <pc:spChg chg="add del mod">
            <ac:chgData name="rajuahmed1162021@gmail.com" userId="30f68a9591dbc57c" providerId="LiveId" clId="{3CFA7273-1F74-4A2A-A724-24218CF33976}" dt="2024-05-22T04:45:04.502" v="1124" actId="478"/>
            <ac:spMkLst>
              <pc:docMk/>
              <pc:sldMasterMk cId="695265991" sldId="2147483894"/>
              <pc:sldLayoutMk cId="1158227368" sldId="2147484065"/>
              <ac:spMk id="36" creationId="{02E17680-C36B-DE4D-8E2F-682A2048C7D1}"/>
            </ac:spMkLst>
          </pc:spChg>
          <pc:spChg chg="add del mod">
            <ac:chgData name="rajuahmed1162021@gmail.com" userId="30f68a9591dbc57c" providerId="LiveId" clId="{3CFA7273-1F74-4A2A-A724-24218CF33976}" dt="2024-05-22T04:44:36.886" v="1115" actId="478"/>
            <ac:spMkLst>
              <pc:docMk/>
              <pc:sldMasterMk cId="695265991" sldId="2147483894"/>
              <pc:sldLayoutMk cId="1158227368" sldId="2147484065"/>
              <ac:spMk id="38" creationId="{89365D2A-14EE-6CEE-306F-44684722C863}"/>
            </ac:spMkLst>
          </pc:spChg>
        </pc:sldLayoutChg>
        <pc:sldLayoutChg chg="addSp delSp modSp mod">
          <pc:chgData name="rajuahmed1162021@gmail.com" userId="30f68a9591dbc57c" providerId="LiveId" clId="{3CFA7273-1F74-4A2A-A724-24218CF33976}" dt="2024-05-22T07:00:59.987" v="2039" actId="478"/>
          <pc:sldLayoutMkLst>
            <pc:docMk/>
            <pc:sldMasterMk cId="695265991" sldId="2147483894"/>
            <pc:sldLayoutMk cId="26973450" sldId="2147484066"/>
          </pc:sldLayoutMkLst>
          <pc:spChg chg="add mod ord">
            <ac:chgData name="rajuahmed1162021@gmail.com" userId="30f68a9591dbc57c" providerId="LiveId" clId="{3CFA7273-1F74-4A2A-A724-24218CF33976}" dt="2024-05-22T07:00:58.494" v="2038" actId="167"/>
            <ac:spMkLst>
              <pc:docMk/>
              <pc:sldMasterMk cId="695265991" sldId="2147483894"/>
              <pc:sldLayoutMk cId="26973450" sldId="2147484066"/>
              <ac:spMk id="2" creationId="{EB31D196-3368-AA0A-9D3B-CAB7B6B7F28D}"/>
            </ac:spMkLst>
          </pc:spChg>
          <pc:spChg chg="del">
            <ac:chgData name="rajuahmed1162021@gmail.com" userId="30f68a9591dbc57c" providerId="LiveId" clId="{3CFA7273-1F74-4A2A-A724-24218CF33976}" dt="2024-05-22T06:11:17.231" v="1278" actId="21"/>
            <ac:spMkLst>
              <pc:docMk/>
              <pc:sldMasterMk cId="695265991" sldId="2147483894"/>
              <pc:sldLayoutMk cId="26973450" sldId="2147484066"/>
              <ac:spMk id="3" creationId="{55B7754D-226A-C6BB-51FB-9C931AE39075}"/>
            </ac:spMkLst>
          </pc:spChg>
          <pc:spChg chg="add del mod">
            <ac:chgData name="rajuahmed1162021@gmail.com" userId="30f68a9591dbc57c" providerId="LiveId" clId="{3CFA7273-1F74-4A2A-A724-24218CF33976}" dt="2024-05-22T07:00:59.987" v="2039" actId="478"/>
            <ac:spMkLst>
              <pc:docMk/>
              <pc:sldMasterMk cId="695265991" sldId="2147483894"/>
              <pc:sldLayoutMk cId="26973450" sldId="2147484066"/>
              <ac:spMk id="158" creationId="{F31A35F1-6D7C-564C-889A-FF703DEFE0AF}"/>
            </ac:spMkLst>
          </pc:spChg>
        </pc:sldLayoutChg>
        <pc:sldLayoutChg chg="addSp delSp modSp mod">
          <pc:chgData name="rajuahmed1162021@gmail.com" userId="30f68a9591dbc57c" providerId="LiveId" clId="{3CFA7273-1F74-4A2A-A724-24218CF33976}" dt="2024-05-21T10:23:24.866" v="74" actId="478"/>
          <pc:sldLayoutMkLst>
            <pc:docMk/>
            <pc:sldMasterMk cId="695265991" sldId="2147483894"/>
            <pc:sldLayoutMk cId="4040083166" sldId="2147484070"/>
          </pc:sldLayoutMkLst>
          <pc:spChg chg="add mod ord">
            <ac:chgData name="rajuahmed1162021@gmail.com" userId="30f68a9591dbc57c" providerId="LiveId" clId="{3CFA7273-1F74-4A2A-A724-24218CF33976}" dt="2024-05-21T10:23:23.252" v="73" actId="167"/>
            <ac:spMkLst>
              <pc:docMk/>
              <pc:sldMasterMk cId="695265991" sldId="2147483894"/>
              <pc:sldLayoutMk cId="4040083166" sldId="2147484070"/>
              <ac:spMk id="6" creationId="{DB0BCF1C-CB8E-1F7B-618E-BA7C8BA52591}"/>
            </ac:spMkLst>
          </pc:spChg>
          <pc:spChg chg="add del mod">
            <ac:chgData name="rajuahmed1162021@gmail.com" userId="30f68a9591dbc57c" providerId="LiveId" clId="{3CFA7273-1F74-4A2A-A724-24218CF33976}" dt="2024-05-21T10:23:24.866" v="74" actId="478"/>
            <ac:spMkLst>
              <pc:docMk/>
              <pc:sldMasterMk cId="695265991" sldId="2147483894"/>
              <pc:sldLayoutMk cId="4040083166" sldId="2147484070"/>
              <ac:spMk id="180" creationId="{41EB7C26-A540-9BA9-E7FC-4C8D0E68581D}"/>
            </ac:spMkLst>
          </pc:spChg>
        </pc:sldLayoutChg>
        <pc:sldLayoutChg chg="addSp delSp modSp mod">
          <pc:chgData name="rajuahmed1162021@gmail.com" userId="30f68a9591dbc57c" providerId="LiveId" clId="{3CFA7273-1F74-4A2A-A724-24218CF33976}" dt="2024-05-21T10:42:34.673" v="417" actId="478"/>
          <pc:sldLayoutMkLst>
            <pc:docMk/>
            <pc:sldMasterMk cId="695265991" sldId="2147483894"/>
            <pc:sldLayoutMk cId="1169985029" sldId="2147484071"/>
          </pc:sldLayoutMkLst>
          <pc:spChg chg="add mod ord">
            <ac:chgData name="rajuahmed1162021@gmail.com" userId="30f68a9591dbc57c" providerId="LiveId" clId="{3CFA7273-1F74-4A2A-A724-24218CF33976}" dt="2024-05-21T10:42:33.213" v="416" actId="167"/>
            <ac:spMkLst>
              <pc:docMk/>
              <pc:sldMasterMk cId="695265991" sldId="2147483894"/>
              <pc:sldLayoutMk cId="1169985029" sldId="2147484071"/>
              <ac:spMk id="2" creationId="{D4F495D3-19F8-146C-D2E0-9721ED95E079}"/>
            </ac:spMkLst>
          </pc:spChg>
          <pc:spChg chg="del">
            <ac:chgData name="rajuahmed1162021@gmail.com" userId="30f68a9591dbc57c" providerId="LiveId" clId="{3CFA7273-1F74-4A2A-A724-24218CF33976}" dt="2024-05-21T10:35:49.028" v="255" actId="21"/>
            <ac:spMkLst>
              <pc:docMk/>
              <pc:sldMasterMk cId="695265991" sldId="2147483894"/>
              <pc:sldLayoutMk cId="1169985029" sldId="2147484071"/>
              <ac:spMk id="4" creationId="{40959359-7F56-0E13-103B-9E683C540206}"/>
            </ac:spMkLst>
          </pc:spChg>
          <pc:spChg chg="del">
            <ac:chgData name="rajuahmed1162021@gmail.com" userId="30f68a9591dbc57c" providerId="LiveId" clId="{3CFA7273-1F74-4A2A-A724-24218CF33976}" dt="2024-05-21T10:35:47.439" v="254" actId="478"/>
            <ac:spMkLst>
              <pc:docMk/>
              <pc:sldMasterMk cId="695265991" sldId="2147483894"/>
              <pc:sldLayoutMk cId="1169985029" sldId="2147484071"/>
              <ac:spMk id="5" creationId="{1910C6AA-FC00-2415-43BB-0A60B02931CB}"/>
            </ac:spMkLst>
          </pc:spChg>
          <pc:spChg chg="add del mod">
            <ac:chgData name="rajuahmed1162021@gmail.com" userId="30f68a9591dbc57c" providerId="LiveId" clId="{3CFA7273-1F74-4A2A-A724-24218CF33976}" dt="2024-05-21T10:42:34.673" v="417" actId="478"/>
            <ac:spMkLst>
              <pc:docMk/>
              <pc:sldMasterMk cId="695265991" sldId="2147483894"/>
              <pc:sldLayoutMk cId="1169985029" sldId="2147484071"/>
              <ac:spMk id="50" creationId="{09649931-827D-F5EF-5EB5-FA00BC810DEC}"/>
            </ac:spMkLst>
          </pc:spChg>
        </pc:sldLayoutChg>
        <pc:sldLayoutChg chg="addSp delSp modSp mod">
          <pc:chgData name="rajuahmed1162021@gmail.com" userId="30f68a9591dbc57c" providerId="LiveId" clId="{3CFA7273-1F74-4A2A-A724-24218CF33976}" dt="2024-05-22T06:51:11.314" v="1970" actId="478"/>
          <pc:sldLayoutMkLst>
            <pc:docMk/>
            <pc:sldMasterMk cId="695265991" sldId="2147483894"/>
            <pc:sldLayoutMk cId="2913349870" sldId="2147484072"/>
          </pc:sldLayoutMkLst>
          <pc:spChg chg="del">
            <ac:chgData name="rajuahmed1162021@gmail.com" userId="30f68a9591dbc57c" providerId="LiveId" clId="{3CFA7273-1F74-4A2A-A724-24218CF33976}" dt="2024-05-22T04:44:18.377" v="1108" actId="21"/>
            <ac:spMkLst>
              <pc:docMk/>
              <pc:sldMasterMk cId="695265991" sldId="2147483894"/>
              <pc:sldLayoutMk cId="2913349870" sldId="2147484072"/>
              <ac:spMk id="2" creationId="{551E7B43-B4ED-CEFE-2CF1-E7F62ABA7E13}"/>
            </ac:spMkLst>
          </pc:spChg>
          <pc:spChg chg="del">
            <ac:chgData name="rajuahmed1162021@gmail.com" userId="30f68a9591dbc57c" providerId="LiveId" clId="{3CFA7273-1F74-4A2A-A724-24218CF33976}" dt="2024-05-22T04:44:16.041" v="1107" actId="478"/>
            <ac:spMkLst>
              <pc:docMk/>
              <pc:sldMasterMk cId="695265991" sldId="2147483894"/>
              <pc:sldLayoutMk cId="2913349870" sldId="2147484072"/>
              <ac:spMk id="3" creationId="{CD45FED4-AC81-ADFE-0DCA-BF834E4DC070}"/>
            </ac:spMkLst>
          </pc:spChg>
          <pc:spChg chg="del">
            <ac:chgData name="rajuahmed1162021@gmail.com" userId="30f68a9591dbc57c" providerId="LiveId" clId="{3CFA7273-1F74-4A2A-A724-24218CF33976}" dt="2024-05-22T04:44:16.041" v="1107" actId="478"/>
            <ac:spMkLst>
              <pc:docMk/>
              <pc:sldMasterMk cId="695265991" sldId="2147483894"/>
              <pc:sldLayoutMk cId="2913349870" sldId="2147484072"/>
              <ac:spMk id="4" creationId="{5B9BE1F4-A68B-9C49-6869-B4C21EECDC60}"/>
            </ac:spMkLst>
          </pc:spChg>
          <pc:spChg chg="add mod ord">
            <ac:chgData name="rajuahmed1162021@gmail.com" userId="30f68a9591dbc57c" providerId="LiveId" clId="{3CFA7273-1F74-4A2A-A724-24218CF33976}" dt="2024-05-22T06:50:48.914" v="1962" actId="167"/>
            <ac:spMkLst>
              <pc:docMk/>
              <pc:sldMasterMk cId="695265991" sldId="2147483894"/>
              <pc:sldLayoutMk cId="2913349870" sldId="2147484072"/>
              <ac:spMk id="5" creationId="{45A565ED-92F2-60E6-B3C6-A8F7024D0C91}"/>
            </ac:spMkLst>
          </pc:spChg>
          <pc:spChg chg="del">
            <ac:chgData name="rajuahmed1162021@gmail.com" userId="30f68a9591dbc57c" providerId="LiveId" clId="{3CFA7273-1F74-4A2A-A724-24218CF33976}" dt="2024-05-22T04:44:16.041" v="1107" actId="478"/>
            <ac:spMkLst>
              <pc:docMk/>
              <pc:sldMasterMk cId="695265991" sldId="2147483894"/>
              <pc:sldLayoutMk cId="2913349870" sldId="2147484072"/>
              <ac:spMk id="6" creationId="{7B88AF84-EA47-AB6D-8BB5-8ECD5BA58AEA}"/>
            </ac:spMkLst>
          </pc:spChg>
          <pc:spChg chg="add mod ord">
            <ac:chgData name="rajuahmed1162021@gmail.com" userId="30f68a9591dbc57c" providerId="LiveId" clId="{3CFA7273-1F74-4A2A-A724-24218CF33976}" dt="2024-05-22T06:51:09.475" v="1969" actId="167"/>
            <ac:spMkLst>
              <pc:docMk/>
              <pc:sldMasterMk cId="695265991" sldId="2147483894"/>
              <pc:sldLayoutMk cId="2913349870" sldId="2147484072"/>
              <ac:spMk id="7" creationId="{298082F3-F6C0-66CB-8F72-52742B47EB74}"/>
            </ac:spMkLst>
          </pc:spChg>
          <pc:spChg chg="add mod ord">
            <ac:chgData name="rajuahmed1162021@gmail.com" userId="30f68a9591dbc57c" providerId="LiveId" clId="{3CFA7273-1F74-4A2A-A724-24218CF33976}" dt="2024-05-22T06:50:30.113" v="1957" actId="167"/>
            <ac:spMkLst>
              <pc:docMk/>
              <pc:sldMasterMk cId="695265991" sldId="2147483894"/>
              <pc:sldLayoutMk cId="2913349870" sldId="2147484072"/>
              <ac:spMk id="9" creationId="{45631731-11B0-F490-0554-1C963627BE03}"/>
            </ac:spMkLst>
          </pc:spChg>
          <pc:spChg chg="add del mod">
            <ac:chgData name="rajuahmed1162021@gmail.com" userId="30f68a9591dbc57c" providerId="LiveId" clId="{3CFA7273-1F74-4A2A-A724-24218CF33976}" dt="2024-05-22T06:51:11.314" v="1970" actId="478"/>
            <ac:spMkLst>
              <pc:docMk/>
              <pc:sldMasterMk cId="695265991" sldId="2147483894"/>
              <pc:sldLayoutMk cId="2913349870" sldId="2147484072"/>
              <ac:spMk id="120" creationId="{86EB5ED9-80DD-A8AA-D47D-3E921364A9E0}"/>
            </ac:spMkLst>
          </pc:spChg>
          <pc:spChg chg="add del mod">
            <ac:chgData name="rajuahmed1162021@gmail.com" userId="30f68a9591dbc57c" providerId="LiveId" clId="{3CFA7273-1F74-4A2A-A724-24218CF33976}" dt="2024-05-22T06:50:31.956" v="1958" actId="478"/>
            <ac:spMkLst>
              <pc:docMk/>
              <pc:sldMasterMk cId="695265991" sldId="2147483894"/>
              <pc:sldLayoutMk cId="2913349870" sldId="2147484072"/>
              <ac:spMk id="121" creationId="{ECDFB800-D8A5-A3C0-7602-CDC3F7C09178}"/>
            </ac:spMkLst>
          </pc:spChg>
          <pc:spChg chg="add del mod">
            <ac:chgData name="rajuahmed1162021@gmail.com" userId="30f68a9591dbc57c" providerId="LiveId" clId="{3CFA7273-1F74-4A2A-A724-24218CF33976}" dt="2024-05-22T06:50:50.467" v="1963" actId="478"/>
            <ac:spMkLst>
              <pc:docMk/>
              <pc:sldMasterMk cId="695265991" sldId="2147483894"/>
              <pc:sldLayoutMk cId="2913349870" sldId="2147484072"/>
              <ac:spMk id="123" creationId="{D3FCC8D5-C26E-7AE2-D74A-0936FA72694A}"/>
            </ac:spMkLst>
          </pc:spChg>
        </pc:sldLayoutChg>
        <pc:sldLayoutChg chg="addSp delSp modSp mod">
          <pc:chgData name="rajuahmed1162021@gmail.com" userId="30f68a9591dbc57c" providerId="LiveId" clId="{3CFA7273-1F74-4A2A-A724-24218CF33976}" dt="2024-05-22T06:13:04.234" v="1304" actId="14100"/>
          <pc:sldLayoutMkLst>
            <pc:docMk/>
            <pc:sldMasterMk cId="695265991" sldId="2147483894"/>
            <pc:sldLayoutMk cId="2862180934" sldId="2147484073"/>
          </pc:sldLayoutMkLst>
          <pc:spChg chg="add mod ord">
            <ac:chgData name="rajuahmed1162021@gmail.com" userId="30f68a9591dbc57c" providerId="LiveId" clId="{3CFA7273-1F74-4A2A-A724-24218CF33976}" dt="2024-05-22T06:12:29.807" v="1291" actId="167"/>
            <ac:spMkLst>
              <pc:docMk/>
              <pc:sldMasterMk cId="695265991" sldId="2147483894"/>
              <pc:sldLayoutMk cId="2862180934" sldId="2147484073"/>
              <ac:spMk id="2" creationId="{BC6FA4E3-709C-EB60-DAC3-C5EFD0C54F90}"/>
            </ac:spMkLst>
          </pc:spChg>
          <pc:spChg chg="add mod ord">
            <ac:chgData name="rajuahmed1162021@gmail.com" userId="30f68a9591dbc57c" providerId="LiveId" clId="{3CFA7273-1F74-4A2A-A724-24218CF33976}" dt="2024-05-22T06:11:33.920" v="1284" actId="167"/>
            <ac:spMkLst>
              <pc:docMk/>
              <pc:sldMasterMk cId="695265991" sldId="2147483894"/>
              <pc:sldLayoutMk cId="2862180934" sldId="2147484073"/>
              <ac:spMk id="3" creationId="{55B7754D-226A-C6BB-51FB-9C931AE39075}"/>
            </ac:spMkLst>
          </pc:spChg>
          <pc:spChg chg="add mod ord">
            <ac:chgData name="rajuahmed1162021@gmail.com" userId="30f68a9591dbc57c" providerId="LiveId" clId="{3CFA7273-1F74-4A2A-A724-24218CF33976}" dt="2024-05-22T06:12:41.738" v="1296" actId="167"/>
            <ac:spMkLst>
              <pc:docMk/>
              <pc:sldMasterMk cId="695265991" sldId="2147483894"/>
              <pc:sldLayoutMk cId="2862180934" sldId="2147484073"/>
              <ac:spMk id="4" creationId="{E3204F65-5C80-92EE-3593-5826196230E2}"/>
            </ac:spMkLst>
          </pc:spChg>
          <pc:spChg chg="add mod ord">
            <ac:chgData name="rajuahmed1162021@gmail.com" userId="30f68a9591dbc57c" providerId="LiveId" clId="{3CFA7273-1F74-4A2A-A724-24218CF33976}" dt="2024-05-22T06:13:04.234" v="1304" actId="14100"/>
            <ac:spMkLst>
              <pc:docMk/>
              <pc:sldMasterMk cId="695265991" sldId="2147483894"/>
              <pc:sldLayoutMk cId="2862180934" sldId="2147484073"/>
              <ac:spMk id="5" creationId="{77D4350E-5963-00B3-5403-2F1776E20775}"/>
            </ac:spMkLst>
          </pc:spChg>
          <pc:spChg chg="del">
            <ac:chgData name="rajuahmed1162021@gmail.com" userId="30f68a9591dbc57c" providerId="LiveId" clId="{3CFA7273-1F74-4A2A-A724-24218CF33976}" dt="2024-05-22T04:44:10.437" v="1105" actId="478"/>
            <ac:spMkLst>
              <pc:docMk/>
              <pc:sldMasterMk cId="695265991" sldId="2147483894"/>
              <pc:sldLayoutMk cId="2862180934" sldId="2147484073"/>
              <ac:spMk id="6" creationId="{18B70F1E-0312-F5B7-36DF-235AD490384F}"/>
            </ac:spMkLst>
          </pc:spChg>
          <pc:spChg chg="del">
            <ac:chgData name="rajuahmed1162021@gmail.com" userId="30f68a9591dbc57c" providerId="LiveId" clId="{3CFA7273-1F74-4A2A-A724-24218CF33976}" dt="2024-05-22T04:44:10.437" v="1105" actId="478"/>
            <ac:spMkLst>
              <pc:docMk/>
              <pc:sldMasterMk cId="695265991" sldId="2147483894"/>
              <pc:sldLayoutMk cId="2862180934" sldId="2147484073"/>
              <ac:spMk id="7" creationId="{CEEE3D21-5EC4-B4AC-E5CA-CFB51AC2D5C6}"/>
            </ac:spMkLst>
          </pc:spChg>
          <pc:spChg chg="add del mod">
            <ac:chgData name="rajuahmed1162021@gmail.com" userId="30f68a9591dbc57c" providerId="LiveId" clId="{3CFA7273-1F74-4A2A-A724-24218CF33976}" dt="2024-05-22T06:11:35.459" v="1285" actId="478"/>
            <ac:spMkLst>
              <pc:docMk/>
              <pc:sldMasterMk cId="695265991" sldId="2147483894"/>
              <pc:sldLayoutMk cId="2862180934" sldId="2147484073"/>
              <ac:spMk id="47" creationId="{49B15FED-2303-0037-5F7A-A54C6BD5CDA1}"/>
            </ac:spMkLst>
          </pc:spChg>
          <pc:spChg chg="add del mod">
            <ac:chgData name="rajuahmed1162021@gmail.com" userId="30f68a9591dbc57c" providerId="LiveId" clId="{3CFA7273-1F74-4A2A-A724-24218CF33976}" dt="2024-05-22T06:12:31.637" v="1292" actId="478"/>
            <ac:spMkLst>
              <pc:docMk/>
              <pc:sldMasterMk cId="695265991" sldId="2147483894"/>
              <pc:sldLayoutMk cId="2862180934" sldId="2147484073"/>
              <ac:spMk id="53" creationId="{2718101F-B7D0-991F-5377-36BA215927E6}"/>
            </ac:spMkLst>
          </pc:spChg>
          <pc:spChg chg="add del mod">
            <ac:chgData name="rajuahmed1162021@gmail.com" userId="30f68a9591dbc57c" providerId="LiveId" clId="{3CFA7273-1F74-4A2A-A724-24218CF33976}" dt="2024-05-22T06:12:43.715" v="1297" actId="478"/>
            <ac:spMkLst>
              <pc:docMk/>
              <pc:sldMasterMk cId="695265991" sldId="2147483894"/>
              <pc:sldLayoutMk cId="2862180934" sldId="2147484073"/>
              <ac:spMk id="58" creationId="{7129A740-FD21-8107-F8F5-FAD6A5702464}"/>
            </ac:spMkLst>
          </pc:spChg>
          <pc:spChg chg="add del mod">
            <ac:chgData name="rajuahmed1162021@gmail.com" userId="30f68a9591dbc57c" providerId="LiveId" clId="{3CFA7273-1F74-4A2A-A724-24218CF33976}" dt="2024-05-22T06:12:59.347" v="1303" actId="478"/>
            <ac:spMkLst>
              <pc:docMk/>
              <pc:sldMasterMk cId="695265991" sldId="2147483894"/>
              <pc:sldLayoutMk cId="2862180934" sldId="2147484073"/>
              <ac:spMk id="62" creationId="{51AC9C79-697C-1CEE-DBA9-0E0F6F020D9A}"/>
            </ac:spMkLst>
          </pc:spChg>
        </pc:sldLayoutChg>
        <pc:sldLayoutChg chg="addSp delSp modSp mod">
          <pc:chgData name="rajuahmed1162021@gmail.com" userId="30f68a9591dbc57c" providerId="LiveId" clId="{3CFA7273-1F74-4A2A-A724-24218CF33976}" dt="2024-05-22T09:45:57.360" v="2564" actId="255"/>
          <pc:sldLayoutMkLst>
            <pc:docMk/>
            <pc:sldMasterMk cId="695265991" sldId="2147483894"/>
            <pc:sldLayoutMk cId="3648192853" sldId="2147484075"/>
          </pc:sldLayoutMkLst>
          <pc:spChg chg="add del">
            <ac:chgData name="rajuahmed1162021@gmail.com" userId="30f68a9591dbc57c" providerId="LiveId" clId="{3CFA7273-1F74-4A2A-A724-24218CF33976}" dt="2024-05-22T09:45:40.384" v="2561" actId="11529"/>
            <ac:spMkLst>
              <pc:docMk/>
              <pc:sldMasterMk cId="695265991" sldId="2147483894"/>
              <pc:sldLayoutMk cId="3648192853" sldId="2147484075"/>
              <ac:spMk id="2" creationId="{A57CE07F-AF46-AE04-A44C-8B47F0224801}"/>
            </ac:spMkLst>
          </pc:spChg>
          <pc:spChg chg="del">
            <ac:chgData name="rajuahmed1162021@gmail.com" userId="30f68a9591dbc57c" providerId="LiveId" clId="{3CFA7273-1F74-4A2A-A724-24218CF33976}" dt="2024-05-22T07:00:42.421" v="2032" actId="21"/>
            <ac:spMkLst>
              <pc:docMk/>
              <pc:sldMasterMk cId="695265991" sldId="2147483894"/>
              <pc:sldLayoutMk cId="3648192853" sldId="2147484075"/>
              <ac:spMk id="2" creationId="{EB31D196-3368-AA0A-9D3B-CAB7B6B7F28D}"/>
            </ac:spMkLst>
          </pc:spChg>
          <pc:spChg chg="add del mod ord">
            <ac:chgData name="rajuahmed1162021@gmail.com" userId="30f68a9591dbc57c" providerId="LiveId" clId="{3CFA7273-1F74-4A2A-A724-24218CF33976}" dt="2024-05-22T09:45:49.901" v="2563"/>
            <ac:spMkLst>
              <pc:docMk/>
              <pc:sldMasterMk cId="695265991" sldId="2147483894"/>
              <pc:sldLayoutMk cId="3648192853" sldId="2147484075"/>
              <ac:spMk id="3" creationId="{3FC703F9-4C5E-11AA-2103-8AB322918F95}"/>
            </ac:spMkLst>
          </pc:spChg>
          <pc:spChg chg="mod">
            <ac:chgData name="rajuahmed1162021@gmail.com" userId="30f68a9591dbc57c" providerId="LiveId" clId="{3CFA7273-1F74-4A2A-A724-24218CF33976}" dt="2024-05-22T09:45:57.360" v="2564" actId="255"/>
            <ac:spMkLst>
              <pc:docMk/>
              <pc:sldMasterMk cId="695265991" sldId="2147483894"/>
              <pc:sldLayoutMk cId="3648192853" sldId="2147484075"/>
              <ac:spMk id="4" creationId="{7962A044-63FC-8F6D-35E8-779D701EC0AC}"/>
            </ac:spMkLst>
          </pc:spChg>
          <pc:spChg chg="add del mod">
            <ac:chgData name="rajuahmed1162021@gmail.com" userId="30f68a9591dbc57c" providerId="LiveId" clId="{3CFA7273-1F74-4A2A-A724-24218CF33976}" dt="2024-05-22T09:45:49.901" v="2563"/>
            <ac:spMkLst>
              <pc:docMk/>
              <pc:sldMasterMk cId="695265991" sldId="2147483894"/>
              <pc:sldLayoutMk cId="3648192853" sldId="2147484075"/>
              <ac:spMk id="35" creationId="{E7D963B3-9FBC-7F4A-9539-8A342159C15A}"/>
            </ac:spMkLst>
          </pc:spChg>
        </pc:sldLayoutChg>
        <pc:sldLayoutChg chg="addSp delSp modSp mod">
          <pc:chgData name="rajuahmed1162021@gmail.com" userId="30f68a9591dbc57c" providerId="LiveId" clId="{3CFA7273-1F74-4A2A-A724-24218CF33976}" dt="2024-05-22T08:49:21.137" v="2282" actId="14100"/>
          <pc:sldLayoutMkLst>
            <pc:docMk/>
            <pc:sldMasterMk cId="695265991" sldId="2147483894"/>
            <pc:sldLayoutMk cId="2439855855" sldId="2147484077"/>
          </pc:sldLayoutMkLst>
          <pc:spChg chg="add mod ord">
            <ac:chgData name="rajuahmed1162021@gmail.com" userId="30f68a9591dbc57c" providerId="LiveId" clId="{3CFA7273-1F74-4A2A-A724-24218CF33976}" dt="2024-05-22T08:49:21.137" v="2282" actId="14100"/>
            <ac:spMkLst>
              <pc:docMk/>
              <pc:sldMasterMk cId="695265991" sldId="2147483894"/>
              <pc:sldLayoutMk cId="2439855855" sldId="2147484077"/>
              <ac:spMk id="2" creationId="{496ED243-02B0-C8A6-2159-22046E1AFF29}"/>
            </ac:spMkLst>
          </pc:spChg>
          <pc:spChg chg="del">
            <ac:chgData name="rajuahmed1162021@gmail.com" userId="30f68a9591dbc57c" providerId="LiveId" clId="{3CFA7273-1F74-4A2A-A724-24218CF33976}" dt="2024-05-22T06:31:36.293" v="1586" actId="478"/>
            <ac:spMkLst>
              <pc:docMk/>
              <pc:sldMasterMk cId="695265991" sldId="2147483894"/>
              <pc:sldLayoutMk cId="2439855855" sldId="2147484077"/>
              <ac:spMk id="4" creationId="{988BF2F8-CA52-460E-F9D3-B6F2C36FF33C}"/>
            </ac:spMkLst>
          </pc:spChg>
          <pc:spChg chg="del">
            <ac:chgData name="rajuahmed1162021@gmail.com" userId="30f68a9591dbc57c" providerId="LiveId" clId="{3CFA7273-1F74-4A2A-A724-24218CF33976}" dt="2024-05-22T06:31:36.293" v="1586" actId="478"/>
            <ac:spMkLst>
              <pc:docMk/>
              <pc:sldMasterMk cId="695265991" sldId="2147483894"/>
              <pc:sldLayoutMk cId="2439855855" sldId="2147484077"/>
              <ac:spMk id="5" creationId="{E6C7FF83-32E2-FC70-BC02-E697CD904210}"/>
            </ac:spMkLst>
          </pc:spChg>
          <pc:spChg chg="del">
            <ac:chgData name="rajuahmed1162021@gmail.com" userId="30f68a9591dbc57c" providerId="LiveId" clId="{3CFA7273-1F74-4A2A-A724-24218CF33976}" dt="2024-05-22T06:31:36.293" v="1586" actId="478"/>
            <ac:spMkLst>
              <pc:docMk/>
              <pc:sldMasterMk cId="695265991" sldId="2147483894"/>
              <pc:sldLayoutMk cId="2439855855" sldId="2147484077"/>
              <ac:spMk id="6" creationId="{BD39BC02-C585-836B-3D7F-471DC33E78E2}"/>
            </ac:spMkLst>
          </pc:spChg>
          <pc:spChg chg="del">
            <ac:chgData name="rajuahmed1162021@gmail.com" userId="30f68a9591dbc57c" providerId="LiveId" clId="{3CFA7273-1F74-4A2A-A724-24218CF33976}" dt="2024-05-22T06:31:36.293" v="1586" actId="478"/>
            <ac:spMkLst>
              <pc:docMk/>
              <pc:sldMasterMk cId="695265991" sldId="2147483894"/>
              <pc:sldLayoutMk cId="2439855855" sldId="2147484077"/>
              <ac:spMk id="7" creationId="{6F2C4BF5-F9AF-0E26-F39A-FD8B24CF4225}"/>
            </ac:spMkLst>
          </pc:spChg>
          <pc:spChg chg="add del mod">
            <ac:chgData name="rajuahmed1162021@gmail.com" userId="30f68a9591dbc57c" providerId="LiveId" clId="{3CFA7273-1F74-4A2A-A724-24218CF33976}" dt="2024-05-22T08:49:12.987" v="2280" actId="478"/>
            <ac:spMkLst>
              <pc:docMk/>
              <pc:sldMasterMk cId="695265991" sldId="2147483894"/>
              <pc:sldLayoutMk cId="2439855855" sldId="2147484077"/>
              <ac:spMk id="176" creationId="{F6832D81-8B13-F91D-0005-40E36F194BA4}"/>
            </ac:spMkLst>
          </pc:spChg>
        </pc:sldLayoutChg>
        <pc:sldLayoutChg chg="addSp delSp modSp mod">
          <pc:chgData name="rajuahmed1162021@gmail.com" userId="30f68a9591dbc57c" providerId="LiveId" clId="{3CFA7273-1F74-4A2A-A724-24218CF33976}" dt="2024-05-22T09:25:23.038" v="2454" actId="478"/>
          <pc:sldLayoutMkLst>
            <pc:docMk/>
            <pc:sldMasterMk cId="695265991" sldId="2147483894"/>
            <pc:sldLayoutMk cId="1604289483" sldId="2147484078"/>
          </pc:sldLayoutMkLst>
          <pc:spChg chg="add del">
            <ac:chgData name="rajuahmed1162021@gmail.com" userId="30f68a9591dbc57c" providerId="LiveId" clId="{3CFA7273-1F74-4A2A-A724-24218CF33976}" dt="2024-05-22T09:24:28.493" v="2442" actId="11529"/>
            <ac:spMkLst>
              <pc:docMk/>
              <pc:sldMasterMk cId="695265991" sldId="2147483894"/>
              <pc:sldLayoutMk cId="1604289483" sldId="2147484078"/>
              <ac:spMk id="2" creationId="{9F84D0BA-64A6-CB9A-47E8-5F91D5B20AA4}"/>
            </ac:spMkLst>
          </pc:spChg>
          <pc:spChg chg="add del mod ord">
            <ac:chgData name="rajuahmed1162021@gmail.com" userId="30f68a9591dbc57c" providerId="LiveId" clId="{3CFA7273-1F74-4A2A-A724-24218CF33976}" dt="2024-05-22T09:24:47.596" v="2446" actId="478"/>
            <ac:spMkLst>
              <pc:docMk/>
              <pc:sldMasterMk cId="695265991" sldId="2147483894"/>
              <pc:sldLayoutMk cId="1604289483" sldId="2147484078"/>
              <ac:spMk id="3" creationId="{10600F0A-E097-B7F9-ED52-308461437872}"/>
            </ac:spMkLst>
          </pc:spChg>
          <pc:spChg chg="mod">
            <ac:chgData name="rajuahmed1162021@gmail.com" userId="30f68a9591dbc57c" providerId="LiveId" clId="{3CFA7273-1F74-4A2A-A724-24218CF33976}" dt="2024-05-22T09:24:41.697" v="2445"/>
            <ac:spMkLst>
              <pc:docMk/>
              <pc:sldMasterMk cId="695265991" sldId="2147483894"/>
              <pc:sldLayoutMk cId="1604289483" sldId="2147484078"/>
              <ac:spMk id="4" creationId="{478176DB-8491-0DDF-404A-9997D2A2E109}"/>
            </ac:spMkLst>
          </pc:spChg>
          <pc:spChg chg="add del">
            <ac:chgData name="rajuahmed1162021@gmail.com" userId="30f68a9591dbc57c" providerId="LiveId" clId="{3CFA7273-1F74-4A2A-A724-24218CF33976}" dt="2024-05-22T09:24:54.357" v="2447" actId="11529"/>
            <ac:spMkLst>
              <pc:docMk/>
              <pc:sldMasterMk cId="695265991" sldId="2147483894"/>
              <pc:sldLayoutMk cId="1604289483" sldId="2147484078"/>
              <ac:spMk id="5" creationId="{D9F409BA-522E-308B-0109-5BC81F8427BE}"/>
            </ac:spMkLst>
          </pc:spChg>
          <pc:spChg chg="add del mod">
            <ac:chgData name="rajuahmed1162021@gmail.com" userId="30f68a9591dbc57c" providerId="LiveId" clId="{3CFA7273-1F74-4A2A-A724-24218CF33976}" dt="2024-05-22T09:25:23.038" v="2454" actId="478"/>
            <ac:spMkLst>
              <pc:docMk/>
              <pc:sldMasterMk cId="695265991" sldId="2147483894"/>
              <pc:sldLayoutMk cId="1604289483" sldId="2147484078"/>
              <ac:spMk id="6" creationId="{BE253915-7287-C272-E018-03B8AF149284}"/>
            </ac:spMkLst>
          </pc:spChg>
          <pc:spChg chg="add del mod ord">
            <ac:chgData name="rajuahmed1162021@gmail.com" userId="30f68a9591dbc57c" providerId="LiveId" clId="{3CFA7273-1F74-4A2A-A724-24218CF33976}" dt="2024-05-22T09:25:02.333" v="2449"/>
            <ac:spMkLst>
              <pc:docMk/>
              <pc:sldMasterMk cId="695265991" sldId="2147483894"/>
              <pc:sldLayoutMk cId="1604289483" sldId="2147484078"/>
              <ac:spMk id="7" creationId="{4FA1A4BE-9CB8-E387-7B92-08B36143CF1F}"/>
            </ac:spMkLst>
          </pc:spChg>
          <pc:spChg chg="mod">
            <ac:chgData name="rajuahmed1162021@gmail.com" userId="30f68a9591dbc57c" providerId="LiveId" clId="{3CFA7273-1F74-4A2A-A724-24218CF33976}" dt="2024-05-22T09:25:10.377" v="2450" actId="255"/>
            <ac:spMkLst>
              <pc:docMk/>
              <pc:sldMasterMk cId="695265991" sldId="2147483894"/>
              <pc:sldLayoutMk cId="1604289483" sldId="2147484078"/>
              <ac:spMk id="8" creationId="{A1AEB244-2636-258D-3AFD-8CB0347AA36B}"/>
            </ac:spMkLst>
          </pc:spChg>
          <pc:spChg chg="del">
            <ac:chgData name="rajuahmed1162021@gmail.com" userId="30f68a9591dbc57c" providerId="LiveId" clId="{3CFA7273-1F74-4A2A-A724-24218CF33976}" dt="2024-05-22T06:50:10.420" v="1951" actId="21"/>
            <ac:spMkLst>
              <pc:docMk/>
              <pc:sldMasterMk cId="695265991" sldId="2147483894"/>
              <pc:sldLayoutMk cId="1604289483" sldId="2147484078"/>
              <ac:spMk id="9" creationId="{45631731-11B0-F490-0554-1C963627BE03}"/>
            </ac:spMkLst>
          </pc:spChg>
          <pc:spChg chg="add mod ord">
            <ac:chgData name="rajuahmed1162021@gmail.com" userId="30f68a9591dbc57c" providerId="LiveId" clId="{3CFA7273-1F74-4A2A-A724-24218CF33976}" dt="2024-05-22T09:25:21.138" v="2453" actId="167"/>
            <ac:spMkLst>
              <pc:docMk/>
              <pc:sldMasterMk cId="695265991" sldId="2147483894"/>
              <pc:sldLayoutMk cId="1604289483" sldId="2147484078"/>
              <ac:spMk id="9" creationId="{9E5F5888-7412-3379-E904-7233C9A67953}"/>
            </ac:spMkLst>
          </pc:spChg>
          <pc:spChg chg="add del mod">
            <ac:chgData name="rajuahmed1162021@gmail.com" userId="30f68a9591dbc57c" providerId="LiveId" clId="{3CFA7273-1F74-4A2A-A724-24218CF33976}" dt="2024-05-22T09:25:02.333" v="2449"/>
            <ac:spMkLst>
              <pc:docMk/>
              <pc:sldMasterMk cId="695265991" sldId="2147483894"/>
              <pc:sldLayoutMk cId="1604289483" sldId="2147484078"/>
              <ac:spMk id="10" creationId="{8E2A5698-AF4F-65F9-2ACE-9C98A640C7F2}"/>
            </ac:spMkLst>
          </pc:spChg>
        </pc:sldLayoutChg>
        <pc:sldLayoutChg chg="delSp mod">
          <pc:chgData name="rajuahmed1162021@gmail.com" userId="30f68a9591dbc57c" providerId="LiveId" clId="{3CFA7273-1F74-4A2A-A724-24218CF33976}" dt="2024-05-22T09:45:30.019" v="2560" actId="478"/>
          <pc:sldLayoutMkLst>
            <pc:docMk/>
            <pc:sldMasterMk cId="695265991" sldId="2147483894"/>
            <pc:sldLayoutMk cId="3158752379" sldId="2147484081"/>
          </pc:sldLayoutMkLst>
          <pc:spChg chg="del">
            <ac:chgData name="rajuahmed1162021@gmail.com" userId="30f68a9591dbc57c" providerId="LiveId" clId="{3CFA7273-1F74-4A2A-A724-24218CF33976}" dt="2024-05-22T09:45:30.019" v="2560" actId="478"/>
            <ac:spMkLst>
              <pc:docMk/>
              <pc:sldMasterMk cId="695265991" sldId="2147483894"/>
              <pc:sldLayoutMk cId="3158752379" sldId="2147484081"/>
              <ac:spMk id="2" creationId="{CAEA79E1-7334-6BE1-3967-AF53B4C39E91}"/>
            </ac:spMkLst>
          </pc:spChg>
        </pc:sldLayoutChg>
        <pc:sldLayoutChg chg="delSp mod">
          <pc:chgData name="rajuahmed1162021@gmail.com" userId="30f68a9591dbc57c" providerId="LiveId" clId="{3CFA7273-1F74-4A2A-A724-24218CF33976}" dt="2024-05-22T10:11:19.375" v="2682" actId="21"/>
          <pc:sldLayoutMkLst>
            <pc:docMk/>
            <pc:sldMasterMk cId="695265991" sldId="2147483894"/>
            <pc:sldLayoutMk cId="2688681634" sldId="2147484083"/>
          </pc:sldLayoutMkLst>
          <pc:spChg chg="del">
            <ac:chgData name="rajuahmed1162021@gmail.com" userId="30f68a9591dbc57c" providerId="LiveId" clId="{3CFA7273-1F74-4A2A-A724-24218CF33976}" dt="2024-05-22T10:11:19.375" v="2682" actId="21"/>
            <ac:spMkLst>
              <pc:docMk/>
              <pc:sldMasterMk cId="695265991" sldId="2147483894"/>
              <pc:sldLayoutMk cId="2688681634" sldId="2147484083"/>
              <ac:spMk id="2" creationId="{9156A581-C599-868A-29E6-BB1E7FCA825D}"/>
            </ac:spMkLst>
          </pc:spChg>
        </pc:sldLayoutChg>
        <pc:sldLayoutChg chg="addSp delSp modSp mod">
          <pc:chgData name="rajuahmed1162021@gmail.com" userId="30f68a9591dbc57c" providerId="LiveId" clId="{3CFA7273-1F74-4A2A-A724-24218CF33976}" dt="2024-05-22T10:11:40.501" v="2688" actId="255"/>
          <pc:sldLayoutMkLst>
            <pc:docMk/>
            <pc:sldMasterMk cId="695265991" sldId="2147483894"/>
            <pc:sldLayoutMk cId="3046486363" sldId="2147484086"/>
          </pc:sldLayoutMkLst>
          <pc:spChg chg="add del mod">
            <ac:chgData name="rajuahmed1162021@gmail.com" userId="30f68a9591dbc57c" providerId="LiveId" clId="{3CFA7273-1F74-4A2A-A724-24218CF33976}" dt="2024-05-22T10:11:23.077" v="2684" actId="478"/>
            <ac:spMkLst>
              <pc:docMk/>
              <pc:sldMasterMk cId="695265991" sldId="2147483894"/>
              <pc:sldLayoutMk cId="3046486363" sldId="2147484086"/>
              <ac:spMk id="2" creationId="{9156A581-C599-868A-29E6-BB1E7FCA825D}"/>
            </ac:spMkLst>
          </pc:spChg>
          <pc:spChg chg="add del">
            <ac:chgData name="rajuahmed1162021@gmail.com" userId="30f68a9591dbc57c" providerId="LiveId" clId="{3CFA7273-1F74-4A2A-A724-24218CF33976}" dt="2024-05-22T10:11:27.371" v="2685" actId="11529"/>
            <ac:spMkLst>
              <pc:docMk/>
              <pc:sldMasterMk cId="695265991" sldId="2147483894"/>
              <pc:sldLayoutMk cId="3046486363" sldId="2147484086"/>
              <ac:spMk id="3" creationId="{2F8165E5-69F0-0D22-FE43-64037E2EA182}"/>
            </ac:spMkLst>
          </pc:spChg>
          <pc:spChg chg="add del mod ord">
            <ac:chgData name="rajuahmed1162021@gmail.com" userId="30f68a9591dbc57c" providerId="LiveId" clId="{3CFA7273-1F74-4A2A-A724-24218CF33976}" dt="2024-05-22T10:11:32.715" v="2687"/>
            <ac:spMkLst>
              <pc:docMk/>
              <pc:sldMasterMk cId="695265991" sldId="2147483894"/>
              <pc:sldLayoutMk cId="3046486363" sldId="2147484086"/>
              <ac:spMk id="4" creationId="{A0C2EEBD-629C-9308-F5D0-76F069B33166}"/>
            </ac:spMkLst>
          </pc:spChg>
          <pc:spChg chg="mod">
            <ac:chgData name="rajuahmed1162021@gmail.com" userId="30f68a9591dbc57c" providerId="LiveId" clId="{3CFA7273-1F74-4A2A-A724-24218CF33976}" dt="2024-05-22T10:11:40.501" v="2688" actId="255"/>
            <ac:spMkLst>
              <pc:docMk/>
              <pc:sldMasterMk cId="695265991" sldId="2147483894"/>
              <pc:sldLayoutMk cId="3046486363" sldId="2147484086"/>
              <ac:spMk id="5" creationId="{37D0DD5C-E60D-518B-AAC3-0DE29B77D289}"/>
            </ac:spMkLst>
          </pc:spChg>
          <pc:spChg chg="del">
            <ac:chgData name="rajuahmed1162021@gmail.com" userId="30f68a9591dbc57c" providerId="LiveId" clId="{3CFA7273-1F74-4A2A-A724-24218CF33976}" dt="2024-05-22T09:24:00.718" v="2441" actId="478"/>
            <ac:spMkLst>
              <pc:docMk/>
              <pc:sldMasterMk cId="695265991" sldId="2147483894"/>
              <pc:sldLayoutMk cId="3046486363" sldId="2147484086"/>
              <ac:spMk id="8" creationId="{8ED44716-C971-8BBB-B58E-EB0BF2ACAD9B}"/>
            </ac:spMkLst>
          </pc:spChg>
          <pc:spChg chg="del">
            <ac:chgData name="rajuahmed1162021@gmail.com" userId="30f68a9591dbc57c" providerId="LiveId" clId="{3CFA7273-1F74-4A2A-A724-24218CF33976}" dt="2024-05-22T09:24:00.718" v="2441" actId="478"/>
            <ac:spMkLst>
              <pc:docMk/>
              <pc:sldMasterMk cId="695265991" sldId="2147483894"/>
              <pc:sldLayoutMk cId="3046486363" sldId="2147484086"/>
              <ac:spMk id="12" creationId="{B54B1208-F23D-78D1-6091-EADEF4F857C1}"/>
            </ac:spMkLst>
          </pc:spChg>
          <pc:spChg chg="del">
            <ac:chgData name="rajuahmed1162021@gmail.com" userId="30f68a9591dbc57c" providerId="LiveId" clId="{3CFA7273-1F74-4A2A-A724-24218CF33976}" dt="2024-05-22T09:24:00.718" v="2441" actId="478"/>
            <ac:spMkLst>
              <pc:docMk/>
              <pc:sldMasterMk cId="695265991" sldId="2147483894"/>
              <pc:sldLayoutMk cId="3046486363" sldId="2147484086"/>
              <ac:spMk id="15" creationId="{E94C4A73-27F6-3605-F75E-27029375386F}"/>
            </ac:spMkLst>
          </pc:spChg>
          <pc:spChg chg="del">
            <ac:chgData name="rajuahmed1162021@gmail.com" userId="30f68a9591dbc57c" providerId="LiveId" clId="{3CFA7273-1F74-4A2A-A724-24218CF33976}" dt="2024-05-22T09:24:00.718" v="2441" actId="478"/>
            <ac:spMkLst>
              <pc:docMk/>
              <pc:sldMasterMk cId="695265991" sldId="2147483894"/>
              <pc:sldLayoutMk cId="3046486363" sldId="2147484086"/>
              <ac:spMk id="18" creationId="{82910D88-98E5-F249-C425-D3A487B24E1C}"/>
            </ac:spMkLst>
          </pc:spChg>
          <pc:spChg chg="add del mod">
            <ac:chgData name="rajuahmed1162021@gmail.com" userId="30f68a9591dbc57c" providerId="LiveId" clId="{3CFA7273-1F74-4A2A-A724-24218CF33976}" dt="2024-05-22T10:11:32.715" v="2687"/>
            <ac:spMkLst>
              <pc:docMk/>
              <pc:sldMasterMk cId="695265991" sldId="2147483894"/>
              <pc:sldLayoutMk cId="3046486363" sldId="2147484086"/>
              <ac:spMk id="39" creationId="{BB06AC0F-574F-5BDC-3FCF-1A6A625C8FBB}"/>
            </ac:spMkLst>
          </pc:spChg>
        </pc:sldLayoutChg>
        <pc:sldLayoutChg chg="addSp delSp modSp mod">
          <pc:chgData name="rajuahmed1162021@gmail.com" userId="30f68a9591dbc57c" providerId="LiveId" clId="{3CFA7273-1F74-4A2A-A724-24218CF33976}" dt="2024-05-23T03:38:51.640" v="3323" actId="478"/>
          <pc:sldLayoutMkLst>
            <pc:docMk/>
            <pc:sldMasterMk cId="695265991" sldId="2147483894"/>
            <pc:sldLayoutMk cId="3100828927" sldId="2147484094"/>
          </pc:sldLayoutMkLst>
          <pc:spChg chg="mod">
            <ac:chgData name="rajuahmed1162021@gmail.com" userId="30f68a9591dbc57c" providerId="LiveId" clId="{3CFA7273-1F74-4A2A-A724-24218CF33976}" dt="2024-05-23T03:38:49.261" v="3322" actId="14100"/>
            <ac:spMkLst>
              <pc:docMk/>
              <pc:sldMasterMk cId="695265991" sldId="2147483894"/>
              <pc:sldLayoutMk cId="3100828927" sldId="2147484094"/>
              <ac:spMk id="3" creationId="{4689C82E-7115-E728-1F0B-699AABABFA9E}"/>
            </ac:spMkLst>
          </pc:spChg>
          <pc:spChg chg="add del mod">
            <ac:chgData name="rajuahmed1162021@gmail.com" userId="30f68a9591dbc57c" providerId="LiveId" clId="{3CFA7273-1F74-4A2A-A724-24218CF33976}" dt="2024-05-23T03:38:51.640" v="3323" actId="478"/>
            <ac:spMkLst>
              <pc:docMk/>
              <pc:sldMasterMk cId="695265991" sldId="2147483894"/>
              <pc:sldLayoutMk cId="3100828927" sldId="2147484094"/>
              <ac:spMk id="137" creationId="{B232E04A-1277-6E01-6AEE-4B31C460C357}"/>
            </ac:spMkLst>
          </pc:spChg>
        </pc:sldLayoutChg>
      </pc:sldMasterChg>
    </pc:docChg>
  </pc:docChgLst>
  <pc:docChgLst>
    <pc:chgData name="rajuahmed1162021@gmail.com" userId="30f68a9591dbc57c" providerId="LiveId" clId="{6C2ACA1E-067A-4E5A-AFCB-732CBBFE5D75}"/>
    <pc:docChg chg="undo custSel addSld delSld modSld modMainMaster">
      <pc:chgData name="rajuahmed1162021@gmail.com" userId="30f68a9591dbc57c" providerId="LiveId" clId="{6C2ACA1E-067A-4E5A-AFCB-732CBBFE5D75}" dt="2024-05-25T08:12:55.684" v="1406" actId="478"/>
      <pc:docMkLst>
        <pc:docMk/>
      </pc:docMkLst>
      <pc:sldChg chg="modSp mod">
        <pc:chgData name="rajuahmed1162021@gmail.com" userId="30f68a9591dbc57c" providerId="LiveId" clId="{6C2ACA1E-067A-4E5A-AFCB-732CBBFE5D75}" dt="2024-05-25T06:02:59.222" v="749" actId="207"/>
        <pc:sldMkLst>
          <pc:docMk/>
          <pc:sldMk cId="866820105" sldId="1027"/>
        </pc:sldMkLst>
        <pc:spChg chg="mod">
          <ac:chgData name="rajuahmed1162021@gmail.com" userId="30f68a9591dbc57c" providerId="LiveId" clId="{6C2ACA1E-067A-4E5A-AFCB-732CBBFE5D75}" dt="2024-05-25T06:02:59.222" v="749" actId="207"/>
          <ac:spMkLst>
            <pc:docMk/>
            <pc:sldMk cId="866820105" sldId="1027"/>
            <ac:spMk id="4" creationId="{E73E03EA-9CE5-EE01-0BF2-29AEE9A845B7}"/>
          </ac:spMkLst>
        </pc:spChg>
      </pc:sldChg>
      <pc:sldChg chg="modSp mod">
        <pc:chgData name="rajuahmed1162021@gmail.com" userId="30f68a9591dbc57c" providerId="LiveId" clId="{6C2ACA1E-067A-4E5A-AFCB-732CBBFE5D75}" dt="2024-05-25T06:02:26.317" v="656" actId="207"/>
        <pc:sldMkLst>
          <pc:docMk/>
          <pc:sldMk cId="1838433902" sldId="1038"/>
        </pc:sldMkLst>
        <pc:spChg chg="mod">
          <ac:chgData name="rajuahmed1162021@gmail.com" userId="30f68a9591dbc57c" providerId="LiveId" clId="{6C2ACA1E-067A-4E5A-AFCB-732CBBFE5D75}" dt="2024-05-25T06:02:26.317" v="656" actId="207"/>
          <ac:spMkLst>
            <pc:docMk/>
            <pc:sldMk cId="1838433902" sldId="1038"/>
            <ac:spMk id="179" creationId="{B6A209AB-BEB6-8279-0FEF-576FC7BB47B4}"/>
          </ac:spMkLst>
        </pc:spChg>
      </pc:sldChg>
      <pc:sldChg chg="addSp delSp modSp mod">
        <pc:chgData name="rajuahmed1162021@gmail.com" userId="30f68a9591dbc57c" providerId="LiveId" clId="{6C2ACA1E-067A-4E5A-AFCB-732CBBFE5D75}" dt="2024-05-25T03:40:32.205" v="337" actId="167"/>
        <pc:sldMkLst>
          <pc:docMk/>
          <pc:sldMk cId="4014024631" sldId="1039"/>
        </pc:sldMkLst>
        <pc:spChg chg="add del mod ord">
          <ac:chgData name="rajuahmed1162021@gmail.com" userId="30f68a9591dbc57c" providerId="LiveId" clId="{6C2ACA1E-067A-4E5A-AFCB-732CBBFE5D75}" dt="2024-05-25T03:38:48.840" v="256" actId="21"/>
          <ac:spMkLst>
            <pc:docMk/>
            <pc:sldMk cId="4014024631" sldId="1039"/>
            <ac:spMk id="2" creationId="{23C1D982-84AF-011F-9756-4845F657FD73}"/>
          </ac:spMkLst>
        </pc:spChg>
        <pc:spChg chg="add del mod ord">
          <ac:chgData name="rajuahmed1162021@gmail.com" userId="30f68a9591dbc57c" providerId="LiveId" clId="{6C2ACA1E-067A-4E5A-AFCB-732CBBFE5D75}" dt="2024-05-25T03:39:24.656" v="262" actId="21"/>
          <ac:spMkLst>
            <pc:docMk/>
            <pc:sldMk cId="4014024631" sldId="1039"/>
            <ac:spMk id="3" creationId="{23C1D982-84AF-011F-9756-4845F657FD73}"/>
          </ac:spMkLst>
        </pc:spChg>
        <pc:spChg chg="add del mod ord">
          <ac:chgData name="rajuahmed1162021@gmail.com" userId="30f68a9591dbc57c" providerId="LiveId" clId="{6C2ACA1E-067A-4E5A-AFCB-732CBBFE5D75}" dt="2024-05-25T03:39:56.437" v="267" actId="21"/>
          <ac:spMkLst>
            <pc:docMk/>
            <pc:sldMk cId="4014024631" sldId="1039"/>
            <ac:spMk id="4" creationId="{23C1D982-84AF-011F-9756-4845F657FD73}"/>
          </ac:spMkLst>
        </pc:spChg>
        <pc:spChg chg="add mod ord">
          <ac:chgData name="rajuahmed1162021@gmail.com" userId="30f68a9591dbc57c" providerId="LiveId" clId="{6C2ACA1E-067A-4E5A-AFCB-732CBBFE5D75}" dt="2024-05-25T03:40:27.775" v="336" actId="167"/>
          <ac:spMkLst>
            <pc:docMk/>
            <pc:sldMk cId="4014024631" sldId="1039"/>
            <ac:spMk id="5" creationId="{23C1D982-84AF-011F-9756-4845F657FD73}"/>
          </ac:spMkLst>
        </pc:spChg>
        <pc:spChg chg="mod">
          <ac:chgData name="rajuahmed1162021@gmail.com" userId="30f68a9591dbc57c" providerId="LiveId" clId="{6C2ACA1E-067A-4E5A-AFCB-732CBBFE5D75}" dt="2024-05-25T03:37:24.244" v="4" actId="207"/>
          <ac:spMkLst>
            <pc:docMk/>
            <pc:sldMk cId="4014024631" sldId="1039"/>
            <ac:spMk id="17" creationId="{551AC7BB-3A20-4C97-18B5-977EF6E8D919}"/>
          </ac:spMkLst>
        </pc:spChg>
        <pc:spChg chg="mod">
          <ac:chgData name="rajuahmed1162021@gmail.com" userId="30f68a9591dbc57c" providerId="LiveId" clId="{6C2ACA1E-067A-4E5A-AFCB-732CBBFE5D75}" dt="2024-05-25T03:37:24.244" v="4" actId="207"/>
          <ac:spMkLst>
            <pc:docMk/>
            <pc:sldMk cId="4014024631" sldId="1039"/>
            <ac:spMk id="18" creationId="{E089A1B1-1B76-6A2D-38B4-F457598CC0E7}"/>
          </ac:spMkLst>
        </pc:spChg>
        <pc:spChg chg="mod">
          <ac:chgData name="rajuahmed1162021@gmail.com" userId="30f68a9591dbc57c" providerId="LiveId" clId="{6C2ACA1E-067A-4E5A-AFCB-732CBBFE5D75}" dt="2024-05-25T03:37:24.244" v="4" actId="207"/>
          <ac:spMkLst>
            <pc:docMk/>
            <pc:sldMk cId="4014024631" sldId="1039"/>
            <ac:spMk id="19" creationId="{BC067BE1-7AFA-7790-27F3-B44399CE5FB6}"/>
          </ac:spMkLst>
        </pc:spChg>
        <pc:spChg chg="mod">
          <ac:chgData name="rajuahmed1162021@gmail.com" userId="30f68a9591dbc57c" providerId="LiveId" clId="{6C2ACA1E-067A-4E5A-AFCB-732CBBFE5D75}" dt="2024-05-25T03:37:24.244" v="4" actId="207"/>
          <ac:spMkLst>
            <pc:docMk/>
            <pc:sldMk cId="4014024631" sldId="1039"/>
            <ac:spMk id="20" creationId="{9C980EB5-3E2A-B211-839C-3F5CA989595A}"/>
          </ac:spMkLst>
        </pc:spChg>
        <pc:spChg chg="mod">
          <ac:chgData name="rajuahmed1162021@gmail.com" userId="30f68a9591dbc57c" providerId="LiveId" clId="{6C2ACA1E-067A-4E5A-AFCB-732CBBFE5D75}" dt="2024-05-25T03:37:24.244" v="4" actId="207"/>
          <ac:spMkLst>
            <pc:docMk/>
            <pc:sldMk cId="4014024631" sldId="1039"/>
            <ac:spMk id="21" creationId="{1718BB23-BB76-D69B-EA24-88740F6D2162}"/>
          </ac:spMkLst>
        </pc:spChg>
        <pc:spChg chg="mod">
          <ac:chgData name="rajuahmed1162021@gmail.com" userId="30f68a9591dbc57c" providerId="LiveId" clId="{6C2ACA1E-067A-4E5A-AFCB-732CBBFE5D75}" dt="2024-05-25T03:37:24.244" v="4" actId="207"/>
          <ac:spMkLst>
            <pc:docMk/>
            <pc:sldMk cId="4014024631" sldId="1039"/>
            <ac:spMk id="22" creationId="{E0C6CF3A-A90F-C2CB-6BB7-DF0231B43D71}"/>
          </ac:spMkLst>
        </pc:spChg>
        <pc:spChg chg="mod">
          <ac:chgData name="rajuahmed1162021@gmail.com" userId="30f68a9591dbc57c" providerId="LiveId" clId="{6C2ACA1E-067A-4E5A-AFCB-732CBBFE5D75}" dt="2024-05-25T03:37:24.244" v="4" actId="207"/>
          <ac:spMkLst>
            <pc:docMk/>
            <pc:sldMk cId="4014024631" sldId="1039"/>
            <ac:spMk id="23" creationId="{3F3C8023-E027-C70B-361B-B3863E60F21C}"/>
          </ac:spMkLst>
        </pc:spChg>
        <pc:spChg chg="mod">
          <ac:chgData name="rajuahmed1162021@gmail.com" userId="30f68a9591dbc57c" providerId="LiveId" clId="{6C2ACA1E-067A-4E5A-AFCB-732CBBFE5D75}" dt="2024-05-25T03:37:24.244" v="4" actId="207"/>
          <ac:spMkLst>
            <pc:docMk/>
            <pc:sldMk cId="4014024631" sldId="1039"/>
            <ac:spMk id="37" creationId="{C71FB1A9-58EF-8A78-7355-C3BA92F8018A}"/>
          </ac:spMkLst>
        </pc:spChg>
        <pc:spChg chg="mod">
          <ac:chgData name="rajuahmed1162021@gmail.com" userId="30f68a9591dbc57c" providerId="LiveId" clId="{6C2ACA1E-067A-4E5A-AFCB-732CBBFE5D75}" dt="2024-05-25T03:40:23.400" v="334" actId="692"/>
          <ac:spMkLst>
            <pc:docMk/>
            <pc:sldMk cId="4014024631" sldId="1039"/>
            <ac:spMk id="48" creationId="{B0E74C45-2EF6-ECC6-5A21-A8B4B5984DEC}"/>
          </ac:spMkLst>
        </pc:spChg>
        <pc:spChg chg="mod">
          <ac:chgData name="rajuahmed1162021@gmail.com" userId="30f68a9591dbc57c" providerId="LiveId" clId="{6C2ACA1E-067A-4E5A-AFCB-732CBBFE5D75}" dt="2024-05-25T03:40:23.400" v="334" actId="692"/>
          <ac:spMkLst>
            <pc:docMk/>
            <pc:sldMk cId="4014024631" sldId="1039"/>
            <ac:spMk id="49" creationId="{00EFFFF7-DFBE-2EED-E9F4-4914F6489FA7}"/>
          </ac:spMkLst>
        </pc:spChg>
        <pc:spChg chg="mod">
          <ac:chgData name="rajuahmed1162021@gmail.com" userId="30f68a9591dbc57c" providerId="LiveId" clId="{6C2ACA1E-067A-4E5A-AFCB-732CBBFE5D75}" dt="2024-05-25T03:40:23.400" v="334" actId="692"/>
          <ac:spMkLst>
            <pc:docMk/>
            <pc:sldMk cId="4014024631" sldId="1039"/>
            <ac:spMk id="50" creationId="{00CE6253-E0BF-97E0-1117-34566DAEF4EA}"/>
          </ac:spMkLst>
        </pc:spChg>
        <pc:spChg chg="mod">
          <ac:chgData name="rajuahmed1162021@gmail.com" userId="30f68a9591dbc57c" providerId="LiveId" clId="{6C2ACA1E-067A-4E5A-AFCB-732CBBFE5D75}" dt="2024-05-25T03:40:23.400" v="334" actId="692"/>
          <ac:spMkLst>
            <pc:docMk/>
            <pc:sldMk cId="4014024631" sldId="1039"/>
            <ac:spMk id="51" creationId="{0385C01A-1440-1A9F-1224-DD580453D512}"/>
          </ac:spMkLst>
        </pc:spChg>
        <pc:spChg chg="del mod">
          <ac:chgData name="rajuahmed1162021@gmail.com" userId="30f68a9591dbc57c" providerId="LiveId" clId="{6C2ACA1E-067A-4E5A-AFCB-732CBBFE5D75}" dt="2024-05-25T03:37:34.486" v="6" actId="21"/>
          <ac:spMkLst>
            <pc:docMk/>
            <pc:sldMk cId="4014024631" sldId="1039"/>
            <ac:spMk id="52" creationId="{23C1D982-84AF-011F-9756-4845F657FD73}"/>
          </ac:spMkLst>
        </pc:spChg>
        <pc:grpChg chg="ord">
          <ac:chgData name="rajuahmed1162021@gmail.com" userId="30f68a9591dbc57c" providerId="LiveId" clId="{6C2ACA1E-067A-4E5A-AFCB-732CBBFE5D75}" dt="2024-05-25T03:40:32.205" v="337" actId="167"/>
          <ac:grpSpMkLst>
            <pc:docMk/>
            <pc:sldMk cId="4014024631" sldId="1039"/>
            <ac:grpSpMk id="47" creationId="{6AC98CCA-4ED6-D181-28BE-E8CD9FD1923B}"/>
          </ac:grpSpMkLst>
        </pc:grpChg>
      </pc:sldChg>
      <pc:sldChg chg="addSp delSp modSp mod">
        <pc:chgData name="rajuahmed1162021@gmail.com" userId="30f68a9591dbc57c" providerId="LiveId" clId="{6C2ACA1E-067A-4E5A-AFCB-732CBBFE5D75}" dt="2024-05-25T08:10:56.290" v="1371" actId="478"/>
        <pc:sldMkLst>
          <pc:docMk/>
          <pc:sldMk cId="2285784390" sldId="1069"/>
        </pc:sldMkLst>
        <pc:spChg chg="add mod">
          <ac:chgData name="rajuahmed1162021@gmail.com" userId="30f68a9591dbc57c" providerId="LiveId" clId="{6C2ACA1E-067A-4E5A-AFCB-732CBBFE5D75}" dt="2024-05-25T08:10:56.290" v="1371" actId="478"/>
          <ac:spMkLst>
            <pc:docMk/>
            <pc:sldMk cId="2285784390" sldId="1069"/>
            <ac:spMk id="6" creationId="{2C5B0B8B-E8D1-681B-6A21-0D42947FE64D}"/>
          </ac:spMkLst>
        </pc:spChg>
        <pc:spChg chg="mod">
          <ac:chgData name="rajuahmed1162021@gmail.com" userId="30f68a9591dbc57c" providerId="LiveId" clId="{6C2ACA1E-067A-4E5A-AFCB-732CBBFE5D75}" dt="2024-05-25T03:37:10.657" v="3" actId="207"/>
          <ac:spMkLst>
            <pc:docMk/>
            <pc:sldMk cId="2285784390" sldId="1069"/>
            <ac:spMk id="65" creationId="{6C798A78-515D-D889-FA9B-F44C82830DBF}"/>
          </ac:spMkLst>
        </pc:spChg>
        <pc:spChg chg="mod">
          <ac:chgData name="rajuahmed1162021@gmail.com" userId="30f68a9591dbc57c" providerId="LiveId" clId="{6C2ACA1E-067A-4E5A-AFCB-732CBBFE5D75}" dt="2024-05-25T03:37:10.657" v="3" actId="207"/>
          <ac:spMkLst>
            <pc:docMk/>
            <pc:sldMk cId="2285784390" sldId="1069"/>
            <ac:spMk id="67" creationId="{E56E3823-8F01-C2B4-A1B3-E7A551A70B9B}"/>
          </ac:spMkLst>
        </pc:spChg>
        <pc:spChg chg="del">
          <ac:chgData name="rajuahmed1162021@gmail.com" userId="30f68a9591dbc57c" providerId="LiveId" clId="{6C2ACA1E-067A-4E5A-AFCB-732CBBFE5D75}" dt="2024-05-25T03:36:29.339" v="0"/>
          <ac:spMkLst>
            <pc:docMk/>
            <pc:sldMk cId="2285784390" sldId="1069"/>
            <ac:spMk id="68" creationId="{EE2DBC60-0765-EF98-8A57-90A263F1418D}"/>
          </ac:spMkLst>
        </pc:spChg>
        <pc:picChg chg="add del mod modCrop">
          <ac:chgData name="rajuahmed1162021@gmail.com" userId="30f68a9591dbc57c" providerId="LiveId" clId="{6C2ACA1E-067A-4E5A-AFCB-732CBBFE5D75}" dt="2024-05-25T08:10:56.290" v="1371" actId="478"/>
          <ac:picMkLst>
            <pc:docMk/>
            <pc:sldMk cId="2285784390" sldId="1069"/>
            <ac:picMk id="5" creationId="{1786A024-F90C-6614-FD0D-46AA787E329F}"/>
          </ac:picMkLst>
        </pc:picChg>
      </pc:sldChg>
      <pc:sldChg chg="addSp delSp modSp mod">
        <pc:chgData name="rajuahmed1162021@gmail.com" userId="30f68a9591dbc57c" providerId="LiveId" clId="{6C2ACA1E-067A-4E5A-AFCB-732CBBFE5D75}" dt="2024-05-25T08:11:00.128" v="1372" actId="478"/>
        <pc:sldMkLst>
          <pc:docMk/>
          <pc:sldMk cId="826740710" sldId="1070"/>
        </pc:sldMkLst>
        <pc:spChg chg="add mod">
          <ac:chgData name="rajuahmed1162021@gmail.com" userId="30f68a9591dbc57c" providerId="LiveId" clId="{6C2ACA1E-067A-4E5A-AFCB-732CBBFE5D75}" dt="2024-05-25T08:11:00.128" v="1372" actId="478"/>
          <ac:spMkLst>
            <pc:docMk/>
            <pc:sldMk cId="826740710" sldId="1070"/>
            <ac:spMk id="3" creationId="{B5938881-2BDF-E1A3-C786-46E1B804BBCB}"/>
          </ac:spMkLst>
        </pc:spChg>
        <pc:spChg chg="del mod">
          <ac:chgData name="rajuahmed1162021@gmail.com" userId="30f68a9591dbc57c" providerId="LiveId" clId="{6C2ACA1E-067A-4E5A-AFCB-732CBBFE5D75}" dt="2024-05-25T06:04:53.474" v="751" actId="21"/>
          <ac:spMkLst>
            <pc:docMk/>
            <pc:sldMk cId="826740710" sldId="1070"/>
            <ac:spMk id="7" creationId="{E638BBAD-DB63-4808-8136-815704E4E655}"/>
          </ac:spMkLst>
        </pc:spChg>
        <pc:spChg chg="add del mod ord">
          <ac:chgData name="rajuahmed1162021@gmail.com" userId="30f68a9591dbc57c" providerId="LiveId" clId="{6C2ACA1E-067A-4E5A-AFCB-732CBBFE5D75}" dt="2024-05-25T06:05:29.044" v="755" actId="478"/>
          <ac:spMkLst>
            <pc:docMk/>
            <pc:sldMk cId="826740710" sldId="1070"/>
            <ac:spMk id="8" creationId="{E638BBAD-DB63-4808-8136-815704E4E655}"/>
          </ac:spMkLst>
        </pc:spChg>
        <pc:spChg chg="mod">
          <ac:chgData name="rajuahmed1162021@gmail.com" userId="30f68a9591dbc57c" providerId="LiveId" clId="{6C2ACA1E-067A-4E5A-AFCB-732CBBFE5D75}" dt="2024-05-25T06:04:47.557" v="750" actId="207"/>
          <ac:spMkLst>
            <pc:docMk/>
            <pc:sldMk cId="826740710" sldId="1070"/>
            <ac:spMk id="17" creationId="{A56FEB99-1E8A-322B-C410-A3E208561F95}"/>
          </ac:spMkLst>
        </pc:spChg>
        <pc:spChg chg="mod">
          <ac:chgData name="rajuahmed1162021@gmail.com" userId="30f68a9591dbc57c" providerId="LiveId" clId="{6C2ACA1E-067A-4E5A-AFCB-732CBBFE5D75}" dt="2024-05-25T06:04:47.557" v="750" actId="207"/>
          <ac:spMkLst>
            <pc:docMk/>
            <pc:sldMk cId="826740710" sldId="1070"/>
            <ac:spMk id="18" creationId="{8ED88A35-95C3-83C2-FFF3-79BAB0A95E54}"/>
          </ac:spMkLst>
        </pc:spChg>
        <pc:spChg chg="mod">
          <ac:chgData name="rajuahmed1162021@gmail.com" userId="30f68a9591dbc57c" providerId="LiveId" clId="{6C2ACA1E-067A-4E5A-AFCB-732CBBFE5D75}" dt="2024-05-25T06:07:01.253" v="758" actId="208"/>
          <ac:spMkLst>
            <pc:docMk/>
            <pc:sldMk cId="826740710" sldId="1070"/>
            <ac:spMk id="22" creationId="{C4AC74FE-CEA2-DBD9-ED70-4106C36DFF13}"/>
          </ac:spMkLst>
        </pc:spChg>
        <pc:spChg chg="del">
          <ac:chgData name="rajuahmed1162021@gmail.com" userId="30f68a9591dbc57c" providerId="LiveId" clId="{6C2ACA1E-067A-4E5A-AFCB-732CBBFE5D75}" dt="2024-05-25T03:46:06.872" v="339"/>
          <ac:spMkLst>
            <pc:docMk/>
            <pc:sldMk cId="826740710" sldId="1070"/>
            <ac:spMk id="24" creationId="{1C923E19-0159-7E28-D8E5-6E7D3248506A}"/>
          </ac:spMkLst>
        </pc:spChg>
        <pc:grpChg chg="del">
          <ac:chgData name="rajuahmed1162021@gmail.com" userId="30f68a9591dbc57c" providerId="LiveId" clId="{6C2ACA1E-067A-4E5A-AFCB-732CBBFE5D75}" dt="2024-05-25T06:04:56.390" v="752" actId="478"/>
          <ac:grpSpMkLst>
            <pc:docMk/>
            <pc:sldMk cId="826740710" sldId="1070"/>
            <ac:grpSpMk id="2" creationId="{A7ACFD90-E3BF-9DE2-2901-F92FEFCCF2C8}"/>
          </ac:grpSpMkLst>
        </pc:grpChg>
        <pc:picChg chg="add del mod modCrop">
          <ac:chgData name="rajuahmed1162021@gmail.com" userId="30f68a9591dbc57c" providerId="LiveId" clId="{6C2ACA1E-067A-4E5A-AFCB-732CBBFE5D75}" dt="2024-05-25T08:11:00.128" v="1372" actId="478"/>
          <ac:picMkLst>
            <pc:docMk/>
            <pc:sldMk cId="826740710" sldId="1070"/>
            <ac:picMk id="9" creationId="{6F80362A-99A6-B1DB-E977-2C76FD8B78CF}"/>
          </ac:picMkLst>
        </pc:picChg>
      </pc:sldChg>
      <pc:sldChg chg="addSp delSp modSp mod">
        <pc:chgData name="rajuahmed1162021@gmail.com" userId="30f68a9591dbc57c" providerId="LiveId" clId="{6C2ACA1E-067A-4E5A-AFCB-732CBBFE5D75}" dt="2024-05-25T08:11:04.705" v="1374" actId="478"/>
        <pc:sldMkLst>
          <pc:docMk/>
          <pc:sldMk cId="2405580524" sldId="1071"/>
        </pc:sldMkLst>
        <pc:spChg chg="add del mod ord">
          <ac:chgData name="rajuahmed1162021@gmail.com" userId="30f68a9591dbc57c" providerId="LiveId" clId="{6C2ACA1E-067A-4E5A-AFCB-732CBBFE5D75}" dt="2024-05-25T06:07:43.700" v="764" actId="478"/>
          <ac:spMkLst>
            <pc:docMk/>
            <pc:sldMk cId="2405580524" sldId="1071"/>
            <ac:spMk id="2" creationId="{98D05DEC-46ED-6D9D-55A7-5A8F28BF79B0}"/>
          </ac:spMkLst>
        </pc:spChg>
        <pc:spChg chg="add mod ord">
          <ac:chgData name="rajuahmed1162021@gmail.com" userId="30f68a9591dbc57c" providerId="LiveId" clId="{6C2ACA1E-067A-4E5A-AFCB-732CBBFE5D75}" dt="2024-05-25T06:08:25.709" v="770" actId="207"/>
          <ac:spMkLst>
            <pc:docMk/>
            <pc:sldMk cId="2405580524" sldId="1071"/>
            <ac:spMk id="3" creationId="{3518BDBF-0D01-1625-35B8-67C3B0CD2055}"/>
          </ac:spMkLst>
        </pc:spChg>
        <pc:spChg chg="add mod ord">
          <ac:chgData name="rajuahmed1162021@gmail.com" userId="30f68a9591dbc57c" providerId="LiveId" clId="{6C2ACA1E-067A-4E5A-AFCB-732CBBFE5D75}" dt="2024-05-25T06:09:20.902" v="777" actId="207"/>
          <ac:spMkLst>
            <pc:docMk/>
            <pc:sldMk cId="2405580524" sldId="1071"/>
            <ac:spMk id="4" creationId="{582968A0-3B6B-11A9-AD22-438DC7D92D8C}"/>
          </ac:spMkLst>
        </pc:spChg>
        <pc:spChg chg="add mod">
          <ac:chgData name="rajuahmed1162021@gmail.com" userId="30f68a9591dbc57c" providerId="LiveId" clId="{6C2ACA1E-067A-4E5A-AFCB-732CBBFE5D75}" dt="2024-05-25T08:11:03.695" v="1373" actId="478"/>
          <ac:spMkLst>
            <pc:docMk/>
            <pc:sldMk cId="2405580524" sldId="1071"/>
            <ac:spMk id="5" creationId="{0DEB6081-438B-1619-AB96-5D7DEC11BE26}"/>
          </ac:spMkLst>
        </pc:spChg>
        <pc:spChg chg="add del mod">
          <ac:chgData name="rajuahmed1162021@gmail.com" userId="30f68a9591dbc57c" providerId="LiveId" clId="{6C2ACA1E-067A-4E5A-AFCB-732CBBFE5D75}" dt="2024-05-25T03:51:55.162" v="351"/>
          <ac:spMkLst>
            <pc:docMk/>
            <pc:sldMk cId="2405580524" sldId="1071"/>
            <ac:spMk id="5" creationId="{5F648756-6BFF-A365-71BF-CA3174764E48}"/>
          </ac:spMkLst>
        </pc:spChg>
        <pc:spChg chg="add mod">
          <ac:chgData name="rajuahmed1162021@gmail.com" userId="30f68a9591dbc57c" providerId="LiveId" clId="{6C2ACA1E-067A-4E5A-AFCB-732CBBFE5D75}" dt="2024-05-25T08:11:04.705" v="1374" actId="478"/>
          <ac:spMkLst>
            <pc:docMk/>
            <pc:sldMk cId="2405580524" sldId="1071"/>
            <ac:spMk id="8" creationId="{0012C84C-5E3F-BF6E-29C8-49FAFA5E8D3A}"/>
          </ac:spMkLst>
        </pc:spChg>
        <pc:spChg chg="del mod">
          <ac:chgData name="rajuahmed1162021@gmail.com" userId="30f68a9591dbc57c" providerId="LiveId" clId="{6C2ACA1E-067A-4E5A-AFCB-732CBBFE5D75}" dt="2024-05-25T06:07:26.200" v="759" actId="21"/>
          <ac:spMkLst>
            <pc:docMk/>
            <pc:sldMk cId="2405580524" sldId="1071"/>
            <ac:spMk id="26" creationId="{98D05DEC-46ED-6D9D-55A7-5A8F28BF79B0}"/>
          </ac:spMkLst>
        </pc:spChg>
        <pc:spChg chg="mod">
          <ac:chgData name="rajuahmed1162021@gmail.com" userId="30f68a9591dbc57c" providerId="LiveId" clId="{6C2ACA1E-067A-4E5A-AFCB-732CBBFE5D75}" dt="2024-05-25T06:07:41.583" v="763" actId="207"/>
          <ac:spMkLst>
            <pc:docMk/>
            <pc:sldMk cId="2405580524" sldId="1071"/>
            <ac:spMk id="44" creationId="{14C3820D-0DA4-BE6C-24FA-50CAF8CFC4C8}"/>
          </ac:spMkLst>
        </pc:spChg>
        <pc:spChg chg="mod">
          <ac:chgData name="rajuahmed1162021@gmail.com" userId="30f68a9591dbc57c" providerId="LiveId" clId="{6C2ACA1E-067A-4E5A-AFCB-732CBBFE5D75}" dt="2024-05-25T06:08:30.944" v="771" actId="207"/>
          <ac:spMkLst>
            <pc:docMk/>
            <pc:sldMk cId="2405580524" sldId="1071"/>
            <ac:spMk id="45" creationId="{0DA58B7C-BE89-F732-0295-4A6ADF1E2254}"/>
          </ac:spMkLst>
        </pc:spChg>
        <pc:spChg chg="mod">
          <ac:chgData name="rajuahmed1162021@gmail.com" userId="30f68a9591dbc57c" providerId="LiveId" clId="{6C2ACA1E-067A-4E5A-AFCB-732CBBFE5D75}" dt="2024-05-25T06:08:30.944" v="771" actId="207"/>
          <ac:spMkLst>
            <pc:docMk/>
            <pc:sldMk cId="2405580524" sldId="1071"/>
            <ac:spMk id="52" creationId="{FCACD61D-16AE-27E5-6FBE-CABB46110B3D}"/>
          </ac:spMkLst>
        </pc:spChg>
        <pc:spChg chg="mod">
          <ac:chgData name="rajuahmed1162021@gmail.com" userId="30f68a9591dbc57c" providerId="LiveId" clId="{6C2ACA1E-067A-4E5A-AFCB-732CBBFE5D75}" dt="2024-05-25T06:09:05.974" v="776" actId="207"/>
          <ac:spMkLst>
            <pc:docMk/>
            <pc:sldMk cId="2405580524" sldId="1071"/>
            <ac:spMk id="57" creationId="{6ED02A4B-6119-3BBE-6275-7B42B630DB86}"/>
          </ac:spMkLst>
        </pc:spChg>
        <pc:spChg chg="del">
          <ac:chgData name="rajuahmed1162021@gmail.com" userId="30f68a9591dbc57c" providerId="LiveId" clId="{6C2ACA1E-067A-4E5A-AFCB-732CBBFE5D75}" dt="2024-05-25T03:51:21.051" v="348"/>
          <ac:spMkLst>
            <pc:docMk/>
            <pc:sldMk cId="2405580524" sldId="1071"/>
            <ac:spMk id="59" creationId="{0CBE7154-738C-1E69-41AB-0FD2CB1FBC4E}"/>
          </ac:spMkLst>
        </pc:spChg>
        <pc:spChg chg="del">
          <ac:chgData name="rajuahmed1162021@gmail.com" userId="30f68a9591dbc57c" providerId="LiveId" clId="{6C2ACA1E-067A-4E5A-AFCB-732CBBFE5D75}" dt="2024-05-25T03:50:59.112" v="344"/>
          <ac:spMkLst>
            <pc:docMk/>
            <pc:sldMk cId="2405580524" sldId="1071"/>
            <ac:spMk id="60" creationId="{6E26924B-A4AA-3635-B2E4-61AB6319DE21}"/>
          </ac:spMkLst>
        </pc:spChg>
        <pc:grpChg chg="del">
          <ac:chgData name="rajuahmed1162021@gmail.com" userId="30f68a9591dbc57c" providerId="LiveId" clId="{6C2ACA1E-067A-4E5A-AFCB-732CBBFE5D75}" dt="2024-05-25T06:07:29.972" v="760" actId="478"/>
          <ac:grpSpMkLst>
            <pc:docMk/>
            <pc:sldMk cId="2405580524" sldId="1071"/>
            <ac:grpSpMk id="20" creationId="{FC3AAC1B-3E61-C775-CBCB-9D8C246D5C00}"/>
          </ac:grpSpMkLst>
        </pc:grpChg>
        <pc:picChg chg="add del mod modCrop">
          <ac:chgData name="rajuahmed1162021@gmail.com" userId="30f68a9591dbc57c" providerId="LiveId" clId="{6C2ACA1E-067A-4E5A-AFCB-732CBBFE5D75}" dt="2024-05-25T03:51:11.181" v="347" actId="478"/>
          <ac:picMkLst>
            <pc:docMk/>
            <pc:sldMk cId="2405580524" sldId="1071"/>
            <ac:picMk id="3" creationId="{25E5CABE-4E92-CB78-F373-BB16DF7AC353}"/>
          </ac:picMkLst>
        </pc:picChg>
        <pc:picChg chg="add del mod modCrop">
          <ac:chgData name="rajuahmed1162021@gmail.com" userId="30f68a9591dbc57c" providerId="LiveId" clId="{6C2ACA1E-067A-4E5A-AFCB-732CBBFE5D75}" dt="2024-05-25T08:11:04.705" v="1374" actId="478"/>
          <ac:picMkLst>
            <pc:docMk/>
            <pc:sldMk cId="2405580524" sldId="1071"/>
            <ac:picMk id="7" creationId="{562B2FDE-F7D6-F8FB-EC8D-48B4D7E41775}"/>
          </ac:picMkLst>
        </pc:picChg>
        <pc:picChg chg="add del mod modCrop">
          <ac:chgData name="rajuahmed1162021@gmail.com" userId="30f68a9591dbc57c" providerId="LiveId" clId="{6C2ACA1E-067A-4E5A-AFCB-732CBBFE5D75}" dt="2024-05-25T08:11:03.695" v="1373" actId="478"/>
          <ac:picMkLst>
            <pc:docMk/>
            <pc:sldMk cId="2405580524" sldId="1071"/>
            <ac:picMk id="9" creationId="{D545651E-C76F-CB7D-B510-62BF044B0870}"/>
          </ac:picMkLst>
        </pc:picChg>
      </pc:sldChg>
      <pc:sldChg chg="addSp delSp modSp mod">
        <pc:chgData name="rajuahmed1162021@gmail.com" userId="30f68a9591dbc57c" providerId="LiveId" clId="{6C2ACA1E-067A-4E5A-AFCB-732CBBFE5D75}" dt="2024-05-25T08:11:07.775" v="1375" actId="478"/>
        <pc:sldMkLst>
          <pc:docMk/>
          <pc:sldMk cId="387309445" sldId="1072"/>
        </pc:sldMkLst>
        <pc:spChg chg="add del mod ord">
          <ac:chgData name="rajuahmed1162021@gmail.com" userId="30f68a9591dbc57c" providerId="LiveId" clId="{6C2ACA1E-067A-4E5A-AFCB-732CBBFE5D75}" dt="2024-05-25T06:09:59.015" v="783" actId="478"/>
          <ac:spMkLst>
            <pc:docMk/>
            <pc:sldMk cId="387309445" sldId="1072"/>
            <ac:spMk id="2" creationId="{98D05DEC-46ED-6D9D-55A7-5A8F28BF79B0}"/>
          </ac:spMkLst>
        </pc:spChg>
        <pc:spChg chg="add mod ord">
          <ac:chgData name="rajuahmed1162021@gmail.com" userId="30f68a9591dbc57c" providerId="LiveId" clId="{6C2ACA1E-067A-4E5A-AFCB-732CBBFE5D75}" dt="2024-05-25T06:11:05.828" v="797" actId="1035"/>
          <ac:spMkLst>
            <pc:docMk/>
            <pc:sldMk cId="387309445" sldId="1072"/>
            <ac:spMk id="4" creationId="{23D0ABDD-355A-0EF7-4A85-74C4DC87DE2A}"/>
          </ac:spMkLst>
        </pc:spChg>
        <pc:spChg chg="add mod">
          <ac:chgData name="rajuahmed1162021@gmail.com" userId="30f68a9591dbc57c" providerId="LiveId" clId="{6C2ACA1E-067A-4E5A-AFCB-732CBBFE5D75}" dt="2024-05-25T08:11:07.775" v="1375" actId="478"/>
          <ac:spMkLst>
            <pc:docMk/>
            <pc:sldMk cId="387309445" sldId="1072"/>
            <ac:spMk id="5" creationId="{930E7662-0A73-56C9-A128-B397900D6C19}"/>
          </ac:spMkLst>
        </pc:spChg>
        <pc:spChg chg="del mod">
          <ac:chgData name="rajuahmed1162021@gmail.com" userId="30f68a9591dbc57c" providerId="LiveId" clId="{6C2ACA1E-067A-4E5A-AFCB-732CBBFE5D75}" dt="2024-05-25T06:09:47.609" v="779" actId="21"/>
          <ac:spMkLst>
            <pc:docMk/>
            <pc:sldMk cId="387309445" sldId="1072"/>
            <ac:spMk id="26" creationId="{98D05DEC-46ED-6D9D-55A7-5A8F28BF79B0}"/>
          </ac:spMkLst>
        </pc:spChg>
        <pc:spChg chg="mod">
          <ac:chgData name="rajuahmed1162021@gmail.com" userId="30f68a9591dbc57c" providerId="LiveId" clId="{6C2ACA1E-067A-4E5A-AFCB-732CBBFE5D75}" dt="2024-05-25T06:09:44.586" v="778" actId="207"/>
          <ac:spMkLst>
            <pc:docMk/>
            <pc:sldMk cId="387309445" sldId="1072"/>
            <ac:spMk id="44" creationId="{14C3820D-0DA4-BE6C-24FA-50CAF8CFC4C8}"/>
          </ac:spMkLst>
        </pc:spChg>
        <pc:spChg chg="mod">
          <ac:chgData name="rajuahmed1162021@gmail.com" userId="30f68a9591dbc57c" providerId="LiveId" clId="{6C2ACA1E-067A-4E5A-AFCB-732CBBFE5D75}" dt="2024-05-25T06:09:44.586" v="778" actId="207"/>
          <ac:spMkLst>
            <pc:docMk/>
            <pc:sldMk cId="387309445" sldId="1072"/>
            <ac:spMk id="81" creationId="{ABD615BB-5E0A-26F0-676F-4C99A808BF57}"/>
          </ac:spMkLst>
        </pc:spChg>
        <pc:spChg chg="mod">
          <ac:chgData name="rajuahmed1162021@gmail.com" userId="30f68a9591dbc57c" providerId="LiveId" clId="{6C2ACA1E-067A-4E5A-AFCB-732CBBFE5D75}" dt="2024-05-25T06:09:44.586" v="778" actId="207"/>
          <ac:spMkLst>
            <pc:docMk/>
            <pc:sldMk cId="387309445" sldId="1072"/>
            <ac:spMk id="82" creationId="{071BC654-6D8C-FDC4-F6C6-C441AF8835D6}"/>
          </ac:spMkLst>
        </pc:spChg>
        <pc:spChg chg="mod">
          <ac:chgData name="rajuahmed1162021@gmail.com" userId="30f68a9591dbc57c" providerId="LiveId" clId="{6C2ACA1E-067A-4E5A-AFCB-732CBBFE5D75}" dt="2024-05-25T06:09:44.586" v="778" actId="207"/>
          <ac:spMkLst>
            <pc:docMk/>
            <pc:sldMk cId="387309445" sldId="1072"/>
            <ac:spMk id="85" creationId="{3888CEB1-934E-9D4D-4155-F81C1A2353C6}"/>
          </ac:spMkLst>
        </pc:spChg>
        <pc:spChg chg="mod">
          <ac:chgData name="rajuahmed1162021@gmail.com" userId="30f68a9591dbc57c" providerId="LiveId" clId="{6C2ACA1E-067A-4E5A-AFCB-732CBBFE5D75}" dt="2024-05-25T06:09:44.586" v="778" actId="207"/>
          <ac:spMkLst>
            <pc:docMk/>
            <pc:sldMk cId="387309445" sldId="1072"/>
            <ac:spMk id="86" creationId="{37DECA53-E704-6ECB-AEC7-F37AE3B495DF}"/>
          </ac:spMkLst>
        </pc:spChg>
        <pc:spChg chg="mod">
          <ac:chgData name="rajuahmed1162021@gmail.com" userId="30f68a9591dbc57c" providerId="LiveId" clId="{6C2ACA1E-067A-4E5A-AFCB-732CBBFE5D75}" dt="2024-05-25T06:09:44.586" v="778" actId="207"/>
          <ac:spMkLst>
            <pc:docMk/>
            <pc:sldMk cId="387309445" sldId="1072"/>
            <ac:spMk id="87" creationId="{876F85F1-40E8-95A0-8A98-C02359286999}"/>
          </ac:spMkLst>
        </pc:spChg>
        <pc:spChg chg="mod">
          <ac:chgData name="rajuahmed1162021@gmail.com" userId="30f68a9591dbc57c" providerId="LiveId" clId="{6C2ACA1E-067A-4E5A-AFCB-732CBBFE5D75}" dt="2024-05-25T06:09:44.586" v="778" actId="207"/>
          <ac:spMkLst>
            <pc:docMk/>
            <pc:sldMk cId="387309445" sldId="1072"/>
            <ac:spMk id="88" creationId="{7B75B13B-70C7-5B12-6647-843910AC0E1B}"/>
          </ac:spMkLst>
        </pc:spChg>
        <pc:spChg chg="del">
          <ac:chgData name="rajuahmed1162021@gmail.com" userId="30f68a9591dbc57c" providerId="LiveId" clId="{6C2ACA1E-067A-4E5A-AFCB-732CBBFE5D75}" dt="2024-05-25T03:53:46.804" v="359"/>
          <ac:spMkLst>
            <pc:docMk/>
            <pc:sldMk cId="387309445" sldId="1072"/>
            <ac:spMk id="96" creationId="{08D9D8EE-0779-BE8F-4F7E-FFA9D8EAB22A}"/>
          </ac:spMkLst>
        </pc:spChg>
        <pc:grpChg chg="del">
          <ac:chgData name="rajuahmed1162021@gmail.com" userId="30f68a9591dbc57c" providerId="LiveId" clId="{6C2ACA1E-067A-4E5A-AFCB-732CBBFE5D75}" dt="2024-05-25T06:09:50.484" v="780" actId="478"/>
          <ac:grpSpMkLst>
            <pc:docMk/>
            <pc:sldMk cId="387309445" sldId="1072"/>
            <ac:grpSpMk id="20" creationId="{FC3AAC1B-3E61-C775-CBCB-9D8C246D5C00}"/>
          </ac:grpSpMkLst>
        </pc:grpChg>
        <pc:picChg chg="add del mod modCrop">
          <ac:chgData name="rajuahmed1162021@gmail.com" userId="30f68a9591dbc57c" providerId="LiveId" clId="{6C2ACA1E-067A-4E5A-AFCB-732CBBFE5D75}" dt="2024-05-25T08:11:07.775" v="1375" actId="478"/>
          <ac:picMkLst>
            <pc:docMk/>
            <pc:sldMk cId="387309445" sldId="1072"/>
            <ac:picMk id="3" creationId="{C3F4BF60-79CB-A477-741E-C60B36F80D31}"/>
          </ac:picMkLst>
        </pc:picChg>
      </pc:sldChg>
      <pc:sldChg chg="addSp delSp modSp mod">
        <pc:chgData name="rajuahmed1162021@gmail.com" userId="30f68a9591dbc57c" providerId="LiveId" clId="{6C2ACA1E-067A-4E5A-AFCB-732CBBFE5D75}" dt="2024-05-25T08:11:14.383" v="1376" actId="478"/>
        <pc:sldMkLst>
          <pc:docMk/>
          <pc:sldMk cId="973729540" sldId="1073"/>
        </pc:sldMkLst>
        <pc:spChg chg="add mod ord">
          <ac:chgData name="rajuahmed1162021@gmail.com" userId="30f68a9591dbc57c" providerId="LiveId" clId="{6C2ACA1E-067A-4E5A-AFCB-732CBBFE5D75}" dt="2024-05-25T06:12:43.147" v="880" actId="207"/>
          <ac:spMkLst>
            <pc:docMk/>
            <pc:sldMk cId="973729540" sldId="1073"/>
            <ac:spMk id="2" creationId="{98D05DEC-46ED-6D9D-55A7-5A8F28BF79B0}"/>
          </ac:spMkLst>
        </pc:spChg>
        <pc:spChg chg="add mod ord">
          <ac:chgData name="rajuahmed1162021@gmail.com" userId="30f68a9591dbc57c" providerId="LiveId" clId="{6C2ACA1E-067A-4E5A-AFCB-732CBBFE5D75}" dt="2024-05-25T06:13:15.994" v="885" actId="167"/>
          <ac:spMkLst>
            <pc:docMk/>
            <pc:sldMk cId="973729540" sldId="1073"/>
            <ac:spMk id="4" creationId="{A3E09CAC-AF86-CBA2-793C-6060F7D43796}"/>
          </ac:spMkLst>
        </pc:spChg>
        <pc:spChg chg="add mod">
          <ac:chgData name="rajuahmed1162021@gmail.com" userId="30f68a9591dbc57c" providerId="LiveId" clId="{6C2ACA1E-067A-4E5A-AFCB-732CBBFE5D75}" dt="2024-05-25T08:11:14.383" v="1376" actId="478"/>
          <ac:spMkLst>
            <pc:docMk/>
            <pc:sldMk cId="973729540" sldId="1073"/>
            <ac:spMk id="6" creationId="{33B1A8D4-5BB3-D298-0F6C-B892BF50A750}"/>
          </ac:spMkLst>
        </pc:spChg>
        <pc:spChg chg="del mod">
          <ac:chgData name="rajuahmed1162021@gmail.com" userId="30f68a9591dbc57c" providerId="LiveId" clId="{6C2ACA1E-067A-4E5A-AFCB-732CBBFE5D75}" dt="2024-05-25T06:11:33.144" v="799" actId="21"/>
          <ac:spMkLst>
            <pc:docMk/>
            <pc:sldMk cId="973729540" sldId="1073"/>
            <ac:spMk id="26" creationId="{98D05DEC-46ED-6D9D-55A7-5A8F28BF79B0}"/>
          </ac:spMkLst>
        </pc:spChg>
        <pc:spChg chg="mod">
          <ac:chgData name="rajuahmed1162021@gmail.com" userId="30f68a9591dbc57c" providerId="LiveId" clId="{6C2ACA1E-067A-4E5A-AFCB-732CBBFE5D75}" dt="2024-05-25T06:11:30.307" v="798" actId="207"/>
          <ac:spMkLst>
            <pc:docMk/>
            <pc:sldMk cId="973729540" sldId="1073"/>
            <ac:spMk id="44" creationId="{14C3820D-0DA4-BE6C-24FA-50CAF8CFC4C8}"/>
          </ac:spMkLst>
        </pc:spChg>
        <pc:spChg chg="mod topLvl">
          <ac:chgData name="rajuahmed1162021@gmail.com" userId="30f68a9591dbc57c" providerId="LiveId" clId="{6C2ACA1E-067A-4E5A-AFCB-732CBBFE5D75}" dt="2024-05-25T06:11:30.307" v="798" actId="207"/>
          <ac:spMkLst>
            <pc:docMk/>
            <pc:sldMk cId="973729540" sldId="1073"/>
            <ac:spMk id="102" creationId="{9993B742-5138-5D02-83D4-4057D20FC92A}"/>
          </ac:spMkLst>
        </pc:spChg>
        <pc:spChg chg="mod topLvl">
          <ac:chgData name="rajuahmed1162021@gmail.com" userId="30f68a9591dbc57c" providerId="LiveId" clId="{6C2ACA1E-067A-4E5A-AFCB-732CBBFE5D75}" dt="2024-05-25T06:11:30.307" v="798" actId="207"/>
          <ac:spMkLst>
            <pc:docMk/>
            <pc:sldMk cId="973729540" sldId="1073"/>
            <ac:spMk id="103" creationId="{4B6EA98A-A16B-42E7-CC37-7AE46452EF3E}"/>
          </ac:spMkLst>
        </pc:spChg>
        <pc:spChg chg="mod topLvl">
          <ac:chgData name="rajuahmed1162021@gmail.com" userId="30f68a9591dbc57c" providerId="LiveId" clId="{6C2ACA1E-067A-4E5A-AFCB-732CBBFE5D75}" dt="2024-05-25T06:11:30.307" v="798" actId="207"/>
          <ac:spMkLst>
            <pc:docMk/>
            <pc:sldMk cId="973729540" sldId="1073"/>
            <ac:spMk id="104" creationId="{D9AC4D7C-271E-E6F8-810C-89E31E918913}"/>
          </ac:spMkLst>
        </pc:spChg>
        <pc:spChg chg="mod topLvl">
          <ac:chgData name="rajuahmed1162021@gmail.com" userId="30f68a9591dbc57c" providerId="LiveId" clId="{6C2ACA1E-067A-4E5A-AFCB-732CBBFE5D75}" dt="2024-05-25T06:11:30.307" v="798" actId="207"/>
          <ac:spMkLst>
            <pc:docMk/>
            <pc:sldMk cId="973729540" sldId="1073"/>
            <ac:spMk id="105" creationId="{F73871F4-A3C8-7781-FA24-8759DA7BAB00}"/>
          </ac:spMkLst>
        </pc:spChg>
        <pc:spChg chg="mod topLvl">
          <ac:chgData name="rajuahmed1162021@gmail.com" userId="30f68a9591dbc57c" providerId="LiveId" clId="{6C2ACA1E-067A-4E5A-AFCB-732CBBFE5D75}" dt="2024-05-25T06:11:30.307" v="798" actId="207"/>
          <ac:spMkLst>
            <pc:docMk/>
            <pc:sldMk cId="973729540" sldId="1073"/>
            <ac:spMk id="111" creationId="{49384987-4C71-383C-5832-4F2105441DC4}"/>
          </ac:spMkLst>
        </pc:spChg>
        <pc:spChg chg="mod topLvl">
          <ac:chgData name="rajuahmed1162021@gmail.com" userId="30f68a9591dbc57c" providerId="LiveId" clId="{6C2ACA1E-067A-4E5A-AFCB-732CBBFE5D75}" dt="2024-05-25T06:11:30.307" v="798" actId="207"/>
          <ac:spMkLst>
            <pc:docMk/>
            <pc:sldMk cId="973729540" sldId="1073"/>
            <ac:spMk id="112" creationId="{D8D23533-FE00-7822-4DA0-5C38D3D788D4}"/>
          </ac:spMkLst>
        </pc:spChg>
        <pc:spChg chg="mod topLvl">
          <ac:chgData name="rajuahmed1162021@gmail.com" userId="30f68a9591dbc57c" providerId="LiveId" clId="{6C2ACA1E-067A-4E5A-AFCB-732CBBFE5D75}" dt="2024-05-25T06:11:30.307" v="798" actId="207"/>
          <ac:spMkLst>
            <pc:docMk/>
            <pc:sldMk cId="973729540" sldId="1073"/>
            <ac:spMk id="113" creationId="{B233488E-F6D7-E078-4A9D-ADCA06BFB023}"/>
          </ac:spMkLst>
        </pc:spChg>
        <pc:spChg chg="mod topLvl">
          <ac:chgData name="rajuahmed1162021@gmail.com" userId="30f68a9591dbc57c" providerId="LiveId" clId="{6C2ACA1E-067A-4E5A-AFCB-732CBBFE5D75}" dt="2024-05-25T06:11:30.307" v="798" actId="207"/>
          <ac:spMkLst>
            <pc:docMk/>
            <pc:sldMk cId="973729540" sldId="1073"/>
            <ac:spMk id="114" creationId="{C7A95EBB-F66D-FE57-A9AF-B63D5A045494}"/>
          </ac:spMkLst>
        </pc:spChg>
        <pc:spChg chg="mod">
          <ac:chgData name="rajuahmed1162021@gmail.com" userId="30f68a9591dbc57c" providerId="LiveId" clId="{6C2ACA1E-067A-4E5A-AFCB-732CBBFE5D75}" dt="2024-05-25T06:11:30.307" v="798" actId="207"/>
          <ac:spMkLst>
            <pc:docMk/>
            <pc:sldMk cId="973729540" sldId="1073"/>
            <ac:spMk id="129" creationId="{9C0D2A15-9769-9D3E-3966-F296C25EEC17}"/>
          </ac:spMkLst>
        </pc:spChg>
        <pc:spChg chg="del">
          <ac:chgData name="rajuahmed1162021@gmail.com" userId="30f68a9591dbc57c" providerId="LiveId" clId="{6C2ACA1E-067A-4E5A-AFCB-732CBBFE5D75}" dt="2024-05-25T03:57:39.749" v="364"/>
          <ac:spMkLst>
            <pc:docMk/>
            <pc:sldMk cId="973729540" sldId="1073"/>
            <ac:spMk id="131" creationId="{2D9F7333-9ED2-46A4-70D9-EA1AA5B0CF45}"/>
          </ac:spMkLst>
        </pc:spChg>
        <pc:grpChg chg="del">
          <ac:chgData name="rajuahmed1162021@gmail.com" userId="30f68a9591dbc57c" providerId="LiveId" clId="{6C2ACA1E-067A-4E5A-AFCB-732CBBFE5D75}" dt="2024-05-25T06:11:35.620" v="800" actId="478"/>
          <ac:grpSpMkLst>
            <pc:docMk/>
            <pc:sldMk cId="973729540" sldId="1073"/>
            <ac:grpSpMk id="20" creationId="{FC3AAC1B-3E61-C775-CBCB-9D8C246D5C00}"/>
          </ac:grpSpMkLst>
        </pc:grpChg>
        <pc:grpChg chg="del">
          <ac:chgData name="rajuahmed1162021@gmail.com" userId="30f68a9591dbc57c" providerId="LiveId" clId="{6C2ACA1E-067A-4E5A-AFCB-732CBBFE5D75}" dt="2024-05-25T03:58:23.745" v="370" actId="165"/>
          <ac:grpSpMkLst>
            <pc:docMk/>
            <pc:sldMk cId="973729540" sldId="1073"/>
            <ac:grpSpMk id="125" creationId="{E0C87371-1F7F-2822-9505-1B005E2279E8}"/>
          </ac:grpSpMkLst>
        </pc:grpChg>
        <pc:grpChg chg="del">
          <ac:chgData name="rajuahmed1162021@gmail.com" userId="30f68a9591dbc57c" providerId="LiveId" clId="{6C2ACA1E-067A-4E5A-AFCB-732CBBFE5D75}" dt="2024-05-25T03:58:23.745" v="370" actId="165"/>
          <ac:grpSpMkLst>
            <pc:docMk/>
            <pc:sldMk cId="973729540" sldId="1073"/>
            <ac:grpSpMk id="126" creationId="{E7CA5CC1-1176-5B1C-7DFE-103BF8F667B7}"/>
          </ac:grpSpMkLst>
        </pc:grpChg>
        <pc:grpChg chg="del">
          <ac:chgData name="rajuahmed1162021@gmail.com" userId="30f68a9591dbc57c" providerId="LiveId" clId="{6C2ACA1E-067A-4E5A-AFCB-732CBBFE5D75}" dt="2024-05-25T03:58:23.745" v="370" actId="165"/>
          <ac:grpSpMkLst>
            <pc:docMk/>
            <pc:sldMk cId="973729540" sldId="1073"/>
            <ac:grpSpMk id="127" creationId="{0AF33584-9130-BC1F-6A18-757017FD7A2D}"/>
          </ac:grpSpMkLst>
        </pc:grpChg>
        <pc:grpChg chg="del">
          <ac:chgData name="rajuahmed1162021@gmail.com" userId="30f68a9591dbc57c" providerId="LiveId" clId="{6C2ACA1E-067A-4E5A-AFCB-732CBBFE5D75}" dt="2024-05-25T03:58:23.745" v="370" actId="165"/>
          <ac:grpSpMkLst>
            <pc:docMk/>
            <pc:sldMk cId="973729540" sldId="1073"/>
            <ac:grpSpMk id="128" creationId="{65C85CEF-199C-427C-C0AF-87657162C358}"/>
          </ac:grpSpMkLst>
        </pc:grpChg>
        <pc:picChg chg="add del mod modCrop">
          <ac:chgData name="rajuahmed1162021@gmail.com" userId="30f68a9591dbc57c" providerId="LiveId" clId="{6C2ACA1E-067A-4E5A-AFCB-732CBBFE5D75}" dt="2024-05-25T08:11:14.383" v="1376" actId="478"/>
          <ac:picMkLst>
            <pc:docMk/>
            <pc:sldMk cId="973729540" sldId="1073"/>
            <ac:picMk id="3" creationId="{89ADAAD6-9D6A-D5E9-7E93-7C170501079F}"/>
          </ac:picMkLst>
        </pc:picChg>
      </pc:sldChg>
      <pc:sldChg chg="addSp delSp modSp mod">
        <pc:chgData name="rajuahmed1162021@gmail.com" userId="30f68a9591dbc57c" providerId="LiveId" clId="{6C2ACA1E-067A-4E5A-AFCB-732CBBFE5D75}" dt="2024-05-25T08:11:18.078" v="1377" actId="478"/>
        <pc:sldMkLst>
          <pc:docMk/>
          <pc:sldMk cId="4164109936" sldId="1074"/>
        </pc:sldMkLst>
        <pc:spChg chg="add mod ord">
          <ac:chgData name="rajuahmed1162021@gmail.com" userId="30f68a9591dbc57c" providerId="LiveId" clId="{6C2ACA1E-067A-4E5A-AFCB-732CBBFE5D75}" dt="2024-05-25T06:14:36.256" v="901" actId="12789"/>
          <ac:spMkLst>
            <pc:docMk/>
            <pc:sldMk cId="4164109936" sldId="1074"/>
            <ac:spMk id="2" creationId="{8121F31D-66AA-E764-4B2B-63451AB6906D}"/>
          </ac:spMkLst>
        </pc:spChg>
        <pc:spChg chg="add mod ord">
          <ac:chgData name="rajuahmed1162021@gmail.com" userId="30f68a9591dbc57c" providerId="LiveId" clId="{6C2ACA1E-067A-4E5A-AFCB-732CBBFE5D75}" dt="2024-05-25T06:13:54.548" v="890" actId="167"/>
          <ac:spMkLst>
            <pc:docMk/>
            <pc:sldMk cId="4164109936" sldId="1074"/>
            <ac:spMk id="4" creationId="{98D05DEC-46ED-6D9D-55A7-5A8F28BF79B0}"/>
          </ac:spMkLst>
        </pc:spChg>
        <pc:spChg chg="del">
          <ac:chgData name="rajuahmed1162021@gmail.com" userId="30f68a9591dbc57c" providerId="LiveId" clId="{6C2ACA1E-067A-4E5A-AFCB-732CBBFE5D75}" dt="2024-05-25T04:00:15.391" v="372"/>
          <ac:spMkLst>
            <pc:docMk/>
            <pc:sldMk cId="4164109936" sldId="1074"/>
            <ac:spMk id="6" creationId="{654E6040-2793-FAF2-58FB-A434516F6D76}"/>
          </ac:spMkLst>
        </pc:spChg>
        <pc:spChg chg="add mod">
          <ac:chgData name="rajuahmed1162021@gmail.com" userId="30f68a9591dbc57c" providerId="LiveId" clId="{6C2ACA1E-067A-4E5A-AFCB-732CBBFE5D75}" dt="2024-05-25T08:11:18.078" v="1377" actId="478"/>
          <ac:spMkLst>
            <pc:docMk/>
            <pc:sldMk cId="4164109936" sldId="1074"/>
            <ac:spMk id="6" creationId="{EDBC20C1-6659-FA66-6FD0-6C63F99A9159}"/>
          </ac:spMkLst>
        </pc:spChg>
        <pc:spChg chg="del">
          <ac:chgData name="rajuahmed1162021@gmail.com" userId="30f68a9591dbc57c" providerId="LiveId" clId="{6C2ACA1E-067A-4E5A-AFCB-732CBBFE5D75}" dt="2024-05-25T04:01:04.356" v="380" actId="21"/>
          <ac:spMkLst>
            <pc:docMk/>
            <pc:sldMk cId="4164109936" sldId="1074"/>
            <ac:spMk id="26" creationId="{98D05DEC-46ED-6D9D-55A7-5A8F28BF79B0}"/>
          </ac:spMkLst>
        </pc:spChg>
        <pc:spChg chg="mod topLvl">
          <ac:chgData name="rajuahmed1162021@gmail.com" userId="30f68a9591dbc57c" providerId="LiveId" clId="{6C2ACA1E-067A-4E5A-AFCB-732CBBFE5D75}" dt="2024-05-25T04:00:46.841" v="378" actId="207"/>
          <ac:spMkLst>
            <pc:docMk/>
            <pc:sldMk cId="4164109936" sldId="1074"/>
            <ac:spMk id="139" creationId="{1F3C6DFE-CA26-76F1-69CC-D23AB02E1B2F}"/>
          </ac:spMkLst>
        </pc:spChg>
        <pc:spChg chg="mod topLvl">
          <ac:chgData name="rajuahmed1162021@gmail.com" userId="30f68a9591dbc57c" providerId="LiveId" clId="{6C2ACA1E-067A-4E5A-AFCB-732CBBFE5D75}" dt="2024-05-25T04:00:46.841" v="378" actId="207"/>
          <ac:spMkLst>
            <pc:docMk/>
            <pc:sldMk cId="4164109936" sldId="1074"/>
            <ac:spMk id="140" creationId="{9E766AA8-F5FC-9538-F349-E929930CFDF1}"/>
          </ac:spMkLst>
        </pc:spChg>
        <pc:spChg chg="mod topLvl">
          <ac:chgData name="rajuahmed1162021@gmail.com" userId="30f68a9591dbc57c" providerId="LiveId" clId="{6C2ACA1E-067A-4E5A-AFCB-732CBBFE5D75}" dt="2024-05-25T04:00:46.841" v="378" actId="207"/>
          <ac:spMkLst>
            <pc:docMk/>
            <pc:sldMk cId="4164109936" sldId="1074"/>
            <ac:spMk id="142" creationId="{500CCC47-2CE8-E827-991C-9497B0284D3A}"/>
          </ac:spMkLst>
        </pc:spChg>
        <pc:spChg chg="mod topLvl">
          <ac:chgData name="rajuahmed1162021@gmail.com" userId="30f68a9591dbc57c" providerId="LiveId" clId="{6C2ACA1E-067A-4E5A-AFCB-732CBBFE5D75}" dt="2024-05-25T04:00:46.841" v="378" actId="207"/>
          <ac:spMkLst>
            <pc:docMk/>
            <pc:sldMk cId="4164109936" sldId="1074"/>
            <ac:spMk id="143" creationId="{D647A164-B168-E654-3C77-CA1AB3F12BF1}"/>
          </ac:spMkLst>
        </pc:spChg>
        <pc:grpChg chg="del">
          <ac:chgData name="rajuahmed1162021@gmail.com" userId="30f68a9591dbc57c" providerId="LiveId" clId="{6C2ACA1E-067A-4E5A-AFCB-732CBBFE5D75}" dt="2024-05-25T04:01:06.704" v="381" actId="478"/>
          <ac:grpSpMkLst>
            <pc:docMk/>
            <pc:sldMk cId="4164109936" sldId="1074"/>
            <ac:grpSpMk id="20" creationId="{FC3AAC1B-3E61-C775-CBCB-9D8C246D5C00}"/>
          </ac:grpSpMkLst>
        </pc:grpChg>
        <pc:grpChg chg="del">
          <ac:chgData name="rajuahmed1162021@gmail.com" userId="30f68a9591dbc57c" providerId="LiveId" clId="{6C2ACA1E-067A-4E5A-AFCB-732CBBFE5D75}" dt="2024-05-25T04:00:38.640" v="377" actId="165"/>
          <ac:grpSpMkLst>
            <pc:docMk/>
            <pc:sldMk cId="4164109936" sldId="1074"/>
            <ac:grpSpMk id="138" creationId="{09D7EF4C-7E25-F18B-19A3-BA86F945B38D}"/>
          </ac:grpSpMkLst>
        </pc:grpChg>
        <pc:grpChg chg="del">
          <ac:chgData name="rajuahmed1162021@gmail.com" userId="30f68a9591dbc57c" providerId="LiveId" clId="{6C2ACA1E-067A-4E5A-AFCB-732CBBFE5D75}" dt="2024-05-25T04:00:38.640" v="377" actId="165"/>
          <ac:grpSpMkLst>
            <pc:docMk/>
            <pc:sldMk cId="4164109936" sldId="1074"/>
            <ac:grpSpMk id="141" creationId="{4915D05B-A707-249B-41B4-10B89AB5D7EC}"/>
          </ac:grpSpMkLst>
        </pc:grpChg>
        <pc:picChg chg="add del mod modCrop">
          <ac:chgData name="rajuahmed1162021@gmail.com" userId="30f68a9591dbc57c" providerId="LiveId" clId="{6C2ACA1E-067A-4E5A-AFCB-732CBBFE5D75}" dt="2024-05-25T08:11:18.078" v="1377" actId="478"/>
          <ac:picMkLst>
            <pc:docMk/>
            <pc:sldMk cId="4164109936" sldId="1074"/>
            <ac:picMk id="3" creationId="{003EB8EC-0C6E-D7B5-56BE-252723F50FA8}"/>
          </ac:picMkLst>
        </pc:picChg>
        <pc:cxnChg chg="mod">
          <ac:chgData name="rajuahmed1162021@gmail.com" userId="30f68a9591dbc57c" providerId="LiveId" clId="{6C2ACA1E-067A-4E5A-AFCB-732CBBFE5D75}" dt="2024-05-25T04:00:51.367" v="379" actId="208"/>
          <ac:cxnSpMkLst>
            <pc:docMk/>
            <pc:sldMk cId="4164109936" sldId="1074"/>
            <ac:cxnSpMk id="144" creationId="{9A6E747A-CCCC-556F-FC3A-0062BAC09495}"/>
          </ac:cxnSpMkLst>
        </pc:cxnChg>
      </pc:sldChg>
      <pc:sldChg chg="addSp delSp modSp mod">
        <pc:chgData name="rajuahmed1162021@gmail.com" userId="30f68a9591dbc57c" providerId="LiveId" clId="{6C2ACA1E-067A-4E5A-AFCB-732CBBFE5D75}" dt="2024-05-25T08:11:23.999" v="1379" actId="478"/>
        <pc:sldMkLst>
          <pc:docMk/>
          <pc:sldMk cId="2666296796" sldId="1075"/>
        </pc:sldMkLst>
        <pc:spChg chg="add del mod ord">
          <ac:chgData name="rajuahmed1162021@gmail.com" userId="30f68a9591dbc57c" providerId="LiveId" clId="{6C2ACA1E-067A-4E5A-AFCB-732CBBFE5D75}" dt="2024-05-25T06:17:06.360" v="936" actId="21"/>
          <ac:spMkLst>
            <pc:docMk/>
            <pc:sldMk cId="2666296796" sldId="1075"/>
            <ac:spMk id="2" creationId="{98D05DEC-46ED-6D9D-55A7-5A8F28BF79B0}"/>
          </ac:spMkLst>
        </pc:spChg>
        <pc:spChg chg="add mod ord">
          <ac:chgData name="rajuahmed1162021@gmail.com" userId="30f68a9591dbc57c" providerId="LiveId" clId="{6C2ACA1E-067A-4E5A-AFCB-732CBBFE5D75}" dt="2024-05-25T06:18:04.407" v="1007" actId="207"/>
          <ac:spMkLst>
            <pc:docMk/>
            <pc:sldMk cId="2666296796" sldId="1075"/>
            <ac:spMk id="4" creationId="{3C4D506A-5E3A-4447-C76B-190D2288D6AD}"/>
          </ac:spMkLst>
        </pc:spChg>
        <pc:spChg chg="add mod ord">
          <ac:chgData name="rajuahmed1162021@gmail.com" userId="30f68a9591dbc57c" providerId="LiveId" clId="{6C2ACA1E-067A-4E5A-AFCB-732CBBFE5D75}" dt="2024-05-25T06:19:26.036" v="1058" actId="1036"/>
          <ac:spMkLst>
            <pc:docMk/>
            <pc:sldMk cId="2666296796" sldId="1075"/>
            <ac:spMk id="6" creationId="{0203FC49-1476-5A2F-147E-D8B31EC504C2}"/>
          </ac:spMkLst>
        </pc:spChg>
        <pc:spChg chg="add mod">
          <ac:chgData name="rajuahmed1162021@gmail.com" userId="30f68a9591dbc57c" providerId="LiveId" clId="{6C2ACA1E-067A-4E5A-AFCB-732CBBFE5D75}" dt="2024-05-25T08:11:22.814" v="1378" actId="478"/>
          <ac:spMkLst>
            <pc:docMk/>
            <pc:sldMk cId="2666296796" sldId="1075"/>
            <ac:spMk id="7" creationId="{C3FC13E3-6C5A-A329-A8A6-02C709249830}"/>
          </ac:spMkLst>
        </pc:spChg>
        <pc:spChg chg="add mod">
          <ac:chgData name="rajuahmed1162021@gmail.com" userId="30f68a9591dbc57c" providerId="LiveId" clId="{6C2ACA1E-067A-4E5A-AFCB-732CBBFE5D75}" dt="2024-05-25T08:11:23.999" v="1379" actId="478"/>
          <ac:spMkLst>
            <pc:docMk/>
            <pc:sldMk cId="2666296796" sldId="1075"/>
            <ac:spMk id="9" creationId="{ACBE12FB-A62C-7791-04D8-B4BA4858F1E6}"/>
          </ac:spMkLst>
        </pc:spChg>
        <pc:spChg chg="del mod">
          <ac:chgData name="rajuahmed1162021@gmail.com" userId="30f68a9591dbc57c" providerId="LiveId" clId="{6C2ACA1E-067A-4E5A-AFCB-732CBBFE5D75}" dt="2024-05-25T06:14:50.696" v="902" actId="21"/>
          <ac:spMkLst>
            <pc:docMk/>
            <pc:sldMk cId="2666296796" sldId="1075"/>
            <ac:spMk id="26" creationId="{98D05DEC-46ED-6D9D-55A7-5A8F28BF79B0}"/>
          </ac:spMkLst>
        </pc:spChg>
        <pc:spChg chg="mod">
          <ac:chgData name="rajuahmed1162021@gmail.com" userId="30f68a9591dbc57c" providerId="LiveId" clId="{6C2ACA1E-067A-4E5A-AFCB-732CBBFE5D75}" dt="2024-05-25T06:16:39.573" v="931" actId="1036"/>
          <ac:spMkLst>
            <pc:docMk/>
            <pc:sldMk cId="2666296796" sldId="1075"/>
            <ac:spMk id="156" creationId="{6B6DD138-BE8F-9BEA-73FC-F3542D430809}"/>
          </ac:spMkLst>
        </pc:spChg>
        <pc:spChg chg="del">
          <ac:chgData name="rajuahmed1162021@gmail.com" userId="30f68a9591dbc57c" providerId="LiveId" clId="{6C2ACA1E-067A-4E5A-AFCB-732CBBFE5D75}" dt="2024-05-25T04:04:53.026" v="389"/>
          <ac:spMkLst>
            <pc:docMk/>
            <pc:sldMk cId="2666296796" sldId="1075"/>
            <ac:spMk id="162" creationId="{301E3AB2-4321-8F37-F8EE-230F45047D43}"/>
          </ac:spMkLst>
        </pc:spChg>
        <pc:spChg chg="del">
          <ac:chgData name="rajuahmed1162021@gmail.com" userId="30f68a9591dbc57c" providerId="LiveId" clId="{6C2ACA1E-067A-4E5A-AFCB-732CBBFE5D75}" dt="2024-05-25T04:04:10.457" v="385"/>
          <ac:spMkLst>
            <pc:docMk/>
            <pc:sldMk cId="2666296796" sldId="1075"/>
            <ac:spMk id="163" creationId="{7E6B4093-F906-14A4-D1A2-B112CD326801}"/>
          </ac:spMkLst>
        </pc:spChg>
        <pc:grpChg chg="del">
          <ac:chgData name="rajuahmed1162021@gmail.com" userId="30f68a9591dbc57c" providerId="LiveId" clId="{6C2ACA1E-067A-4E5A-AFCB-732CBBFE5D75}" dt="2024-05-25T06:14:52.599" v="903" actId="478"/>
          <ac:grpSpMkLst>
            <pc:docMk/>
            <pc:sldMk cId="2666296796" sldId="1075"/>
            <ac:grpSpMk id="20" creationId="{FC3AAC1B-3E61-C775-CBCB-9D8C246D5C00}"/>
          </ac:grpSpMkLst>
        </pc:grpChg>
        <pc:picChg chg="add del mod modCrop">
          <ac:chgData name="rajuahmed1162021@gmail.com" userId="30f68a9591dbc57c" providerId="LiveId" clId="{6C2ACA1E-067A-4E5A-AFCB-732CBBFE5D75}" dt="2024-05-25T08:11:23.999" v="1379" actId="478"/>
          <ac:picMkLst>
            <pc:docMk/>
            <pc:sldMk cId="2666296796" sldId="1075"/>
            <ac:picMk id="3" creationId="{4A8ED7AF-56FF-4CEC-9E59-AB9894426DEA}"/>
          </ac:picMkLst>
        </pc:picChg>
        <pc:picChg chg="add del mod modCrop">
          <ac:chgData name="rajuahmed1162021@gmail.com" userId="30f68a9591dbc57c" providerId="LiveId" clId="{6C2ACA1E-067A-4E5A-AFCB-732CBBFE5D75}" dt="2024-05-25T08:11:22.814" v="1378" actId="478"/>
          <ac:picMkLst>
            <pc:docMk/>
            <pc:sldMk cId="2666296796" sldId="1075"/>
            <ac:picMk id="5" creationId="{296D02F8-CFB5-AD09-FB59-C51AA8443F49}"/>
          </ac:picMkLst>
        </pc:picChg>
      </pc:sldChg>
      <pc:sldChg chg="addSp delSp modSp mod">
        <pc:chgData name="rajuahmed1162021@gmail.com" userId="30f68a9591dbc57c" providerId="LiveId" clId="{6C2ACA1E-067A-4E5A-AFCB-732CBBFE5D75}" dt="2024-05-25T08:11:26.974" v="1380" actId="478"/>
        <pc:sldMkLst>
          <pc:docMk/>
          <pc:sldMk cId="3617692341" sldId="1076"/>
        </pc:sldMkLst>
        <pc:spChg chg="del">
          <ac:chgData name="rajuahmed1162021@gmail.com" userId="30f68a9591dbc57c" providerId="LiveId" clId="{6C2ACA1E-067A-4E5A-AFCB-732CBBFE5D75}" dt="2024-05-25T04:08:03.324" v="394"/>
          <ac:spMkLst>
            <pc:docMk/>
            <pc:sldMk cId="3617692341" sldId="1076"/>
            <ac:spMk id="2" creationId="{0057AD6C-C8A5-776F-AA37-3FE2AEC6F6CF}"/>
          </ac:spMkLst>
        </pc:spChg>
        <pc:spChg chg="add mod">
          <ac:chgData name="rajuahmed1162021@gmail.com" userId="30f68a9591dbc57c" providerId="LiveId" clId="{6C2ACA1E-067A-4E5A-AFCB-732CBBFE5D75}" dt="2024-05-25T08:11:26.974" v="1380" actId="478"/>
          <ac:spMkLst>
            <pc:docMk/>
            <pc:sldMk cId="3617692341" sldId="1076"/>
            <ac:spMk id="3" creationId="{F75715FD-93C3-4C8E-B9F2-8B610D3B7CA0}"/>
          </ac:spMkLst>
        </pc:spChg>
        <pc:spChg chg="mod">
          <ac:chgData name="rajuahmed1162021@gmail.com" userId="30f68a9591dbc57c" providerId="LiveId" clId="{6C2ACA1E-067A-4E5A-AFCB-732CBBFE5D75}" dt="2024-05-25T04:08:23.542" v="397" actId="207"/>
          <ac:spMkLst>
            <pc:docMk/>
            <pc:sldMk cId="3617692341" sldId="1076"/>
            <ac:spMk id="26" creationId="{98D05DEC-46ED-6D9D-55A7-5A8F28BF79B0}"/>
          </ac:spMkLst>
        </pc:spChg>
        <pc:spChg chg="mod">
          <ac:chgData name="rajuahmed1162021@gmail.com" userId="30f68a9591dbc57c" providerId="LiveId" clId="{6C2ACA1E-067A-4E5A-AFCB-732CBBFE5D75}" dt="2024-05-25T04:08:40.347" v="399" actId="207"/>
          <ac:spMkLst>
            <pc:docMk/>
            <pc:sldMk cId="3617692341" sldId="1076"/>
            <ac:spMk id="44" creationId="{14C3820D-0DA4-BE6C-24FA-50CAF8CFC4C8}"/>
          </ac:spMkLst>
        </pc:spChg>
        <pc:spChg chg="mod">
          <ac:chgData name="rajuahmed1162021@gmail.com" userId="30f68a9591dbc57c" providerId="LiveId" clId="{6C2ACA1E-067A-4E5A-AFCB-732CBBFE5D75}" dt="2024-05-25T04:08:40.347" v="399" actId="207"/>
          <ac:spMkLst>
            <pc:docMk/>
            <pc:sldMk cId="3617692341" sldId="1076"/>
            <ac:spMk id="129" creationId="{9C0D2A15-9769-9D3E-3966-F296C25EEC17}"/>
          </ac:spMkLst>
        </pc:spChg>
        <pc:spChg chg="mod topLvl">
          <ac:chgData name="rajuahmed1162021@gmail.com" userId="30f68a9591dbc57c" providerId="LiveId" clId="{6C2ACA1E-067A-4E5A-AFCB-732CBBFE5D75}" dt="2024-05-25T04:08:40.347" v="399" actId="207"/>
          <ac:spMkLst>
            <pc:docMk/>
            <pc:sldMk cId="3617692341" sldId="1076"/>
            <ac:spMk id="169" creationId="{DD4B6336-F1FA-65F8-52E3-AC16A4BE04AB}"/>
          </ac:spMkLst>
        </pc:spChg>
        <pc:spChg chg="mod topLvl">
          <ac:chgData name="rajuahmed1162021@gmail.com" userId="30f68a9591dbc57c" providerId="LiveId" clId="{6C2ACA1E-067A-4E5A-AFCB-732CBBFE5D75}" dt="2024-05-25T04:08:40.347" v="399" actId="207"/>
          <ac:spMkLst>
            <pc:docMk/>
            <pc:sldMk cId="3617692341" sldId="1076"/>
            <ac:spMk id="170" creationId="{B3A36FBB-166A-FCB7-BB99-8AE4B1BC93C1}"/>
          </ac:spMkLst>
        </pc:spChg>
        <pc:spChg chg="mod topLvl">
          <ac:chgData name="rajuahmed1162021@gmail.com" userId="30f68a9591dbc57c" providerId="LiveId" clId="{6C2ACA1E-067A-4E5A-AFCB-732CBBFE5D75}" dt="2024-05-25T04:08:40.347" v="399" actId="207"/>
          <ac:spMkLst>
            <pc:docMk/>
            <pc:sldMk cId="3617692341" sldId="1076"/>
            <ac:spMk id="178" creationId="{D279356F-E306-92B7-B908-8B909EB81D5B}"/>
          </ac:spMkLst>
        </pc:spChg>
        <pc:spChg chg="mod topLvl">
          <ac:chgData name="rajuahmed1162021@gmail.com" userId="30f68a9591dbc57c" providerId="LiveId" clId="{6C2ACA1E-067A-4E5A-AFCB-732CBBFE5D75}" dt="2024-05-25T04:08:40.347" v="399" actId="207"/>
          <ac:spMkLst>
            <pc:docMk/>
            <pc:sldMk cId="3617692341" sldId="1076"/>
            <ac:spMk id="179" creationId="{289C6D0C-11DB-0610-841C-01F06F20F22F}"/>
          </ac:spMkLst>
        </pc:spChg>
        <pc:spChg chg="mod">
          <ac:chgData name="rajuahmed1162021@gmail.com" userId="30f68a9591dbc57c" providerId="LiveId" clId="{6C2ACA1E-067A-4E5A-AFCB-732CBBFE5D75}" dt="2024-05-25T04:08:40.347" v="399" actId="207"/>
          <ac:spMkLst>
            <pc:docMk/>
            <pc:sldMk cId="3617692341" sldId="1076"/>
            <ac:spMk id="183" creationId="{B81B10B3-64D8-C0D8-0133-F020259D612F}"/>
          </ac:spMkLst>
        </pc:spChg>
        <pc:grpChg chg="del">
          <ac:chgData name="rajuahmed1162021@gmail.com" userId="30f68a9591dbc57c" providerId="LiveId" clId="{6C2ACA1E-067A-4E5A-AFCB-732CBBFE5D75}" dt="2024-05-25T04:08:32.128" v="398" actId="165"/>
          <ac:grpSpMkLst>
            <pc:docMk/>
            <pc:sldMk cId="3617692341" sldId="1076"/>
            <ac:grpSpMk id="176" creationId="{A01EA05F-4825-D95E-677D-4D9B5D9E528F}"/>
          </ac:grpSpMkLst>
        </pc:grpChg>
        <pc:grpChg chg="del">
          <ac:chgData name="rajuahmed1162021@gmail.com" userId="30f68a9591dbc57c" providerId="LiveId" clId="{6C2ACA1E-067A-4E5A-AFCB-732CBBFE5D75}" dt="2024-05-25T04:08:32.128" v="398" actId="165"/>
          <ac:grpSpMkLst>
            <pc:docMk/>
            <pc:sldMk cId="3617692341" sldId="1076"/>
            <ac:grpSpMk id="177" creationId="{F9EFAD38-DB07-FBC1-5459-190F29AC1C71}"/>
          </ac:grpSpMkLst>
        </pc:grpChg>
        <pc:picChg chg="add del mod modCrop">
          <ac:chgData name="rajuahmed1162021@gmail.com" userId="30f68a9591dbc57c" providerId="LiveId" clId="{6C2ACA1E-067A-4E5A-AFCB-732CBBFE5D75}" dt="2024-05-25T08:11:26.974" v="1380" actId="478"/>
          <ac:picMkLst>
            <pc:docMk/>
            <pc:sldMk cId="3617692341" sldId="1076"/>
            <ac:picMk id="4" creationId="{429B519B-BF89-DDBA-16E8-9A40BB313003}"/>
          </ac:picMkLst>
        </pc:picChg>
      </pc:sldChg>
      <pc:sldChg chg="del">
        <pc:chgData name="rajuahmed1162021@gmail.com" userId="30f68a9591dbc57c" providerId="LiveId" clId="{6C2ACA1E-067A-4E5A-AFCB-732CBBFE5D75}" dt="2024-05-25T04:09:34.049" v="400" actId="47"/>
        <pc:sldMkLst>
          <pc:docMk/>
          <pc:sldMk cId="2685532019" sldId="1077"/>
        </pc:sldMkLst>
      </pc:sldChg>
      <pc:sldChg chg="addSp delSp modSp mod">
        <pc:chgData name="rajuahmed1162021@gmail.com" userId="30f68a9591dbc57c" providerId="LiveId" clId="{6C2ACA1E-067A-4E5A-AFCB-732CBBFE5D75}" dt="2024-05-25T08:11:33.610" v="1382" actId="167"/>
        <pc:sldMkLst>
          <pc:docMk/>
          <pc:sldMk cId="2876718041" sldId="1078"/>
        </pc:sldMkLst>
        <pc:spChg chg="add mod ord">
          <ac:chgData name="rajuahmed1162021@gmail.com" userId="30f68a9591dbc57c" providerId="LiveId" clId="{6C2ACA1E-067A-4E5A-AFCB-732CBBFE5D75}" dt="2024-05-25T06:26:30.574" v="1188" actId="2085"/>
          <ac:spMkLst>
            <pc:docMk/>
            <pc:sldMk cId="2876718041" sldId="1078"/>
            <ac:spMk id="2" creationId="{62410E1E-B0A9-38F3-99EE-23BB52EEE6B2}"/>
          </ac:spMkLst>
        </pc:spChg>
        <pc:spChg chg="add mod topLvl">
          <ac:chgData name="rajuahmed1162021@gmail.com" userId="30f68a9591dbc57c" providerId="LiveId" clId="{6C2ACA1E-067A-4E5A-AFCB-732CBBFE5D75}" dt="2024-05-25T06:26:21.847" v="1187" actId="207"/>
          <ac:spMkLst>
            <pc:docMk/>
            <pc:sldMk cId="2876718041" sldId="1078"/>
            <ac:spMk id="4" creationId="{13F9D391-CF4C-5AFB-7595-19F830207358}"/>
          </ac:spMkLst>
        </pc:spChg>
        <pc:spChg chg="add mod ord">
          <ac:chgData name="rajuahmed1162021@gmail.com" userId="30f68a9591dbc57c" providerId="LiveId" clId="{6C2ACA1E-067A-4E5A-AFCB-732CBBFE5D75}" dt="2024-05-25T08:11:33.610" v="1382" actId="167"/>
          <ac:spMkLst>
            <pc:docMk/>
            <pc:sldMk cId="2876718041" sldId="1078"/>
            <ac:spMk id="6" creationId="{6F3B43D1-0F8E-9E7B-5BA2-219E9D5A2075}"/>
          </ac:spMkLst>
        </pc:spChg>
        <pc:spChg chg="mod">
          <ac:chgData name="rajuahmed1162021@gmail.com" userId="30f68a9591dbc57c" providerId="LiveId" clId="{6C2ACA1E-067A-4E5A-AFCB-732CBBFE5D75}" dt="2024-05-25T06:19:57.035" v="1059" actId="207"/>
          <ac:spMkLst>
            <pc:docMk/>
            <pc:sldMk cId="2876718041" sldId="1078"/>
            <ac:spMk id="9" creationId="{A8B5BAEF-911A-DF44-DBE2-6E186D3F2418}"/>
          </ac:spMkLst>
        </pc:spChg>
        <pc:spChg chg="mod topLvl">
          <ac:chgData name="rajuahmed1162021@gmail.com" userId="30f68a9591dbc57c" providerId="LiveId" clId="{6C2ACA1E-067A-4E5A-AFCB-732CBBFE5D75}" dt="2024-05-25T06:26:21.847" v="1187" actId="207"/>
          <ac:spMkLst>
            <pc:docMk/>
            <pc:sldMk cId="2876718041" sldId="1078"/>
            <ac:spMk id="10" creationId="{2ECC4680-606A-6977-86DF-29C3FF6966A7}"/>
          </ac:spMkLst>
        </pc:spChg>
        <pc:spChg chg="del mod">
          <ac:chgData name="rajuahmed1162021@gmail.com" userId="30f68a9591dbc57c" providerId="LiveId" clId="{6C2ACA1E-067A-4E5A-AFCB-732CBBFE5D75}" dt="2024-05-25T06:20:07.879" v="1061" actId="478"/>
          <ac:spMkLst>
            <pc:docMk/>
            <pc:sldMk cId="2876718041" sldId="1078"/>
            <ac:spMk id="26" creationId="{98D05DEC-46ED-6D9D-55A7-5A8F28BF79B0}"/>
          </ac:spMkLst>
        </pc:spChg>
        <pc:spChg chg="mod">
          <ac:chgData name="rajuahmed1162021@gmail.com" userId="30f68a9591dbc57c" providerId="LiveId" clId="{6C2ACA1E-067A-4E5A-AFCB-732CBBFE5D75}" dt="2024-05-25T06:19:57.035" v="1059" actId="207"/>
          <ac:spMkLst>
            <pc:docMk/>
            <pc:sldMk cId="2876718041" sldId="1078"/>
            <ac:spMk id="30" creationId="{B87A1B88-28B0-2FA7-4EB0-0D9CB4824A21}"/>
          </ac:spMkLst>
        </pc:spChg>
        <pc:spChg chg="mod">
          <ac:chgData name="rajuahmed1162021@gmail.com" userId="30f68a9591dbc57c" providerId="LiveId" clId="{6C2ACA1E-067A-4E5A-AFCB-732CBBFE5D75}" dt="2024-05-25T06:19:57.035" v="1059" actId="207"/>
          <ac:spMkLst>
            <pc:docMk/>
            <pc:sldMk cId="2876718041" sldId="1078"/>
            <ac:spMk id="31" creationId="{E2577CA3-A7D5-F06D-8C82-CBCF5949D02D}"/>
          </ac:spMkLst>
        </pc:spChg>
        <pc:spChg chg="mod">
          <ac:chgData name="rajuahmed1162021@gmail.com" userId="30f68a9591dbc57c" providerId="LiveId" clId="{6C2ACA1E-067A-4E5A-AFCB-732CBBFE5D75}" dt="2024-05-25T06:19:57.035" v="1059" actId="207"/>
          <ac:spMkLst>
            <pc:docMk/>
            <pc:sldMk cId="2876718041" sldId="1078"/>
            <ac:spMk id="33" creationId="{33FD9D52-E3B1-22B5-0024-46C31AF7CF2E}"/>
          </ac:spMkLst>
        </pc:spChg>
        <pc:spChg chg="mod">
          <ac:chgData name="rajuahmed1162021@gmail.com" userId="30f68a9591dbc57c" providerId="LiveId" clId="{6C2ACA1E-067A-4E5A-AFCB-732CBBFE5D75}" dt="2024-05-25T06:19:57.035" v="1059" actId="207"/>
          <ac:spMkLst>
            <pc:docMk/>
            <pc:sldMk cId="2876718041" sldId="1078"/>
            <ac:spMk id="34" creationId="{058E741F-4172-DC1C-63D7-C38DEFC3A1C0}"/>
          </ac:spMkLst>
        </pc:spChg>
        <pc:spChg chg="del">
          <ac:chgData name="rajuahmed1162021@gmail.com" userId="30f68a9591dbc57c" providerId="LiveId" clId="{6C2ACA1E-067A-4E5A-AFCB-732CBBFE5D75}" dt="2024-05-25T04:11:22.348" v="404"/>
          <ac:spMkLst>
            <pc:docMk/>
            <pc:sldMk cId="2876718041" sldId="1078"/>
            <ac:spMk id="36" creationId="{02F9354F-62A7-F331-0E7E-502484E8F9BA}"/>
          </ac:spMkLst>
        </pc:spChg>
        <pc:spChg chg="mod">
          <ac:chgData name="rajuahmed1162021@gmail.com" userId="30f68a9591dbc57c" providerId="LiveId" clId="{6C2ACA1E-067A-4E5A-AFCB-732CBBFE5D75}" dt="2024-05-25T06:19:57.035" v="1059" actId="207"/>
          <ac:spMkLst>
            <pc:docMk/>
            <pc:sldMk cId="2876718041" sldId="1078"/>
            <ac:spMk id="44" creationId="{14C3820D-0DA4-BE6C-24FA-50CAF8CFC4C8}"/>
          </ac:spMkLst>
        </pc:spChg>
        <pc:grpChg chg="add del mod">
          <ac:chgData name="rajuahmed1162021@gmail.com" userId="30f68a9591dbc57c" providerId="LiveId" clId="{6C2ACA1E-067A-4E5A-AFCB-732CBBFE5D75}" dt="2024-05-25T06:26:18.846" v="1186" actId="165"/>
          <ac:grpSpMkLst>
            <pc:docMk/>
            <pc:sldMk cId="2876718041" sldId="1078"/>
            <ac:grpSpMk id="7" creationId="{1A6B7E0C-6471-1E4D-7558-4151377DBEAB}"/>
          </ac:grpSpMkLst>
        </pc:grpChg>
        <pc:grpChg chg="del">
          <ac:chgData name="rajuahmed1162021@gmail.com" userId="30f68a9591dbc57c" providerId="LiveId" clId="{6C2ACA1E-067A-4E5A-AFCB-732CBBFE5D75}" dt="2024-05-25T06:20:11.350" v="1062" actId="478"/>
          <ac:grpSpMkLst>
            <pc:docMk/>
            <pc:sldMk cId="2876718041" sldId="1078"/>
            <ac:grpSpMk id="20" creationId="{FC3AAC1B-3E61-C775-CBCB-9D8C246D5C00}"/>
          </ac:grpSpMkLst>
        </pc:grpChg>
        <pc:picChg chg="add del mod ord modCrop">
          <ac:chgData name="rajuahmed1162021@gmail.com" userId="30f68a9591dbc57c" providerId="LiveId" clId="{6C2ACA1E-067A-4E5A-AFCB-732CBBFE5D75}" dt="2024-05-25T08:11:30.318" v="1381" actId="478"/>
          <ac:picMkLst>
            <pc:docMk/>
            <pc:sldMk cId="2876718041" sldId="1078"/>
            <ac:picMk id="3" creationId="{1409C371-6B7B-A458-6AC4-F0E1C0234C61}"/>
          </ac:picMkLst>
        </pc:picChg>
        <pc:cxnChg chg="add del mod">
          <ac:chgData name="rajuahmed1162021@gmail.com" userId="30f68a9591dbc57c" providerId="LiveId" clId="{6C2ACA1E-067A-4E5A-AFCB-732CBBFE5D75}" dt="2024-05-25T06:23:57.398" v="1113" actId="478"/>
          <ac:cxnSpMkLst>
            <pc:docMk/>
            <pc:sldMk cId="2876718041" sldId="1078"/>
            <ac:cxnSpMk id="6" creationId="{8A3CDFAC-3D5D-5747-9243-ABA6687A5ACE}"/>
          </ac:cxnSpMkLst>
        </pc:cxnChg>
        <pc:cxnChg chg="del mod">
          <ac:chgData name="rajuahmed1162021@gmail.com" userId="30f68a9591dbc57c" providerId="LiveId" clId="{6C2ACA1E-067A-4E5A-AFCB-732CBBFE5D75}" dt="2024-05-25T06:22:43.350" v="1074" actId="478"/>
          <ac:cxnSpMkLst>
            <pc:docMk/>
            <pc:sldMk cId="2876718041" sldId="1078"/>
            <ac:cxnSpMk id="27" creationId="{0D3D98D8-9469-5FC5-987D-8CD5F8B497E7}"/>
          </ac:cxnSpMkLst>
        </pc:cxnChg>
        <pc:cxnChg chg="mod">
          <ac:chgData name="rajuahmed1162021@gmail.com" userId="30f68a9591dbc57c" providerId="LiveId" clId="{6C2ACA1E-067A-4E5A-AFCB-732CBBFE5D75}" dt="2024-05-25T06:20:04.509" v="1060" actId="208"/>
          <ac:cxnSpMkLst>
            <pc:docMk/>
            <pc:sldMk cId="2876718041" sldId="1078"/>
            <ac:cxnSpMk id="35" creationId="{362136A6-17DD-BB84-0AA0-50B5A9A87034}"/>
          </ac:cxnSpMkLst>
        </pc:cxnChg>
      </pc:sldChg>
      <pc:sldChg chg="addSp delSp modSp mod">
        <pc:chgData name="rajuahmed1162021@gmail.com" userId="30f68a9591dbc57c" providerId="LiveId" clId="{6C2ACA1E-067A-4E5A-AFCB-732CBBFE5D75}" dt="2024-05-25T08:11:36.543" v="1383" actId="478"/>
        <pc:sldMkLst>
          <pc:docMk/>
          <pc:sldMk cId="794881553" sldId="1079"/>
        </pc:sldMkLst>
        <pc:spChg chg="add mod ord">
          <ac:chgData name="rajuahmed1162021@gmail.com" userId="30f68a9591dbc57c" providerId="LiveId" clId="{6C2ACA1E-067A-4E5A-AFCB-732CBBFE5D75}" dt="2024-05-25T06:25:57.517" v="1183" actId="207"/>
          <ac:spMkLst>
            <pc:docMk/>
            <pc:sldMk cId="794881553" sldId="1079"/>
            <ac:spMk id="2" creationId="{6FBF4659-F00E-4622-0464-114C09A83327}"/>
          </ac:spMkLst>
        </pc:spChg>
        <pc:spChg chg="add del mod">
          <ac:chgData name="rajuahmed1162021@gmail.com" userId="30f68a9591dbc57c" providerId="LiveId" clId="{6C2ACA1E-067A-4E5A-AFCB-732CBBFE5D75}" dt="2024-05-25T04:38:16.366" v="415" actId="478"/>
          <ac:spMkLst>
            <pc:docMk/>
            <pc:sldMk cId="794881553" sldId="1079"/>
            <ac:spMk id="4" creationId="{98D05DEC-46ED-6D9D-55A7-5A8F28BF79B0}"/>
          </ac:spMkLst>
        </pc:spChg>
        <pc:spChg chg="add mod">
          <ac:chgData name="rajuahmed1162021@gmail.com" userId="30f68a9591dbc57c" providerId="LiveId" clId="{6C2ACA1E-067A-4E5A-AFCB-732CBBFE5D75}" dt="2024-05-25T08:11:36.543" v="1383" actId="478"/>
          <ac:spMkLst>
            <pc:docMk/>
            <pc:sldMk cId="794881553" sldId="1079"/>
            <ac:spMk id="5" creationId="{A2CE269D-1FD2-F754-2B97-719BAE0B0E80}"/>
          </ac:spMkLst>
        </pc:spChg>
        <pc:spChg chg="del">
          <ac:chgData name="rajuahmed1162021@gmail.com" userId="30f68a9591dbc57c" providerId="LiveId" clId="{6C2ACA1E-067A-4E5A-AFCB-732CBBFE5D75}" dt="2024-05-25T04:38:08.644" v="412" actId="21"/>
          <ac:spMkLst>
            <pc:docMk/>
            <pc:sldMk cId="794881553" sldId="1079"/>
            <ac:spMk id="26" creationId="{98D05DEC-46ED-6D9D-55A7-5A8F28BF79B0}"/>
          </ac:spMkLst>
        </pc:spChg>
        <pc:spChg chg="mod">
          <ac:chgData name="rajuahmed1162021@gmail.com" userId="30f68a9591dbc57c" providerId="LiveId" clId="{6C2ACA1E-067A-4E5A-AFCB-732CBBFE5D75}" dt="2024-05-25T06:26:04.575" v="1184" actId="207"/>
          <ac:spMkLst>
            <pc:docMk/>
            <pc:sldMk cId="794881553" sldId="1079"/>
            <ac:spMk id="52" creationId="{A8BB6C51-363A-D491-3607-45A9F6434341}"/>
          </ac:spMkLst>
        </pc:spChg>
        <pc:spChg chg="mod">
          <ac:chgData name="rajuahmed1162021@gmail.com" userId="30f68a9591dbc57c" providerId="LiveId" clId="{6C2ACA1E-067A-4E5A-AFCB-732CBBFE5D75}" dt="2024-05-25T06:26:04.575" v="1184" actId="207"/>
          <ac:spMkLst>
            <pc:docMk/>
            <pc:sldMk cId="794881553" sldId="1079"/>
            <ac:spMk id="53" creationId="{C04C4D6C-D4DA-4E6A-D0AB-4C966D85AAEF}"/>
          </ac:spMkLst>
        </pc:spChg>
        <pc:spChg chg="del">
          <ac:chgData name="rajuahmed1162021@gmail.com" userId="30f68a9591dbc57c" providerId="LiveId" clId="{6C2ACA1E-067A-4E5A-AFCB-732CBBFE5D75}" dt="2024-05-25T04:37:49.510" v="408"/>
          <ac:spMkLst>
            <pc:docMk/>
            <pc:sldMk cId="794881553" sldId="1079"/>
            <ac:spMk id="57" creationId="{416718A2-4FF7-DEF3-2C77-1F0CC2B636D8}"/>
          </ac:spMkLst>
        </pc:spChg>
        <pc:grpChg chg="del">
          <ac:chgData name="rajuahmed1162021@gmail.com" userId="30f68a9591dbc57c" providerId="LiveId" clId="{6C2ACA1E-067A-4E5A-AFCB-732CBBFE5D75}" dt="2024-05-25T04:38:11.262" v="413" actId="478"/>
          <ac:grpSpMkLst>
            <pc:docMk/>
            <pc:sldMk cId="794881553" sldId="1079"/>
            <ac:grpSpMk id="20" creationId="{FC3AAC1B-3E61-C775-CBCB-9D8C246D5C00}"/>
          </ac:grpSpMkLst>
        </pc:grpChg>
        <pc:picChg chg="add del mod modCrop">
          <ac:chgData name="rajuahmed1162021@gmail.com" userId="30f68a9591dbc57c" providerId="LiveId" clId="{6C2ACA1E-067A-4E5A-AFCB-732CBBFE5D75}" dt="2024-05-25T08:11:36.543" v="1383" actId="478"/>
          <ac:picMkLst>
            <pc:docMk/>
            <pc:sldMk cId="794881553" sldId="1079"/>
            <ac:picMk id="3" creationId="{F7FE65DB-002A-63C1-5F5B-50A766C665D5}"/>
          </ac:picMkLst>
        </pc:picChg>
      </pc:sldChg>
      <pc:sldChg chg="addSp delSp modSp mod">
        <pc:chgData name="rajuahmed1162021@gmail.com" userId="30f68a9591dbc57c" providerId="LiveId" clId="{6C2ACA1E-067A-4E5A-AFCB-732CBBFE5D75}" dt="2024-05-25T08:11:39.710" v="1384" actId="478"/>
        <pc:sldMkLst>
          <pc:docMk/>
          <pc:sldMk cId="1802835804" sldId="1080"/>
        </pc:sldMkLst>
        <pc:spChg chg="add del mod">
          <ac:chgData name="rajuahmed1162021@gmail.com" userId="30f68a9591dbc57c" providerId="LiveId" clId="{6C2ACA1E-067A-4E5A-AFCB-732CBBFE5D75}" dt="2024-05-25T06:29:13.203" v="1219" actId="478"/>
          <ac:spMkLst>
            <pc:docMk/>
            <pc:sldMk cId="1802835804" sldId="1080"/>
            <ac:spMk id="2" creationId="{7FC3506F-B061-25AB-B8F1-1E8897EC7B2A}"/>
          </ac:spMkLst>
        </pc:spChg>
        <pc:spChg chg="add del">
          <ac:chgData name="rajuahmed1162021@gmail.com" userId="30f68a9591dbc57c" providerId="LiveId" clId="{6C2ACA1E-067A-4E5A-AFCB-732CBBFE5D75}" dt="2024-05-25T04:45:51.846" v="422" actId="478"/>
          <ac:spMkLst>
            <pc:docMk/>
            <pc:sldMk cId="1802835804" sldId="1080"/>
            <ac:spMk id="4" creationId="{037559F8-94AB-657A-6F99-64D1A92244C9}"/>
          </ac:spMkLst>
        </pc:spChg>
        <pc:spChg chg="add mod ord">
          <ac:chgData name="rajuahmed1162021@gmail.com" userId="30f68a9591dbc57c" providerId="LiveId" clId="{6C2ACA1E-067A-4E5A-AFCB-732CBBFE5D75}" dt="2024-05-25T06:28:48.029" v="1214" actId="207"/>
          <ac:spMkLst>
            <pc:docMk/>
            <pc:sldMk cId="1802835804" sldId="1080"/>
            <ac:spMk id="4" creationId="{96E64C99-4F53-3C73-84CC-635EA1A893D8}"/>
          </ac:spMkLst>
        </pc:spChg>
        <pc:spChg chg="add mod ord">
          <ac:chgData name="rajuahmed1162021@gmail.com" userId="30f68a9591dbc57c" providerId="LiveId" clId="{6C2ACA1E-067A-4E5A-AFCB-732CBBFE5D75}" dt="2024-05-25T06:28:20.994" v="1201" actId="167"/>
          <ac:spMkLst>
            <pc:docMk/>
            <pc:sldMk cId="1802835804" sldId="1080"/>
            <ac:spMk id="5" creationId="{91BCA9F4-5578-6CAE-80F2-55161E18B02D}"/>
          </ac:spMkLst>
        </pc:spChg>
        <pc:spChg chg="add mod">
          <ac:chgData name="rajuahmed1162021@gmail.com" userId="30f68a9591dbc57c" providerId="LiveId" clId="{6C2ACA1E-067A-4E5A-AFCB-732CBBFE5D75}" dt="2024-05-25T08:11:39.710" v="1384" actId="478"/>
          <ac:spMkLst>
            <pc:docMk/>
            <pc:sldMk cId="1802835804" sldId="1080"/>
            <ac:spMk id="6" creationId="{144E2B4E-F940-FDCB-8A2F-59D919422CF2}"/>
          </ac:spMkLst>
        </pc:spChg>
        <pc:spChg chg="mod topLvl">
          <ac:chgData name="rajuahmed1162021@gmail.com" userId="30f68a9591dbc57c" providerId="LiveId" clId="{6C2ACA1E-067A-4E5A-AFCB-732CBBFE5D75}" dt="2024-05-25T06:28:55.872" v="1215" actId="207"/>
          <ac:spMkLst>
            <pc:docMk/>
            <pc:sldMk cId="1802835804" sldId="1080"/>
            <ac:spMk id="9" creationId="{D5320A58-6289-DEEF-1E81-7BD94B8FBD47}"/>
          </ac:spMkLst>
        </pc:spChg>
        <pc:spChg chg="mod topLvl">
          <ac:chgData name="rajuahmed1162021@gmail.com" userId="30f68a9591dbc57c" providerId="LiveId" clId="{6C2ACA1E-067A-4E5A-AFCB-732CBBFE5D75}" dt="2024-05-25T06:28:55.872" v="1215" actId="207"/>
          <ac:spMkLst>
            <pc:docMk/>
            <pc:sldMk cId="1802835804" sldId="1080"/>
            <ac:spMk id="10" creationId="{DA9D20E0-563C-C307-EE89-ACB30CA2335E}"/>
          </ac:spMkLst>
        </pc:spChg>
        <pc:spChg chg="mod topLvl">
          <ac:chgData name="rajuahmed1162021@gmail.com" userId="30f68a9591dbc57c" providerId="LiveId" clId="{6C2ACA1E-067A-4E5A-AFCB-732CBBFE5D75}" dt="2024-05-25T06:28:55.872" v="1215" actId="207"/>
          <ac:spMkLst>
            <pc:docMk/>
            <pc:sldMk cId="1802835804" sldId="1080"/>
            <ac:spMk id="12" creationId="{B300D0CC-49F0-6E04-292B-5B88F57B5EC4}"/>
          </ac:spMkLst>
        </pc:spChg>
        <pc:spChg chg="mod topLvl">
          <ac:chgData name="rajuahmed1162021@gmail.com" userId="30f68a9591dbc57c" providerId="LiveId" clId="{6C2ACA1E-067A-4E5A-AFCB-732CBBFE5D75}" dt="2024-05-25T06:28:55.872" v="1215" actId="207"/>
          <ac:spMkLst>
            <pc:docMk/>
            <pc:sldMk cId="1802835804" sldId="1080"/>
            <ac:spMk id="13" creationId="{B6FFD019-F74E-E706-6479-E18C69E8ED38}"/>
          </ac:spMkLst>
        </pc:spChg>
        <pc:spChg chg="del">
          <ac:chgData name="rajuahmed1162021@gmail.com" userId="30f68a9591dbc57c" providerId="LiveId" clId="{6C2ACA1E-067A-4E5A-AFCB-732CBBFE5D75}" dt="2024-05-25T04:45:29.983" v="416"/>
          <ac:spMkLst>
            <pc:docMk/>
            <pc:sldMk cId="1802835804" sldId="1080"/>
            <ac:spMk id="17" creationId="{224AE7AA-0D4D-284D-0FFC-836AE1C6A95C}"/>
          </ac:spMkLst>
        </pc:spChg>
        <pc:spChg chg="del mod">
          <ac:chgData name="rajuahmed1162021@gmail.com" userId="30f68a9591dbc57c" providerId="LiveId" clId="{6C2ACA1E-067A-4E5A-AFCB-732CBBFE5D75}" dt="2024-05-25T04:45:40.068" v="419" actId="478"/>
          <ac:spMkLst>
            <pc:docMk/>
            <pc:sldMk cId="1802835804" sldId="1080"/>
            <ac:spMk id="26" creationId="{98D05DEC-46ED-6D9D-55A7-5A8F28BF79B0}"/>
          </ac:spMkLst>
        </pc:spChg>
        <pc:grpChg chg="del">
          <ac:chgData name="rajuahmed1162021@gmail.com" userId="30f68a9591dbc57c" providerId="LiveId" clId="{6C2ACA1E-067A-4E5A-AFCB-732CBBFE5D75}" dt="2024-05-25T04:46:17.236" v="426" actId="165"/>
          <ac:grpSpMkLst>
            <pc:docMk/>
            <pc:sldMk cId="1802835804" sldId="1080"/>
            <ac:grpSpMk id="8" creationId="{AC33FBB0-BE71-06E1-2A12-C7CFC9B10CB0}"/>
          </ac:grpSpMkLst>
        </pc:grpChg>
        <pc:grpChg chg="del">
          <ac:chgData name="rajuahmed1162021@gmail.com" userId="30f68a9591dbc57c" providerId="LiveId" clId="{6C2ACA1E-067A-4E5A-AFCB-732CBBFE5D75}" dt="2024-05-25T04:46:17.236" v="426" actId="165"/>
          <ac:grpSpMkLst>
            <pc:docMk/>
            <pc:sldMk cId="1802835804" sldId="1080"/>
            <ac:grpSpMk id="11" creationId="{C5018699-832E-50E3-48FD-E7495191E956}"/>
          </ac:grpSpMkLst>
        </pc:grpChg>
        <pc:grpChg chg="del">
          <ac:chgData name="rajuahmed1162021@gmail.com" userId="30f68a9591dbc57c" providerId="LiveId" clId="{6C2ACA1E-067A-4E5A-AFCB-732CBBFE5D75}" dt="2024-05-25T04:45:41.525" v="420" actId="478"/>
          <ac:grpSpMkLst>
            <pc:docMk/>
            <pc:sldMk cId="1802835804" sldId="1080"/>
            <ac:grpSpMk id="20" creationId="{FC3AAC1B-3E61-C775-CBCB-9D8C246D5C00}"/>
          </ac:grpSpMkLst>
        </pc:grpChg>
        <pc:picChg chg="add del mod modCrop">
          <ac:chgData name="rajuahmed1162021@gmail.com" userId="30f68a9591dbc57c" providerId="LiveId" clId="{6C2ACA1E-067A-4E5A-AFCB-732CBBFE5D75}" dt="2024-05-25T08:11:39.710" v="1384" actId="478"/>
          <ac:picMkLst>
            <pc:docMk/>
            <pc:sldMk cId="1802835804" sldId="1080"/>
            <ac:picMk id="3" creationId="{5D0E541B-2EAC-E694-414A-1B75429D9AED}"/>
          </ac:picMkLst>
        </pc:picChg>
        <pc:cxnChg chg="mod">
          <ac:chgData name="rajuahmed1162021@gmail.com" userId="30f68a9591dbc57c" providerId="LiveId" clId="{6C2ACA1E-067A-4E5A-AFCB-732CBBFE5D75}" dt="2024-05-25T06:29:01.077" v="1216" actId="208"/>
          <ac:cxnSpMkLst>
            <pc:docMk/>
            <pc:sldMk cId="1802835804" sldId="1080"/>
            <ac:cxnSpMk id="14" creationId="{27E14E83-BCAF-34C1-B41F-0ADDF997BA57}"/>
          </ac:cxnSpMkLst>
        </pc:cxnChg>
      </pc:sldChg>
      <pc:sldChg chg="addSp delSp modSp mod">
        <pc:chgData name="rajuahmed1162021@gmail.com" userId="30f68a9591dbc57c" providerId="LiveId" clId="{6C2ACA1E-067A-4E5A-AFCB-732CBBFE5D75}" dt="2024-05-25T08:11:55.315" v="1387" actId="167"/>
        <pc:sldMkLst>
          <pc:docMk/>
          <pc:sldMk cId="1518251057" sldId="1081"/>
        </pc:sldMkLst>
        <pc:spChg chg="mod">
          <ac:chgData name="rajuahmed1162021@gmail.com" userId="30f68a9591dbc57c" providerId="LiveId" clId="{6C2ACA1E-067A-4E5A-AFCB-732CBBFE5D75}" dt="2024-05-25T04:49:15.407" v="442" actId="207"/>
          <ac:spMkLst>
            <pc:docMk/>
            <pc:sldMk cId="1518251057" sldId="1081"/>
            <ac:spMk id="3" creationId="{DED1031E-46E9-A03A-D8B3-FBB1BD1C3478}"/>
          </ac:spMkLst>
        </pc:spChg>
        <pc:spChg chg="add mod ord">
          <ac:chgData name="rajuahmed1162021@gmail.com" userId="30f68a9591dbc57c" providerId="LiveId" clId="{6C2ACA1E-067A-4E5A-AFCB-732CBBFE5D75}" dt="2024-05-25T08:11:55.315" v="1387" actId="167"/>
          <ac:spMkLst>
            <pc:docMk/>
            <pc:sldMk cId="1518251057" sldId="1081"/>
            <ac:spMk id="6" creationId="{98D05DEC-46ED-6D9D-55A7-5A8F28BF79B0}"/>
          </ac:spMkLst>
        </pc:spChg>
        <pc:spChg chg="add mod ord">
          <ac:chgData name="rajuahmed1162021@gmail.com" userId="30f68a9591dbc57c" providerId="LiveId" clId="{6C2ACA1E-067A-4E5A-AFCB-732CBBFE5D75}" dt="2024-05-25T08:11:52.771" v="1386" actId="167"/>
          <ac:spMkLst>
            <pc:docMk/>
            <pc:sldMk cId="1518251057" sldId="1081"/>
            <ac:spMk id="7" creationId="{023D627B-86E3-52F3-2E18-BF64B53291B4}"/>
          </ac:spMkLst>
        </pc:spChg>
        <pc:spChg chg="mod">
          <ac:chgData name="rajuahmed1162021@gmail.com" userId="30f68a9591dbc57c" providerId="LiveId" clId="{6C2ACA1E-067A-4E5A-AFCB-732CBBFE5D75}" dt="2024-05-25T04:48:41.716" v="440" actId="207"/>
          <ac:spMkLst>
            <pc:docMk/>
            <pc:sldMk cId="1518251057" sldId="1081"/>
            <ac:spMk id="44" creationId="{14C3820D-0DA4-BE6C-24FA-50CAF8CFC4C8}"/>
          </ac:spMkLst>
        </pc:spChg>
        <pc:spChg chg="del">
          <ac:chgData name="rajuahmed1162021@gmail.com" userId="30f68a9591dbc57c" providerId="LiveId" clId="{6C2ACA1E-067A-4E5A-AFCB-732CBBFE5D75}" dt="2024-05-25T04:48:07.932" v="436" actId="21"/>
          <ac:spMkLst>
            <pc:docMk/>
            <pc:sldMk cId="1518251057" sldId="1081"/>
            <ac:spMk id="56" creationId="{98D05DEC-46ED-6D9D-55A7-5A8F28BF79B0}"/>
          </ac:spMkLst>
        </pc:spChg>
        <pc:spChg chg="mod">
          <ac:chgData name="rajuahmed1162021@gmail.com" userId="30f68a9591dbc57c" providerId="LiveId" clId="{6C2ACA1E-067A-4E5A-AFCB-732CBBFE5D75}" dt="2024-05-25T04:48:41.716" v="440" actId="207"/>
          <ac:spMkLst>
            <pc:docMk/>
            <pc:sldMk cId="1518251057" sldId="1081"/>
            <ac:spMk id="59" creationId="{BA41C03F-B6B3-CA1F-E175-CDC4B779AE1F}"/>
          </ac:spMkLst>
        </pc:spChg>
        <pc:spChg chg="mod">
          <ac:chgData name="rajuahmed1162021@gmail.com" userId="30f68a9591dbc57c" providerId="LiveId" clId="{6C2ACA1E-067A-4E5A-AFCB-732CBBFE5D75}" dt="2024-05-25T04:48:41.716" v="440" actId="207"/>
          <ac:spMkLst>
            <pc:docMk/>
            <pc:sldMk cId="1518251057" sldId="1081"/>
            <ac:spMk id="60" creationId="{F8641098-876A-0CBE-87F6-43BE624E678A}"/>
          </ac:spMkLst>
        </pc:spChg>
        <pc:spChg chg="del">
          <ac:chgData name="rajuahmed1162021@gmail.com" userId="30f68a9591dbc57c" providerId="LiveId" clId="{6C2ACA1E-067A-4E5A-AFCB-732CBBFE5D75}" dt="2024-05-25T04:47:32.256" v="429"/>
          <ac:spMkLst>
            <pc:docMk/>
            <pc:sldMk cId="1518251057" sldId="1081"/>
            <ac:spMk id="61" creationId="{F35E45D8-1E74-A601-7B23-59FAB5BD6FFD}"/>
          </ac:spMkLst>
        </pc:spChg>
        <pc:grpChg chg="del">
          <ac:chgData name="rajuahmed1162021@gmail.com" userId="30f68a9591dbc57c" providerId="LiveId" clId="{6C2ACA1E-067A-4E5A-AFCB-732CBBFE5D75}" dt="2024-05-25T04:48:09.582" v="437" actId="478"/>
          <ac:grpSpMkLst>
            <pc:docMk/>
            <pc:sldMk cId="1518251057" sldId="1081"/>
            <ac:grpSpMk id="20" creationId="{FC3AAC1B-3E61-C775-CBCB-9D8C246D5C00}"/>
          </ac:grpSpMkLst>
        </pc:grpChg>
        <pc:picChg chg="add del mod modCrop">
          <ac:chgData name="rajuahmed1162021@gmail.com" userId="30f68a9591dbc57c" providerId="LiveId" clId="{6C2ACA1E-067A-4E5A-AFCB-732CBBFE5D75}" dt="2024-05-25T08:11:48.982" v="1385" actId="478"/>
          <ac:picMkLst>
            <pc:docMk/>
            <pc:sldMk cId="1518251057" sldId="1081"/>
            <ac:picMk id="5" creationId="{32188C4F-C48E-4BCA-4069-3B8C7F0F6B15}"/>
          </ac:picMkLst>
        </pc:picChg>
      </pc:sldChg>
      <pc:sldChg chg="addSp delSp modSp mod">
        <pc:chgData name="rajuahmed1162021@gmail.com" userId="30f68a9591dbc57c" providerId="LiveId" clId="{6C2ACA1E-067A-4E5A-AFCB-732CBBFE5D75}" dt="2024-05-25T08:12:01.582" v="1390" actId="478"/>
        <pc:sldMkLst>
          <pc:docMk/>
          <pc:sldMk cId="1116855669" sldId="1082"/>
        </pc:sldMkLst>
        <pc:spChg chg="add mod ord">
          <ac:chgData name="rajuahmed1162021@gmail.com" userId="30f68a9591dbc57c" providerId="LiveId" clId="{6C2ACA1E-067A-4E5A-AFCB-732CBBFE5D75}" dt="2024-05-25T06:30:34.933" v="1227" actId="207"/>
          <ac:spMkLst>
            <pc:docMk/>
            <pc:sldMk cId="1116855669" sldId="1082"/>
            <ac:spMk id="2" creationId="{295562EE-2C87-6E35-097D-254235078C43}"/>
          </ac:spMkLst>
        </pc:spChg>
        <pc:spChg chg="add mod">
          <ac:chgData name="rajuahmed1162021@gmail.com" userId="30f68a9591dbc57c" providerId="LiveId" clId="{6C2ACA1E-067A-4E5A-AFCB-732CBBFE5D75}" dt="2024-05-25T08:11:59.908" v="1388" actId="478"/>
          <ac:spMkLst>
            <pc:docMk/>
            <pc:sldMk cId="1116855669" sldId="1082"/>
            <ac:spMk id="6" creationId="{F419DEDE-C4ED-E570-CE2B-7D37DA49549A}"/>
          </ac:spMkLst>
        </pc:spChg>
        <pc:spChg chg="add del mod">
          <ac:chgData name="rajuahmed1162021@gmail.com" userId="30f68a9591dbc57c" providerId="LiveId" clId="{6C2ACA1E-067A-4E5A-AFCB-732CBBFE5D75}" dt="2024-05-25T04:54:32.267" v="456" actId="478"/>
          <ac:spMkLst>
            <pc:docMk/>
            <pc:sldMk cId="1116855669" sldId="1082"/>
            <ac:spMk id="8" creationId="{98D05DEC-46ED-6D9D-55A7-5A8F28BF79B0}"/>
          </ac:spMkLst>
        </pc:spChg>
        <pc:spChg chg="mod">
          <ac:chgData name="rajuahmed1162021@gmail.com" userId="30f68a9591dbc57c" providerId="LiveId" clId="{6C2ACA1E-067A-4E5A-AFCB-732CBBFE5D75}" dt="2024-05-25T06:30:41.767" v="1228" actId="207"/>
          <ac:spMkLst>
            <pc:docMk/>
            <pc:sldMk cId="1116855669" sldId="1082"/>
            <ac:spMk id="9" creationId="{8D112948-AC78-0DF4-BA68-F6A3B956A813}"/>
          </ac:spMkLst>
        </pc:spChg>
        <pc:spChg chg="mod">
          <ac:chgData name="rajuahmed1162021@gmail.com" userId="30f68a9591dbc57c" providerId="LiveId" clId="{6C2ACA1E-067A-4E5A-AFCB-732CBBFE5D75}" dt="2024-05-25T06:30:41.767" v="1228" actId="207"/>
          <ac:spMkLst>
            <pc:docMk/>
            <pc:sldMk cId="1116855669" sldId="1082"/>
            <ac:spMk id="10" creationId="{D76CE0C8-8C08-B7D9-BF44-771AE4164ACD}"/>
          </ac:spMkLst>
        </pc:spChg>
        <pc:spChg chg="add mod">
          <ac:chgData name="rajuahmed1162021@gmail.com" userId="30f68a9591dbc57c" providerId="LiveId" clId="{6C2ACA1E-067A-4E5A-AFCB-732CBBFE5D75}" dt="2024-05-25T08:12:00.851" v="1389" actId="478"/>
          <ac:spMkLst>
            <pc:docMk/>
            <pc:sldMk cId="1116855669" sldId="1082"/>
            <ac:spMk id="11" creationId="{2A0F67D4-C673-66BD-12EC-E8B6320047F9}"/>
          </ac:spMkLst>
        </pc:spChg>
        <pc:spChg chg="add mod">
          <ac:chgData name="rajuahmed1162021@gmail.com" userId="30f68a9591dbc57c" providerId="LiveId" clId="{6C2ACA1E-067A-4E5A-AFCB-732CBBFE5D75}" dt="2024-05-25T08:12:01.582" v="1390" actId="478"/>
          <ac:spMkLst>
            <pc:docMk/>
            <pc:sldMk cId="1116855669" sldId="1082"/>
            <ac:spMk id="13" creationId="{CA0FDC72-09F8-6E02-7D7E-EFB5A1A9B107}"/>
          </ac:spMkLst>
        </pc:spChg>
        <pc:spChg chg="del">
          <ac:chgData name="rajuahmed1162021@gmail.com" userId="30f68a9591dbc57c" providerId="LiveId" clId="{6C2ACA1E-067A-4E5A-AFCB-732CBBFE5D75}" dt="2024-05-25T04:53:16.761" v="443"/>
          <ac:spMkLst>
            <pc:docMk/>
            <pc:sldMk cId="1116855669" sldId="1082"/>
            <ac:spMk id="43" creationId="{915E20E1-1836-D509-56E3-6E17BF023972}"/>
          </ac:spMkLst>
        </pc:spChg>
        <pc:spChg chg="del">
          <ac:chgData name="rajuahmed1162021@gmail.com" userId="30f68a9591dbc57c" providerId="LiveId" clId="{6C2ACA1E-067A-4E5A-AFCB-732CBBFE5D75}" dt="2024-05-25T04:53:23.763" v="444"/>
          <ac:spMkLst>
            <pc:docMk/>
            <pc:sldMk cId="1116855669" sldId="1082"/>
            <ac:spMk id="45" creationId="{333A1A0F-F2F1-DBD5-DCFB-9FDF709C0D9B}"/>
          </ac:spMkLst>
        </pc:spChg>
        <pc:spChg chg="del">
          <ac:chgData name="rajuahmed1162021@gmail.com" userId="30f68a9591dbc57c" providerId="LiveId" clId="{6C2ACA1E-067A-4E5A-AFCB-732CBBFE5D75}" dt="2024-05-25T04:53:32.799" v="445"/>
          <ac:spMkLst>
            <pc:docMk/>
            <pc:sldMk cId="1116855669" sldId="1082"/>
            <ac:spMk id="46" creationId="{BCBD79AD-90F5-781B-312F-0BCA0E936CFC}"/>
          </ac:spMkLst>
        </pc:spChg>
        <pc:spChg chg="del">
          <ac:chgData name="rajuahmed1162021@gmail.com" userId="30f68a9591dbc57c" providerId="LiveId" clId="{6C2ACA1E-067A-4E5A-AFCB-732CBBFE5D75}" dt="2024-05-25T04:54:23.878" v="453" actId="21"/>
          <ac:spMkLst>
            <pc:docMk/>
            <pc:sldMk cId="1116855669" sldId="1082"/>
            <ac:spMk id="56" creationId="{98D05DEC-46ED-6D9D-55A7-5A8F28BF79B0}"/>
          </ac:spMkLst>
        </pc:spChg>
        <pc:grpChg chg="del">
          <ac:chgData name="rajuahmed1162021@gmail.com" userId="30f68a9591dbc57c" providerId="LiveId" clId="{6C2ACA1E-067A-4E5A-AFCB-732CBBFE5D75}" dt="2024-05-25T04:54:26.537" v="454" actId="478"/>
          <ac:grpSpMkLst>
            <pc:docMk/>
            <pc:sldMk cId="1116855669" sldId="1082"/>
            <ac:grpSpMk id="20" creationId="{FC3AAC1B-3E61-C775-CBCB-9D8C246D5C00}"/>
          </ac:grpSpMkLst>
        </pc:grpChg>
        <pc:picChg chg="add del mod modCrop">
          <ac:chgData name="rajuahmed1162021@gmail.com" userId="30f68a9591dbc57c" providerId="LiveId" clId="{6C2ACA1E-067A-4E5A-AFCB-732CBBFE5D75}" dt="2024-05-25T08:11:59.908" v="1388" actId="478"/>
          <ac:picMkLst>
            <pc:docMk/>
            <pc:sldMk cId="1116855669" sldId="1082"/>
            <ac:picMk id="3" creationId="{105DA49C-1E5D-7540-2D07-D834E4854D76}"/>
          </ac:picMkLst>
        </pc:picChg>
        <pc:picChg chg="add del mod modCrop">
          <ac:chgData name="rajuahmed1162021@gmail.com" userId="30f68a9591dbc57c" providerId="LiveId" clId="{6C2ACA1E-067A-4E5A-AFCB-732CBBFE5D75}" dt="2024-05-25T08:12:00.851" v="1389" actId="478"/>
          <ac:picMkLst>
            <pc:docMk/>
            <pc:sldMk cId="1116855669" sldId="1082"/>
            <ac:picMk id="5" creationId="{D31A38AE-708A-0D19-664B-38DF75041190}"/>
          </ac:picMkLst>
        </pc:picChg>
        <pc:picChg chg="add del mod modCrop">
          <ac:chgData name="rajuahmed1162021@gmail.com" userId="30f68a9591dbc57c" providerId="LiveId" clId="{6C2ACA1E-067A-4E5A-AFCB-732CBBFE5D75}" dt="2024-05-25T08:12:01.582" v="1390" actId="478"/>
          <ac:picMkLst>
            <pc:docMk/>
            <pc:sldMk cId="1116855669" sldId="1082"/>
            <ac:picMk id="7" creationId="{23901986-6339-96CB-316E-E3BBC8DFC51A}"/>
          </ac:picMkLst>
        </pc:picChg>
      </pc:sldChg>
      <pc:sldChg chg="addSp delSp modSp mod">
        <pc:chgData name="rajuahmed1162021@gmail.com" userId="30f68a9591dbc57c" providerId="LiveId" clId="{6C2ACA1E-067A-4E5A-AFCB-732CBBFE5D75}" dt="2024-05-25T08:12:08.021" v="1394" actId="478"/>
        <pc:sldMkLst>
          <pc:docMk/>
          <pc:sldMk cId="1593800998" sldId="1083"/>
        </pc:sldMkLst>
        <pc:spChg chg="add mod ord">
          <ac:chgData name="rajuahmed1162021@gmail.com" userId="30f68a9591dbc57c" providerId="LiveId" clId="{6C2ACA1E-067A-4E5A-AFCB-732CBBFE5D75}" dt="2024-05-25T06:31:47.566" v="1256" actId="207"/>
          <ac:spMkLst>
            <pc:docMk/>
            <pc:sldMk cId="1593800998" sldId="1083"/>
            <ac:spMk id="2" creationId="{6BD6B846-507F-0086-4979-ABA8B9E407C5}"/>
          </ac:spMkLst>
        </pc:spChg>
        <pc:spChg chg="add mod">
          <ac:chgData name="rajuahmed1162021@gmail.com" userId="30f68a9591dbc57c" providerId="LiveId" clId="{6C2ACA1E-067A-4E5A-AFCB-732CBBFE5D75}" dt="2024-05-25T08:12:05.461" v="1391" actId="478"/>
          <ac:spMkLst>
            <pc:docMk/>
            <pc:sldMk cId="1593800998" sldId="1083"/>
            <ac:spMk id="6" creationId="{5114825A-4E60-9D55-CB3E-61AD89CEFA0B}"/>
          </ac:spMkLst>
        </pc:spChg>
        <pc:spChg chg="add mod">
          <ac:chgData name="rajuahmed1162021@gmail.com" userId="30f68a9591dbc57c" providerId="LiveId" clId="{6C2ACA1E-067A-4E5A-AFCB-732CBBFE5D75}" dt="2024-05-25T08:12:06.292" v="1392" actId="478"/>
          <ac:spMkLst>
            <pc:docMk/>
            <pc:sldMk cId="1593800998" sldId="1083"/>
            <ac:spMk id="10" creationId="{9D935F70-24B6-A684-6CDA-14253AAAC526}"/>
          </ac:spMkLst>
        </pc:spChg>
        <pc:spChg chg="add mod">
          <ac:chgData name="rajuahmed1162021@gmail.com" userId="30f68a9591dbc57c" providerId="LiveId" clId="{6C2ACA1E-067A-4E5A-AFCB-732CBBFE5D75}" dt="2024-05-25T08:12:07.189" v="1393" actId="478"/>
          <ac:spMkLst>
            <pc:docMk/>
            <pc:sldMk cId="1593800998" sldId="1083"/>
            <ac:spMk id="12" creationId="{7434FC21-CEF0-AD26-9C23-AE3E0C26E88C}"/>
          </ac:spMkLst>
        </pc:spChg>
        <pc:spChg chg="add mod">
          <ac:chgData name="rajuahmed1162021@gmail.com" userId="30f68a9591dbc57c" providerId="LiveId" clId="{6C2ACA1E-067A-4E5A-AFCB-732CBBFE5D75}" dt="2024-05-25T08:12:08.021" v="1394" actId="478"/>
          <ac:spMkLst>
            <pc:docMk/>
            <pc:sldMk cId="1593800998" sldId="1083"/>
            <ac:spMk id="14" creationId="{CD03DB81-F1BE-6C9E-9014-F7FB18147E5A}"/>
          </ac:spMkLst>
        </pc:spChg>
        <pc:spChg chg="del">
          <ac:chgData name="rajuahmed1162021@gmail.com" userId="30f68a9591dbc57c" providerId="LiveId" clId="{6C2ACA1E-067A-4E5A-AFCB-732CBBFE5D75}" dt="2024-05-25T05:00:27.435" v="469" actId="478"/>
          <ac:spMkLst>
            <pc:docMk/>
            <pc:sldMk cId="1593800998" sldId="1083"/>
            <ac:spMk id="56" creationId="{98D05DEC-46ED-6D9D-55A7-5A8F28BF79B0}"/>
          </ac:spMkLst>
        </pc:spChg>
        <pc:spChg chg="mod topLvl">
          <ac:chgData name="rajuahmed1162021@gmail.com" userId="30f68a9591dbc57c" providerId="LiveId" clId="{6C2ACA1E-067A-4E5A-AFCB-732CBBFE5D75}" dt="2024-05-25T06:31:54.995" v="1258" actId="207"/>
          <ac:spMkLst>
            <pc:docMk/>
            <pc:sldMk cId="1593800998" sldId="1083"/>
            <ac:spMk id="64" creationId="{03BC946D-13F3-246B-067B-4BA3B338836E}"/>
          </ac:spMkLst>
        </pc:spChg>
        <pc:spChg chg="mod topLvl">
          <ac:chgData name="rajuahmed1162021@gmail.com" userId="30f68a9591dbc57c" providerId="LiveId" clId="{6C2ACA1E-067A-4E5A-AFCB-732CBBFE5D75}" dt="2024-05-25T06:31:54.995" v="1258" actId="207"/>
          <ac:spMkLst>
            <pc:docMk/>
            <pc:sldMk cId="1593800998" sldId="1083"/>
            <ac:spMk id="65" creationId="{E2F66318-50FD-3AAF-C205-329D985E7F0E}"/>
          </ac:spMkLst>
        </pc:spChg>
        <pc:spChg chg="mod">
          <ac:chgData name="rajuahmed1162021@gmail.com" userId="30f68a9591dbc57c" providerId="LiveId" clId="{6C2ACA1E-067A-4E5A-AFCB-732CBBFE5D75}" dt="2024-05-25T06:31:54.995" v="1258" actId="207"/>
          <ac:spMkLst>
            <pc:docMk/>
            <pc:sldMk cId="1593800998" sldId="1083"/>
            <ac:spMk id="76" creationId="{561061EC-FDCE-133E-9E83-6BE4955BAE35}"/>
          </ac:spMkLst>
        </pc:spChg>
        <pc:spChg chg="del">
          <ac:chgData name="rajuahmed1162021@gmail.com" userId="30f68a9591dbc57c" providerId="LiveId" clId="{6C2ACA1E-067A-4E5A-AFCB-732CBBFE5D75}" dt="2024-05-25T04:59:16.007" v="457"/>
          <ac:spMkLst>
            <pc:docMk/>
            <pc:sldMk cId="1593800998" sldId="1083"/>
            <ac:spMk id="77" creationId="{3567FCDD-A6B7-D0A2-C520-EAC6B4C23D90}"/>
          </ac:spMkLst>
        </pc:spChg>
        <pc:spChg chg="del">
          <ac:chgData name="rajuahmed1162021@gmail.com" userId="30f68a9591dbc57c" providerId="LiveId" clId="{6C2ACA1E-067A-4E5A-AFCB-732CBBFE5D75}" dt="2024-05-25T04:59:21.537" v="458"/>
          <ac:spMkLst>
            <pc:docMk/>
            <pc:sldMk cId="1593800998" sldId="1083"/>
            <ac:spMk id="78" creationId="{F7D818F1-4CAC-6C0C-E405-314A04CB916D}"/>
          </ac:spMkLst>
        </pc:spChg>
        <pc:spChg chg="del">
          <ac:chgData name="rajuahmed1162021@gmail.com" userId="30f68a9591dbc57c" providerId="LiveId" clId="{6C2ACA1E-067A-4E5A-AFCB-732CBBFE5D75}" dt="2024-05-25T04:59:31.868" v="459"/>
          <ac:spMkLst>
            <pc:docMk/>
            <pc:sldMk cId="1593800998" sldId="1083"/>
            <ac:spMk id="79" creationId="{870D236D-CB41-427E-065E-D9E421400241}"/>
          </ac:spMkLst>
        </pc:spChg>
        <pc:spChg chg="del">
          <ac:chgData name="rajuahmed1162021@gmail.com" userId="30f68a9591dbc57c" providerId="LiveId" clId="{6C2ACA1E-067A-4E5A-AFCB-732CBBFE5D75}" dt="2024-05-25T04:59:41.820" v="460"/>
          <ac:spMkLst>
            <pc:docMk/>
            <pc:sldMk cId="1593800998" sldId="1083"/>
            <ac:spMk id="80" creationId="{40F0AC98-7A93-006B-9308-79C7A07B13A5}"/>
          </ac:spMkLst>
        </pc:spChg>
        <pc:grpChg chg="del">
          <ac:chgData name="rajuahmed1162021@gmail.com" userId="30f68a9591dbc57c" providerId="LiveId" clId="{6C2ACA1E-067A-4E5A-AFCB-732CBBFE5D75}" dt="2024-05-25T05:00:29.451" v="470" actId="478"/>
          <ac:grpSpMkLst>
            <pc:docMk/>
            <pc:sldMk cId="1593800998" sldId="1083"/>
            <ac:grpSpMk id="20" creationId="{FC3AAC1B-3E61-C775-CBCB-9D8C246D5C00}"/>
          </ac:grpSpMkLst>
        </pc:grpChg>
        <pc:grpChg chg="del">
          <ac:chgData name="rajuahmed1162021@gmail.com" userId="30f68a9591dbc57c" providerId="LiveId" clId="{6C2ACA1E-067A-4E5A-AFCB-732CBBFE5D75}" dt="2024-05-25T06:31:50.983" v="1257" actId="165"/>
          <ac:grpSpMkLst>
            <pc:docMk/>
            <pc:sldMk cId="1593800998" sldId="1083"/>
            <ac:grpSpMk id="63" creationId="{5604DD50-E93B-A422-1489-4AED9BDCA608}"/>
          </ac:grpSpMkLst>
        </pc:grpChg>
        <pc:grpChg chg="mod">
          <ac:chgData name="rajuahmed1162021@gmail.com" userId="30f68a9591dbc57c" providerId="LiveId" clId="{6C2ACA1E-067A-4E5A-AFCB-732CBBFE5D75}" dt="2024-05-25T06:31:33.764" v="1254" actId="1035"/>
          <ac:grpSpMkLst>
            <pc:docMk/>
            <pc:sldMk cId="1593800998" sldId="1083"/>
            <ac:grpSpMk id="68" creationId="{2200CBEA-B8CE-B650-3624-DA458940C4E7}"/>
          </ac:grpSpMkLst>
        </pc:grpChg>
        <pc:picChg chg="add del mod modCrop">
          <ac:chgData name="rajuahmed1162021@gmail.com" userId="30f68a9591dbc57c" providerId="LiveId" clId="{6C2ACA1E-067A-4E5A-AFCB-732CBBFE5D75}" dt="2024-05-25T08:12:05.461" v="1391" actId="478"/>
          <ac:picMkLst>
            <pc:docMk/>
            <pc:sldMk cId="1593800998" sldId="1083"/>
            <ac:picMk id="3" creationId="{F5B8751C-38DF-5334-D8A5-334BD82B4A90}"/>
          </ac:picMkLst>
        </pc:picChg>
        <pc:picChg chg="add del mod modCrop">
          <ac:chgData name="rajuahmed1162021@gmail.com" userId="30f68a9591dbc57c" providerId="LiveId" clId="{6C2ACA1E-067A-4E5A-AFCB-732CBBFE5D75}" dt="2024-05-25T08:12:06.292" v="1392" actId="478"/>
          <ac:picMkLst>
            <pc:docMk/>
            <pc:sldMk cId="1593800998" sldId="1083"/>
            <ac:picMk id="5" creationId="{5A0EC57C-59FD-63D6-5FE7-809EA9AD2D06}"/>
          </ac:picMkLst>
        </pc:picChg>
        <pc:picChg chg="add del mod modCrop">
          <ac:chgData name="rajuahmed1162021@gmail.com" userId="30f68a9591dbc57c" providerId="LiveId" clId="{6C2ACA1E-067A-4E5A-AFCB-732CBBFE5D75}" dt="2024-05-25T08:12:07.189" v="1393" actId="478"/>
          <ac:picMkLst>
            <pc:docMk/>
            <pc:sldMk cId="1593800998" sldId="1083"/>
            <ac:picMk id="7" creationId="{10B4BC6C-A33A-5BC6-104D-F3083CB6BEB3}"/>
          </ac:picMkLst>
        </pc:picChg>
        <pc:picChg chg="add del mod modCrop">
          <ac:chgData name="rajuahmed1162021@gmail.com" userId="30f68a9591dbc57c" providerId="LiveId" clId="{6C2ACA1E-067A-4E5A-AFCB-732CBBFE5D75}" dt="2024-05-25T08:12:08.021" v="1394" actId="478"/>
          <ac:picMkLst>
            <pc:docMk/>
            <pc:sldMk cId="1593800998" sldId="1083"/>
            <ac:picMk id="9" creationId="{58749F59-E8FD-AA29-6EEF-415F23F0ECFF}"/>
          </ac:picMkLst>
        </pc:picChg>
      </pc:sldChg>
      <pc:sldChg chg="addSp delSp modSp mod">
        <pc:chgData name="rajuahmed1162021@gmail.com" userId="30f68a9591dbc57c" providerId="LiveId" clId="{6C2ACA1E-067A-4E5A-AFCB-732CBBFE5D75}" dt="2024-05-25T08:12:55.684" v="1406" actId="478"/>
        <pc:sldMkLst>
          <pc:docMk/>
          <pc:sldMk cId="1218572157" sldId="1084"/>
        </pc:sldMkLst>
        <pc:spChg chg="add mod">
          <ac:chgData name="rajuahmed1162021@gmail.com" userId="30f68a9591dbc57c" providerId="LiveId" clId="{6C2ACA1E-067A-4E5A-AFCB-732CBBFE5D75}" dt="2024-05-25T08:12:11.477" v="1395" actId="478"/>
          <ac:spMkLst>
            <pc:docMk/>
            <pc:sldMk cId="1218572157" sldId="1084"/>
            <ac:spMk id="4" creationId="{D87A7977-921D-75E8-A64F-EAE260701AD5}"/>
          </ac:spMkLst>
        </pc:spChg>
        <pc:spChg chg="add mod ord">
          <ac:chgData name="rajuahmed1162021@gmail.com" userId="30f68a9591dbc57c" providerId="LiveId" clId="{6C2ACA1E-067A-4E5A-AFCB-732CBBFE5D75}" dt="2024-05-25T05:09:30.174" v="495" actId="207"/>
          <ac:spMkLst>
            <pc:docMk/>
            <pc:sldMk cId="1218572157" sldId="1084"/>
            <ac:spMk id="8" creationId="{C53B6C3E-2806-5B89-688F-562CE5B62450}"/>
          </ac:spMkLst>
        </pc:spChg>
        <pc:spChg chg="add mod">
          <ac:chgData name="rajuahmed1162021@gmail.com" userId="30f68a9591dbc57c" providerId="LiveId" clId="{6C2ACA1E-067A-4E5A-AFCB-732CBBFE5D75}" dt="2024-05-25T08:12:12.420" v="1396" actId="478"/>
          <ac:spMkLst>
            <pc:docMk/>
            <pc:sldMk cId="1218572157" sldId="1084"/>
            <ac:spMk id="9" creationId="{10D991B7-C534-8581-74FD-FFC91310A806}"/>
          </ac:spMkLst>
        </pc:spChg>
        <pc:spChg chg="add mod">
          <ac:chgData name="rajuahmed1162021@gmail.com" userId="30f68a9591dbc57c" providerId="LiveId" clId="{6C2ACA1E-067A-4E5A-AFCB-732CBBFE5D75}" dt="2024-05-25T08:12:55.684" v="1406" actId="478"/>
          <ac:spMkLst>
            <pc:docMk/>
            <pc:sldMk cId="1218572157" sldId="1084"/>
            <ac:spMk id="11" creationId="{80818FE3-3AD8-EBFF-445E-57A4C3684DD0}"/>
          </ac:spMkLst>
        </pc:spChg>
        <pc:spChg chg="del">
          <ac:chgData name="rajuahmed1162021@gmail.com" userId="30f68a9591dbc57c" providerId="LiveId" clId="{6C2ACA1E-067A-4E5A-AFCB-732CBBFE5D75}" dt="2024-05-25T05:08:04.367" v="479" actId="478"/>
          <ac:spMkLst>
            <pc:docMk/>
            <pc:sldMk cId="1218572157" sldId="1084"/>
            <ac:spMk id="56" creationId="{98D05DEC-46ED-6D9D-55A7-5A8F28BF79B0}"/>
          </ac:spMkLst>
        </pc:spChg>
        <pc:spChg chg="mod">
          <ac:chgData name="rajuahmed1162021@gmail.com" userId="30f68a9591dbc57c" providerId="LiveId" clId="{6C2ACA1E-067A-4E5A-AFCB-732CBBFE5D75}" dt="2024-05-25T05:09:40.280" v="496" actId="207"/>
          <ac:spMkLst>
            <pc:docMk/>
            <pc:sldMk cId="1218572157" sldId="1084"/>
            <ac:spMk id="91" creationId="{669A0496-0912-8A19-961D-BBB2E8DF2DBA}"/>
          </ac:spMkLst>
        </pc:spChg>
        <pc:spChg chg="mod topLvl">
          <ac:chgData name="rajuahmed1162021@gmail.com" userId="30f68a9591dbc57c" providerId="LiveId" clId="{6C2ACA1E-067A-4E5A-AFCB-732CBBFE5D75}" dt="2024-05-25T05:09:13.189" v="494" actId="165"/>
          <ac:spMkLst>
            <pc:docMk/>
            <pc:sldMk cId="1218572157" sldId="1084"/>
            <ac:spMk id="102" creationId="{2F202387-E006-8A67-4FCE-BEAA5679E479}"/>
          </ac:spMkLst>
        </pc:spChg>
        <pc:spChg chg="mod topLvl">
          <ac:chgData name="rajuahmed1162021@gmail.com" userId="30f68a9591dbc57c" providerId="LiveId" clId="{6C2ACA1E-067A-4E5A-AFCB-732CBBFE5D75}" dt="2024-05-25T05:09:13.189" v="494" actId="165"/>
          <ac:spMkLst>
            <pc:docMk/>
            <pc:sldMk cId="1218572157" sldId="1084"/>
            <ac:spMk id="103" creationId="{253B6BB5-4C1F-F489-7F6C-EB921D031F79}"/>
          </ac:spMkLst>
        </pc:spChg>
        <pc:spChg chg="mod topLvl">
          <ac:chgData name="rajuahmed1162021@gmail.com" userId="30f68a9591dbc57c" providerId="LiveId" clId="{6C2ACA1E-067A-4E5A-AFCB-732CBBFE5D75}" dt="2024-05-25T05:09:13.189" v="494" actId="165"/>
          <ac:spMkLst>
            <pc:docMk/>
            <pc:sldMk cId="1218572157" sldId="1084"/>
            <ac:spMk id="105" creationId="{63AFAC2B-983B-9105-416E-4C2CFDAFE13B}"/>
          </ac:spMkLst>
        </pc:spChg>
        <pc:spChg chg="mod topLvl">
          <ac:chgData name="rajuahmed1162021@gmail.com" userId="30f68a9591dbc57c" providerId="LiveId" clId="{6C2ACA1E-067A-4E5A-AFCB-732CBBFE5D75}" dt="2024-05-25T05:09:13.189" v="494" actId="165"/>
          <ac:spMkLst>
            <pc:docMk/>
            <pc:sldMk cId="1218572157" sldId="1084"/>
            <ac:spMk id="106" creationId="{4942B46A-4173-4823-2287-B5B1DE4288F6}"/>
          </ac:spMkLst>
        </pc:spChg>
        <pc:spChg chg="mod">
          <ac:chgData name="rajuahmed1162021@gmail.com" userId="30f68a9591dbc57c" providerId="LiveId" clId="{6C2ACA1E-067A-4E5A-AFCB-732CBBFE5D75}" dt="2024-05-25T05:09:40.280" v="496" actId="207"/>
          <ac:spMkLst>
            <pc:docMk/>
            <pc:sldMk cId="1218572157" sldId="1084"/>
            <ac:spMk id="113" creationId="{3F5F6DDD-C2A8-54B3-8540-5A1CEF1D88C6}"/>
          </ac:spMkLst>
        </pc:spChg>
        <pc:spChg chg="del">
          <ac:chgData name="rajuahmed1162021@gmail.com" userId="30f68a9591dbc57c" providerId="LiveId" clId="{6C2ACA1E-067A-4E5A-AFCB-732CBBFE5D75}" dt="2024-05-25T05:07:16.994" v="471"/>
          <ac:spMkLst>
            <pc:docMk/>
            <pc:sldMk cId="1218572157" sldId="1084"/>
            <ac:spMk id="116" creationId="{09BED4E5-1175-96A3-F29F-2BCA222FD12B}"/>
          </ac:spMkLst>
        </pc:spChg>
        <pc:spChg chg="del">
          <ac:chgData name="rajuahmed1162021@gmail.com" userId="30f68a9591dbc57c" providerId="LiveId" clId="{6C2ACA1E-067A-4E5A-AFCB-732CBBFE5D75}" dt="2024-05-25T05:07:24.219" v="472"/>
          <ac:spMkLst>
            <pc:docMk/>
            <pc:sldMk cId="1218572157" sldId="1084"/>
            <ac:spMk id="117" creationId="{654AF831-649A-0F6E-01FC-FFE3AABA3262}"/>
          </ac:spMkLst>
        </pc:spChg>
        <pc:spChg chg="del">
          <ac:chgData name="rajuahmed1162021@gmail.com" userId="30f68a9591dbc57c" providerId="LiveId" clId="{6C2ACA1E-067A-4E5A-AFCB-732CBBFE5D75}" dt="2024-05-25T05:07:33.291" v="473"/>
          <ac:spMkLst>
            <pc:docMk/>
            <pc:sldMk cId="1218572157" sldId="1084"/>
            <ac:spMk id="118" creationId="{A1C65BB8-EFDD-A680-4C9F-382ADC574D78}"/>
          </ac:spMkLst>
        </pc:spChg>
        <pc:grpChg chg="del">
          <ac:chgData name="rajuahmed1162021@gmail.com" userId="30f68a9591dbc57c" providerId="LiveId" clId="{6C2ACA1E-067A-4E5A-AFCB-732CBBFE5D75}" dt="2024-05-25T05:08:05.518" v="480" actId="478"/>
          <ac:grpSpMkLst>
            <pc:docMk/>
            <pc:sldMk cId="1218572157" sldId="1084"/>
            <ac:grpSpMk id="20" creationId="{FC3AAC1B-3E61-C775-CBCB-9D8C246D5C00}"/>
          </ac:grpSpMkLst>
        </pc:grpChg>
        <pc:grpChg chg="del mod topLvl">
          <ac:chgData name="rajuahmed1162021@gmail.com" userId="30f68a9591dbc57c" providerId="LiveId" clId="{6C2ACA1E-067A-4E5A-AFCB-732CBBFE5D75}" dt="2024-05-25T05:09:13.189" v="494" actId="165"/>
          <ac:grpSpMkLst>
            <pc:docMk/>
            <pc:sldMk cId="1218572157" sldId="1084"/>
            <ac:grpSpMk id="101" creationId="{E929DC63-6D09-EC8C-3966-E4044526A916}"/>
          </ac:grpSpMkLst>
        </pc:grpChg>
        <pc:grpChg chg="del mod topLvl">
          <ac:chgData name="rajuahmed1162021@gmail.com" userId="30f68a9591dbc57c" providerId="LiveId" clId="{6C2ACA1E-067A-4E5A-AFCB-732CBBFE5D75}" dt="2024-05-25T05:09:13.189" v="494" actId="165"/>
          <ac:grpSpMkLst>
            <pc:docMk/>
            <pc:sldMk cId="1218572157" sldId="1084"/>
            <ac:grpSpMk id="104" creationId="{53BBA144-6CEC-D1B1-A6D7-BD9B8F9A4674}"/>
          </ac:grpSpMkLst>
        </pc:grpChg>
        <pc:grpChg chg="del">
          <ac:chgData name="rajuahmed1162021@gmail.com" userId="30f68a9591dbc57c" providerId="LiveId" clId="{6C2ACA1E-067A-4E5A-AFCB-732CBBFE5D75}" dt="2024-05-25T05:08:58.349" v="491" actId="165"/>
          <ac:grpSpMkLst>
            <pc:docMk/>
            <pc:sldMk cId="1218572157" sldId="1084"/>
            <ac:grpSpMk id="108" creationId="{B29718C2-03E8-5264-0D59-B638B2017CCC}"/>
          </ac:grpSpMkLst>
        </pc:grpChg>
        <pc:picChg chg="add del mod modCrop">
          <ac:chgData name="rajuahmed1162021@gmail.com" userId="30f68a9591dbc57c" providerId="LiveId" clId="{6C2ACA1E-067A-4E5A-AFCB-732CBBFE5D75}" dt="2024-05-25T08:12:11.477" v="1395" actId="478"/>
          <ac:picMkLst>
            <pc:docMk/>
            <pc:sldMk cId="1218572157" sldId="1084"/>
            <ac:picMk id="3" creationId="{BCB7B44A-37EE-3F82-5627-D67F8544B680}"/>
          </ac:picMkLst>
        </pc:picChg>
        <pc:picChg chg="add del mod modCrop">
          <ac:chgData name="rajuahmed1162021@gmail.com" userId="30f68a9591dbc57c" providerId="LiveId" clId="{6C2ACA1E-067A-4E5A-AFCB-732CBBFE5D75}" dt="2024-05-25T08:12:12.420" v="1396" actId="478"/>
          <ac:picMkLst>
            <pc:docMk/>
            <pc:sldMk cId="1218572157" sldId="1084"/>
            <ac:picMk id="5" creationId="{5EAAABAF-D4FE-6EAF-F1D7-0B5754096DEC}"/>
          </ac:picMkLst>
        </pc:picChg>
        <pc:picChg chg="add del mod modCrop">
          <ac:chgData name="rajuahmed1162021@gmail.com" userId="30f68a9591dbc57c" providerId="LiveId" clId="{6C2ACA1E-067A-4E5A-AFCB-732CBBFE5D75}" dt="2024-05-25T08:12:55.684" v="1406" actId="478"/>
          <ac:picMkLst>
            <pc:docMk/>
            <pc:sldMk cId="1218572157" sldId="1084"/>
            <ac:picMk id="7" creationId="{F642ED61-5828-4930-898E-595C7561DA3D}"/>
          </ac:picMkLst>
        </pc:picChg>
        <pc:cxnChg chg="mod topLvl">
          <ac:chgData name="rajuahmed1162021@gmail.com" userId="30f68a9591dbc57c" providerId="LiveId" clId="{6C2ACA1E-067A-4E5A-AFCB-732CBBFE5D75}" dt="2024-05-25T05:09:11.020" v="493" actId="208"/>
          <ac:cxnSpMkLst>
            <pc:docMk/>
            <pc:sldMk cId="1218572157" sldId="1084"/>
            <ac:cxnSpMk id="107" creationId="{819334C9-EE9C-7DD6-1DD1-C0EBB4090251}"/>
          </ac:cxnSpMkLst>
        </pc:cxnChg>
      </pc:sldChg>
      <pc:sldChg chg="addSp delSp modSp mod">
        <pc:chgData name="rajuahmed1162021@gmail.com" userId="30f68a9591dbc57c" providerId="LiveId" clId="{6C2ACA1E-067A-4E5A-AFCB-732CBBFE5D75}" dt="2024-05-25T08:12:18.036" v="1399" actId="478"/>
        <pc:sldMkLst>
          <pc:docMk/>
          <pc:sldMk cId="3340401142" sldId="1085"/>
        </pc:sldMkLst>
        <pc:spChg chg="add mod ord">
          <ac:chgData name="rajuahmed1162021@gmail.com" userId="30f68a9591dbc57c" providerId="LiveId" clId="{6C2ACA1E-067A-4E5A-AFCB-732CBBFE5D75}" dt="2024-05-25T06:32:46.700" v="1264" actId="207"/>
          <ac:spMkLst>
            <pc:docMk/>
            <pc:sldMk cId="3340401142" sldId="1085"/>
            <ac:spMk id="2" creationId="{3EAE48B2-FEB0-07CE-107F-00195FC43B6E}"/>
          </ac:spMkLst>
        </pc:spChg>
        <pc:spChg chg="add mod">
          <ac:chgData name="rajuahmed1162021@gmail.com" userId="30f68a9591dbc57c" providerId="LiveId" clId="{6C2ACA1E-067A-4E5A-AFCB-732CBBFE5D75}" dt="2024-05-25T08:12:16.292" v="1397" actId="478"/>
          <ac:spMkLst>
            <pc:docMk/>
            <pc:sldMk cId="3340401142" sldId="1085"/>
            <ac:spMk id="4" creationId="{D728735A-AFF0-43FE-1631-FE4606BD1C6B}"/>
          </ac:spMkLst>
        </pc:spChg>
        <pc:spChg chg="add mod">
          <ac:chgData name="rajuahmed1162021@gmail.com" userId="30f68a9591dbc57c" providerId="LiveId" clId="{6C2ACA1E-067A-4E5A-AFCB-732CBBFE5D75}" dt="2024-05-25T08:12:17.284" v="1398" actId="478"/>
          <ac:spMkLst>
            <pc:docMk/>
            <pc:sldMk cId="3340401142" sldId="1085"/>
            <ac:spMk id="8" creationId="{321B16A8-D7B4-745C-83B5-8EA1642C2153}"/>
          </ac:spMkLst>
        </pc:spChg>
        <pc:spChg chg="add del mod">
          <ac:chgData name="rajuahmed1162021@gmail.com" userId="30f68a9591dbc57c" providerId="LiveId" clId="{6C2ACA1E-067A-4E5A-AFCB-732CBBFE5D75}" dt="2024-05-25T05:23:20.556" v="528"/>
          <ac:spMkLst>
            <pc:docMk/>
            <pc:sldMk cId="3340401142" sldId="1085"/>
            <ac:spMk id="9" creationId="{E57E2F6C-3B34-6D35-C9D1-198B18024E34}"/>
          </ac:spMkLst>
        </pc:spChg>
        <pc:spChg chg="add mod">
          <ac:chgData name="rajuahmed1162021@gmail.com" userId="30f68a9591dbc57c" providerId="LiveId" clId="{6C2ACA1E-067A-4E5A-AFCB-732CBBFE5D75}" dt="2024-05-25T08:12:18.036" v="1399" actId="478"/>
          <ac:spMkLst>
            <pc:docMk/>
            <pc:sldMk cId="3340401142" sldId="1085"/>
            <ac:spMk id="10" creationId="{89A4E1B1-40D6-BA59-98A3-20A1F983CC32}"/>
          </ac:spMkLst>
        </pc:spChg>
        <pc:spChg chg="del">
          <ac:chgData name="rajuahmed1162021@gmail.com" userId="30f68a9591dbc57c" providerId="LiveId" clId="{6C2ACA1E-067A-4E5A-AFCB-732CBBFE5D75}" dt="2024-05-25T05:19:20.543" v="511" actId="478"/>
          <ac:spMkLst>
            <pc:docMk/>
            <pc:sldMk cId="3340401142" sldId="1085"/>
            <ac:spMk id="56" creationId="{98D05DEC-46ED-6D9D-55A7-5A8F28BF79B0}"/>
          </ac:spMkLst>
        </pc:spChg>
        <pc:spChg chg="mod">
          <ac:chgData name="rajuahmed1162021@gmail.com" userId="30f68a9591dbc57c" providerId="LiveId" clId="{6C2ACA1E-067A-4E5A-AFCB-732CBBFE5D75}" dt="2024-05-25T06:32:56.543" v="1265" actId="207"/>
          <ac:spMkLst>
            <pc:docMk/>
            <pc:sldMk cId="3340401142" sldId="1085"/>
            <ac:spMk id="124" creationId="{63EE790D-EFA6-69C4-3B5D-4594C4D86060}"/>
          </ac:spMkLst>
        </pc:spChg>
        <pc:spChg chg="mod">
          <ac:chgData name="rajuahmed1162021@gmail.com" userId="30f68a9591dbc57c" providerId="LiveId" clId="{6C2ACA1E-067A-4E5A-AFCB-732CBBFE5D75}" dt="2024-05-25T06:32:56.543" v="1265" actId="207"/>
          <ac:spMkLst>
            <pc:docMk/>
            <pc:sldMk cId="3340401142" sldId="1085"/>
            <ac:spMk id="125" creationId="{9398749D-C659-659C-3FD3-F5D22874EB06}"/>
          </ac:spMkLst>
        </pc:spChg>
        <pc:spChg chg="mod">
          <ac:chgData name="rajuahmed1162021@gmail.com" userId="30f68a9591dbc57c" providerId="LiveId" clId="{6C2ACA1E-067A-4E5A-AFCB-732CBBFE5D75}" dt="2024-05-25T06:32:56.543" v="1265" actId="207"/>
          <ac:spMkLst>
            <pc:docMk/>
            <pc:sldMk cId="3340401142" sldId="1085"/>
            <ac:spMk id="126" creationId="{18C9A386-6F43-1663-7801-6ACD5BD5CC3F}"/>
          </ac:spMkLst>
        </pc:spChg>
        <pc:spChg chg="mod">
          <ac:chgData name="rajuahmed1162021@gmail.com" userId="30f68a9591dbc57c" providerId="LiveId" clId="{6C2ACA1E-067A-4E5A-AFCB-732CBBFE5D75}" dt="2024-05-25T05:19:11.635" v="509" actId="207"/>
          <ac:spMkLst>
            <pc:docMk/>
            <pc:sldMk cId="3340401142" sldId="1085"/>
            <ac:spMk id="145" creationId="{78BED63A-D561-8812-16B8-BEF8C6B7134D}"/>
          </ac:spMkLst>
        </pc:spChg>
        <pc:spChg chg="mod">
          <ac:chgData name="rajuahmed1162021@gmail.com" userId="30f68a9591dbc57c" providerId="LiveId" clId="{6C2ACA1E-067A-4E5A-AFCB-732CBBFE5D75}" dt="2024-05-25T05:19:11.635" v="509" actId="207"/>
          <ac:spMkLst>
            <pc:docMk/>
            <pc:sldMk cId="3340401142" sldId="1085"/>
            <ac:spMk id="146" creationId="{79CF5B91-C930-727A-E553-5161957BC95A}"/>
          </ac:spMkLst>
        </pc:spChg>
        <pc:spChg chg="mod">
          <ac:chgData name="rajuahmed1162021@gmail.com" userId="30f68a9591dbc57c" providerId="LiveId" clId="{6C2ACA1E-067A-4E5A-AFCB-732CBBFE5D75}" dt="2024-05-25T05:19:11.635" v="509" actId="207"/>
          <ac:spMkLst>
            <pc:docMk/>
            <pc:sldMk cId="3340401142" sldId="1085"/>
            <ac:spMk id="147" creationId="{78B7328C-5256-544E-CAF1-1EA18D78F19B}"/>
          </ac:spMkLst>
        </pc:spChg>
        <pc:spChg chg="mod">
          <ac:chgData name="rajuahmed1162021@gmail.com" userId="30f68a9591dbc57c" providerId="LiveId" clId="{6C2ACA1E-067A-4E5A-AFCB-732CBBFE5D75}" dt="2024-05-25T05:19:11.635" v="509" actId="207"/>
          <ac:spMkLst>
            <pc:docMk/>
            <pc:sldMk cId="3340401142" sldId="1085"/>
            <ac:spMk id="148" creationId="{AD635C7C-1271-E898-74D5-A9D75256BFE5}"/>
          </ac:spMkLst>
        </pc:spChg>
        <pc:spChg chg="del">
          <ac:chgData name="rajuahmed1162021@gmail.com" userId="30f68a9591dbc57c" providerId="LiveId" clId="{6C2ACA1E-067A-4E5A-AFCB-732CBBFE5D75}" dt="2024-05-25T05:18:04.834" v="497"/>
          <ac:spMkLst>
            <pc:docMk/>
            <pc:sldMk cId="3340401142" sldId="1085"/>
            <ac:spMk id="153" creationId="{E6128C86-A6E7-C44D-F3C6-36D8B7B45F34}"/>
          </ac:spMkLst>
        </pc:spChg>
        <pc:spChg chg="del">
          <ac:chgData name="rajuahmed1162021@gmail.com" userId="30f68a9591dbc57c" providerId="LiveId" clId="{6C2ACA1E-067A-4E5A-AFCB-732CBBFE5D75}" dt="2024-05-25T05:18:11.959" v="498"/>
          <ac:spMkLst>
            <pc:docMk/>
            <pc:sldMk cId="3340401142" sldId="1085"/>
            <ac:spMk id="154" creationId="{BC31B66C-4170-3B5D-1791-75AD3F62E51F}"/>
          </ac:spMkLst>
        </pc:spChg>
        <pc:spChg chg="del">
          <ac:chgData name="rajuahmed1162021@gmail.com" userId="30f68a9591dbc57c" providerId="LiveId" clId="{6C2ACA1E-067A-4E5A-AFCB-732CBBFE5D75}" dt="2024-05-25T05:18:21.217" v="499"/>
          <ac:spMkLst>
            <pc:docMk/>
            <pc:sldMk cId="3340401142" sldId="1085"/>
            <ac:spMk id="155" creationId="{06CD5B4A-CEB5-7690-41B8-E45A37115D1C}"/>
          </ac:spMkLst>
        </pc:spChg>
        <pc:grpChg chg="del">
          <ac:chgData name="rajuahmed1162021@gmail.com" userId="30f68a9591dbc57c" providerId="LiveId" clId="{6C2ACA1E-067A-4E5A-AFCB-732CBBFE5D75}" dt="2024-05-25T05:19:24.207" v="512" actId="478"/>
          <ac:grpSpMkLst>
            <pc:docMk/>
            <pc:sldMk cId="3340401142" sldId="1085"/>
            <ac:grpSpMk id="20" creationId="{FC3AAC1B-3E61-C775-CBCB-9D8C246D5C00}"/>
          </ac:grpSpMkLst>
        </pc:grpChg>
        <pc:grpChg chg="del">
          <ac:chgData name="rajuahmed1162021@gmail.com" userId="30f68a9591dbc57c" providerId="LiveId" clId="{6C2ACA1E-067A-4E5A-AFCB-732CBBFE5D75}" dt="2024-05-25T05:19:05.744" v="508" actId="165"/>
          <ac:grpSpMkLst>
            <pc:docMk/>
            <pc:sldMk cId="3340401142" sldId="1085"/>
            <ac:grpSpMk id="141" creationId="{6D8BDAF6-8AEB-1984-F90B-DB4B2D97BA7A}"/>
          </ac:grpSpMkLst>
        </pc:grpChg>
        <pc:grpChg chg="mod topLvl">
          <ac:chgData name="rajuahmed1162021@gmail.com" userId="30f68a9591dbc57c" providerId="LiveId" clId="{6C2ACA1E-067A-4E5A-AFCB-732CBBFE5D75}" dt="2024-05-25T05:19:05.744" v="508" actId="165"/>
          <ac:grpSpMkLst>
            <pc:docMk/>
            <pc:sldMk cId="3340401142" sldId="1085"/>
            <ac:grpSpMk id="142" creationId="{013BD960-3FF4-32D0-898F-E8225B044463}"/>
          </ac:grpSpMkLst>
        </pc:grpChg>
        <pc:grpChg chg="mod topLvl">
          <ac:chgData name="rajuahmed1162021@gmail.com" userId="30f68a9591dbc57c" providerId="LiveId" clId="{6C2ACA1E-067A-4E5A-AFCB-732CBBFE5D75}" dt="2024-05-25T05:19:05.744" v="508" actId="165"/>
          <ac:grpSpMkLst>
            <pc:docMk/>
            <pc:sldMk cId="3340401142" sldId="1085"/>
            <ac:grpSpMk id="143" creationId="{FA9A0785-42E8-1F48-64C0-B988DA791A33}"/>
          </ac:grpSpMkLst>
        </pc:grpChg>
        <pc:picChg chg="add del mod modCrop">
          <ac:chgData name="rajuahmed1162021@gmail.com" userId="30f68a9591dbc57c" providerId="LiveId" clId="{6C2ACA1E-067A-4E5A-AFCB-732CBBFE5D75}" dt="2024-05-25T05:23:07.816" v="527" actId="478"/>
          <ac:picMkLst>
            <pc:docMk/>
            <pc:sldMk cId="3340401142" sldId="1085"/>
            <ac:picMk id="3" creationId="{405BBABE-683B-A321-AFE7-EFBA54A51EFB}"/>
          </ac:picMkLst>
        </pc:picChg>
        <pc:picChg chg="add del mod modCrop">
          <ac:chgData name="rajuahmed1162021@gmail.com" userId="30f68a9591dbc57c" providerId="LiveId" clId="{6C2ACA1E-067A-4E5A-AFCB-732CBBFE5D75}" dt="2024-05-25T08:12:17.284" v="1398" actId="478"/>
          <ac:picMkLst>
            <pc:docMk/>
            <pc:sldMk cId="3340401142" sldId="1085"/>
            <ac:picMk id="5" creationId="{56A7E595-0546-0220-C971-6EFFD838FA55}"/>
          </ac:picMkLst>
        </pc:picChg>
        <pc:picChg chg="add del mod modCrop">
          <ac:chgData name="rajuahmed1162021@gmail.com" userId="30f68a9591dbc57c" providerId="LiveId" clId="{6C2ACA1E-067A-4E5A-AFCB-732CBBFE5D75}" dt="2024-05-25T08:12:18.036" v="1399" actId="478"/>
          <ac:picMkLst>
            <pc:docMk/>
            <pc:sldMk cId="3340401142" sldId="1085"/>
            <ac:picMk id="7" creationId="{20FCF5C9-F48F-E1C8-0B10-070A6448F121}"/>
          </ac:picMkLst>
        </pc:picChg>
        <pc:picChg chg="add del mod modCrop">
          <ac:chgData name="rajuahmed1162021@gmail.com" userId="30f68a9591dbc57c" providerId="LiveId" clId="{6C2ACA1E-067A-4E5A-AFCB-732CBBFE5D75}" dt="2024-05-25T08:12:16.292" v="1397" actId="478"/>
          <ac:picMkLst>
            <pc:docMk/>
            <pc:sldMk cId="3340401142" sldId="1085"/>
            <ac:picMk id="11" creationId="{E8D92F38-5214-D2E5-348B-443F5FAF5851}"/>
          </ac:picMkLst>
        </pc:picChg>
        <pc:cxnChg chg="mod topLvl">
          <ac:chgData name="rajuahmed1162021@gmail.com" userId="30f68a9591dbc57c" providerId="LiveId" clId="{6C2ACA1E-067A-4E5A-AFCB-732CBBFE5D75}" dt="2024-05-25T05:19:16.922" v="510" actId="208"/>
          <ac:cxnSpMkLst>
            <pc:docMk/>
            <pc:sldMk cId="3340401142" sldId="1085"/>
            <ac:cxnSpMk id="144" creationId="{0202CE7E-B023-69A4-BC5C-F5D1F103BC83}"/>
          </ac:cxnSpMkLst>
        </pc:cxnChg>
      </pc:sldChg>
      <pc:sldChg chg="addSp delSp modSp mod">
        <pc:chgData name="rajuahmed1162021@gmail.com" userId="30f68a9591dbc57c" providerId="LiveId" clId="{6C2ACA1E-067A-4E5A-AFCB-732CBBFE5D75}" dt="2024-05-25T08:12:21.637" v="1400" actId="478"/>
        <pc:sldMkLst>
          <pc:docMk/>
          <pc:sldMk cId="252572898" sldId="1086"/>
        </pc:sldMkLst>
        <pc:spChg chg="add mod ord">
          <ac:chgData name="rajuahmed1162021@gmail.com" userId="30f68a9591dbc57c" providerId="LiveId" clId="{6C2ACA1E-067A-4E5A-AFCB-732CBBFE5D75}" dt="2024-05-25T05:24:03.564" v="535" actId="207"/>
          <ac:spMkLst>
            <pc:docMk/>
            <pc:sldMk cId="252572898" sldId="1086"/>
            <ac:spMk id="4" creationId="{98D05DEC-46ED-6D9D-55A7-5A8F28BF79B0}"/>
          </ac:spMkLst>
        </pc:spChg>
        <pc:spChg chg="add mod">
          <ac:chgData name="rajuahmed1162021@gmail.com" userId="30f68a9591dbc57c" providerId="LiveId" clId="{6C2ACA1E-067A-4E5A-AFCB-732CBBFE5D75}" dt="2024-05-25T08:12:21.637" v="1400" actId="478"/>
          <ac:spMkLst>
            <pc:docMk/>
            <pc:sldMk cId="252572898" sldId="1086"/>
            <ac:spMk id="5" creationId="{28E45D52-8AF6-CF83-5CE4-14506B7E32AC}"/>
          </ac:spMkLst>
        </pc:spChg>
        <pc:spChg chg="del">
          <ac:chgData name="rajuahmed1162021@gmail.com" userId="30f68a9591dbc57c" providerId="LiveId" clId="{6C2ACA1E-067A-4E5A-AFCB-732CBBFE5D75}" dt="2024-05-25T05:23:48.121" v="531" actId="21"/>
          <ac:spMkLst>
            <pc:docMk/>
            <pc:sldMk cId="252572898" sldId="1086"/>
            <ac:spMk id="56" creationId="{98D05DEC-46ED-6D9D-55A7-5A8F28BF79B0}"/>
          </ac:spMkLst>
        </pc:spChg>
        <pc:spChg chg="del">
          <ac:chgData name="rajuahmed1162021@gmail.com" userId="30f68a9591dbc57c" providerId="LiveId" clId="{6C2ACA1E-067A-4E5A-AFCB-732CBBFE5D75}" dt="2024-05-25T05:22:41.744" v="523"/>
          <ac:spMkLst>
            <pc:docMk/>
            <pc:sldMk cId="252572898" sldId="1086"/>
            <ac:spMk id="159" creationId="{D48E9B23-CA94-B88B-9DB2-7F9FF6105EAC}"/>
          </ac:spMkLst>
        </pc:spChg>
        <pc:grpChg chg="del">
          <ac:chgData name="rajuahmed1162021@gmail.com" userId="30f68a9591dbc57c" providerId="LiveId" clId="{6C2ACA1E-067A-4E5A-AFCB-732CBBFE5D75}" dt="2024-05-25T05:23:49.861" v="532" actId="478"/>
          <ac:grpSpMkLst>
            <pc:docMk/>
            <pc:sldMk cId="252572898" sldId="1086"/>
            <ac:grpSpMk id="20" creationId="{FC3AAC1B-3E61-C775-CBCB-9D8C246D5C00}"/>
          </ac:grpSpMkLst>
        </pc:grpChg>
        <pc:picChg chg="add del mod modCrop">
          <ac:chgData name="rajuahmed1162021@gmail.com" userId="30f68a9591dbc57c" providerId="LiveId" clId="{6C2ACA1E-067A-4E5A-AFCB-732CBBFE5D75}" dt="2024-05-25T08:12:21.637" v="1400" actId="478"/>
          <ac:picMkLst>
            <pc:docMk/>
            <pc:sldMk cId="252572898" sldId="1086"/>
            <ac:picMk id="3" creationId="{DDFD9450-3AEB-9FE2-A5CE-9E828BC7281A}"/>
          </ac:picMkLst>
        </pc:picChg>
      </pc:sldChg>
      <pc:sldChg chg="addSp delSp modSp mod chgLayout">
        <pc:chgData name="rajuahmed1162021@gmail.com" userId="30f68a9591dbc57c" providerId="LiveId" clId="{6C2ACA1E-067A-4E5A-AFCB-732CBBFE5D75}" dt="2024-05-25T08:12:24.709" v="1401" actId="478"/>
        <pc:sldMkLst>
          <pc:docMk/>
          <pc:sldMk cId="3868778758" sldId="1087"/>
        </pc:sldMkLst>
        <pc:spChg chg="add mod ord">
          <ac:chgData name="rajuahmed1162021@gmail.com" userId="30f68a9591dbc57c" providerId="LiveId" clId="{6C2ACA1E-067A-4E5A-AFCB-732CBBFE5D75}" dt="2024-05-25T06:34:52.196" v="1281" actId="14100"/>
          <ac:spMkLst>
            <pc:docMk/>
            <pc:sldMk cId="3868778758" sldId="1087"/>
            <ac:spMk id="2" creationId="{1A080244-1382-B2FD-351B-C0A4300FE706}"/>
          </ac:spMkLst>
        </pc:spChg>
        <pc:spChg chg="add mod">
          <ac:chgData name="rajuahmed1162021@gmail.com" userId="30f68a9591dbc57c" providerId="LiveId" clId="{6C2ACA1E-067A-4E5A-AFCB-732CBBFE5D75}" dt="2024-05-25T08:12:24.709" v="1401" actId="478"/>
          <ac:spMkLst>
            <pc:docMk/>
            <pc:sldMk cId="3868778758" sldId="1087"/>
            <ac:spMk id="5" creationId="{363CBD63-EE72-99D3-C806-DF4058C1BDBA}"/>
          </ac:spMkLst>
        </pc:spChg>
        <pc:spChg chg="add del mod">
          <ac:chgData name="rajuahmed1162021@gmail.com" userId="30f68a9591dbc57c" providerId="LiveId" clId="{6C2ACA1E-067A-4E5A-AFCB-732CBBFE5D75}" dt="2024-05-25T05:27:59.611" v="544" actId="478"/>
          <ac:spMkLst>
            <pc:docMk/>
            <pc:sldMk cId="3868778758" sldId="1087"/>
            <ac:spMk id="5" creationId="{9CA680F2-1EB7-C4C9-CD05-AB6B0484FB3C}"/>
          </ac:spMkLst>
        </pc:spChg>
        <pc:spChg chg="add mod ord">
          <ac:chgData name="rajuahmed1162021@gmail.com" userId="30f68a9591dbc57c" providerId="LiveId" clId="{6C2ACA1E-067A-4E5A-AFCB-732CBBFE5D75}" dt="2024-05-25T06:33:47.293" v="1272" actId="167"/>
          <ac:spMkLst>
            <pc:docMk/>
            <pc:sldMk cId="3868778758" sldId="1087"/>
            <ac:spMk id="6" creationId="{F3423FE9-D968-5BD1-CB94-AE294F5D9876}"/>
          </ac:spMkLst>
        </pc:spChg>
        <pc:spChg chg="mod">
          <ac:chgData name="rajuahmed1162021@gmail.com" userId="30f68a9591dbc57c" providerId="LiveId" clId="{6C2ACA1E-067A-4E5A-AFCB-732CBBFE5D75}" dt="2024-05-25T06:35:04.582" v="1283" actId="207"/>
          <ac:spMkLst>
            <pc:docMk/>
            <pc:sldMk cId="3868778758" sldId="1087"/>
            <ac:spMk id="44" creationId="{14C3820D-0DA4-BE6C-24FA-50CAF8CFC4C8}"/>
          </ac:spMkLst>
        </pc:spChg>
        <pc:spChg chg="del">
          <ac:chgData name="rajuahmed1162021@gmail.com" userId="30f68a9591dbc57c" providerId="LiveId" clId="{6C2ACA1E-067A-4E5A-AFCB-732CBBFE5D75}" dt="2024-05-25T05:27:49.288" v="540" actId="478"/>
          <ac:spMkLst>
            <pc:docMk/>
            <pc:sldMk cId="3868778758" sldId="1087"/>
            <ac:spMk id="56" creationId="{98D05DEC-46ED-6D9D-55A7-5A8F28BF79B0}"/>
          </ac:spMkLst>
        </pc:spChg>
        <pc:spChg chg="mod topLvl">
          <ac:chgData name="rajuahmed1162021@gmail.com" userId="30f68a9591dbc57c" providerId="LiveId" clId="{6C2ACA1E-067A-4E5A-AFCB-732CBBFE5D75}" dt="2024-05-25T06:34:57.455" v="1282" actId="207"/>
          <ac:spMkLst>
            <pc:docMk/>
            <pc:sldMk cId="3868778758" sldId="1087"/>
            <ac:spMk id="162" creationId="{D5694F59-0D46-BF55-36DF-8E0AFBF9EDAC}"/>
          </ac:spMkLst>
        </pc:spChg>
        <pc:spChg chg="mod topLvl">
          <ac:chgData name="rajuahmed1162021@gmail.com" userId="30f68a9591dbc57c" providerId="LiveId" clId="{6C2ACA1E-067A-4E5A-AFCB-732CBBFE5D75}" dt="2024-05-25T06:34:57.455" v="1282" actId="207"/>
          <ac:spMkLst>
            <pc:docMk/>
            <pc:sldMk cId="3868778758" sldId="1087"/>
            <ac:spMk id="169" creationId="{22D0B412-4C82-311B-4A11-A8ADBF9A51CC}"/>
          </ac:spMkLst>
        </pc:spChg>
        <pc:spChg chg="mod topLvl">
          <ac:chgData name="rajuahmed1162021@gmail.com" userId="30f68a9591dbc57c" providerId="LiveId" clId="{6C2ACA1E-067A-4E5A-AFCB-732CBBFE5D75}" dt="2024-05-25T06:34:57.455" v="1282" actId="207"/>
          <ac:spMkLst>
            <pc:docMk/>
            <pc:sldMk cId="3868778758" sldId="1087"/>
            <ac:spMk id="170" creationId="{9C638308-629E-25FB-6D05-72144499BD4E}"/>
          </ac:spMkLst>
        </pc:spChg>
        <pc:spChg chg="mod topLvl">
          <ac:chgData name="rajuahmed1162021@gmail.com" userId="30f68a9591dbc57c" providerId="LiveId" clId="{6C2ACA1E-067A-4E5A-AFCB-732CBBFE5D75}" dt="2024-05-25T06:34:57.455" v="1282" actId="207"/>
          <ac:spMkLst>
            <pc:docMk/>
            <pc:sldMk cId="3868778758" sldId="1087"/>
            <ac:spMk id="172" creationId="{C9510629-A017-F265-86ED-1385A2A68AE4}"/>
          </ac:spMkLst>
        </pc:spChg>
        <pc:spChg chg="del">
          <ac:chgData name="rajuahmed1162021@gmail.com" userId="30f68a9591dbc57c" providerId="LiveId" clId="{6C2ACA1E-067A-4E5A-AFCB-732CBBFE5D75}" dt="2024-05-25T05:27:15.957" v="536"/>
          <ac:spMkLst>
            <pc:docMk/>
            <pc:sldMk cId="3868778758" sldId="1087"/>
            <ac:spMk id="178" creationId="{0430DBD2-A8E5-174B-0B4A-292585770FDD}"/>
          </ac:spMkLst>
        </pc:spChg>
        <pc:grpChg chg="del">
          <ac:chgData name="rajuahmed1162021@gmail.com" userId="30f68a9591dbc57c" providerId="LiveId" clId="{6C2ACA1E-067A-4E5A-AFCB-732CBBFE5D75}" dt="2024-05-25T05:27:51.689" v="541" actId="478"/>
          <ac:grpSpMkLst>
            <pc:docMk/>
            <pc:sldMk cId="3868778758" sldId="1087"/>
            <ac:grpSpMk id="20" creationId="{FC3AAC1B-3E61-C775-CBCB-9D8C246D5C00}"/>
          </ac:grpSpMkLst>
        </pc:grpChg>
        <pc:grpChg chg="del">
          <ac:chgData name="rajuahmed1162021@gmail.com" userId="30f68a9591dbc57c" providerId="LiveId" clId="{6C2ACA1E-067A-4E5A-AFCB-732CBBFE5D75}" dt="2024-05-25T06:34:06.109" v="1274" actId="165"/>
          <ac:grpSpMkLst>
            <pc:docMk/>
            <pc:sldMk cId="3868778758" sldId="1087"/>
            <ac:grpSpMk id="173" creationId="{A05EE536-B609-14DD-91AA-68783382A4E9}"/>
          </ac:grpSpMkLst>
        </pc:grpChg>
        <pc:grpChg chg="del">
          <ac:chgData name="rajuahmed1162021@gmail.com" userId="30f68a9591dbc57c" providerId="LiveId" clId="{6C2ACA1E-067A-4E5A-AFCB-732CBBFE5D75}" dt="2024-05-25T06:34:06.109" v="1274" actId="165"/>
          <ac:grpSpMkLst>
            <pc:docMk/>
            <pc:sldMk cId="3868778758" sldId="1087"/>
            <ac:grpSpMk id="174" creationId="{C90B9BC9-14F6-2C1F-DCC1-68489003F695}"/>
          </ac:grpSpMkLst>
        </pc:grpChg>
        <pc:picChg chg="add del mod ord modCrop">
          <ac:chgData name="rajuahmed1162021@gmail.com" userId="30f68a9591dbc57c" providerId="LiveId" clId="{6C2ACA1E-067A-4E5A-AFCB-732CBBFE5D75}" dt="2024-05-25T08:12:24.709" v="1401" actId="478"/>
          <ac:picMkLst>
            <pc:docMk/>
            <pc:sldMk cId="3868778758" sldId="1087"/>
            <ac:picMk id="3" creationId="{6A63AA04-3A27-0914-FCA8-EE1322C5B1C5}"/>
          </ac:picMkLst>
        </pc:picChg>
        <pc:cxnChg chg="add del mod">
          <ac:chgData name="rajuahmed1162021@gmail.com" userId="30f68a9591dbc57c" providerId="LiveId" clId="{6C2ACA1E-067A-4E5A-AFCB-732CBBFE5D75}" dt="2024-05-25T06:35:32.633" v="1287" actId="21"/>
          <ac:cxnSpMkLst>
            <pc:docMk/>
            <pc:sldMk cId="3868778758" sldId="1087"/>
            <ac:cxnSpMk id="5" creationId="{37E6C705-F6E1-A193-FFCC-D06D50FAD777}"/>
          </ac:cxnSpMkLst>
        </pc:cxnChg>
      </pc:sldChg>
      <pc:sldChg chg="addSp delSp modSp mod">
        <pc:chgData name="rajuahmed1162021@gmail.com" userId="30f68a9591dbc57c" providerId="LiveId" clId="{6C2ACA1E-067A-4E5A-AFCB-732CBBFE5D75}" dt="2024-05-25T08:12:30.580" v="1403" actId="478"/>
        <pc:sldMkLst>
          <pc:docMk/>
          <pc:sldMk cId="327817243" sldId="1088"/>
        </pc:sldMkLst>
        <pc:spChg chg="add mod">
          <ac:chgData name="rajuahmed1162021@gmail.com" userId="30f68a9591dbc57c" providerId="LiveId" clId="{6C2ACA1E-067A-4E5A-AFCB-732CBBFE5D75}" dt="2024-05-25T08:12:29.589" v="1402" actId="478"/>
          <ac:spMkLst>
            <pc:docMk/>
            <pc:sldMk cId="327817243" sldId="1088"/>
            <ac:spMk id="4" creationId="{2D9734EA-CD7C-8338-52EB-9C5FEA9C4DBC}"/>
          </ac:spMkLst>
        </pc:spChg>
        <pc:spChg chg="add del mod">
          <ac:chgData name="rajuahmed1162021@gmail.com" userId="30f68a9591dbc57c" providerId="LiveId" clId="{6C2ACA1E-067A-4E5A-AFCB-732CBBFE5D75}" dt="2024-05-25T05:31:05.600" v="556"/>
          <ac:spMkLst>
            <pc:docMk/>
            <pc:sldMk cId="327817243" sldId="1088"/>
            <ac:spMk id="6" creationId="{721AAF9E-4A12-CB05-9CEB-CC9929E8BCC2}"/>
          </ac:spMkLst>
        </pc:spChg>
        <pc:spChg chg="add mod">
          <ac:chgData name="rajuahmed1162021@gmail.com" userId="30f68a9591dbc57c" providerId="LiveId" clId="{6C2ACA1E-067A-4E5A-AFCB-732CBBFE5D75}" dt="2024-05-25T08:12:30.580" v="1403" actId="478"/>
          <ac:spMkLst>
            <pc:docMk/>
            <pc:sldMk cId="327817243" sldId="1088"/>
            <ac:spMk id="6" creationId="{BFD8D23F-AE5B-0D9D-17BC-B21A026DFBA6}"/>
          </ac:spMkLst>
        </pc:spChg>
        <pc:spChg chg="mod topLvl">
          <ac:chgData name="rajuahmed1162021@gmail.com" userId="30f68a9591dbc57c" providerId="LiveId" clId="{6C2ACA1E-067A-4E5A-AFCB-732CBBFE5D75}" dt="2024-05-25T05:29:17.072" v="551" actId="165"/>
          <ac:spMkLst>
            <pc:docMk/>
            <pc:sldMk cId="327817243" sldId="1088"/>
            <ac:spMk id="15" creationId="{0F1F4C81-CB47-D694-B68F-60601B8FF5EA}"/>
          </ac:spMkLst>
        </pc:spChg>
        <pc:spChg chg="mod topLvl">
          <ac:chgData name="rajuahmed1162021@gmail.com" userId="30f68a9591dbc57c" providerId="LiveId" clId="{6C2ACA1E-067A-4E5A-AFCB-732CBBFE5D75}" dt="2024-05-25T05:29:17.072" v="551" actId="165"/>
          <ac:spMkLst>
            <pc:docMk/>
            <pc:sldMk cId="327817243" sldId="1088"/>
            <ac:spMk id="16" creationId="{567D8DFC-D411-78D4-A765-1C63691D990B}"/>
          </ac:spMkLst>
        </pc:spChg>
        <pc:spChg chg="mod topLvl">
          <ac:chgData name="rajuahmed1162021@gmail.com" userId="30f68a9591dbc57c" providerId="LiveId" clId="{6C2ACA1E-067A-4E5A-AFCB-732CBBFE5D75}" dt="2024-05-25T05:29:17.072" v="551" actId="165"/>
          <ac:spMkLst>
            <pc:docMk/>
            <pc:sldMk cId="327817243" sldId="1088"/>
            <ac:spMk id="17" creationId="{6BA913FA-8E83-35BB-6E16-744E567FBF74}"/>
          </ac:spMkLst>
        </pc:spChg>
        <pc:spChg chg="mod topLvl">
          <ac:chgData name="rajuahmed1162021@gmail.com" userId="30f68a9591dbc57c" providerId="LiveId" clId="{6C2ACA1E-067A-4E5A-AFCB-732CBBFE5D75}" dt="2024-05-25T05:29:17.072" v="551" actId="165"/>
          <ac:spMkLst>
            <pc:docMk/>
            <pc:sldMk cId="327817243" sldId="1088"/>
            <ac:spMk id="18" creationId="{8F8E2001-C1AF-230F-AABB-A4B1519C5700}"/>
          </ac:spMkLst>
        </pc:spChg>
        <pc:spChg chg="add del mod">
          <ac:chgData name="rajuahmed1162021@gmail.com" userId="30f68a9591dbc57c" providerId="LiveId" clId="{6C2ACA1E-067A-4E5A-AFCB-732CBBFE5D75}" dt="2024-05-25T05:35:45.870" v="563"/>
          <ac:spMkLst>
            <pc:docMk/>
            <pc:sldMk cId="327817243" sldId="1088"/>
            <ac:spMk id="26" creationId="{29EC8B6E-4D16-F490-3C18-37A88FCC4A82}"/>
          </ac:spMkLst>
        </pc:spChg>
        <pc:spChg chg="del">
          <ac:chgData name="rajuahmed1162021@gmail.com" userId="30f68a9591dbc57c" providerId="LiveId" clId="{6C2ACA1E-067A-4E5A-AFCB-732CBBFE5D75}" dt="2024-05-25T05:30:50.382" v="552"/>
          <ac:spMkLst>
            <pc:docMk/>
            <pc:sldMk cId="327817243" sldId="1088"/>
            <ac:spMk id="28" creationId="{DF4A0B9F-FDA5-259E-3A4D-A73FAC4A6C19}"/>
          </ac:spMkLst>
        </pc:spChg>
        <pc:spChg chg="del">
          <ac:chgData name="rajuahmed1162021@gmail.com" userId="30f68a9591dbc57c" providerId="LiveId" clId="{6C2ACA1E-067A-4E5A-AFCB-732CBBFE5D75}" dt="2024-05-25T05:32:06.214" v="559"/>
          <ac:spMkLst>
            <pc:docMk/>
            <pc:sldMk cId="327817243" sldId="1088"/>
            <ac:spMk id="29" creationId="{65EFDD56-E4B2-D1FF-5586-7DF82A82C591}"/>
          </ac:spMkLst>
        </pc:spChg>
        <pc:spChg chg="add mod ord">
          <ac:chgData name="rajuahmed1162021@gmail.com" userId="30f68a9591dbc57c" providerId="LiveId" clId="{6C2ACA1E-067A-4E5A-AFCB-732CBBFE5D75}" dt="2024-05-25T05:36:31.277" v="570" actId="207"/>
          <ac:spMkLst>
            <pc:docMk/>
            <pc:sldMk cId="327817243" sldId="1088"/>
            <ac:spMk id="31" creationId="{98D05DEC-46ED-6D9D-55A7-5A8F28BF79B0}"/>
          </ac:spMkLst>
        </pc:spChg>
        <pc:spChg chg="del">
          <ac:chgData name="rajuahmed1162021@gmail.com" userId="30f68a9591dbc57c" providerId="LiveId" clId="{6C2ACA1E-067A-4E5A-AFCB-732CBBFE5D75}" dt="2024-05-25T05:36:16.796" v="566" actId="21"/>
          <ac:spMkLst>
            <pc:docMk/>
            <pc:sldMk cId="327817243" sldId="1088"/>
            <ac:spMk id="56" creationId="{98D05DEC-46ED-6D9D-55A7-5A8F28BF79B0}"/>
          </ac:spMkLst>
        </pc:spChg>
        <pc:grpChg chg="del">
          <ac:chgData name="rajuahmed1162021@gmail.com" userId="30f68a9591dbc57c" providerId="LiveId" clId="{6C2ACA1E-067A-4E5A-AFCB-732CBBFE5D75}" dt="2024-05-25T05:29:04.767" v="548" actId="165"/>
          <ac:grpSpMkLst>
            <pc:docMk/>
            <pc:sldMk cId="327817243" sldId="1088"/>
            <ac:grpSpMk id="11" creationId="{0F4FB2F3-24CC-F5F2-88D1-67D02B55C239}"/>
          </ac:grpSpMkLst>
        </pc:grpChg>
        <pc:grpChg chg="del mod topLvl">
          <ac:chgData name="rajuahmed1162021@gmail.com" userId="30f68a9591dbc57c" providerId="LiveId" clId="{6C2ACA1E-067A-4E5A-AFCB-732CBBFE5D75}" dt="2024-05-25T05:29:17.072" v="551" actId="165"/>
          <ac:grpSpMkLst>
            <pc:docMk/>
            <pc:sldMk cId="327817243" sldId="1088"/>
            <ac:grpSpMk id="12" creationId="{4AF08F9D-9597-3FE8-3072-8B518064B4B5}"/>
          </ac:grpSpMkLst>
        </pc:grpChg>
        <pc:grpChg chg="del mod topLvl">
          <ac:chgData name="rajuahmed1162021@gmail.com" userId="30f68a9591dbc57c" providerId="LiveId" clId="{6C2ACA1E-067A-4E5A-AFCB-732CBBFE5D75}" dt="2024-05-25T05:29:17.072" v="551" actId="165"/>
          <ac:grpSpMkLst>
            <pc:docMk/>
            <pc:sldMk cId="327817243" sldId="1088"/>
            <ac:grpSpMk id="13" creationId="{B25741CC-4F51-9CDA-13C1-7B0919E81905}"/>
          </ac:grpSpMkLst>
        </pc:grpChg>
        <pc:grpChg chg="del">
          <ac:chgData name="rajuahmed1162021@gmail.com" userId="30f68a9591dbc57c" providerId="LiveId" clId="{6C2ACA1E-067A-4E5A-AFCB-732CBBFE5D75}" dt="2024-05-25T05:36:19.454" v="567" actId="478"/>
          <ac:grpSpMkLst>
            <pc:docMk/>
            <pc:sldMk cId="327817243" sldId="1088"/>
            <ac:grpSpMk id="20" creationId="{FC3AAC1B-3E61-C775-CBCB-9D8C246D5C00}"/>
          </ac:grpSpMkLst>
        </pc:grpChg>
        <pc:picChg chg="add del mod modCrop">
          <ac:chgData name="rajuahmed1162021@gmail.com" userId="30f68a9591dbc57c" providerId="LiveId" clId="{6C2ACA1E-067A-4E5A-AFCB-732CBBFE5D75}" dt="2024-05-25T05:30:58.800" v="555" actId="478"/>
          <ac:picMkLst>
            <pc:docMk/>
            <pc:sldMk cId="327817243" sldId="1088"/>
            <ac:picMk id="4" creationId="{9179EB7D-91AC-9535-076F-231E85A41158}"/>
          </ac:picMkLst>
        </pc:picChg>
        <pc:picChg chg="add del mod modCrop">
          <ac:chgData name="rajuahmed1162021@gmail.com" userId="30f68a9591dbc57c" providerId="LiveId" clId="{6C2ACA1E-067A-4E5A-AFCB-732CBBFE5D75}" dt="2024-05-25T05:32:19.381" v="562" actId="478"/>
          <ac:picMkLst>
            <pc:docMk/>
            <pc:sldMk cId="327817243" sldId="1088"/>
            <ac:picMk id="8" creationId="{CEB59D2A-EEC5-A4EB-74D3-B3E2E47CEDB2}"/>
          </ac:picMkLst>
        </pc:picChg>
        <pc:picChg chg="add del mod modCrop">
          <ac:chgData name="rajuahmed1162021@gmail.com" userId="30f68a9591dbc57c" providerId="LiveId" clId="{6C2ACA1E-067A-4E5A-AFCB-732CBBFE5D75}" dt="2024-05-25T08:12:30.580" v="1403" actId="478"/>
          <ac:picMkLst>
            <pc:docMk/>
            <pc:sldMk cId="327817243" sldId="1088"/>
            <ac:picMk id="19" creationId="{0A047F79-A83D-891C-7ED2-72A7FD163A53}"/>
          </ac:picMkLst>
        </pc:picChg>
        <pc:picChg chg="add del mod modCrop">
          <ac:chgData name="rajuahmed1162021@gmail.com" userId="30f68a9591dbc57c" providerId="LiveId" clId="{6C2ACA1E-067A-4E5A-AFCB-732CBBFE5D75}" dt="2024-05-25T08:12:29.589" v="1402" actId="478"/>
          <ac:picMkLst>
            <pc:docMk/>
            <pc:sldMk cId="327817243" sldId="1088"/>
            <ac:picMk id="30" creationId="{12099007-A48A-4AA3-84E2-5E9376D6C8BC}"/>
          </ac:picMkLst>
        </pc:picChg>
        <pc:cxnChg chg="mod topLvl">
          <ac:chgData name="rajuahmed1162021@gmail.com" userId="30f68a9591dbc57c" providerId="LiveId" clId="{6C2ACA1E-067A-4E5A-AFCB-732CBBFE5D75}" dt="2024-05-25T05:29:13.888" v="550" actId="208"/>
          <ac:cxnSpMkLst>
            <pc:docMk/>
            <pc:sldMk cId="327817243" sldId="1088"/>
            <ac:cxnSpMk id="14" creationId="{2C12AABF-8D4D-F54F-C17B-A11798BC34A2}"/>
          </ac:cxnSpMkLst>
        </pc:cxnChg>
      </pc:sldChg>
      <pc:sldChg chg="addSp delSp modSp mod">
        <pc:chgData name="rajuahmed1162021@gmail.com" userId="30f68a9591dbc57c" providerId="LiveId" clId="{6C2ACA1E-067A-4E5A-AFCB-732CBBFE5D75}" dt="2024-05-25T08:12:33.221" v="1404" actId="478"/>
        <pc:sldMkLst>
          <pc:docMk/>
          <pc:sldMk cId="3537913790" sldId="1089"/>
        </pc:sldMkLst>
        <pc:spChg chg="add mod ord">
          <ac:chgData name="rajuahmed1162021@gmail.com" userId="30f68a9591dbc57c" providerId="LiveId" clId="{6C2ACA1E-067A-4E5A-AFCB-732CBBFE5D75}" dt="2024-05-25T05:49:24.956" v="583" actId="207"/>
          <ac:spMkLst>
            <pc:docMk/>
            <pc:sldMk cId="3537913790" sldId="1089"/>
            <ac:spMk id="4" creationId="{98D05DEC-46ED-6D9D-55A7-5A8F28BF79B0}"/>
          </ac:spMkLst>
        </pc:spChg>
        <pc:spChg chg="add mod">
          <ac:chgData name="rajuahmed1162021@gmail.com" userId="30f68a9591dbc57c" providerId="LiveId" clId="{6C2ACA1E-067A-4E5A-AFCB-732CBBFE5D75}" dt="2024-05-25T08:12:33.221" v="1404" actId="478"/>
          <ac:spMkLst>
            <pc:docMk/>
            <pc:sldMk cId="3537913790" sldId="1089"/>
            <ac:spMk id="5" creationId="{47C4E5B3-4A91-0067-D819-A77DBD1C6197}"/>
          </ac:spMkLst>
        </pc:spChg>
        <pc:spChg chg="del mod">
          <ac:chgData name="rajuahmed1162021@gmail.com" userId="30f68a9591dbc57c" providerId="LiveId" clId="{6C2ACA1E-067A-4E5A-AFCB-732CBBFE5D75}" dt="2024-05-25T05:49:32.652" v="584" actId="478"/>
          <ac:spMkLst>
            <pc:docMk/>
            <pc:sldMk cId="3537913790" sldId="1089"/>
            <ac:spMk id="34" creationId="{0EB5B497-DC70-947E-E10C-4F73D202CB62}"/>
          </ac:spMkLst>
        </pc:spChg>
        <pc:spChg chg="del">
          <ac:chgData name="rajuahmed1162021@gmail.com" userId="30f68a9591dbc57c" providerId="LiveId" clId="{6C2ACA1E-067A-4E5A-AFCB-732CBBFE5D75}" dt="2024-05-25T05:48:33.932" v="571"/>
          <ac:spMkLst>
            <pc:docMk/>
            <pc:sldMk cId="3537913790" sldId="1089"/>
            <ac:spMk id="36" creationId="{221406BB-79A0-37FC-182D-CE78FA492AF3}"/>
          </ac:spMkLst>
        </pc:spChg>
        <pc:spChg chg="del">
          <ac:chgData name="rajuahmed1162021@gmail.com" userId="30f68a9591dbc57c" providerId="LiveId" clId="{6C2ACA1E-067A-4E5A-AFCB-732CBBFE5D75}" dt="2024-05-25T05:49:06.761" v="578" actId="21"/>
          <ac:spMkLst>
            <pc:docMk/>
            <pc:sldMk cId="3537913790" sldId="1089"/>
            <ac:spMk id="56" creationId="{98D05DEC-46ED-6D9D-55A7-5A8F28BF79B0}"/>
          </ac:spMkLst>
        </pc:spChg>
        <pc:spChg chg="mod">
          <ac:chgData name="rajuahmed1162021@gmail.com" userId="30f68a9591dbc57c" providerId="LiveId" clId="{6C2ACA1E-067A-4E5A-AFCB-732CBBFE5D75}" dt="2024-05-25T05:49:48.188" v="598" actId="1035"/>
          <ac:spMkLst>
            <pc:docMk/>
            <pc:sldMk cId="3537913790" sldId="1089"/>
            <ac:spMk id="180" creationId="{276B93AC-0E78-F6CA-0B5D-3F39106E943F}"/>
          </ac:spMkLst>
        </pc:spChg>
        <pc:grpChg chg="del">
          <ac:chgData name="rajuahmed1162021@gmail.com" userId="30f68a9591dbc57c" providerId="LiveId" clId="{6C2ACA1E-067A-4E5A-AFCB-732CBBFE5D75}" dt="2024-05-25T05:49:08.989" v="579" actId="478"/>
          <ac:grpSpMkLst>
            <pc:docMk/>
            <pc:sldMk cId="3537913790" sldId="1089"/>
            <ac:grpSpMk id="20" creationId="{FC3AAC1B-3E61-C775-CBCB-9D8C246D5C00}"/>
          </ac:grpSpMkLst>
        </pc:grpChg>
        <pc:picChg chg="add del mod modCrop">
          <ac:chgData name="rajuahmed1162021@gmail.com" userId="30f68a9591dbc57c" providerId="LiveId" clId="{6C2ACA1E-067A-4E5A-AFCB-732CBBFE5D75}" dt="2024-05-25T08:12:33.221" v="1404" actId="478"/>
          <ac:picMkLst>
            <pc:docMk/>
            <pc:sldMk cId="3537913790" sldId="1089"/>
            <ac:picMk id="3" creationId="{728971EA-F7F6-E920-3721-3DCCECE92415}"/>
          </ac:picMkLst>
        </pc:picChg>
      </pc:sldChg>
      <pc:sldChg chg="addSp delSp modSp mod">
        <pc:chgData name="rajuahmed1162021@gmail.com" userId="30f68a9591dbc57c" providerId="LiveId" clId="{6C2ACA1E-067A-4E5A-AFCB-732CBBFE5D75}" dt="2024-05-25T08:12:36.277" v="1405" actId="478"/>
        <pc:sldMkLst>
          <pc:docMk/>
          <pc:sldMk cId="2193250910" sldId="1090"/>
        </pc:sldMkLst>
        <pc:spChg chg="add mod ord">
          <ac:chgData name="rajuahmed1162021@gmail.com" userId="30f68a9591dbc57c" providerId="LiveId" clId="{6C2ACA1E-067A-4E5A-AFCB-732CBBFE5D75}" dt="2024-05-25T06:36:50.529" v="1300" actId="167"/>
          <ac:spMkLst>
            <pc:docMk/>
            <pc:sldMk cId="2193250910" sldId="1090"/>
            <ac:spMk id="4" creationId="{98D05DEC-46ED-6D9D-55A7-5A8F28BF79B0}"/>
          </ac:spMkLst>
        </pc:spChg>
        <pc:spChg chg="add mod">
          <ac:chgData name="rajuahmed1162021@gmail.com" userId="30f68a9591dbc57c" providerId="LiveId" clId="{6C2ACA1E-067A-4E5A-AFCB-732CBBFE5D75}" dt="2024-05-25T05:55:12.857" v="613"/>
          <ac:spMkLst>
            <pc:docMk/>
            <pc:sldMk cId="2193250910" sldId="1090"/>
            <ac:spMk id="5" creationId="{9BE40C9F-62B9-E076-A18C-63435BD8EE24}"/>
          </ac:spMkLst>
        </pc:spChg>
        <pc:spChg chg="add mod ord">
          <ac:chgData name="rajuahmed1162021@gmail.com" userId="30f68a9591dbc57c" providerId="LiveId" clId="{6C2ACA1E-067A-4E5A-AFCB-732CBBFE5D75}" dt="2024-05-25T06:37:33.893" v="1305" actId="207"/>
          <ac:spMkLst>
            <pc:docMk/>
            <pc:sldMk cId="2193250910" sldId="1090"/>
            <ac:spMk id="6" creationId="{8E140C8C-00DD-C01E-6A8D-7E48C46CEE27}"/>
          </ac:spMkLst>
        </pc:spChg>
        <pc:spChg chg="add mod">
          <ac:chgData name="rajuahmed1162021@gmail.com" userId="30f68a9591dbc57c" providerId="LiveId" clId="{6C2ACA1E-067A-4E5A-AFCB-732CBBFE5D75}" dt="2024-05-25T08:12:36.277" v="1405" actId="478"/>
          <ac:spMkLst>
            <pc:docMk/>
            <pc:sldMk cId="2193250910" sldId="1090"/>
            <ac:spMk id="7" creationId="{90DFEB1B-CA28-D4AD-A4CC-3FCCED98625B}"/>
          </ac:spMkLst>
        </pc:spChg>
        <pc:spChg chg="mod topLvl">
          <ac:chgData name="rajuahmed1162021@gmail.com" userId="30f68a9591dbc57c" providerId="LiveId" clId="{6C2ACA1E-067A-4E5A-AFCB-732CBBFE5D75}" dt="2024-05-25T05:55:11.341" v="612" actId="207"/>
          <ac:spMkLst>
            <pc:docMk/>
            <pc:sldMk cId="2193250910" sldId="1090"/>
            <ac:spMk id="50" creationId="{D1CA2EAB-0CAC-948E-B749-4610ECB7433F}"/>
          </ac:spMkLst>
        </pc:spChg>
        <pc:spChg chg="del mod topLvl">
          <ac:chgData name="rajuahmed1162021@gmail.com" userId="30f68a9591dbc57c" providerId="LiveId" clId="{6C2ACA1E-067A-4E5A-AFCB-732CBBFE5D75}" dt="2024-05-25T05:55:06.472" v="611" actId="21"/>
          <ac:spMkLst>
            <pc:docMk/>
            <pc:sldMk cId="2193250910" sldId="1090"/>
            <ac:spMk id="51" creationId="{9BE40C9F-62B9-E076-A18C-63435BD8EE24}"/>
          </ac:spMkLst>
        </pc:spChg>
        <pc:spChg chg="del">
          <ac:chgData name="rajuahmed1162021@gmail.com" userId="30f68a9591dbc57c" providerId="LiveId" clId="{6C2ACA1E-067A-4E5A-AFCB-732CBBFE5D75}" dt="2024-05-25T05:52:40.945" v="599"/>
          <ac:spMkLst>
            <pc:docMk/>
            <pc:sldMk cId="2193250910" sldId="1090"/>
            <ac:spMk id="52" creationId="{B4158DDA-D60D-97D5-C2E5-1C0C58649FF1}"/>
          </ac:spMkLst>
        </pc:spChg>
        <pc:spChg chg="mod">
          <ac:chgData name="rajuahmed1162021@gmail.com" userId="30f68a9591dbc57c" providerId="LiveId" clId="{6C2ACA1E-067A-4E5A-AFCB-732CBBFE5D75}" dt="2024-05-25T06:37:15.964" v="1303" actId="1076"/>
          <ac:spMkLst>
            <pc:docMk/>
            <pc:sldMk cId="2193250910" sldId="1090"/>
            <ac:spMk id="53" creationId="{DC342F4E-FC04-4026-464A-6D1F38C5E9A2}"/>
          </ac:spMkLst>
        </pc:spChg>
        <pc:spChg chg="del">
          <ac:chgData name="rajuahmed1162021@gmail.com" userId="30f68a9591dbc57c" providerId="LiveId" clId="{6C2ACA1E-067A-4E5A-AFCB-732CBBFE5D75}" dt="2024-05-25T05:54:39.419" v="605" actId="21"/>
          <ac:spMkLst>
            <pc:docMk/>
            <pc:sldMk cId="2193250910" sldId="1090"/>
            <ac:spMk id="56" creationId="{98D05DEC-46ED-6D9D-55A7-5A8F28BF79B0}"/>
          </ac:spMkLst>
        </pc:spChg>
        <pc:spChg chg="mod">
          <ac:chgData name="rajuahmed1162021@gmail.com" userId="30f68a9591dbc57c" providerId="LiveId" clId="{6C2ACA1E-067A-4E5A-AFCB-732CBBFE5D75}" dt="2024-05-25T06:37:15.964" v="1303" actId="1076"/>
          <ac:spMkLst>
            <pc:docMk/>
            <pc:sldMk cId="2193250910" sldId="1090"/>
            <ac:spMk id="61" creationId="{8B2FDA1E-1929-2570-FCE1-34F933CA6559}"/>
          </ac:spMkLst>
        </pc:spChg>
        <pc:grpChg chg="del">
          <ac:chgData name="rajuahmed1162021@gmail.com" userId="30f68a9591dbc57c" providerId="LiveId" clId="{6C2ACA1E-067A-4E5A-AFCB-732CBBFE5D75}" dt="2024-05-25T05:54:40.966" v="606" actId="478"/>
          <ac:grpSpMkLst>
            <pc:docMk/>
            <pc:sldMk cId="2193250910" sldId="1090"/>
            <ac:grpSpMk id="20" creationId="{FC3AAC1B-3E61-C775-CBCB-9D8C246D5C00}"/>
          </ac:grpSpMkLst>
        </pc:grpChg>
        <pc:grpChg chg="del">
          <ac:chgData name="rajuahmed1162021@gmail.com" userId="30f68a9591dbc57c" providerId="LiveId" clId="{6C2ACA1E-067A-4E5A-AFCB-732CBBFE5D75}" dt="2024-05-25T05:54:57.207" v="610" actId="165"/>
          <ac:grpSpMkLst>
            <pc:docMk/>
            <pc:sldMk cId="2193250910" sldId="1090"/>
            <ac:grpSpMk id="49" creationId="{3DCB1497-9C53-A894-C1AC-AE8A2921A13B}"/>
          </ac:grpSpMkLst>
        </pc:grpChg>
        <pc:picChg chg="add del mod modCrop">
          <ac:chgData name="rajuahmed1162021@gmail.com" userId="30f68a9591dbc57c" providerId="LiveId" clId="{6C2ACA1E-067A-4E5A-AFCB-732CBBFE5D75}" dt="2024-05-25T08:12:36.277" v="1405" actId="478"/>
          <ac:picMkLst>
            <pc:docMk/>
            <pc:sldMk cId="2193250910" sldId="1090"/>
            <ac:picMk id="3" creationId="{7694A0F3-81C3-03C4-82DB-0B44E59F4D9F}"/>
          </ac:picMkLst>
        </pc:picChg>
      </pc:sldChg>
      <pc:sldChg chg="addSp delSp modSp mod">
        <pc:chgData name="rajuahmed1162021@gmail.com" userId="30f68a9591dbc57c" providerId="LiveId" clId="{6C2ACA1E-067A-4E5A-AFCB-732CBBFE5D75}" dt="2024-05-25T05:56:34.348" v="625" actId="207"/>
        <pc:sldMkLst>
          <pc:docMk/>
          <pc:sldMk cId="1685074496" sldId="1091"/>
        </pc:sldMkLst>
        <pc:spChg chg="add del mod ord">
          <ac:chgData name="rajuahmed1162021@gmail.com" userId="30f68a9591dbc57c" providerId="LiveId" clId="{6C2ACA1E-067A-4E5A-AFCB-732CBBFE5D75}" dt="2024-05-25T05:56:13.911" v="624" actId="478"/>
          <ac:spMkLst>
            <pc:docMk/>
            <pc:sldMk cId="1685074496" sldId="1091"/>
            <ac:spMk id="2" creationId="{98D05DEC-46ED-6D9D-55A7-5A8F28BF79B0}"/>
          </ac:spMkLst>
        </pc:spChg>
        <pc:spChg chg="mod">
          <ac:chgData name="rajuahmed1162021@gmail.com" userId="30f68a9591dbc57c" providerId="LiveId" clId="{6C2ACA1E-067A-4E5A-AFCB-732CBBFE5D75}" dt="2024-05-25T05:56:01.655" v="622" actId="207"/>
          <ac:spMkLst>
            <pc:docMk/>
            <pc:sldMk cId="1685074496" sldId="1091"/>
            <ac:spMk id="16" creationId="{A04991AB-0327-8236-A27D-941E48CF2967}"/>
          </ac:spMkLst>
        </pc:spChg>
        <pc:spChg chg="mod">
          <ac:chgData name="rajuahmed1162021@gmail.com" userId="30f68a9591dbc57c" providerId="LiveId" clId="{6C2ACA1E-067A-4E5A-AFCB-732CBBFE5D75}" dt="2024-05-25T05:56:01.655" v="622" actId="207"/>
          <ac:spMkLst>
            <pc:docMk/>
            <pc:sldMk cId="1685074496" sldId="1091"/>
            <ac:spMk id="17" creationId="{41E03540-BFE4-EDBB-BCA4-8D942F76AA8A}"/>
          </ac:spMkLst>
        </pc:spChg>
        <pc:spChg chg="mod">
          <ac:chgData name="rajuahmed1162021@gmail.com" userId="30f68a9591dbc57c" providerId="LiveId" clId="{6C2ACA1E-067A-4E5A-AFCB-732CBBFE5D75}" dt="2024-05-25T05:56:01.655" v="622" actId="207"/>
          <ac:spMkLst>
            <pc:docMk/>
            <pc:sldMk cId="1685074496" sldId="1091"/>
            <ac:spMk id="18" creationId="{6CF40A8F-4220-AAAE-4B70-3EA24C5BDBB0}"/>
          </ac:spMkLst>
        </pc:spChg>
        <pc:spChg chg="mod">
          <ac:chgData name="rajuahmed1162021@gmail.com" userId="30f68a9591dbc57c" providerId="LiveId" clId="{6C2ACA1E-067A-4E5A-AFCB-732CBBFE5D75}" dt="2024-05-25T05:56:01.655" v="622" actId="207"/>
          <ac:spMkLst>
            <pc:docMk/>
            <pc:sldMk cId="1685074496" sldId="1091"/>
            <ac:spMk id="19" creationId="{D4ECB7BB-EE71-4965-00AE-1D63F3383E20}"/>
          </ac:spMkLst>
        </pc:spChg>
        <pc:spChg chg="mod">
          <ac:chgData name="rajuahmed1162021@gmail.com" userId="30f68a9591dbc57c" providerId="LiveId" clId="{6C2ACA1E-067A-4E5A-AFCB-732CBBFE5D75}" dt="2024-05-25T05:56:01.655" v="622" actId="207"/>
          <ac:spMkLst>
            <pc:docMk/>
            <pc:sldMk cId="1685074496" sldId="1091"/>
            <ac:spMk id="21" creationId="{170AC73C-B7CC-6A76-5CF4-B4617CD332FF}"/>
          </ac:spMkLst>
        </pc:spChg>
        <pc:spChg chg="mod">
          <ac:chgData name="rajuahmed1162021@gmail.com" userId="30f68a9591dbc57c" providerId="LiveId" clId="{6C2ACA1E-067A-4E5A-AFCB-732CBBFE5D75}" dt="2024-05-25T05:56:01.655" v="622" actId="207"/>
          <ac:spMkLst>
            <pc:docMk/>
            <pc:sldMk cId="1685074496" sldId="1091"/>
            <ac:spMk id="26" creationId="{D284183A-A0C5-3EF6-DAF4-3837A11C6467}"/>
          </ac:spMkLst>
        </pc:spChg>
        <pc:spChg chg="mod">
          <ac:chgData name="rajuahmed1162021@gmail.com" userId="30f68a9591dbc57c" providerId="LiveId" clId="{6C2ACA1E-067A-4E5A-AFCB-732CBBFE5D75}" dt="2024-05-25T05:56:01.655" v="622" actId="207"/>
          <ac:spMkLst>
            <pc:docMk/>
            <pc:sldMk cId="1685074496" sldId="1091"/>
            <ac:spMk id="27" creationId="{42493DFA-CC5D-F28B-02E4-F9F39D6F600F}"/>
          </ac:spMkLst>
        </pc:spChg>
        <pc:spChg chg="mod">
          <ac:chgData name="rajuahmed1162021@gmail.com" userId="30f68a9591dbc57c" providerId="LiveId" clId="{6C2ACA1E-067A-4E5A-AFCB-732CBBFE5D75}" dt="2024-05-25T05:56:01.655" v="622" actId="207"/>
          <ac:spMkLst>
            <pc:docMk/>
            <pc:sldMk cId="1685074496" sldId="1091"/>
            <ac:spMk id="28" creationId="{60A46C6E-CB60-3F08-C65F-E1CE8D5254F4}"/>
          </ac:spMkLst>
        </pc:spChg>
        <pc:spChg chg="mod">
          <ac:chgData name="rajuahmed1162021@gmail.com" userId="30f68a9591dbc57c" providerId="LiveId" clId="{6C2ACA1E-067A-4E5A-AFCB-732CBBFE5D75}" dt="2024-05-25T05:56:01.655" v="622" actId="207"/>
          <ac:spMkLst>
            <pc:docMk/>
            <pc:sldMk cId="1685074496" sldId="1091"/>
            <ac:spMk id="29" creationId="{0CDD2AFD-3DBB-DC21-ED25-6E3BEC8C2301}"/>
          </ac:spMkLst>
        </pc:spChg>
        <pc:spChg chg="mod">
          <ac:chgData name="rajuahmed1162021@gmail.com" userId="30f68a9591dbc57c" providerId="LiveId" clId="{6C2ACA1E-067A-4E5A-AFCB-732CBBFE5D75}" dt="2024-05-25T05:56:01.655" v="622" actId="207"/>
          <ac:spMkLst>
            <pc:docMk/>
            <pc:sldMk cId="1685074496" sldId="1091"/>
            <ac:spMk id="30" creationId="{31E9ADB7-C6A1-CB3B-2DAD-79C125D045E5}"/>
          </ac:spMkLst>
        </pc:spChg>
        <pc:spChg chg="mod">
          <ac:chgData name="rajuahmed1162021@gmail.com" userId="30f68a9591dbc57c" providerId="LiveId" clId="{6C2ACA1E-067A-4E5A-AFCB-732CBBFE5D75}" dt="2024-05-25T05:56:34.348" v="625" actId="207"/>
          <ac:spMkLst>
            <pc:docMk/>
            <pc:sldMk cId="1685074496" sldId="1091"/>
            <ac:spMk id="44" creationId="{162166FB-C73B-353D-86B8-96061B3044A7}"/>
          </ac:spMkLst>
        </pc:spChg>
        <pc:spChg chg="del">
          <ac:chgData name="rajuahmed1162021@gmail.com" userId="30f68a9591dbc57c" providerId="LiveId" clId="{6C2ACA1E-067A-4E5A-AFCB-732CBBFE5D75}" dt="2024-05-25T05:55:23.400" v="614" actId="21"/>
          <ac:spMkLst>
            <pc:docMk/>
            <pc:sldMk cId="1685074496" sldId="1091"/>
            <ac:spMk id="56" creationId="{98D05DEC-46ED-6D9D-55A7-5A8F28BF79B0}"/>
          </ac:spMkLst>
        </pc:spChg>
        <pc:spChg chg="mod topLvl">
          <ac:chgData name="rajuahmed1162021@gmail.com" userId="30f68a9591dbc57c" providerId="LiveId" clId="{6C2ACA1E-067A-4E5A-AFCB-732CBBFE5D75}" dt="2024-05-25T05:55:38.435" v="620" actId="207"/>
          <ac:spMkLst>
            <pc:docMk/>
            <pc:sldMk cId="1685074496" sldId="1091"/>
            <ac:spMk id="62" creationId="{08C77A81-CB19-3C88-B38B-B48B7C04767A}"/>
          </ac:spMkLst>
        </pc:spChg>
        <pc:spChg chg="mod topLvl">
          <ac:chgData name="rajuahmed1162021@gmail.com" userId="30f68a9591dbc57c" providerId="LiveId" clId="{6C2ACA1E-067A-4E5A-AFCB-732CBBFE5D75}" dt="2024-05-25T05:55:38.435" v="620" actId="207"/>
          <ac:spMkLst>
            <pc:docMk/>
            <pc:sldMk cId="1685074496" sldId="1091"/>
            <ac:spMk id="63" creationId="{848EBFCA-26C2-6C2A-C552-D4D44A85F3F5}"/>
          </ac:spMkLst>
        </pc:spChg>
        <pc:spChg chg="mod topLvl">
          <ac:chgData name="rajuahmed1162021@gmail.com" userId="30f68a9591dbc57c" providerId="LiveId" clId="{6C2ACA1E-067A-4E5A-AFCB-732CBBFE5D75}" dt="2024-05-25T05:55:38.435" v="620" actId="207"/>
          <ac:spMkLst>
            <pc:docMk/>
            <pc:sldMk cId="1685074496" sldId="1091"/>
            <ac:spMk id="160" creationId="{F59A79A0-0BA7-747B-923F-F1115135D475}"/>
          </ac:spMkLst>
        </pc:spChg>
        <pc:spChg chg="mod topLvl">
          <ac:chgData name="rajuahmed1162021@gmail.com" userId="30f68a9591dbc57c" providerId="LiveId" clId="{6C2ACA1E-067A-4E5A-AFCB-732CBBFE5D75}" dt="2024-05-25T05:55:38.435" v="620" actId="207"/>
          <ac:spMkLst>
            <pc:docMk/>
            <pc:sldMk cId="1685074496" sldId="1091"/>
            <ac:spMk id="161" creationId="{DFA32F55-558A-88F5-AD68-90965E8C74D8}"/>
          </ac:spMkLst>
        </pc:spChg>
        <pc:grpChg chg="del">
          <ac:chgData name="rajuahmed1162021@gmail.com" userId="30f68a9591dbc57c" providerId="LiveId" clId="{6C2ACA1E-067A-4E5A-AFCB-732CBBFE5D75}" dt="2024-05-25T05:55:26.083" v="615" actId="478"/>
          <ac:grpSpMkLst>
            <pc:docMk/>
            <pc:sldMk cId="1685074496" sldId="1091"/>
            <ac:grpSpMk id="20" creationId="{FC3AAC1B-3E61-C775-CBCB-9D8C246D5C00}"/>
          </ac:grpSpMkLst>
        </pc:grpChg>
        <pc:grpChg chg="del">
          <ac:chgData name="rajuahmed1162021@gmail.com" userId="30f68a9591dbc57c" providerId="LiveId" clId="{6C2ACA1E-067A-4E5A-AFCB-732CBBFE5D75}" dt="2024-05-25T05:55:32.679" v="618" actId="165"/>
          <ac:grpSpMkLst>
            <pc:docMk/>
            <pc:sldMk cId="1685074496" sldId="1091"/>
            <ac:grpSpMk id="58" creationId="{183F58EF-54CE-2240-05FC-AA4BCF1A4628}"/>
          </ac:grpSpMkLst>
        </pc:grpChg>
        <pc:grpChg chg="del mod topLvl">
          <ac:chgData name="rajuahmed1162021@gmail.com" userId="30f68a9591dbc57c" providerId="LiveId" clId="{6C2ACA1E-067A-4E5A-AFCB-732CBBFE5D75}" dt="2024-05-25T05:55:32.951" v="619" actId="165"/>
          <ac:grpSpMkLst>
            <pc:docMk/>
            <pc:sldMk cId="1685074496" sldId="1091"/>
            <ac:grpSpMk id="59" creationId="{501F15AA-B118-938F-79A6-B4EDCB3336B3}"/>
          </ac:grpSpMkLst>
        </pc:grpChg>
        <pc:grpChg chg="del mod topLvl">
          <ac:chgData name="rajuahmed1162021@gmail.com" userId="30f68a9591dbc57c" providerId="LiveId" clId="{6C2ACA1E-067A-4E5A-AFCB-732CBBFE5D75}" dt="2024-05-25T05:55:32.951" v="619" actId="165"/>
          <ac:grpSpMkLst>
            <pc:docMk/>
            <pc:sldMk cId="1685074496" sldId="1091"/>
            <ac:grpSpMk id="60" creationId="{548011C8-3A2B-916E-3573-2AB3EE1A3D0B}"/>
          </ac:grpSpMkLst>
        </pc:grpChg>
        <pc:cxnChg chg="mod topLvl">
          <ac:chgData name="rajuahmed1162021@gmail.com" userId="30f68a9591dbc57c" providerId="LiveId" clId="{6C2ACA1E-067A-4E5A-AFCB-732CBBFE5D75}" dt="2024-05-25T05:55:43.335" v="621" actId="208"/>
          <ac:cxnSpMkLst>
            <pc:docMk/>
            <pc:sldMk cId="1685074496" sldId="1091"/>
            <ac:cxnSpMk id="61" creationId="{CA64D31D-E5BC-3B11-B516-FE92E23943A5}"/>
          </ac:cxnSpMkLst>
        </pc:cxnChg>
      </pc:sldChg>
      <pc:sldChg chg="addSp delSp modSp mod">
        <pc:chgData name="rajuahmed1162021@gmail.com" userId="30f68a9591dbc57c" providerId="LiveId" clId="{6C2ACA1E-067A-4E5A-AFCB-732CBBFE5D75}" dt="2024-05-25T06:39:28.206" v="1337" actId="208"/>
        <pc:sldMkLst>
          <pc:docMk/>
          <pc:sldMk cId="3855237365" sldId="1092"/>
        </pc:sldMkLst>
        <pc:spChg chg="mod">
          <ac:chgData name="rajuahmed1162021@gmail.com" userId="30f68a9591dbc57c" providerId="LiveId" clId="{6C2ACA1E-067A-4E5A-AFCB-732CBBFE5D75}" dt="2024-05-25T06:38:38.156" v="1317" actId="1076"/>
          <ac:spMkLst>
            <pc:docMk/>
            <pc:sldMk cId="3855237365" sldId="1092"/>
            <ac:spMk id="2" creationId="{3ECC1129-690B-1BA6-1CF1-5D5CB0E915BD}"/>
          </ac:spMkLst>
        </pc:spChg>
        <pc:spChg chg="mod topLvl">
          <ac:chgData name="rajuahmed1162021@gmail.com" userId="30f68a9591dbc57c" providerId="LiveId" clId="{6C2ACA1E-067A-4E5A-AFCB-732CBBFE5D75}" dt="2024-05-25T06:39:23.282" v="1336" actId="207"/>
          <ac:spMkLst>
            <pc:docMk/>
            <pc:sldMk cId="3855237365" sldId="1092"/>
            <ac:spMk id="7" creationId="{BD77E8AD-6706-545F-3FFD-4BC9EDBB369E}"/>
          </ac:spMkLst>
        </pc:spChg>
        <pc:spChg chg="mod topLvl">
          <ac:chgData name="rajuahmed1162021@gmail.com" userId="30f68a9591dbc57c" providerId="LiveId" clId="{6C2ACA1E-067A-4E5A-AFCB-732CBBFE5D75}" dt="2024-05-25T06:39:23.282" v="1336" actId="207"/>
          <ac:spMkLst>
            <pc:docMk/>
            <pc:sldMk cId="3855237365" sldId="1092"/>
            <ac:spMk id="8" creationId="{6FBE540F-8BBB-E7F8-3FE0-A152059F6D01}"/>
          </ac:spMkLst>
        </pc:spChg>
        <pc:spChg chg="mod topLvl">
          <ac:chgData name="rajuahmed1162021@gmail.com" userId="30f68a9591dbc57c" providerId="LiveId" clId="{6C2ACA1E-067A-4E5A-AFCB-732CBBFE5D75}" dt="2024-05-25T06:39:23.282" v="1336" actId="207"/>
          <ac:spMkLst>
            <pc:docMk/>
            <pc:sldMk cId="3855237365" sldId="1092"/>
            <ac:spMk id="9" creationId="{09E9B9A6-95EB-246D-B76B-4322D14BDA4A}"/>
          </ac:spMkLst>
        </pc:spChg>
        <pc:spChg chg="mod topLvl">
          <ac:chgData name="rajuahmed1162021@gmail.com" userId="30f68a9591dbc57c" providerId="LiveId" clId="{6C2ACA1E-067A-4E5A-AFCB-732CBBFE5D75}" dt="2024-05-25T06:39:23.282" v="1336" actId="207"/>
          <ac:spMkLst>
            <pc:docMk/>
            <pc:sldMk cId="3855237365" sldId="1092"/>
            <ac:spMk id="10" creationId="{A3CCFD80-B136-8E23-CA04-26B8D8EAC04B}"/>
          </ac:spMkLst>
        </pc:spChg>
        <pc:spChg chg="mod topLvl">
          <ac:chgData name="rajuahmed1162021@gmail.com" userId="30f68a9591dbc57c" providerId="LiveId" clId="{6C2ACA1E-067A-4E5A-AFCB-732CBBFE5D75}" dt="2024-05-25T06:39:23.282" v="1336" actId="207"/>
          <ac:spMkLst>
            <pc:docMk/>
            <pc:sldMk cId="3855237365" sldId="1092"/>
            <ac:spMk id="12" creationId="{4E17B2AB-7810-ADDE-BA1D-F7DD10E5DF62}"/>
          </ac:spMkLst>
        </pc:spChg>
        <pc:spChg chg="mod topLvl">
          <ac:chgData name="rajuahmed1162021@gmail.com" userId="30f68a9591dbc57c" providerId="LiveId" clId="{6C2ACA1E-067A-4E5A-AFCB-732CBBFE5D75}" dt="2024-05-25T06:39:23.282" v="1336" actId="207"/>
          <ac:spMkLst>
            <pc:docMk/>
            <pc:sldMk cId="3855237365" sldId="1092"/>
            <ac:spMk id="13" creationId="{2C4C31A3-B6BF-2472-0DD4-42272E0FF1B5}"/>
          </ac:spMkLst>
        </pc:spChg>
        <pc:spChg chg="mod">
          <ac:chgData name="rajuahmed1162021@gmail.com" userId="30f68a9591dbc57c" providerId="LiveId" clId="{6C2ACA1E-067A-4E5A-AFCB-732CBBFE5D75}" dt="2024-05-25T06:38:25.957" v="1315" actId="207"/>
          <ac:spMkLst>
            <pc:docMk/>
            <pc:sldMk cId="3855237365" sldId="1092"/>
            <ac:spMk id="14" creationId="{A6E8A58F-ADF4-02DC-3E84-119F6AA032C4}"/>
          </ac:spMkLst>
        </pc:spChg>
        <pc:spChg chg="add del mod ord">
          <ac:chgData name="rajuahmed1162021@gmail.com" userId="30f68a9591dbc57c" providerId="LiveId" clId="{6C2ACA1E-067A-4E5A-AFCB-732CBBFE5D75}" dt="2024-05-25T05:57:36.949" v="639" actId="478"/>
          <ac:spMkLst>
            <pc:docMk/>
            <pc:sldMk cId="3855237365" sldId="1092"/>
            <ac:spMk id="15" creationId="{98D05DEC-46ED-6D9D-55A7-5A8F28BF79B0}"/>
          </ac:spMkLst>
        </pc:spChg>
        <pc:spChg chg="add mod ord">
          <ac:chgData name="rajuahmed1162021@gmail.com" userId="30f68a9591dbc57c" providerId="LiveId" clId="{6C2ACA1E-067A-4E5A-AFCB-732CBBFE5D75}" dt="2024-05-25T06:39:15.965" v="1335" actId="207"/>
          <ac:spMkLst>
            <pc:docMk/>
            <pc:sldMk cId="3855237365" sldId="1092"/>
            <ac:spMk id="17" creationId="{761E9603-C6CE-F5DF-432D-C5C88B055FAE}"/>
          </ac:spMkLst>
        </pc:spChg>
        <pc:spChg chg="del">
          <ac:chgData name="rajuahmed1162021@gmail.com" userId="30f68a9591dbc57c" providerId="LiveId" clId="{6C2ACA1E-067A-4E5A-AFCB-732CBBFE5D75}" dt="2024-05-25T05:56:51.111" v="626" actId="21"/>
          <ac:spMkLst>
            <pc:docMk/>
            <pc:sldMk cId="3855237365" sldId="1092"/>
            <ac:spMk id="56" creationId="{98D05DEC-46ED-6D9D-55A7-5A8F28BF79B0}"/>
          </ac:spMkLst>
        </pc:spChg>
        <pc:grpChg chg="del">
          <ac:chgData name="rajuahmed1162021@gmail.com" userId="30f68a9591dbc57c" providerId="LiveId" clId="{6C2ACA1E-067A-4E5A-AFCB-732CBBFE5D75}" dt="2024-05-25T05:57:04.070" v="630" actId="165"/>
          <ac:grpSpMkLst>
            <pc:docMk/>
            <pc:sldMk cId="3855237365" sldId="1092"/>
            <ac:grpSpMk id="3" creationId="{56BA2248-41A1-F46B-BB97-E064DC416835}"/>
          </ac:grpSpMkLst>
        </pc:grpChg>
        <pc:grpChg chg="del mod topLvl">
          <ac:chgData name="rajuahmed1162021@gmail.com" userId="30f68a9591dbc57c" providerId="LiveId" clId="{6C2ACA1E-067A-4E5A-AFCB-732CBBFE5D75}" dt="2024-05-25T05:57:04.823" v="631" actId="165"/>
          <ac:grpSpMkLst>
            <pc:docMk/>
            <pc:sldMk cId="3855237365" sldId="1092"/>
            <ac:grpSpMk id="4" creationId="{474DDD0A-057B-3B62-3CE0-E02DF60BE341}"/>
          </ac:grpSpMkLst>
        </pc:grpChg>
        <pc:grpChg chg="del mod topLvl">
          <ac:chgData name="rajuahmed1162021@gmail.com" userId="30f68a9591dbc57c" providerId="LiveId" clId="{6C2ACA1E-067A-4E5A-AFCB-732CBBFE5D75}" dt="2024-05-25T05:57:04.823" v="631" actId="165"/>
          <ac:grpSpMkLst>
            <pc:docMk/>
            <pc:sldMk cId="3855237365" sldId="1092"/>
            <ac:grpSpMk id="5" creationId="{A8B870A3-EB75-4CB1-8142-211142699C75}"/>
          </ac:grpSpMkLst>
        </pc:grpChg>
        <pc:grpChg chg="del">
          <ac:chgData name="rajuahmed1162021@gmail.com" userId="30f68a9591dbc57c" providerId="LiveId" clId="{6C2ACA1E-067A-4E5A-AFCB-732CBBFE5D75}" dt="2024-05-25T06:38:44.179" v="1318" actId="165"/>
          <ac:grpSpMkLst>
            <pc:docMk/>
            <pc:sldMk cId="3855237365" sldId="1092"/>
            <ac:grpSpMk id="11" creationId="{CEF2422A-9059-E39E-752E-C492CCAB41DA}"/>
          </ac:grpSpMkLst>
        </pc:grpChg>
        <pc:grpChg chg="del">
          <ac:chgData name="rajuahmed1162021@gmail.com" userId="30f68a9591dbc57c" providerId="LiveId" clId="{6C2ACA1E-067A-4E5A-AFCB-732CBBFE5D75}" dt="2024-05-25T05:56:53.703" v="627" actId="478"/>
          <ac:grpSpMkLst>
            <pc:docMk/>
            <pc:sldMk cId="3855237365" sldId="1092"/>
            <ac:grpSpMk id="20" creationId="{FC3AAC1B-3E61-C775-CBCB-9D8C246D5C00}"/>
          </ac:grpSpMkLst>
        </pc:grpChg>
        <pc:graphicFrameChg chg="add del mod">
          <ac:chgData name="rajuahmed1162021@gmail.com" userId="30f68a9591dbc57c" providerId="LiveId" clId="{6C2ACA1E-067A-4E5A-AFCB-732CBBFE5D75}" dt="2024-05-25T06:38:17.417" v="1314" actId="21"/>
          <ac:graphicFrameMkLst>
            <pc:docMk/>
            <pc:sldMk cId="3855237365" sldId="1092"/>
            <ac:graphicFrameMk id="16" creationId="{163B8F17-C5FE-BE5E-C6F7-64B60F999CB1}"/>
          </ac:graphicFrameMkLst>
        </pc:graphicFrameChg>
        <pc:graphicFrameChg chg="add mod">
          <ac:chgData name="rajuahmed1162021@gmail.com" userId="30f68a9591dbc57c" providerId="LiveId" clId="{6C2ACA1E-067A-4E5A-AFCB-732CBBFE5D75}" dt="2024-05-25T06:38:27.957" v="1316"/>
          <ac:graphicFrameMkLst>
            <pc:docMk/>
            <pc:sldMk cId="3855237365" sldId="1092"/>
            <ac:graphicFrameMk id="18" creationId="{163B8F17-C5FE-BE5E-C6F7-64B60F999CB1}"/>
          </ac:graphicFrameMkLst>
        </pc:graphicFrameChg>
        <pc:graphicFrameChg chg="del">
          <ac:chgData name="rajuahmed1162021@gmail.com" userId="30f68a9591dbc57c" providerId="LiveId" clId="{6C2ACA1E-067A-4E5A-AFCB-732CBBFE5D75}" dt="2024-05-25T05:57:28.090" v="636" actId="21"/>
          <ac:graphicFrameMkLst>
            <pc:docMk/>
            <pc:sldMk cId="3855237365" sldId="1092"/>
            <ac:graphicFrameMk id="173" creationId="{163B8F17-C5FE-BE5E-C6F7-64B60F999CB1}"/>
          </ac:graphicFrameMkLst>
        </pc:graphicFrameChg>
        <pc:cxnChg chg="mod topLvl">
          <ac:chgData name="rajuahmed1162021@gmail.com" userId="30f68a9591dbc57c" providerId="LiveId" clId="{6C2ACA1E-067A-4E5A-AFCB-732CBBFE5D75}" dt="2024-05-25T06:39:28.206" v="1337" actId="208"/>
          <ac:cxnSpMkLst>
            <pc:docMk/>
            <pc:sldMk cId="3855237365" sldId="1092"/>
            <ac:cxnSpMk id="6" creationId="{CBAF98F1-4C79-B3CC-F99F-13C8D389C245}"/>
          </ac:cxnSpMkLst>
        </pc:cxnChg>
      </pc:sldChg>
      <pc:sldChg chg="addSp delSp modSp mod">
        <pc:chgData name="rajuahmed1162021@gmail.com" userId="30f68a9591dbc57c" providerId="LiveId" clId="{6C2ACA1E-067A-4E5A-AFCB-732CBBFE5D75}" dt="2024-05-25T06:01:38.765" v="655" actId="207"/>
        <pc:sldMkLst>
          <pc:docMk/>
          <pc:sldMk cId="2562664040" sldId="1093"/>
        </pc:sldMkLst>
        <pc:spChg chg="add del mod">
          <ac:chgData name="rajuahmed1162021@gmail.com" userId="30f68a9591dbc57c" providerId="LiveId" clId="{6C2ACA1E-067A-4E5A-AFCB-732CBBFE5D75}" dt="2024-05-25T05:59:46.196" v="649" actId="478"/>
          <ac:spMkLst>
            <pc:docMk/>
            <pc:sldMk cId="2562664040" sldId="1093"/>
            <ac:spMk id="2" creationId="{98D05DEC-46ED-6D9D-55A7-5A8F28BF79B0}"/>
          </ac:spMkLst>
        </pc:spChg>
        <pc:spChg chg="add mod ord">
          <ac:chgData name="rajuahmed1162021@gmail.com" userId="30f68a9591dbc57c" providerId="LiveId" clId="{6C2ACA1E-067A-4E5A-AFCB-732CBBFE5D75}" dt="2024-05-25T06:01:38.765" v="655" actId="207"/>
          <ac:spMkLst>
            <pc:docMk/>
            <pc:sldMk cId="2562664040" sldId="1093"/>
            <ac:spMk id="3" creationId="{6F42B5D1-1454-8E36-DC7F-ACE015076B04}"/>
          </ac:spMkLst>
        </pc:spChg>
        <pc:spChg chg="mod">
          <ac:chgData name="rajuahmed1162021@gmail.com" userId="30f68a9591dbc57c" providerId="LiveId" clId="{6C2ACA1E-067A-4E5A-AFCB-732CBBFE5D75}" dt="2024-05-25T06:01:27.375" v="654" actId="207"/>
          <ac:spMkLst>
            <pc:docMk/>
            <pc:sldMk cId="2562664040" sldId="1093"/>
            <ac:spMk id="34" creationId="{45E2CF21-BF51-193B-59B9-77D06593F7AA}"/>
          </ac:spMkLst>
        </pc:spChg>
        <pc:spChg chg="mod">
          <ac:chgData name="rajuahmed1162021@gmail.com" userId="30f68a9591dbc57c" providerId="LiveId" clId="{6C2ACA1E-067A-4E5A-AFCB-732CBBFE5D75}" dt="2024-05-25T06:01:27.375" v="654" actId="207"/>
          <ac:spMkLst>
            <pc:docMk/>
            <pc:sldMk cId="2562664040" sldId="1093"/>
            <ac:spMk id="35" creationId="{24030F60-747D-54B1-A598-A7DB3DC1C6B8}"/>
          </ac:spMkLst>
        </pc:spChg>
        <pc:spChg chg="mod">
          <ac:chgData name="rajuahmed1162021@gmail.com" userId="30f68a9591dbc57c" providerId="LiveId" clId="{6C2ACA1E-067A-4E5A-AFCB-732CBBFE5D75}" dt="2024-05-25T06:01:27.375" v="654" actId="207"/>
          <ac:spMkLst>
            <pc:docMk/>
            <pc:sldMk cId="2562664040" sldId="1093"/>
            <ac:spMk id="36" creationId="{650E9401-CEA7-AB61-1818-4E70446F9656}"/>
          </ac:spMkLst>
        </pc:spChg>
        <pc:spChg chg="mod">
          <ac:chgData name="rajuahmed1162021@gmail.com" userId="30f68a9591dbc57c" providerId="LiveId" clId="{6C2ACA1E-067A-4E5A-AFCB-732CBBFE5D75}" dt="2024-05-25T06:01:27.375" v="654" actId="207"/>
          <ac:spMkLst>
            <pc:docMk/>
            <pc:sldMk cId="2562664040" sldId="1093"/>
            <ac:spMk id="37" creationId="{88B83E6A-169B-1ECD-3705-0551E079EB98}"/>
          </ac:spMkLst>
        </pc:spChg>
        <pc:spChg chg="mod">
          <ac:chgData name="rajuahmed1162021@gmail.com" userId="30f68a9591dbc57c" providerId="LiveId" clId="{6C2ACA1E-067A-4E5A-AFCB-732CBBFE5D75}" dt="2024-05-25T06:01:27.375" v="654" actId="207"/>
          <ac:spMkLst>
            <pc:docMk/>
            <pc:sldMk cId="2562664040" sldId="1093"/>
            <ac:spMk id="38" creationId="{80E75D78-5BBC-1DC1-1A72-20867AAD5CC2}"/>
          </ac:spMkLst>
        </pc:spChg>
        <pc:spChg chg="mod">
          <ac:chgData name="rajuahmed1162021@gmail.com" userId="30f68a9591dbc57c" providerId="LiveId" clId="{6C2ACA1E-067A-4E5A-AFCB-732CBBFE5D75}" dt="2024-05-25T06:01:27.375" v="654" actId="207"/>
          <ac:spMkLst>
            <pc:docMk/>
            <pc:sldMk cId="2562664040" sldId="1093"/>
            <ac:spMk id="39" creationId="{8FCAF51C-B478-5FFC-5ECB-E79145B8A852}"/>
          </ac:spMkLst>
        </pc:spChg>
        <pc:spChg chg="mod">
          <ac:chgData name="rajuahmed1162021@gmail.com" userId="30f68a9591dbc57c" providerId="LiveId" clId="{6C2ACA1E-067A-4E5A-AFCB-732CBBFE5D75}" dt="2024-05-25T06:01:27.375" v="654" actId="207"/>
          <ac:spMkLst>
            <pc:docMk/>
            <pc:sldMk cId="2562664040" sldId="1093"/>
            <ac:spMk id="40" creationId="{34EDF0AD-9383-AD18-C0EF-845EA32C6323}"/>
          </ac:spMkLst>
        </pc:spChg>
        <pc:spChg chg="mod">
          <ac:chgData name="rajuahmed1162021@gmail.com" userId="30f68a9591dbc57c" providerId="LiveId" clId="{6C2ACA1E-067A-4E5A-AFCB-732CBBFE5D75}" dt="2024-05-25T06:01:27.375" v="654" actId="207"/>
          <ac:spMkLst>
            <pc:docMk/>
            <pc:sldMk cId="2562664040" sldId="1093"/>
            <ac:spMk id="41" creationId="{D21CAFFF-51F4-8E9D-77A8-850E800CAEC3}"/>
          </ac:spMkLst>
        </pc:spChg>
        <pc:spChg chg="mod">
          <ac:chgData name="rajuahmed1162021@gmail.com" userId="30f68a9591dbc57c" providerId="LiveId" clId="{6C2ACA1E-067A-4E5A-AFCB-732CBBFE5D75}" dt="2024-05-25T06:01:27.375" v="654" actId="207"/>
          <ac:spMkLst>
            <pc:docMk/>
            <pc:sldMk cId="2562664040" sldId="1093"/>
            <ac:spMk id="42" creationId="{A3298724-9FF0-D9D1-87CB-917A373928E4}"/>
          </ac:spMkLst>
        </pc:spChg>
        <pc:spChg chg="mod">
          <ac:chgData name="rajuahmed1162021@gmail.com" userId="30f68a9591dbc57c" providerId="LiveId" clId="{6C2ACA1E-067A-4E5A-AFCB-732CBBFE5D75}" dt="2024-05-25T06:01:27.375" v="654" actId="207"/>
          <ac:spMkLst>
            <pc:docMk/>
            <pc:sldMk cId="2562664040" sldId="1093"/>
            <ac:spMk id="43" creationId="{B3834CAF-579E-BFBF-7E86-BD0F29F25F0A}"/>
          </ac:spMkLst>
        </pc:spChg>
        <pc:spChg chg="mod">
          <ac:chgData name="rajuahmed1162021@gmail.com" userId="30f68a9591dbc57c" providerId="LiveId" clId="{6C2ACA1E-067A-4E5A-AFCB-732CBBFE5D75}" dt="2024-05-25T06:01:27.375" v="654" actId="207"/>
          <ac:spMkLst>
            <pc:docMk/>
            <pc:sldMk cId="2562664040" sldId="1093"/>
            <ac:spMk id="44" creationId="{2F7904D1-2834-6B8F-9D53-F40B9AB9743C}"/>
          </ac:spMkLst>
        </pc:spChg>
        <pc:spChg chg="mod">
          <ac:chgData name="rajuahmed1162021@gmail.com" userId="30f68a9591dbc57c" providerId="LiveId" clId="{6C2ACA1E-067A-4E5A-AFCB-732CBBFE5D75}" dt="2024-05-25T06:01:27.375" v="654" actId="207"/>
          <ac:spMkLst>
            <pc:docMk/>
            <pc:sldMk cId="2562664040" sldId="1093"/>
            <ac:spMk id="45" creationId="{64D8E2DA-CCCD-EE42-9604-D1B3A8B70F34}"/>
          </ac:spMkLst>
        </pc:spChg>
        <pc:spChg chg="mod">
          <ac:chgData name="rajuahmed1162021@gmail.com" userId="30f68a9591dbc57c" providerId="LiveId" clId="{6C2ACA1E-067A-4E5A-AFCB-732CBBFE5D75}" dt="2024-05-25T06:01:27.375" v="654" actId="207"/>
          <ac:spMkLst>
            <pc:docMk/>
            <pc:sldMk cId="2562664040" sldId="1093"/>
            <ac:spMk id="46" creationId="{EC6A3A77-7A18-699E-7EFC-0D3727CCD0AD}"/>
          </ac:spMkLst>
        </pc:spChg>
        <pc:spChg chg="mod">
          <ac:chgData name="rajuahmed1162021@gmail.com" userId="30f68a9591dbc57c" providerId="LiveId" clId="{6C2ACA1E-067A-4E5A-AFCB-732CBBFE5D75}" dt="2024-05-25T06:01:27.375" v="654" actId="207"/>
          <ac:spMkLst>
            <pc:docMk/>
            <pc:sldMk cId="2562664040" sldId="1093"/>
            <ac:spMk id="47" creationId="{9FEBF04E-0249-88E2-E426-5973024D5302}"/>
          </ac:spMkLst>
        </pc:spChg>
        <pc:spChg chg="mod">
          <ac:chgData name="rajuahmed1162021@gmail.com" userId="30f68a9591dbc57c" providerId="LiveId" clId="{6C2ACA1E-067A-4E5A-AFCB-732CBBFE5D75}" dt="2024-05-25T06:01:27.375" v="654" actId="207"/>
          <ac:spMkLst>
            <pc:docMk/>
            <pc:sldMk cId="2562664040" sldId="1093"/>
            <ac:spMk id="48" creationId="{417515D7-A2C4-E5FF-7622-A3BEEDF64111}"/>
          </ac:spMkLst>
        </pc:spChg>
        <pc:spChg chg="mod">
          <ac:chgData name="rajuahmed1162021@gmail.com" userId="30f68a9591dbc57c" providerId="LiveId" clId="{6C2ACA1E-067A-4E5A-AFCB-732CBBFE5D75}" dt="2024-05-25T06:01:27.375" v="654" actId="207"/>
          <ac:spMkLst>
            <pc:docMk/>
            <pc:sldMk cId="2562664040" sldId="1093"/>
            <ac:spMk id="49" creationId="{B56FE0C4-2934-ADCA-90B1-C9DBCC2E1985}"/>
          </ac:spMkLst>
        </pc:spChg>
        <pc:spChg chg="mod">
          <ac:chgData name="rajuahmed1162021@gmail.com" userId="30f68a9591dbc57c" providerId="LiveId" clId="{6C2ACA1E-067A-4E5A-AFCB-732CBBFE5D75}" dt="2024-05-25T06:01:27.375" v="654" actId="207"/>
          <ac:spMkLst>
            <pc:docMk/>
            <pc:sldMk cId="2562664040" sldId="1093"/>
            <ac:spMk id="50" creationId="{1A09A761-4CDE-0B62-ABE2-34787B304880}"/>
          </ac:spMkLst>
        </pc:spChg>
        <pc:spChg chg="mod">
          <ac:chgData name="rajuahmed1162021@gmail.com" userId="30f68a9591dbc57c" providerId="LiveId" clId="{6C2ACA1E-067A-4E5A-AFCB-732CBBFE5D75}" dt="2024-05-25T06:01:27.375" v="654" actId="207"/>
          <ac:spMkLst>
            <pc:docMk/>
            <pc:sldMk cId="2562664040" sldId="1093"/>
            <ac:spMk id="51" creationId="{C93D32BD-CB31-2856-DAFA-03134D9AF931}"/>
          </ac:spMkLst>
        </pc:spChg>
        <pc:spChg chg="mod">
          <ac:chgData name="rajuahmed1162021@gmail.com" userId="30f68a9591dbc57c" providerId="LiveId" clId="{6C2ACA1E-067A-4E5A-AFCB-732CBBFE5D75}" dt="2024-05-25T06:01:27.375" v="654" actId="207"/>
          <ac:spMkLst>
            <pc:docMk/>
            <pc:sldMk cId="2562664040" sldId="1093"/>
            <ac:spMk id="52" creationId="{680EB3C0-3494-3255-0896-F6619081D024}"/>
          </ac:spMkLst>
        </pc:spChg>
        <pc:spChg chg="mod">
          <ac:chgData name="rajuahmed1162021@gmail.com" userId="30f68a9591dbc57c" providerId="LiveId" clId="{6C2ACA1E-067A-4E5A-AFCB-732CBBFE5D75}" dt="2024-05-25T06:01:27.375" v="654" actId="207"/>
          <ac:spMkLst>
            <pc:docMk/>
            <pc:sldMk cId="2562664040" sldId="1093"/>
            <ac:spMk id="53" creationId="{4799ADF5-D10F-ED5B-AA9B-6A57072BE02C}"/>
          </ac:spMkLst>
        </pc:spChg>
        <pc:spChg chg="mod">
          <ac:chgData name="rajuahmed1162021@gmail.com" userId="30f68a9591dbc57c" providerId="LiveId" clId="{6C2ACA1E-067A-4E5A-AFCB-732CBBFE5D75}" dt="2024-05-25T06:01:27.375" v="654" actId="207"/>
          <ac:spMkLst>
            <pc:docMk/>
            <pc:sldMk cId="2562664040" sldId="1093"/>
            <ac:spMk id="54" creationId="{AAA7DF18-4C6B-72AA-CE28-BCBE87CF2C6C}"/>
          </ac:spMkLst>
        </pc:spChg>
        <pc:spChg chg="mod">
          <ac:chgData name="rajuahmed1162021@gmail.com" userId="30f68a9591dbc57c" providerId="LiveId" clId="{6C2ACA1E-067A-4E5A-AFCB-732CBBFE5D75}" dt="2024-05-25T06:01:27.375" v="654" actId="207"/>
          <ac:spMkLst>
            <pc:docMk/>
            <pc:sldMk cId="2562664040" sldId="1093"/>
            <ac:spMk id="55" creationId="{3D5E3594-51A3-C56E-7776-19D905BEE3D2}"/>
          </ac:spMkLst>
        </pc:spChg>
        <pc:spChg chg="del">
          <ac:chgData name="rajuahmed1162021@gmail.com" userId="30f68a9591dbc57c" providerId="LiveId" clId="{6C2ACA1E-067A-4E5A-AFCB-732CBBFE5D75}" dt="2024-05-25T05:59:38.520" v="646" actId="21"/>
          <ac:spMkLst>
            <pc:docMk/>
            <pc:sldMk cId="2562664040" sldId="1093"/>
            <ac:spMk id="56" creationId="{98D05DEC-46ED-6D9D-55A7-5A8F28BF79B0}"/>
          </ac:spMkLst>
        </pc:spChg>
        <pc:spChg chg="mod">
          <ac:chgData name="rajuahmed1162021@gmail.com" userId="30f68a9591dbc57c" providerId="LiveId" clId="{6C2ACA1E-067A-4E5A-AFCB-732CBBFE5D75}" dt="2024-05-25T06:01:27.375" v="654" actId="207"/>
          <ac:spMkLst>
            <pc:docMk/>
            <pc:sldMk cId="2562664040" sldId="1093"/>
            <ac:spMk id="57" creationId="{02346DE2-6708-A480-332A-7BB30219B150}"/>
          </ac:spMkLst>
        </pc:spChg>
        <pc:spChg chg="mod">
          <ac:chgData name="rajuahmed1162021@gmail.com" userId="30f68a9591dbc57c" providerId="LiveId" clId="{6C2ACA1E-067A-4E5A-AFCB-732CBBFE5D75}" dt="2024-05-25T06:01:27.375" v="654" actId="207"/>
          <ac:spMkLst>
            <pc:docMk/>
            <pc:sldMk cId="2562664040" sldId="1093"/>
            <ac:spMk id="58" creationId="{07807EA3-E4FC-C1BE-D34C-D00C11E412AF}"/>
          </ac:spMkLst>
        </pc:spChg>
        <pc:spChg chg="mod">
          <ac:chgData name="rajuahmed1162021@gmail.com" userId="30f68a9591dbc57c" providerId="LiveId" clId="{6C2ACA1E-067A-4E5A-AFCB-732CBBFE5D75}" dt="2024-05-25T06:01:27.375" v="654" actId="207"/>
          <ac:spMkLst>
            <pc:docMk/>
            <pc:sldMk cId="2562664040" sldId="1093"/>
            <ac:spMk id="59" creationId="{0C58C3F0-D274-1177-12C4-30792A8873D7}"/>
          </ac:spMkLst>
        </pc:spChg>
        <pc:spChg chg="mod">
          <ac:chgData name="rajuahmed1162021@gmail.com" userId="30f68a9591dbc57c" providerId="LiveId" clId="{6C2ACA1E-067A-4E5A-AFCB-732CBBFE5D75}" dt="2024-05-25T06:01:27.375" v="654" actId="207"/>
          <ac:spMkLst>
            <pc:docMk/>
            <pc:sldMk cId="2562664040" sldId="1093"/>
            <ac:spMk id="60" creationId="{4EC315A0-EED8-77CE-0981-5C5DBA75EBD6}"/>
          </ac:spMkLst>
        </pc:spChg>
        <pc:spChg chg="mod">
          <ac:chgData name="rajuahmed1162021@gmail.com" userId="30f68a9591dbc57c" providerId="LiveId" clId="{6C2ACA1E-067A-4E5A-AFCB-732CBBFE5D75}" dt="2024-05-25T06:01:27.375" v="654" actId="207"/>
          <ac:spMkLst>
            <pc:docMk/>
            <pc:sldMk cId="2562664040" sldId="1093"/>
            <ac:spMk id="61" creationId="{52726398-3B70-A750-0388-45109D9A9C92}"/>
          </ac:spMkLst>
        </pc:spChg>
        <pc:spChg chg="mod">
          <ac:chgData name="rajuahmed1162021@gmail.com" userId="30f68a9591dbc57c" providerId="LiveId" clId="{6C2ACA1E-067A-4E5A-AFCB-732CBBFE5D75}" dt="2024-05-25T06:01:27.375" v="654" actId="207"/>
          <ac:spMkLst>
            <pc:docMk/>
            <pc:sldMk cId="2562664040" sldId="1093"/>
            <ac:spMk id="62" creationId="{83A89299-F973-0421-FC59-012987E8A010}"/>
          </ac:spMkLst>
        </pc:spChg>
        <pc:spChg chg="mod">
          <ac:chgData name="rajuahmed1162021@gmail.com" userId="30f68a9591dbc57c" providerId="LiveId" clId="{6C2ACA1E-067A-4E5A-AFCB-732CBBFE5D75}" dt="2024-05-25T06:01:27.375" v="654" actId="207"/>
          <ac:spMkLst>
            <pc:docMk/>
            <pc:sldMk cId="2562664040" sldId="1093"/>
            <ac:spMk id="63" creationId="{18630DD8-9013-911D-11AF-09CC1CC7DC3B}"/>
          </ac:spMkLst>
        </pc:spChg>
        <pc:spChg chg="mod">
          <ac:chgData name="rajuahmed1162021@gmail.com" userId="30f68a9591dbc57c" providerId="LiveId" clId="{6C2ACA1E-067A-4E5A-AFCB-732CBBFE5D75}" dt="2024-05-25T06:01:27.375" v="654" actId="207"/>
          <ac:spMkLst>
            <pc:docMk/>
            <pc:sldMk cId="2562664040" sldId="1093"/>
            <ac:spMk id="160" creationId="{592F0B46-4BB8-F4B1-CE3B-4DB5FE938CA3}"/>
          </ac:spMkLst>
        </pc:spChg>
        <pc:spChg chg="mod">
          <ac:chgData name="rajuahmed1162021@gmail.com" userId="30f68a9591dbc57c" providerId="LiveId" clId="{6C2ACA1E-067A-4E5A-AFCB-732CBBFE5D75}" dt="2024-05-25T06:01:27.375" v="654" actId="207"/>
          <ac:spMkLst>
            <pc:docMk/>
            <pc:sldMk cId="2562664040" sldId="1093"/>
            <ac:spMk id="161" creationId="{F434292E-D404-0308-7C65-219CC74A8AC5}"/>
          </ac:spMkLst>
        </pc:spChg>
        <pc:spChg chg="mod">
          <ac:chgData name="rajuahmed1162021@gmail.com" userId="30f68a9591dbc57c" providerId="LiveId" clId="{6C2ACA1E-067A-4E5A-AFCB-732CBBFE5D75}" dt="2024-05-25T06:01:27.375" v="654" actId="207"/>
          <ac:spMkLst>
            <pc:docMk/>
            <pc:sldMk cId="2562664040" sldId="1093"/>
            <ac:spMk id="162" creationId="{238860D8-4844-A567-1A70-B3ADBB81EF25}"/>
          </ac:spMkLst>
        </pc:spChg>
        <pc:spChg chg="mod">
          <ac:chgData name="rajuahmed1162021@gmail.com" userId="30f68a9591dbc57c" providerId="LiveId" clId="{6C2ACA1E-067A-4E5A-AFCB-732CBBFE5D75}" dt="2024-05-25T06:01:27.375" v="654" actId="207"/>
          <ac:spMkLst>
            <pc:docMk/>
            <pc:sldMk cId="2562664040" sldId="1093"/>
            <ac:spMk id="179" creationId="{B6A209AB-BEB6-8279-0FEF-576FC7BB47B4}"/>
          </ac:spMkLst>
        </pc:spChg>
        <pc:grpChg chg="del">
          <ac:chgData name="rajuahmed1162021@gmail.com" userId="30f68a9591dbc57c" providerId="LiveId" clId="{6C2ACA1E-067A-4E5A-AFCB-732CBBFE5D75}" dt="2024-05-25T05:59:42.916" v="647" actId="478"/>
          <ac:grpSpMkLst>
            <pc:docMk/>
            <pc:sldMk cId="2562664040" sldId="1093"/>
            <ac:grpSpMk id="20" creationId="{FC3AAC1B-3E61-C775-CBCB-9D8C246D5C00}"/>
          </ac:grpSpMkLst>
        </pc:grpChg>
        <pc:cxnChg chg="mod">
          <ac:chgData name="rajuahmed1162021@gmail.com" userId="30f68a9591dbc57c" providerId="LiveId" clId="{6C2ACA1E-067A-4E5A-AFCB-732CBBFE5D75}" dt="2024-05-25T06:00:48.860" v="653" actId="208"/>
          <ac:cxnSpMkLst>
            <pc:docMk/>
            <pc:sldMk cId="2562664040" sldId="1093"/>
            <ac:cxnSpMk id="15" creationId="{95EF6DC4-2FB7-97E1-D13A-9D51FD83FED7}"/>
          </ac:cxnSpMkLst>
        </pc:cxnChg>
        <pc:cxnChg chg="mod">
          <ac:chgData name="rajuahmed1162021@gmail.com" userId="30f68a9591dbc57c" providerId="LiveId" clId="{6C2ACA1E-067A-4E5A-AFCB-732CBBFE5D75}" dt="2024-05-25T06:00:39.444" v="652" actId="208"/>
          <ac:cxnSpMkLst>
            <pc:docMk/>
            <pc:sldMk cId="2562664040" sldId="1093"/>
            <ac:cxnSpMk id="16" creationId="{75B6D1F2-4749-BB60-8CF6-3686AE7BFCE0}"/>
          </ac:cxnSpMkLst>
        </pc:cxnChg>
        <pc:cxnChg chg="mod">
          <ac:chgData name="rajuahmed1162021@gmail.com" userId="30f68a9591dbc57c" providerId="LiveId" clId="{6C2ACA1E-067A-4E5A-AFCB-732CBBFE5D75}" dt="2024-05-25T06:00:39.444" v="652" actId="208"/>
          <ac:cxnSpMkLst>
            <pc:docMk/>
            <pc:sldMk cId="2562664040" sldId="1093"/>
            <ac:cxnSpMk id="17" creationId="{281133FA-350E-3F52-0082-95E9D5F8AB99}"/>
          </ac:cxnSpMkLst>
        </pc:cxnChg>
        <pc:cxnChg chg="mod">
          <ac:chgData name="rajuahmed1162021@gmail.com" userId="30f68a9591dbc57c" providerId="LiveId" clId="{6C2ACA1E-067A-4E5A-AFCB-732CBBFE5D75}" dt="2024-05-25T06:00:39.444" v="652" actId="208"/>
          <ac:cxnSpMkLst>
            <pc:docMk/>
            <pc:sldMk cId="2562664040" sldId="1093"/>
            <ac:cxnSpMk id="18" creationId="{C789F3FD-FC5C-2133-5502-31D76CB47AD1}"/>
          </ac:cxnSpMkLst>
        </pc:cxnChg>
        <pc:cxnChg chg="mod">
          <ac:chgData name="rajuahmed1162021@gmail.com" userId="30f68a9591dbc57c" providerId="LiveId" clId="{6C2ACA1E-067A-4E5A-AFCB-732CBBFE5D75}" dt="2024-05-25T06:00:39.444" v="652" actId="208"/>
          <ac:cxnSpMkLst>
            <pc:docMk/>
            <pc:sldMk cId="2562664040" sldId="1093"/>
            <ac:cxnSpMk id="19" creationId="{953BC458-8A9F-CA94-663C-699805D2FE2E}"/>
          </ac:cxnSpMkLst>
        </pc:cxnChg>
        <pc:cxnChg chg="mod">
          <ac:chgData name="rajuahmed1162021@gmail.com" userId="30f68a9591dbc57c" providerId="LiveId" clId="{6C2ACA1E-067A-4E5A-AFCB-732CBBFE5D75}" dt="2024-05-25T06:00:39.444" v="652" actId="208"/>
          <ac:cxnSpMkLst>
            <pc:docMk/>
            <pc:sldMk cId="2562664040" sldId="1093"/>
            <ac:cxnSpMk id="21" creationId="{44FFC997-4296-EB89-C11E-7C9BB6DFF533}"/>
          </ac:cxnSpMkLst>
        </pc:cxnChg>
        <pc:cxnChg chg="mod">
          <ac:chgData name="rajuahmed1162021@gmail.com" userId="30f68a9591dbc57c" providerId="LiveId" clId="{6C2ACA1E-067A-4E5A-AFCB-732CBBFE5D75}" dt="2024-05-25T06:00:39.444" v="652" actId="208"/>
          <ac:cxnSpMkLst>
            <pc:docMk/>
            <pc:sldMk cId="2562664040" sldId="1093"/>
            <ac:cxnSpMk id="26" creationId="{97F858DE-DEFE-0E15-D931-7CD381F2A611}"/>
          </ac:cxnSpMkLst>
        </pc:cxnChg>
        <pc:cxnChg chg="mod">
          <ac:chgData name="rajuahmed1162021@gmail.com" userId="30f68a9591dbc57c" providerId="LiveId" clId="{6C2ACA1E-067A-4E5A-AFCB-732CBBFE5D75}" dt="2024-05-25T06:00:39.444" v="652" actId="208"/>
          <ac:cxnSpMkLst>
            <pc:docMk/>
            <pc:sldMk cId="2562664040" sldId="1093"/>
            <ac:cxnSpMk id="27" creationId="{BD2BE16B-C608-5FD9-8D98-800745165C5C}"/>
          </ac:cxnSpMkLst>
        </pc:cxnChg>
        <pc:cxnChg chg="mod">
          <ac:chgData name="rajuahmed1162021@gmail.com" userId="30f68a9591dbc57c" providerId="LiveId" clId="{6C2ACA1E-067A-4E5A-AFCB-732CBBFE5D75}" dt="2024-05-25T06:00:39.444" v="652" actId="208"/>
          <ac:cxnSpMkLst>
            <pc:docMk/>
            <pc:sldMk cId="2562664040" sldId="1093"/>
            <ac:cxnSpMk id="28" creationId="{6DD14BB0-02EC-3A65-A9A4-B15BE9BCB4AB}"/>
          </ac:cxnSpMkLst>
        </pc:cxnChg>
        <pc:cxnChg chg="mod">
          <ac:chgData name="rajuahmed1162021@gmail.com" userId="30f68a9591dbc57c" providerId="LiveId" clId="{6C2ACA1E-067A-4E5A-AFCB-732CBBFE5D75}" dt="2024-05-25T06:00:39.444" v="652" actId="208"/>
          <ac:cxnSpMkLst>
            <pc:docMk/>
            <pc:sldMk cId="2562664040" sldId="1093"/>
            <ac:cxnSpMk id="29" creationId="{96BD46C3-C6E8-767C-5436-6CCB4610CF87}"/>
          </ac:cxnSpMkLst>
        </pc:cxnChg>
        <pc:cxnChg chg="mod">
          <ac:chgData name="rajuahmed1162021@gmail.com" userId="30f68a9591dbc57c" providerId="LiveId" clId="{6C2ACA1E-067A-4E5A-AFCB-732CBBFE5D75}" dt="2024-05-25T06:00:48.860" v="653" actId="208"/>
          <ac:cxnSpMkLst>
            <pc:docMk/>
            <pc:sldMk cId="2562664040" sldId="1093"/>
            <ac:cxnSpMk id="30" creationId="{A10DADE8-7696-1CC0-33A5-F050DAA2C26A}"/>
          </ac:cxnSpMkLst>
        </pc:cxnChg>
        <pc:cxnChg chg="mod">
          <ac:chgData name="rajuahmed1162021@gmail.com" userId="30f68a9591dbc57c" providerId="LiveId" clId="{6C2ACA1E-067A-4E5A-AFCB-732CBBFE5D75}" dt="2024-05-25T06:00:48.860" v="653" actId="208"/>
          <ac:cxnSpMkLst>
            <pc:docMk/>
            <pc:sldMk cId="2562664040" sldId="1093"/>
            <ac:cxnSpMk id="31" creationId="{D52B91CF-C0C7-8F73-0C98-C5BDA9383F25}"/>
          </ac:cxnSpMkLst>
        </pc:cxnChg>
        <pc:cxnChg chg="mod">
          <ac:chgData name="rajuahmed1162021@gmail.com" userId="30f68a9591dbc57c" providerId="LiveId" clId="{6C2ACA1E-067A-4E5A-AFCB-732CBBFE5D75}" dt="2024-05-25T06:00:48.860" v="653" actId="208"/>
          <ac:cxnSpMkLst>
            <pc:docMk/>
            <pc:sldMk cId="2562664040" sldId="1093"/>
            <ac:cxnSpMk id="32" creationId="{74BC2865-42C2-6158-BDE2-4B5D13C84ABA}"/>
          </ac:cxnSpMkLst>
        </pc:cxnChg>
        <pc:cxnChg chg="mod">
          <ac:chgData name="rajuahmed1162021@gmail.com" userId="30f68a9591dbc57c" providerId="LiveId" clId="{6C2ACA1E-067A-4E5A-AFCB-732CBBFE5D75}" dt="2024-05-25T06:00:48.860" v="653" actId="208"/>
          <ac:cxnSpMkLst>
            <pc:docMk/>
            <pc:sldMk cId="2562664040" sldId="1093"/>
            <ac:cxnSpMk id="33" creationId="{8CE74FF0-539A-D07E-BA51-5C7EE88066CB}"/>
          </ac:cxnSpMkLst>
        </pc:cxnChg>
      </pc:sldChg>
      <pc:sldChg chg="addSp delSp modSp add mod">
        <pc:chgData name="rajuahmed1162021@gmail.com" userId="30f68a9591dbc57c" providerId="LiveId" clId="{6C2ACA1E-067A-4E5A-AFCB-732CBBFE5D75}" dt="2024-05-25T08:08:12.353" v="1370" actId="207"/>
        <pc:sldMkLst>
          <pc:docMk/>
          <pc:sldMk cId="3627140082" sldId="1094"/>
        </pc:sldMkLst>
        <pc:spChg chg="add mod">
          <ac:chgData name="rajuahmed1162021@gmail.com" userId="30f68a9591dbc57c" providerId="LiveId" clId="{6C2ACA1E-067A-4E5A-AFCB-732CBBFE5D75}" dt="2024-05-25T08:05:46.903" v="1352" actId="12788"/>
          <ac:spMkLst>
            <pc:docMk/>
            <pc:sldMk cId="3627140082" sldId="1094"/>
            <ac:spMk id="2" creationId="{98540691-EF81-C06F-1A03-6B1FBED4D07D}"/>
          </ac:spMkLst>
        </pc:spChg>
        <pc:spChg chg="add del mod">
          <ac:chgData name="rajuahmed1162021@gmail.com" userId="30f68a9591dbc57c" providerId="LiveId" clId="{6C2ACA1E-067A-4E5A-AFCB-732CBBFE5D75}" dt="2024-05-25T08:05:51.838" v="1353" actId="478"/>
          <ac:spMkLst>
            <pc:docMk/>
            <pc:sldMk cId="3627140082" sldId="1094"/>
            <ac:spMk id="3" creationId="{7D53B45B-EBC8-B509-CA63-A601B4BE547D}"/>
          </ac:spMkLst>
        </pc:spChg>
        <pc:spChg chg="del">
          <ac:chgData name="rajuahmed1162021@gmail.com" userId="30f68a9591dbc57c" providerId="LiveId" clId="{6C2ACA1E-067A-4E5A-AFCB-732CBBFE5D75}" dt="2024-05-25T08:05:15.857" v="1339" actId="478"/>
          <ac:spMkLst>
            <pc:docMk/>
            <pc:sldMk cId="3627140082" sldId="1094"/>
            <ac:spMk id="4" creationId="{E73E03EA-9CE5-EE01-0BF2-29AEE9A845B7}"/>
          </ac:spMkLst>
        </pc:spChg>
        <pc:spChg chg="add mod">
          <ac:chgData name="rajuahmed1162021@gmail.com" userId="30f68a9591dbc57c" providerId="LiveId" clId="{6C2ACA1E-067A-4E5A-AFCB-732CBBFE5D75}" dt="2024-05-25T08:06:46.982" v="1355" actId="164"/>
          <ac:spMkLst>
            <pc:docMk/>
            <pc:sldMk cId="3627140082" sldId="1094"/>
            <ac:spMk id="5" creationId="{D23DC07A-60D2-FC0F-78BD-5FDAD7C78737}"/>
          </ac:spMkLst>
        </pc:spChg>
        <pc:spChg chg="del">
          <ac:chgData name="rajuahmed1162021@gmail.com" userId="30f68a9591dbc57c" providerId="LiveId" clId="{6C2ACA1E-067A-4E5A-AFCB-732CBBFE5D75}" dt="2024-05-25T08:05:15.857" v="1339" actId="478"/>
          <ac:spMkLst>
            <pc:docMk/>
            <pc:sldMk cId="3627140082" sldId="1094"/>
            <ac:spMk id="6" creationId="{A0377211-FAEC-0541-CFF6-FD510E65FCD2}"/>
          </ac:spMkLst>
        </pc:spChg>
        <pc:spChg chg="add mod">
          <ac:chgData name="rajuahmed1162021@gmail.com" userId="30f68a9591dbc57c" providerId="LiveId" clId="{6C2ACA1E-067A-4E5A-AFCB-732CBBFE5D75}" dt="2024-05-25T08:06:46.982" v="1355" actId="164"/>
          <ac:spMkLst>
            <pc:docMk/>
            <pc:sldMk cId="3627140082" sldId="1094"/>
            <ac:spMk id="7" creationId="{54FFD978-E2DA-05C5-5920-0DEEB4BC2FE3}"/>
          </ac:spMkLst>
        </pc:spChg>
        <pc:spChg chg="add mod">
          <ac:chgData name="rajuahmed1162021@gmail.com" userId="30f68a9591dbc57c" providerId="LiveId" clId="{6C2ACA1E-067A-4E5A-AFCB-732CBBFE5D75}" dt="2024-05-25T08:06:46.982" v="1355" actId="164"/>
          <ac:spMkLst>
            <pc:docMk/>
            <pc:sldMk cId="3627140082" sldId="1094"/>
            <ac:spMk id="8" creationId="{CEAD2CA7-72A5-B8F2-429A-C3D3D8C49F63}"/>
          </ac:spMkLst>
        </pc:spChg>
        <pc:spChg chg="add mod">
          <ac:chgData name="rajuahmed1162021@gmail.com" userId="30f68a9591dbc57c" providerId="LiveId" clId="{6C2ACA1E-067A-4E5A-AFCB-732CBBFE5D75}" dt="2024-05-25T08:06:46.982" v="1355" actId="164"/>
          <ac:spMkLst>
            <pc:docMk/>
            <pc:sldMk cId="3627140082" sldId="1094"/>
            <ac:spMk id="9" creationId="{DE6F6036-5EF6-45F0-7601-56D4CF5B1B51}"/>
          </ac:spMkLst>
        </pc:spChg>
        <pc:spChg chg="add mod">
          <ac:chgData name="rajuahmed1162021@gmail.com" userId="30f68a9591dbc57c" providerId="LiveId" clId="{6C2ACA1E-067A-4E5A-AFCB-732CBBFE5D75}" dt="2024-05-25T08:06:46.982" v="1355" actId="164"/>
          <ac:spMkLst>
            <pc:docMk/>
            <pc:sldMk cId="3627140082" sldId="1094"/>
            <ac:spMk id="10" creationId="{A0F62795-3F70-45A7-D323-C593FCFFAC86}"/>
          </ac:spMkLst>
        </pc:spChg>
        <pc:spChg chg="add mod">
          <ac:chgData name="rajuahmed1162021@gmail.com" userId="30f68a9591dbc57c" providerId="LiveId" clId="{6C2ACA1E-067A-4E5A-AFCB-732CBBFE5D75}" dt="2024-05-25T08:06:46.982" v="1355" actId="164"/>
          <ac:spMkLst>
            <pc:docMk/>
            <pc:sldMk cId="3627140082" sldId="1094"/>
            <ac:spMk id="11" creationId="{E340FF30-2745-3E58-2263-10C0CD959782}"/>
          </ac:spMkLst>
        </pc:spChg>
        <pc:spChg chg="add mod">
          <ac:chgData name="rajuahmed1162021@gmail.com" userId="30f68a9591dbc57c" providerId="LiveId" clId="{6C2ACA1E-067A-4E5A-AFCB-732CBBFE5D75}" dt="2024-05-25T08:06:46.982" v="1355" actId="164"/>
          <ac:spMkLst>
            <pc:docMk/>
            <pc:sldMk cId="3627140082" sldId="1094"/>
            <ac:spMk id="12" creationId="{6C13E9B8-2C24-AA3C-E238-0022D3C15901}"/>
          </ac:spMkLst>
        </pc:spChg>
        <pc:spChg chg="add mod">
          <ac:chgData name="rajuahmed1162021@gmail.com" userId="30f68a9591dbc57c" providerId="LiveId" clId="{6C2ACA1E-067A-4E5A-AFCB-732CBBFE5D75}" dt="2024-05-25T08:06:46.982" v="1355" actId="164"/>
          <ac:spMkLst>
            <pc:docMk/>
            <pc:sldMk cId="3627140082" sldId="1094"/>
            <ac:spMk id="13" creationId="{77AA7B72-DA6E-65E4-4553-45F2DDA76724}"/>
          </ac:spMkLst>
        </pc:spChg>
        <pc:spChg chg="add mod topLvl">
          <ac:chgData name="rajuahmed1162021@gmail.com" userId="30f68a9591dbc57c" providerId="LiveId" clId="{6C2ACA1E-067A-4E5A-AFCB-732CBBFE5D75}" dt="2024-05-25T08:07:24.576" v="1367" actId="165"/>
          <ac:spMkLst>
            <pc:docMk/>
            <pc:sldMk cId="3627140082" sldId="1094"/>
            <ac:spMk id="14" creationId="{2D1DC5F1-B768-2664-83D8-2DD869BAE184}"/>
          </ac:spMkLst>
        </pc:spChg>
        <pc:spChg chg="add mod topLvl">
          <ac:chgData name="rajuahmed1162021@gmail.com" userId="30f68a9591dbc57c" providerId="LiveId" clId="{6C2ACA1E-067A-4E5A-AFCB-732CBBFE5D75}" dt="2024-05-25T08:07:24.576" v="1367" actId="165"/>
          <ac:spMkLst>
            <pc:docMk/>
            <pc:sldMk cId="3627140082" sldId="1094"/>
            <ac:spMk id="15" creationId="{E1E071BB-A802-0677-EABA-84A3E5640BB7}"/>
          </ac:spMkLst>
        </pc:spChg>
        <pc:spChg chg="add mod topLvl">
          <ac:chgData name="rajuahmed1162021@gmail.com" userId="30f68a9591dbc57c" providerId="LiveId" clId="{6C2ACA1E-067A-4E5A-AFCB-732CBBFE5D75}" dt="2024-05-25T08:07:24.576" v="1367" actId="165"/>
          <ac:spMkLst>
            <pc:docMk/>
            <pc:sldMk cId="3627140082" sldId="1094"/>
            <ac:spMk id="16" creationId="{270919B0-A51F-B829-F3F1-A06CA2E467D6}"/>
          </ac:spMkLst>
        </pc:spChg>
        <pc:spChg chg="add mod topLvl">
          <ac:chgData name="rajuahmed1162021@gmail.com" userId="30f68a9591dbc57c" providerId="LiveId" clId="{6C2ACA1E-067A-4E5A-AFCB-732CBBFE5D75}" dt="2024-05-25T08:07:24.576" v="1367" actId="165"/>
          <ac:spMkLst>
            <pc:docMk/>
            <pc:sldMk cId="3627140082" sldId="1094"/>
            <ac:spMk id="17" creationId="{E5C1E466-2620-429D-7B4E-60AF24AF0656}"/>
          </ac:spMkLst>
        </pc:spChg>
        <pc:spChg chg="add mod topLvl">
          <ac:chgData name="rajuahmed1162021@gmail.com" userId="30f68a9591dbc57c" providerId="LiveId" clId="{6C2ACA1E-067A-4E5A-AFCB-732CBBFE5D75}" dt="2024-05-25T08:07:24.576" v="1367" actId="165"/>
          <ac:spMkLst>
            <pc:docMk/>
            <pc:sldMk cId="3627140082" sldId="1094"/>
            <ac:spMk id="18" creationId="{136BB5F0-08C2-6466-6B4A-5D6ADA76E0F7}"/>
          </ac:spMkLst>
        </pc:spChg>
        <pc:spChg chg="add mod topLvl">
          <ac:chgData name="rajuahmed1162021@gmail.com" userId="30f68a9591dbc57c" providerId="LiveId" clId="{6C2ACA1E-067A-4E5A-AFCB-732CBBFE5D75}" dt="2024-05-25T08:07:24.576" v="1367" actId="165"/>
          <ac:spMkLst>
            <pc:docMk/>
            <pc:sldMk cId="3627140082" sldId="1094"/>
            <ac:spMk id="19" creationId="{D99029E6-87B0-471E-34CB-8BCABC9FA57D}"/>
          </ac:spMkLst>
        </pc:spChg>
        <pc:spChg chg="add mod topLvl">
          <ac:chgData name="rajuahmed1162021@gmail.com" userId="30f68a9591dbc57c" providerId="LiveId" clId="{6C2ACA1E-067A-4E5A-AFCB-732CBBFE5D75}" dt="2024-05-25T08:07:24.576" v="1367" actId="165"/>
          <ac:spMkLst>
            <pc:docMk/>
            <pc:sldMk cId="3627140082" sldId="1094"/>
            <ac:spMk id="20" creationId="{8843CF30-7E48-D2D1-1829-E33F1C3C17AB}"/>
          </ac:spMkLst>
        </pc:spChg>
        <pc:spChg chg="add mod topLvl">
          <ac:chgData name="rajuahmed1162021@gmail.com" userId="30f68a9591dbc57c" providerId="LiveId" clId="{6C2ACA1E-067A-4E5A-AFCB-732CBBFE5D75}" dt="2024-05-25T08:07:24.576" v="1367" actId="165"/>
          <ac:spMkLst>
            <pc:docMk/>
            <pc:sldMk cId="3627140082" sldId="1094"/>
            <ac:spMk id="21" creationId="{5BB85AA6-5756-2BBE-2649-1F83247D7229}"/>
          </ac:spMkLst>
        </pc:spChg>
        <pc:spChg chg="add mod topLvl">
          <ac:chgData name="rajuahmed1162021@gmail.com" userId="30f68a9591dbc57c" providerId="LiveId" clId="{6C2ACA1E-067A-4E5A-AFCB-732CBBFE5D75}" dt="2024-05-25T08:07:24.576" v="1367" actId="165"/>
          <ac:spMkLst>
            <pc:docMk/>
            <pc:sldMk cId="3627140082" sldId="1094"/>
            <ac:spMk id="22" creationId="{748CF686-5953-8AAF-1B9E-ACC54BFAE788}"/>
          </ac:spMkLst>
        </pc:spChg>
        <pc:spChg chg="add mod topLvl">
          <ac:chgData name="rajuahmed1162021@gmail.com" userId="30f68a9591dbc57c" providerId="LiveId" clId="{6C2ACA1E-067A-4E5A-AFCB-732CBBFE5D75}" dt="2024-05-25T08:07:24.576" v="1367" actId="165"/>
          <ac:spMkLst>
            <pc:docMk/>
            <pc:sldMk cId="3627140082" sldId="1094"/>
            <ac:spMk id="23" creationId="{F1ED6252-1E49-D623-E04A-BE26B4D0E3F4}"/>
          </ac:spMkLst>
        </pc:spChg>
        <pc:spChg chg="add mod topLvl">
          <ac:chgData name="rajuahmed1162021@gmail.com" userId="30f68a9591dbc57c" providerId="LiveId" clId="{6C2ACA1E-067A-4E5A-AFCB-732CBBFE5D75}" dt="2024-05-25T08:07:24.576" v="1367" actId="165"/>
          <ac:spMkLst>
            <pc:docMk/>
            <pc:sldMk cId="3627140082" sldId="1094"/>
            <ac:spMk id="24" creationId="{0415CAE1-89AB-56CB-1A86-DAA87E65AE28}"/>
          </ac:spMkLst>
        </pc:spChg>
        <pc:spChg chg="add mod topLvl">
          <ac:chgData name="rajuahmed1162021@gmail.com" userId="30f68a9591dbc57c" providerId="LiveId" clId="{6C2ACA1E-067A-4E5A-AFCB-732CBBFE5D75}" dt="2024-05-25T08:07:24.576" v="1367" actId="165"/>
          <ac:spMkLst>
            <pc:docMk/>
            <pc:sldMk cId="3627140082" sldId="1094"/>
            <ac:spMk id="25" creationId="{4102FA8C-5935-FD7D-3479-9F66358AE2F3}"/>
          </ac:spMkLst>
        </pc:spChg>
        <pc:spChg chg="add mod topLvl">
          <ac:chgData name="rajuahmed1162021@gmail.com" userId="30f68a9591dbc57c" providerId="LiveId" clId="{6C2ACA1E-067A-4E5A-AFCB-732CBBFE5D75}" dt="2024-05-25T08:07:24.576" v="1367" actId="165"/>
          <ac:spMkLst>
            <pc:docMk/>
            <pc:sldMk cId="3627140082" sldId="1094"/>
            <ac:spMk id="26" creationId="{27B73129-5E8B-045F-319C-A1EA4E229D4D}"/>
          </ac:spMkLst>
        </pc:spChg>
        <pc:spChg chg="add mod topLvl">
          <ac:chgData name="rajuahmed1162021@gmail.com" userId="30f68a9591dbc57c" providerId="LiveId" clId="{6C2ACA1E-067A-4E5A-AFCB-732CBBFE5D75}" dt="2024-05-25T08:07:24.576" v="1367" actId="165"/>
          <ac:spMkLst>
            <pc:docMk/>
            <pc:sldMk cId="3627140082" sldId="1094"/>
            <ac:spMk id="27" creationId="{2EC5109F-50E9-4806-8C8E-BF1B2C12495D}"/>
          </ac:spMkLst>
        </pc:spChg>
        <pc:spChg chg="add mod topLvl">
          <ac:chgData name="rajuahmed1162021@gmail.com" userId="30f68a9591dbc57c" providerId="LiveId" clId="{6C2ACA1E-067A-4E5A-AFCB-732CBBFE5D75}" dt="2024-05-25T08:07:24.576" v="1367" actId="165"/>
          <ac:spMkLst>
            <pc:docMk/>
            <pc:sldMk cId="3627140082" sldId="1094"/>
            <ac:spMk id="28" creationId="{EB4E485F-C8BD-0DCA-A51A-3778D54B3BBC}"/>
          </ac:spMkLst>
        </pc:spChg>
        <pc:spChg chg="add mod topLvl">
          <ac:chgData name="rajuahmed1162021@gmail.com" userId="30f68a9591dbc57c" providerId="LiveId" clId="{6C2ACA1E-067A-4E5A-AFCB-732CBBFE5D75}" dt="2024-05-25T08:07:24.576" v="1367" actId="165"/>
          <ac:spMkLst>
            <pc:docMk/>
            <pc:sldMk cId="3627140082" sldId="1094"/>
            <ac:spMk id="29" creationId="{E5F86E06-5866-4E5B-985B-FBCA37C63CDA}"/>
          </ac:spMkLst>
        </pc:spChg>
        <pc:spChg chg="add mod topLvl">
          <ac:chgData name="rajuahmed1162021@gmail.com" userId="30f68a9591dbc57c" providerId="LiveId" clId="{6C2ACA1E-067A-4E5A-AFCB-732CBBFE5D75}" dt="2024-05-25T08:07:24.576" v="1367" actId="165"/>
          <ac:spMkLst>
            <pc:docMk/>
            <pc:sldMk cId="3627140082" sldId="1094"/>
            <ac:spMk id="30" creationId="{04A39435-260B-D45D-A954-E592EB26F484}"/>
          </ac:spMkLst>
        </pc:spChg>
        <pc:spChg chg="add mod topLvl">
          <ac:chgData name="rajuahmed1162021@gmail.com" userId="30f68a9591dbc57c" providerId="LiveId" clId="{6C2ACA1E-067A-4E5A-AFCB-732CBBFE5D75}" dt="2024-05-25T08:07:24.576" v="1367" actId="165"/>
          <ac:spMkLst>
            <pc:docMk/>
            <pc:sldMk cId="3627140082" sldId="1094"/>
            <ac:spMk id="31" creationId="{331C527A-AF61-3F1C-F6EA-0F6F0E186312}"/>
          </ac:spMkLst>
        </pc:spChg>
        <pc:spChg chg="add mod topLvl">
          <ac:chgData name="rajuahmed1162021@gmail.com" userId="30f68a9591dbc57c" providerId="LiveId" clId="{6C2ACA1E-067A-4E5A-AFCB-732CBBFE5D75}" dt="2024-05-25T08:07:24.576" v="1367" actId="165"/>
          <ac:spMkLst>
            <pc:docMk/>
            <pc:sldMk cId="3627140082" sldId="1094"/>
            <ac:spMk id="32" creationId="{20E46984-F971-ED3C-5816-C71AD52F209A}"/>
          </ac:spMkLst>
        </pc:spChg>
        <pc:spChg chg="add mod topLvl">
          <ac:chgData name="rajuahmed1162021@gmail.com" userId="30f68a9591dbc57c" providerId="LiveId" clId="{6C2ACA1E-067A-4E5A-AFCB-732CBBFE5D75}" dt="2024-05-25T08:07:24.576" v="1367" actId="165"/>
          <ac:spMkLst>
            <pc:docMk/>
            <pc:sldMk cId="3627140082" sldId="1094"/>
            <ac:spMk id="33" creationId="{E9F7B993-A9C2-0B90-46F3-2DD82F87DE69}"/>
          </ac:spMkLst>
        </pc:spChg>
        <pc:spChg chg="add mod topLvl">
          <ac:chgData name="rajuahmed1162021@gmail.com" userId="30f68a9591dbc57c" providerId="LiveId" clId="{6C2ACA1E-067A-4E5A-AFCB-732CBBFE5D75}" dt="2024-05-25T08:07:24.576" v="1367" actId="165"/>
          <ac:spMkLst>
            <pc:docMk/>
            <pc:sldMk cId="3627140082" sldId="1094"/>
            <ac:spMk id="34" creationId="{185BF97A-F39E-DE48-AD92-8A527C5AD8EE}"/>
          </ac:spMkLst>
        </pc:spChg>
        <pc:spChg chg="add mod topLvl">
          <ac:chgData name="rajuahmed1162021@gmail.com" userId="30f68a9591dbc57c" providerId="LiveId" clId="{6C2ACA1E-067A-4E5A-AFCB-732CBBFE5D75}" dt="2024-05-25T08:07:24.576" v="1367" actId="165"/>
          <ac:spMkLst>
            <pc:docMk/>
            <pc:sldMk cId="3627140082" sldId="1094"/>
            <ac:spMk id="35" creationId="{59F331B8-1A9E-5FD2-9D61-56CC77CBD1E6}"/>
          </ac:spMkLst>
        </pc:spChg>
        <pc:spChg chg="add mod topLvl">
          <ac:chgData name="rajuahmed1162021@gmail.com" userId="30f68a9591dbc57c" providerId="LiveId" clId="{6C2ACA1E-067A-4E5A-AFCB-732CBBFE5D75}" dt="2024-05-25T08:07:24.576" v="1367" actId="165"/>
          <ac:spMkLst>
            <pc:docMk/>
            <pc:sldMk cId="3627140082" sldId="1094"/>
            <ac:spMk id="36" creationId="{FDBF6CFF-8CAF-CFDA-359A-CF65CA58D157}"/>
          </ac:spMkLst>
        </pc:spChg>
        <pc:spChg chg="add mod topLvl">
          <ac:chgData name="rajuahmed1162021@gmail.com" userId="30f68a9591dbc57c" providerId="LiveId" clId="{6C2ACA1E-067A-4E5A-AFCB-732CBBFE5D75}" dt="2024-05-25T08:07:24.576" v="1367" actId="165"/>
          <ac:spMkLst>
            <pc:docMk/>
            <pc:sldMk cId="3627140082" sldId="1094"/>
            <ac:spMk id="37" creationId="{D979090A-937E-C17E-95D3-0D84762E754C}"/>
          </ac:spMkLst>
        </pc:spChg>
        <pc:spChg chg="add mod topLvl">
          <ac:chgData name="rajuahmed1162021@gmail.com" userId="30f68a9591dbc57c" providerId="LiveId" clId="{6C2ACA1E-067A-4E5A-AFCB-732CBBFE5D75}" dt="2024-05-25T08:07:24.576" v="1367" actId="165"/>
          <ac:spMkLst>
            <pc:docMk/>
            <pc:sldMk cId="3627140082" sldId="1094"/>
            <ac:spMk id="38" creationId="{58FF326E-BAAD-CE32-C326-C5A305FC0A9E}"/>
          </ac:spMkLst>
        </pc:spChg>
        <pc:spChg chg="add mod topLvl">
          <ac:chgData name="rajuahmed1162021@gmail.com" userId="30f68a9591dbc57c" providerId="LiveId" clId="{6C2ACA1E-067A-4E5A-AFCB-732CBBFE5D75}" dt="2024-05-25T08:07:24.576" v="1367" actId="165"/>
          <ac:spMkLst>
            <pc:docMk/>
            <pc:sldMk cId="3627140082" sldId="1094"/>
            <ac:spMk id="39" creationId="{9E9618B5-44FB-86CE-4343-B123B597AD0C}"/>
          </ac:spMkLst>
        </pc:spChg>
        <pc:spChg chg="add mod topLvl">
          <ac:chgData name="rajuahmed1162021@gmail.com" userId="30f68a9591dbc57c" providerId="LiveId" clId="{6C2ACA1E-067A-4E5A-AFCB-732CBBFE5D75}" dt="2024-05-25T08:07:24.576" v="1367" actId="165"/>
          <ac:spMkLst>
            <pc:docMk/>
            <pc:sldMk cId="3627140082" sldId="1094"/>
            <ac:spMk id="40" creationId="{92FC3CDA-1ACC-CA97-11FB-805324ECFDAD}"/>
          </ac:spMkLst>
        </pc:spChg>
        <pc:spChg chg="add mod topLvl">
          <ac:chgData name="rajuahmed1162021@gmail.com" userId="30f68a9591dbc57c" providerId="LiveId" clId="{6C2ACA1E-067A-4E5A-AFCB-732CBBFE5D75}" dt="2024-05-25T08:07:24.576" v="1367" actId="165"/>
          <ac:spMkLst>
            <pc:docMk/>
            <pc:sldMk cId="3627140082" sldId="1094"/>
            <ac:spMk id="41" creationId="{F4356400-5549-850E-D572-BE3C957A754A}"/>
          </ac:spMkLst>
        </pc:spChg>
        <pc:spChg chg="add mod topLvl">
          <ac:chgData name="rajuahmed1162021@gmail.com" userId="30f68a9591dbc57c" providerId="LiveId" clId="{6C2ACA1E-067A-4E5A-AFCB-732CBBFE5D75}" dt="2024-05-25T08:07:24.576" v="1367" actId="165"/>
          <ac:spMkLst>
            <pc:docMk/>
            <pc:sldMk cId="3627140082" sldId="1094"/>
            <ac:spMk id="42" creationId="{807F70A1-6F28-C02F-2D79-40F5F23EB641}"/>
          </ac:spMkLst>
        </pc:spChg>
        <pc:spChg chg="add mod topLvl">
          <ac:chgData name="rajuahmed1162021@gmail.com" userId="30f68a9591dbc57c" providerId="LiveId" clId="{6C2ACA1E-067A-4E5A-AFCB-732CBBFE5D75}" dt="2024-05-25T08:07:55.863" v="1369" actId="207"/>
          <ac:spMkLst>
            <pc:docMk/>
            <pc:sldMk cId="3627140082" sldId="1094"/>
            <ac:spMk id="43" creationId="{7F694171-F160-3847-C552-5E8E49231895}"/>
          </ac:spMkLst>
        </pc:spChg>
        <pc:spChg chg="add mod topLvl">
          <ac:chgData name="rajuahmed1162021@gmail.com" userId="30f68a9591dbc57c" providerId="LiveId" clId="{6C2ACA1E-067A-4E5A-AFCB-732CBBFE5D75}" dt="2024-05-25T08:08:12.353" v="1370" actId="207"/>
          <ac:spMkLst>
            <pc:docMk/>
            <pc:sldMk cId="3627140082" sldId="1094"/>
            <ac:spMk id="44" creationId="{1E94FF1E-A596-DA46-C6DF-BDB4372F7129}"/>
          </ac:spMkLst>
        </pc:spChg>
        <pc:spChg chg="add mod topLvl">
          <ac:chgData name="rajuahmed1162021@gmail.com" userId="30f68a9591dbc57c" providerId="LiveId" clId="{6C2ACA1E-067A-4E5A-AFCB-732CBBFE5D75}" dt="2024-05-25T08:07:24.576" v="1367" actId="165"/>
          <ac:spMkLst>
            <pc:docMk/>
            <pc:sldMk cId="3627140082" sldId="1094"/>
            <ac:spMk id="45" creationId="{8EA002C1-04C0-31AF-F0FD-38E9F70E496B}"/>
          </ac:spMkLst>
        </pc:spChg>
        <pc:spChg chg="add mod topLvl">
          <ac:chgData name="rajuahmed1162021@gmail.com" userId="30f68a9591dbc57c" providerId="LiveId" clId="{6C2ACA1E-067A-4E5A-AFCB-732CBBFE5D75}" dt="2024-05-25T08:07:24.576" v="1367" actId="165"/>
          <ac:spMkLst>
            <pc:docMk/>
            <pc:sldMk cId="3627140082" sldId="1094"/>
            <ac:spMk id="46" creationId="{F8828CB0-B8C5-985A-261C-0EFC413FBD6E}"/>
          </ac:spMkLst>
        </pc:spChg>
        <pc:spChg chg="add mod topLvl">
          <ac:chgData name="rajuahmed1162021@gmail.com" userId="30f68a9591dbc57c" providerId="LiveId" clId="{6C2ACA1E-067A-4E5A-AFCB-732CBBFE5D75}" dt="2024-05-25T08:07:24.576" v="1367" actId="165"/>
          <ac:spMkLst>
            <pc:docMk/>
            <pc:sldMk cId="3627140082" sldId="1094"/>
            <ac:spMk id="47" creationId="{08EAD3EB-5675-A0C2-E44A-3753303A6A92}"/>
          </ac:spMkLst>
        </pc:spChg>
        <pc:spChg chg="add mod topLvl">
          <ac:chgData name="rajuahmed1162021@gmail.com" userId="30f68a9591dbc57c" providerId="LiveId" clId="{6C2ACA1E-067A-4E5A-AFCB-732CBBFE5D75}" dt="2024-05-25T08:07:24.576" v="1367" actId="165"/>
          <ac:spMkLst>
            <pc:docMk/>
            <pc:sldMk cId="3627140082" sldId="1094"/>
            <ac:spMk id="48" creationId="{E69D7E40-0E2D-C274-09BE-EAB858062031}"/>
          </ac:spMkLst>
        </pc:spChg>
        <pc:spChg chg="add mod topLvl">
          <ac:chgData name="rajuahmed1162021@gmail.com" userId="30f68a9591dbc57c" providerId="LiveId" clId="{6C2ACA1E-067A-4E5A-AFCB-732CBBFE5D75}" dt="2024-05-25T08:07:39.022" v="1368" actId="207"/>
          <ac:spMkLst>
            <pc:docMk/>
            <pc:sldMk cId="3627140082" sldId="1094"/>
            <ac:spMk id="49" creationId="{E0F6F9CD-C8A9-E3A2-14A6-C76FA954D754}"/>
          </ac:spMkLst>
        </pc:spChg>
        <pc:spChg chg="add mod topLvl">
          <ac:chgData name="rajuahmed1162021@gmail.com" userId="30f68a9591dbc57c" providerId="LiveId" clId="{6C2ACA1E-067A-4E5A-AFCB-732CBBFE5D75}" dt="2024-05-25T08:07:24.576" v="1367" actId="165"/>
          <ac:spMkLst>
            <pc:docMk/>
            <pc:sldMk cId="3627140082" sldId="1094"/>
            <ac:spMk id="50" creationId="{4E152097-ACCA-5327-D4E2-95AC04E823F6}"/>
          </ac:spMkLst>
        </pc:spChg>
        <pc:spChg chg="add mod topLvl">
          <ac:chgData name="rajuahmed1162021@gmail.com" userId="30f68a9591dbc57c" providerId="LiveId" clId="{6C2ACA1E-067A-4E5A-AFCB-732CBBFE5D75}" dt="2024-05-25T08:07:24.576" v="1367" actId="165"/>
          <ac:spMkLst>
            <pc:docMk/>
            <pc:sldMk cId="3627140082" sldId="1094"/>
            <ac:spMk id="51" creationId="{A604CE08-A39C-1627-8339-03F9F8B68EC6}"/>
          </ac:spMkLst>
        </pc:spChg>
        <pc:spChg chg="add mod topLvl">
          <ac:chgData name="rajuahmed1162021@gmail.com" userId="30f68a9591dbc57c" providerId="LiveId" clId="{6C2ACA1E-067A-4E5A-AFCB-732CBBFE5D75}" dt="2024-05-25T08:07:24.576" v="1367" actId="165"/>
          <ac:spMkLst>
            <pc:docMk/>
            <pc:sldMk cId="3627140082" sldId="1094"/>
            <ac:spMk id="52" creationId="{8156BA8C-B3EF-C91C-C5DA-1F403EDF5C91}"/>
          </ac:spMkLst>
        </pc:spChg>
        <pc:spChg chg="add mod topLvl">
          <ac:chgData name="rajuahmed1162021@gmail.com" userId="30f68a9591dbc57c" providerId="LiveId" clId="{6C2ACA1E-067A-4E5A-AFCB-732CBBFE5D75}" dt="2024-05-25T08:07:24.576" v="1367" actId="165"/>
          <ac:spMkLst>
            <pc:docMk/>
            <pc:sldMk cId="3627140082" sldId="1094"/>
            <ac:spMk id="53" creationId="{50B4CBE6-CE6E-6CE2-F529-6D669F6A949D}"/>
          </ac:spMkLst>
        </pc:spChg>
        <pc:spChg chg="add mod topLvl">
          <ac:chgData name="rajuahmed1162021@gmail.com" userId="30f68a9591dbc57c" providerId="LiveId" clId="{6C2ACA1E-067A-4E5A-AFCB-732CBBFE5D75}" dt="2024-05-25T08:07:24.576" v="1367" actId="165"/>
          <ac:spMkLst>
            <pc:docMk/>
            <pc:sldMk cId="3627140082" sldId="1094"/>
            <ac:spMk id="54" creationId="{E70A0533-1448-B003-2F56-B57FF3E279D0}"/>
          </ac:spMkLst>
        </pc:spChg>
        <pc:spChg chg="add mod topLvl">
          <ac:chgData name="rajuahmed1162021@gmail.com" userId="30f68a9591dbc57c" providerId="LiveId" clId="{6C2ACA1E-067A-4E5A-AFCB-732CBBFE5D75}" dt="2024-05-25T08:07:24.576" v="1367" actId="165"/>
          <ac:spMkLst>
            <pc:docMk/>
            <pc:sldMk cId="3627140082" sldId="1094"/>
            <ac:spMk id="55" creationId="{7C0718E9-04C2-70C7-E5CC-F4B50B7F0B09}"/>
          </ac:spMkLst>
        </pc:spChg>
        <pc:spChg chg="add mod topLvl">
          <ac:chgData name="rajuahmed1162021@gmail.com" userId="30f68a9591dbc57c" providerId="LiveId" clId="{6C2ACA1E-067A-4E5A-AFCB-732CBBFE5D75}" dt="2024-05-25T08:07:24.576" v="1367" actId="165"/>
          <ac:spMkLst>
            <pc:docMk/>
            <pc:sldMk cId="3627140082" sldId="1094"/>
            <ac:spMk id="56" creationId="{7AEF8ECA-6EAC-F4B5-6794-E438C5E6B253}"/>
          </ac:spMkLst>
        </pc:spChg>
        <pc:spChg chg="add del mod">
          <ac:chgData name="rajuahmed1162021@gmail.com" userId="30f68a9591dbc57c" providerId="LiveId" clId="{6C2ACA1E-067A-4E5A-AFCB-732CBBFE5D75}" dt="2024-05-25T08:07:11.837" v="1363" actId="478"/>
          <ac:spMkLst>
            <pc:docMk/>
            <pc:sldMk cId="3627140082" sldId="1094"/>
            <ac:spMk id="59" creationId="{F5ECC2B2-7A45-5DA9-CE3F-05A136D4D13A}"/>
          </ac:spMkLst>
        </pc:spChg>
        <pc:spChg chg="mod">
          <ac:chgData name="rajuahmed1162021@gmail.com" userId="30f68a9591dbc57c" providerId="LiveId" clId="{6C2ACA1E-067A-4E5A-AFCB-732CBBFE5D75}" dt="2024-05-25T08:07:13.656" v="1364"/>
          <ac:spMkLst>
            <pc:docMk/>
            <pc:sldMk cId="3627140082" sldId="1094"/>
            <ac:spMk id="61" creationId="{D23DC07A-60D2-FC0F-78BD-5FDAD7C78737}"/>
          </ac:spMkLst>
        </pc:spChg>
        <pc:spChg chg="mod">
          <ac:chgData name="rajuahmed1162021@gmail.com" userId="30f68a9591dbc57c" providerId="LiveId" clId="{6C2ACA1E-067A-4E5A-AFCB-732CBBFE5D75}" dt="2024-05-25T08:07:13.656" v="1364"/>
          <ac:spMkLst>
            <pc:docMk/>
            <pc:sldMk cId="3627140082" sldId="1094"/>
            <ac:spMk id="62" creationId="{54FFD978-E2DA-05C5-5920-0DEEB4BC2FE3}"/>
          </ac:spMkLst>
        </pc:spChg>
        <pc:spChg chg="mod">
          <ac:chgData name="rajuahmed1162021@gmail.com" userId="30f68a9591dbc57c" providerId="LiveId" clId="{6C2ACA1E-067A-4E5A-AFCB-732CBBFE5D75}" dt="2024-05-25T08:07:13.656" v="1364"/>
          <ac:spMkLst>
            <pc:docMk/>
            <pc:sldMk cId="3627140082" sldId="1094"/>
            <ac:spMk id="63" creationId="{CEAD2CA7-72A5-B8F2-429A-C3D3D8C49F63}"/>
          </ac:spMkLst>
        </pc:spChg>
        <pc:spChg chg="mod">
          <ac:chgData name="rajuahmed1162021@gmail.com" userId="30f68a9591dbc57c" providerId="LiveId" clId="{6C2ACA1E-067A-4E5A-AFCB-732CBBFE5D75}" dt="2024-05-25T08:07:13.656" v="1364"/>
          <ac:spMkLst>
            <pc:docMk/>
            <pc:sldMk cId="3627140082" sldId="1094"/>
            <ac:spMk id="64" creationId="{DE6F6036-5EF6-45F0-7601-56D4CF5B1B51}"/>
          </ac:spMkLst>
        </pc:spChg>
        <pc:spChg chg="mod">
          <ac:chgData name="rajuahmed1162021@gmail.com" userId="30f68a9591dbc57c" providerId="LiveId" clId="{6C2ACA1E-067A-4E5A-AFCB-732CBBFE5D75}" dt="2024-05-25T08:07:13.656" v="1364"/>
          <ac:spMkLst>
            <pc:docMk/>
            <pc:sldMk cId="3627140082" sldId="1094"/>
            <ac:spMk id="65" creationId="{A0F62795-3F70-45A7-D323-C593FCFFAC86}"/>
          </ac:spMkLst>
        </pc:spChg>
        <pc:spChg chg="mod">
          <ac:chgData name="rajuahmed1162021@gmail.com" userId="30f68a9591dbc57c" providerId="LiveId" clId="{6C2ACA1E-067A-4E5A-AFCB-732CBBFE5D75}" dt="2024-05-25T08:07:13.656" v="1364"/>
          <ac:spMkLst>
            <pc:docMk/>
            <pc:sldMk cId="3627140082" sldId="1094"/>
            <ac:spMk id="66" creationId="{E340FF30-2745-3E58-2263-10C0CD959782}"/>
          </ac:spMkLst>
        </pc:spChg>
        <pc:spChg chg="mod">
          <ac:chgData name="rajuahmed1162021@gmail.com" userId="30f68a9591dbc57c" providerId="LiveId" clId="{6C2ACA1E-067A-4E5A-AFCB-732CBBFE5D75}" dt="2024-05-25T08:07:13.656" v="1364"/>
          <ac:spMkLst>
            <pc:docMk/>
            <pc:sldMk cId="3627140082" sldId="1094"/>
            <ac:spMk id="67" creationId="{6C13E9B8-2C24-AA3C-E238-0022D3C15901}"/>
          </ac:spMkLst>
        </pc:spChg>
        <pc:spChg chg="mod">
          <ac:chgData name="rajuahmed1162021@gmail.com" userId="30f68a9591dbc57c" providerId="LiveId" clId="{6C2ACA1E-067A-4E5A-AFCB-732CBBFE5D75}" dt="2024-05-25T08:07:13.656" v="1364"/>
          <ac:spMkLst>
            <pc:docMk/>
            <pc:sldMk cId="3627140082" sldId="1094"/>
            <ac:spMk id="68" creationId="{77AA7B72-DA6E-65E4-4553-45F2DDA76724}"/>
          </ac:spMkLst>
        </pc:spChg>
        <pc:grpChg chg="add del mod">
          <ac:chgData name="rajuahmed1162021@gmail.com" userId="30f68a9591dbc57c" providerId="LiveId" clId="{6C2ACA1E-067A-4E5A-AFCB-732CBBFE5D75}" dt="2024-05-25T08:06:50.541" v="1357" actId="21"/>
          <ac:grpSpMkLst>
            <pc:docMk/>
            <pc:sldMk cId="3627140082" sldId="1094"/>
            <ac:grpSpMk id="57" creationId="{7F531796-378C-48E2-54F9-B3E5C30C939A}"/>
          </ac:grpSpMkLst>
        </pc:grpChg>
        <pc:grpChg chg="add del mod">
          <ac:chgData name="rajuahmed1162021@gmail.com" userId="30f68a9591dbc57c" providerId="LiveId" clId="{6C2ACA1E-067A-4E5A-AFCB-732CBBFE5D75}" dt="2024-05-25T08:07:24.576" v="1367" actId="165"/>
          <ac:grpSpMkLst>
            <pc:docMk/>
            <pc:sldMk cId="3627140082" sldId="1094"/>
            <ac:grpSpMk id="58" creationId="{A7F20681-47CA-9C3C-DC2E-66F16484777E}"/>
          </ac:grpSpMkLst>
        </pc:grpChg>
        <pc:grpChg chg="add del mod">
          <ac:chgData name="rajuahmed1162021@gmail.com" userId="30f68a9591dbc57c" providerId="LiveId" clId="{6C2ACA1E-067A-4E5A-AFCB-732CBBFE5D75}" dt="2024-05-25T08:07:14.813" v="1365" actId="478"/>
          <ac:grpSpMkLst>
            <pc:docMk/>
            <pc:sldMk cId="3627140082" sldId="1094"/>
            <ac:grpSpMk id="60" creationId="{7F531796-378C-48E2-54F9-B3E5C30C939A}"/>
          </ac:grpSpMkLst>
        </pc:grpChg>
      </pc:sldChg>
      <pc:sldMasterChg chg="modSldLayout">
        <pc:chgData name="rajuahmed1162021@gmail.com" userId="30f68a9591dbc57c" providerId="LiveId" clId="{6C2ACA1E-067A-4E5A-AFCB-732CBBFE5D75}" dt="2024-05-25T06:35:41.333" v="1290" actId="478"/>
        <pc:sldMasterMkLst>
          <pc:docMk/>
          <pc:sldMasterMk cId="695265991" sldId="2147483894"/>
        </pc:sldMasterMkLst>
        <pc:sldLayoutChg chg="addSp delSp modSp mod">
          <pc:chgData name="rajuahmed1162021@gmail.com" userId="30f68a9591dbc57c" providerId="LiveId" clId="{6C2ACA1E-067A-4E5A-AFCB-732CBBFE5D75}" dt="2024-05-25T06:35:41.333" v="1290" actId="478"/>
          <pc:sldLayoutMkLst>
            <pc:docMk/>
            <pc:sldMasterMk cId="695265991" sldId="2147483894"/>
            <pc:sldLayoutMk cId="2439855855" sldId="2147484077"/>
          </pc:sldLayoutMkLst>
          <pc:spChg chg="mod">
            <ac:chgData name="rajuahmed1162021@gmail.com" userId="30f68a9591dbc57c" providerId="LiveId" clId="{6C2ACA1E-067A-4E5A-AFCB-732CBBFE5D75}" dt="2024-05-25T06:35:39.445" v="1289" actId="14100"/>
            <ac:spMkLst>
              <pc:docMk/>
              <pc:sldMasterMk cId="695265991" sldId="2147483894"/>
              <pc:sldLayoutMk cId="2439855855" sldId="2147484077"/>
              <ac:spMk id="2" creationId="{496ED243-02B0-C8A6-2159-22046E1AFF29}"/>
            </ac:spMkLst>
          </pc:spChg>
          <pc:cxnChg chg="add del mod">
            <ac:chgData name="rajuahmed1162021@gmail.com" userId="30f68a9591dbc57c" providerId="LiveId" clId="{6C2ACA1E-067A-4E5A-AFCB-732CBBFE5D75}" dt="2024-05-25T06:35:41.333" v="1290" actId="478"/>
            <ac:cxnSpMkLst>
              <pc:docMk/>
              <pc:sldMasterMk cId="695265991" sldId="2147483894"/>
              <pc:sldLayoutMk cId="2439855855" sldId="2147484077"/>
              <ac:cxnSpMk id="5" creationId="{37E6C705-F6E1-A193-FFCC-D06D50FAD777}"/>
            </ac:cxnSpMkLst>
          </pc:cxnChg>
        </pc:sldLayoutChg>
      </pc:sldMasterChg>
    </pc:docChg>
  </pc:docChgLst>
  <pc:docChgLst>
    <pc:chgData name="rajuahmed1162021@gmail.com" userId="30f68a9591dbc57c" providerId="LiveId" clId="{025D549F-445A-462A-BCDF-6EE62F81CC2A}"/>
    <pc:docChg chg="undo custSel addSld delSld modSld sldOrd modMainMaster">
      <pc:chgData name="rajuahmed1162021@gmail.com" userId="30f68a9591dbc57c" providerId="LiveId" clId="{025D549F-445A-462A-BCDF-6EE62F81CC2A}" dt="2024-05-04T09:06:06.234" v="10466" actId="207"/>
      <pc:docMkLst>
        <pc:docMk/>
      </pc:docMkLst>
      <pc:sldChg chg="addSp delSp modSp mod modClrScheme chgLayout">
        <pc:chgData name="rajuahmed1162021@gmail.com" userId="30f68a9591dbc57c" providerId="LiveId" clId="{025D549F-445A-462A-BCDF-6EE62F81CC2A}" dt="2024-05-04T05:03:31.387" v="8739" actId="18131"/>
        <pc:sldMkLst>
          <pc:docMk/>
          <pc:sldMk cId="99452681" sldId="966"/>
        </pc:sldMkLst>
        <pc:spChg chg="add mod ord topLvl">
          <ac:chgData name="rajuahmed1162021@gmail.com" userId="30f68a9591dbc57c" providerId="LiveId" clId="{025D549F-445A-462A-BCDF-6EE62F81CC2A}" dt="2024-05-04T04:59:35.995" v="8718" actId="1036"/>
          <ac:spMkLst>
            <pc:docMk/>
            <pc:sldMk cId="99452681" sldId="966"/>
            <ac:spMk id="2" creationId="{F3D4D5F6-BCDC-7E35-D10D-2D63CDA58CCD}"/>
          </ac:spMkLst>
        </pc:spChg>
        <pc:spChg chg="add mod ord topLvl">
          <ac:chgData name="rajuahmed1162021@gmail.com" userId="30f68a9591dbc57c" providerId="LiveId" clId="{025D549F-445A-462A-BCDF-6EE62F81CC2A}" dt="2024-05-04T04:59:35.995" v="8718" actId="1036"/>
          <ac:spMkLst>
            <pc:docMk/>
            <pc:sldMk cId="99452681" sldId="966"/>
            <ac:spMk id="3" creationId="{A7F63052-A404-9B15-72FD-3FF4B5DF3F70}"/>
          </ac:spMkLst>
        </pc:spChg>
        <pc:spChg chg="add mod ord topLvl">
          <ac:chgData name="rajuahmed1162021@gmail.com" userId="30f68a9591dbc57c" providerId="LiveId" clId="{025D549F-445A-462A-BCDF-6EE62F81CC2A}" dt="2024-05-04T04:59:35.995" v="8718" actId="1036"/>
          <ac:spMkLst>
            <pc:docMk/>
            <pc:sldMk cId="99452681" sldId="966"/>
            <ac:spMk id="4" creationId="{6B1A6783-95BA-FA84-D1CB-B10F2C500555}"/>
          </ac:spMkLst>
        </pc:spChg>
        <pc:spChg chg="add del mod topLvl">
          <ac:chgData name="rajuahmed1162021@gmail.com" userId="30f68a9591dbc57c" providerId="LiveId" clId="{025D549F-445A-462A-BCDF-6EE62F81CC2A}" dt="2024-05-04T04:58:07.089" v="8661" actId="21"/>
          <ac:spMkLst>
            <pc:docMk/>
            <pc:sldMk cId="99452681" sldId="966"/>
            <ac:spMk id="5" creationId="{A9A7C8C9-E28B-C1CF-9E8A-308E34117CC8}"/>
          </ac:spMkLst>
        </pc:spChg>
        <pc:spChg chg="add del mod">
          <ac:chgData name="rajuahmed1162021@gmail.com" userId="30f68a9591dbc57c" providerId="LiveId" clId="{025D549F-445A-462A-BCDF-6EE62F81CC2A}" dt="2024-05-04T04:51:26.797" v="8497" actId="478"/>
          <ac:spMkLst>
            <pc:docMk/>
            <pc:sldMk cId="99452681" sldId="966"/>
            <ac:spMk id="6" creationId="{BF30BBB3-0491-3E49-762B-32B38D1E523B}"/>
          </ac:spMkLst>
        </pc:spChg>
        <pc:spChg chg="del">
          <ac:chgData name="rajuahmed1162021@gmail.com" userId="30f68a9591dbc57c" providerId="LiveId" clId="{025D549F-445A-462A-BCDF-6EE62F81CC2A}" dt="2024-04-29T07:00:19.388" v="1978" actId="478"/>
          <ac:spMkLst>
            <pc:docMk/>
            <pc:sldMk cId="99452681" sldId="966"/>
            <ac:spMk id="14" creationId="{1299FAAE-0B80-5506-FAEA-1A1AABDAE2C3}"/>
          </ac:spMkLst>
        </pc:spChg>
        <pc:spChg chg="add mod topLvl">
          <ac:chgData name="rajuahmed1162021@gmail.com" userId="30f68a9591dbc57c" providerId="LiveId" clId="{025D549F-445A-462A-BCDF-6EE62F81CC2A}" dt="2024-05-04T04:59:35.995" v="8718" actId="1036"/>
          <ac:spMkLst>
            <pc:docMk/>
            <pc:sldMk cId="99452681" sldId="966"/>
            <ac:spMk id="14" creationId="{2BF18A3F-5F7A-46EF-51AB-44DC4BFED733}"/>
          </ac:spMkLst>
        </pc:spChg>
        <pc:spChg chg="del">
          <ac:chgData name="rajuahmed1162021@gmail.com" userId="30f68a9591dbc57c" providerId="LiveId" clId="{025D549F-445A-462A-BCDF-6EE62F81CC2A}" dt="2024-04-29T07:00:19.388" v="1978" actId="478"/>
          <ac:spMkLst>
            <pc:docMk/>
            <pc:sldMk cId="99452681" sldId="966"/>
            <ac:spMk id="15" creationId="{6E2F8454-D0E3-3E1F-0700-5111F1C05E9B}"/>
          </ac:spMkLst>
        </pc:spChg>
        <pc:spChg chg="del">
          <ac:chgData name="rajuahmed1162021@gmail.com" userId="30f68a9591dbc57c" providerId="LiveId" clId="{025D549F-445A-462A-BCDF-6EE62F81CC2A}" dt="2024-04-29T07:00:19.388" v="1978" actId="478"/>
          <ac:spMkLst>
            <pc:docMk/>
            <pc:sldMk cId="99452681" sldId="966"/>
            <ac:spMk id="16" creationId="{76A1BCF7-2306-7C28-8827-D537EFB47AB7}"/>
          </ac:spMkLst>
        </pc:spChg>
        <pc:spChg chg="mod">
          <ac:chgData name="rajuahmed1162021@gmail.com" userId="30f68a9591dbc57c" providerId="LiveId" clId="{025D549F-445A-462A-BCDF-6EE62F81CC2A}" dt="2024-04-29T06:51:31.578" v="1817" actId="164"/>
          <ac:spMkLst>
            <pc:docMk/>
            <pc:sldMk cId="99452681" sldId="966"/>
            <ac:spMk id="18" creationId="{01564A78-E8F4-46FC-C4B4-A5A25026A558}"/>
          </ac:spMkLst>
        </pc:spChg>
        <pc:spChg chg="add mod topLvl">
          <ac:chgData name="rajuahmed1162021@gmail.com" userId="30f68a9591dbc57c" providerId="LiveId" clId="{025D549F-445A-462A-BCDF-6EE62F81CC2A}" dt="2024-05-04T04:59:35.995" v="8718" actId="1036"/>
          <ac:spMkLst>
            <pc:docMk/>
            <pc:sldMk cId="99452681" sldId="966"/>
            <ac:spMk id="18" creationId="{3E8CB373-FE15-6246-E730-BB0329F8EFC5}"/>
          </ac:spMkLst>
        </pc:spChg>
        <pc:spChg chg="mod">
          <ac:chgData name="rajuahmed1162021@gmail.com" userId="30f68a9591dbc57c" providerId="LiveId" clId="{025D549F-445A-462A-BCDF-6EE62F81CC2A}" dt="2024-04-29T06:51:31.578" v="1817" actId="164"/>
          <ac:spMkLst>
            <pc:docMk/>
            <pc:sldMk cId="99452681" sldId="966"/>
            <ac:spMk id="19" creationId="{5C3A029B-A9F8-6625-AEFF-76C02D3EAB98}"/>
          </ac:spMkLst>
        </pc:spChg>
        <pc:spChg chg="mod">
          <ac:chgData name="rajuahmed1162021@gmail.com" userId="30f68a9591dbc57c" providerId="LiveId" clId="{025D549F-445A-462A-BCDF-6EE62F81CC2A}" dt="2024-04-29T06:48:57.336" v="1790" actId="164"/>
          <ac:spMkLst>
            <pc:docMk/>
            <pc:sldMk cId="99452681" sldId="966"/>
            <ac:spMk id="20" creationId="{92C11CB2-B4F1-C7A5-1456-C6DF426F2753}"/>
          </ac:spMkLst>
        </pc:spChg>
        <pc:spChg chg="add mod topLvl">
          <ac:chgData name="rajuahmed1162021@gmail.com" userId="30f68a9591dbc57c" providerId="LiveId" clId="{025D549F-445A-462A-BCDF-6EE62F81CC2A}" dt="2024-05-04T04:59:35.995" v="8718" actId="1036"/>
          <ac:spMkLst>
            <pc:docMk/>
            <pc:sldMk cId="99452681" sldId="966"/>
            <ac:spMk id="21" creationId="{3DA9D9D9-7326-D406-5D48-E3223CA4D02B}"/>
          </ac:spMkLst>
        </pc:spChg>
        <pc:spChg chg="add mod topLvl">
          <ac:chgData name="rajuahmed1162021@gmail.com" userId="30f68a9591dbc57c" providerId="LiveId" clId="{025D549F-445A-462A-BCDF-6EE62F81CC2A}" dt="2024-05-04T04:59:35.995" v="8718" actId="1036"/>
          <ac:spMkLst>
            <pc:docMk/>
            <pc:sldMk cId="99452681" sldId="966"/>
            <ac:spMk id="22" creationId="{F8FCABB0-20F9-54B0-105E-0BB8B12729EB}"/>
          </ac:spMkLst>
        </pc:spChg>
        <pc:spChg chg="mod">
          <ac:chgData name="rajuahmed1162021@gmail.com" userId="30f68a9591dbc57c" providerId="LiveId" clId="{025D549F-445A-462A-BCDF-6EE62F81CC2A}" dt="2024-04-29T06:51:31.578" v="1817" actId="164"/>
          <ac:spMkLst>
            <pc:docMk/>
            <pc:sldMk cId="99452681" sldId="966"/>
            <ac:spMk id="23" creationId="{9365F970-59FB-6C74-D080-8BD8C7029770}"/>
          </ac:spMkLst>
        </pc:spChg>
        <pc:spChg chg="mod">
          <ac:chgData name="rajuahmed1162021@gmail.com" userId="30f68a9591dbc57c" providerId="LiveId" clId="{025D549F-445A-462A-BCDF-6EE62F81CC2A}" dt="2024-04-29T06:51:31.578" v="1817" actId="164"/>
          <ac:spMkLst>
            <pc:docMk/>
            <pc:sldMk cId="99452681" sldId="966"/>
            <ac:spMk id="24" creationId="{076A3B0B-3C9B-D0D0-74E2-F3285A1D2EC9}"/>
          </ac:spMkLst>
        </pc:spChg>
        <pc:spChg chg="add del mod ord">
          <ac:chgData name="rajuahmed1162021@gmail.com" userId="30f68a9591dbc57c" providerId="LiveId" clId="{025D549F-445A-462A-BCDF-6EE62F81CC2A}" dt="2024-05-04T05:02:07.053" v="8726"/>
          <ac:spMkLst>
            <pc:docMk/>
            <pc:sldMk cId="99452681" sldId="966"/>
            <ac:spMk id="26" creationId="{C8352918-13AC-7D41-9BFC-D25101020946}"/>
          </ac:spMkLst>
        </pc:spChg>
        <pc:spChg chg="del mod topLvl">
          <ac:chgData name="rajuahmed1162021@gmail.com" userId="30f68a9591dbc57c" providerId="LiveId" clId="{025D549F-445A-462A-BCDF-6EE62F81CC2A}" dt="2024-05-04T03:30:16.464" v="7464" actId="478"/>
          <ac:spMkLst>
            <pc:docMk/>
            <pc:sldMk cId="99452681" sldId="966"/>
            <ac:spMk id="27" creationId="{5F337A51-8664-D327-DC0C-7436F117C118}"/>
          </ac:spMkLst>
        </pc:spChg>
        <pc:spChg chg="mod topLvl">
          <ac:chgData name="rajuahmed1162021@gmail.com" userId="30f68a9591dbc57c" providerId="LiveId" clId="{025D549F-445A-462A-BCDF-6EE62F81CC2A}" dt="2024-05-04T04:59:35.995" v="8718" actId="1036"/>
          <ac:spMkLst>
            <pc:docMk/>
            <pc:sldMk cId="99452681" sldId="966"/>
            <ac:spMk id="28" creationId="{6B529544-796A-A701-A933-B86B551227EB}"/>
          </ac:spMkLst>
        </pc:spChg>
        <pc:spChg chg="mod topLvl">
          <ac:chgData name="rajuahmed1162021@gmail.com" userId="30f68a9591dbc57c" providerId="LiveId" clId="{025D549F-445A-462A-BCDF-6EE62F81CC2A}" dt="2024-05-04T04:59:35.995" v="8718" actId="1036"/>
          <ac:spMkLst>
            <pc:docMk/>
            <pc:sldMk cId="99452681" sldId="966"/>
            <ac:spMk id="29" creationId="{A58295F5-B523-69D2-86BD-04EE34188357}"/>
          </ac:spMkLst>
        </pc:spChg>
        <pc:spChg chg="mod topLvl">
          <ac:chgData name="rajuahmed1162021@gmail.com" userId="30f68a9591dbc57c" providerId="LiveId" clId="{025D549F-445A-462A-BCDF-6EE62F81CC2A}" dt="2024-05-04T04:59:35.995" v="8718" actId="1036"/>
          <ac:spMkLst>
            <pc:docMk/>
            <pc:sldMk cId="99452681" sldId="966"/>
            <ac:spMk id="30" creationId="{AD23C968-BF09-E837-AB68-FBD0E068D9A1}"/>
          </ac:spMkLst>
        </pc:spChg>
        <pc:spChg chg="add del mod ord">
          <ac:chgData name="rajuahmed1162021@gmail.com" userId="30f68a9591dbc57c" providerId="LiveId" clId="{025D549F-445A-462A-BCDF-6EE62F81CC2A}" dt="2024-05-04T05:02:51.740" v="8731"/>
          <ac:spMkLst>
            <pc:docMk/>
            <pc:sldMk cId="99452681" sldId="966"/>
            <ac:spMk id="31" creationId="{6232E249-4CFA-E817-163A-6F9EBC740ADE}"/>
          </ac:spMkLst>
        </pc:spChg>
        <pc:spChg chg="mod">
          <ac:chgData name="rajuahmed1162021@gmail.com" userId="30f68a9591dbc57c" providerId="LiveId" clId="{025D549F-445A-462A-BCDF-6EE62F81CC2A}" dt="2024-04-29T06:48:57.336" v="1790" actId="164"/>
          <ac:spMkLst>
            <pc:docMk/>
            <pc:sldMk cId="99452681" sldId="966"/>
            <ac:spMk id="31" creationId="{B0FA27A7-2E2B-C790-C9DF-3802CB64A1DD}"/>
          </ac:spMkLst>
        </pc:spChg>
        <pc:spChg chg="mod topLvl">
          <ac:chgData name="rajuahmed1162021@gmail.com" userId="30f68a9591dbc57c" providerId="LiveId" clId="{025D549F-445A-462A-BCDF-6EE62F81CC2A}" dt="2024-04-29T06:49:42.107" v="1799" actId="164"/>
          <ac:spMkLst>
            <pc:docMk/>
            <pc:sldMk cId="99452681" sldId="966"/>
            <ac:spMk id="32" creationId="{6CF3F629-541B-7DC7-5E35-07F97423DA01}"/>
          </ac:spMkLst>
        </pc:spChg>
        <pc:spChg chg="mod">
          <ac:chgData name="rajuahmed1162021@gmail.com" userId="30f68a9591dbc57c" providerId="LiveId" clId="{025D549F-445A-462A-BCDF-6EE62F81CC2A}" dt="2024-04-29T06:49:05.146" v="1792" actId="164"/>
          <ac:spMkLst>
            <pc:docMk/>
            <pc:sldMk cId="99452681" sldId="966"/>
            <ac:spMk id="34" creationId="{95F833A7-8462-59EC-BB3C-6FA55B27059B}"/>
          </ac:spMkLst>
        </pc:spChg>
        <pc:spChg chg="mod topLvl">
          <ac:chgData name="rajuahmed1162021@gmail.com" userId="30f68a9591dbc57c" providerId="LiveId" clId="{025D549F-445A-462A-BCDF-6EE62F81CC2A}" dt="2024-04-29T06:49:42.107" v="1799" actId="164"/>
          <ac:spMkLst>
            <pc:docMk/>
            <pc:sldMk cId="99452681" sldId="966"/>
            <ac:spMk id="35" creationId="{8CCBD5A0-F40A-FF9F-6346-84A0BEC47447}"/>
          </ac:spMkLst>
        </pc:spChg>
        <pc:spChg chg="del mod topLvl">
          <ac:chgData name="rajuahmed1162021@gmail.com" userId="30f68a9591dbc57c" providerId="LiveId" clId="{025D549F-445A-462A-BCDF-6EE62F81CC2A}" dt="2024-05-04T03:30:31.872" v="7469" actId="478"/>
          <ac:spMkLst>
            <pc:docMk/>
            <pc:sldMk cId="99452681" sldId="966"/>
            <ac:spMk id="36" creationId="{A7B1C45F-5362-0942-EB01-A844470B7355}"/>
          </ac:spMkLst>
        </pc:spChg>
        <pc:spChg chg="mod">
          <ac:chgData name="rajuahmed1162021@gmail.com" userId="30f68a9591dbc57c" providerId="LiveId" clId="{025D549F-445A-462A-BCDF-6EE62F81CC2A}" dt="2024-04-29T06:49:05.146" v="1792" actId="164"/>
          <ac:spMkLst>
            <pc:docMk/>
            <pc:sldMk cId="99452681" sldId="966"/>
            <ac:spMk id="37" creationId="{126538F8-45F7-B1BA-18B3-2E0BDF1AF765}"/>
          </ac:spMkLst>
        </pc:spChg>
        <pc:spChg chg="mod topLvl">
          <ac:chgData name="rajuahmed1162021@gmail.com" userId="30f68a9591dbc57c" providerId="LiveId" clId="{025D549F-445A-462A-BCDF-6EE62F81CC2A}" dt="2024-05-04T04:59:35.995" v="8718" actId="1036"/>
          <ac:spMkLst>
            <pc:docMk/>
            <pc:sldMk cId="99452681" sldId="966"/>
            <ac:spMk id="38" creationId="{81FAB74C-DD43-3916-3962-D4B5A989D0C2}"/>
          </ac:spMkLst>
        </pc:spChg>
        <pc:spChg chg="mod topLvl">
          <ac:chgData name="rajuahmed1162021@gmail.com" userId="30f68a9591dbc57c" providerId="LiveId" clId="{025D549F-445A-462A-BCDF-6EE62F81CC2A}" dt="2024-05-04T04:59:35.995" v="8718" actId="1036"/>
          <ac:spMkLst>
            <pc:docMk/>
            <pc:sldMk cId="99452681" sldId="966"/>
            <ac:spMk id="39" creationId="{56E006F3-CC55-64B1-A5F3-A22BAB5F92F3}"/>
          </ac:spMkLst>
        </pc:spChg>
        <pc:spChg chg="mod topLvl">
          <ac:chgData name="rajuahmed1162021@gmail.com" userId="30f68a9591dbc57c" providerId="LiveId" clId="{025D549F-445A-462A-BCDF-6EE62F81CC2A}" dt="2024-05-04T04:59:35.995" v="8718" actId="1036"/>
          <ac:spMkLst>
            <pc:docMk/>
            <pc:sldMk cId="99452681" sldId="966"/>
            <ac:spMk id="40" creationId="{7A6DAFDA-5A0D-6CD4-3026-821709F986B3}"/>
          </ac:spMkLst>
        </pc:spChg>
        <pc:spChg chg="del mod topLvl">
          <ac:chgData name="rajuahmed1162021@gmail.com" userId="30f68a9591dbc57c" providerId="LiveId" clId="{025D549F-445A-462A-BCDF-6EE62F81CC2A}" dt="2024-05-04T03:30:52.240" v="7475" actId="478"/>
          <ac:spMkLst>
            <pc:docMk/>
            <pc:sldMk cId="99452681" sldId="966"/>
            <ac:spMk id="42" creationId="{C961E4D0-10FB-4CBD-D10C-8D136F2CEDF2}"/>
          </ac:spMkLst>
        </pc:spChg>
        <pc:spChg chg="mod topLvl">
          <ac:chgData name="rajuahmed1162021@gmail.com" userId="30f68a9591dbc57c" providerId="LiveId" clId="{025D549F-445A-462A-BCDF-6EE62F81CC2A}" dt="2024-05-04T04:59:35.995" v="8718" actId="1036"/>
          <ac:spMkLst>
            <pc:docMk/>
            <pc:sldMk cId="99452681" sldId="966"/>
            <ac:spMk id="43" creationId="{4E37664E-7EB2-F0F0-719C-983329674834}"/>
          </ac:spMkLst>
        </pc:spChg>
        <pc:spChg chg="mod">
          <ac:chgData name="rajuahmed1162021@gmail.com" userId="30f68a9591dbc57c" providerId="LiveId" clId="{025D549F-445A-462A-BCDF-6EE62F81CC2A}" dt="2024-04-29T06:48:57.336" v="1790" actId="164"/>
          <ac:spMkLst>
            <pc:docMk/>
            <pc:sldMk cId="99452681" sldId="966"/>
            <ac:spMk id="44" creationId="{E63219AC-13CC-05B5-D4F1-F0FE456CA478}"/>
          </ac:spMkLst>
        </pc:spChg>
        <pc:spChg chg="mod topLvl">
          <ac:chgData name="rajuahmed1162021@gmail.com" userId="30f68a9591dbc57c" providerId="LiveId" clId="{025D549F-445A-462A-BCDF-6EE62F81CC2A}" dt="2024-04-29T06:49:42.107" v="1799" actId="164"/>
          <ac:spMkLst>
            <pc:docMk/>
            <pc:sldMk cId="99452681" sldId="966"/>
            <ac:spMk id="45" creationId="{BC70318A-D591-C080-5925-85C2F018BEA6}"/>
          </ac:spMkLst>
        </pc:spChg>
        <pc:spChg chg="mod">
          <ac:chgData name="rajuahmed1162021@gmail.com" userId="30f68a9591dbc57c" providerId="LiveId" clId="{025D549F-445A-462A-BCDF-6EE62F81CC2A}" dt="2024-04-29T06:49:05.146" v="1792" actId="164"/>
          <ac:spMkLst>
            <pc:docMk/>
            <pc:sldMk cId="99452681" sldId="966"/>
            <ac:spMk id="46" creationId="{0B105A9B-1B8E-3823-D9AE-B6529334BFEA}"/>
          </ac:spMkLst>
        </pc:spChg>
        <pc:spChg chg="mod topLvl">
          <ac:chgData name="rajuahmed1162021@gmail.com" userId="30f68a9591dbc57c" providerId="LiveId" clId="{025D549F-445A-462A-BCDF-6EE62F81CC2A}" dt="2024-05-04T04:59:35.995" v="8718" actId="1036"/>
          <ac:spMkLst>
            <pc:docMk/>
            <pc:sldMk cId="99452681" sldId="966"/>
            <ac:spMk id="47" creationId="{A7CD5714-EDCE-4358-F2CE-EBEA5EC4B173}"/>
          </ac:spMkLst>
        </pc:spChg>
        <pc:spChg chg="mod topLvl">
          <ac:chgData name="rajuahmed1162021@gmail.com" userId="30f68a9591dbc57c" providerId="LiveId" clId="{025D549F-445A-462A-BCDF-6EE62F81CC2A}" dt="2024-05-04T04:59:35.995" v="8718" actId="1036"/>
          <ac:spMkLst>
            <pc:docMk/>
            <pc:sldMk cId="99452681" sldId="966"/>
            <ac:spMk id="48" creationId="{7BAF2742-2CFE-641E-38F8-A722BA3B378A}"/>
          </ac:spMkLst>
        </pc:spChg>
        <pc:spChg chg="add del mod ord">
          <ac:chgData name="rajuahmed1162021@gmail.com" userId="30f68a9591dbc57c" providerId="LiveId" clId="{025D549F-445A-462A-BCDF-6EE62F81CC2A}" dt="2024-04-29T08:56:32.142" v="2096" actId="21"/>
          <ac:spMkLst>
            <pc:docMk/>
            <pc:sldMk cId="99452681" sldId="966"/>
            <ac:spMk id="49" creationId="{A4DEC68E-67D6-6826-742F-59796AE7A0AD}"/>
          </ac:spMkLst>
        </pc:spChg>
        <pc:spChg chg="add del mod">
          <ac:chgData name="rajuahmed1162021@gmail.com" userId="30f68a9591dbc57c" providerId="LiveId" clId="{025D549F-445A-462A-BCDF-6EE62F81CC2A}" dt="2024-05-04T05:03:18.878" v="8736"/>
          <ac:spMkLst>
            <pc:docMk/>
            <pc:sldMk cId="99452681" sldId="966"/>
            <ac:spMk id="49" creationId="{E80F31C2-65DB-893F-C8AC-0871C153B6D7}"/>
          </ac:spMkLst>
        </pc:spChg>
        <pc:spChg chg="mod">
          <ac:chgData name="rajuahmed1162021@gmail.com" userId="30f68a9591dbc57c" providerId="LiveId" clId="{025D549F-445A-462A-BCDF-6EE62F81CC2A}" dt="2024-04-29T06:48:57.336" v="1790" actId="164"/>
          <ac:spMkLst>
            <pc:docMk/>
            <pc:sldMk cId="99452681" sldId="966"/>
            <ac:spMk id="51" creationId="{1D96C249-EC51-B449-37B3-4F0B7B312314}"/>
          </ac:spMkLst>
        </pc:spChg>
        <pc:spChg chg="mod topLvl">
          <ac:chgData name="rajuahmed1162021@gmail.com" userId="30f68a9591dbc57c" providerId="LiveId" clId="{025D549F-445A-462A-BCDF-6EE62F81CC2A}" dt="2024-04-29T06:49:42.107" v="1799" actId="164"/>
          <ac:spMkLst>
            <pc:docMk/>
            <pc:sldMk cId="99452681" sldId="966"/>
            <ac:spMk id="52" creationId="{5154E54F-D24C-EB7E-AE42-735D6ED17F1F}"/>
          </ac:spMkLst>
        </pc:spChg>
        <pc:spChg chg="mod">
          <ac:chgData name="rajuahmed1162021@gmail.com" userId="30f68a9591dbc57c" providerId="LiveId" clId="{025D549F-445A-462A-BCDF-6EE62F81CC2A}" dt="2024-04-29T06:49:05.146" v="1792" actId="164"/>
          <ac:spMkLst>
            <pc:docMk/>
            <pc:sldMk cId="99452681" sldId="966"/>
            <ac:spMk id="53" creationId="{4E964BC3-0464-0B65-995C-D0A41FE87D20}"/>
          </ac:spMkLst>
        </pc:spChg>
        <pc:spChg chg="add del mod">
          <ac:chgData name="rajuahmed1162021@gmail.com" userId="30f68a9591dbc57c" providerId="LiveId" clId="{025D549F-445A-462A-BCDF-6EE62F81CC2A}" dt="2024-04-29T08:51:32.112" v="2015" actId="21"/>
          <ac:spMkLst>
            <pc:docMk/>
            <pc:sldMk cId="99452681" sldId="966"/>
            <ac:spMk id="54" creationId="{759A9890-7A5C-F196-F4B7-0A1688C37738}"/>
          </ac:spMkLst>
        </pc:spChg>
        <pc:spChg chg="add mod">
          <ac:chgData name="rajuahmed1162021@gmail.com" userId="30f68a9591dbc57c" providerId="LiveId" clId="{025D549F-445A-462A-BCDF-6EE62F81CC2A}" dt="2024-05-04T04:49:50.196" v="8444" actId="1076"/>
          <ac:spMkLst>
            <pc:docMk/>
            <pc:sldMk cId="99452681" sldId="966"/>
            <ac:spMk id="55" creationId="{31BFA508-0102-BB49-46A5-DDDDEF6D1428}"/>
          </ac:spMkLst>
        </pc:spChg>
        <pc:spChg chg="add mod">
          <ac:chgData name="rajuahmed1162021@gmail.com" userId="30f68a9591dbc57c" providerId="LiveId" clId="{025D549F-445A-462A-BCDF-6EE62F81CC2A}" dt="2024-04-29T09:35:47.356" v="2187" actId="164"/>
          <ac:spMkLst>
            <pc:docMk/>
            <pc:sldMk cId="99452681" sldId="966"/>
            <ac:spMk id="56" creationId="{65BC3BDA-B08A-C257-F5FD-07B1FBE4BDD0}"/>
          </ac:spMkLst>
        </pc:spChg>
        <pc:spChg chg="add mod">
          <ac:chgData name="rajuahmed1162021@gmail.com" userId="30f68a9591dbc57c" providerId="LiveId" clId="{025D549F-445A-462A-BCDF-6EE62F81CC2A}" dt="2024-04-29T09:35:47.356" v="2187" actId="164"/>
          <ac:spMkLst>
            <pc:docMk/>
            <pc:sldMk cId="99452681" sldId="966"/>
            <ac:spMk id="57" creationId="{A3C8AD0A-ABF1-79D8-C3BF-54A2887591FE}"/>
          </ac:spMkLst>
        </pc:spChg>
        <pc:spChg chg="add del mod ord">
          <ac:chgData name="rajuahmed1162021@gmail.com" userId="30f68a9591dbc57c" providerId="LiveId" clId="{025D549F-445A-462A-BCDF-6EE62F81CC2A}" dt="2024-05-04T04:49:41.997" v="8442" actId="478"/>
          <ac:spMkLst>
            <pc:docMk/>
            <pc:sldMk cId="99452681" sldId="966"/>
            <ac:spMk id="59" creationId="{F889EB52-F012-4D1A-2719-5B660B705B42}"/>
          </ac:spMkLst>
        </pc:spChg>
        <pc:spChg chg="add del mod">
          <ac:chgData name="rajuahmed1162021@gmail.com" userId="30f68a9591dbc57c" providerId="LiveId" clId="{025D549F-445A-462A-BCDF-6EE62F81CC2A}" dt="2024-04-29T08:57:55.663" v="2108" actId="21"/>
          <ac:spMkLst>
            <pc:docMk/>
            <pc:sldMk cId="99452681" sldId="966"/>
            <ac:spMk id="60" creationId="{7418E3AB-BC15-B025-1F87-C32118EAD83E}"/>
          </ac:spMkLst>
        </pc:spChg>
        <pc:spChg chg="add del mod">
          <ac:chgData name="rajuahmed1162021@gmail.com" userId="30f68a9591dbc57c" providerId="LiveId" clId="{025D549F-445A-462A-BCDF-6EE62F81CC2A}" dt="2024-04-29T08:58:01.643" v="2110" actId="478"/>
          <ac:spMkLst>
            <pc:docMk/>
            <pc:sldMk cId="99452681" sldId="966"/>
            <ac:spMk id="61" creationId="{7418E3AB-BC15-B025-1F87-C32118EAD83E}"/>
          </ac:spMkLst>
        </pc:spChg>
        <pc:spChg chg="add mod">
          <ac:chgData name="rajuahmed1162021@gmail.com" userId="30f68a9591dbc57c" providerId="LiveId" clId="{025D549F-445A-462A-BCDF-6EE62F81CC2A}" dt="2024-05-04T04:59:35.995" v="8718" actId="1036"/>
          <ac:spMkLst>
            <pc:docMk/>
            <pc:sldMk cId="99452681" sldId="966"/>
            <ac:spMk id="362" creationId="{11E8745A-05CD-58EB-0D06-A2A777C90FEB}"/>
          </ac:spMkLst>
        </pc:spChg>
        <pc:spChg chg="add mod">
          <ac:chgData name="rajuahmed1162021@gmail.com" userId="30f68a9591dbc57c" providerId="LiveId" clId="{025D549F-445A-462A-BCDF-6EE62F81CC2A}" dt="2024-05-04T04:59:35.995" v="8718" actId="1036"/>
          <ac:spMkLst>
            <pc:docMk/>
            <pc:sldMk cId="99452681" sldId="966"/>
            <ac:spMk id="363" creationId="{F9039B62-CE4C-0CFF-12AE-9AA52EF926A7}"/>
          </ac:spMkLst>
        </pc:spChg>
        <pc:spChg chg="add mod">
          <ac:chgData name="rajuahmed1162021@gmail.com" userId="30f68a9591dbc57c" providerId="LiveId" clId="{025D549F-445A-462A-BCDF-6EE62F81CC2A}" dt="2024-05-04T04:59:35.995" v="8718" actId="1036"/>
          <ac:spMkLst>
            <pc:docMk/>
            <pc:sldMk cId="99452681" sldId="966"/>
            <ac:spMk id="364" creationId="{C53B700B-84CD-05CA-79F7-FE6D9EB910C6}"/>
          </ac:spMkLst>
        </pc:spChg>
        <pc:spChg chg="add mod">
          <ac:chgData name="rajuahmed1162021@gmail.com" userId="30f68a9591dbc57c" providerId="LiveId" clId="{025D549F-445A-462A-BCDF-6EE62F81CC2A}" dt="2024-05-04T04:59:35.995" v="8718" actId="1036"/>
          <ac:spMkLst>
            <pc:docMk/>
            <pc:sldMk cId="99452681" sldId="966"/>
            <ac:spMk id="365" creationId="{A15116D3-77B7-578B-1F46-B19AA4191874}"/>
          </ac:spMkLst>
        </pc:spChg>
        <pc:spChg chg="add mod">
          <ac:chgData name="rajuahmed1162021@gmail.com" userId="30f68a9591dbc57c" providerId="LiveId" clId="{025D549F-445A-462A-BCDF-6EE62F81CC2A}" dt="2024-05-04T04:59:35.995" v="8718" actId="1036"/>
          <ac:spMkLst>
            <pc:docMk/>
            <pc:sldMk cId="99452681" sldId="966"/>
            <ac:spMk id="366" creationId="{F92B30BE-5DB8-F092-A5F1-2742484119A1}"/>
          </ac:spMkLst>
        </pc:spChg>
        <pc:spChg chg="add mod">
          <ac:chgData name="rajuahmed1162021@gmail.com" userId="30f68a9591dbc57c" providerId="LiveId" clId="{025D549F-445A-462A-BCDF-6EE62F81CC2A}" dt="2024-05-04T04:59:35.995" v="8718" actId="1036"/>
          <ac:spMkLst>
            <pc:docMk/>
            <pc:sldMk cId="99452681" sldId="966"/>
            <ac:spMk id="367" creationId="{B66B10D5-D238-0F7D-0114-DFD606540F2C}"/>
          </ac:spMkLst>
        </pc:spChg>
        <pc:spChg chg="add del mod ord topLvl">
          <ac:chgData name="rajuahmed1162021@gmail.com" userId="30f68a9591dbc57c" providerId="LiveId" clId="{025D549F-445A-462A-BCDF-6EE62F81CC2A}" dt="2024-05-04T04:58:07.089" v="8661" actId="21"/>
          <ac:spMkLst>
            <pc:docMk/>
            <pc:sldMk cId="99452681" sldId="966"/>
            <ac:spMk id="368" creationId="{A4DEC68E-67D6-6826-742F-59796AE7A0AD}"/>
          </ac:spMkLst>
        </pc:spChg>
        <pc:spChg chg="del">
          <ac:chgData name="rajuahmed1162021@gmail.com" userId="30f68a9591dbc57c" providerId="LiveId" clId="{025D549F-445A-462A-BCDF-6EE62F81CC2A}" dt="2024-04-29T07:00:19.388" v="1978" actId="478"/>
          <ac:spMkLst>
            <pc:docMk/>
            <pc:sldMk cId="99452681" sldId="966"/>
            <ac:spMk id="395" creationId="{E645E5D5-FC0D-0588-81C3-5BB064781B1C}"/>
          </ac:spMkLst>
        </pc:spChg>
        <pc:grpChg chg="add del mod">
          <ac:chgData name="rajuahmed1162021@gmail.com" userId="30f68a9591dbc57c" providerId="LiveId" clId="{025D549F-445A-462A-BCDF-6EE62F81CC2A}" dt="2024-04-29T07:00:16.698" v="1977" actId="478"/>
          <ac:grpSpMkLst>
            <pc:docMk/>
            <pc:sldMk cId="99452681" sldId="966"/>
            <ac:grpSpMk id="2" creationId="{B0CDEFF8-36EA-3293-3C74-657AD3DD53AD}"/>
          </ac:grpSpMkLst>
        </pc:grpChg>
        <pc:grpChg chg="add del mod">
          <ac:chgData name="rajuahmed1162021@gmail.com" userId="30f68a9591dbc57c" providerId="LiveId" clId="{025D549F-445A-462A-BCDF-6EE62F81CC2A}" dt="2024-05-04T04:51:47.674" v="8499" actId="165"/>
          <ac:grpSpMkLst>
            <pc:docMk/>
            <pc:sldMk cId="99452681" sldId="966"/>
            <ac:grpSpMk id="7" creationId="{E9BD46AA-13BD-5B12-2244-F283D92C878C}"/>
          </ac:grpSpMkLst>
        </pc:grpChg>
        <pc:grpChg chg="add del mod">
          <ac:chgData name="rajuahmed1162021@gmail.com" userId="30f68a9591dbc57c" providerId="LiveId" clId="{025D549F-445A-462A-BCDF-6EE62F81CC2A}" dt="2024-04-29T07:00:19.388" v="1978" actId="478"/>
          <ac:grpSpMkLst>
            <pc:docMk/>
            <pc:sldMk cId="99452681" sldId="966"/>
            <ac:grpSpMk id="8" creationId="{56D780B7-A446-EA31-FFD7-B17538A2A3AB}"/>
          </ac:grpSpMkLst>
        </pc:grpChg>
        <pc:grpChg chg="add del mod">
          <ac:chgData name="rajuahmed1162021@gmail.com" userId="30f68a9591dbc57c" providerId="LiveId" clId="{025D549F-445A-462A-BCDF-6EE62F81CC2A}" dt="2024-04-29T06:49:19.771" v="1795" actId="165"/>
          <ac:grpSpMkLst>
            <pc:docMk/>
            <pc:sldMk cId="99452681" sldId="966"/>
            <ac:grpSpMk id="9" creationId="{E5A45B2D-614C-BC27-663B-D4AD05F84F59}"/>
          </ac:grpSpMkLst>
        </pc:grpChg>
        <pc:grpChg chg="add del mod">
          <ac:chgData name="rajuahmed1162021@gmail.com" userId="30f68a9591dbc57c" providerId="LiveId" clId="{025D549F-445A-462A-BCDF-6EE62F81CC2A}" dt="2024-04-29T07:00:19.388" v="1978" actId="478"/>
          <ac:grpSpMkLst>
            <pc:docMk/>
            <pc:sldMk cId="99452681" sldId="966"/>
            <ac:grpSpMk id="10" creationId="{3CCC3726-D813-93AD-1B8B-A98D29B85C3B}"/>
          </ac:grpSpMkLst>
        </pc:grpChg>
        <pc:grpChg chg="add del mod">
          <ac:chgData name="rajuahmed1162021@gmail.com" userId="30f68a9591dbc57c" providerId="LiveId" clId="{025D549F-445A-462A-BCDF-6EE62F81CC2A}" dt="2024-05-04T04:51:59.180" v="8500" actId="165"/>
          <ac:grpSpMkLst>
            <pc:docMk/>
            <pc:sldMk cId="99452681" sldId="966"/>
            <ac:grpSpMk id="10" creationId="{E344F736-9E94-46C7-66A4-ECFF635DC7EE}"/>
          </ac:grpSpMkLst>
        </pc:grpChg>
        <pc:grpChg chg="add del mod">
          <ac:chgData name="rajuahmed1162021@gmail.com" userId="30f68a9591dbc57c" providerId="LiveId" clId="{025D549F-445A-462A-BCDF-6EE62F81CC2A}" dt="2024-04-29T07:00:19.388" v="1978" actId="478"/>
          <ac:grpSpMkLst>
            <pc:docMk/>
            <pc:sldMk cId="99452681" sldId="966"/>
            <ac:grpSpMk id="11" creationId="{28763E48-BA6B-9947-B45F-39D8C7A60A5B}"/>
          </ac:grpSpMkLst>
        </pc:grpChg>
        <pc:grpChg chg="add del mod">
          <ac:chgData name="rajuahmed1162021@gmail.com" userId="30f68a9591dbc57c" providerId="LiveId" clId="{025D549F-445A-462A-BCDF-6EE62F81CC2A}" dt="2024-05-04T04:51:59.180" v="8500" actId="165"/>
          <ac:grpSpMkLst>
            <pc:docMk/>
            <pc:sldMk cId="99452681" sldId="966"/>
            <ac:grpSpMk id="11" creationId="{9E60C513-9E7D-D772-129E-C5D52B5D6069}"/>
          </ac:grpSpMkLst>
        </pc:grpChg>
        <pc:grpChg chg="add del mod">
          <ac:chgData name="rajuahmed1162021@gmail.com" userId="30f68a9591dbc57c" providerId="LiveId" clId="{025D549F-445A-462A-BCDF-6EE62F81CC2A}" dt="2024-05-04T04:51:59.180" v="8500" actId="165"/>
          <ac:grpSpMkLst>
            <pc:docMk/>
            <pc:sldMk cId="99452681" sldId="966"/>
            <ac:grpSpMk id="12" creationId="{5ADBF8F5-FD9A-B9F2-29FD-779345777E1A}"/>
          </ac:grpSpMkLst>
        </pc:grpChg>
        <pc:grpChg chg="add del mod">
          <ac:chgData name="rajuahmed1162021@gmail.com" userId="30f68a9591dbc57c" providerId="LiveId" clId="{025D549F-445A-462A-BCDF-6EE62F81CC2A}" dt="2024-04-29T07:00:19.388" v="1978" actId="478"/>
          <ac:grpSpMkLst>
            <pc:docMk/>
            <pc:sldMk cId="99452681" sldId="966"/>
            <ac:grpSpMk id="12" creationId="{B8DA6DD3-6BD9-4AFE-23C6-5784DB646BB3}"/>
          </ac:grpSpMkLst>
        </pc:grpChg>
        <pc:grpChg chg="add del mod">
          <ac:chgData name="rajuahmed1162021@gmail.com" userId="30f68a9591dbc57c" providerId="LiveId" clId="{025D549F-445A-462A-BCDF-6EE62F81CC2A}" dt="2024-04-29T08:54:40.986" v="2058" actId="165"/>
          <ac:grpSpMkLst>
            <pc:docMk/>
            <pc:sldMk cId="99452681" sldId="966"/>
            <ac:grpSpMk id="13" creationId="{BFA7474E-6F87-0CCC-BB10-7AFFC44EB650}"/>
          </ac:grpSpMkLst>
        </pc:grpChg>
        <pc:grpChg chg="add del mod">
          <ac:chgData name="rajuahmed1162021@gmail.com" userId="30f68a9591dbc57c" providerId="LiveId" clId="{025D549F-445A-462A-BCDF-6EE62F81CC2A}" dt="2024-05-04T04:57:08.285" v="8656" actId="165"/>
          <ac:grpSpMkLst>
            <pc:docMk/>
            <pc:sldMk cId="99452681" sldId="966"/>
            <ac:grpSpMk id="23" creationId="{30ABFBBC-A833-38FE-6A0B-6B2A4B817FC1}"/>
          </ac:grpSpMkLst>
        </pc:grpChg>
        <pc:grpChg chg="add del mod topLvl">
          <ac:chgData name="rajuahmed1162021@gmail.com" userId="30f68a9591dbc57c" providerId="LiveId" clId="{025D549F-445A-462A-BCDF-6EE62F81CC2A}" dt="2024-04-29T08:52:11.470" v="2019" actId="165"/>
          <ac:grpSpMkLst>
            <pc:docMk/>
            <pc:sldMk cId="99452681" sldId="966"/>
            <ac:grpSpMk id="26" creationId="{E2CCBBC6-29D5-9332-C61F-3078FB23581A}"/>
          </ac:grpSpMkLst>
        </pc:grpChg>
        <pc:grpChg chg="add del mod topLvl">
          <ac:chgData name="rajuahmed1162021@gmail.com" userId="30f68a9591dbc57c" providerId="LiveId" clId="{025D549F-445A-462A-BCDF-6EE62F81CC2A}" dt="2024-04-29T08:52:11.470" v="2019" actId="165"/>
          <ac:grpSpMkLst>
            <pc:docMk/>
            <pc:sldMk cId="99452681" sldId="966"/>
            <ac:grpSpMk id="33" creationId="{827F8453-2F52-E7C1-0E91-417A95DC2096}"/>
          </ac:grpSpMkLst>
        </pc:grpChg>
        <pc:grpChg chg="add del mod topLvl">
          <ac:chgData name="rajuahmed1162021@gmail.com" userId="30f68a9591dbc57c" providerId="LiveId" clId="{025D549F-445A-462A-BCDF-6EE62F81CC2A}" dt="2024-04-29T08:52:11.470" v="2019" actId="165"/>
          <ac:grpSpMkLst>
            <pc:docMk/>
            <pc:sldMk cId="99452681" sldId="966"/>
            <ac:grpSpMk id="41" creationId="{8E2F8F3E-99F9-844A-59D0-80D2E69BE248}"/>
          </ac:grpSpMkLst>
        </pc:grpChg>
        <pc:grpChg chg="add del mod">
          <ac:chgData name="rajuahmed1162021@gmail.com" userId="30f68a9591dbc57c" providerId="LiveId" clId="{025D549F-445A-462A-BCDF-6EE62F81CC2A}" dt="2024-04-29T08:52:09.850" v="2018" actId="165"/>
          <ac:grpSpMkLst>
            <pc:docMk/>
            <pc:sldMk cId="99452681" sldId="966"/>
            <ac:grpSpMk id="50" creationId="{56CD814E-34B3-5C19-F020-558361BB5DE1}"/>
          </ac:grpSpMkLst>
        </pc:grpChg>
        <pc:grpChg chg="add del mod">
          <ac:chgData name="rajuahmed1162021@gmail.com" userId="30f68a9591dbc57c" providerId="LiveId" clId="{025D549F-445A-462A-BCDF-6EE62F81CC2A}" dt="2024-05-04T03:29:59.130" v="7459" actId="165"/>
          <ac:grpSpMkLst>
            <pc:docMk/>
            <pc:sldMk cId="99452681" sldId="966"/>
            <ac:grpSpMk id="352" creationId="{77C3E2F6-155D-B187-0897-07FC108F557C}"/>
          </ac:grpSpMkLst>
        </pc:grpChg>
        <pc:grpChg chg="add del mod">
          <ac:chgData name="rajuahmed1162021@gmail.com" userId="30f68a9591dbc57c" providerId="LiveId" clId="{025D549F-445A-462A-BCDF-6EE62F81CC2A}" dt="2024-05-04T03:29:59.130" v="7459" actId="165"/>
          <ac:grpSpMkLst>
            <pc:docMk/>
            <pc:sldMk cId="99452681" sldId="966"/>
            <ac:grpSpMk id="353" creationId="{42A14616-3ECD-55EF-28F5-273376672543}"/>
          </ac:grpSpMkLst>
        </pc:grpChg>
        <pc:grpChg chg="add del mod">
          <ac:chgData name="rajuahmed1162021@gmail.com" userId="30f68a9591dbc57c" providerId="LiveId" clId="{025D549F-445A-462A-BCDF-6EE62F81CC2A}" dt="2024-05-04T03:29:59.130" v="7459" actId="165"/>
          <ac:grpSpMkLst>
            <pc:docMk/>
            <pc:sldMk cId="99452681" sldId="966"/>
            <ac:grpSpMk id="354" creationId="{D7B5DD4B-0759-7F4D-35A4-CCAAEA916E0A}"/>
          </ac:grpSpMkLst>
        </pc:grpChg>
        <pc:grpChg chg="add del mod">
          <ac:chgData name="rajuahmed1162021@gmail.com" userId="30f68a9591dbc57c" providerId="LiveId" clId="{025D549F-445A-462A-BCDF-6EE62F81CC2A}" dt="2024-04-29T09:38:06.475" v="2221" actId="478"/>
          <ac:grpSpMkLst>
            <pc:docMk/>
            <pc:sldMk cId="99452681" sldId="966"/>
            <ac:grpSpMk id="355" creationId="{2F6DF768-302C-FC68-44DA-D345D0E70F48}"/>
          </ac:grpSpMkLst>
        </pc:grpChg>
        <pc:grpChg chg="add del mod">
          <ac:chgData name="rajuahmed1162021@gmail.com" userId="30f68a9591dbc57c" providerId="LiveId" clId="{025D549F-445A-462A-BCDF-6EE62F81CC2A}" dt="2024-04-29T09:36:44.650" v="2215" actId="478"/>
          <ac:grpSpMkLst>
            <pc:docMk/>
            <pc:sldMk cId="99452681" sldId="966"/>
            <ac:grpSpMk id="361" creationId="{B59C4665-2C29-3A37-FC03-063DDAED8EFD}"/>
          </ac:grpSpMkLst>
        </pc:grpChg>
        <pc:grpChg chg="del">
          <ac:chgData name="rajuahmed1162021@gmail.com" userId="30f68a9591dbc57c" providerId="LiveId" clId="{025D549F-445A-462A-BCDF-6EE62F81CC2A}" dt="2024-04-29T07:00:19.388" v="1978" actId="478"/>
          <ac:grpSpMkLst>
            <pc:docMk/>
            <pc:sldMk cId="99452681" sldId="966"/>
            <ac:grpSpMk id="376" creationId="{0D4F012C-5ECF-A882-A166-7B87B77CFD8D}"/>
          </ac:grpSpMkLst>
        </pc:grpChg>
        <pc:picChg chg="del">
          <ac:chgData name="rajuahmed1162021@gmail.com" userId="30f68a9591dbc57c" providerId="LiveId" clId="{025D549F-445A-462A-BCDF-6EE62F81CC2A}" dt="2024-04-29T07:00:19.388" v="1978" actId="478"/>
          <ac:picMkLst>
            <pc:docMk/>
            <pc:sldMk cId="99452681" sldId="966"/>
            <ac:picMk id="3" creationId="{3C4158AE-7805-E11C-B444-C33BE240AF2E}"/>
          </ac:picMkLst>
        </pc:picChg>
        <pc:picChg chg="add mod modCrop">
          <ac:chgData name="rajuahmed1162021@gmail.com" userId="30f68a9591dbc57c" providerId="LiveId" clId="{025D549F-445A-462A-BCDF-6EE62F81CC2A}" dt="2024-05-04T05:02:23.060" v="8730" actId="18131"/>
          <ac:picMkLst>
            <pc:docMk/>
            <pc:sldMk cId="99452681" sldId="966"/>
            <ac:picMk id="41" creationId="{7FDF4ED8-F899-5EAE-8B7B-F91B1C6D84D2}"/>
          </ac:picMkLst>
        </pc:picChg>
        <pc:picChg chg="add del mod modCrop">
          <ac:chgData name="rajuahmed1162021@gmail.com" userId="30f68a9591dbc57c" providerId="LiveId" clId="{025D549F-445A-462A-BCDF-6EE62F81CC2A}" dt="2024-05-04T05:03:10.009" v="8735" actId="478"/>
          <ac:picMkLst>
            <pc:docMk/>
            <pc:sldMk cId="99452681" sldId="966"/>
            <ac:picMk id="45" creationId="{43D2185C-9637-2457-2750-68A77790733F}"/>
          </ac:picMkLst>
        </pc:picChg>
        <pc:picChg chg="add mod modCrop">
          <ac:chgData name="rajuahmed1162021@gmail.com" userId="30f68a9591dbc57c" providerId="LiveId" clId="{025D549F-445A-462A-BCDF-6EE62F81CC2A}" dt="2024-05-04T05:03:31.387" v="8739" actId="18131"/>
          <ac:picMkLst>
            <pc:docMk/>
            <pc:sldMk cId="99452681" sldId="966"/>
            <ac:picMk id="51" creationId="{BFF98BFD-94FC-F0DA-0D0C-2E708BBF1D09}"/>
          </ac:picMkLst>
        </pc:picChg>
        <pc:cxnChg chg="mod">
          <ac:chgData name="rajuahmed1162021@gmail.com" userId="30f68a9591dbc57c" providerId="LiveId" clId="{025D549F-445A-462A-BCDF-6EE62F81CC2A}" dt="2024-04-29T05:37:38.100" v="670"/>
          <ac:cxnSpMkLst>
            <pc:docMk/>
            <pc:sldMk cId="99452681" sldId="966"/>
            <ac:cxnSpMk id="4" creationId="{5DE23A8B-A2C2-960E-EDCC-49FCCC7D4456}"/>
          </ac:cxnSpMkLst>
        </pc:cxnChg>
        <pc:cxnChg chg="mod">
          <ac:chgData name="rajuahmed1162021@gmail.com" userId="30f68a9591dbc57c" providerId="LiveId" clId="{025D549F-445A-462A-BCDF-6EE62F81CC2A}" dt="2024-04-29T05:37:38.100" v="670"/>
          <ac:cxnSpMkLst>
            <pc:docMk/>
            <pc:sldMk cId="99452681" sldId="966"/>
            <ac:cxnSpMk id="5" creationId="{120F89D6-5CB4-B622-282C-5B962A9F3C93}"/>
          </ac:cxnSpMkLst>
        </pc:cxnChg>
        <pc:cxnChg chg="mod">
          <ac:chgData name="rajuahmed1162021@gmail.com" userId="30f68a9591dbc57c" providerId="LiveId" clId="{025D549F-445A-462A-BCDF-6EE62F81CC2A}" dt="2024-04-29T05:37:38.100" v="670"/>
          <ac:cxnSpMkLst>
            <pc:docMk/>
            <pc:sldMk cId="99452681" sldId="966"/>
            <ac:cxnSpMk id="6" creationId="{D0A829BE-C654-9A09-5F0C-2C8712F4E15A}"/>
          </ac:cxnSpMkLst>
        </pc:cxnChg>
        <pc:cxnChg chg="mod">
          <ac:chgData name="rajuahmed1162021@gmail.com" userId="30f68a9591dbc57c" providerId="LiveId" clId="{025D549F-445A-462A-BCDF-6EE62F81CC2A}" dt="2024-04-29T05:37:38.100" v="670"/>
          <ac:cxnSpMkLst>
            <pc:docMk/>
            <pc:sldMk cId="99452681" sldId="966"/>
            <ac:cxnSpMk id="7" creationId="{2EEA99AA-F754-D4BE-0A4C-BF05F3211B70}"/>
          </ac:cxnSpMkLst>
        </pc:cxnChg>
        <pc:cxnChg chg="add del mod">
          <ac:chgData name="rajuahmed1162021@gmail.com" userId="30f68a9591dbc57c" providerId="LiveId" clId="{025D549F-445A-462A-BCDF-6EE62F81CC2A}" dt="2024-05-04T04:51:25.821" v="8496" actId="478"/>
          <ac:cxnSpMkLst>
            <pc:docMk/>
            <pc:sldMk cId="99452681" sldId="966"/>
            <ac:cxnSpMk id="9" creationId="{F6D9F8E0-9F38-8B24-8A1F-9C8C91745C73}"/>
          </ac:cxnSpMkLst>
        </pc:cxnChg>
        <pc:cxnChg chg="add del mod">
          <ac:chgData name="rajuahmed1162021@gmail.com" userId="30f68a9591dbc57c" providerId="LiveId" clId="{025D549F-445A-462A-BCDF-6EE62F81CC2A}" dt="2024-05-04T04:51:24.685" v="8495" actId="478"/>
          <ac:cxnSpMkLst>
            <pc:docMk/>
            <pc:sldMk cId="99452681" sldId="966"/>
            <ac:cxnSpMk id="13" creationId="{B953E83B-64AA-EE81-B69F-A20CF7DB561D}"/>
          </ac:cxnSpMkLst>
        </pc:cxnChg>
        <pc:cxnChg chg="add del mod">
          <ac:chgData name="rajuahmed1162021@gmail.com" userId="30f68a9591dbc57c" providerId="LiveId" clId="{025D549F-445A-462A-BCDF-6EE62F81CC2A}" dt="2024-05-04T04:57:03.359" v="8655" actId="478"/>
          <ac:cxnSpMkLst>
            <pc:docMk/>
            <pc:sldMk cId="99452681" sldId="966"/>
            <ac:cxnSpMk id="16" creationId="{E4B40E71-FA38-7784-BCE8-370FA3F70AF2}"/>
          </ac:cxnSpMkLst>
        </pc:cxnChg>
        <pc:cxnChg chg="del mod topLvl">
          <ac:chgData name="rajuahmed1162021@gmail.com" userId="30f68a9591dbc57c" providerId="LiveId" clId="{025D549F-445A-462A-BCDF-6EE62F81CC2A}" dt="2024-04-29T08:58:24.108" v="2113" actId="478"/>
          <ac:cxnSpMkLst>
            <pc:docMk/>
            <pc:sldMk cId="99452681" sldId="966"/>
            <ac:cxnSpMk id="17" creationId="{092B660E-0855-0012-16B9-F8C38EF163CA}"/>
          </ac:cxnSpMkLst>
        </pc:cxnChg>
        <pc:cxnChg chg="add del mod">
          <ac:chgData name="rajuahmed1162021@gmail.com" userId="30f68a9591dbc57c" providerId="LiveId" clId="{025D549F-445A-462A-BCDF-6EE62F81CC2A}" dt="2024-05-04T04:57:03.359" v="8655" actId="478"/>
          <ac:cxnSpMkLst>
            <pc:docMk/>
            <pc:sldMk cId="99452681" sldId="966"/>
            <ac:cxnSpMk id="17" creationId="{A074F644-E076-C3D6-0E0B-32E84079AA43}"/>
          </ac:cxnSpMkLst>
        </pc:cxnChg>
        <pc:cxnChg chg="add del mod">
          <ac:chgData name="rajuahmed1162021@gmail.com" userId="30f68a9591dbc57c" providerId="LiveId" clId="{025D549F-445A-462A-BCDF-6EE62F81CC2A}" dt="2024-05-04T04:57:03.359" v="8655" actId="478"/>
          <ac:cxnSpMkLst>
            <pc:docMk/>
            <pc:sldMk cId="99452681" sldId="966"/>
            <ac:cxnSpMk id="19" creationId="{39247E3B-CC8B-C9BE-B348-48114966B997}"/>
          </ac:cxnSpMkLst>
        </pc:cxnChg>
        <pc:cxnChg chg="add del mod">
          <ac:chgData name="rajuahmed1162021@gmail.com" userId="30f68a9591dbc57c" providerId="LiveId" clId="{025D549F-445A-462A-BCDF-6EE62F81CC2A}" dt="2024-05-04T04:57:03.359" v="8655" actId="478"/>
          <ac:cxnSpMkLst>
            <pc:docMk/>
            <pc:sldMk cId="99452681" sldId="966"/>
            <ac:cxnSpMk id="20" creationId="{71539C88-247C-F3D9-1A49-98EA27BC9532}"/>
          </ac:cxnSpMkLst>
        </pc:cxnChg>
        <pc:cxnChg chg="del mod topLvl">
          <ac:chgData name="rajuahmed1162021@gmail.com" userId="30f68a9591dbc57c" providerId="LiveId" clId="{025D549F-445A-462A-BCDF-6EE62F81CC2A}" dt="2024-04-29T08:58:18.764" v="2112" actId="478"/>
          <ac:cxnSpMkLst>
            <pc:docMk/>
            <pc:sldMk cId="99452681" sldId="966"/>
            <ac:cxnSpMk id="21" creationId="{E32C1386-F469-0DC7-8B4A-FAD2DDFFE961}"/>
          </ac:cxnSpMkLst>
        </pc:cxnChg>
        <pc:cxnChg chg="del mod topLvl">
          <ac:chgData name="rajuahmed1162021@gmail.com" userId="30f68a9591dbc57c" providerId="LiveId" clId="{025D549F-445A-462A-BCDF-6EE62F81CC2A}" dt="2024-04-29T08:58:14.428" v="2111" actId="478"/>
          <ac:cxnSpMkLst>
            <pc:docMk/>
            <pc:sldMk cId="99452681" sldId="966"/>
            <ac:cxnSpMk id="22" creationId="{8D264C33-8383-36D7-77D9-CA7401632DBA}"/>
          </ac:cxnSpMkLst>
        </pc:cxnChg>
        <pc:cxnChg chg="del mod topLvl">
          <ac:chgData name="rajuahmed1162021@gmail.com" userId="30f68a9591dbc57c" providerId="LiveId" clId="{025D549F-445A-462A-BCDF-6EE62F81CC2A}" dt="2024-04-29T08:58:25.772" v="2114" actId="478"/>
          <ac:cxnSpMkLst>
            <pc:docMk/>
            <pc:sldMk cId="99452681" sldId="966"/>
            <ac:cxnSpMk id="25" creationId="{C6FD57FA-EF96-566B-5FB0-352A8C4D0270}"/>
          </ac:cxnSpMkLst>
        </pc:cxnChg>
        <pc:cxnChg chg="add del mod">
          <ac:chgData name="rajuahmed1162021@gmail.com" userId="30f68a9591dbc57c" providerId="LiveId" clId="{025D549F-445A-462A-BCDF-6EE62F81CC2A}" dt="2024-05-04T04:56:58.493" v="8654" actId="478"/>
          <ac:cxnSpMkLst>
            <pc:docMk/>
            <pc:sldMk cId="99452681" sldId="966"/>
            <ac:cxnSpMk id="25" creationId="{DC579205-C3E5-2925-B023-9BEDB0029F48}"/>
          </ac:cxnSpMkLst>
        </pc:cxnChg>
        <pc:cxnChg chg="add del mod">
          <ac:chgData name="rajuahmed1162021@gmail.com" userId="30f68a9591dbc57c" providerId="LiveId" clId="{025D549F-445A-462A-BCDF-6EE62F81CC2A}" dt="2024-05-04T04:59:05.996" v="8675" actId="478"/>
          <ac:cxnSpMkLst>
            <pc:docMk/>
            <pc:sldMk cId="99452681" sldId="966"/>
            <ac:cxnSpMk id="33" creationId="{44BD29F0-470F-5330-226C-B8447AEEDF24}"/>
          </ac:cxnSpMkLst>
        </pc:cxnChg>
        <pc:cxnChg chg="add del mod">
          <ac:chgData name="rajuahmed1162021@gmail.com" userId="30f68a9591dbc57c" providerId="LiveId" clId="{025D549F-445A-462A-BCDF-6EE62F81CC2A}" dt="2024-05-04T04:59:47.294" v="8722" actId="21"/>
          <ac:cxnSpMkLst>
            <pc:docMk/>
            <pc:sldMk cId="99452681" sldId="966"/>
            <ac:cxnSpMk id="35" creationId="{109C2D60-426B-98BB-B659-19BFABAABFC3}"/>
          </ac:cxnSpMkLst>
        </pc:cxnChg>
        <pc:cxnChg chg="add del mod">
          <ac:chgData name="rajuahmed1162021@gmail.com" userId="30f68a9591dbc57c" providerId="LiveId" clId="{025D549F-445A-462A-BCDF-6EE62F81CC2A}" dt="2024-04-29T08:55:30.539" v="2085" actId="478"/>
          <ac:cxnSpMkLst>
            <pc:docMk/>
            <pc:sldMk cId="99452681" sldId="966"/>
            <ac:cxnSpMk id="58" creationId="{300A8B71-91F0-C7F9-27BA-B034D4429AD9}"/>
          </ac:cxnSpMkLst>
        </pc:cxnChg>
        <pc:cxnChg chg="add del mod">
          <ac:chgData name="rajuahmed1162021@gmail.com" userId="30f68a9591dbc57c" providerId="LiveId" clId="{025D549F-445A-462A-BCDF-6EE62F81CC2A}" dt="2024-04-29T09:36:52.266" v="2216" actId="478"/>
          <ac:cxnSpMkLst>
            <pc:docMk/>
            <pc:sldMk cId="99452681" sldId="966"/>
            <ac:cxnSpMk id="63" creationId="{12A200BD-9617-D61C-9B73-A3FAF7BAC2EE}"/>
          </ac:cxnSpMkLst>
        </pc:cxnChg>
        <pc:cxnChg chg="mod">
          <ac:chgData name="rajuahmed1162021@gmail.com" userId="30f68a9591dbc57c" providerId="LiveId" clId="{025D549F-445A-462A-BCDF-6EE62F81CC2A}" dt="2024-04-29T09:34:03.621" v="2167"/>
          <ac:cxnSpMkLst>
            <pc:docMk/>
            <pc:sldMk cId="99452681" sldId="966"/>
            <ac:cxnSpMk id="356" creationId="{7C1CF298-DB69-FC66-EB49-C6CBC3796B87}"/>
          </ac:cxnSpMkLst>
        </pc:cxnChg>
        <pc:cxnChg chg="mod">
          <ac:chgData name="rajuahmed1162021@gmail.com" userId="30f68a9591dbc57c" providerId="LiveId" clId="{025D549F-445A-462A-BCDF-6EE62F81CC2A}" dt="2024-04-29T09:34:03.621" v="2167"/>
          <ac:cxnSpMkLst>
            <pc:docMk/>
            <pc:sldMk cId="99452681" sldId="966"/>
            <ac:cxnSpMk id="357" creationId="{116D6E33-4CED-C616-DF1D-63BCDE35C6D4}"/>
          </ac:cxnSpMkLst>
        </pc:cxnChg>
        <pc:cxnChg chg="mod">
          <ac:chgData name="rajuahmed1162021@gmail.com" userId="30f68a9591dbc57c" providerId="LiveId" clId="{025D549F-445A-462A-BCDF-6EE62F81CC2A}" dt="2024-04-29T09:34:03.621" v="2167"/>
          <ac:cxnSpMkLst>
            <pc:docMk/>
            <pc:sldMk cId="99452681" sldId="966"/>
            <ac:cxnSpMk id="358" creationId="{CE4FB16A-D3E1-DA7E-5933-A6961CCE8830}"/>
          </ac:cxnSpMkLst>
        </pc:cxnChg>
        <pc:cxnChg chg="mod">
          <ac:chgData name="rajuahmed1162021@gmail.com" userId="30f68a9591dbc57c" providerId="LiveId" clId="{025D549F-445A-462A-BCDF-6EE62F81CC2A}" dt="2024-04-29T09:34:03.621" v="2167"/>
          <ac:cxnSpMkLst>
            <pc:docMk/>
            <pc:sldMk cId="99452681" sldId="966"/>
            <ac:cxnSpMk id="359" creationId="{3EF09D94-7052-7EC1-4BB9-5EEB0C3B14A7}"/>
          </ac:cxnSpMkLst>
        </pc:cxnChg>
        <pc:cxnChg chg="add del mod">
          <ac:chgData name="rajuahmed1162021@gmail.com" userId="30f68a9591dbc57c" providerId="LiveId" clId="{025D549F-445A-462A-BCDF-6EE62F81CC2A}" dt="2024-04-29T09:36:52.266" v="2216" actId="478"/>
          <ac:cxnSpMkLst>
            <pc:docMk/>
            <pc:sldMk cId="99452681" sldId="966"/>
            <ac:cxnSpMk id="360" creationId="{23ED0D7F-E9E1-9524-177E-969883D31039}"/>
          </ac:cxnSpMkLst>
        </pc:cxnChg>
      </pc:sldChg>
      <pc:sldChg chg="addSp delSp modSp mod">
        <pc:chgData name="rajuahmed1162021@gmail.com" userId="30f68a9591dbc57c" providerId="LiveId" clId="{025D549F-445A-462A-BCDF-6EE62F81CC2A}" dt="2024-05-04T04:35:43.367" v="8254" actId="207"/>
        <pc:sldMkLst>
          <pc:docMk/>
          <pc:sldMk cId="2691469454" sldId="967"/>
        </pc:sldMkLst>
        <pc:spChg chg="add mod ord topLvl">
          <ac:chgData name="rajuahmed1162021@gmail.com" userId="30f68a9591dbc57c" providerId="LiveId" clId="{025D549F-445A-462A-BCDF-6EE62F81CC2A}" dt="2024-05-04T04:34:38.724" v="8246" actId="14861"/>
          <ac:spMkLst>
            <pc:docMk/>
            <pc:sldMk cId="2691469454" sldId="967"/>
            <ac:spMk id="2" creationId="{DE7313A4-0FCC-1212-1326-02AEDA227512}"/>
          </ac:spMkLst>
        </pc:spChg>
        <pc:spChg chg="add mod ord topLvl">
          <ac:chgData name="rajuahmed1162021@gmail.com" userId="30f68a9591dbc57c" providerId="LiveId" clId="{025D549F-445A-462A-BCDF-6EE62F81CC2A}" dt="2024-05-04T04:31:26.374" v="8141" actId="207"/>
          <ac:spMkLst>
            <pc:docMk/>
            <pc:sldMk cId="2691469454" sldId="967"/>
            <ac:spMk id="3" creationId="{565BEF85-016B-CFCC-CFE6-0AC11CDC6C6B}"/>
          </ac:spMkLst>
        </pc:spChg>
        <pc:spChg chg="add mod ord topLvl">
          <ac:chgData name="rajuahmed1162021@gmail.com" userId="30f68a9591dbc57c" providerId="LiveId" clId="{025D549F-445A-462A-BCDF-6EE62F81CC2A}" dt="2024-05-04T04:31:30.437" v="8142" actId="207"/>
          <ac:spMkLst>
            <pc:docMk/>
            <pc:sldMk cId="2691469454" sldId="967"/>
            <ac:spMk id="4" creationId="{107382E9-1CB9-0BDE-E78D-2D7E3C7D3263}"/>
          </ac:spMkLst>
        </pc:spChg>
        <pc:spChg chg="mod">
          <ac:chgData name="rajuahmed1162021@gmail.com" userId="30f68a9591dbc57c" providerId="LiveId" clId="{025D549F-445A-462A-BCDF-6EE62F81CC2A}" dt="2024-04-29T06:07:17.101" v="1284" actId="164"/>
          <ac:spMkLst>
            <pc:docMk/>
            <pc:sldMk cId="2691469454" sldId="967"/>
            <ac:spMk id="5" creationId="{B55613F2-46B4-18C5-C7C8-AA1C73644435}"/>
          </ac:spMkLst>
        </pc:spChg>
        <pc:spChg chg="mod">
          <ac:chgData name="rajuahmed1162021@gmail.com" userId="30f68a9591dbc57c" providerId="LiveId" clId="{025D549F-445A-462A-BCDF-6EE62F81CC2A}" dt="2024-04-29T06:07:17.101" v="1284" actId="164"/>
          <ac:spMkLst>
            <pc:docMk/>
            <pc:sldMk cId="2691469454" sldId="967"/>
            <ac:spMk id="6" creationId="{EDFE6F5F-083A-7050-CCD4-F6954A59D12C}"/>
          </ac:spMkLst>
        </pc:spChg>
        <pc:spChg chg="mod">
          <ac:chgData name="rajuahmed1162021@gmail.com" userId="30f68a9591dbc57c" providerId="LiveId" clId="{025D549F-445A-462A-BCDF-6EE62F81CC2A}" dt="2024-04-29T06:08:04.618" v="1290" actId="164"/>
          <ac:spMkLst>
            <pc:docMk/>
            <pc:sldMk cId="2691469454" sldId="967"/>
            <ac:spMk id="12" creationId="{5037ADF6-C718-5EDD-CFB1-9D7D79143FDB}"/>
          </ac:spMkLst>
        </pc:spChg>
        <pc:spChg chg="mod">
          <ac:chgData name="rajuahmed1162021@gmail.com" userId="30f68a9591dbc57c" providerId="LiveId" clId="{025D549F-445A-462A-BCDF-6EE62F81CC2A}" dt="2024-04-29T06:08:04.618" v="1290" actId="164"/>
          <ac:spMkLst>
            <pc:docMk/>
            <pc:sldMk cId="2691469454" sldId="967"/>
            <ac:spMk id="13" creationId="{4DB980BC-91DB-E495-CF2E-594E9D827FF4}"/>
          </ac:spMkLst>
        </pc:spChg>
        <pc:spChg chg="del">
          <ac:chgData name="rajuahmed1162021@gmail.com" userId="30f68a9591dbc57c" providerId="LiveId" clId="{025D549F-445A-462A-BCDF-6EE62F81CC2A}" dt="2024-04-29T06:33:33.913" v="1569" actId="478"/>
          <ac:spMkLst>
            <pc:docMk/>
            <pc:sldMk cId="2691469454" sldId="967"/>
            <ac:spMk id="15" creationId="{73CC5E8E-8A9E-3BB0-0E14-97A063EA07F9}"/>
          </ac:spMkLst>
        </pc:spChg>
        <pc:spChg chg="del">
          <ac:chgData name="rajuahmed1162021@gmail.com" userId="30f68a9591dbc57c" providerId="LiveId" clId="{025D549F-445A-462A-BCDF-6EE62F81CC2A}" dt="2024-04-29T06:33:33.913" v="1569" actId="478"/>
          <ac:spMkLst>
            <pc:docMk/>
            <pc:sldMk cId="2691469454" sldId="967"/>
            <ac:spMk id="16" creationId="{78806B01-F42F-4F2D-BB53-FC11CDA14CC7}"/>
          </ac:spMkLst>
        </pc:spChg>
        <pc:spChg chg="del">
          <ac:chgData name="rajuahmed1162021@gmail.com" userId="30f68a9591dbc57c" providerId="LiveId" clId="{025D549F-445A-462A-BCDF-6EE62F81CC2A}" dt="2024-04-29T06:33:33.913" v="1569" actId="478"/>
          <ac:spMkLst>
            <pc:docMk/>
            <pc:sldMk cId="2691469454" sldId="967"/>
            <ac:spMk id="18" creationId="{A858DB29-E934-4A31-D2D5-BF1428D0471E}"/>
          </ac:spMkLst>
        </pc:spChg>
        <pc:spChg chg="mod">
          <ac:chgData name="rajuahmed1162021@gmail.com" userId="30f68a9591dbc57c" providerId="LiveId" clId="{025D549F-445A-462A-BCDF-6EE62F81CC2A}" dt="2024-04-29T06:07:17.101" v="1284" actId="164"/>
          <ac:spMkLst>
            <pc:docMk/>
            <pc:sldMk cId="2691469454" sldId="967"/>
            <ac:spMk id="22" creationId="{6D79A5EE-BDEC-97F3-7DD2-C5A01A9806A3}"/>
          </ac:spMkLst>
        </pc:spChg>
        <pc:spChg chg="mod">
          <ac:chgData name="rajuahmed1162021@gmail.com" userId="30f68a9591dbc57c" providerId="LiveId" clId="{025D549F-445A-462A-BCDF-6EE62F81CC2A}" dt="2024-04-29T06:07:17.101" v="1284" actId="164"/>
          <ac:spMkLst>
            <pc:docMk/>
            <pc:sldMk cId="2691469454" sldId="967"/>
            <ac:spMk id="23" creationId="{0644915A-00A5-98F1-CC25-2D2C73D7ACA8}"/>
          </ac:spMkLst>
        </pc:spChg>
        <pc:spChg chg="mod">
          <ac:chgData name="rajuahmed1162021@gmail.com" userId="30f68a9591dbc57c" providerId="LiveId" clId="{025D549F-445A-462A-BCDF-6EE62F81CC2A}" dt="2024-04-29T06:07:17.101" v="1284" actId="164"/>
          <ac:spMkLst>
            <pc:docMk/>
            <pc:sldMk cId="2691469454" sldId="967"/>
            <ac:spMk id="24" creationId="{E9EBF5C9-28F9-15A5-157E-6205B7E60BB8}"/>
          </ac:spMkLst>
        </pc:spChg>
        <pc:spChg chg="mod">
          <ac:chgData name="rajuahmed1162021@gmail.com" userId="30f68a9591dbc57c" providerId="LiveId" clId="{025D549F-445A-462A-BCDF-6EE62F81CC2A}" dt="2024-04-29T06:07:17.101" v="1284" actId="164"/>
          <ac:spMkLst>
            <pc:docMk/>
            <pc:sldMk cId="2691469454" sldId="967"/>
            <ac:spMk id="25" creationId="{758093E7-2A05-E13E-7A78-E8E19BF0FB0B}"/>
          </ac:spMkLst>
        </pc:spChg>
        <pc:spChg chg="mod">
          <ac:chgData name="rajuahmed1162021@gmail.com" userId="30f68a9591dbc57c" providerId="LiveId" clId="{025D549F-445A-462A-BCDF-6EE62F81CC2A}" dt="2024-04-29T06:08:04.618" v="1290" actId="164"/>
          <ac:spMkLst>
            <pc:docMk/>
            <pc:sldMk cId="2691469454" sldId="967"/>
            <ac:spMk id="26" creationId="{4BADEE15-8D6E-DF14-0D2C-53D436B9BF60}"/>
          </ac:spMkLst>
        </pc:spChg>
        <pc:spChg chg="mod">
          <ac:chgData name="rajuahmed1162021@gmail.com" userId="30f68a9591dbc57c" providerId="LiveId" clId="{025D549F-445A-462A-BCDF-6EE62F81CC2A}" dt="2024-04-29T06:08:04.618" v="1290" actId="164"/>
          <ac:spMkLst>
            <pc:docMk/>
            <pc:sldMk cId="2691469454" sldId="967"/>
            <ac:spMk id="27" creationId="{1A9EDF98-877E-0351-73D6-21B73B670453}"/>
          </ac:spMkLst>
        </pc:spChg>
        <pc:spChg chg="mod">
          <ac:chgData name="rajuahmed1162021@gmail.com" userId="30f68a9591dbc57c" providerId="LiveId" clId="{025D549F-445A-462A-BCDF-6EE62F81CC2A}" dt="2024-04-29T06:08:04.618" v="1290" actId="164"/>
          <ac:spMkLst>
            <pc:docMk/>
            <pc:sldMk cId="2691469454" sldId="967"/>
            <ac:spMk id="28" creationId="{5D6338B2-A4EB-2C60-2162-5332D56017D2}"/>
          </ac:spMkLst>
        </pc:spChg>
        <pc:spChg chg="mod">
          <ac:chgData name="rajuahmed1162021@gmail.com" userId="30f68a9591dbc57c" providerId="LiveId" clId="{025D549F-445A-462A-BCDF-6EE62F81CC2A}" dt="2024-04-29T06:08:04.618" v="1290" actId="164"/>
          <ac:spMkLst>
            <pc:docMk/>
            <pc:sldMk cId="2691469454" sldId="967"/>
            <ac:spMk id="29" creationId="{12C64BCF-4F1F-8187-4073-103EEB34B59E}"/>
          </ac:spMkLst>
        </pc:spChg>
        <pc:spChg chg="add mod">
          <ac:chgData name="rajuahmed1162021@gmail.com" userId="30f68a9591dbc57c" providerId="LiveId" clId="{025D549F-445A-462A-BCDF-6EE62F81CC2A}" dt="2024-04-29T06:45:04.539" v="1780" actId="12788"/>
          <ac:spMkLst>
            <pc:docMk/>
            <pc:sldMk cId="2691469454" sldId="967"/>
            <ac:spMk id="42" creationId="{8BFE2CD2-D50F-2F74-8E53-254D9C18B084}"/>
          </ac:spMkLst>
        </pc:spChg>
        <pc:spChg chg="add mod topLvl">
          <ac:chgData name="rajuahmed1162021@gmail.com" userId="30f68a9591dbc57c" providerId="LiveId" clId="{025D549F-445A-462A-BCDF-6EE62F81CC2A}" dt="2024-04-29T06:45:29.148" v="1781" actId="165"/>
          <ac:spMkLst>
            <pc:docMk/>
            <pc:sldMk cId="2691469454" sldId="967"/>
            <ac:spMk id="43" creationId="{8DBC6A88-C658-E5E7-7C09-6EACEC2348AF}"/>
          </ac:spMkLst>
        </pc:spChg>
        <pc:spChg chg="add mod topLvl">
          <ac:chgData name="rajuahmed1162021@gmail.com" userId="30f68a9591dbc57c" providerId="LiveId" clId="{025D549F-445A-462A-BCDF-6EE62F81CC2A}" dt="2024-04-30T04:09:54.860" v="3615" actId="2"/>
          <ac:spMkLst>
            <pc:docMk/>
            <pc:sldMk cId="2691469454" sldId="967"/>
            <ac:spMk id="44" creationId="{B5A4F6E7-2861-F02F-AD93-AC817EF88B2B}"/>
          </ac:spMkLst>
        </pc:spChg>
        <pc:spChg chg="add del mod topLvl">
          <ac:chgData name="rajuahmed1162021@gmail.com" userId="30f68a9591dbc57c" providerId="LiveId" clId="{025D549F-445A-462A-BCDF-6EE62F81CC2A}" dt="2024-05-04T04:31:18.686" v="8139" actId="207"/>
          <ac:spMkLst>
            <pc:docMk/>
            <pc:sldMk cId="2691469454" sldId="967"/>
            <ac:spMk id="45" creationId="{23091C1D-668C-D43E-B12D-81FE7D8D374A}"/>
          </ac:spMkLst>
        </pc:spChg>
        <pc:spChg chg="add mod topLvl">
          <ac:chgData name="rajuahmed1162021@gmail.com" userId="30f68a9591dbc57c" providerId="LiveId" clId="{025D549F-445A-462A-BCDF-6EE62F81CC2A}" dt="2024-05-04T04:35:14.926" v="8247" actId="207"/>
          <ac:spMkLst>
            <pc:docMk/>
            <pc:sldMk cId="2691469454" sldId="967"/>
            <ac:spMk id="46" creationId="{A8FA1498-AA31-60B1-5270-5AAA152653C9}"/>
          </ac:spMkLst>
        </pc:spChg>
        <pc:spChg chg="add del mod topLvl">
          <ac:chgData name="rajuahmed1162021@gmail.com" userId="30f68a9591dbc57c" providerId="LiveId" clId="{025D549F-445A-462A-BCDF-6EE62F81CC2A}" dt="2024-05-04T04:27:49.151" v="8007" actId="478"/>
          <ac:spMkLst>
            <pc:docMk/>
            <pc:sldMk cId="2691469454" sldId="967"/>
            <ac:spMk id="47" creationId="{BA9B91A6-A951-7894-47A3-C020FF83E013}"/>
          </ac:spMkLst>
        </pc:spChg>
        <pc:spChg chg="add mod topLvl">
          <ac:chgData name="rajuahmed1162021@gmail.com" userId="30f68a9591dbc57c" providerId="LiveId" clId="{025D549F-445A-462A-BCDF-6EE62F81CC2A}" dt="2024-04-29T06:45:29.148" v="1781" actId="165"/>
          <ac:spMkLst>
            <pc:docMk/>
            <pc:sldMk cId="2691469454" sldId="967"/>
            <ac:spMk id="48" creationId="{879019AB-5DC8-4779-2F24-0B9F5EA1C500}"/>
          </ac:spMkLst>
        </pc:spChg>
        <pc:spChg chg="add mod topLvl">
          <ac:chgData name="rajuahmed1162021@gmail.com" userId="30f68a9591dbc57c" providerId="LiveId" clId="{025D549F-445A-462A-BCDF-6EE62F81CC2A}" dt="2024-04-30T04:09:56.225" v="3616" actId="2"/>
          <ac:spMkLst>
            <pc:docMk/>
            <pc:sldMk cId="2691469454" sldId="967"/>
            <ac:spMk id="49" creationId="{D5430B99-533A-F0B8-8EE0-F603C98A534F}"/>
          </ac:spMkLst>
        </pc:spChg>
        <pc:spChg chg="add mod topLvl">
          <ac:chgData name="rajuahmed1162021@gmail.com" userId="30f68a9591dbc57c" providerId="LiveId" clId="{025D549F-445A-462A-BCDF-6EE62F81CC2A}" dt="2024-05-04T04:35:14.926" v="8247" actId="207"/>
          <ac:spMkLst>
            <pc:docMk/>
            <pc:sldMk cId="2691469454" sldId="967"/>
            <ac:spMk id="50" creationId="{6FFEA8EC-36DA-361F-6D82-D2F6A99CDF87}"/>
          </ac:spMkLst>
        </pc:spChg>
        <pc:spChg chg="add del mod topLvl">
          <ac:chgData name="rajuahmed1162021@gmail.com" userId="30f68a9591dbc57c" providerId="LiveId" clId="{025D549F-445A-462A-BCDF-6EE62F81CC2A}" dt="2024-05-04T04:27:47.054" v="8006" actId="478"/>
          <ac:spMkLst>
            <pc:docMk/>
            <pc:sldMk cId="2691469454" sldId="967"/>
            <ac:spMk id="51" creationId="{287C7CEF-AF68-C296-9ACB-BE97CAAA775B}"/>
          </ac:spMkLst>
        </pc:spChg>
        <pc:spChg chg="add mod topLvl">
          <ac:chgData name="rajuahmed1162021@gmail.com" userId="30f68a9591dbc57c" providerId="LiveId" clId="{025D549F-445A-462A-BCDF-6EE62F81CC2A}" dt="2024-04-29T06:45:29.148" v="1781" actId="165"/>
          <ac:spMkLst>
            <pc:docMk/>
            <pc:sldMk cId="2691469454" sldId="967"/>
            <ac:spMk id="52" creationId="{BB1F5007-E999-9AB4-2BD3-EE80F374B5FB}"/>
          </ac:spMkLst>
        </pc:spChg>
        <pc:spChg chg="add mod topLvl">
          <ac:chgData name="rajuahmed1162021@gmail.com" userId="30f68a9591dbc57c" providerId="LiveId" clId="{025D549F-445A-462A-BCDF-6EE62F81CC2A}" dt="2024-04-30T04:09:56.385" v="3617" actId="2"/>
          <ac:spMkLst>
            <pc:docMk/>
            <pc:sldMk cId="2691469454" sldId="967"/>
            <ac:spMk id="53" creationId="{22C26602-0091-780F-8005-94E81F9EE8EA}"/>
          </ac:spMkLst>
        </pc:spChg>
        <pc:spChg chg="add mod topLvl">
          <ac:chgData name="rajuahmed1162021@gmail.com" userId="30f68a9591dbc57c" providerId="LiveId" clId="{025D549F-445A-462A-BCDF-6EE62F81CC2A}" dt="2024-05-04T04:35:14.926" v="8247" actId="207"/>
          <ac:spMkLst>
            <pc:docMk/>
            <pc:sldMk cId="2691469454" sldId="967"/>
            <ac:spMk id="54" creationId="{D56B04B1-C7A4-0F1D-3795-341CF28B4021}"/>
          </ac:spMkLst>
        </pc:spChg>
        <pc:spChg chg="add del mod topLvl">
          <ac:chgData name="rajuahmed1162021@gmail.com" userId="30f68a9591dbc57c" providerId="LiveId" clId="{025D549F-445A-462A-BCDF-6EE62F81CC2A}" dt="2024-05-04T04:27:45.038" v="8005" actId="478"/>
          <ac:spMkLst>
            <pc:docMk/>
            <pc:sldMk cId="2691469454" sldId="967"/>
            <ac:spMk id="55" creationId="{E769CA6A-7CBD-86BD-9E4A-3CD2FF620804}"/>
          </ac:spMkLst>
        </pc:spChg>
        <pc:spChg chg="add mod topLvl">
          <ac:chgData name="rajuahmed1162021@gmail.com" userId="30f68a9591dbc57c" providerId="LiveId" clId="{025D549F-445A-462A-BCDF-6EE62F81CC2A}" dt="2024-04-29T06:45:29.148" v="1781" actId="165"/>
          <ac:spMkLst>
            <pc:docMk/>
            <pc:sldMk cId="2691469454" sldId="967"/>
            <ac:spMk id="56" creationId="{4DB829E0-51BC-0F53-5EDE-3B9E690A45F2}"/>
          </ac:spMkLst>
        </pc:spChg>
        <pc:spChg chg="add mod topLvl">
          <ac:chgData name="rajuahmed1162021@gmail.com" userId="30f68a9591dbc57c" providerId="LiveId" clId="{025D549F-445A-462A-BCDF-6EE62F81CC2A}" dt="2024-04-29T06:45:29.148" v="1781" actId="165"/>
          <ac:spMkLst>
            <pc:docMk/>
            <pc:sldMk cId="2691469454" sldId="967"/>
            <ac:spMk id="57" creationId="{C2857702-7028-6EFC-DE05-251892666958}"/>
          </ac:spMkLst>
        </pc:spChg>
        <pc:spChg chg="add mod topLvl">
          <ac:chgData name="rajuahmed1162021@gmail.com" userId="30f68a9591dbc57c" providerId="LiveId" clId="{025D549F-445A-462A-BCDF-6EE62F81CC2A}" dt="2024-05-04T04:35:14.926" v="8247" actId="207"/>
          <ac:spMkLst>
            <pc:docMk/>
            <pc:sldMk cId="2691469454" sldId="967"/>
            <ac:spMk id="58" creationId="{D7581C67-7611-910D-F026-CB1B4239866B}"/>
          </ac:spMkLst>
        </pc:spChg>
        <pc:spChg chg="add del">
          <ac:chgData name="rajuahmed1162021@gmail.com" userId="30f68a9591dbc57c" providerId="LiveId" clId="{025D549F-445A-462A-BCDF-6EE62F81CC2A}" dt="2024-04-29T06:08:01.258" v="1289" actId="478"/>
          <ac:spMkLst>
            <pc:docMk/>
            <pc:sldMk cId="2691469454" sldId="967"/>
            <ac:spMk id="64" creationId="{544C05D5-7C1D-2DFD-BC48-D304042613C9}"/>
          </ac:spMkLst>
        </pc:spChg>
        <pc:spChg chg="del">
          <ac:chgData name="rajuahmed1162021@gmail.com" userId="30f68a9591dbc57c" providerId="LiveId" clId="{025D549F-445A-462A-BCDF-6EE62F81CC2A}" dt="2024-04-29T06:33:33.913" v="1569" actId="478"/>
          <ac:spMkLst>
            <pc:docMk/>
            <pc:sldMk cId="2691469454" sldId="967"/>
            <ac:spMk id="66" creationId="{FC367076-A333-E85F-3B5F-1C3B9B227763}"/>
          </ac:spMkLst>
        </pc:spChg>
        <pc:spChg chg="del">
          <ac:chgData name="rajuahmed1162021@gmail.com" userId="30f68a9591dbc57c" providerId="LiveId" clId="{025D549F-445A-462A-BCDF-6EE62F81CC2A}" dt="2024-04-29T06:33:33.913" v="1569" actId="478"/>
          <ac:spMkLst>
            <pc:docMk/>
            <pc:sldMk cId="2691469454" sldId="967"/>
            <ac:spMk id="70" creationId="{724274E3-43B3-D9D8-C0BE-17AE10FAFA0F}"/>
          </ac:spMkLst>
        </pc:spChg>
        <pc:spChg chg="del">
          <ac:chgData name="rajuahmed1162021@gmail.com" userId="30f68a9591dbc57c" providerId="LiveId" clId="{025D549F-445A-462A-BCDF-6EE62F81CC2A}" dt="2024-04-29T06:33:33.913" v="1569" actId="478"/>
          <ac:spMkLst>
            <pc:docMk/>
            <pc:sldMk cId="2691469454" sldId="967"/>
            <ac:spMk id="74" creationId="{3F38DDAF-2D33-7F04-4CD4-9F48EDEE8147}"/>
          </ac:spMkLst>
        </pc:spChg>
        <pc:spChg chg="del">
          <ac:chgData name="rajuahmed1162021@gmail.com" userId="30f68a9591dbc57c" providerId="LiveId" clId="{025D549F-445A-462A-BCDF-6EE62F81CC2A}" dt="2024-04-29T06:33:33.913" v="1569" actId="478"/>
          <ac:spMkLst>
            <pc:docMk/>
            <pc:sldMk cId="2691469454" sldId="967"/>
            <ac:spMk id="75" creationId="{D890FBAC-4F1C-986A-896E-5179D8774F11}"/>
          </ac:spMkLst>
        </pc:spChg>
        <pc:spChg chg="del">
          <ac:chgData name="rajuahmed1162021@gmail.com" userId="30f68a9591dbc57c" providerId="LiveId" clId="{025D549F-445A-462A-BCDF-6EE62F81CC2A}" dt="2024-04-29T06:33:33.913" v="1569" actId="478"/>
          <ac:spMkLst>
            <pc:docMk/>
            <pc:sldMk cId="2691469454" sldId="967"/>
            <ac:spMk id="76" creationId="{CD22E067-0004-75A0-7636-9955EC5F9AA7}"/>
          </ac:spMkLst>
        </pc:spChg>
        <pc:spChg chg="del">
          <ac:chgData name="rajuahmed1162021@gmail.com" userId="30f68a9591dbc57c" providerId="LiveId" clId="{025D549F-445A-462A-BCDF-6EE62F81CC2A}" dt="2024-04-29T06:33:33.913" v="1569" actId="478"/>
          <ac:spMkLst>
            <pc:docMk/>
            <pc:sldMk cId="2691469454" sldId="967"/>
            <ac:spMk id="77" creationId="{3A9B9F63-A155-E614-FA23-DC6F21065369}"/>
          </ac:spMkLst>
        </pc:spChg>
        <pc:spChg chg="add mod ord">
          <ac:chgData name="rajuahmed1162021@gmail.com" userId="30f68a9591dbc57c" providerId="LiveId" clId="{025D549F-445A-462A-BCDF-6EE62F81CC2A}" dt="2024-05-04T04:35:43.367" v="8254" actId="207"/>
          <ac:spMkLst>
            <pc:docMk/>
            <pc:sldMk cId="2691469454" sldId="967"/>
            <ac:spMk id="83" creationId="{BE058460-12D5-6BF1-7745-A0F25F686118}"/>
          </ac:spMkLst>
        </pc:spChg>
        <pc:grpChg chg="add del mod">
          <ac:chgData name="rajuahmed1162021@gmail.com" userId="30f68a9591dbc57c" providerId="LiveId" clId="{025D549F-445A-462A-BCDF-6EE62F81CC2A}" dt="2024-04-29T05:39:38.972" v="723" actId="478"/>
          <ac:grpSpMkLst>
            <pc:docMk/>
            <pc:sldMk cId="2691469454" sldId="967"/>
            <ac:grpSpMk id="2" creationId="{2F7519E9-0446-01CD-F549-C065E6391740}"/>
          </ac:grpSpMkLst>
        </pc:grpChg>
        <pc:grpChg chg="add del mod">
          <ac:chgData name="rajuahmed1162021@gmail.com" userId="30f68a9591dbc57c" providerId="LiveId" clId="{025D549F-445A-462A-BCDF-6EE62F81CC2A}" dt="2024-05-04T04:28:36.799" v="8017" actId="165"/>
          <ac:grpSpMkLst>
            <pc:docMk/>
            <pc:sldMk cId="2691469454" sldId="967"/>
            <ac:grpSpMk id="5" creationId="{5138D6A9-971E-F61F-F97B-AE45A485A7F1}"/>
          </ac:grpSpMkLst>
        </pc:grpChg>
        <pc:grpChg chg="add del mod">
          <ac:chgData name="rajuahmed1162021@gmail.com" userId="30f68a9591dbc57c" providerId="LiveId" clId="{025D549F-445A-462A-BCDF-6EE62F81CC2A}" dt="2024-05-04T04:31:08.952" v="8138" actId="165"/>
          <ac:grpSpMkLst>
            <pc:docMk/>
            <pc:sldMk cId="2691469454" sldId="967"/>
            <ac:grpSpMk id="6" creationId="{A9EC0BE4-3135-57E3-B22F-1A2EE477C412}"/>
          </ac:grpSpMkLst>
        </pc:grpChg>
        <pc:grpChg chg="add del mod">
          <ac:chgData name="rajuahmed1162021@gmail.com" userId="30f68a9591dbc57c" providerId="LiveId" clId="{025D549F-445A-462A-BCDF-6EE62F81CC2A}" dt="2024-05-04T04:31:08.952" v="8138" actId="165"/>
          <ac:grpSpMkLst>
            <pc:docMk/>
            <pc:sldMk cId="2691469454" sldId="967"/>
            <ac:grpSpMk id="7" creationId="{5813095C-861F-8C3F-8364-054F59ADB0BC}"/>
          </ac:grpSpMkLst>
        </pc:grpChg>
        <pc:grpChg chg="add del mod">
          <ac:chgData name="rajuahmed1162021@gmail.com" userId="30f68a9591dbc57c" providerId="LiveId" clId="{025D549F-445A-462A-BCDF-6EE62F81CC2A}" dt="2024-05-04T04:31:08.952" v="8138" actId="165"/>
          <ac:grpSpMkLst>
            <pc:docMk/>
            <pc:sldMk cId="2691469454" sldId="967"/>
            <ac:grpSpMk id="8" creationId="{5CA11B85-59FF-35B0-EAC7-731AEC693DE7}"/>
          </ac:grpSpMkLst>
        </pc:grpChg>
        <pc:grpChg chg="add del mod">
          <ac:chgData name="rajuahmed1162021@gmail.com" userId="30f68a9591dbc57c" providerId="LiveId" clId="{025D549F-445A-462A-BCDF-6EE62F81CC2A}" dt="2024-04-29T06:33:30.814" v="1568" actId="21"/>
          <ac:grpSpMkLst>
            <pc:docMk/>
            <pc:sldMk cId="2691469454" sldId="967"/>
            <ac:grpSpMk id="9" creationId="{1689EBD6-CDF1-ACA8-2C39-F4ED18406D73}"/>
          </ac:grpSpMkLst>
        </pc:grpChg>
        <pc:grpChg chg="add del mod">
          <ac:chgData name="rajuahmed1162021@gmail.com" userId="30f68a9591dbc57c" providerId="LiveId" clId="{025D549F-445A-462A-BCDF-6EE62F81CC2A}" dt="2024-05-04T04:31:08.952" v="8138" actId="165"/>
          <ac:grpSpMkLst>
            <pc:docMk/>
            <pc:sldMk cId="2691469454" sldId="967"/>
            <ac:grpSpMk id="9" creationId="{A701B459-F1D4-2BA2-67DD-7811CC5E66B5}"/>
          </ac:grpSpMkLst>
        </pc:grpChg>
        <pc:grpChg chg="add mod">
          <ac:chgData name="rajuahmed1162021@gmail.com" userId="30f68a9591dbc57c" providerId="LiveId" clId="{025D549F-445A-462A-BCDF-6EE62F81CC2A}" dt="2024-04-29T06:08:04.618" v="1290" actId="164"/>
          <ac:grpSpMkLst>
            <pc:docMk/>
            <pc:sldMk cId="2691469454" sldId="967"/>
            <ac:grpSpMk id="20" creationId="{47334B03-9E1B-E544-8728-6E8CE6ACB77A}"/>
          </ac:grpSpMkLst>
        </pc:grpChg>
        <pc:grpChg chg="add del mod">
          <ac:chgData name="rajuahmed1162021@gmail.com" userId="30f68a9591dbc57c" providerId="LiveId" clId="{025D549F-445A-462A-BCDF-6EE62F81CC2A}" dt="2024-04-29T06:33:33.913" v="1569" actId="478"/>
          <ac:grpSpMkLst>
            <pc:docMk/>
            <pc:sldMk cId="2691469454" sldId="967"/>
            <ac:grpSpMk id="21" creationId="{8E037463-1912-0E7F-C24A-0EEF36331A15}"/>
          </ac:grpSpMkLst>
        </pc:grpChg>
        <pc:grpChg chg="add del mod">
          <ac:chgData name="rajuahmed1162021@gmail.com" userId="30f68a9591dbc57c" providerId="LiveId" clId="{025D549F-445A-462A-BCDF-6EE62F81CC2A}" dt="2024-04-29T06:37:51.147" v="1612" actId="165"/>
          <ac:grpSpMkLst>
            <pc:docMk/>
            <pc:sldMk cId="2691469454" sldId="967"/>
            <ac:grpSpMk id="30" creationId="{1689EBD6-CDF1-ACA8-2C39-F4ED18406D73}"/>
          </ac:grpSpMkLst>
        </pc:grpChg>
        <pc:grpChg chg="del">
          <ac:chgData name="rajuahmed1162021@gmail.com" userId="30f68a9591dbc57c" providerId="LiveId" clId="{025D549F-445A-462A-BCDF-6EE62F81CC2A}" dt="2024-04-29T06:33:33.913" v="1569" actId="478"/>
          <ac:grpSpMkLst>
            <pc:docMk/>
            <pc:sldMk cId="2691469454" sldId="967"/>
            <ac:grpSpMk id="34" creationId="{B4CBFF1A-76EE-755C-A34E-A7B3C37B64C6}"/>
          </ac:grpSpMkLst>
        </pc:grpChg>
        <pc:grpChg chg="add del mod topLvl">
          <ac:chgData name="rajuahmed1162021@gmail.com" userId="30f68a9591dbc57c" providerId="LiveId" clId="{025D549F-445A-462A-BCDF-6EE62F81CC2A}" dt="2024-04-29T06:45:39.947" v="1782" actId="165"/>
          <ac:grpSpMkLst>
            <pc:docMk/>
            <pc:sldMk cId="2691469454" sldId="967"/>
            <ac:grpSpMk id="59" creationId="{966DDAB4-D06E-1B3B-0D57-6247CB9858FC}"/>
          </ac:grpSpMkLst>
        </pc:grpChg>
        <pc:grpChg chg="add del mod topLvl">
          <ac:chgData name="rajuahmed1162021@gmail.com" userId="30f68a9591dbc57c" providerId="LiveId" clId="{025D549F-445A-462A-BCDF-6EE62F81CC2A}" dt="2024-04-29T06:45:39.947" v="1782" actId="165"/>
          <ac:grpSpMkLst>
            <pc:docMk/>
            <pc:sldMk cId="2691469454" sldId="967"/>
            <ac:grpSpMk id="60" creationId="{03D4B4A6-D080-5B12-B9F0-E1D52F6DC648}"/>
          </ac:grpSpMkLst>
        </pc:grpChg>
        <pc:grpChg chg="add del mod topLvl">
          <ac:chgData name="rajuahmed1162021@gmail.com" userId="30f68a9591dbc57c" providerId="LiveId" clId="{025D549F-445A-462A-BCDF-6EE62F81CC2A}" dt="2024-04-29T06:45:39.947" v="1782" actId="165"/>
          <ac:grpSpMkLst>
            <pc:docMk/>
            <pc:sldMk cId="2691469454" sldId="967"/>
            <ac:grpSpMk id="61" creationId="{1571E893-46C2-E673-789D-6E1E8390C7EA}"/>
          </ac:grpSpMkLst>
        </pc:grpChg>
        <pc:grpChg chg="add del mod topLvl">
          <ac:chgData name="rajuahmed1162021@gmail.com" userId="30f68a9591dbc57c" providerId="LiveId" clId="{025D549F-445A-462A-BCDF-6EE62F81CC2A}" dt="2024-04-29T06:45:39.947" v="1782" actId="165"/>
          <ac:grpSpMkLst>
            <pc:docMk/>
            <pc:sldMk cId="2691469454" sldId="967"/>
            <ac:grpSpMk id="62" creationId="{97A16AE9-D459-CA85-9CAD-B0FD18994991}"/>
          </ac:grpSpMkLst>
        </pc:grpChg>
        <pc:grpChg chg="add del mod">
          <ac:chgData name="rajuahmed1162021@gmail.com" userId="30f68a9591dbc57c" providerId="LiveId" clId="{025D549F-445A-462A-BCDF-6EE62F81CC2A}" dt="2024-04-29T06:37:04.219" v="1592" actId="165"/>
          <ac:grpSpMkLst>
            <pc:docMk/>
            <pc:sldMk cId="2691469454" sldId="967"/>
            <ac:grpSpMk id="63" creationId="{04D8F4D2-8E99-8214-40FF-246C8333B091}"/>
          </ac:grpSpMkLst>
        </pc:grpChg>
        <pc:grpChg chg="add mod">
          <ac:chgData name="rajuahmed1162021@gmail.com" userId="30f68a9591dbc57c" providerId="LiveId" clId="{025D549F-445A-462A-BCDF-6EE62F81CC2A}" dt="2024-04-29T06:37:49.994" v="1611" actId="571"/>
          <ac:grpSpMkLst>
            <pc:docMk/>
            <pc:sldMk cId="2691469454" sldId="967"/>
            <ac:grpSpMk id="65" creationId="{69E52A51-BFFC-719B-E369-E6DF42D02008}"/>
          </ac:grpSpMkLst>
        </pc:grpChg>
        <pc:grpChg chg="add del mod">
          <ac:chgData name="rajuahmed1162021@gmail.com" userId="30f68a9591dbc57c" providerId="LiveId" clId="{025D549F-445A-462A-BCDF-6EE62F81CC2A}" dt="2024-04-29T06:45:29.148" v="1781" actId="165"/>
          <ac:grpSpMkLst>
            <pc:docMk/>
            <pc:sldMk cId="2691469454" sldId="967"/>
            <ac:grpSpMk id="79" creationId="{3BCFA2BD-2CAF-27EA-C8CB-C72AFFCD6F23}"/>
          </ac:grpSpMkLst>
        </pc:grpChg>
        <pc:grpChg chg="add del mod">
          <ac:chgData name="rajuahmed1162021@gmail.com" userId="30f68a9591dbc57c" providerId="LiveId" clId="{025D549F-445A-462A-BCDF-6EE62F81CC2A}" dt="2024-04-29T06:45:29.148" v="1781" actId="165"/>
          <ac:grpSpMkLst>
            <pc:docMk/>
            <pc:sldMk cId="2691469454" sldId="967"/>
            <ac:grpSpMk id="80" creationId="{01F8B30A-EF5D-7C6B-5B12-8901D385F7FE}"/>
          </ac:grpSpMkLst>
        </pc:grpChg>
        <pc:grpChg chg="add del mod">
          <ac:chgData name="rajuahmed1162021@gmail.com" userId="30f68a9591dbc57c" providerId="LiveId" clId="{025D549F-445A-462A-BCDF-6EE62F81CC2A}" dt="2024-04-29T06:45:29.148" v="1781" actId="165"/>
          <ac:grpSpMkLst>
            <pc:docMk/>
            <pc:sldMk cId="2691469454" sldId="967"/>
            <ac:grpSpMk id="81" creationId="{CBDEEE8F-1874-FB0C-D4AC-7EBD84B5FFF5}"/>
          </ac:grpSpMkLst>
        </pc:grpChg>
        <pc:grpChg chg="add del mod">
          <ac:chgData name="rajuahmed1162021@gmail.com" userId="30f68a9591dbc57c" providerId="LiveId" clId="{025D549F-445A-462A-BCDF-6EE62F81CC2A}" dt="2024-04-29T06:45:29.148" v="1781" actId="165"/>
          <ac:grpSpMkLst>
            <pc:docMk/>
            <pc:sldMk cId="2691469454" sldId="967"/>
            <ac:grpSpMk id="82" creationId="{0BFF31EF-2F7F-ECBC-7B92-08EAE5889D47}"/>
          </ac:grpSpMkLst>
        </pc:grpChg>
        <pc:picChg chg="del">
          <ac:chgData name="rajuahmed1162021@gmail.com" userId="30f68a9591dbc57c" providerId="LiveId" clId="{025D549F-445A-462A-BCDF-6EE62F81CC2A}" dt="2024-04-29T06:33:33.913" v="1569" actId="478"/>
          <ac:picMkLst>
            <pc:docMk/>
            <pc:sldMk cId="2691469454" sldId="967"/>
            <ac:picMk id="17" creationId="{D63741FF-7398-C637-6305-3890B9E09F5F}"/>
          </ac:picMkLst>
        </pc:picChg>
        <pc:cxnChg chg="mod">
          <ac:chgData name="rajuahmed1162021@gmail.com" userId="30f68a9591dbc57c" providerId="LiveId" clId="{025D549F-445A-462A-BCDF-6EE62F81CC2A}" dt="2024-04-29T05:26:21.498" v="548"/>
          <ac:cxnSpMkLst>
            <pc:docMk/>
            <pc:sldMk cId="2691469454" sldId="967"/>
            <ac:cxnSpMk id="3" creationId="{5B0770B9-BDD7-4052-6CD0-86975D6BAFDC}"/>
          </ac:cxnSpMkLst>
        </pc:cxnChg>
        <pc:cxnChg chg="mod">
          <ac:chgData name="rajuahmed1162021@gmail.com" userId="30f68a9591dbc57c" providerId="LiveId" clId="{025D549F-445A-462A-BCDF-6EE62F81CC2A}" dt="2024-04-29T05:26:21.498" v="548"/>
          <ac:cxnSpMkLst>
            <pc:docMk/>
            <pc:sldMk cId="2691469454" sldId="967"/>
            <ac:cxnSpMk id="4" creationId="{EC6A18FC-04EF-8DC0-07F9-9A7E9ACAD2E7}"/>
          </ac:cxnSpMkLst>
        </pc:cxnChg>
        <pc:cxnChg chg="mod">
          <ac:chgData name="rajuahmed1162021@gmail.com" userId="30f68a9591dbc57c" providerId="LiveId" clId="{025D549F-445A-462A-BCDF-6EE62F81CC2A}" dt="2024-04-29T05:26:21.498" v="548"/>
          <ac:cxnSpMkLst>
            <pc:docMk/>
            <pc:sldMk cId="2691469454" sldId="967"/>
            <ac:cxnSpMk id="7" creationId="{2BE94B87-9C9E-536D-6554-1502949DBC65}"/>
          </ac:cxnSpMkLst>
        </pc:cxnChg>
        <pc:cxnChg chg="mod">
          <ac:chgData name="rajuahmed1162021@gmail.com" userId="30f68a9591dbc57c" providerId="LiveId" clId="{025D549F-445A-462A-BCDF-6EE62F81CC2A}" dt="2024-04-29T05:26:21.498" v="548"/>
          <ac:cxnSpMkLst>
            <pc:docMk/>
            <pc:sldMk cId="2691469454" sldId="967"/>
            <ac:cxnSpMk id="8" creationId="{77C52142-520A-119E-6DF4-BAF745CA35FD}"/>
          </ac:cxnSpMkLst>
        </pc:cxnChg>
        <pc:cxnChg chg="mod">
          <ac:chgData name="rajuahmed1162021@gmail.com" userId="30f68a9591dbc57c" providerId="LiveId" clId="{025D549F-445A-462A-BCDF-6EE62F81CC2A}" dt="2024-04-29T05:39:39.636" v="724"/>
          <ac:cxnSpMkLst>
            <pc:docMk/>
            <pc:sldMk cId="2691469454" sldId="967"/>
            <ac:cxnSpMk id="10" creationId="{0FCFF937-DC74-D64A-D976-D34856F45D5C}"/>
          </ac:cxnSpMkLst>
        </pc:cxnChg>
        <pc:cxnChg chg="add del mod">
          <ac:chgData name="rajuahmed1162021@gmail.com" userId="30f68a9591dbc57c" providerId="LiveId" clId="{025D549F-445A-462A-BCDF-6EE62F81CC2A}" dt="2024-05-04T04:31:04.128" v="8137" actId="478"/>
          <ac:cxnSpMkLst>
            <pc:docMk/>
            <pc:sldMk cId="2691469454" sldId="967"/>
            <ac:cxnSpMk id="11" creationId="{70297FC5-68C1-A8C3-3308-D71CF51B27F1}"/>
          </ac:cxnSpMkLst>
        </pc:cxnChg>
        <pc:cxnChg chg="mod">
          <ac:chgData name="rajuahmed1162021@gmail.com" userId="30f68a9591dbc57c" providerId="LiveId" clId="{025D549F-445A-462A-BCDF-6EE62F81CC2A}" dt="2024-04-29T05:39:39.636" v="724"/>
          <ac:cxnSpMkLst>
            <pc:docMk/>
            <pc:sldMk cId="2691469454" sldId="967"/>
            <ac:cxnSpMk id="11" creationId="{EC4B158A-3451-C07B-61B3-311BF3EDED15}"/>
          </ac:cxnSpMkLst>
        </pc:cxnChg>
        <pc:cxnChg chg="add del mod">
          <ac:chgData name="rajuahmed1162021@gmail.com" userId="30f68a9591dbc57c" providerId="LiveId" clId="{025D549F-445A-462A-BCDF-6EE62F81CC2A}" dt="2024-05-04T04:31:04.128" v="8137" actId="478"/>
          <ac:cxnSpMkLst>
            <pc:docMk/>
            <pc:sldMk cId="2691469454" sldId="967"/>
            <ac:cxnSpMk id="12" creationId="{C21B3175-8F8E-02F5-B89C-17FDCC9CD394}"/>
          </ac:cxnSpMkLst>
        </pc:cxnChg>
        <pc:cxnChg chg="add del mod">
          <ac:chgData name="rajuahmed1162021@gmail.com" userId="30f68a9591dbc57c" providerId="LiveId" clId="{025D549F-445A-462A-BCDF-6EE62F81CC2A}" dt="2024-05-04T04:31:04.128" v="8137" actId="478"/>
          <ac:cxnSpMkLst>
            <pc:docMk/>
            <pc:sldMk cId="2691469454" sldId="967"/>
            <ac:cxnSpMk id="13" creationId="{515AAA96-FFCD-D0EA-5A4F-DBE1D7245964}"/>
          </ac:cxnSpMkLst>
        </pc:cxnChg>
        <pc:cxnChg chg="add del mod">
          <ac:chgData name="rajuahmed1162021@gmail.com" userId="30f68a9591dbc57c" providerId="LiveId" clId="{025D549F-445A-462A-BCDF-6EE62F81CC2A}" dt="2024-05-04T04:31:04.128" v="8137" actId="478"/>
          <ac:cxnSpMkLst>
            <pc:docMk/>
            <pc:sldMk cId="2691469454" sldId="967"/>
            <ac:cxnSpMk id="14" creationId="{A7200403-9F21-2264-ECF3-BF7FC4B5EE56}"/>
          </ac:cxnSpMkLst>
        </pc:cxnChg>
        <pc:cxnChg chg="mod">
          <ac:chgData name="rajuahmed1162021@gmail.com" userId="30f68a9591dbc57c" providerId="LiveId" clId="{025D549F-445A-462A-BCDF-6EE62F81CC2A}" dt="2024-04-29T05:39:39.636" v="724"/>
          <ac:cxnSpMkLst>
            <pc:docMk/>
            <pc:sldMk cId="2691469454" sldId="967"/>
            <ac:cxnSpMk id="14" creationId="{DF0F43A1-FF2F-4B2A-EFB2-1BD7539542EE}"/>
          </ac:cxnSpMkLst>
        </pc:cxnChg>
        <pc:cxnChg chg="mod">
          <ac:chgData name="rajuahmed1162021@gmail.com" userId="30f68a9591dbc57c" providerId="LiveId" clId="{025D549F-445A-462A-BCDF-6EE62F81CC2A}" dt="2024-04-29T05:39:39.636" v="724"/>
          <ac:cxnSpMkLst>
            <pc:docMk/>
            <pc:sldMk cId="2691469454" sldId="967"/>
            <ac:cxnSpMk id="19" creationId="{854765C2-F336-C98C-35BB-E2EDB1E5B4E5}"/>
          </ac:cxnSpMkLst>
        </pc:cxnChg>
        <pc:cxnChg chg="del mod topLvl">
          <ac:chgData name="rajuahmed1162021@gmail.com" userId="30f68a9591dbc57c" providerId="LiveId" clId="{025D549F-445A-462A-BCDF-6EE62F81CC2A}" dt="2024-04-29T06:42:14.282" v="1723" actId="478"/>
          <ac:cxnSpMkLst>
            <pc:docMk/>
            <pc:sldMk cId="2691469454" sldId="967"/>
            <ac:cxnSpMk id="31" creationId="{0FCFF937-DC74-D64A-D976-D34856F45D5C}"/>
          </ac:cxnSpMkLst>
        </pc:cxnChg>
        <pc:cxnChg chg="del mod topLvl">
          <ac:chgData name="rajuahmed1162021@gmail.com" userId="30f68a9591dbc57c" providerId="LiveId" clId="{025D549F-445A-462A-BCDF-6EE62F81CC2A}" dt="2024-04-29T06:42:12.970" v="1722" actId="478"/>
          <ac:cxnSpMkLst>
            <pc:docMk/>
            <pc:sldMk cId="2691469454" sldId="967"/>
            <ac:cxnSpMk id="32" creationId="{EC4B158A-3451-C07B-61B3-311BF3EDED15}"/>
          </ac:cxnSpMkLst>
        </pc:cxnChg>
        <pc:cxnChg chg="del mod topLvl">
          <ac:chgData name="rajuahmed1162021@gmail.com" userId="30f68a9591dbc57c" providerId="LiveId" clId="{025D549F-445A-462A-BCDF-6EE62F81CC2A}" dt="2024-04-29T06:42:15.178" v="1724" actId="478"/>
          <ac:cxnSpMkLst>
            <pc:docMk/>
            <pc:sldMk cId="2691469454" sldId="967"/>
            <ac:cxnSpMk id="33" creationId="{DF0F43A1-FF2F-4B2A-EFB2-1BD7539542EE}"/>
          </ac:cxnSpMkLst>
        </pc:cxnChg>
        <pc:cxnChg chg="del mod topLvl">
          <ac:chgData name="rajuahmed1162021@gmail.com" userId="30f68a9591dbc57c" providerId="LiveId" clId="{025D549F-445A-462A-BCDF-6EE62F81CC2A}" dt="2024-04-29T06:42:16.346" v="1725" actId="478"/>
          <ac:cxnSpMkLst>
            <pc:docMk/>
            <pc:sldMk cId="2691469454" sldId="967"/>
            <ac:cxnSpMk id="41" creationId="{854765C2-F336-C98C-35BB-E2EDB1E5B4E5}"/>
          </ac:cxnSpMkLst>
        </pc:cxnChg>
        <pc:cxnChg chg="mod">
          <ac:chgData name="rajuahmed1162021@gmail.com" userId="30f68a9591dbc57c" providerId="LiveId" clId="{025D549F-445A-462A-BCDF-6EE62F81CC2A}" dt="2024-04-29T06:37:49.994" v="1611" actId="571"/>
          <ac:cxnSpMkLst>
            <pc:docMk/>
            <pc:sldMk cId="2691469454" sldId="967"/>
            <ac:cxnSpMk id="67" creationId="{134DCA3D-D400-9E04-4860-C271CFF5546F}"/>
          </ac:cxnSpMkLst>
        </pc:cxnChg>
        <pc:cxnChg chg="mod">
          <ac:chgData name="rajuahmed1162021@gmail.com" userId="30f68a9591dbc57c" providerId="LiveId" clId="{025D549F-445A-462A-BCDF-6EE62F81CC2A}" dt="2024-04-29T06:37:49.994" v="1611" actId="571"/>
          <ac:cxnSpMkLst>
            <pc:docMk/>
            <pc:sldMk cId="2691469454" sldId="967"/>
            <ac:cxnSpMk id="68" creationId="{9918D404-DF2D-33E5-CBF8-2C5CB92674DF}"/>
          </ac:cxnSpMkLst>
        </pc:cxnChg>
        <pc:cxnChg chg="mod">
          <ac:chgData name="rajuahmed1162021@gmail.com" userId="30f68a9591dbc57c" providerId="LiveId" clId="{025D549F-445A-462A-BCDF-6EE62F81CC2A}" dt="2024-04-29T06:37:49.994" v="1611" actId="571"/>
          <ac:cxnSpMkLst>
            <pc:docMk/>
            <pc:sldMk cId="2691469454" sldId="967"/>
            <ac:cxnSpMk id="69" creationId="{BB72ED2F-49DA-358D-E0F7-9B2AED4EE9BA}"/>
          </ac:cxnSpMkLst>
        </pc:cxnChg>
        <pc:cxnChg chg="mod">
          <ac:chgData name="rajuahmed1162021@gmail.com" userId="30f68a9591dbc57c" providerId="LiveId" clId="{025D549F-445A-462A-BCDF-6EE62F81CC2A}" dt="2024-04-29T06:37:49.994" v="1611" actId="571"/>
          <ac:cxnSpMkLst>
            <pc:docMk/>
            <pc:sldMk cId="2691469454" sldId="967"/>
            <ac:cxnSpMk id="71" creationId="{742E9564-9BEB-472B-4902-4905B1D9D5D6}"/>
          </ac:cxnSpMkLst>
        </pc:cxnChg>
        <pc:cxnChg chg="add del mod">
          <ac:chgData name="rajuahmed1162021@gmail.com" userId="30f68a9591dbc57c" providerId="LiveId" clId="{025D549F-445A-462A-BCDF-6EE62F81CC2A}" dt="2024-04-29T06:39:24.376" v="1633" actId="478"/>
          <ac:cxnSpMkLst>
            <pc:docMk/>
            <pc:sldMk cId="2691469454" sldId="967"/>
            <ac:cxnSpMk id="72" creationId="{512950F8-18F8-9524-A26A-F98BF0F2A49B}"/>
          </ac:cxnSpMkLst>
        </pc:cxnChg>
        <pc:cxnChg chg="add del mod">
          <ac:chgData name="rajuahmed1162021@gmail.com" userId="30f68a9591dbc57c" providerId="LiveId" clId="{025D549F-445A-462A-BCDF-6EE62F81CC2A}" dt="2024-04-29T06:39:24.376" v="1633" actId="478"/>
          <ac:cxnSpMkLst>
            <pc:docMk/>
            <pc:sldMk cId="2691469454" sldId="967"/>
            <ac:cxnSpMk id="73" creationId="{E87190EE-A999-8823-B5F3-621162233BC4}"/>
          </ac:cxnSpMkLst>
        </pc:cxnChg>
        <pc:cxnChg chg="add del mod">
          <ac:chgData name="rajuahmed1162021@gmail.com" userId="30f68a9591dbc57c" providerId="LiveId" clId="{025D549F-445A-462A-BCDF-6EE62F81CC2A}" dt="2024-04-29T06:39:24.376" v="1633" actId="478"/>
          <ac:cxnSpMkLst>
            <pc:docMk/>
            <pc:sldMk cId="2691469454" sldId="967"/>
            <ac:cxnSpMk id="78" creationId="{C7C60E70-0606-95AD-AAD8-730197F10BDD}"/>
          </ac:cxnSpMkLst>
        </pc:cxnChg>
      </pc:sldChg>
      <pc:sldChg chg="addSp delSp modSp mod modClrScheme chgLayout">
        <pc:chgData name="rajuahmed1162021@gmail.com" userId="30f68a9591dbc57c" providerId="LiveId" clId="{025D549F-445A-462A-BCDF-6EE62F81CC2A}" dt="2024-05-04T04:45:46.241" v="8429" actId="1038"/>
        <pc:sldMkLst>
          <pc:docMk/>
          <pc:sldMk cId="671695571" sldId="968"/>
        </pc:sldMkLst>
        <pc:spChg chg="add del mod">
          <ac:chgData name="rajuahmed1162021@gmail.com" userId="30f68a9591dbc57c" providerId="LiveId" clId="{025D549F-445A-462A-BCDF-6EE62F81CC2A}" dt="2024-05-04T03:31:14.850" v="7478" actId="478"/>
          <ac:spMkLst>
            <pc:docMk/>
            <pc:sldMk cId="671695571" sldId="968"/>
            <ac:spMk id="2" creationId="{24A0B17B-11DD-5E94-E411-1ED6F35A3E74}"/>
          </ac:spMkLst>
        </pc:spChg>
        <pc:spChg chg="add del mod">
          <ac:chgData name="rajuahmed1162021@gmail.com" userId="30f68a9591dbc57c" providerId="LiveId" clId="{025D549F-445A-462A-BCDF-6EE62F81CC2A}" dt="2024-05-04T04:38:04.716" v="8264" actId="478"/>
          <ac:spMkLst>
            <pc:docMk/>
            <pc:sldMk cId="671695571" sldId="968"/>
            <ac:spMk id="5" creationId="{A1857832-06BC-60C3-94FE-F60B5DE26F96}"/>
          </ac:spMkLst>
        </pc:spChg>
        <pc:spChg chg="add mod ord topLvl">
          <ac:chgData name="rajuahmed1162021@gmail.com" userId="30f68a9591dbc57c" providerId="LiveId" clId="{025D549F-445A-462A-BCDF-6EE62F81CC2A}" dt="2024-05-04T04:44:57.062" v="8413" actId="1038"/>
          <ac:spMkLst>
            <pc:docMk/>
            <pc:sldMk cId="671695571" sldId="968"/>
            <ac:spMk id="6" creationId="{1919F76E-D51C-6ABA-4F1A-71B055FB715C}"/>
          </ac:spMkLst>
        </pc:spChg>
        <pc:spChg chg="add mod ord topLvl">
          <ac:chgData name="rajuahmed1162021@gmail.com" userId="30f68a9591dbc57c" providerId="LiveId" clId="{025D549F-445A-462A-BCDF-6EE62F81CC2A}" dt="2024-05-04T04:44:57.062" v="8413" actId="1038"/>
          <ac:spMkLst>
            <pc:docMk/>
            <pc:sldMk cId="671695571" sldId="968"/>
            <ac:spMk id="7" creationId="{DAFB00F6-CC03-3AE9-A9E2-88CB02C2BEDB}"/>
          </ac:spMkLst>
        </pc:spChg>
        <pc:spChg chg="del">
          <ac:chgData name="rajuahmed1162021@gmail.com" userId="30f68a9591dbc57c" providerId="LiveId" clId="{025D549F-445A-462A-BCDF-6EE62F81CC2A}" dt="2024-04-29T06:47:56.379" v="1787" actId="478"/>
          <ac:spMkLst>
            <pc:docMk/>
            <pc:sldMk cId="671695571" sldId="968"/>
            <ac:spMk id="8" creationId="{F08F0730-29E3-E6D4-58F8-6EFCDAD46D5F}"/>
          </ac:spMkLst>
        </pc:spChg>
        <pc:spChg chg="del">
          <ac:chgData name="rajuahmed1162021@gmail.com" userId="30f68a9591dbc57c" providerId="LiveId" clId="{025D549F-445A-462A-BCDF-6EE62F81CC2A}" dt="2024-04-29T06:47:56.379" v="1787" actId="478"/>
          <ac:spMkLst>
            <pc:docMk/>
            <pc:sldMk cId="671695571" sldId="968"/>
            <ac:spMk id="9" creationId="{59F2C644-8425-4E5F-E213-39FA22031AB2}"/>
          </ac:spMkLst>
        </pc:spChg>
        <pc:spChg chg="del">
          <ac:chgData name="rajuahmed1162021@gmail.com" userId="30f68a9591dbc57c" providerId="LiveId" clId="{025D549F-445A-462A-BCDF-6EE62F81CC2A}" dt="2024-04-29T06:47:56.379" v="1787" actId="478"/>
          <ac:spMkLst>
            <pc:docMk/>
            <pc:sldMk cId="671695571" sldId="968"/>
            <ac:spMk id="11" creationId="{F53BD7A6-FBD0-FE59-3BB9-D42FA41E7FAC}"/>
          </ac:spMkLst>
        </pc:spChg>
        <pc:spChg chg="add mod">
          <ac:chgData name="rajuahmed1162021@gmail.com" userId="30f68a9591dbc57c" providerId="LiveId" clId="{025D549F-445A-462A-BCDF-6EE62F81CC2A}" dt="2024-04-29T06:48:36.271" v="1789"/>
          <ac:spMkLst>
            <pc:docMk/>
            <pc:sldMk cId="671695571" sldId="968"/>
            <ac:spMk id="15" creationId="{7BBF38E5-EF50-DADD-7E98-574835822777}"/>
          </ac:spMkLst>
        </pc:spChg>
        <pc:spChg chg="add mod">
          <ac:chgData name="rajuahmed1162021@gmail.com" userId="30f68a9591dbc57c" providerId="LiveId" clId="{025D549F-445A-462A-BCDF-6EE62F81CC2A}" dt="2024-05-04T04:40:28.285" v="8352" actId="1035"/>
          <ac:spMkLst>
            <pc:docMk/>
            <pc:sldMk cId="671695571" sldId="968"/>
            <ac:spMk id="16" creationId="{60A536CC-FB2F-8DF5-8004-0E85B1A39D6A}"/>
          </ac:spMkLst>
        </pc:spChg>
        <pc:spChg chg="add mod">
          <ac:chgData name="rajuahmed1162021@gmail.com" userId="30f68a9591dbc57c" providerId="LiveId" clId="{025D549F-445A-462A-BCDF-6EE62F81CC2A}" dt="2024-05-04T04:40:28.285" v="8352" actId="1035"/>
          <ac:spMkLst>
            <pc:docMk/>
            <pc:sldMk cId="671695571" sldId="968"/>
            <ac:spMk id="17" creationId="{09560CED-AD37-2CAB-06D6-D0548AC686B8}"/>
          </ac:spMkLst>
        </pc:spChg>
        <pc:spChg chg="mod">
          <ac:chgData name="rajuahmed1162021@gmail.com" userId="30f68a9591dbc57c" providerId="LiveId" clId="{025D549F-445A-462A-BCDF-6EE62F81CC2A}" dt="2024-04-29T06:49:10.017" v="1793"/>
          <ac:spMkLst>
            <pc:docMk/>
            <pc:sldMk cId="671695571" sldId="968"/>
            <ac:spMk id="19" creationId="{49EFB183-8B4D-C064-6AA0-A37293565188}"/>
          </ac:spMkLst>
        </pc:spChg>
        <pc:spChg chg="mod">
          <ac:chgData name="rajuahmed1162021@gmail.com" userId="30f68a9591dbc57c" providerId="LiveId" clId="{025D549F-445A-462A-BCDF-6EE62F81CC2A}" dt="2024-04-29T06:49:10.017" v="1793"/>
          <ac:spMkLst>
            <pc:docMk/>
            <pc:sldMk cId="671695571" sldId="968"/>
            <ac:spMk id="20" creationId="{1A506D8D-168C-8B3E-2822-E06F3EBE9CAA}"/>
          </ac:spMkLst>
        </pc:spChg>
        <pc:spChg chg="mod">
          <ac:chgData name="rajuahmed1162021@gmail.com" userId="30f68a9591dbc57c" providerId="LiveId" clId="{025D549F-445A-462A-BCDF-6EE62F81CC2A}" dt="2024-04-29T06:49:10.017" v="1793"/>
          <ac:spMkLst>
            <pc:docMk/>
            <pc:sldMk cId="671695571" sldId="968"/>
            <ac:spMk id="21" creationId="{46959DC1-BA0B-346F-616D-D99E88D7ADD0}"/>
          </ac:spMkLst>
        </pc:spChg>
        <pc:spChg chg="mod">
          <ac:chgData name="rajuahmed1162021@gmail.com" userId="30f68a9591dbc57c" providerId="LiveId" clId="{025D549F-445A-462A-BCDF-6EE62F81CC2A}" dt="2024-04-29T06:49:10.017" v="1793"/>
          <ac:spMkLst>
            <pc:docMk/>
            <pc:sldMk cId="671695571" sldId="968"/>
            <ac:spMk id="22" creationId="{8A3499FE-4201-E990-24CB-A99631EFE559}"/>
          </ac:spMkLst>
        </pc:spChg>
        <pc:spChg chg="del">
          <ac:chgData name="rajuahmed1162021@gmail.com" userId="30f68a9591dbc57c" providerId="LiveId" clId="{025D549F-445A-462A-BCDF-6EE62F81CC2A}" dt="2024-04-29T06:47:56.379" v="1787" actId="478"/>
          <ac:spMkLst>
            <pc:docMk/>
            <pc:sldMk cId="671695571" sldId="968"/>
            <ac:spMk id="23" creationId="{B16FE803-11C2-6947-7212-8CBE3AE787EA}"/>
          </ac:spMkLst>
        </pc:spChg>
        <pc:spChg chg="del">
          <ac:chgData name="rajuahmed1162021@gmail.com" userId="30f68a9591dbc57c" providerId="LiveId" clId="{025D549F-445A-462A-BCDF-6EE62F81CC2A}" dt="2024-04-29T06:47:56.379" v="1787" actId="478"/>
          <ac:spMkLst>
            <pc:docMk/>
            <pc:sldMk cId="671695571" sldId="968"/>
            <ac:spMk id="24" creationId="{35535303-6FD7-2ABE-4108-866BFC27EC7E}"/>
          </ac:spMkLst>
        </pc:spChg>
        <pc:spChg chg="del">
          <ac:chgData name="rajuahmed1162021@gmail.com" userId="30f68a9591dbc57c" providerId="LiveId" clId="{025D549F-445A-462A-BCDF-6EE62F81CC2A}" dt="2024-04-29T06:47:56.379" v="1787" actId="478"/>
          <ac:spMkLst>
            <pc:docMk/>
            <pc:sldMk cId="671695571" sldId="968"/>
            <ac:spMk id="25" creationId="{DA0CDBA0-D6B6-4879-ECD4-507D54BB0751}"/>
          </ac:spMkLst>
        </pc:spChg>
        <pc:spChg chg="del">
          <ac:chgData name="rajuahmed1162021@gmail.com" userId="30f68a9591dbc57c" providerId="LiveId" clId="{025D549F-445A-462A-BCDF-6EE62F81CC2A}" dt="2024-04-29T06:47:56.379" v="1787" actId="478"/>
          <ac:spMkLst>
            <pc:docMk/>
            <pc:sldMk cId="671695571" sldId="968"/>
            <ac:spMk id="26" creationId="{FEB70ADD-2F93-17FF-311C-CD3898DC2F04}"/>
          </ac:spMkLst>
        </pc:spChg>
        <pc:spChg chg="del">
          <ac:chgData name="rajuahmed1162021@gmail.com" userId="30f68a9591dbc57c" providerId="LiveId" clId="{025D549F-445A-462A-BCDF-6EE62F81CC2A}" dt="2024-04-29T06:47:56.379" v="1787" actId="478"/>
          <ac:spMkLst>
            <pc:docMk/>
            <pc:sldMk cId="671695571" sldId="968"/>
            <ac:spMk id="27" creationId="{4F9AA5E0-44CC-56F6-9BAB-A9DE272068F4}"/>
          </ac:spMkLst>
        </pc:spChg>
        <pc:spChg chg="del">
          <ac:chgData name="rajuahmed1162021@gmail.com" userId="30f68a9591dbc57c" providerId="LiveId" clId="{025D549F-445A-462A-BCDF-6EE62F81CC2A}" dt="2024-04-29T06:47:56.379" v="1787" actId="478"/>
          <ac:spMkLst>
            <pc:docMk/>
            <pc:sldMk cId="671695571" sldId="968"/>
            <ac:spMk id="28" creationId="{31988D87-0C39-DA0F-9983-8916A0F7681A}"/>
          </ac:spMkLst>
        </pc:spChg>
        <pc:spChg chg="del">
          <ac:chgData name="rajuahmed1162021@gmail.com" userId="30f68a9591dbc57c" providerId="LiveId" clId="{025D549F-445A-462A-BCDF-6EE62F81CC2A}" dt="2024-04-29T06:47:56.379" v="1787" actId="478"/>
          <ac:spMkLst>
            <pc:docMk/>
            <pc:sldMk cId="671695571" sldId="968"/>
            <ac:spMk id="29" creationId="{281A6C05-DB71-515A-5B42-FBC595F5B187}"/>
          </ac:spMkLst>
        </pc:spChg>
        <pc:spChg chg="del">
          <ac:chgData name="rajuahmed1162021@gmail.com" userId="30f68a9591dbc57c" providerId="LiveId" clId="{025D549F-445A-462A-BCDF-6EE62F81CC2A}" dt="2024-04-29T06:47:56.379" v="1787" actId="478"/>
          <ac:spMkLst>
            <pc:docMk/>
            <pc:sldMk cId="671695571" sldId="968"/>
            <ac:spMk id="30" creationId="{2AD91A1C-FA7C-CD84-1C13-7ADFF190D25F}"/>
          </ac:spMkLst>
        </pc:spChg>
        <pc:spChg chg="del">
          <ac:chgData name="rajuahmed1162021@gmail.com" userId="30f68a9591dbc57c" providerId="LiveId" clId="{025D549F-445A-462A-BCDF-6EE62F81CC2A}" dt="2024-04-29T06:47:56.379" v="1787" actId="478"/>
          <ac:spMkLst>
            <pc:docMk/>
            <pc:sldMk cId="671695571" sldId="968"/>
            <ac:spMk id="31" creationId="{59CAC71B-C73D-BB42-03C2-5B17092C4280}"/>
          </ac:spMkLst>
        </pc:spChg>
        <pc:spChg chg="del">
          <ac:chgData name="rajuahmed1162021@gmail.com" userId="30f68a9591dbc57c" providerId="LiveId" clId="{025D549F-445A-462A-BCDF-6EE62F81CC2A}" dt="2024-04-29T06:47:56.379" v="1787" actId="478"/>
          <ac:spMkLst>
            <pc:docMk/>
            <pc:sldMk cId="671695571" sldId="968"/>
            <ac:spMk id="64" creationId="{9C94C75E-23D7-4864-6732-B7AF7F88A9C2}"/>
          </ac:spMkLst>
        </pc:spChg>
        <pc:spChg chg="mod">
          <ac:chgData name="rajuahmed1162021@gmail.com" userId="30f68a9591dbc57c" providerId="LiveId" clId="{025D549F-445A-462A-BCDF-6EE62F81CC2A}" dt="2024-04-29T06:49:10.017" v="1793"/>
          <ac:spMkLst>
            <pc:docMk/>
            <pc:sldMk cId="671695571" sldId="968"/>
            <ac:spMk id="66" creationId="{F11AB42B-EDCA-70F4-2C9A-74A47A4C341C}"/>
          </ac:spMkLst>
        </pc:spChg>
        <pc:spChg chg="mod">
          <ac:chgData name="rajuahmed1162021@gmail.com" userId="30f68a9591dbc57c" providerId="LiveId" clId="{025D549F-445A-462A-BCDF-6EE62F81CC2A}" dt="2024-04-29T06:49:10.017" v="1793"/>
          <ac:spMkLst>
            <pc:docMk/>
            <pc:sldMk cId="671695571" sldId="968"/>
            <ac:spMk id="67" creationId="{C7D1DE04-11F1-3988-F199-E6082571FD21}"/>
          </ac:spMkLst>
        </pc:spChg>
        <pc:spChg chg="mod">
          <ac:chgData name="rajuahmed1162021@gmail.com" userId="30f68a9591dbc57c" providerId="LiveId" clId="{025D549F-445A-462A-BCDF-6EE62F81CC2A}" dt="2024-04-29T06:49:10.017" v="1793"/>
          <ac:spMkLst>
            <pc:docMk/>
            <pc:sldMk cId="671695571" sldId="968"/>
            <ac:spMk id="68" creationId="{265A569D-2F86-7E55-90E2-8DEC420FDAB6}"/>
          </ac:spMkLst>
        </pc:spChg>
        <pc:spChg chg="mod">
          <ac:chgData name="rajuahmed1162021@gmail.com" userId="30f68a9591dbc57c" providerId="LiveId" clId="{025D549F-445A-462A-BCDF-6EE62F81CC2A}" dt="2024-04-29T06:49:10.017" v="1793"/>
          <ac:spMkLst>
            <pc:docMk/>
            <pc:sldMk cId="671695571" sldId="968"/>
            <ac:spMk id="69" creationId="{A343C7DE-A10D-5343-AA46-FF1342490343}"/>
          </ac:spMkLst>
        </pc:spChg>
        <pc:spChg chg="mod">
          <ac:chgData name="rajuahmed1162021@gmail.com" userId="30f68a9591dbc57c" providerId="LiveId" clId="{025D549F-445A-462A-BCDF-6EE62F81CC2A}" dt="2024-04-29T06:49:10.017" v="1793"/>
          <ac:spMkLst>
            <pc:docMk/>
            <pc:sldMk cId="671695571" sldId="968"/>
            <ac:spMk id="71" creationId="{91FA336B-949E-FDC3-870E-07D7F886D5B5}"/>
          </ac:spMkLst>
        </pc:spChg>
        <pc:spChg chg="mod">
          <ac:chgData name="rajuahmed1162021@gmail.com" userId="30f68a9591dbc57c" providerId="LiveId" clId="{025D549F-445A-462A-BCDF-6EE62F81CC2A}" dt="2024-04-29T06:49:10.017" v="1793"/>
          <ac:spMkLst>
            <pc:docMk/>
            <pc:sldMk cId="671695571" sldId="968"/>
            <ac:spMk id="72" creationId="{7D73584D-88D8-BD5E-FA6F-A1DAEE10A10B}"/>
          </ac:spMkLst>
        </pc:spChg>
        <pc:spChg chg="mod">
          <ac:chgData name="rajuahmed1162021@gmail.com" userId="30f68a9591dbc57c" providerId="LiveId" clId="{025D549F-445A-462A-BCDF-6EE62F81CC2A}" dt="2024-04-29T06:49:10.017" v="1793"/>
          <ac:spMkLst>
            <pc:docMk/>
            <pc:sldMk cId="671695571" sldId="968"/>
            <ac:spMk id="73" creationId="{B5B5F950-B60B-04E8-70CE-27AEDAD4BD68}"/>
          </ac:spMkLst>
        </pc:spChg>
        <pc:spChg chg="mod">
          <ac:chgData name="rajuahmed1162021@gmail.com" userId="30f68a9591dbc57c" providerId="LiveId" clId="{025D549F-445A-462A-BCDF-6EE62F81CC2A}" dt="2024-04-29T06:49:10.017" v="1793"/>
          <ac:spMkLst>
            <pc:docMk/>
            <pc:sldMk cId="671695571" sldId="968"/>
            <ac:spMk id="74" creationId="{DC7168E7-A155-CF69-E1B2-9530C3004117}"/>
          </ac:spMkLst>
        </pc:spChg>
        <pc:spChg chg="del">
          <ac:chgData name="rajuahmed1162021@gmail.com" userId="30f68a9591dbc57c" providerId="LiveId" clId="{025D549F-445A-462A-BCDF-6EE62F81CC2A}" dt="2024-04-29T06:47:58.457" v="1788" actId="478"/>
          <ac:spMkLst>
            <pc:docMk/>
            <pc:sldMk cId="671695571" sldId="968"/>
            <ac:spMk id="75" creationId="{023E9845-DA3E-8B99-63AC-0AA1D4C86152}"/>
          </ac:spMkLst>
        </pc:spChg>
        <pc:spChg chg="del">
          <ac:chgData name="rajuahmed1162021@gmail.com" userId="30f68a9591dbc57c" providerId="LiveId" clId="{025D549F-445A-462A-BCDF-6EE62F81CC2A}" dt="2024-04-29T06:47:56.379" v="1787" actId="478"/>
          <ac:spMkLst>
            <pc:docMk/>
            <pc:sldMk cId="671695571" sldId="968"/>
            <ac:spMk id="76" creationId="{E4DEAE6F-C9A3-C807-1BBF-29A06B8D1F54}"/>
          </ac:spMkLst>
        </pc:spChg>
        <pc:spChg chg="del">
          <ac:chgData name="rajuahmed1162021@gmail.com" userId="30f68a9591dbc57c" providerId="LiveId" clId="{025D549F-445A-462A-BCDF-6EE62F81CC2A}" dt="2024-04-29T06:47:56.379" v="1787" actId="478"/>
          <ac:spMkLst>
            <pc:docMk/>
            <pc:sldMk cId="671695571" sldId="968"/>
            <ac:spMk id="77" creationId="{EF1BB5B3-7963-F670-CCB8-EE39B3BEB043}"/>
          </ac:spMkLst>
        </pc:spChg>
        <pc:spChg chg="del">
          <ac:chgData name="rajuahmed1162021@gmail.com" userId="30f68a9591dbc57c" providerId="LiveId" clId="{025D549F-445A-462A-BCDF-6EE62F81CC2A}" dt="2024-04-29T06:47:56.379" v="1787" actId="478"/>
          <ac:spMkLst>
            <pc:docMk/>
            <pc:sldMk cId="671695571" sldId="968"/>
            <ac:spMk id="78" creationId="{7363B2AF-F1A7-F657-0778-E22F873D4C3A}"/>
          </ac:spMkLst>
        </pc:spChg>
        <pc:spChg chg="del">
          <ac:chgData name="rajuahmed1162021@gmail.com" userId="30f68a9591dbc57c" providerId="LiveId" clId="{025D549F-445A-462A-BCDF-6EE62F81CC2A}" dt="2024-04-29T06:47:56.379" v="1787" actId="478"/>
          <ac:spMkLst>
            <pc:docMk/>
            <pc:sldMk cId="671695571" sldId="968"/>
            <ac:spMk id="79" creationId="{6F23E4C5-6511-E8C9-E78A-9724F25564FC}"/>
          </ac:spMkLst>
        </pc:spChg>
        <pc:spChg chg="mod topLvl">
          <ac:chgData name="rajuahmed1162021@gmail.com" userId="30f68a9591dbc57c" providerId="LiveId" clId="{025D549F-445A-462A-BCDF-6EE62F81CC2A}" dt="2024-05-04T04:44:57.062" v="8413" actId="1038"/>
          <ac:spMkLst>
            <pc:docMk/>
            <pc:sldMk cId="671695571" sldId="968"/>
            <ac:spMk id="81" creationId="{8C319253-16CB-7AD7-AB3D-EA7A4988C314}"/>
          </ac:spMkLst>
        </pc:spChg>
        <pc:spChg chg="mod topLvl">
          <ac:chgData name="rajuahmed1162021@gmail.com" userId="30f68a9591dbc57c" providerId="LiveId" clId="{025D549F-445A-462A-BCDF-6EE62F81CC2A}" dt="2024-05-04T04:44:57.062" v="8413" actId="1038"/>
          <ac:spMkLst>
            <pc:docMk/>
            <pc:sldMk cId="671695571" sldId="968"/>
            <ac:spMk id="82" creationId="{724B5D58-5E17-5E69-CEAA-3F557C2A203C}"/>
          </ac:spMkLst>
        </pc:spChg>
        <pc:spChg chg="mod topLvl">
          <ac:chgData name="rajuahmed1162021@gmail.com" userId="30f68a9591dbc57c" providerId="LiveId" clId="{025D549F-445A-462A-BCDF-6EE62F81CC2A}" dt="2024-05-04T04:44:57.062" v="8413" actId="1038"/>
          <ac:spMkLst>
            <pc:docMk/>
            <pc:sldMk cId="671695571" sldId="968"/>
            <ac:spMk id="83" creationId="{3F2EA409-BE6D-1824-E37B-6F5FA56CEB8D}"/>
          </ac:spMkLst>
        </pc:spChg>
        <pc:spChg chg="mod topLvl">
          <ac:chgData name="rajuahmed1162021@gmail.com" userId="30f68a9591dbc57c" providerId="LiveId" clId="{025D549F-445A-462A-BCDF-6EE62F81CC2A}" dt="2024-05-04T04:44:57.062" v="8413" actId="1038"/>
          <ac:spMkLst>
            <pc:docMk/>
            <pc:sldMk cId="671695571" sldId="968"/>
            <ac:spMk id="84" creationId="{42B8818A-E720-A917-737F-BE6CCFA39620}"/>
          </ac:spMkLst>
        </pc:spChg>
        <pc:spChg chg="mod topLvl">
          <ac:chgData name="rajuahmed1162021@gmail.com" userId="30f68a9591dbc57c" providerId="LiveId" clId="{025D549F-445A-462A-BCDF-6EE62F81CC2A}" dt="2024-05-04T04:44:57.062" v="8413" actId="1038"/>
          <ac:spMkLst>
            <pc:docMk/>
            <pc:sldMk cId="671695571" sldId="968"/>
            <ac:spMk id="86" creationId="{01330A41-9547-3882-E203-6B27E4BF68D0}"/>
          </ac:spMkLst>
        </pc:spChg>
        <pc:spChg chg="del mod ord topLvl">
          <ac:chgData name="rajuahmed1162021@gmail.com" userId="30f68a9591dbc57c" providerId="LiveId" clId="{025D549F-445A-462A-BCDF-6EE62F81CC2A}" dt="2024-05-04T04:38:09.116" v="8265" actId="478"/>
          <ac:spMkLst>
            <pc:docMk/>
            <pc:sldMk cId="671695571" sldId="968"/>
            <ac:spMk id="87" creationId="{66082987-8CDA-4B24-C6D5-3EC9F881F5A8}"/>
          </ac:spMkLst>
        </pc:spChg>
        <pc:spChg chg="mod topLvl">
          <ac:chgData name="rajuahmed1162021@gmail.com" userId="30f68a9591dbc57c" providerId="LiveId" clId="{025D549F-445A-462A-BCDF-6EE62F81CC2A}" dt="2024-05-04T04:44:57.062" v="8413" actId="1038"/>
          <ac:spMkLst>
            <pc:docMk/>
            <pc:sldMk cId="671695571" sldId="968"/>
            <ac:spMk id="88" creationId="{7A4350FB-7422-074C-85EA-68F1E1498A74}"/>
          </ac:spMkLst>
        </pc:spChg>
        <pc:spChg chg="mod topLvl">
          <ac:chgData name="rajuahmed1162021@gmail.com" userId="30f68a9591dbc57c" providerId="LiveId" clId="{025D549F-445A-462A-BCDF-6EE62F81CC2A}" dt="2024-05-04T04:44:57.062" v="8413" actId="1038"/>
          <ac:spMkLst>
            <pc:docMk/>
            <pc:sldMk cId="671695571" sldId="968"/>
            <ac:spMk id="89" creationId="{3503AD7D-17B3-F03D-1BE3-5096008BC2C8}"/>
          </ac:spMkLst>
        </pc:spChg>
        <pc:spChg chg="mod topLvl">
          <ac:chgData name="rajuahmed1162021@gmail.com" userId="30f68a9591dbc57c" providerId="LiveId" clId="{025D549F-445A-462A-BCDF-6EE62F81CC2A}" dt="2024-05-04T04:44:57.062" v="8413" actId="1038"/>
          <ac:spMkLst>
            <pc:docMk/>
            <pc:sldMk cId="671695571" sldId="968"/>
            <ac:spMk id="91" creationId="{504822D0-B4B4-4A40-F436-0795E29D0300}"/>
          </ac:spMkLst>
        </pc:spChg>
        <pc:spChg chg="del mod ord topLvl">
          <ac:chgData name="rajuahmed1162021@gmail.com" userId="30f68a9591dbc57c" providerId="LiveId" clId="{025D549F-445A-462A-BCDF-6EE62F81CC2A}" dt="2024-05-04T04:38:11.964" v="8266" actId="478"/>
          <ac:spMkLst>
            <pc:docMk/>
            <pc:sldMk cId="671695571" sldId="968"/>
            <ac:spMk id="92" creationId="{928898E3-5C2B-8368-C3F1-F6FC0BD56E5F}"/>
          </ac:spMkLst>
        </pc:spChg>
        <pc:spChg chg="mod topLvl">
          <ac:chgData name="rajuahmed1162021@gmail.com" userId="30f68a9591dbc57c" providerId="LiveId" clId="{025D549F-445A-462A-BCDF-6EE62F81CC2A}" dt="2024-05-04T04:44:57.062" v="8413" actId="1038"/>
          <ac:spMkLst>
            <pc:docMk/>
            <pc:sldMk cId="671695571" sldId="968"/>
            <ac:spMk id="93" creationId="{CCEEE22F-3011-1F8C-80A8-5DAB90E7BD7D}"/>
          </ac:spMkLst>
        </pc:spChg>
        <pc:spChg chg="mod topLvl">
          <ac:chgData name="rajuahmed1162021@gmail.com" userId="30f68a9591dbc57c" providerId="LiveId" clId="{025D549F-445A-462A-BCDF-6EE62F81CC2A}" dt="2024-05-04T04:44:57.062" v="8413" actId="1038"/>
          <ac:spMkLst>
            <pc:docMk/>
            <pc:sldMk cId="671695571" sldId="968"/>
            <ac:spMk id="94" creationId="{74B1EE55-79AA-AAAE-7572-45629FCB876F}"/>
          </ac:spMkLst>
        </pc:spChg>
        <pc:spChg chg="mod topLvl">
          <ac:chgData name="rajuahmed1162021@gmail.com" userId="30f68a9591dbc57c" providerId="LiveId" clId="{025D549F-445A-462A-BCDF-6EE62F81CC2A}" dt="2024-05-04T04:43:53.652" v="8401" actId="207"/>
          <ac:spMkLst>
            <pc:docMk/>
            <pc:sldMk cId="671695571" sldId="968"/>
            <ac:spMk id="100" creationId="{72FBD652-61D5-1DFB-DA7D-0F3B4507D32A}"/>
          </ac:spMkLst>
        </pc:spChg>
        <pc:spChg chg="mod topLvl">
          <ac:chgData name="rajuahmed1162021@gmail.com" userId="30f68a9591dbc57c" providerId="LiveId" clId="{025D549F-445A-462A-BCDF-6EE62F81CC2A}" dt="2024-05-04T04:43:41.478" v="8400" actId="165"/>
          <ac:spMkLst>
            <pc:docMk/>
            <pc:sldMk cId="671695571" sldId="968"/>
            <ac:spMk id="101" creationId="{F481CBF6-36B7-C58D-DC71-B6FD97235036}"/>
          </ac:spMkLst>
        </pc:spChg>
        <pc:spChg chg="mod topLvl">
          <ac:chgData name="rajuahmed1162021@gmail.com" userId="30f68a9591dbc57c" providerId="LiveId" clId="{025D549F-445A-462A-BCDF-6EE62F81CC2A}" dt="2024-05-04T04:43:58.485" v="8402" actId="207"/>
          <ac:spMkLst>
            <pc:docMk/>
            <pc:sldMk cId="671695571" sldId="968"/>
            <ac:spMk id="102" creationId="{1D21FCF9-4ED9-7035-E41C-458E4A057FD3}"/>
          </ac:spMkLst>
        </pc:spChg>
        <pc:spChg chg="mod topLvl">
          <ac:chgData name="rajuahmed1162021@gmail.com" userId="30f68a9591dbc57c" providerId="LiveId" clId="{025D549F-445A-462A-BCDF-6EE62F81CC2A}" dt="2024-05-04T04:43:41.478" v="8400" actId="165"/>
          <ac:spMkLst>
            <pc:docMk/>
            <pc:sldMk cId="671695571" sldId="968"/>
            <ac:spMk id="103" creationId="{8BEA08BF-F9BD-6F7F-D99E-F0E9D8FA2610}"/>
          </ac:spMkLst>
        </pc:spChg>
        <pc:spChg chg="add del mod">
          <ac:chgData name="rajuahmed1162021@gmail.com" userId="30f68a9591dbc57c" providerId="LiveId" clId="{025D549F-445A-462A-BCDF-6EE62F81CC2A}" dt="2024-04-29T06:57:36.076" v="1935" actId="21"/>
          <ac:spMkLst>
            <pc:docMk/>
            <pc:sldMk cId="671695571" sldId="968"/>
            <ac:spMk id="108" creationId="{147114A9-64C3-E322-570B-F9DA5CEE199C}"/>
          </ac:spMkLst>
        </pc:spChg>
        <pc:spChg chg="add mod ord">
          <ac:chgData name="rajuahmed1162021@gmail.com" userId="30f68a9591dbc57c" providerId="LiveId" clId="{025D549F-445A-462A-BCDF-6EE62F81CC2A}" dt="2024-05-04T04:45:46.241" v="8429" actId="1038"/>
          <ac:spMkLst>
            <pc:docMk/>
            <pc:sldMk cId="671695571" sldId="968"/>
            <ac:spMk id="109" creationId="{CE31B8AD-92D2-74FF-511A-51D961EE753F}"/>
          </ac:spMkLst>
        </pc:spChg>
        <pc:spChg chg="add del mod ord">
          <ac:chgData name="rajuahmed1162021@gmail.com" userId="30f68a9591dbc57c" providerId="LiveId" clId="{025D549F-445A-462A-BCDF-6EE62F81CC2A}" dt="2024-05-04T04:37:02.727" v="8255"/>
          <ac:spMkLst>
            <pc:docMk/>
            <pc:sldMk cId="671695571" sldId="968"/>
            <ac:spMk id="110" creationId="{01564D30-E2C9-F82A-AD8E-98625790A403}"/>
          </ac:spMkLst>
        </pc:spChg>
        <pc:grpChg chg="add del mod">
          <ac:chgData name="rajuahmed1162021@gmail.com" userId="30f68a9591dbc57c" providerId="LiveId" clId="{025D549F-445A-462A-BCDF-6EE62F81CC2A}" dt="2024-04-29T05:39:34.427" v="721" actId="478"/>
          <ac:grpSpMkLst>
            <pc:docMk/>
            <pc:sldMk cId="671695571" sldId="968"/>
            <ac:grpSpMk id="2" creationId="{859754DA-0F15-CBEA-AA35-7AB74D227C9C}"/>
          </ac:grpSpMkLst>
        </pc:grpChg>
        <pc:grpChg chg="add del mod">
          <ac:chgData name="rajuahmed1162021@gmail.com" userId="30f68a9591dbc57c" providerId="LiveId" clId="{025D549F-445A-462A-BCDF-6EE62F81CC2A}" dt="2024-04-29T06:50:06.135" v="1804" actId="165"/>
          <ac:grpSpMkLst>
            <pc:docMk/>
            <pc:sldMk cId="671695571" sldId="968"/>
            <ac:grpSpMk id="7" creationId="{F2B375D0-35BC-F3F9-0AB6-346B42B932AE}"/>
          </ac:grpSpMkLst>
        </pc:grpChg>
        <pc:grpChg chg="add del mod topLvl">
          <ac:chgData name="rajuahmed1162021@gmail.com" userId="30f68a9591dbc57c" providerId="LiveId" clId="{025D549F-445A-462A-BCDF-6EE62F81CC2A}" dt="2024-05-04T04:41:05.075" v="8356" actId="165"/>
          <ac:grpSpMkLst>
            <pc:docMk/>
            <pc:sldMk cId="671695571" sldId="968"/>
            <ac:grpSpMk id="11" creationId="{A694DF3F-0B01-A898-329D-49A060EAB2B3}"/>
          </ac:grpSpMkLst>
        </pc:grpChg>
        <pc:grpChg chg="add del mod topLvl">
          <ac:chgData name="rajuahmed1162021@gmail.com" userId="30f68a9591dbc57c" providerId="LiveId" clId="{025D549F-445A-462A-BCDF-6EE62F81CC2A}" dt="2024-05-04T04:41:07.098" v="8357" actId="165"/>
          <ac:grpSpMkLst>
            <pc:docMk/>
            <pc:sldMk cId="671695571" sldId="968"/>
            <ac:grpSpMk id="12" creationId="{84DC2592-1DA2-FAAD-FD7C-147EBA8A5034}"/>
          </ac:grpSpMkLst>
        </pc:grpChg>
        <pc:grpChg chg="add del mod topLvl">
          <ac:chgData name="rajuahmed1162021@gmail.com" userId="30f68a9591dbc57c" providerId="LiveId" clId="{025D549F-445A-462A-BCDF-6EE62F81CC2A}" dt="2024-05-04T04:41:09.158" v="8358" actId="165"/>
          <ac:grpSpMkLst>
            <pc:docMk/>
            <pc:sldMk cId="671695571" sldId="968"/>
            <ac:grpSpMk id="13" creationId="{F0E5BE66-5901-34C5-E0F7-89CFAE287B5B}"/>
          </ac:grpSpMkLst>
        </pc:grpChg>
        <pc:grpChg chg="add del mod">
          <ac:chgData name="rajuahmed1162021@gmail.com" userId="30f68a9591dbc57c" providerId="LiveId" clId="{025D549F-445A-462A-BCDF-6EE62F81CC2A}" dt="2024-05-04T04:41:04.778" v="8355" actId="165"/>
          <ac:grpSpMkLst>
            <pc:docMk/>
            <pc:sldMk cId="671695571" sldId="968"/>
            <ac:grpSpMk id="14" creationId="{C6942599-8B2C-7D89-0471-63C0E22BD76A}"/>
          </ac:grpSpMkLst>
        </pc:grpChg>
        <pc:grpChg chg="add del mod">
          <ac:chgData name="rajuahmed1162021@gmail.com" userId="30f68a9591dbc57c" providerId="LiveId" clId="{025D549F-445A-462A-BCDF-6EE62F81CC2A}" dt="2024-05-04T04:41:04.778" v="8355" actId="165"/>
          <ac:grpSpMkLst>
            <pc:docMk/>
            <pc:sldMk cId="671695571" sldId="968"/>
            <ac:grpSpMk id="18" creationId="{937E94B6-E0F0-A421-E10B-80B316E21327}"/>
          </ac:grpSpMkLst>
        </pc:grpChg>
        <pc:grpChg chg="add del mod">
          <ac:chgData name="rajuahmed1162021@gmail.com" userId="30f68a9591dbc57c" providerId="LiveId" clId="{025D549F-445A-462A-BCDF-6EE62F81CC2A}" dt="2024-04-29T06:49:15.097" v="1794" actId="478"/>
          <ac:grpSpMkLst>
            <pc:docMk/>
            <pc:sldMk cId="671695571" sldId="968"/>
            <ac:grpSpMk id="18" creationId="{9B4140E0-E167-6614-27E7-88C2A7FBB48B}"/>
          </ac:grpSpMkLst>
        </pc:grpChg>
        <pc:grpChg chg="add del mod">
          <ac:chgData name="rajuahmed1162021@gmail.com" userId="30f68a9591dbc57c" providerId="LiveId" clId="{025D549F-445A-462A-BCDF-6EE62F81CC2A}" dt="2024-05-04T04:41:04.778" v="8355" actId="165"/>
          <ac:grpSpMkLst>
            <pc:docMk/>
            <pc:sldMk cId="671695571" sldId="968"/>
            <ac:grpSpMk id="19" creationId="{9B05B87E-53FE-7785-72DD-477E6AAD91BC}"/>
          </ac:grpSpMkLst>
        </pc:grpChg>
        <pc:grpChg chg="add del mod">
          <ac:chgData name="rajuahmed1162021@gmail.com" userId="30f68a9591dbc57c" providerId="LiveId" clId="{025D549F-445A-462A-BCDF-6EE62F81CC2A}" dt="2024-04-29T06:49:15.097" v="1794" actId="478"/>
          <ac:grpSpMkLst>
            <pc:docMk/>
            <pc:sldMk cId="671695571" sldId="968"/>
            <ac:grpSpMk id="65" creationId="{AD9D2A04-992A-83C9-05A9-F2B9710F0250}"/>
          </ac:grpSpMkLst>
        </pc:grpChg>
        <pc:grpChg chg="add del mod">
          <ac:chgData name="rajuahmed1162021@gmail.com" userId="30f68a9591dbc57c" providerId="LiveId" clId="{025D549F-445A-462A-BCDF-6EE62F81CC2A}" dt="2024-04-29T06:49:15.097" v="1794" actId="478"/>
          <ac:grpSpMkLst>
            <pc:docMk/>
            <pc:sldMk cId="671695571" sldId="968"/>
            <ac:grpSpMk id="70" creationId="{34DA1C70-E0CA-7E30-BFB0-D452807B69BE}"/>
          </ac:grpSpMkLst>
        </pc:grpChg>
        <pc:grpChg chg="add del mod">
          <ac:chgData name="rajuahmed1162021@gmail.com" userId="30f68a9591dbc57c" providerId="LiveId" clId="{025D549F-445A-462A-BCDF-6EE62F81CC2A}" dt="2024-04-29T06:50:27.848" v="1809" actId="165"/>
          <ac:grpSpMkLst>
            <pc:docMk/>
            <pc:sldMk cId="671695571" sldId="968"/>
            <ac:grpSpMk id="80" creationId="{E644872F-4023-2AA1-79D6-A8272171546D}"/>
          </ac:grpSpMkLst>
        </pc:grpChg>
        <pc:grpChg chg="add del mod">
          <ac:chgData name="rajuahmed1162021@gmail.com" userId="30f68a9591dbc57c" providerId="LiveId" clId="{025D549F-445A-462A-BCDF-6EE62F81CC2A}" dt="2024-04-29T06:50:24.585" v="1808" actId="165"/>
          <ac:grpSpMkLst>
            <pc:docMk/>
            <pc:sldMk cId="671695571" sldId="968"/>
            <ac:grpSpMk id="85" creationId="{DAD9E130-0AA8-C2F4-B9B3-BDC47B17A908}"/>
          </ac:grpSpMkLst>
        </pc:grpChg>
        <pc:grpChg chg="add del mod">
          <ac:chgData name="rajuahmed1162021@gmail.com" userId="30f68a9591dbc57c" providerId="LiveId" clId="{025D549F-445A-462A-BCDF-6EE62F81CC2A}" dt="2024-04-29T06:50:24.585" v="1808" actId="165"/>
          <ac:grpSpMkLst>
            <pc:docMk/>
            <pc:sldMk cId="671695571" sldId="968"/>
            <ac:grpSpMk id="90" creationId="{B910390C-F3BD-CB95-EEE2-435A94CA39EA}"/>
          </ac:grpSpMkLst>
        </pc:grpChg>
        <pc:grpChg chg="add del mod">
          <ac:chgData name="rajuahmed1162021@gmail.com" userId="30f68a9591dbc57c" providerId="LiveId" clId="{025D549F-445A-462A-BCDF-6EE62F81CC2A}" dt="2024-04-29T06:58:17.833" v="1944" actId="165"/>
          <ac:grpSpMkLst>
            <pc:docMk/>
            <pc:sldMk cId="671695571" sldId="968"/>
            <ac:grpSpMk id="96" creationId="{2D4D1532-BDF7-7F0A-14CD-66B2850878F9}"/>
          </ac:grpSpMkLst>
        </pc:grpChg>
        <pc:grpChg chg="add del mod">
          <ac:chgData name="rajuahmed1162021@gmail.com" userId="30f68a9591dbc57c" providerId="LiveId" clId="{025D549F-445A-462A-BCDF-6EE62F81CC2A}" dt="2024-04-29T06:58:17.833" v="1944" actId="165"/>
          <ac:grpSpMkLst>
            <pc:docMk/>
            <pc:sldMk cId="671695571" sldId="968"/>
            <ac:grpSpMk id="97" creationId="{F60F3F2F-CEED-6459-2950-AEAC60328634}"/>
          </ac:grpSpMkLst>
        </pc:grpChg>
        <pc:grpChg chg="add del mod">
          <ac:chgData name="rajuahmed1162021@gmail.com" userId="30f68a9591dbc57c" providerId="LiveId" clId="{025D549F-445A-462A-BCDF-6EE62F81CC2A}" dt="2024-04-29T06:58:17.833" v="1944" actId="165"/>
          <ac:grpSpMkLst>
            <pc:docMk/>
            <pc:sldMk cId="671695571" sldId="968"/>
            <ac:grpSpMk id="98" creationId="{6064AC06-FB6E-CA92-158B-ACFEFBC903EF}"/>
          </ac:grpSpMkLst>
        </pc:grpChg>
        <pc:grpChg chg="add del mod">
          <ac:chgData name="rajuahmed1162021@gmail.com" userId="30f68a9591dbc57c" providerId="LiveId" clId="{025D549F-445A-462A-BCDF-6EE62F81CC2A}" dt="2024-04-29T06:51:42.795" v="1820" actId="165"/>
          <ac:grpSpMkLst>
            <pc:docMk/>
            <pc:sldMk cId="671695571" sldId="968"/>
            <ac:grpSpMk id="99" creationId="{EF002F07-D63D-D163-7BB9-A18F6E31B0F3}"/>
          </ac:grpSpMkLst>
        </pc:grpChg>
        <pc:grpChg chg="add del mod">
          <ac:chgData name="rajuahmed1162021@gmail.com" userId="30f68a9591dbc57c" providerId="LiveId" clId="{025D549F-445A-462A-BCDF-6EE62F81CC2A}" dt="2024-05-04T04:43:41.478" v="8400" actId="165"/>
          <ac:grpSpMkLst>
            <pc:docMk/>
            <pc:sldMk cId="671695571" sldId="968"/>
            <ac:grpSpMk id="104" creationId="{33F8F7F6-1B44-A5CD-5070-4CB8D45D31FB}"/>
          </ac:grpSpMkLst>
        </pc:grpChg>
        <pc:grpChg chg="add del mod">
          <ac:chgData name="rajuahmed1162021@gmail.com" userId="30f68a9591dbc57c" providerId="LiveId" clId="{025D549F-445A-462A-BCDF-6EE62F81CC2A}" dt="2024-05-04T04:43:41.478" v="8400" actId="165"/>
          <ac:grpSpMkLst>
            <pc:docMk/>
            <pc:sldMk cId="671695571" sldId="968"/>
            <ac:grpSpMk id="105" creationId="{29CF1974-BD24-F527-009A-3A1533CCF87D}"/>
          </ac:grpSpMkLst>
        </pc:grpChg>
        <pc:picChg chg="add mod ord modCrop">
          <ac:chgData name="rajuahmed1162021@gmail.com" userId="30f68a9591dbc57c" providerId="LiveId" clId="{025D549F-445A-462A-BCDF-6EE62F81CC2A}" dt="2024-05-04T04:45:37.220" v="8428" actId="18131"/>
          <ac:picMkLst>
            <pc:docMk/>
            <pc:sldMk cId="671695571" sldId="968"/>
            <ac:picMk id="4" creationId="{034A5140-E09B-C9A7-2C98-B63721D92238}"/>
          </ac:picMkLst>
        </pc:picChg>
        <pc:cxnChg chg="mod">
          <ac:chgData name="rajuahmed1162021@gmail.com" userId="30f68a9591dbc57c" providerId="LiveId" clId="{025D549F-445A-462A-BCDF-6EE62F81CC2A}" dt="2024-04-29T05:37:35.396" v="669"/>
          <ac:cxnSpMkLst>
            <pc:docMk/>
            <pc:sldMk cId="671695571" sldId="968"/>
            <ac:cxnSpMk id="3" creationId="{3C107215-428A-240F-ACA9-84A01F5FCE17}"/>
          </ac:cxnSpMkLst>
        </pc:cxnChg>
        <pc:cxnChg chg="mod">
          <ac:chgData name="rajuahmed1162021@gmail.com" userId="30f68a9591dbc57c" providerId="LiveId" clId="{025D549F-445A-462A-BCDF-6EE62F81CC2A}" dt="2024-04-29T05:37:35.396" v="669"/>
          <ac:cxnSpMkLst>
            <pc:docMk/>
            <pc:sldMk cId="671695571" sldId="968"/>
            <ac:cxnSpMk id="4" creationId="{A3ECC2AD-5E9C-0D02-F7F2-9D48CFD415FD}"/>
          </ac:cxnSpMkLst>
        </pc:cxnChg>
        <pc:cxnChg chg="mod">
          <ac:chgData name="rajuahmed1162021@gmail.com" userId="30f68a9591dbc57c" providerId="LiveId" clId="{025D549F-445A-462A-BCDF-6EE62F81CC2A}" dt="2024-04-29T05:37:35.396" v="669"/>
          <ac:cxnSpMkLst>
            <pc:docMk/>
            <pc:sldMk cId="671695571" sldId="968"/>
            <ac:cxnSpMk id="5" creationId="{279DBCFE-FD33-EFD7-B19F-BF73A03F541F}"/>
          </ac:cxnSpMkLst>
        </pc:cxnChg>
        <pc:cxnChg chg="mod">
          <ac:chgData name="rajuahmed1162021@gmail.com" userId="30f68a9591dbc57c" providerId="LiveId" clId="{025D549F-445A-462A-BCDF-6EE62F81CC2A}" dt="2024-04-29T05:37:35.396" v="669"/>
          <ac:cxnSpMkLst>
            <pc:docMk/>
            <pc:sldMk cId="671695571" sldId="968"/>
            <ac:cxnSpMk id="6" creationId="{D31C2A6C-6BBE-A670-BBED-E560CC8DC1F2}"/>
          </ac:cxnSpMkLst>
        </pc:cxnChg>
        <pc:cxnChg chg="add del mod">
          <ac:chgData name="rajuahmed1162021@gmail.com" userId="30f68a9591dbc57c" providerId="LiveId" clId="{025D549F-445A-462A-BCDF-6EE62F81CC2A}" dt="2024-05-04T04:40:35.293" v="8353" actId="478"/>
          <ac:cxnSpMkLst>
            <pc:docMk/>
            <pc:sldMk cId="671695571" sldId="968"/>
            <ac:cxnSpMk id="9" creationId="{BF1D3994-F686-7367-C8D0-56BAF2A1680E}"/>
          </ac:cxnSpMkLst>
        </pc:cxnChg>
        <pc:cxnChg chg="del mod topLvl">
          <ac:chgData name="rajuahmed1162021@gmail.com" userId="30f68a9591dbc57c" providerId="LiveId" clId="{025D549F-445A-462A-BCDF-6EE62F81CC2A}" dt="2024-04-29T06:57:31.511" v="1934" actId="478"/>
          <ac:cxnSpMkLst>
            <pc:docMk/>
            <pc:sldMk cId="671695571" sldId="968"/>
            <ac:cxnSpMk id="10" creationId="{3640DE84-69E3-3014-5A53-93D72683E2CC}"/>
          </ac:cxnSpMkLst>
        </pc:cxnChg>
        <pc:cxnChg chg="add del mod">
          <ac:chgData name="rajuahmed1162021@gmail.com" userId="30f68a9591dbc57c" providerId="LiveId" clId="{025D549F-445A-462A-BCDF-6EE62F81CC2A}" dt="2024-05-04T04:40:35.293" v="8353" actId="478"/>
          <ac:cxnSpMkLst>
            <pc:docMk/>
            <pc:sldMk cId="671695571" sldId="968"/>
            <ac:cxnSpMk id="10" creationId="{E9C71841-1F9D-675D-BC8F-381EBF56EAD0}"/>
          </ac:cxnSpMkLst>
        </pc:cxnChg>
        <pc:cxnChg chg="del mod topLvl">
          <ac:chgData name="rajuahmed1162021@gmail.com" userId="30f68a9591dbc57c" providerId="LiveId" clId="{025D549F-445A-462A-BCDF-6EE62F81CC2A}" dt="2024-04-29T06:57:31.511" v="1934" actId="478"/>
          <ac:cxnSpMkLst>
            <pc:docMk/>
            <pc:sldMk cId="671695571" sldId="968"/>
            <ac:cxnSpMk id="12" creationId="{9B9323AD-09CC-7507-9A18-54C5BB8DF97E}"/>
          </ac:cxnSpMkLst>
        </pc:cxnChg>
        <pc:cxnChg chg="del mod topLvl">
          <ac:chgData name="rajuahmed1162021@gmail.com" userId="30f68a9591dbc57c" providerId="LiveId" clId="{025D549F-445A-462A-BCDF-6EE62F81CC2A}" dt="2024-04-29T06:57:31.511" v="1934" actId="478"/>
          <ac:cxnSpMkLst>
            <pc:docMk/>
            <pc:sldMk cId="671695571" sldId="968"/>
            <ac:cxnSpMk id="13" creationId="{A875BD32-6B89-0FC0-BB50-B6F3421E4221}"/>
          </ac:cxnSpMkLst>
        </pc:cxnChg>
        <pc:cxnChg chg="del mod topLvl">
          <ac:chgData name="rajuahmed1162021@gmail.com" userId="30f68a9591dbc57c" providerId="LiveId" clId="{025D549F-445A-462A-BCDF-6EE62F81CC2A}" dt="2024-04-29T06:57:31.511" v="1934" actId="478"/>
          <ac:cxnSpMkLst>
            <pc:docMk/>
            <pc:sldMk cId="671695571" sldId="968"/>
            <ac:cxnSpMk id="14" creationId="{C4242BFE-130A-686D-BB3E-283592935EFF}"/>
          </ac:cxnSpMkLst>
        </pc:cxnChg>
        <pc:cxnChg chg="add del mod">
          <ac:chgData name="rajuahmed1162021@gmail.com" userId="30f68a9591dbc57c" providerId="LiveId" clId="{025D549F-445A-462A-BCDF-6EE62F81CC2A}" dt="2024-05-04T04:43:15.614" v="8399" actId="478"/>
          <ac:cxnSpMkLst>
            <pc:docMk/>
            <pc:sldMk cId="671695571" sldId="968"/>
            <ac:cxnSpMk id="21" creationId="{36A7F920-B381-3A3D-1F26-ED3F8FB468D1}"/>
          </ac:cxnSpMkLst>
        </pc:cxnChg>
        <pc:cxnChg chg="add del mod">
          <ac:chgData name="rajuahmed1162021@gmail.com" userId="30f68a9591dbc57c" providerId="LiveId" clId="{025D549F-445A-462A-BCDF-6EE62F81CC2A}" dt="2024-05-04T04:43:15.614" v="8399" actId="478"/>
          <ac:cxnSpMkLst>
            <pc:docMk/>
            <pc:sldMk cId="671695571" sldId="968"/>
            <ac:cxnSpMk id="22" creationId="{158036C1-BE3E-370A-1961-0918A5EA55AA}"/>
          </ac:cxnSpMkLst>
        </pc:cxnChg>
        <pc:cxnChg chg="add del mod">
          <ac:chgData name="rajuahmed1162021@gmail.com" userId="30f68a9591dbc57c" providerId="LiveId" clId="{025D549F-445A-462A-BCDF-6EE62F81CC2A}" dt="2024-05-04T04:43:15.614" v="8399" actId="478"/>
          <ac:cxnSpMkLst>
            <pc:docMk/>
            <pc:sldMk cId="671695571" sldId="968"/>
            <ac:cxnSpMk id="23" creationId="{8C07B09C-BBDE-04C7-74BA-C34411F59D9C}"/>
          </ac:cxnSpMkLst>
        </pc:cxnChg>
        <pc:cxnChg chg="add del mod">
          <ac:chgData name="rajuahmed1162021@gmail.com" userId="30f68a9591dbc57c" providerId="LiveId" clId="{025D549F-445A-462A-BCDF-6EE62F81CC2A}" dt="2024-04-29T06:56:23.082" v="1880" actId="478"/>
          <ac:cxnSpMkLst>
            <pc:docMk/>
            <pc:sldMk cId="671695571" sldId="968"/>
            <ac:cxnSpMk id="95" creationId="{B7EAF577-6D56-CEFE-9C17-2B8D8382C3E6}"/>
          </ac:cxnSpMkLst>
        </pc:cxnChg>
        <pc:cxnChg chg="add del mod">
          <ac:chgData name="rajuahmed1162021@gmail.com" userId="30f68a9591dbc57c" providerId="LiveId" clId="{025D549F-445A-462A-BCDF-6EE62F81CC2A}" dt="2024-04-29T06:57:04.135" v="1931" actId="478"/>
          <ac:cxnSpMkLst>
            <pc:docMk/>
            <pc:sldMk cId="671695571" sldId="968"/>
            <ac:cxnSpMk id="106" creationId="{CB943D17-AF74-3BD8-96B9-3EAD74D8A14F}"/>
          </ac:cxnSpMkLst>
        </pc:cxnChg>
        <pc:cxnChg chg="add del mod">
          <ac:chgData name="rajuahmed1162021@gmail.com" userId="30f68a9591dbc57c" providerId="LiveId" clId="{025D549F-445A-462A-BCDF-6EE62F81CC2A}" dt="2024-04-29T06:56:18.329" v="1879" actId="478"/>
          <ac:cxnSpMkLst>
            <pc:docMk/>
            <pc:sldMk cId="671695571" sldId="968"/>
            <ac:cxnSpMk id="107" creationId="{DD8AEE2E-8913-9863-2FEF-0FE8435156B0}"/>
          </ac:cxnSpMkLst>
        </pc:cxnChg>
        <pc:cxnChg chg="add mod">
          <ac:chgData name="rajuahmed1162021@gmail.com" userId="30f68a9591dbc57c" providerId="LiveId" clId="{025D549F-445A-462A-BCDF-6EE62F81CC2A}" dt="2024-04-29T06:59:56.144" v="1975" actId="14100"/>
          <ac:cxnSpMkLst>
            <pc:docMk/>
            <pc:sldMk cId="671695571" sldId="968"/>
            <ac:cxnSpMk id="112" creationId="{36203E1C-64B2-127E-4BE3-EA3C06DE7C3C}"/>
          </ac:cxnSpMkLst>
        </pc:cxnChg>
        <pc:cxnChg chg="add del mod">
          <ac:chgData name="rajuahmed1162021@gmail.com" userId="30f68a9591dbc57c" providerId="LiveId" clId="{025D549F-445A-462A-BCDF-6EE62F81CC2A}" dt="2024-04-29T07:00:01.607" v="1976" actId="478"/>
          <ac:cxnSpMkLst>
            <pc:docMk/>
            <pc:sldMk cId="671695571" sldId="968"/>
            <ac:cxnSpMk id="114" creationId="{37FE7733-C286-1C03-6262-8B51C5F029D8}"/>
          </ac:cxnSpMkLst>
        </pc:cxnChg>
        <pc:cxnChg chg="add del mod">
          <ac:chgData name="rajuahmed1162021@gmail.com" userId="30f68a9591dbc57c" providerId="LiveId" clId="{025D549F-445A-462A-BCDF-6EE62F81CC2A}" dt="2024-04-29T07:00:01.607" v="1976" actId="478"/>
          <ac:cxnSpMkLst>
            <pc:docMk/>
            <pc:sldMk cId="671695571" sldId="968"/>
            <ac:cxnSpMk id="115" creationId="{69D3D268-3ED1-F81C-E663-9D1D7945C92D}"/>
          </ac:cxnSpMkLst>
        </pc:cxnChg>
      </pc:sldChg>
      <pc:sldChg chg="addSp modSp del">
        <pc:chgData name="rajuahmed1162021@gmail.com" userId="30f68a9591dbc57c" providerId="LiveId" clId="{025D549F-445A-462A-BCDF-6EE62F81CC2A}" dt="2024-05-02T10:35:26.141" v="7207" actId="47"/>
        <pc:sldMkLst>
          <pc:docMk/>
          <pc:sldMk cId="1290776562" sldId="969"/>
        </pc:sldMkLst>
        <pc:spChg chg="add mod">
          <ac:chgData name="rajuahmed1162021@gmail.com" userId="30f68a9591dbc57c" providerId="LiveId" clId="{025D549F-445A-462A-BCDF-6EE62F81CC2A}" dt="2024-05-02T06:33:43.365" v="5448"/>
          <ac:spMkLst>
            <pc:docMk/>
            <pc:sldMk cId="1290776562" sldId="969"/>
            <ac:spMk id="8" creationId="{AAE9A472-A9A1-B0C2-F816-96890EBC3CFC}"/>
          </ac:spMkLst>
        </pc:spChg>
        <pc:grpChg chg="add mod">
          <ac:chgData name="rajuahmed1162021@gmail.com" userId="30f68a9591dbc57c" providerId="LiveId" clId="{025D549F-445A-462A-BCDF-6EE62F81CC2A}" dt="2024-05-02T06:19:24.874" v="5162"/>
          <ac:grpSpMkLst>
            <pc:docMk/>
            <pc:sldMk cId="1290776562" sldId="969"/>
            <ac:grpSpMk id="2" creationId="{83B41535-C0AB-3BFF-0C04-716F7093CB58}"/>
          </ac:grpSpMkLst>
        </pc:grpChg>
        <pc:cxnChg chg="mod">
          <ac:chgData name="rajuahmed1162021@gmail.com" userId="30f68a9591dbc57c" providerId="LiveId" clId="{025D549F-445A-462A-BCDF-6EE62F81CC2A}" dt="2024-05-02T06:19:24.874" v="5162"/>
          <ac:cxnSpMkLst>
            <pc:docMk/>
            <pc:sldMk cId="1290776562" sldId="969"/>
            <ac:cxnSpMk id="4" creationId="{C4FA2A37-A8A5-1310-DFC6-5BFE582D5CA5}"/>
          </ac:cxnSpMkLst>
        </pc:cxnChg>
        <pc:cxnChg chg="mod">
          <ac:chgData name="rajuahmed1162021@gmail.com" userId="30f68a9591dbc57c" providerId="LiveId" clId="{025D549F-445A-462A-BCDF-6EE62F81CC2A}" dt="2024-05-02T06:19:24.874" v="5162"/>
          <ac:cxnSpMkLst>
            <pc:docMk/>
            <pc:sldMk cId="1290776562" sldId="969"/>
            <ac:cxnSpMk id="5" creationId="{0D208E23-83A4-84FE-8DB6-E271AE894420}"/>
          </ac:cxnSpMkLst>
        </pc:cxnChg>
        <pc:cxnChg chg="mod">
          <ac:chgData name="rajuahmed1162021@gmail.com" userId="30f68a9591dbc57c" providerId="LiveId" clId="{025D549F-445A-462A-BCDF-6EE62F81CC2A}" dt="2024-05-02T06:19:24.874" v="5162"/>
          <ac:cxnSpMkLst>
            <pc:docMk/>
            <pc:sldMk cId="1290776562" sldId="969"/>
            <ac:cxnSpMk id="6" creationId="{2C2DEC72-11A1-87E8-ED24-6375D20EF04B}"/>
          </ac:cxnSpMkLst>
        </pc:cxnChg>
        <pc:cxnChg chg="mod">
          <ac:chgData name="rajuahmed1162021@gmail.com" userId="30f68a9591dbc57c" providerId="LiveId" clId="{025D549F-445A-462A-BCDF-6EE62F81CC2A}" dt="2024-05-02T06:19:24.874" v="5162"/>
          <ac:cxnSpMkLst>
            <pc:docMk/>
            <pc:sldMk cId="1290776562" sldId="969"/>
            <ac:cxnSpMk id="7" creationId="{CA29A21B-662D-439B-C016-F0EA22095F9F}"/>
          </ac:cxnSpMkLst>
        </pc:cxnChg>
      </pc:sldChg>
      <pc:sldChg chg="addSp delSp modSp mod modClrScheme chgLayout">
        <pc:chgData name="rajuahmed1162021@gmail.com" userId="30f68a9591dbc57c" providerId="LiveId" clId="{025D549F-445A-462A-BCDF-6EE62F81CC2A}" dt="2024-05-04T05:11:50.771" v="8754"/>
        <pc:sldMkLst>
          <pc:docMk/>
          <pc:sldMk cId="4229356888" sldId="970"/>
        </pc:sldMkLst>
        <pc:spChg chg="add mod ord">
          <ac:chgData name="rajuahmed1162021@gmail.com" userId="30f68a9591dbc57c" providerId="LiveId" clId="{025D549F-445A-462A-BCDF-6EE62F81CC2A}" dt="2024-05-04T05:05:51.988" v="8747" actId="207"/>
          <ac:spMkLst>
            <pc:docMk/>
            <pc:sldMk cId="4229356888" sldId="970"/>
            <ac:spMk id="2" creationId="{C5C53DD0-C5C7-4183-0657-E5EE8FDD7555}"/>
          </ac:spMkLst>
        </pc:spChg>
        <pc:spChg chg="add mod ord">
          <ac:chgData name="rajuahmed1162021@gmail.com" userId="30f68a9591dbc57c" providerId="LiveId" clId="{025D549F-445A-462A-BCDF-6EE62F81CC2A}" dt="2024-05-04T05:06:13.874" v="8751" actId="14861"/>
          <ac:spMkLst>
            <pc:docMk/>
            <pc:sldMk cId="4229356888" sldId="970"/>
            <ac:spMk id="3" creationId="{3D1AB3CE-4FE2-309E-03B6-9861C262EE78}"/>
          </ac:spMkLst>
        </pc:spChg>
        <pc:spChg chg="add mod ord">
          <ac:chgData name="rajuahmed1162021@gmail.com" userId="30f68a9591dbc57c" providerId="LiveId" clId="{025D549F-445A-462A-BCDF-6EE62F81CC2A}" dt="2024-05-04T05:05:59.996" v="8749" actId="207"/>
          <ac:spMkLst>
            <pc:docMk/>
            <pc:sldMk cId="4229356888" sldId="970"/>
            <ac:spMk id="4" creationId="{4578B352-9E6C-4EF4-66E6-614CB140087B}"/>
          </ac:spMkLst>
        </pc:spChg>
        <pc:spChg chg="add mod ord">
          <ac:chgData name="rajuahmed1162021@gmail.com" userId="30f68a9591dbc57c" providerId="LiveId" clId="{025D549F-445A-462A-BCDF-6EE62F81CC2A}" dt="2024-05-04T05:06:03.933" v="8750" actId="207"/>
          <ac:spMkLst>
            <pc:docMk/>
            <pc:sldMk cId="4229356888" sldId="970"/>
            <ac:spMk id="5" creationId="{E1EF2804-9FE9-0BCE-1DAE-4FE2DAB55560}"/>
          </ac:spMkLst>
        </pc:spChg>
        <pc:spChg chg="add del mod">
          <ac:chgData name="rajuahmed1162021@gmail.com" userId="30f68a9591dbc57c" providerId="LiveId" clId="{025D549F-445A-462A-BCDF-6EE62F81CC2A}" dt="2024-04-29T09:42:19.310" v="2245" actId="21"/>
          <ac:spMkLst>
            <pc:docMk/>
            <pc:sldMk cId="4229356888" sldId="970"/>
            <ac:spMk id="22" creationId="{E1C892F3-418B-85C8-C01B-6AA898FA930B}"/>
          </ac:spMkLst>
        </pc:spChg>
        <pc:spChg chg="add del mod topLvl">
          <ac:chgData name="rajuahmed1162021@gmail.com" userId="30f68a9591dbc57c" providerId="LiveId" clId="{025D549F-445A-462A-BCDF-6EE62F81CC2A}" dt="2024-04-29T09:43:38.216" v="2264" actId="478"/>
          <ac:spMkLst>
            <pc:docMk/>
            <pc:sldMk cId="4229356888" sldId="970"/>
            <ac:spMk id="23" creationId="{46324D25-54C2-F676-E429-06B618296DD0}"/>
          </ac:spMkLst>
        </pc:spChg>
        <pc:spChg chg="add mod topLvl">
          <ac:chgData name="rajuahmed1162021@gmail.com" userId="30f68a9591dbc57c" providerId="LiveId" clId="{025D549F-445A-462A-BCDF-6EE62F81CC2A}" dt="2024-05-04T05:05:19.404" v="8746" actId="207"/>
          <ac:spMkLst>
            <pc:docMk/>
            <pc:sldMk cId="4229356888" sldId="970"/>
            <ac:spMk id="24" creationId="{5F9B9034-BD0A-E1D3-C4CA-4FA738F07087}"/>
          </ac:spMkLst>
        </pc:spChg>
        <pc:spChg chg="add mod topLvl">
          <ac:chgData name="rajuahmed1162021@gmail.com" userId="30f68a9591dbc57c" providerId="LiveId" clId="{025D549F-445A-462A-BCDF-6EE62F81CC2A}" dt="2024-04-30T04:10:46.771" v="3622" actId="165"/>
          <ac:spMkLst>
            <pc:docMk/>
            <pc:sldMk cId="4229356888" sldId="970"/>
            <ac:spMk id="25" creationId="{435039C4-740A-C771-A9CE-153FCC5FAB6D}"/>
          </ac:spMkLst>
        </pc:spChg>
        <pc:spChg chg="add mod topLvl">
          <ac:chgData name="rajuahmed1162021@gmail.com" userId="30f68a9591dbc57c" providerId="LiveId" clId="{025D549F-445A-462A-BCDF-6EE62F81CC2A}" dt="2024-04-30T04:10:46.771" v="3622" actId="165"/>
          <ac:spMkLst>
            <pc:docMk/>
            <pc:sldMk cId="4229356888" sldId="970"/>
            <ac:spMk id="26" creationId="{32DF03FD-309F-5A37-C0A6-34E4C0EA6E9D}"/>
          </ac:spMkLst>
        </pc:spChg>
        <pc:spChg chg="add del mod topLvl">
          <ac:chgData name="rajuahmed1162021@gmail.com" userId="30f68a9591dbc57c" providerId="LiveId" clId="{025D549F-445A-462A-BCDF-6EE62F81CC2A}" dt="2024-05-04T03:29:30.098" v="7452" actId="478"/>
          <ac:spMkLst>
            <pc:docMk/>
            <pc:sldMk cId="4229356888" sldId="970"/>
            <ac:spMk id="27" creationId="{A9111A6E-4BDF-842D-73FA-4BED9A364D04}"/>
          </ac:spMkLst>
        </pc:spChg>
        <pc:spChg chg="add mod topLvl">
          <ac:chgData name="rajuahmed1162021@gmail.com" userId="30f68a9591dbc57c" providerId="LiveId" clId="{025D549F-445A-462A-BCDF-6EE62F81CC2A}" dt="2024-05-04T05:05:19.404" v="8746" actId="207"/>
          <ac:spMkLst>
            <pc:docMk/>
            <pc:sldMk cId="4229356888" sldId="970"/>
            <ac:spMk id="28" creationId="{11EA3BA6-1AFA-EB93-19F6-FF2157AE6C38}"/>
          </ac:spMkLst>
        </pc:spChg>
        <pc:spChg chg="add mod topLvl">
          <ac:chgData name="rajuahmed1162021@gmail.com" userId="30f68a9591dbc57c" providerId="LiveId" clId="{025D549F-445A-462A-BCDF-6EE62F81CC2A}" dt="2024-04-30T04:10:46.771" v="3622" actId="165"/>
          <ac:spMkLst>
            <pc:docMk/>
            <pc:sldMk cId="4229356888" sldId="970"/>
            <ac:spMk id="29" creationId="{98CBF47D-BCED-4883-9525-C58EE5CC1C5F}"/>
          </ac:spMkLst>
        </pc:spChg>
        <pc:spChg chg="add mod topLvl">
          <ac:chgData name="rajuahmed1162021@gmail.com" userId="30f68a9591dbc57c" providerId="LiveId" clId="{025D549F-445A-462A-BCDF-6EE62F81CC2A}" dt="2024-04-30T04:10:46.771" v="3622" actId="165"/>
          <ac:spMkLst>
            <pc:docMk/>
            <pc:sldMk cId="4229356888" sldId="970"/>
            <ac:spMk id="30" creationId="{A3976C53-C775-869F-FB1C-4C7C4EE5F194}"/>
          </ac:spMkLst>
        </pc:spChg>
        <pc:spChg chg="add del mod topLvl">
          <ac:chgData name="rajuahmed1162021@gmail.com" userId="30f68a9591dbc57c" providerId="LiveId" clId="{025D549F-445A-462A-BCDF-6EE62F81CC2A}" dt="2024-05-04T03:29:15.923" v="7447" actId="478"/>
          <ac:spMkLst>
            <pc:docMk/>
            <pc:sldMk cId="4229356888" sldId="970"/>
            <ac:spMk id="31" creationId="{D6B65D3D-BA4C-6E1C-B311-72DC4A86D504}"/>
          </ac:spMkLst>
        </pc:spChg>
        <pc:spChg chg="add mod topLvl">
          <ac:chgData name="rajuahmed1162021@gmail.com" userId="30f68a9591dbc57c" providerId="LiveId" clId="{025D549F-445A-462A-BCDF-6EE62F81CC2A}" dt="2024-05-04T05:05:19.404" v="8746" actId="207"/>
          <ac:spMkLst>
            <pc:docMk/>
            <pc:sldMk cId="4229356888" sldId="970"/>
            <ac:spMk id="32" creationId="{67931BE1-BB2D-AAD2-46A6-6982F8361A0B}"/>
          </ac:spMkLst>
        </pc:spChg>
        <pc:spChg chg="add mod topLvl">
          <ac:chgData name="rajuahmed1162021@gmail.com" userId="30f68a9591dbc57c" providerId="LiveId" clId="{025D549F-445A-462A-BCDF-6EE62F81CC2A}" dt="2024-04-30T04:10:46.771" v="3622" actId="165"/>
          <ac:spMkLst>
            <pc:docMk/>
            <pc:sldMk cId="4229356888" sldId="970"/>
            <ac:spMk id="33" creationId="{61C67260-1471-B9F5-31AC-ED62F5F052D1}"/>
          </ac:spMkLst>
        </pc:spChg>
        <pc:spChg chg="add mod topLvl">
          <ac:chgData name="rajuahmed1162021@gmail.com" userId="30f68a9591dbc57c" providerId="LiveId" clId="{025D549F-445A-462A-BCDF-6EE62F81CC2A}" dt="2024-04-30T04:10:46.771" v="3622" actId="165"/>
          <ac:spMkLst>
            <pc:docMk/>
            <pc:sldMk cId="4229356888" sldId="970"/>
            <ac:spMk id="34" creationId="{29F02BCB-F2FC-3447-605E-56AC3A28AD84}"/>
          </ac:spMkLst>
        </pc:spChg>
        <pc:spChg chg="add mod topLvl">
          <ac:chgData name="rajuahmed1162021@gmail.com" userId="30f68a9591dbc57c" providerId="LiveId" clId="{025D549F-445A-462A-BCDF-6EE62F81CC2A}" dt="2024-04-30T04:10:46.771" v="3622" actId="165"/>
          <ac:spMkLst>
            <pc:docMk/>
            <pc:sldMk cId="4229356888" sldId="970"/>
            <ac:spMk id="35" creationId="{10C12A95-C891-8A9C-713D-6F4C2EE663B3}"/>
          </ac:spMkLst>
        </pc:spChg>
        <pc:spChg chg="add mod topLvl">
          <ac:chgData name="rajuahmed1162021@gmail.com" userId="30f68a9591dbc57c" providerId="LiveId" clId="{025D549F-445A-462A-BCDF-6EE62F81CC2A}" dt="2024-04-30T04:10:46.771" v="3622" actId="165"/>
          <ac:spMkLst>
            <pc:docMk/>
            <pc:sldMk cId="4229356888" sldId="970"/>
            <ac:spMk id="36" creationId="{26B68236-5754-49E6-93D5-DBF9A5B1D2F9}"/>
          </ac:spMkLst>
        </pc:spChg>
        <pc:spChg chg="add del mod topLvl">
          <ac:chgData name="rajuahmed1162021@gmail.com" userId="30f68a9591dbc57c" providerId="LiveId" clId="{025D549F-445A-462A-BCDF-6EE62F81CC2A}" dt="2024-05-04T03:29:43.282" v="7456" actId="478"/>
          <ac:spMkLst>
            <pc:docMk/>
            <pc:sldMk cId="4229356888" sldId="970"/>
            <ac:spMk id="37" creationId="{3A528105-D93D-6162-A69D-FE79F4062EA3}"/>
          </ac:spMkLst>
        </pc:spChg>
        <pc:spChg chg="add mod topLvl">
          <ac:chgData name="rajuahmed1162021@gmail.com" userId="30f68a9591dbc57c" providerId="LiveId" clId="{025D549F-445A-462A-BCDF-6EE62F81CC2A}" dt="2024-05-04T05:05:19.404" v="8746" actId="207"/>
          <ac:spMkLst>
            <pc:docMk/>
            <pc:sldMk cId="4229356888" sldId="970"/>
            <ac:spMk id="38" creationId="{0DE192EF-C22F-C69E-E6C0-C8EAF6CE16B0}"/>
          </ac:spMkLst>
        </pc:spChg>
        <pc:spChg chg="add del mod topLvl">
          <ac:chgData name="rajuahmed1162021@gmail.com" userId="30f68a9591dbc57c" providerId="LiveId" clId="{025D549F-445A-462A-BCDF-6EE62F81CC2A}" dt="2024-05-04T03:29:02.514" v="7442" actId="478"/>
          <ac:spMkLst>
            <pc:docMk/>
            <pc:sldMk cId="4229356888" sldId="970"/>
            <ac:spMk id="45" creationId="{120703FB-5D8C-031F-C698-376588FD64ED}"/>
          </ac:spMkLst>
        </pc:spChg>
        <pc:spChg chg="add del mod">
          <ac:chgData name="rajuahmed1162021@gmail.com" userId="30f68a9591dbc57c" providerId="LiveId" clId="{025D549F-445A-462A-BCDF-6EE62F81CC2A}" dt="2024-04-29T09:37:43.326" v="2218" actId="21"/>
          <ac:spMkLst>
            <pc:docMk/>
            <pc:sldMk cId="4229356888" sldId="970"/>
            <ac:spMk id="49" creationId="{A4DEC68E-67D6-6826-742F-59796AE7A0AD}"/>
          </ac:spMkLst>
        </pc:spChg>
        <pc:spChg chg="add mod">
          <ac:chgData name="rajuahmed1162021@gmail.com" userId="30f68a9591dbc57c" providerId="LiveId" clId="{025D549F-445A-462A-BCDF-6EE62F81CC2A}" dt="2024-04-29T09:44:51.924" v="2279"/>
          <ac:spMkLst>
            <pc:docMk/>
            <pc:sldMk cId="4229356888" sldId="970"/>
            <ac:spMk id="51" creationId="{811E1A4E-11F7-A9C3-2C4D-FD0EA3F9CBF9}"/>
          </ac:spMkLst>
        </pc:spChg>
        <pc:spChg chg="add mod topLvl">
          <ac:chgData name="rajuahmed1162021@gmail.com" userId="30f68a9591dbc57c" providerId="LiveId" clId="{025D549F-445A-462A-BCDF-6EE62F81CC2A}" dt="2024-04-29T09:45:44.091" v="2317" actId="165"/>
          <ac:spMkLst>
            <pc:docMk/>
            <pc:sldMk cId="4229356888" sldId="970"/>
            <ac:spMk id="52" creationId="{D9B14E4C-BBBC-603A-B401-04D29BDA06FB}"/>
          </ac:spMkLst>
        </pc:spChg>
        <pc:spChg chg="add mod topLvl">
          <ac:chgData name="rajuahmed1162021@gmail.com" userId="30f68a9591dbc57c" providerId="LiveId" clId="{025D549F-445A-462A-BCDF-6EE62F81CC2A}" dt="2024-04-29T09:46:21.217" v="2335" actId="14100"/>
          <ac:spMkLst>
            <pc:docMk/>
            <pc:sldMk cId="4229356888" sldId="970"/>
            <ac:spMk id="53" creationId="{30B7FCA3-AC13-80B9-7506-268439B88CA6}"/>
          </ac:spMkLst>
        </pc:spChg>
        <pc:spChg chg="add mod topLvl">
          <ac:chgData name="rajuahmed1162021@gmail.com" userId="30f68a9591dbc57c" providerId="LiveId" clId="{025D549F-445A-462A-BCDF-6EE62F81CC2A}" dt="2024-04-29T09:46:07.049" v="2333" actId="1076"/>
          <ac:spMkLst>
            <pc:docMk/>
            <pc:sldMk cId="4229356888" sldId="970"/>
            <ac:spMk id="54" creationId="{0B2E5BB6-A65A-5B1C-6AA7-03971B06991F}"/>
          </ac:spMkLst>
        </pc:spChg>
        <pc:spChg chg="add mod topLvl">
          <ac:chgData name="rajuahmed1162021@gmail.com" userId="30f68a9591dbc57c" providerId="LiveId" clId="{025D549F-445A-462A-BCDF-6EE62F81CC2A}" dt="2024-04-29T09:46:07.049" v="2333" actId="1076"/>
          <ac:spMkLst>
            <pc:docMk/>
            <pc:sldMk cId="4229356888" sldId="970"/>
            <ac:spMk id="55" creationId="{08C47B09-6CC5-93DB-1E82-466F82C1D570}"/>
          </ac:spMkLst>
        </pc:spChg>
        <pc:spChg chg="add mod topLvl">
          <ac:chgData name="rajuahmed1162021@gmail.com" userId="30f68a9591dbc57c" providerId="LiveId" clId="{025D549F-445A-462A-BCDF-6EE62F81CC2A}" dt="2024-04-29T09:46:07.049" v="2333" actId="1076"/>
          <ac:spMkLst>
            <pc:docMk/>
            <pc:sldMk cId="4229356888" sldId="970"/>
            <ac:spMk id="56" creationId="{AA92877B-6CB1-3E3A-965A-FBE7B79B426F}"/>
          </ac:spMkLst>
        </pc:spChg>
        <pc:spChg chg="add del mod topLvl">
          <ac:chgData name="rajuahmed1162021@gmail.com" userId="30f68a9591dbc57c" providerId="LiveId" clId="{025D549F-445A-462A-BCDF-6EE62F81CC2A}" dt="2024-04-29T09:45:48.392" v="2318" actId="478"/>
          <ac:spMkLst>
            <pc:docMk/>
            <pc:sldMk cId="4229356888" sldId="970"/>
            <ac:spMk id="57" creationId="{53548DFA-0E0F-79D1-EAC2-28A1C83DD2AC}"/>
          </ac:spMkLst>
        </pc:spChg>
        <pc:spChg chg="add del mod ord">
          <ac:chgData name="rajuahmed1162021@gmail.com" userId="30f68a9591dbc57c" providerId="LiveId" clId="{025D549F-445A-462A-BCDF-6EE62F81CC2A}" dt="2024-05-04T05:11:49.853" v="8753" actId="478"/>
          <ac:spMkLst>
            <pc:docMk/>
            <pc:sldMk cId="4229356888" sldId="970"/>
            <ac:spMk id="352" creationId="{0A8183CA-501B-EF6C-8D7C-7B157D778D6E}"/>
          </ac:spMkLst>
        </pc:spChg>
        <pc:spChg chg="del mod">
          <ac:chgData name="rajuahmed1162021@gmail.com" userId="30f68a9591dbc57c" providerId="LiveId" clId="{025D549F-445A-462A-BCDF-6EE62F81CC2A}" dt="2024-04-29T09:39:19.241" v="2223" actId="478"/>
          <ac:spMkLst>
            <pc:docMk/>
            <pc:sldMk cId="4229356888" sldId="970"/>
            <ac:spMk id="368" creationId="{BD5E2236-6320-1B62-2A2D-6EDF1799D82F}"/>
          </ac:spMkLst>
        </pc:spChg>
        <pc:spChg chg="mod">
          <ac:chgData name="rajuahmed1162021@gmail.com" userId="30f68a9591dbc57c" providerId="LiveId" clId="{025D549F-445A-462A-BCDF-6EE62F81CC2A}" dt="2024-04-29T08:47:51.247" v="1981" actId="164"/>
          <ac:spMkLst>
            <pc:docMk/>
            <pc:sldMk cId="4229356888" sldId="970"/>
            <ac:spMk id="369" creationId="{08186097-334E-198D-18A3-9950AD6B3AB4}"/>
          </ac:spMkLst>
        </pc:spChg>
        <pc:spChg chg="mod">
          <ac:chgData name="rajuahmed1162021@gmail.com" userId="30f68a9591dbc57c" providerId="LiveId" clId="{025D549F-445A-462A-BCDF-6EE62F81CC2A}" dt="2024-04-29T08:47:55.547" v="1982" actId="164"/>
          <ac:spMkLst>
            <pc:docMk/>
            <pc:sldMk cId="4229356888" sldId="970"/>
            <ac:spMk id="370" creationId="{D580BCA1-62D9-ED16-F032-86C42204E844}"/>
          </ac:spMkLst>
        </pc:spChg>
        <pc:spChg chg="mod">
          <ac:chgData name="rajuahmed1162021@gmail.com" userId="30f68a9591dbc57c" providerId="LiveId" clId="{025D549F-445A-462A-BCDF-6EE62F81CC2A}" dt="2024-04-29T08:47:59.420" v="1983" actId="164"/>
          <ac:spMkLst>
            <pc:docMk/>
            <pc:sldMk cId="4229356888" sldId="970"/>
            <ac:spMk id="371" creationId="{CAE66A4D-33C5-0397-CF89-1192902D8B36}"/>
          </ac:spMkLst>
        </pc:spChg>
        <pc:spChg chg="mod">
          <ac:chgData name="rajuahmed1162021@gmail.com" userId="30f68a9591dbc57c" providerId="LiveId" clId="{025D549F-445A-462A-BCDF-6EE62F81CC2A}" dt="2024-04-29T08:47:51.247" v="1981" actId="164"/>
          <ac:spMkLst>
            <pc:docMk/>
            <pc:sldMk cId="4229356888" sldId="970"/>
            <ac:spMk id="375" creationId="{B2E2394E-1CF1-7ADF-ADFE-2117DA43DEE7}"/>
          </ac:spMkLst>
        </pc:spChg>
        <pc:spChg chg="mod">
          <ac:chgData name="rajuahmed1162021@gmail.com" userId="30f68a9591dbc57c" providerId="LiveId" clId="{025D549F-445A-462A-BCDF-6EE62F81CC2A}" dt="2024-04-29T08:47:59.420" v="1983" actId="164"/>
          <ac:spMkLst>
            <pc:docMk/>
            <pc:sldMk cId="4229356888" sldId="970"/>
            <ac:spMk id="376" creationId="{2B3A54E0-62E4-20C1-9F59-B1AEFC66608E}"/>
          </ac:spMkLst>
        </pc:spChg>
        <pc:spChg chg="mod">
          <ac:chgData name="rajuahmed1162021@gmail.com" userId="30f68a9591dbc57c" providerId="LiveId" clId="{025D549F-445A-462A-BCDF-6EE62F81CC2A}" dt="2024-04-29T08:47:55.547" v="1982" actId="164"/>
          <ac:spMkLst>
            <pc:docMk/>
            <pc:sldMk cId="4229356888" sldId="970"/>
            <ac:spMk id="378" creationId="{77FBE7D0-2D7F-CD53-CD35-34835537241E}"/>
          </ac:spMkLst>
        </pc:spChg>
        <pc:spChg chg="mod">
          <ac:chgData name="rajuahmed1162021@gmail.com" userId="30f68a9591dbc57c" providerId="LiveId" clId="{025D549F-445A-462A-BCDF-6EE62F81CC2A}" dt="2024-04-29T08:47:51.247" v="1981" actId="164"/>
          <ac:spMkLst>
            <pc:docMk/>
            <pc:sldMk cId="4229356888" sldId="970"/>
            <ac:spMk id="390" creationId="{C74F293D-769B-A00D-E874-14C5F3BAA170}"/>
          </ac:spMkLst>
        </pc:spChg>
        <pc:spChg chg="mod">
          <ac:chgData name="rajuahmed1162021@gmail.com" userId="30f68a9591dbc57c" providerId="LiveId" clId="{025D549F-445A-462A-BCDF-6EE62F81CC2A}" dt="2024-04-29T08:47:51.247" v="1981" actId="164"/>
          <ac:spMkLst>
            <pc:docMk/>
            <pc:sldMk cId="4229356888" sldId="970"/>
            <ac:spMk id="391" creationId="{49B02BCD-AEB8-E127-CDC9-E4FA4403E276}"/>
          </ac:spMkLst>
        </pc:spChg>
        <pc:spChg chg="mod">
          <ac:chgData name="rajuahmed1162021@gmail.com" userId="30f68a9591dbc57c" providerId="LiveId" clId="{025D549F-445A-462A-BCDF-6EE62F81CC2A}" dt="2024-04-29T08:47:55.547" v="1982" actId="164"/>
          <ac:spMkLst>
            <pc:docMk/>
            <pc:sldMk cId="4229356888" sldId="970"/>
            <ac:spMk id="397" creationId="{4601438C-F51F-0849-A40C-08B0D7C9AA4A}"/>
          </ac:spMkLst>
        </pc:spChg>
        <pc:spChg chg="mod">
          <ac:chgData name="rajuahmed1162021@gmail.com" userId="30f68a9591dbc57c" providerId="LiveId" clId="{025D549F-445A-462A-BCDF-6EE62F81CC2A}" dt="2024-04-29T08:47:55.547" v="1982" actId="164"/>
          <ac:spMkLst>
            <pc:docMk/>
            <pc:sldMk cId="4229356888" sldId="970"/>
            <ac:spMk id="398" creationId="{631F078E-83F6-D15D-A6A7-0424BDD5AF62}"/>
          </ac:spMkLst>
        </pc:spChg>
        <pc:spChg chg="mod">
          <ac:chgData name="rajuahmed1162021@gmail.com" userId="30f68a9591dbc57c" providerId="LiveId" clId="{025D549F-445A-462A-BCDF-6EE62F81CC2A}" dt="2024-04-29T08:47:59.420" v="1983" actId="164"/>
          <ac:spMkLst>
            <pc:docMk/>
            <pc:sldMk cId="4229356888" sldId="970"/>
            <ac:spMk id="401" creationId="{0B9EE0D6-659F-EC86-9691-FCCE4CD8DC46}"/>
          </ac:spMkLst>
        </pc:spChg>
        <pc:spChg chg="mod">
          <ac:chgData name="rajuahmed1162021@gmail.com" userId="30f68a9591dbc57c" providerId="LiveId" clId="{025D549F-445A-462A-BCDF-6EE62F81CC2A}" dt="2024-04-29T08:47:59.420" v="1983" actId="164"/>
          <ac:spMkLst>
            <pc:docMk/>
            <pc:sldMk cId="4229356888" sldId="970"/>
            <ac:spMk id="402" creationId="{58C3EBEB-B5D4-4245-6FCF-B02E49C840AC}"/>
          </ac:spMkLst>
        </pc:spChg>
        <pc:spChg chg="del">
          <ac:chgData name="rajuahmed1162021@gmail.com" userId="30f68a9591dbc57c" providerId="LiveId" clId="{025D549F-445A-462A-BCDF-6EE62F81CC2A}" dt="2024-04-29T09:39:19.241" v="2223" actId="478"/>
          <ac:spMkLst>
            <pc:docMk/>
            <pc:sldMk cId="4229356888" sldId="970"/>
            <ac:spMk id="410" creationId="{C70F9922-BDBF-863E-DB12-21F040ACE59A}"/>
          </ac:spMkLst>
        </pc:spChg>
        <pc:spChg chg="del mod">
          <ac:chgData name="rajuahmed1162021@gmail.com" userId="30f68a9591dbc57c" providerId="LiveId" clId="{025D549F-445A-462A-BCDF-6EE62F81CC2A}" dt="2024-04-29T09:39:19.241" v="2223" actId="478"/>
          <ac:spMkLst>
            <pc:docMk/>
            <pc:sldMk cId="4229356888" sldId="970"/>
            <ac:spMk id="413" creationId="{92914C3F-73BF-8EC6-C66C-014EA3218062}"/>
          </ac:spMkLst>
        </pc:spChg>
        <pc:spChg chg="del mod">
          <ac:chgData name="rajuahmed1162021@gmail.com" userId="30f68a9591dbc57c" providerId="LiveId" clId="{025D549F-445A-462A-BCDF-6EE62F81CC2A}" dt="2024-04-29T09:39:19.241" v="2223" actId="478"/>
          <ac:spMkLst>
            <pc:docMk/>
            <pc:sldMk cId="4229356888" sldId="970"/>
            <ac:spMk id="414" creationId="{7203DBC0-FADF-675A-BF17-9C0A994E0EB9}"/>
          </ac:spMkLst>
        </pc:spChg>
        <pc:grpChg chg="add del mod">
          <ac:chgData name="rajuahmed1162021@gmail.com" userId="30f68a9591dbc57c" providerId="LiveId" clId="{025D549F-445A-462A-BCDF-6EE62F81CC2A}" dt="2024-04-29T05:39:29.483" v="719" actId="478"/>
          <ac:grpSpMkLst>
            <pc:docMk/>
            <pc:sldMk cId="4229356888" sldId="970"/>
            <ac:grpSpMk id="2" creationId="{905EEB8A-0742-F685-518E-EA07841F0DAF}"/>
          </ac:grpSpMkLst>
        </pc:grpChg>
        <pc:grpChg chg="add del mod">
          <ac:chgData name="rajuahmed1162021@gmail.com" userId="30f68a9591dbc57c" providerId="LiveId" clId="{025D549F-445A-462A-BCDF-6EE62F81CC2A}" dt="2024-04-29T09:39:15.309" v="2222" actId="21"/>
          <ac:grpSpMkLst>
            <pc:docMk/>
            <pc:sldMk cId="4229356888" sldId="970"/>
            <ac:grpSpMk id="8" creationId="{856FFF89-CDF5-5A00-B264-5AB51E3B5A68}"/>
          </ac:grpSpMkLst>
        </pc:grpChg>
        <pc:grpChg chg="add del mod">
          <ac:chgData name="rajuahmed1162021@gmail.com" userId="30f68a9591dbc57c" providerId="LiveId" clId="{025D549F-445A-462A-BCDF-6EE62F81CC2A}" dt="2024-04-29T09:39:19.241" v="2223" actId="478"/>
          <ac:grpSpMkLst>
            <pc:docMk/>
            <pc:sldMk cId="4229356888" sldId="970"/>
            <ac:grpSpMk id="13" creationId="{A65F3B2A-6109-8313-01C0-1F4296B3D5B9}"/>
          </ac:grpSpMkLst>
        </pc:grpChg>
        <pc:grpChg chg="add del mod">
          <ac:chgData name="rajuahmed1162021@gmail.com" userId="30f68a9591dbc57c" providerId="LiveId" clId="{025D549F-445A-462A-BCDF-6EE62F81CC2A}" dt="2024-04-29T09:39:19.241" v="2223" actId="478"/>
          <ac:grpSpMkLst>
            <pc:docMk/>
            <pc:sldMk cId="4229356888" sldId="970"/>
            <ac:grpSpMk id="14" creationId="{F039442D-D277-B4AE-8EE2-D95671683BBD}"/>
          </ac:grpSpMkLst>
        </pc:grpChg>
        <pc:grpChg chg="add del mod">
          <ac:chgData name="rajuahmed1162021@gmail.com" userId="30f68a9591dbc57c" providerId="LiveId" clId="{025D549F-445A-462A-BCDF-6EE62F81CC2A}" dt="2024-04-29T09:39:19.241" v="2223" actId="478"/>
          <ac:grpSpMkLst>
            <pc:docMk/>
            <pc:sldMk cId="4229356888" sldId="970"/>
            <ac:grpSpMk id="15" creationId="{A448524A-75A5-D133-DC9C-1CECB6D00FD6}"/>
          </ac:grpSpMkLst>
        </pc:grpChg>
        <pc:grpChg chg="add del mod">
          <ac:chgData name="rajuahmed1162021@gmail.com" userId="30f68a9591dbc57c" providerId="LiveId" clId="{025D549F-445A-462A-BCDF-6EE62F81CC2A}" dt="2024-04-29T09:42:27.597" v="2247" actId="21"/>
          <ac:grpSpMkLst>
            <pc:docMk/>
            <pc:sldMk cId="4229356888" sldId="970"/>
            <ac:grpSpMk id="16" creationId="{856FFF89-CDF5-5A00-B264-5AB51E3B5A68}"/>
          </ac:grpSpMkLst>
        </pc:grpChg>
        <pc:grpChg chg="add del mod">
          <ac:chgData name="rajuahmed1162021@gmail.com" userId="30f68a9591dbc57c" providerId="LiveId" clId="{025D549F-445A-462A-BCDF-6EE62F81CC2A}" dt="2024-04-29T09:42:11.863" v="2244" actId="165"/>
          <ac:grpSpMkLst>
            <pc:docMk/>
            <pc:sldMk cId="4229356888" sldId="970"/>
            <ac:grpSpMk id="39" creationId="{AD364F35-89BE-4696-4059-DEDF3418065D}"/>
          </ac:grpSpMkLst>
        </pc:grpChg>
        <pc:grpChg chg="add del mod">
          <ac:chgData name="rajuahmed1162021@gmail.com" userId="30f68a9591dbc57c" providerId="LiveId" clId="{025D549F-445A-462A-BCDF-6EE62F81CC2A}" dt="2024-04-29T09:42:11.863" v="2244" actId="165"/>
          <ac:grpSpMkLst>
            <pc:docMk/>
            <pc:sldMk cId="4229356888" sldId="970"/>
            <ac:grpSpMk id="40" creationId="{626F42C1-EB8B-1631-4A8A-EB7FC1BC5F60}"/>
          </ac:grpSpMkLst>
        </pc:grpChg>
        <pc:grpChg chg="add del mod">
          <ac:chgData name="rajuahmed1162021@gmail.com" userId="30f68a9591dbc57c" providerId="LiveId" clId="{025D549F-445A-462A-BCDF-6EE62F81CC2A}" dt="2024-04-29T09:43:06.812" v="2258" actId="165"/>
          <ac:grpSpMkLst>
            <pc:docMk/>
            <pc:sldMk cId="4229356888" sldId="970"/>
            <ac:grpSpMk id="41" creationId="{AD3A2EBE-C00F-3D1A-20D5-85646D961003}"/>
          </ac:grpSpMkLst>
        </pc:grpChg>
        <pc:grpChg chg="add del mod">
          <ac:chgData name="rajuahmed1162021@gmail.com" userId="30f68a9591dbc57c" providerId="LiveId" clId="{025D549F-445A-462A-BCDF-6EE62F81CC2A}" dt="2024-04-29T09:43:06.812" v="2258" actId="165"/>
          <ac:grpSpMkLst>
            <pc:docMk/>
            <pc:sldMk cId="4229356888" sldId="970"/>
            <ac:grpSpMk id="42" creationId="{F5063EF8-3662-7B59-51E4-4351D110E973}"/>
          </ac:grpSpMkLst>
        </pc:grpChg>
        <pc:grpChg chg="add del mod">
          <ac:chgData name="rajuahmed1162021@gmail.com" userId="30f68a9591dbc57c" providerId="LiveId" clId="{025D549F-445A-462A-BCDF-6EE62F81CC2A}" dt="2024-04-29T09:43:06.812" v="2258" actId="165"/>
          <ac:grpSpMkLst>
            <pc:docMk/>
            <pc:sldMk cId="4229356888" sldId="970"/>
            <ac:grpSpMk id="43" creationId="{0FEF0F09-85FD-9A48-43D7-34603B71692E}"/>
          </ac:grpSpMkLst>
        </pc:grpChg>
        <pc:grpChg chg="add del mod">
          <ac:chgData name="rajuahmed1162021@gmail.com" userId="30f68a9591dbc57c" providerId="LiveId" clId="{025D549F-445A-462A-BCDF-6EE62F81CC2A}" dt="2024-04-29T09:43:06.812" v="2258" actId="165"/>
          <ac:grpSpMkLst>
            <pc:docMk/>
            <pc:sldMk cId="4229356888" sldId="970"/>
            <ac:grpSpMk id="44" creationId="{91B90555-427D-0BE8-B2B0-6ED881C2D2B2}"/>
          </ac:grpSpMkLst>
        </pc:grpChg>
        <pc:grpChg chg="add del mod">
          <ac:chgData name="rajuahmed1162021@gmail.com" userId="30f68a9591dbc57c" providerId="LiveId" clId="{025D549F-445A-462A-BCDF-6EE62F81CC2A}" dt="2024-04-30T04:10:46.771" v="3622" actId="165"/>
          <ac:grpSpMkLst>
            <pc:docMk/>
            <pc:sldMk cId="4229356888" sldId="970"/>
            <ac:grpSpMk id="46" creationId="{C291C01C-A074-ED65-1FFF-BE0A75B9E051}"/>
          </ac:grpSpMkLst>
        </pc:grpChg>
        <pc:grpChg chg="add del mod">
          <ac:chgData name="rajuahmed1162021@gmail.com" userId="30f68a9591dbc57c" providerId="LiveId" clId="{025D549F-445A-462A-BCDF-6EE62F81CC2A}" dt="2024-04-30T04:10:46.771" v="3622" actId="165"/>
          <ac:grpSpMkLst>
            <pc:docMk/>
            <pc:sldMk cId="4229356888" sldId="970"/>
            <ac:grpSpMk id="47" creationId="{24958492-B8BD-FA9E-D29B-6C6E737C5BF2}"/>
          </ac:grpSpMkLst>
        </pc:grpChg>
        <pc:grpChg chg="add del mod">
          <ac:chgData name="rajuahmed1162021@gmail.com" userId="30f68a9591dbc57c" providerId="LiveId" clId="{025D549F-445A-462A-BCDF-6EE62F81CC2A}" dt="2024-04-30T04:10:46.771" v="3622" actId="165"/>
          <ac:grpSpMkLst>
            <pc:docMk/>
            <pc:sldMk cId="4229356888" sldId="970"/>
            <ac:grpSpMk id="48" creationId="{04098B7C-94DF-8DD5-6BE6-1A6F5AFA5A19}"/>
          </ac:grpSpMkLst>
        </pc:grpChg>
        <pc:grpChg chg="add del mod">
          <ac:chgData name="rajuahmed1162021@gmail.com" userId="30f68a9591dbc57c" providerId="LiveId" clId="{025D549F-445A-462A-BCDF-6EE62F81CC2A}" dt="2024-04-30T04:10:46.771" v="3622" actId="165"/>
          <ac:grpSpMkLst>
            <pc:docMk/>
            <pc:sldMk cId="4229356888" sldId="970"/>
            <ac:grpSpMk id="50" creationId="{EF416110-7FC9-230A-F360-D37B287DF9DE}"/>
          </ac:grpSpMkLst>
        </pc:grpChg>
        <pc:grpChg chg="add del mod">
          <ac:chgData name="rajuahmed1162021@gmail.com" userId="30f68a9591dbc57c" providerId="LiveId" clId="{025D549F-445A-462A-BCDF-6EE62F81CC2A}" dt="2024-04-29T09:45:44.091" v="2317" actId="165"/>
          <ac:grpSpMkLst>
            <pc:docMk/>
            <pc:sldMk cId="4229356888" sldId="970"/>
            <ac:grpSpMk id="58" creationId="{087F8B73-1C0B-D22C-C868-911B378BC1CB}"/>
          </ac:grpSpMkLst>
        </pc:grpChg>
        <pc:grpChg chg="del">
          <ac:chgData name="rajuahmed1162021@gmail.com" userId="30f68a9591dbc57c" providerId="LiveId" clId="{025D549F-445A-462A-BCDF-6EE62F81CC2A}" dt="2024-04-29T09:39:19.241" v="2223" actId="478"/>
          <ac:grpSpMkLst>
            <pc:docMk/>
            <pc:sldMk cId="4229356888" sldId="970"/>
            <ac:grpSpMk id="418" creationId="{40965408-E152-CC1D-1A21-E5B17756A827}"/>
          </ac:grpSpMkLst>
        </pc:grpChg>
        <pc:picChg chg="del">
          <ac:chgData name="rajuahmed1162021@gmail.com" userId="30f68a9591dbc57c" providerId="LiveId" clId="{025D549F-445A-462A-BCDF-6EE62F81CC2A}" dt="2024-04-29T09:39:19.241" v="2223" actId="478"/>
          <ac:picMkLst>
            <pc:docMk/>
            <pc:sldMk cId="4229356888" sldId="970"/>
            <ac:picMk id="3" creationId="{1931CD8D-B513-9416-EFEE-439E25AF612D}"/>
          </ac:picMkLst>
        </pc:picChg>
        <pc:picChg chg="add mod">
          <ac:chgData name="rajuahmed1162021@gmail.com" userId="30f68a9591dbc57c" providerId="LiveId" clId="{025D549F-445A-462A-BCDF-6EE62F81CC2A}" dt="2024-05-04T05:11:50.771" v="8754"/>
          <ac:picMkLst>
            <pc:docMk/>
            <pc:sldMk cId="4229356888" sldId="970"/>
            <ac:picMk id="6" creationId="{0E43CC09-CDD2-F0C2-41D7-55872BD16A2C}"/>
          </ac:picMkLst>
        </pc:picChg>
        <pc:picChg chg="add del mod">
          <ac:chgData name="rajuahmed1162021@gmail.com" userId="30f68a9591dbc57c" providerId="LiveId" clId="{025D549F-445A-462A-BCDF-6EE62F81CC2A}" dt="2024-05-04T05:11:48.384" v="8752" actId="21"/>
          <ac:picMkLst>
            <pc:docMk/>
            <pc:sldMk cId="4229356888" sldId="970"/>
            <ac:picMk id="21" creationId="{0E43CC09-CDD2-F0C2-41D7-55872BD16A2C}"/>
          </ac:picMkLst>
        </pc:picChg>
        <pc:cxnChg chg="mod">
          <ac:chgData name="rajuahmed1162021@gmail.com" userId="30f68a9591dbc57c" providerId="LiveId" clId="{025D549F-445A-462A-BCDF-6EE62F81CC2A}" dt="2024-04-29T05:37:41.254" v="671"/>
          <ac:cxnSpMkLst>
            <pc:docMk/>
            <pc:sldMk cId="4229356888" sldId="970"/>
            <ac:cxnSpMk id="4" creationId="{9733F7EB-ADE5-7EA8-BCCC-F38783416E0B}"/>
          </ac:cxnSpMkLst>
        </pc:cxnChg>
        <pc:cxnChg chg="mod">
          <ac:chgData name="rajuahmed1162021@gmail.com" userId="30f68a9591dbc57c" providerId="LiveId" clId="{025D549F-445A-462A-BCDF-6EE62F81CC2A}" dt="2024-04-29T05:37:41.254" v="671"/>
          <ac:cxnSpMkLst>
            <pc:docMk/>
            <pc:sldMk cId="4229356888" sldId="970"/>
            <ac:cxnSpMk id="5" creationId="{635F5917-1604-E80F-2F4C-296018D9AF94}"/>
          </ac:cxnSpMkLst>
        </pc:cxnChg>
        <pc:cxnChg chg="mod">
          <ac:chgData name="rajuahmed1162021@gmail.com" userId="30f68a9591dbc57c" providerId="LiveId" clId="{025D549F-445A-462A-BCDF-6EE62F81CC2A}" dt="2024-04-29T05:37:41.254" v="671"/>
          <ac:cxnSpMkLst>
            <pc:docMk/>
            <pc:sldMk cId="4229356888" sldId="970"/>
            <ac:cxnSpMk id="6" creationId="{7E01239E-42DD-1B81-1BBE-AF088EB3D208}"/>
          </ac:cxnSpMkLst>
        </pc:cxnChg>
        <pc:cxnChg chg="mod">
          <ac:chgData name="rajuahmed1162021@gmail.com" userId="30f68a9591dbc57c" providerId="LiveId" clId="{025D549F-445A-462A-BCDF-6EE62F81CC2A}" dt="2024-04-29T05:37:41.254" v="671"/>
          <ac:cxnSpMkLst>
            <pc:docMk/>
            <pc:sldMk cId="4229356888" sldId="970"/>
            <ac:cxnSpMk id="7" creationId="{52FA0C10-17B6-92D0-5A36-823DDF05226E}"/>
          </ac:cxnSpMkLst>
        </pc:cxnChg>
        <pc:cxnChg chg="mod">
          <ac:chgData name="rajuahmed1162021@gmail.com" userId="30f68a9591dbc57c" providerId="LiveId" clId="{025D549F-445A-462A-BCDF-6EE62F81CC2A}" dt="2024-04-29T05:39:30.087" v="720"/>
          <ac:cxnSpMkLst>
            <pc:docMk/>
            <pc:sldMk cId="4229356888" sldId="970"/>
            <ac:cxnSpMk id="9" creationId="{03CE844F-6480-6A56-BBC5-447C37C65ABB}"/>
          </ac:cxnSpMkLst>
        </pc:cxnChg>
        <pc:cxnChg chg="mod">
          <ac:chgData name="rajuahmed1162021@gmail.com" userId="30f68a9591dbc57c" providerId="LiveId" clId="{025D549F-445A-462A-BCDF-6EE62F81CC2A}" dt="2024-04-29T05:39:30.087" v="720"/>
          <ac:cxnSpMkLst>
            <pc:docMk/>
            <pc:sldMk cId="4229356888" sldId="970"/>
            <ac:cxnSpMk id="10" creationId="{62B6B994-E68F-06D7-E2BD-946A2F14360E}"/>
          </ac:cxnSpMkLst>
        </pc:cxnChg>
        <pc:cxnChg chg="mod">
          <ac:chgData name="rajuahmed1162021@gmail.com" userId="30f68a9591dbc57c" providerId="LiveId" clId="{025D549F-445A-462A-BCDF-6EE62F81CC2A}" dt="2024-04-29T05:39:30.087" v="720"/>
          <ac:cxnSpMkLst>
            <pc:docMk/>
            <pc:sldMk cId="4229356888" sldId="970"/>
            <ac:cxnSpMk id="11" creationId="{7D47B02D-1AF9-46C5-8E19-30C3A7B74E8F}"/>
          </ac:cxnSpMkLst>
        </pc:cxnChg>
        <pc:cxnChg chg="mod">
          <ac:chgData name="rajuahmed1162021@gmail.com" userId="30f68a9591dbc57c" providerId="LiveId" clId="{025D549F-445A-462A-BCDF-6EE62F81CC2A}" dt="2024-04-29T05:39:30.087" v="720"/>
          <ac:cxnSpMkLst>
            <pc:docMk/>
            <pc:sldMk cId="4229356888" sldId="970"/>
            <ac:cxnSpMk id="12" creationId="{DC6CB6DE-2067-7261-2DD6-22624687DC63}"/>
          </ac:cxnSpMkLst>
        </pc:cxnChg>
        <pc:cxnChg chg="mod">
          <ac:chgData name="rajuahmed1162021@gmail.com" userId="30f68a9591dbc57c" providerId="LiveId" clId="{025D549F-445A-462A-BCDF-6EE62F81CC2A}" dt="2024-04-29T09:39:20.624" v="2224"/>
          <ac:cxnSpMkLst>
            <pc:docMk/>
            <pc:sldMk cId="4229356888" sldId="970"/>
            <ac:cxnSpMk id="17" creationId="{03CE844F-6480-6A56-BBC5-447C37C65ABB}"/>
          </ac:cxnSpMkLst>
        </pc:cxnChg>
        <pc:cxnChg chg="mod">
          <ac:chgData name="rajuahmed1162021@gmail.com" userId="30f68a9591dbc57c" providerId="LiveId" clId="{025D549F-445A-462A-BCDF-6EE62F81CC2A}" dt="2024-04-29T09:39:20.624" v="2224"/>
          <ac:cxnSpMkLst>
            <pc:docMk/>
            <pc:sldMk cId="4229356888" sldId="970"/>
            <ac:cxnSpMk id="18" creationId="{62B6B994-E68F-06D7-E2BD-946A2F14360E}"/>
          </ac:cxnSpMkLst>
        </pc:cxnChg>
        <pc:cxnChg chg="mod">
          <ac:chgData name="rajuahmed1162021@gmail.com" userId="30f68a9591dbc57c" providerId="LiveId" clId="{025D549F-445A-462A-BCDF-6EE62F81CC2A}" dt="2024-04-29T09:39:20.624" v="2224"/>
          <ac:cxnSpMkLst>
            <pc:docMk/>
            <pc:sldMk cId="4229356888" sldId="970"/>
            <ac:cxnSpMk id="19" creationId="{7D47B02D-1AF9-46C5-8E19-30C3A7B74E8F}"/>
          </ac:cxnSpMkLst>
        </pc:cxnChg>
        <pc:cxnChg chg="mod">
          <ac:chgData name="rajuahmed1162021@gmail.com" userId="30f68a9591dbc57c" providerId="LiveId" clId="{025D549F-445A-462A-BCDF-6EE62F81CC2A}" dt="2024-04-29T09:39:20.624" v="2224"/>
          <ac:cxnSpMkLst>
            <pc:docMk/>
            <pc:sldMk cId="4229356888" sldId="970"/>
            <ac:cxnSpMk id="20" creationId="{DC6CB6DE-2067-7261-2DD6-22624687DC63}"/>
          </ac:cxnSpMkLst>
        </pc:cxnChg>
        <pc:cxnChg chg="add del mod">
          <ac:chgData name="rajuahmed1162021@gmail.com" userId="30f68a9591dbc57c" providerId="LiveId" clId="{025D549F-445A-462A-BCDF-6EE62F81CC2A}" dt="2024-04-29T09:48:11.865" v="2338" actId="478"/>
          <ac:cxnSpMkLst>
            <pc:docMk/>
            <pc:sldMk cId="4229356888" sldId="970"/>
            <ac:cxnSpMk id="60" creationId="{D3864842-8E77-B758-1F39-1A06CDB26A2D}"/>
          </ac:cxnSpMkLst>
        </pc:cxnChg>
        <pc:cxnChg chg="add del mod">
          <ac:chgData name="rajuahmed1162021@gmail.com" userId="30f68a9591dbc57c" providerId="LiveId" clId="{025D549F-445A-462A-BCDF-6EE62F81CC2A}" dt="2024-04-29T09:48:08.906" v="2337" actId="478"/>
          <ac:cxnSpMkLst>
            <pc:docMk/>
            <pc:sldMk cId="4229356888" sldId="970"/>
            <ac:cxnSpMk id="62" creationId="{10CE502F-99FE-6856-5592-7A7931F38E17}"/>
          </ac:cxnSpMkLst>
        </pc:cxnChg>
        <pc:cxnChg chg="add del mod">
          <ac:chgData name="rajuahmed1162021@gmail.com" userId="30f68a9591dbc57c" providerId="LiveId" clId="{025D549F-445A-462A-BCDF-6EE62F81CC2A}" dt="2024-04-29T09:46:28.922" v="2336" actId="478"/>
          <ac:cxnSpMkLst>
            <pc:docMk/>
            <pc:sldMk cId="4229356888" sldId="970"/>
            <ac:cxnSpMk id="63" creationId="{7DF1E702-FB2C-0CF0-0D6A-B516BE59D07D}"/>
          </ac:cxnSpMkLst>
        </pc:cxnChg>
      </pc:sldChg>
      <pc:sldChg chg="addSp delSp modSp del">
        <pc:chgData name="rajuahmed1162021@gmail.com" userId="30f68a9591dbc57c" providerId="LiveId" clId="{025D549F-445A-462A-BCDF-6EE62F81CC2A}" dt="2024-05-02T10:35:25.057" v="7206" actId="47"/>
        <pc:sldMkLst>
          <pc:docMk/>
          <pc:sldMk cId="2243496142" sldId="973"/>
        </pc:sldMkLst>
        <pc:spChg chg="add mod">
          <ac:chgData name="rajuahmed1162021@gmail.com" userId="30f68a9591dbc57c" providerId="LiveId" clId="{025D549F-445A-462A-BCDF-6EE62F81CC2A}" dt="2024-05-02T06:33:44.711" v="5449"/>
          <ac:spMkLst>
            <pc:docMk/>
            <pc:sldMk cId="2243496142" sldId="973"/>
            <ac:spMk id="7" creationId="{C32E2230-BF88-5D94-40C3-A9FDE773A30E}"/>
          </ac:spMkLst>
        </pc:spChg>
        <pc:spChg chg="mod">
          <ac:chgData name="rajuahmed1162021@gmail.com" userId="30f68a9591dbc57c" providerId="LiveId" clId="{025D549F-445A-462A-BCDF-6EE62F81CC2A}" dt="2024-05-02T09:52:21.816" v="6830" actId="164"/>
          <ac:spMkLst>
            <pc:docMk/>
            <pc:sldMk cId="2243496142" sldId="973"/>
            <ac:spMk id="29" creationId="{1C3D432D-574C-CAC1-8B7A-3271410734DE}"/>
          </ac:spMkLst>
        </pc:spChg>
        <pc:spChg chg="mod">
          <ac:chgData name="rajuahmed1162021@gmail.com" userId="30f68a9591dbc57c" providerId="LiveId" clId="{025D549F-445A-462A-BCDF-6EE62F81CC2A}" dt="2024-05-02T09:52:21.816" v="6830" actId="164"/>
          <ac:spMkLst>
            <pc:docMk/>
            <pc:sldMk cId="2243496142" sldId="973"/>
            <ac:spMk id="30" creationId="{E85B2793-9145-BC96-3075-5D18768262F4}"/>
          </ac:spMkLst>
        </pc:spChg>
        <pc:spChg chg="mod">
          <ac:chgData name="rajuahmed1162021@gmail.com" userId="30f68a9591dbc57c" providerId="LiveId" clId="{025D549F-445A-462A-BCDF-6EE62F81CC2A}" dt="2024-05-02T09:52:21.816" v="6830" actId="164"/>
          <ac:spMkLst>
            <pc:docMk/>
            <pc:sldMk cId="2243496142" sldId="973"/>
            <ac:spMk id="78" creationId="{0FD1E346-2054-0460-4B5D-63D67E93C4A7}"/>
          </ac:spMkLst>
        </pc:spChg>
        <pc:spChg chg="mod">
          <ac:chgData name="rajuahmed1162021@gmail.com" userId="30f68a9591dbc57c" providerId="LiveId" clId="{025D549F-445A-462A-BCDF-6EE62F81CC2A}" dt="2024-05-02T09:52:21.816" v="6830" actId="164"/>
          <ac:spMkLst>
            <pc:docMk/>
            <pc:sldMk cId="2243496142" sldId="973"/>
            <ac:spMk id="86" creationId="{BC74AE1B-96F1-50BB-3D38-AA15D1D0ED04}"/>
          </ac:spMkLst>
        </pc:spChg>
        <pc:spChg chg="mod">
          <ac:chgData name="rajuahmed1162021@gmail.com" userId="30f68a9591dbc57c" providerId="LiveId" clId="{025D549F-445A-462A-BCDF-6EE62F81CC2A}" dt="2024-05-02T09:52:21.816" v="6830" actId="164"/>
          <ac:spMkLst>
            <pc:docMk/>
            <pc:sldMk cId="2243496142" sldId="973"/>
            <ac:spMk id="87" creationId="{48FFBDB5-271C-69EF-30E2-428B8BD09265}"/>
          </ac:spMkLst>
        </pc:spChg>
        <pc:spChg chg="mod">
          <ac:chgData name="rajuahmed1162021@gmail.com" userId="30f68a9591dbc57c" providerId="LiveId" clId="{025D549F-445A-462A-BCDF-6EE62F81CC2A}" dt="2024-05-02T09:52:21.816" v="6830" actId="164"/>
          <ac:spMkLst>
            <pc:docMk/>
            <pc:sldMk cId="2243496142" sldId="973"/>
            <ac:spMk id="88" creationId="{64339D14-3E6B-A243-D78A-C50B1A26CCE2}"/>
          </ac:spMkLst>
        </pc:spChg>
        <pc:spChg chg="mod">
          <ac:chgData name="rajuahmed1162021@gmail.com" userId="30f68a9591dbc57c" providerId="LiveId" clId="{025D549F-445A-462A-BCDF-6EE62F81CC2A}" dt="2024-05-02T09:52:21.816" v="6830" actId="164"/>
          <ac:spMkLst>
            <pc:docMk/>
            <pc:sldMk cId="2243496142" sldId="973"/>
            <ac:spMk id="89" creationId="{34D8BF5C-7296-F8DF-7215-67FD6E32AAA3}"/>
          </ac:spMkLst>
        </pc:spChg>
        <pc:spChg chg="mod">
          <ac:chgData name="rajuahmed1162021@gmail.com" userId="30f68a9591dbc57c" providerId="LiveId" clId="{025D549F-445A-462A-BCDF-6EE62F81CC2A}" dt="2024-05-02T09:52:21.816" v="6830" actId="164"/>
          <ac:spMkLst>
            <pc:docMk/>
            <pc:sldMk cId="2243496142" sldId="973"/>
            <ac:spMk id="90" creationId="{0217BBA8-67A5-44E1-EF2D-F0A47A823C50}"/>
          </ac:spMkLst>
        </pc:spChg>
        <pc:spChg chg="mod">
          <ac:chgData name="rajuahmed1162021@gmail.com" userId="30f68a9591dbc57c" providerId="LiveId" clId="{025D549F-445A-462A-BCDF-6EE62F81CC2A}" dt="2024-05-02T09:52:21.816" v="6830" actId="164"/>
          <ac:spMkLst>
            <pc:docMk/>
            <pc:sldMk cId="2243496142" sldId="973"/>
            <ac:spMk id="91" creationId="{519D97CB-EFC2-1C27-3C16-EA702E2E9428}"/>
          </ac:spMkLst>
        </pc:spChg>
        <pc:spChg chg="mod">
          <ac:chgData name="rajuahmed1162021@gmail.com" userId="30f68a9591dbc57c" providerId="LiveId" clId="{025D549F-445A-462A-BCDF-6EE62F81CC2A}" dt="2024-05-02T09:52:21.816" v="6830" actId="164"/>
          <ac:spMkLst>
            <pc:docMk/>
            <pc:sldMk cId="2243496142" sldId="973"/>
            <ac:spMk id="93" creationId="{C1C537F5-FFDD-DDBB-2640-CE4587566167}"/>
          </ac:spMkLst>
        </pc:spChg>
        <pc:spChg chg="mod">
          <ac:chgData name="rajuahmed1162021@gmail.com" userId="30f68a9591dbc57c" providerId="LiveId" clId="{025D549F-445A-462A-BCDF-6EE62F81CC2A}" dt="2024-05-02T09:52:21.816" v="6830" actId="164"/>
          <ac:spMkLst>
            <pc:docMk/>
            <pc:sldMk cId="2243496142" sldId="973"/>
            <ac:spMk id="94" creationId="{847AE7B6-D56B-4B5C-8D65-B102A5D3F56C}"/>
          </ac:spMkLst>
        </pc:spChg>
        <pc:spChg chg="mod">
          <ac:chgData name="rajuahmed1162021@gmail.com" userId="30f68a9591dbc57c" providerId="LiveId" clId="{025D549F-445A-462A-BCDF-6EE62F81CC2A}" dt="2024-05-02T09:52:21.816" v="6830" actId="164"/>
          <ac:spMkLst>
            <pc:docMk/>
            <pc:sldMk cId="2243496142" sldId="973"/>
            <ac:spMk id="95" creationId="{262D8A2F-0D6A-296A-B7D8-DE36C808D4A2}"/>
          </ac:spMkLst>
        </pc:spChg>
        <pc:spChg chg="mod">
          <ac:chgData name="rajuahmed1162021@gmail.com" userId="30f68a9591dbc57c" providerId="LiveId" clId="{025D549F-445A-462A-BCDF-6EE62F81CC2A}" dt="2024-05-02T09:52:21.816" v="6830" actId="164"/>
          <ac:spMkLst>
            <pc:docMk/>
            <pc:sldMk cId="2243496142" sldId="973"/>
            <ac:spMk id="96" creationId="{6D6BF685-6838-D50B-8EB2-57D6A9B54127}"/>
          </ac:spMkLst>
        </pc:spChg>
        <pc:spChg chg="mod">
          <ac:chgData name="rajuahmed1162021@gmail.com" userId="30f68a9591dbc57c" providerId="LiveId" clId="{025D549F-445A-462A-BCDF-6EE62F81CC2A}" dt="2024-05-02T09:52:21.816" v="6830" actId="164"/>
          <ac:spMkLst>
            <pc:docMk/>
            <pc:sldMk cId="2243496142" sldId="973"/>
            <ac:spMk id="97" creationId="{D93E5B8D-52F2-4D67-30BA-C26BE59E7C1D}"/>
          </ac:spMkLst>
        </pc:spChg>
        <pc:spChg chg="mod">
          <ac:chgData name="rajuahmed1162021@gmail.com" userId="30f68a9591dbc57c" providerId="LiveId" clId="{025D549F-445A-462A-BCDF-6EE62F81CC2A}" dt="2024-05-02T09:52:21.816" v="6830" actId="164"/>
          <ac:spMkLst>
            <pc:docMk/>
            <pc:sldMk cId="2243496142" sldId="973"/>
            <ac:spMk id="98" creationId="{CBC7D1E8-9C27-F1C7-1166-CC5B74F3A7A5}"/>
          </ac:spMkLst>
        </pc:spChg>
        <pc:spChg chg="mod">
          <ac:chgData name="rajuahmed1162021@gmail.com" userId="30f68a9591dbc57c" providerId="LiveId" clId="{025D549F-445A-462A-BCDF-6EE62F81CC2A}" dt="2024-05-02T09:52:21.816" v="6830" actId="164"/>
          <ac:spMkLst>
            <pc:docMk/>
            <pc:sldMk cId="2243496142" sldId="973"/>
            <ac:spMk id="100" creationId="{8C51A6B6-5191-F8A3-785D-20123EB2B92E}"/>
          </ac:spMkLst>
        </pc:spChg>
        <pc:spChg chg="mod">
          <ac:chgData name="rajuahmed1162021@gmail.com" userId="30f68a9591dbc57c" providerId="LiveId" clId="{025D549F-445A-462A-BCDF-6EE62F81CC2A}" dt="2024-05-02T09:52:21.816" v="6830" actId="164"/>
          <ac:spMkLst>
            <pc:docMk/>
            <pc:sldMk cId="2243496142" sldId="973"/>
            <ac:spMk id="102" creationId="{A53F4B3B-0EB8-D540-864F-DE98AF4DB2E3}"/>
          </ac:spMkLst>
        </pc:spChg>
        <pc:spChg chg="mod">
          <ac:chgData name="rajuahmed1162021@gmail.com" userId="30f68a9591dbc57c" providerId="LiveId" clId="{025D549F-445A-462A-BCDF-6EE62F81CC2A}" dt="2024-05-02T09:52:21.816" v="6830" actId="164"/>
          <ac:spMkLst>
            <pc:docMk/>
            <pc:sldMk cId="2243496142" sldId="973"/>
            <ac:spMk id="103" creationId="{52B917B0-751A-15F7-AFE5-819156B3B730}"/>
          </ac:spMkLst>
        </pc:spChg>
        <pc:spChg chg="mod">
          <ac:chgData name="rajuahmed1162021@gmail.com" userId="30f68a9591dbc57c" providerId="LiveId" clId="{025D549F-445A-462A-BCDF-6EE62F81CC2A}" dt="2024-05-02T09:52:21.816" v="6830" actId="164"/>
          <ac:spMkLst>
            <pc:docMk/>
            <pc:sldMk cId="2243496142" sldId="973"/>
            <ac:spMk id="104" creationId="{FA5195EB-9EFC-8AB9-D0CD-E1A690FC3308}"/>
          </ac:spMkLst>
        </pc:spChg>
        <pc:spChg chg="mod">
          <ac:chgData name="rajuahmed1162021@gmail.com" userId="30f68a9591dbc57c" providerId="LiveId" clId="{025D549F-445A-462A-BCDF-6EE62F81CC2A}" dt="2024-05-02T09:52:21.816" v="6830" actId="164"/>
          <ac:spMkLst>
            <pc:docMk/>
            <pc:sldMk cId="2243496142" sldId="973"/>
            <ac:spMk id="105" creationId="{078237EE-741B-6EA9-4696-9D9C73144151}"/>
          </ac:spMkLst>
        </pc:spChg>
        <pc:spChg chg="mod">
          <ac:chgData name="rajuahmed1162021@gmail.com" userId="30f68a9591dbc57c" providerId="LiveId" clId="{025D549F-445A-462A-BCDF-6EE62F81CC2A}" dt="2024-05-02T09:52:21.816" v="6830" actId="164"/>
          <ac:spMkLst>
            <pc:docMk/>
            <pc:sldMk cId="2243496142" sldId="973"/>
            <ac:spMk id="106" creationId="{8AEBFE81-6FEB-A88E-6A3D-14180FA2C6A2}"/>
          </ac:spMkLst>
        </pc:spChg>
        <pc:spChg chg="mod">
          <ac:chgData name="rajuahmed1162021@gmail.com" userId="30f68a9591dbc57c" providerId="LiveId" clId="{025D549F-445A-462A-BCDF-6EE62F81CC2A}" dt="2024-05-02T09:52:21.816" v="6830" actId="164"/>
          <ac:spMkLst>
            <pc:docMk/>
            <pc:sldMk cId="2243496142" sldId="973"/>
            <ac:spMk id="108" creationId="{171385E0-18DB-6307-1ED9-D77E62238CFA}"/>
          </ac:spMkLst>
        </pc:spChg>
        <pc:spChg chg="mod">
          <ac:chgData name="rajuahmed1162021@gmail.com" userId="30f68a9591dbc57c" providerId="LiveId" clId="{025D549F-445A-462A-BCDF-6EE62F81CC2A}" dt="2024-05-02T09:52:21.816" v="6830" actId="164"/>
          <ac:spMkLst>
            <pc:docMk/>
            <pc:sldMk cId="2243496142" sldId="973"/>
            <ac:spMk id="109" creationId="{95A08845-9655-9DD4-BEF0-99B6E46DAF51}"/>
          </ac:spMkLst>
        </pc:spChg>
        <pc:spChg chg="mod">
          <ac:chgData name="rajuahmed1162021@gmail.com" userId="30f68a9591dbc57c" providerId="LiveId" clId="{025D549F-445A-462A-BCDF-6EE62F81CC2A}" dt="2024-05-02T09:52:21.816" v="6830" actId="164"/>
          <ac:spMkLst>
            <pc:docMk/>
            <pc:sldMk cId="2243496142" sldId="973"/>
            <ac:spMk id="111" creationId="{1D1B85F0-031B-AD38-580A-A04DD1346A20}"/>
          </ac:spMkLst>
        </pc:spChg>
        <pc:spChg chg="mod">
          <ac:chgData name="rajuahmed1162021@gmail.com" userId="30f68a9591dbc57c" providerId="LiveId" clId="{025D549F-445A-462A-BCDF-6EE62F81CC2A}" dt="2024-05-02T09:52:21.816" v="6830" actId="164"/>
          <ac:spMkLst>
            <pc:docMk/>
            <pc:sldMk cId="2243496142" sldId="973"/>
            <ac:spMk id="112" creationId="{0C612818-4010-2539-E475-A60F9924D55E}"/>
          </ac:spMkLst>
        </pc:spChg>
        <pc:spChg chg="mod">
          <ac:chgData name="rajuahmed1162021@gmail.com" userId="30f68a9591dbc57c" providerId="LiveId" clId="{025D549F-445A-462A-BCDF-6EE62F81CC2A}" dt="2024-05-02T09:52:21.816" v="6830" actId="164"/>
          <ac:spMkLst>
            <pc:docMk/>
            <pc:sldMk cId="2243496142" sldId="973"/>
            <ac:spMk id="113" creationId="{F3ADD461-E6D6-8FA1-D4F1-635974229BB3}"/>
          </ac:spMkLst>
        </pc:spChg>
        <pc:spChg chg="mod">
          <ac:chgData name="rajuahmed1162021@gmail.com" userId="30f68a9591dbc57c" providerId="LiveId" clId="{025D549F-445A-462A-BCDF-6EE62F81CC2A}" dt="2024-05-02T09:52:21.816" v="6830" actId="164"/>
          <ac:spMkLst>
            <pc:docMk/>
            <pc:sldMk cId="2243496142" sldId="973"/>
            <ac:spMk id="114" creationId="{A678914C-4FAB-4E8B-EB37-50621EBAAAC9}"/>
          </ac:spMkLst>
        </pc:spChg>
        <pc:spChg chg="mod">
          <ac:chgData name="rajuahmed1162021@gmail.com" userId="30f68a9591dbc57c" providerId="LiveId" clId="{025D549F-445A-462A-BCDF-6EE62F81CC2A}" dt="2024-05-02T09:52:21.816" v="6830" actId="164"/>
          <ac:spMkLst>
            <pc:docMk/>
            <pc:sldMk cId="2243496142" sldId="973"/>
            <ac:spMk id="115" creationId="{27A83BED-C87B-D984-221E-A6BDC0BC6657}"/>
          </ac:spMkLst>
        </pc:spChg>
        <pc:spChg chg="mod">
          <ac:chgData name="rajuahmed1162021@gmail.com" userId="30f68a9591dbc57c" providerId="LiveId" clId="{025D549F-445A-462A-BCDF-6EE62F81CC2A}" dt="2024-05-02T09:52:21.816" v="6830" actId="164"/>
          <ac:spMkLst>
            <pc:docMk/>
            <pc:sldMk cId="2243496142" sldId="973"/>
            <ac:spMk id="116" creationId="{237521F8-9919-FE2F-4996-FE16FFE95C2F}"/>
          </ac:spMkLst>
        </pc:spChg>
        <pc:spChg chg="mod">
          <ac:chgData name="rajuahmed1162021@gmail.com" userId="30f68a9591dbc57c" providerId="LiveId" clId="{025D549F-445A-462A-BCDF-6EE62F81CC2A}" dt="2024-05-02T09:52:21.816" v="6830" actId="164"/>
          <ac:spMkLst>
            <pc:docMk/>
            <pc:sldMk cId="2243496142" sldId="973"/>
            <ac:spMk id="117" creationId="{D9075A79-DABC-56A2-1CFB-182EE0A8F203}"/>
          </ac:spMkLst>
        </pc:spChg>
        <pc:spChg chg="mod">
          <ac:chgData name="rajuahmed1162021@gmail.com" userId="30f68a9591dbc57c" providerId="LiveId" clId="{025D549F-445A-462A-BCDF-6EE62F81CC2A}" dt="2024-05-02T09:52:21.816" v="6830" actId="164"/>
          <ac:spMkLst>
            <pc:docMk/>
            <pc:sldMk cId="2243496142" sldId="973"/>
            <ac:spMk id="118" creationId="{253D0F92-40F5-3163-51EE-A592197FF402}"/>
          </ac:spMkLst>
        </pc:spChg>
        <pc:grpChg chg="add mod">
          <ac:chgData name="rajuahmed1162021@gmail.com" userId="30f68a9591dbc57c" providerId="LiveId" clId="{025D549F-445A-462A-BCDF-6EE62F81CC2A}" dt="2024-05-02T06:19:26.158" v="5163"/>
          <ac:grpSpMkLst>
            <pc:docMk/>
            <pc:sldMk cId="2243496142" sldId="973"/>
            <ac:grpSpMk id="2" creationId="{C784DE52-FF3B-30C7-5CF1-F905706F4A65}"/>
          </ac:grpSpMkLst>
        </pc:grpChg>
        <pc:grpChg chg="add del mod">
          <ac:chgData name="rajuahmed1162021@gmail.com" userId="30f68a9591dbc57c" providerId="LiveId" clId="{025D549F-445A-462A-BCDF-6EE62F81CC2A}" dt="2024-05-02T09:52:25.168" v="6832" actId="21"/>
          <ac:grpSpMkLst>
            <pc:docMk/>
            <pc:sldMk cId="2243496142" sldId="973"/>
            <ac:grpSpMk id="8" creationId="{4A3D04A6-BA69-92C8-3CDA-33A7A83C1D74}"/>
          </ac:grpSpMkLst>
        </pc:grpChg>
        <pc:picChg chg="mod">
          <ac:chgData name="rajuahmed1162021@gmail.com" userId="30f68a9591dbc57c" providerId="LiveId" clId="{025D549F-445A-462A-BCDF-6EE62F81CC2A}" dt="2024-05-02T09:52:21.816" v="6830" actId="164"/>
          <ac:picMkLst>
            <pc:docMk/>
            <pc:sldMk cId="2243496142" sldId="973"/>
            <ac:picMk id="137" creationId="{7E55DA01-A4C9-D697-9010-3AF327E098FE}"/>
          </ac:picMkLst>
        </pc:picChg>
        <pc:picChg chg="mod">
          <ac:chgData name="rajuahmed1162021@gmail.com" userId="30f68a9591dbc57c" providerId="LiveId" clId="{025D549F-445A-462A-BCDF-6EE62F81CC2A}" dt="2024-05-02T09:52:21.816" v="6830" actId="164"/>
          <ac:picMkLst>
            <pc:docMk/>
            <pc:sldMk cId="2243496142" sldId="973"/>
            <ac:picMk id="138" creationId="{947DA500-B974-5B92-9C06-A353EBEE8BFA}"/>
          </ac:picMkLst>
        </pc:picChg>
        <pc:picChg chg="mod">
          <ac:chgData name="rajuahmed1162021@gmail.com" userId="30f68a9591dbc57c" providerId="LiveId" clId="{025D549F-445A-462A-BCDF-6EE62F81CC2A}" dt="2024-05-02T09:52:21.816" v="6830" actId="164"/>
          <ac:picMkLst>
            <pc:docMk/>
            <pc:sldMk cId="2243496142" sldId="973"/>
            <ac:picMk id="139" creationId="{F07F1462-056A-6926-F58E-36EE24246A4F}"/>
          </ac:picMkLst>
        </pc:picChg>
        <pc:picChg chg="mod">
          <ac:chgData name="rajuahmed1162021@gmail.com" userId="30f68a9591dbc57c" providerId="LiveId" clId="{025D549F-445A-462A-BCDF-6EE62F81CC2A}" dt="2024-05-02T09:52:21.816" v="6830" actId="164"/>
          <ac:picMkLst>
            <pc:docMk/>
            <pc:sldMk cId="2243496142" sldId="973"/>
            <ac:picMk id="140" creationId="{785134DB-956C-CDF4-08B2-F2525A406ED3}"/>
          </ac:picMkLst>
        </pc:picChg>
        <pc:picChg chg="mod">
          <ac:chgData name="rajuahmed1162021@gmail.com" userId="30f68a9591dbc57c" providerId="LiveId" clId="{025D549F-445A-462A-BCDF-6EE62F81CC2A}" dt="2024-05-02T09:52:21.816" v="6830" actId="164"/>
          <ac:picMkLst>
            <pc:docMk/>
            <pc:sldMk cId="2243496142" sldId="973"/>
            <ac:picMk id="141" creationId="{0D5D4F08-4499-5406-F95B-E2A2524441CD}"/>
          </ac:picMkLst>
        </pc:picChg>
        <pc:picChg chg="mod">
          <ac:chgData name="rajuahmed1162021@gmail.com" userId="30f68a9591dbc57c" providerId="LiveId" clId="{025D549F-445A-462A-BCDF-6EE62F81CC2A}" dt="2024-05-02T09:52:21.816" v="6830" actId="164"/>
          <ac:picMkLst>
            <pc:docMk/>
            <pc:sldMk cId="2243496142" sldId="973"/>
            <ac:picMk id="142" creationId="{8E9FDA17-0259-6E48-0B6D-6A3E8C21A928}"/>
          </ac:picMkLst>
        </pc:picChg>
        <pc:picChg chg="mod">
          <ac:chgData name="rajuahmed1162021@gmail.com" userId="30f68a9591dbc57c" providerId="LiveId" clId="{025D549F-445A-462A-BCDF-6EE62F81CC2A}" dt="2024-05-02T09:52:21.816" v="6830" actId="164"/>
          <ac:picMkLst>
            <pc:docMk/>
            <pc:sldMk cId="2243496142" sldId="973"/>
            <ac:picMk id="143" creationId="{7AE4EE5E-E7C4-6A23-F161-0FD498DAAF73}"/>
          </ac:picMkLst>
        </pc:picChg>
        <pc:picChg chg="mod">
          <ac:chgData name="rajuahmed1162021@gmail.com" userId="30f68a9591dbc57c" providerId="LiveId" clId="{025D549F-445A-462A-BCDF-6EE62F81CC2A}" dt="2024-05-02T09:52:21.816" v="6830" actId="164"/>
          <ac:picMkLst>
            <pc:docMk/>
            <pc:sldMk cId="2243496142" sldId="973"/>
            <ac:picMk id="144" creationId="{1DBC1D94-0736-8758-1605-8BE4E8BE9E17}"/>
          </ac:picMkLst>
        </pc:picChg>
        <pc:picChg chg="mod">
          <ac:chgData name="rajuahmed1162021@gmail.com" userId="30f68a9591dbc57c" providerId="LiveId" clId="{025D549F-445A-462A-BCDF-6EE62F81CC2A}" dt="2024-05-02T09:52:21.816" v="6830" actId="164"/>
          <ac:picMkLst>
            <pc:docMk/>
            <pc:sldMk cId="2243496142" sldId="973"/>
            <ac:picMk id="145" creationId="{E1C6D461-6B19-62D8-5EA0-C6D665A0472E}"/>
          </ac:picMkLst>
        </pc:picChg>
        <pc:picChg chg="mod">
          <ac:chgData name="rajuahmed1162021@gmail.com" userId="30f68a9591dbc57c" providerId="LiveId" clId="{025D549F-445A-462A-BCDF-6EE62F81CC2A}" dt="2024-05-02T09:52:21.816" v="6830" actId="164"/>
          <ac:picMkLst>
            <pc:docMk/>
            <pc:sldMk cId="2243496142" sldId="973"/>
            <ac:picMk id="146" creationId="{F7655138-A0EC-BF4A-0791-0F69EC4F185C}"/>
          </ac:picMkLst>
        </pc:picChg>
        <pc:picChg chg="mod">
          <ac:chgData name="rajuahmed1162021@gmail.com" userId="30f68a9591dbc57c" providerId="LiveId" clId="{025D549F-445A-462A-BCDF-6EE62F81CC2A}" dt="2024-05-02T09:52:21.816" v="6830" actId="164"/>
          <ac:picMkLst>
            <pc:docMk/>
            <pc:sldMk cId="2243496142" sldId="973"/>
            <ac:picMk id="147" creationId="{1655BC17-5CA3-FAE5-8434-8EE6DCA681C3}"/>
          </ac:picMkLst>
        </pc:picChg>
        <pc:picChg chg="mod">
          <ac:chgData name="rajuahmed1162021@gmail.com" userId="30f68a9591dbc57c" providerId="LiveId" clId="{025D549F-445A-462A-BCDF-6EE62F81CC2A}" dt="2024-05-02T09:52:21.816" v="6830" actId="164"/>
          <ac:picMkLst>
            <pc:docMk/>
            <pc:sldMk cId="2243496142" sldId="973"/>
            <ac:picMk id="148" creationId="{CA2A5E16-FA96-6C86-7F53-186C2F0F62F5}"/>
          </ac:picMkLst>
        </pc:picChg>
        <pc:picChg chg="mod">
          <ac:chgData name="rajuahmed1162021@gmail.com" userId="30f68a9591dbc57c" providerId="LiveId" clId="{025D549F-445A-462A-BCDF-6EE62F81CC2A}" dt="2024-05-02T09:52:21.816" v="6830" actId="164"/>
          <ac:picMkLst>
            <pc:docMk/>
            <pc:sldMk cId="2243496142" sldId="973"/>
            <ac:picMk id="149" creationId="{65EF1F2F-A4AE-1F33-6E8C-C950757B6D09}"/>
          </ac:picMkLst>
        </pc:picChg>
        <pc:picChg chg="mod">
          <ac:chgData name="rajuahmed1162021@gmail.com" userId="30f68a9591dbc57c" providerId="LiveId" clId="{025D549F-445A-462A-BCDF-6EE62F81CC2A}" dt="2024-05-02T09:52:21.816" v="6830" actId="164"/>
          <ac:picMkLst>
            <pc:docMk/>
            <pc:sldMk cId="2243496142" sldId="973"/>
            <ac:picMk id="150" creationId="{FE8D3E5E-8BCA-9351-2446-7058C3BDC6CD}"/>
          </ac:picMkLst>
        </pc:picChg>
        <pc:picChg chg="mod">
          <ac:chgData name="rajuahmed1162021@gmail.com" userId="30f68a9591dbc57c" providerId="LiveId" clId="{025D549F-445A-462A-BCDF-6EE62F81CC2A}" dt="2024-05-02T09:52:21.816" v="6830" actId="164"/>
          <ac:picMkLst>
            <pc:docMk/>
            <pc:sldMk cId="2243496142" sldId="973"/>
            <ac:picMk id="151" creationId="{0938FA67-4BC7-5305-559F-48DD851E89F1}"/>
          </ac:picMkLst>
        </pc:picChg>
        <pc:picChg chg="mod">
          <ac:chgData name="rajuahmed1162021@gmail.com" userId="30f68a9591dbc57c" providerId="LiveId" clId="{025D549F-445A-462A-BCDF-6EE62F81CC2A}" dt="2024-05-02T09:52:21.816" v="6830" actId="164"/>
          <ac:picMkLst>
            <pc:docMk/>
            <pc:sldMk cId="2243496142" sldId="973"/>
            <ac:picMk id="152" creationId="{CAAA7627-AE27-3671-51C6-68409D0CC901}"/>
          </ac:picMkLst>
        </pc:picChg>
        <pc:picChg chg="mod">
          <ac:chgData name="rajuahmed1162021@gmail.com" userId="30f68a9591dbc57c" providerId="LiveId" clId="{025D549F-445A-462A-BCDF-6EE62F81CC2A}" dt="2024-05-02T09:52:21.816" v="6830" actId="164"/>
          <ac:picMkLst>
            <pc:docMk/>
            <pc:sldMk cId="2243496142" sldId="973"/>
            <ac:picMk id="153" creationId="{D0691759-4821-87D9-1869-822B76A49C27}"/>
          </ac:picMkLst>
        </pc:picChg>
        <pc:picChg chg="mod">
          <ac:chgData name="rajuahmed1162021@gmail.com" userId="30f68a9591dbc57c" providerId="LiveId" clId="{025D549F-445A-462A-BCDF-6EE62F81CC2A}" dt="2024-05-02T09:52:21.816" v="6830" actId="164"/>
          <ac:picMkLst>
            <pc:docMk/>
            <pc:sldMk cId="2243496142" sldId="973"/>
            <ac:picMk id="154" creationId="{AE3C6E33-639A-B769-D6E7-75AFF9C3401F}"/>
          </ac:picMkLst>
        </pc:picChg>
        <pc:picChg chg="mod">
          <ac:chgData name="rajuahmed1162021@gmail.com" userId="30f68a9591dbc57c" providerId="LiveId" clId="{025D549F-445A-462A-BCDF-6EE62F81CC2A}" dt="2024-05-02T09:52:21.816" v="6830" actId="164"/>
          <ac:picMkLst>
            <pc:docMk/>
            <pc:sldMk cId="2243496142" sldId="973"/>
            <ac:picMk id="155" creationId="{58C2A946-A5D9-E620-8278-9F0D8051289C}"/>
          </ac:picMkLst>
        </pc:picChg>
        <pc:picChg chg="mod">
          <ac:chgData name="rajuahmed1162021@gmail.com" userId="30f68a9591dbc57c" providerId="LiveId" clId="{025D549F-445A-462A-BCDF-6EE62F81CC2A}" dt="2024-05-02T09:52:21.816" v="6830" actId="164"/>
          <ac:picMkLst>
            <pc:docMk/>
            <pc:sldMk cId="2243496142" sldId="973"/>
            <ac:picMk id="156" creationId="{B0678D13-E2AB-C867-52AE-49AB54ED93FF}"/>
          </ac:picMkLst>
        </pc:picChg>
        <pc:picChg chg="mod">
          <ac:chgData name="rajuahmed1162021@gmail.com" userId="30f68a9591dbc57c" providerId="LiveId" clId="{025D549F-445A-462A-BCDF-6EE62F81CC2A}" dt="2024-05-02T09:52:21.816" v="6830" actId="164"/>
          <ac:picMkLst>
            <pc:docMk/>
            <pc:sldMk cId="2243496142" sldId="973"/>
            <ac:picMk id="157" creationId="{BC8C794D-BA14-1605-51A3-2D037C286138}"/>
          </ac:picMkLst>
        </pc:picChg>
        <pc:picChg chg="mod">
          <ac:chgData name="rajuahmed1162021@gmail.com" userId="30f68a9591dbc57c" providerId="LiveId" clId="{025D549F-445A-462A-BCDF-6EE62F81CC2A}" dt="2024-05-02T09:52:21.816" v="6830" actId="164"/>
          <ac:picMkLst>
            <pc:docMk/>
            <pc:sldMk cId="2243496142" sldId="973"/>
            <ac:picMk id="158" creationId="{AB469E9B-0C4A-42AE-B178-CB7E3C399C3E}"/>
          </ac:picMkLst>
        </pc:picChg>
        <pc:picChg chg="mod">
          <ac:chgData name="rajuahmed1162021@gmail.com" userId="30f68a9591dbc57c" providerId="LiveId" clId="{025D549F-445A-462A-BCDF-6EE62F81CC2A}" dt="2024-05-02T09:52:21.816" v="6830" actId="164"/>
          <ac:picMkLst>
            <pc:docMk/>
            <pc:sldMk cId="2243496142" sldId="973"/>
            <ac:picMk id="159" creationId="{180EAAA0-B26C-53C4-EA98-CAF5DDE48F65}"/>
          </ac:picMkLst>
        </pc:picChg>
        <pc:picChg chg="mod">
          <ac:chgData name="rajuahmed1162021@gmail.com" userId="30f68a9591dbc57c" providerId="LiveId" clId="{025D549F-445A-462A-BCDF-6EE62F81CC2A}" dt="2024-05-02T09:52:21.816" v="6830" actId="164"/>
          <ac:picMkLst>
            <pc:docMk/>
            <pc:sldMk cId="2243496142" sldId="973"/>
            <ac:picMk id="160" creationId="{BB8F51AB-419C-D13B-CDAD-6313BB518D4A}"/>
          </ac:picMkLst>
        </pc:picChg>
        <pc:picChg chg="mod">
          <ac:chgData name="rajuahmed1162021@gmail.com" userId="30f68a9591dbc57c" providerId="LiveId" clId="{025D549F-445A-462A-BCDF-6EE62F81CC2A}" dt="2024-05-02T09:52:21.816" v="6830" actId="164"/>
          <ac:picMkLst>
            <pc:docMk/>
            <pc:sldMk cId="2243496142" sldId="973"/>
            <ac:picMk id="161" creationId="{55E0EBA5-34D7-3D87-EDB6-78357D91B059}"/>
          </ac:picMkLst>
        </pc:picChg>
        <pc:picChg chg="mod">
          <ac:chgData name="rajuahmed1162021@gmail.com" userId="30f68a9591dbc57c" providerId="LiveId" clId="{025D549F-445A-462A-BCDF-6EE62F81CC2A}" dt="2024-05-02T09:52:21.816" v="6830" actId="164"/>
          <ac:picMkLst>
            <pc:docMk/>
            <pc:sldMk cId="2243496142" sldId="973"/>
            <ac:picMk id="162" creationId="{6B2F0712-F813-E370-6702-9491FFA9C061}"/>
          </ac:picMkLst>
        </pc:picChg>
        <pc:cxnChg chg="mod">
          <ac:chgData name="rajuahmed1162021@gmail.com" userId="30f68a9591dbc57c" providerId="LiveId" clId="{025D549F-445A-462A-BCDF-6EE62F81CC2A}" dt="2024-05-02T06:19:26.158" v="5163"/>
          <ac:cxnSpMkLst>
            <pc:docMk/>
            <pc:sldMk cId="2243496142" sldId="973"/>
            <ac:cxnSpMk id="3" creationId="{5D1B19B2-BBFA-11D3-F9AC-29C6092B4574}"/>
          </ac:cxnSpMkLst>
        </pc:cxnChg>
        <pc:cxnChg chg="mod">
          <ac:chgData name="rajuahmed1162021@gmail.com" userId="30f68a9591dbc57c" providerId="LiveId" clId="{025D549F-445A-462A-BCDF-6EE62F81CC2A}" dt="2024-05-02T06:19:26.158" v="5163"/>
          <ac:cxnSpMkLst>
            <pc:docMk/>
            <pc:sldMk cId="2243496142" sldId="973"/>
            <ac:cxnSpMk id="4" creationId="{FCA7FEE8-4D80-E4CF-F0D7-EEE6D7F5DD9F}"/>
          </ac:cxnSpMkLst>
        </pc:cxnChg>
        <pc:cxnChg chg="mod">
          <ac:chgData name="rajuahmed1162021@gmail.com" userId="30f68a9591dbc57c" providerId="LiveId" clId="{025D549F-445A-462A-BCDF-6EE62F81CC2A}" dt="2024-05-02T06:19:26.158" v="5163"/>
          <ac:cxnSpMkLst>
            <pc:docMk/>
            <pc:sldMk cId="2243496142" sldId="973"/>
            <ac:cxnSpMk id="5" creationId="{D79DA553-BB05-DB1A-0F7B-AA9DFF7E50FC}"/>
          </ac:cxnSpMkLst>
        </pc:cxnChg>
        <pc:cxnChg chg="mod">
          <ac:chgData name="rajuahmed1162021@gmail.com" userId="30f68a9591dbc57c" providerId="LiveId" clId="{025D549F-445A-462A-BCDF-6EE62F81CC2A}" dt="2024-05-02T06:19:26.158" v="5163"/>
          <ac:cxnSpMkLst>
            <pc:docMk/>
            <pc:sldMk cId="2243496142" sldId="973"/>
            <ac:cxnSpMk id="6" creationId="{0A7CD739-42A3-ADBD-B258-C527BCEBD736}"/>
          </ac:cxnSpMkLst>
        </pc:cxnChg>
      </pc:sldChg>
      <pc:sldChg chg="addSp delSp modSp mod modClrScheme chgLayout">
        <pc:chgData name="rajuahmed1162021@gmail.com" userId="30f68a9591dbc57c" providerId="LiveId" clId="{025D549F-445A-462A-BCDF-6EE62F81CC2A}" dt="2024-05-04T05:40:31.482" v="8841" actId="207"/>
        <pc:sldMkLst>
          <pc:docMk/>
          <pc:sldMk cId="461155133" sldId="974"/>
        </pc:sldMkLst>
        <pc:spChg chg="add del mod ord">
          <ac:chgData name="rajuahmed1162021@gmail.com" userId="30f68a9591dbc57c" providerId="LiveId" clId="{025D549F-445A-462A-BCDF-6EE62F81CC2A}" dt="2024-05-04T05:15:33.853" v="8839" actId="478"/>
          <ac:spMkLst>
            <pc:docMk/>
            <pc:sldMk cId="461155133" sldId="974"/>
            <ac:spMk id="6" creationId="{FBCEDB8E-C6F7-5F1E-1FC9-903B61D11350}"/>
          </ac:spMkLst>
        </pc:spChg>
        <pc:spChg chg="add del mod ord">
          <ac:chgData name="rajuahmed1162021@gmail.com" userId="30f68a9591dbc57c" providerId="LiveId" clId="{025D549F-445A-462A-BCDF-6EE62F81CC2A}" dt="2024-05-04T05:15:33.853" v="8839" actId="478"/>
          <ac:spMkLst>
            <pc:docMk/>
            <pc:sldMk cId="461155133" sldId="974"/>
            <ac:spMk id="7" creationId="{EF96CCDC-F488-E2D7-3D89-9E30B27CB826}"/>
          </ac:spMkLst>
        </pc:spChg>
        <pc:spChg chg="del mod">
          <ac:chgData name="rajuahmed1162021@gmail.com" userId="30f68a9591dbc57c" providerId="LiveId" clId="{025D549F-445A-462A-BCDF-6EE62F81CC2A}" dt="2024-04-29T09:44:49.664" v="2278" actId="21"/>
          <ac:spMkLst>
            <pc:docMk/>
            <pc:sldMk cId="461155133" sldId="974"/>
            <ac:spMk id="18" creationId="{811E1A4E-11F7-A9C3-2C4D-FD0EA3F9CBF9}"/>
          </ac:spMkLst>
        </pc:spChg>
        <pc:spChg chg="del">
          <ac:chgData name="rajuahmed1162021@gmail.com" userId="30f68a9591dbc57c" providerId="LiveId" clId="{025D549F-445A-462A-BCDF-6EE62F81CC2A}" dt="2024-04-29T09:51:34.456" v="2374" actId="478"/>
          <ac:spMkLst>
            <pc:docMk/>
            <pc:sldMk cId="461155133" sldId="974"/>
            <ac:spMk id="19" creationId="{88C6300C-C82B-D7FA-F29E-8DC0C12EB9F3}"/>
          </ac:spMkLst>
        </pc:spChg>
        <pc:spChg chg="del">
          <ac:chgData name="rajuahmed1162021@gmail.com" userId="30f68a9591dbc57c" providerId="LiveId" clId="{025D549F-445A-462A-BCDF-6EE62F81CC2A}" dt="2024-04-29T09:51:34.456" v="2374" actId="478"/>
          <ac:spMkLst>
            <pc:docMk/>
            <pc:sldMk cId="461155133" sldId="974"/>
            <ac:spMk id="20" creationId="{1E35D7C0-144E-6854-C22C-A47966E89BB8}"/>
          </ac:spMkLst>
        </pc:spChg>
        <pc:spChg chg="add mod topLvl">
          <ac:chgData name="rajuahmed1162021@gmail.com" userId="30f68a9591dbc57c" providerId="LiveId" clId="{025D549F-445A-462A-BCDF-6EE62F81CC2A}" dt="2024-05-04T05:14:15.680" v="8809" actId="1035"/>
          <ac:spMkLst>
            <pc:docMk/>
            <pc:sldMk cId="461155133" sldId="974"/>
            <ac:spMk id="21" creationId="{FD9338DE-B04A-FE94-A06D-97CD5993DC74}"/>
          </ac:spMkLst>
        </pc:spChg>
        <pc:spChg chg="del mod">
          <ac:chgData name="rajuahmed1162021@gmail.com" userId="30f68a9591dbc57c" providerId="LiveId" clId="{025D549F-445A-462A-BCDF-6EE62F81CC2A}" dt="2024-04-29T09:51:34.456" v="2374" actId="478"/>
          <ac:spMkLst>
            <pc:docMk/>
            <pc:sldMk cId="461155133" sldId="974"/>
            <ac:spMk id="22" creationId="{43FC4BE0-5B08-EBEA-8498-7FEEFA07A6FC}"/>
          </ac:spMkLst>
        </pc:spChg>
        <pc:spChg chg="del mod">
          <ac:chgData name="rajuahmed1162021@gmail.com" userId="30f68a9591dbc57c" providerId="LiveId" clId="{025D549F-445A-462A-BCDF-6EE62F81CC2A}" dt="2024-04-29T09:51:34.456" v="2374" actId="478"/>
          <ac:spMkLst>
            <pc:docMk/>
            <pc:sldMk cId="461155133" sldId="974"/>
            <ac:spMk id="23" creationId="{7A2BE1D2-0567-CF04-ED47-0D4BBD29CC89}"/>
          </ac:spMkLst>
        </pc:spChg>
        <pc:spChg chg="del">
          <ac:chgData name="rajuahmed1162021@gmail.com" userId="30f68a9591dbc57c" providerId="LiveId" clId="{025D549F-445A-462A-BCDF-6EE62F81CC2A}" dt="2024-04-29T09:51:34.456" v="2374" actId="478"/>
          <ac:spMkLst>
            <pc:docMk/>
            <pc:sldMk cId="461155133" sldId="974"/>
            <ac:spMk id="24" creationId="{FF9CC3F0-4A23-E37F-99C8-12918BEB9F8D}"/>
          </ac:spMkLst>
        </pc:spChg>
        <pc:spChg chg="del">
          <ac:chgData name="rajuahmed1162021@gmail.com" userId="30f68a9591dbc57c" providerId="LiveId" clId="{025D549F-445A-462A-BCDF-6EE62F81CC2A}" dt="2024-04-29T09:51:34.456" v="2374" actId="478"/>
          <ac:spMkLst>
            <pc:docMk/>
            <pc:sldMk cId="461155133" sldId="974"/>
            <ac:spMk id="25" creationId="{1DE4781E-5297-B735-E78E-10E13B891D06}"/>
          </ac:spMkLst>
        </pc:spChg>
        <pc:spChg chg="add mod topLvl">
          <ac:chgData name="rajuahmed1162021@gmail.com" userId="30f68a9591dbc57c" providerId="LiveId" clId="{025D549F-445A-462A-BCDF-6EE62F81CC2A}" dt="2024-05-04T05:14:15.680" v="8809" actId="1035"/>
          <ac:spMkLst>
            <pc:docMk/>
            <pc:sldMk cId="461155133" sldId="974"/>
            <ac:spMk id="26" creationId="{79D34422-E05C-65C3-2FB8-EAD0EE5981DA}"/>
          </ac:spMkLst>
        </pc:spChg>
        <pc:spChg chg="add mod topLvl">
          <ac:chgData name="rajuahmed1162021@gmail.com" userId="30f68a9591dbc57c" providerId="LiveId" clId="{025D549F-445A-462A-BCDF-6EE62F81CC2A}" dt="2024-05-04T05:14:15.680" v="8809" actId="1035"/>
          <ac:spMkLst>
            <pc:docMk/>
            <pc:sldMk cId="461155133" sldId="974"/>
            <ac:spMk id="27" creationId="{28014E2E-7BFD-A5D6-E232-7C5552E592D2}"/>
          </ac:spMkLst>
        </pc:spChg>
        <pc:spChg chg="del">
          <ac:chgData name="rajuahmed1162021@gmail.com" userId="30f68a9591dbc57c" providerId="LiveId" clId="{025D549F-445A-462A-BCDF-6EE62F81CC2A}" dt="2024-04-29T09:51:34.456" v="2374" actId="478"/>
          <ac:spMkLst>
            <pc:docMk/>
            <pc:sldMk cId="461155133" sldId="974"/>
            <ac:spMk id="28" creationId="{1230B9DC-6605-E4BD-A2BD-0356C4A2C0FC}"/>
          </ac:spMkLst>
        </pc:spChg>
        <pc:spChg chg="del mod">
          <ac:chgData name="rajuahmed1162021@gmail.com" userId="30f68a9591dbc57c" providerId="LiveId" clId="{025D549F-445A-462A-BCDF-6EE62F81CC2A}" dt="2024-04-29T09:51:34.456" v="2374" actId="478"/>
          <ac:spMkLst>
            <pc:docMk/>
            <pc:sldMk cId="461155133" sldId="974"/>
            <ac:spMk id="29" creationId="{FA2309CF-1AA5-B603-E3C6-F289830F1C47}"/>
          </ac:spMkLst>
        </pc:spChg>
        <pc:spChg chg="del mod">
          <ac:chgData name="rajuahmed1162021@gmail.com" userId="30f68a9591dbc57c" providerId="LiveId" clId="{025D549F-445A-462A-BCDF-6EE62F81CC2A}" dt="2024-04-29T09:51:34.456" v="2374" actId="478"/>
          <ac:spMkLst>
            <pc:docMk/>
            <pc:sldMk cId="461155133" sldId="974"/>
            <ac:spMk id="30" creationId="{29C98B06-07DB-A1F2-7622-A2D61354AA7F}"/>
          </ac:spMkLst>
        </pc:spChg>
        <pc:spChg chg="add mod topLvl">
          <ac:chgData name="rajuahmed1162021@gmail.com" userId="30f68a9591dbc57c" providerId="LiveId" clId="{025D549F-445A-462A-BCDF-6EE62F81CC2A}" dt="2024-05-04T05:14:15.680" v="8809" actId="1035"/>
          <ac:spMkLst>
            <pc:docMk/>
            <pc:sldMk cId="461155133" sldId="974"/>
            <ac:spMk id="31" creationId="{C3E93015-5A02-EA15-F2B3-117185C63387}"/>
          </ac:spMkLst>
        </pc:spChg>
        <pc:spChg chg="add mod topLvl">
          <ac:chgData name="rajuahmed1162021@gmail.com" userId="30f68a9591dbc57c" providerId="LiveId" clId="{025D549F-445A-462A-BCDF-6EE62F81CC2A}" dt="2024-04-29T10:00:21.339" v="2499" actId="1037"/>
          <ac:spMkLst>
            <pc:docMk/>
            <pc:sldMk cId="461155133" sldId="974"/>
            <ac:spMk id="34" creationId="{7E222F26-71E2-30A5-0512-AEE194CE32C9}"/>
          </ac:spMkLst>
        </pc:spChg>
        <pc:spChg chg="add mod topLvl">
          <ac:chgData name="rajuahmed1162021@gmail.com" userId="30f68a9591dbc57c" providerId="LiveId" clId="{025D549F-445A-462A-BCDF-6EE62F81CC2A}" dt="2024-05-04T05:14:15.680" v="8809" actId="1035"/>
          <ac:spMkLst>
            <pc:docMk/>
            <pc:sldMk cId="461155133" sldId="974"/>
            <ac:spMk id="35" creationId="{0AED951F-2C74-EE7F-D9EC-CC9CB5D2259D}"/>
          </ac:spMkLst>
        </pc:spChg>
        <pc:spChg chg="add mod topLvl">
          <ac:chgData name="rajuahmed1162021@gmail.com" userId="30f68a9591dbc57c" providerId="LiveId" clId="{025D549F-445A-462A-BCDF-6EE62F81CC2A}" dt="2024-05-04T05:14:15.680" v="8809" actId="1035"/>
          <ac:spMkLst>
            <pc:docMk/>
            <pc:sldMk cId="461155133" sldId="974"/>
            <ac:spMk id="36" creationId="{64C04F84-B14D-C952-CD43-7CD64CCD1832}"/>
          </ac:spMkLst>
        </pc:spChg>
        <pc:spChg chg="add del mod">
          <ac:chgData name="rajuahmed1162021@gmail.com" userId="30f68a9591dbc57c" providerId="LiveId" clId="{025D549F-445A-462A-BCDF-6EE62F81CC2A}" dt="2024-04-29T09:59:04.039" v="2446" actId="478"/>
          <ac:spMkLst>
            <pc:docMk/>
            <pc:sldMk cId="461155133" sldId="974"/>
            <ac:spMk id="41" creationId="{E58B6171-5CD4-D02D-C460-9F6BCD37819A}"/>
          </ac:spMkLst>
        </pc:spChg>
        <pc:spChg chg="add mod ord">
          <ac:chgData name="rajuahmed1162021@gmail.com" userId="30f68a9591dbc57c" providerId="LiveId" clId="{025D549F-445A-462A-BCDF-6EE62F81CC2A}" dt="2024-05-04T05:40:31.482" v="8841" actId="207"/>
          <ac:spMkLst>
            <pc:docMk/>
            <pc:sldMk cId="461155133" sldId="974"/>
            <ac:spMk id="50" creationId="{155B30FF-932E-8467-9999-B0BB0C3B43D0}"/>
          </ac:spMkLst>
        </pc:spChg>
        <pc:spChg chg="add del mod topLvl">
          <ac:chgData name="rajuahmed1162021@gmail.com" userId="30f68a9591dbc57c" providerId="LiveId" clId="{025D549F-445A-462A-BCDF-6EE62F81CC2A}" dt="2024-04-29T10:06:50.168" v="2613" actId="478"/>
          <ac:spMkLst>
            <pc:docMk/>
            <pc:sldMk cId="461155133" sldId="974"/>
            <ac:spMk id="52" creationId="{80C1B42D-AE22-14F8-806D-C26601B38B7C}"/>
          </ac:spMkLst>
        </pc:spChg>
        <pc:spChg chg="add del mod topLvl">
          <ac:chgData name="rajuahmed1162021@gmail.com" userId="30f68a9591dbc57c" providerId="LiveId" clId="{025D549F-445A-462A-BCDF-6EE62F81CC2A}" dt="2024-04-29T10:06:50.168" v="2613" actId="478"/>
          <ac:spMkLst>
            <pc:docMk/>
            <pc:sldMk cId="461155133" sldId="974"/>
            <ac:spMk id="53" creationId="{EE3E203F-178B-25E0-0E8E-681916877DC5}"/>
          </ac:spMkLst>
        </pc:spChg>
        <pc:spChg chg="add del mod">
          <ac:chgData name="rajuahmed1162021@gmail.com" userId="30f68a9591dbc57c" providerId="LiveId" clId="{025D549F-445A-462A-BCDF-6EE62F81CC2A}" dt="2024-04-29T09:51:13.342" v="2370" actId="21"/>
          <ac:spMkLst>
            <pc:docMk/>
            <pc:sldMk cId="461155133" sldId="974"/>
            <ac:spMk id="54" creationId="{759A9890-7A5C-F196-F4B7-0A1688C37738}"/>
          </ac:spMkLst>
        </pc:spChg>
        <pc:spChg chg="add mod topLvl">
          <ac:chgData name="rajuahmed1162021@gmail.com" userId="30f68a9591dbc57c" providerId="LiveId" clId="{025D549F-445A-462A-BCDF-6EE62F81CC2A}" dt="2024-05-04T05:14:15.680" v="8809" actId="1035"/>
          <ac:spMkLst>
            <pc:docMk/>
            <pc:sldMk cId="461155133" sldId="974"/>
            <ac:spMk id="55" creationId="{A1223D7E-9DF6-EAAC-51AA-5132EFC15900}"/>
          </ac:spMkLst>
        </pc:spChg>
        <pc:spChg chg="add mod topLvl">
          <ac:chgData name="rajuahmed1162021@gmail.com" userId="30f68a9591dbc57c" providerId="LiveId" clId="{025D549F-445A-462A-BCDF-6EE62F81CC2A}" dt="2024-05-04T05:14:15.680" v="8809" actId="1035"/>
          <ac:spMkLst>
            <pc:docMk/>
            <pc:sldMk cId="461155133" sldId="974"/>
            <ac:spMk id="56" creationId="{9B495A68-4116-A3CB-2038-5061F5F87C45}"/>
          </ac:spMkLst>
        </pc:spChg>
        <pc:spChg chg="add mod topLvl">
          <ac:chgData name="rajuahmed1162021@gmail.com" userId="30f68a9591dbc57c" providerId="LiveId" clId="{025D549F-445A-462A-BCDF-6EE62F81CC2A}" dt="2024-05-04T05:14:15.680" v="8809" actId="1035"/>
          <ac:spMkLst>
            <pc:docMk/>
            <pc:sldMk cId="461155133" sldId="974"/>
            <ac:spMk id="57" creationId="{E418C39C-3B5A-EEE0-0740-AEC7A98BD02F}"/>
          </ac:spMkLst>
        </pc:spChg>
        <pc:spChg chg="add del mod ord">
          <ac:chgData name="rajuahmed1162021@gmail.com" userId="30f68a9591dbc57c" providerId="LiveId" clId="{025D549F-445A-462A-BCDF-6EE62F81CC2A}" dt="2024-05-04T05:12:11.354" v="8756" actId="478"/>
          <ac:spMkLst>
            <pc:docMk/>
            <pc:sldMk cId="461155133" sldId="974"/>
            <ac:spMk id="61" creationId="{C014D269-BD3D-C34E-2620-C878CEEC0845}"/>
          </ac:spMkLst>
        </pc:spChg>
        <pc:spChg chg="add del mod ord">
          <ac:chgData name="rajuahmed1162021@gmail.com" userId="30f68a9591dbc57c" providerId="LiveId" clId="{025D549F-445A-462A-BCDF-6EE62F81CC2A}" dt="2024-05-04T05:12:11.354" v="8756" actId="478"/>
          <ac:spMkLst>
            <pc:docMk/>
            <pc:sldMk cId="461155133" sldId="974"/>
            <ac:spMk id="62" creationId="{5C4EFDE4-AE2E-D812-03B0-EDF6E43571EA}"/>
          </ac:spMkLst>
        </pc:spChg>
        <pc:spChg chg="del mod">
          <ac:chgData name="rajuahmed1162021@gmail.com" userId="30f68a9591dbc57c" providerId="LiveId" clId="{025D549F-445A-462A-BCDF-6EE62F81CC2A}" dt="2024-04-29T09:51:34.456" v="2374" actId="478"/>
          <ac:spMkLst>
            <pc:docMk/>
            <pc:sldMk cId="461155133" sldId="974"/>
            <ac:spMk id="352" creationId="{B2175ED3-7F38-04D9-2D9D-A78F0F30EC18}"/>
          </ac:spMkLst>
        </pc:spChg>
        <pc:spChg chg="del">
          <ac:chgData name="rajuahmed1162021@gmail.com" userId="30f68a9591dbc57c" providerId="LiveId" clId="{025D549F-445A-462A-BCDF-6EE62F81CC2A}" dt="2024-04-29T09:51:34.456" v="2374" actId="478"/>
          <ac:spMkLst>
            <pc:docMk/>
            <pc:sldMk cId="461155133" sldId="974"/>
            <ac:spMk id="354" creationId="{0C1535AC-395B-2273-F51B-840A7559C3B7}"/>
          </ac:spMkLst>
        </pc:spChg>
        <pc:spChg chg="del mod">
          <ac:chgData name="rajuahmed1162021@gmail.com" userId="30f68a9591dbc57c" providerId="LiveId" clId="{025D549F-445A-462A-BCDF-6EE62F81CC2A}" dt="2024-04-29T09:51:34.456" v="2374" actId="478"/>
          <ac:spMkLst>
            <pc:docMk/>
            <pc:sldMk cId="461155133" sldId="974"/>
            <ac:spMk id="357" creationId="{639C6B47-EB99-A1C8-4CBA-1FBB873FBD2C}"/>
          </ac:spMkLst>
        </pc:spChg>
        <pc:spChg chg="del">
          <ac:chgData name="rajuahmed1162021@gmail.com" userId="30f68a9591dbc57c" providerId="LiveId" clId="{025D549F-445A-462A-BCDF-6EE62F81CC2A}" dt="2024-04-29T09:51:34.456" v="2374" actId="478"/>
          <ac:spMkLst>
            <pc:docMk/>
            <pc:sldMk cId="461155133" sldId="974"/>
            <ac:spMk id="373" creationId="{058F86D7-19A7-FE12-29E6-49B3581F2F7D}"/>
          </ac:spMkLst>
        </pc:spChg>
        <pc:spChg chg="del">
          <ac:chgData name="rajuahmed1162021@gmail.com" userId="30f68a9591dbc57c" providerId="LiveId" clId="{025D549F-445A-462A-BCDF-6EE62F81CC2A}" dt="2024-04-29T09:51:34.456" v="2374" actId="478"/>
          <ac:spMkLst>
            <pc:docMk/>
            <pc:sldMk cId="461155133" sldId="974"/>
            <ac:spMk id="375" creationId="{2A6ED3DA-E8E9-06B3-1494-575158BE7E6C}"/>
          </ac:spMkLst>
        </pc:spChg>
        <pc:spChg chg="del">
          <ac:chgData name="rajuahmed1162021@gmail.com" userId="30f68a9591dbc57c" providerId="LiveId" clId="{025D549F-445A-462A-BCDF-6EE62F81CC2A}" dt="2024-04-29T09:51:34.456" v="2374" actId="478"/>
          <ac:spMkLst>
            <pc:docMk/>
            <pc:sldMk cId="461155133" sldId="974"/>
            <ac:spMk id="376" creationId="{874820AB-8D33-2A10-F579-9CC5E30A9784}"/>
          </ac:spMkLst>
        </pc:spChg>
        <pc:spChg chg="del">
          <ac:chgData name="rajuahmed1162021@gmail.com" userId="30f68a9591dbc57c" providerId="LiveId" clId="{025D549F-445A-462A-BCDF-6EE62F81CC2A}" dt="2024-04-29T09:51:34.456" v="2374" actId="478"/>
          <ac:spMkLst>
            <pc:docMk/>
            <pc:sldMk cId="461155133" sldId="974"/>
            <ac:spMk id="377" creationId="{F4EFC484-7038-AC8C-8CB8-9C762FEF70A4}"/>
          </ac:spMkLst>
        </pc:spChg>
        <pc:spChg chg="del">
          <ac:chgData name="rajuahmed1162021@gmail.com" userId="30f68a9591dbc57c" providerId="LiveId" clId="{025D549F-445A-462A-BCDF-6EE62F81CC2A}" dt="2024-04-29T09:51:34.456" v="2374" actId="478"/>
          <ac:spMkLst>
            <pc:docMk/>
            <pc:sldMk cId="461155133" sldId="974"/>
            <ac:spMk id="415" creationId="{E2650BBE-4C4A-CB58-87EC-607F789EC5C0}"/>
          </ac:spMkLst>
        </pc:spChg>
        <pc:grpChg chg="add del mod">
          <ac:chgData name="rajuahmed1162021@gmail.com" userId="30f68a9591dbc57c" providerId="LiveId" clId="{025D549F-445A-462A-BCDF-6EE62F81CC2A}" dt="2024-04-29T05:39:24.636" v="717" actId="478"/>
          <ac:grpSpMkLst>
            <pc:docMk/>
            <pc:sldMk cId="461155133" sldId="974"/>
            <ac:grpSpMk id="2" creationId="{290B4661-2E3D-B72F-F2B1-AEDAA9738CFF}"/>
          </ac:grpSpMkLst>
        </pc:grpChg>
        <pc:grpChg chg="add del mod">
          <ac:chgData name="rajuahmed1162021@gmail.com" userId="30f68a9591dbc57c" providerId="LiveId" clId="{025D549F-445A-462A-BCDF-6EE62F81CC2A}" dt="2024-04-29T09:51:31.661" v="2373" actId="21"/>
          <ac:grpSpMkLst>
            <pc:docMk/>
            <pc:sldMk cId="461155133" sldId="974"/>
            <ac:grpSpMk id="8" creationId="{AA95491A-87B2-7180-E7F1-98A69F139860}"/>
          </ac:grpSpMkLst>
        </pc:grpChg>
        <pc:grpChg chg="add del mod">
          <ac:chgData name="rajuahmed1162021@gmail.com" userId="30f68a9591dbc57c" providerId="LiveId" clId="{025D549F-445A-462A-BCDF-6EE62F81CC2A}" dt="2024-04-29T10:00:37.228" v="2502" actId="21"/>
          <ac:grpSpMkLst>
            <pc:docMk/>
            <pc:sldMk cId="461155133" sldId="974"/>
            <ac:grpSpMk id="13" creationId="{AA95491A-87B2-7180-E7F1-98A69F139860}"/>
          </ac:grpSpMkLst>
        </pc:grpChg>
        <pc:grpChg chg="add del mod">
          <ac:chgData name="rajuahmed1162021@gmail.com" userId="30f68a9591dbc57c" providerId="LiveId" clId="{025D549F-445A-462A-BCDF-6EE62F81CC2A}" dt="2024-04-29T09:59:11.371" v="2447" actId="165"/>
          <ac:grpSpMkLst>
            <pc:docMk/>
            <pc:sldMk cId="461155133" sldId="974"/>
            <ac:grpSpMk id="37" creationId="{42873F7D-745D-D4CB-0A68-3E437CD67470}"/>
          </ac:grpSpMkLst>
        </pc:grpChg>
        <pc:grpChg chg="add del mod topLvl">
          <ac:chgData name="rajuahmed1162021@gmail.com" userId="30f68a9591dbc57c" providerId="LiveId" clId="{025D549F-445A-462A-BCDF-6EE62F81CC2A}" dt="2024-05-04T05:12:26.543" v="8759" actId="165"/>
          <ac:grpSpMkLst>
            <pc:docMk/>
            <pc:sldMk cId="461155133" sldId="974"/>
            <ac:grpSpMk id="38" creationId="{7D985888-4F8D-4AE0-B4AA-94F9BF067094}"/>
          </ac:grpSpMkLst>
        </pc:grpChg>
        <pc:grpChg chg="add del mod topLvl">
          <ac:chgData name="rajuahmed1162021@gmail.com" userId="30f68a9591dbc57c" providerId="LiveId" clId="{025D549F-445A-462A-BCDF-6EE62F81CC2A}" dt="2024-05-04T05:12:26.543" v="8759" actId="165"/>
          <ac:grpSpMkLst>
            <pc:docMk/>
            <pc:sldMk cId="461155133" sldId="974"/>
            <ac:grpSpMk id="39" creationId="{0054A7E1-4223-14D5-A2CE-ED9E0902F809}"/>
          </ac:grpSpMkLst>
        </pc:grpChg>
        <pc:grpChg chg="add del mod">
          <ac:chgData name="rajuahmed1162021@gmail.com" userId="30f68a9591dbc57c" providerId="LiveId" clId="{025D549F-445A-462A-BCDF-6EE62F81CC2A}" dt="2024-04-29T10:02:23.687" v="2554" actId="165"/>
          <ac:grpSpMkLst>
            <pc:docMk/>
            <pc:sldMk cId="461155133" sldId="974"/>
            <ac:grpSpMk id="40" creationId="{0B725A5A-59B1-3C7F-4481-7C9E800132B5}"/>
          </ac:grpSpMkLst>
        </pc:grpChg>
        <pc:grpChg chg="add del mod">
          <ac:chgData name="rajuahmed1162021@gmail.com" userId="30f68a9591dbc57c" providerId="LiveId" clId="{025D549F-445A-462A-BCDF-6EE62F81CC2A}" dt="2024-04-29T10:00:48.282" v="2505" actId="165"/>
          <ac:grpSpMkLst>
            <pc:docMk/>
            <pc:sldMk cId="461155133" sldId="974"/>
            <ac:grpSpMk id="42" creationId="{AA95491A-87B2-7180-E7F1-98A69F139860}"/>
          </ac:grpSpMkLst>
        </pc:grpChg>
        <pc:grpChg chg="add del mod">
          <ac:chgData name="rajuahmed1162021@gmail.com" userId="30f68a9591dbc57c" providerId="LiveId" clId="{025D549F-445A-462A-BCDF-6EE62F81CC2A}" dt="2024-04-29T10:06:47.640" v="2612" actId="165"/>
          <ac:grpSpMkLst>
            <pc:docMk/>
            <pc:sldMk cId="461155133" sldId="974"/>
            <ac:grpSpMk id="58" creationId="{46C07FDF-664B-786D-CF61-344C41BDC475}"/>
          </ac:grpSpMkLst>
        </pc:grpChg>
        <pc:picChg chg="add del mod">
          <ac:chgData name="rajuahmed1162021@gmail.com" userId="30f68a9591dbc57c" providerId="LiveId" clId="{025D549F-445A-462A-BCDF-6EE62F81CC2A}" dt="2024-05-04T05:15:31.599" v="8838" actId="21"/>
          <ac:picMkLst>
            <pc:docMk/>
            <pc:sldMk cId="461155133" sldId="974"/>
            <ac:picMk id="2" creationId="{977B4EDA-68FF-1B69-78DF-0E5F6EE8E77E}"/>
          </ac:picMkLst>
        </pc:picChg>
        <pc:picChg chg="add del mod">
          <ac:chgData name="rajuahmed1162021@gmail.com" userId="30f68a9591dbc57c" providerId="LiveId" clId="{025D549F-445A-462A-BCDF-6EE62F81CC2A}" dt="2024-05-04T05:15:31.599" v="8838" actId="21"/>
          <ac:picMkLst>
            <pc:docMk/>
            <pc:sldMk cId="461155133" sldId="974"/>
            <ac:picMk id="3" creationId="{5DF431A3-1837-0DDB-0FF8-095D2A8E51EA}"/>
          </ac:picMkLst>
        </pc:picChg>
        <pc:picChg chg="del">
          <ac:chgData name="rajuahmed1162021@gmail.com" userId="30f68a9591dbc57c" providerId="LiveId" clId="{025D549F-445A-462A-BCDF-6EE62F81CC2A}" dt="2024-04-29T09:51:28.664" v="2372" actId="478"/>
          <ac:picMkLst>
            <pc:docMk/>
            <pc:sldMk cId="461155133" sldId="974"/>
            <ac:picMk id="7" creationId="{C2EC2FA5-9752-61DE-60B3-F8D0E369CFA2}"/>
          </ac:picMkLst>
        </pc:picChg>
        <pc:picChg chg="add mod">
          <ac:chgData name="rajuahmed1162021@gmail.com" userId="30f68a9591dbc57c" providerId="LiveId" clId="{025D549F-445A-462A-BCDF-6EE62F81CC2A}" dt="2024-05-04T05:15:34.661" v="8840"/>
          <ac:picMkLst>
            <pc:docMk/>
            <pc:sldMk cId="461155133" sldId="974"/>
            <ac:picMk id="8" creationId="{977B4EDA-68FF-1B69-78DF-0E5F6EE8E77E}"/>
          </ac:picMkLst>
        </pc:picChg>
        <pc:picChg chg="add mod">
          <ac:chgData name="rajuahmed1162021@gmail.com" userId="30f68a9591dbc57c" providerId="LiveId" clId="{025D549F-445A-462A-BCDF-6EE62F81CC2A}" dt="2024-05-04T05:15:34.661" v="8840"/>
          <ac:picMkLst>
            <pc:docMk/>
            <pc:sldMk cId="461155133" sldId="974"/>
            <ac:picMk id="9" creationId="{5DF431A3-1837-0DDB-0FF8-095D2A8E51EA}"/>
          </ac:picMkLst>
        </pc:picChg>
        <pc:picChg chg="add del mod topLvl">
          <ac:chgData name="rajuahmed1162021@gmail.com" userId="30f68a9591dbc57c" providerId="LiveId" clId="{025D549F-445A-462A-BCDF-6EE62F81CC2A}" dt="2024-05-04T05:12:09.536" v="8755" actId="21"/>
          <ac:picMkLst>
            <pc:docMk/>
            <pc:sldMk cId="461155133" sldId="974"/>
            <ac:picMk id="32" creationId="{977B4EDA-68FF-1B69-78DF-0E5F6EE8E77E}"/>
          </ac:picMkLst>
        </pc:picChg>
        <pc:picChg chg="add del mod topLvl">
          <ac:chgData name="rajuahmed1162021@gmail.com" userId="30f68a9591dbc57c" providerId="LiveId" clId="{025D549F-445A-462A-BCDF-6EE62F81CC2A}" dt="2024-05-04T05:12:09.536" v="8755" actId="21"/>
          <ac:picMkLst>
            <pc:docMk/>
            <pc:sldMk cId="461155133" sldId="974"/>
            <ac:picMk id="33" creationId="{5DF431A3-1837-0DDB-0FF8-095D2A8E51EA}"/>
          </ac:picMkLst>
        </pc:picChg>
        <pc:picChg chg="add del mod">
          <ac:chgData name="rajuahmed1162021@gmail.com" userId="30f68a9591dbc57c" providerId="LiveId" clId="{025D549F-445A-462A-BCDF-6EE62F81CC2A}" dt="2024-04-29T10:03:08.327" v="2576" actId="478"/>
          <ac:picMkLst>
            <pc:docMk/>
            <pc:sldMk cId="461155133" sldId="974"/>
            <ac:picMk id="49" creationId="{55C58C65-3E5E-3A3D-31BE-9C7E7DD8B55F}"/>
          </ac:picMkLst>
        </pc:picChg>
        <pc:cxnChg chg="mod">
          <ac:chgData name="rajuahmed1162021@gmail.com" userId="30f68a9591dbc57c" providerId="LiveId" clId="{025D549F-445A-462A-BCDF-6EE62F81CC2A}" dt="2024-04-29T05:37:43.796" v="672"/>
          <ac:cxnSpMkLst>
            <pc:docMk/>
            <pc:sldMk cId="461155133" sldId="974"/>
            <ac:cxnSpMk id="3" creationId="{9E143A23-01C4-0AB0-D546-071C151AD42A}"/>
          </ac:cxnSpMkLst>
        </pc:cxnChg>
        <pc:cxnChg chg="mod">
          <ac:chgData name="rajuahmed1162021@gmail.com" userId="30f68a9591dbc57c" providerId="LiveId" clId="{025D549F-445A-462A-BCDF-6EE62F81CC2A}" dt="2024-04-29T05:37:43.796" v="672"/>
          <ac:cxnSpMkLst>
            <pc:docMk/>
            <pc:sldMk cId="461155133" sldId="974"/>
            <ac:cxnSpMk id="4" creationId="{0E942CD9-B086-7EF8-2E83-82B5A29B5ABC}"/>
          </ac:cxnSpMkLst>
        </pc:cxnChg>
        <pc:cxnChg chg="add del mod">
          <ac:chgData name="rajuahmed1162021@gmail.com" userId="30f68a9591dbc57c" providerId="LiveId" clId="{025D549F-445A-462A-BCDF-6EE62F81CC2A}" dt="2024-05-04T05:14:28.079" v="8812" actId="21"/>
          <ac:cxnSpMkLst>
            <pc:docMk/>
            <pc:sldMk cId="461155133" sldId="974"/>
            <ac:cxnSpMk id="5" creationId="{81A92445-6950-A197-4FD3-99327452CEAA}"/>
          </ac:cxnSpMkLst>
        </pc:cxnChg>
        <pc:cxnChg chg="mod">
          <ac:chgData name="rajuahmed1162021@gmail.com" userId="30f68a9591dbc57c" providerId="LiveId" clId="{025D549F-445A-462A-BCDF-6EE62F81CC2A}" dt="2024-04-29T05:37:43.796" v="672"/>
          <ac:cxnSpMkLst>
            <pc:docMk/>
            <pc:sldMk cId="461155133" sldId="974"/>
            <ac:cxnSpMk id="5" creationId="{9CC33D1F-94AD-0722-6EB9-A1D2F954FBC5}"/>
          </ac:cxnSpMkLst>
        </pc:cxnChg>
        <pc:cxnChg chg="mod">
          <ac:chgData name="rajuahmed1162021@gmail.com" userId="30f68a9591dbc57c" providerId="LiveId" clId="{025D549F-445A-462A-BCDF-6EE62F81CC2A}" dt="2024-04-29T05:37:43.796" v="672"/>
          <ac:cxnSpMkLst>
            <pc:docMk/>
            <pc:sldMk cId="461155133" sldId="974"/>
            <ac:cxnSpMk id="6" creationId="{F99D76D5-B8BF-C00B-1C7A-9AE84D9CF6E1}"/>
          </ac:cxnSpMkLst>
        </pc:cxnChg>
        <pc:cxnChg chg="mod">
          <ac:chgData name="rajuahmed1162021@gmail.com" userId="30f68a9591dbc57c" providerId="LiveId" clId="{025D549F-445A-462A-BCDF-6EE62F81CC2A}" dt="2024-04-29T05:39:25.285" v="718"/>
          <ac:cxnSpMkLst>
            <pc:docMk/>
            <pc:sldMk cId="461155133" sldId="974"/>
            <ac:cxnSpMk id="9" creationId="{2A5DC74C-23F7-CD07-3611-05A5532EE6A0}"/>
          </ac:cxnSpMkLst>
        </pc:cxnChg>
        <pc:cxnChg chg="mod">
          <ac:chgData name="rajuahmed1162021@gmail.com" userId="30f68a9591dbc57c" providerId="LiveId" clId="{025D549F-445A-462A-BCDF-6EE62F81CC2A}" dt="2024-04-29T05:39:25.285" v="718"/>
          <ac:cxnSpMkLst>
            <pc:docMk/>
            <pc:sldMk cId="461155133" sldId="974"/>
            <ac:cxnSpMk id="10" creationId="{3345320E-772B-5B8E-02DA-5935D8387062}"/>
          </ac:cxnSpMkLst>
        </pc:cxnChg>
        <pc:cxnChg chg="mod">
          <ac:chgData name="rajuahmed1162021@gmail.com" userId="30f68a9591dbc57c" providerId="LiveId" clId="{025D549F-445A-462A-BCDF-6EE62F81CC2A}" dt="2024-04-29T05:39:25.285" v="718"/>
          <ac:cxnSpMkLst>
            <pc:docMk/>
            <pc:sldMk cId="461155133" sldId="974"/>
            <ac:cxnSpMk id="11" creationId="{671D56E0-8D0D-3C8B-526B-6BCA130CA588}"/>
          </ac:cxnSpMkLst>
        </pc:cxnChg>
        <pc:cxnChg chg="mod">
          <ac:chgData name="rajuahmed1162021@gmail.com" userId="30f68a9591dbc57c" providerId="LiveId" clId="{025D549F-445A-462A-BCDF-6EE62F81CC2A}" dt="2024-04-29T05:39:25.285" v="718"/>
          <ac:cxnSpMkLst>
            <pc:docMk/>
            <pc:sldMk cId="461155133" sldId="974"/>
            <ac:cxnSpMk id="12" creationId="{7EC3B2A1-4893-73BC-018E-52857C215F42}"/>
          </ac:cxnSpMkLst>
        </pc:cxnChg>
        <pc:cxnChg chg="mod">
          <ac:chgData name="rajuahmed1162021@gmail.com" userId="30f68a9591dbc57c" providerId="LiveId" clId="{025D549F-445A-462A-BCDF-6EE62F81CC2A}" dt="2024-04-29T09:51:41.359" v="2375"/>
          <ac:cxnSpMkLst>
            <pc:docMk/>
            <pc:sldMk cId="461155133" sldId="974"/>
            <ac:cxnSpMk id="14" creationId="{2A5DC74C-23F7-CD07-3611-05A5532EE6A0}"/>
          </ac:cxnSpMkLst>
        </pc:cxnChg>
        <pc:cxnChg chg="mod">
          <ac:chgData name="rajuahmed1162021@gmail.com" userId="30f68a9591dbc57c" providerId="LiveId" clId="{025D549F-445A-462A-BCDF-6EE62F81CC2A}" dt="2024-04-29T09:51:41.359" v="2375"/>
          <ac:cxnSpMkLst>
            <pc:docMk/>
            <pc:sldMk cId="461155133" sldId="974"/>
            <ac:cxnSpMk id="15" creationId="{3345320E-772B-5B8E-02DA-5935D8387062}"/>
          </ac:cxnSpMkLst>
        </pc:cxnChg>
        <pc:cxnChg chg="mod">
          <ac:chgData name="rajuahmed1162021@gmail.com" userId="30f68a9591dbc57c" providerId="LiveId" clId="{025D549F-445A-462A-BCDF-6EE62F81CC2A}" dt="2024-04-29T09:51:41.359" v="2375"/>
          <ac:cxnSpMkLst>
            <pc:docMk/>
            <pc:sldMk cId="461155133" sldId="974"/>
            <ac:cxnSpMk id="16" creationId="{671D56E0-8D0D-3C8B-526B-6BCA130CA588}"/>
          </ac:cxnSpMkLst>
        </pc:cxnChg>
        <pc:cxnChg chg="mod">
          <ac:chgData name="rajuahmed1162021@gmail.com" userId="30f68a9591dbc57c" providerId="LiveId" clId="{025D549F-445A-462A-BCDF-6EE62F81CC2A}" dt="2024-04-29T09:51:41.359" v="2375"/>
          <ac:cxnSpMkLst>
            <pc:docMk/>
            <pc:sldMk cId="461155133" sldId="974"/>
            <ac:cxnSpMk id="17" creationId="{7EC3B2A1-4893-73BC-018E-52857C215F42}"/>
          </ac:cxnSpMkLst>
        </pc:cxnChg>
        <pc:cxnChg chg="add del mod topLvl">
          <ac:chgData name="rajuahmed1162021@gmail.com" userId="30f68a9591dbc57c" providerId="LiveId" clId="{025D549F-445A-462A-BCDF-6EE62F81CC2A}" dt="2024-04-29T10:06:16.249" v="2608" actId="478"/>
          <ac:cxnSpMkLst>
            <pc:docMk/>
            <pc:sldMk cId="461155133" sldId="974"/>
            <ac:cxnSpMk id="43" creationId="{2A5DC74C-23F7-CD07-3611-05A5532EE6A0}"/>
          </ac:cxnSpMkLst>
        </pc:cxnChg>
        <pc:cxnChg chg="add del mod topLvl">
          <ac:chgData name="rajuahmed1162021@gmail.com" userId="30f68a9591dbc57c" providerId="LiveId" clId="{025D549F-445A-462A-BCDF-6EE62F81CC2A}" dt="2024-04-29T10:06:10.665" v="2604" actId="478"/>
          <ac:cxnSpMkLst>
            <pc:docMk/>
            <pc:sldMk cId="461155133" sldId="974"/>
            <ac:cxnSpMk id="44" creationId="{3345320E-772B-5B8E-02DA-5935D8387062}"/>
          </ac:cxnSpMkLst>
        </pc:cxnChg>
        <pc:cxnChg chg="add del mod topLvl">
          <ac:chgData name="rajuahmed1162021@gmail.com" userId="30f68a9591dbc57c" providerId="LiveId" clId="{025D549F-445A-462A-BCDF-6EE62F81CC2A}" dt="2024-04-29T10:06:13.943" v="2606" actId="478"/>
          <ac:cxnSpMkLst>
            <pc:docMk/>
            <pc:sldMk cId="461155133" sldId="974"/>
            <ac:cxnSpMk id="45" creationId="{671D56E0-8D0D-3C8B-526B-6BCA130CA588}"/>
          </ac:cxnSpMkLst>
        </pc:cxnChg>
        <pc:cxnChg chg="add del mod topLvl">
          <ac:chgData name="rajuahmed1162021@gmail.com" userId="30f68a9591dbc57c" providerId="LiveId" clId="{025D549F-445A-462A-BCDF-6EE62F81CC2A}" dt="2024-04-29T10:06:15.225" v="2607" actId="478"/>
          <ac:cxnSpMkLst>
            <pc:docMk/>
            <pc:sldMk cId="461155133" sldId="974"/>
            <ac:cxnSpMk id="46" creationId="{7EC3B2A1-4893-73BC-018E-52857C215F42}"/>
          </ac:cxnSpMkLst>
        </pc:cxnChg>
        <pc:cxnChg chg="add mod">
          <ac:chgData name="rajuahmed1162021@gmail.com" userId="30f68a9591dbc57c" providerId="LiveId" clId="{025D549F-445A-462A-BCDF-6EE62F81CC2A}" dt="2024-04-29T10:00:52.039" v="2507" actId="571"/>
          <ac:cxnSpMkLst>
            <pc:docMk/>
            <pc:sldMk cId="461155133" sldId="974"/>
            <ac:cxnSpMk id="47" creationId="{5AB00B0C-67B4-8988-E00D-39BB41EA5D2A}"/>
          </ac:cxnSpMkLst>
        </pc:cxnChg>
        <pc:cxnChg chg="add del mod">
          <ac:chgData name="rajuahmed1162021@gmail.com" userId="30f68a9591dbc57c" providerId="LiveId" clId="{025D549F-445A-462A-BCDF-6EE62F81CC2A}" dt="2024-04-29T10:06:10.665" v="2604" actId="478"/>
          <ac:cxnSpMkLst>
            <pc:docMk/>
            <pc:sldMk cId="461155133" sldId="974"/>
            <ac:cxnSpMk id="48" creationId="{5B5915E9-4C8F-FBD5-053B-FA2C50DDF111}"/>
          </ac:cxnSpMkLst>
        </pc:cxnChg>
        <pc:cxnChg chg="add del mod">
          <ac:chgData name="rajuahmed1162021@gmail.com" userId="30f68a9591dbc57c" providerId="LiveId" clId="{025D549F-445A-462A-BCDF-6EE62F81CC2A}" dt="2024-04-29T10:06:13.032" v="2605" actId="478"/>
          <ac:cxnSpMkLst>
            <pc:docMk/>
            <pc:sldMk cId="461155133" sldId="974"/>
            <ac:cxnSpMk id="51" creationId="{00874286-2314-4784-B782-04D66B015EA1}"/>
          </ac:cxnSpMkLst>
        </pc:cxnChg>
        <pc:cxnChg chg="add del">
          <ac:chgData name="rajuahmed1162021@gmail.com" userId="30f68a9591dbc57c" providerId="LiveId" clId="{025D549F-445A-462A-BCDF-6EE62F81CC2A}" dt="2024-04-29T10:07:12.215" v="2616" actId="478"/>
          <ac:cxnSpMkLst>
            <pc:docMk/>
            <pc:sldMk cId="461155133" sldId="974"/>
            <ac:cxnSpMk id="60" creationId="{3DD06C6E-AE5B-70F8-FE23-3E2AAC97638F}"/>
          </ac:cxnSpMkLst>
        </pc:cxnChg>
      </pc:sldChg>
      <pc:sldChg chg="addSp delSp modSp mod">
        <pc:chgData name="rajuahmed1162021@gmail.com" userId="30f68a9591dbc57c" providerId="LiveId" clId="{025D549F-445A-462A-BCDF-6EE62F81CC2A}" dt="2024-05-04T06:14:15.281" v="9035" actId="208"/>
        <pc:sldMkLst>
          <pc:docMk/>
          <pc:sldMk cId="4154984403" sldId="975"/>
        </pc:sldMkLst>
        <pc:spChg chg="add del mod">
          <ac:chgData name="rajuahmed1162021@gmail.com" userId="30f68a9591dbc57c" providerId="LiveId" clId="{025D549F-445A-462A-BCDF-6EE62F81CC2A}" dt="2024-04-29T11:44:42.416" v="2909" actId="21"/>
          <ac:spMkLst>
            <pc:docMk/>
            <pc:sldMk cId="4154984403" sldId="975"/>
            <ac:spMk id="2" creationId="{CA732A4D-7E4F-EB80-7BA3-30B4A2DFB039}"/>
          </ac:spMkLst>
        </pc:spChg>
        <pc:spChg chg="add mod">
          <ac:chgData name="rajuahmed1162021@gmail.com" userId="30f68a9591dbc57c" providerId="LiveId" clId="{025D549F-445A-462A-BCDF-6EE62F81CC2A}" dt="2024-04-29T11:54:33.470" v="3100" actId="12788"/>
          <ac:spMkLst>
            <pc:docMk/>
            <pc:sldMk cId="4154984403" sldId="975"/>
            <ac:spMk id="22" creationId="{53AC9CBD-0B51-0CEE-AE38-04CAB8E1A188}"/>
          </ac:spMkLst>
        </pc:spChg>
        <pc:spChg chg="add del mod">
          <ac:chgData name="rajuahmed1162021@gmail.com" userId="30f68a9591dbc57c" providerId="LiveId" clId="{025D549F-445A-462A-BCDF-6EE62F81CC2A}" dt="2024-04-29T11:54:42.971" v="3101" actId="478"/>
          <ac:spMkLst>
            <pc:docMk/>
            <pc:sldMk cId="4154984403" sldId="975"/>
            <ac:spMk id="23" creationId="{EB4C9993-B986-2029-F2BC-E7F679DE7D57}"/>
          </ac:spMkLst>
        </pc:spChg>
        <pc:spChg chg="add mod topLvl">
          <ac:chgData name="rajuahmed1162021@gmail.com" userId="30f68a9591dbc57c" providerId="LiveId" clId="{025D549F-445A-462A-BCDF-6EE62F81CC2A}" dt="2024-05-04T06:13:43.744" v="9030" actId="207"/>
          <ac:spMkLst>
            <pc:docMk/>
            <pc:sldMk cId="4154984403" sldId="975"/>
            <ac:spMk id="25" creationId="{A44AA13D-5F2C-A73C-D570-F58E2352F58B}"/>
          </ac:spMkLst>
        </pc:spChg>
        <pc:spChg chg="add mod topLvl">
          <ac:chgData name="rajuahmed1162021@gmail.com" userId="30f68a9591dbc57c" providerId="LiveId" clId="{025D549F-445A-462A-BCDF-6EE62F81CC2A}" dt="2024-05-04T06:13:37.655" v="9029" actId="165"/>
          <ac:spMkLst>
            <pc:docMk/>
            <pc:sldMk cId="4154984403" sldId="975"/>
            <ac:spMk id="26" creationId="{2727A49E-AA8F-D5EA-06B0-260BFC555686}"/>
          </ac:spMkLst>
        </pc:spChg>
        <pc:spChg chg="add mod topLvl">
          <ac:chgData name="rajuahmed1162021@gmail.com" userId="30f68a9591dbc57c" providerId="LiveId" clId="{025D549F-445A-462A-BCDF-6EE62F81CC2A}" dt="2024-05-04T06:14:01.233" v="9033" actId="207"/>
          <ac:spMkLst>
            <pc:docMk/>
            <pc:sldMk cId="4154984403" sldId="975"/>
            <ac:spMk id="27" creationId="{ADAF5BDB-4E98-4B06-317A-AD0C87343823}"/>
          </ac:spMkLst>
        </pc:spChg>
        <pc:spChg chg="add mod topLvl">
          <ac:chgData name="rajuahmed1162021@gmail.com" userId="30f68a9591dbc57c" providerId="LiveId" clId="{025D549F-445A-462A-BCDF-6EE62F81CC2A}" dt="2024-05-04T06:13:54.211" v="9032" actId="165"/>
          <ac:spMkLst>
            <pc:docMk/>
            <pc:sldMk cId="4154984403" sldId="975"/>
            <ac:spMk id="28" creationId="{1B10418D-351B-E815-39ED-E62B7EAE9E9A}"/>
          </ac:spMkLst>
        </pc:spChg>
        <pc:spChg chg="add mod topLvl">
          <ac:chgData name="rajuahmed1162021@gmail.com" userId="30f68a9591dbc57c" providerId="LiveId" clId="{025D549F-445A-462A-BCDF-6EE62F81CC2A}" dt="2024-05-04T06:13:49.832" v="9031" actId="207"/>
          <ac:spMkLst>
            <pc:docMk/>
            <pc:sldMk cId="4154984403" sldId="975"/>
            <ac:spMk id="29" creationId="{6FC3FACA-E46F-8B25-A500-C0E1A6924C07}"/>
          </ac:spMkLst>
        </pc:spChg>
        <pc:spChg chg="add mod topLvl">
          <ac:chgData name="rajuahmed1162021@gmail.com" userId="30f68a9591dbc57c" providerId="LiveId" clId="{025D549F-445A-462A-BCDF-6EE62F81CC2A}" dt="2024-05-04T06:13:37.655" v="9029" actId="165"/>
          <ac:spMkLst>
            <pc:docMk/>
            <pc:sldMk cId="4154984403" sldId="975"/>
            <ac:spMk id="30" creationId="{0A5B19C8-0B6F-059B-441E-CCBDAFF94BE7}"/>
          </ac:spMkLst>
        </pc:spChg>
        <pc:spChg chg="add mod topLvl">
          <ac:chgData name="rajuahmed1162021@gmail.com" userId="30f68a9591dbc57c" providerId="LiveId" clId="{025D549F-445A-462A-BCDF-6EE62F81CC2A}" dt="2024-05-04T06:14:06.033" v="9034" actId="207"/>
          <ac:spMkLst>
            <pc:docMk/>
            <pc:sldMk cId="4154984403" sldId="975"/>
            <ac:spMk id="31" creationId="{CCD0418D-1BEB-F430-F1A7-E0EF00AB76C1}"/>
          </ac:spMkLst>
        </pc:spChg>
        <pc:spChg chg="add mod topLvl">
          <ac:chgData name="rajuahmed1162021@gmail.com" userId="30f68a9591dbc57c" providerId="LiveId" clId="{025D549F-445A-462A-BCDF-6EE62F81CC2A}" dt="2024-05-04T06:13:54.211" v="9032" actId="165"/>
          <ac:spMkLst>
            <pc:docMk/>
            <pc:sldMk cId="4154984403" sldId="975"/>
            <ac:spMk id="288" creationId="{49A4135E-0A7E-7A24-0F77-AD1CD8BD1104}"/>
          </ac:spMkLst>
        </pc:spChg>
        <pc:spChg chg="add mod topLvl">
          <ac:chgData name="rajuahmed1162021@gmail.com" userId="30f68a9591dbc57c" providerId="LiveId" clId="{025D549F-445A-462A-BCDF-6EE62F81CC2A}" dt="2024-05-04T06:13:37.655" v="9029" actId="165"/>
          <ac:spMkLst>
            <pc:docMk/>
            <pc:sldMk cId="4154984403" sldId="975"/>
            <ac:spMk id="289" creationId="{CC1E1901-000F-1E75-D199-F23D39F17B1A}"/>
          </ac:spMkLst>
        </pc:spChg>
        <pc:spChg chg="add mod topLvl">
          <ac:chgData name="rajuahmed1162021@gmail.com" userId="30f68a9591dbc57c" providerId="LiveId" clId="{025D549F-445A-462A-BCDF-6EE62F81CC2A}" dt="2024-05-04T06:13:37.655" v="9029" actId="165"/>
          <ac:spMkLst>
            <pc:docMk/>
            <pc:sldMk cId="4154984403" sldId="975"/>
            <ac:spMk id="290" creationId="{6C391523-7DB8-3254-53BB-16A8E1EC9B17}"/>
          </ac:spMkLst>
        </pc:spChg>
        <pc:spChg chg="add mod topLvl">
          <ac:chgData name="rajuahmed1162021@gmail.com" userId="30f68a9591dbc57c" providerId="LiveId" clId="{025D549F-445A-462A-BCDF-6EE62F81CC2A}" dt="2024-05-04T06:13:54.211" v="9032" actId="165"/>
          <ac:spMkLst>
            <pc:docMk/>
            <pc:sldMk cId="4154984403" sldId="975"/>
            <ac:spMk id="291" creationId="{53F3FB70-5896-6EFE-AA69-606A5B1F04B8}"/>
          </ac:spMkLst>
        </pc:spChg>
        <pc:spChg chg="add mod topLvl">
          <ac:chgData name="rajuahmed1162021@gmail.com" userId="30f68a9591dbc57c" providerId="LiveId" clId="{025D549F-445A-462A-BCDF-6EE62F81CC2A}" dt="2024-05-04T06:13:54.211" v="9032" actId="165"/>
          <ac:spMkLst>
            <pc:docMk/>
            <pc:sldMk cId="4154984403" sldId="975"/>
            <ac:spMk id="292" creationId="{B8B0BFE6-D908-5946-C820-5545AC3C17ED}"/>
          </ac:spMkLst>
        </pc:spChg>
        <pc:spChg chg="mod">
          <ac:chgData name="rajuahmed1162021@gmail.com" userId="30f68a9591dbc57c" providerId="LiveId" clId="{025D549F-445A-462A-BCDF-6EE62F81CC2A}" dt="2024-04-29T11:45:02.811" v="2914" actId="164"/>
          <ac:spMkLst>
            <pc:docMk/>
            <pc:sldMk cId="4154984403" sldId="975"/>
            <ac:spMk id="293" creationId="{23F37299-185D-A691-857D-51EC2613F97A}"/>
          </ac:spMkLst>
        </pc:spChg>
        <pc:spChg chg="mod">
          <ac:chgData name="rajuahmed1162021@gmail.com" userId="30f68a9591dbc57c" providerId="LiveId" clId="{025D549F-445A-462A-BCDF-6EE62F81CC2A}" dt="2024-04-29T11:45:02.811" v="2914" actId="164"/>
          <ac:spMkLst>
            <pc:docMk/>
            <pc:sldMk cId="4154984403" sldId="975"/>
            <ac:spMk id="301" creationId="{A1F08C42-0892-0325-1BCD-ACA7FA769674}"/>
          </ac:spMkLst>
        </pc:spChg>
        <pc:spChg chg="mod">
          <ac:chgData name="rajuahmed1162021@gmail.com" userId="30f68a9591dbc57c" providerId="LiveId" clId="{025D549F-445A-462A-BCDF-6EE62F81CC2A}" dt="2024-04-29T11:45:02.811" v="2914" actId="164"/>
          <ac:spMkLst>
            <pc:docMk/>
            <pc:sldMk cId="4154984403" sldId="975"/>
            <ac:spMk id="302" creationId="{24570F35-47F7-6E04-C933-3A0DC888F95C}"/>
          </ac:spMkLst>
        </pc:spChg>
        <pc:spChg chg="mod">
          <ac:chgData name="rajuahmed1162021@gmail.com" userId="30f68a9591dbc57c" providerId="LiveId" clId="{025D549F-445A-462A-BCDF-6EE62F81CC2A}" dt="2024-04-29T11:45:02.811" v="2914" actId="164"/>
          <ac:spMkLst>
            <pc:docMk/>
            <pc:sldMk cId="4154984403" sldId="975"/>
            <ac:spMk id="303" creationId="{46FADD6A-8B24-8EBD-FC69-587E48106D3E}"/>
          </ac:spMkLst>
        </pc:spChg>
        <pc:spChg chg="mod">
          <ac:chgData name="rajuahmed1162021@gmail.com" userId="30f68a9591dbc57c" providerId="LiveId" clId="{025D549F-445A-462A-BCDF-6EE62F81CC2A}" dt="2024-04-29T11:45:02.811" v="2914" actId="164"/>
          <ac:spMkLst>
            <pc:docMk/>
            <pc:sldMk cId="4154984403" sldId="975"/>
            <ac:spMk id="304" creationId="{465B3180-7118-B52C-9A72-85FE66B9CFAB}"/>
          </ac:spMkLst>
        </pc:spChg>
        <pc:spChg chg="mod">
          <ac:chgData name="rajuahmed1162021@gmail.com" userId="30f68a9591dbc57c" providerId="LiveId" clId="{025D549F-445A-462A-BCDF-6EE62F81CC2A}" dt="2024-04-29T11:45:02.811" v="2914" actId="164"/>
          <ac:spMkLst>
            <pc:docMk/>
            <pc:sldMk cId="4154984403" sldId="975"/>
            <ac:spMk id="305" creationId="{FDD442C9-F7FB-F78A-DBBF-0CD2488C4CC3}"/>
          </ac:spMkLst>
        </pc:spChg>
        <pc:spChg chg="mod">
          <ac:chgData name="rajuahmed1162021@gmail.com" userId="30f68a9591dbc57c" providerId="LiveId" clId="{025D549F-445A-462A-BCDF-6EE62F81CC2A}" dt="2024-04-29T11:45:02.811" v="2914" actId="164"/>
          <ac:spMkLst>
            <pc:docMk/>
            <pc:sldMk cId="4154984403" sldId="975"/>
            <ac:spMk id="306" creationId="{6266E5A9-BAD7-7456-085E-0C79FD273F4D}"/>
          </ac:spMkLst>
        </pc:spChg>
        <pc:spChg chg="mod">
          <ac:chgData name="rajuahmed1162021@gmail.com" userId="30f68a9591dbc57c" providerId="LiveId" clId="{025D549F-445A-462A-BCDF-6EE62F81CC2A}" dt="2024-04-29T11:45:02.811" v="2914" actId="164"/>
          <ac:spMkLst>
            <pc:docMk/>
            <pc:sldMk cId="4154984403" sldId="975"/>
            <ac:spMk id="307" creationId="{E3D84859-0B57-35E4-F206-5D8FFC74ABE5}"/>
          </ac:spMkLst>
        </pc:spChg>
        <pc:spChg chg="mod">
          <ac:chgData name="rajuahmed1162021@gmail.com" userId="30f68a9591dbc57c" providerId="LiveId" clId="{025D549F-445A-462A-BCDF-6EE62F81CC2A}" dt="2024-04-29T11:45:02.811" v="2914" actId="164"/>
          <ac:spMkLst>
            <pc:docMk/>
            <pc:sldMk cId="4154984403" sldId="975"/>
            <ac:spMk id="308" creationId="{D14E69FD-B6A3-D8BF-AB15-11A4FF9CDBA8}"/>
          </ac:spMkLst>
        </pc:spChg>
        <pc:spChg chg="mod">
          <ac:chgData name="rajuahmed1162021@gmail.com" userId="30f68a9591dbc57c" providerId="LiveId" clId="{025D549F-445A-462A-BCDF-6EE62F81CC2A}" dt="2024-04-29T11:45:02.811" v="2914" actId="164"/>
          <ac:spMkLst>
            <pc:docMk/>
            <pc:sldMk cId="4154984403" sldId="975"/>
            <ac:spMk id="309" creationId="{E2092F77-0115-3431-A218-989CDADEBCF5}"/>
          </ac:spMkLst>
        </pc:spChg>
        <pc:spChg chg="mod">
          <ac:chgData name="rajuahmed1162021@gmail.com" userId="30f68a9591dbc57c" providerId="LiveId" clId="{025D549F-445A-462A-BCDF-6EE62F81CC2A}" dt="2024-04-29T11:45:02.811" v="2914" actId="164"/>
          <ac:spMkLst>
            <pc:docMk/>
            <pc:sldMk cId="4154984403" sldId="975"/>
            <ac:spMk id="310" creationId="{E6064D3E-ABFD-8590-49BB-D6C04A0F63D0}"/>
          </ac:spMkLst>
        </pc:spChg>
        <pc:spChg chg="mod">
          <ac:chgData name="rajuahmed1162021@gmail.com" userId="30f68a9591dbc57c" providerId="LiveId" clId="{025D549F-445A-462A-BCDF-6EE62F81CC2A}" dt="2024-04-29T11:45:02.811" v="2914" actId="164"/>
          <ac:spMkLst>
            <pc:docMk/>
            <pc:sldMk cId="4154984403" sldId="975"/>
            <ac:spMk id="311" creationId="{DF0151F8-15B6-320C-FF83-E7780C0AD02F}"/>
          </ac:spMkLst>
        </pc:spChg>
        <pc:spChg chg="mod">
          <ac:chgData name="rajuahmed1162021@gmail.com" userId="30f68a9591dbc57c" providerId="LiveId" clId="{025D549F-445A-462A-BCDF-6EE62F81CC2A}" dt="2024-04-29T11:45:02.811" v="2914" actId="164"/>
          <ac:spMkLst>
            <pc:docMk/>
            <pc:sldMk cId="4154984403" sldId="975"/>
            <ac:spMk id="312" creationId="{C80E573A-42B0-A5F0-77AF-7DF371932A15}"/>
          </ac:spMkLst>
        </pc:spChg>
        <pc:spChg chg="mod">
          <ac:chgData name="rajuahmed1162021@gmail.com" userId="30f68a9591dbc57c" providerId="LiveId" clId="{025D549F-445A-462A-BCDF-6EE62F81CC2A}" dt="2024-04-29T11:45:02.811" v="2914" actId="164"/>
          <ac:spMkLst>
            <pc:docMk/>
            <pc:sldMk cId="4154984403" sldId="975"/>
            <ac:spMk id="313" creationId="{D83D5AB9-20AA-B94C-E287-C90D50B40AAE}"/>
          </ac:spMkLst>
        </pc:spChg>
        <pc:spChg chg="del">
          <ac:chgData name="rajuahmed1162021@gmail.com" userId="30f68a9591dbc57c" providerId="LiveId" clId="{025D549F-445A-462A-BCDF-6EE62F81CC2A}" dt="2024-04-29T11:53:40.879" v="3085" actId="478"/>
          <ac:spMkLst>
            <pc:docMk/>
            <pc:sldMk cId="4154984403" sldId="975"/>
            <ac:spMk id="314" creationId="{0DB01B40-9FC3-7356-117A-58E0EABE7DBA}"/>
          </ac:spMkLst>
        </pc:spChg>
        <pc:spChg chg="del">
          <ac:chgData name="rajuahmed1162021@gmail.com" userId="30f68a9591dbc57c" providerId="LiveId" clId="{025D549F-445A-462A-BCDF-6EE62F81CC2A}" dt="2024-04-29T11:53:40.879" v="3085" actId="478"/>
          <ac:spMkLst>
            <pc:docMk/>
            <pc:sldMk cId="4154984403" sldId="975"/>
            <ac:spMk id="315" creationId="{C8189447-F60C-B5EE-6B5A-A7E6E9A2CD22}"/>
          </ac:spMkLst>
        </pc:spChg>
        <pc:spChg chg="del">
          <ac:chgData name="rajuahmed1162021@gmail.com" userId="30f68a9591dbc57c" providerId="LiveId" clId="{025D549F-445A-462A-BCDF-6EE62F81CC2A}" dt="2024-04-29T11:53:40.879" v="3085" actId="478"/>
          <ac:spMkLst>
            <pc:docMk/>
            <pc:sldMk cId="4154984403" sldId="975"/>
            <ac:spMk id="317" creationId="{C34F9518-7756-5538-CEF3-8076DF6F8333}"/>
          </ac:spMkLst>
        </pc:spChg>
        <pc:spChg chg="add del mod">
          <ac:chgData name="rajuahmed1162021@gmail.com" userId="30f68a9591dbc57c" providerId="LiveId" clId="{025D549F-445A-462A-BCDF-6EE62F81CC2A}" dt="2024-04-29T11:58:30.634" v="3148" actId="478"/>
          <ac:spMkLst>
            <pc:docMk/>
            <pc:sldMk cId="4154984403" sldId="975"/>
            <ac:spMk id="329" creationId="{10A1DB57-29CB-5546-1E12-4B0665AE7789}"/>
          </ac:spMkLst>
        </pc:spChg>
        <pc:spChg chg="del">
          <ac:chgData name="rajuahmed1162021@gmail.com" userId="30f68a9591dbc57c" providerId="LiveId" clId="{025D549F-445A-462A-BCDF-6EE62F81CC2A}" dt="2024-04-29T11:53:40.879" v="3085" actId="478"/>
          <ac:spMkLst>
            <pc:docMk/>
            <pc:sldMk cId="4154984403" sldId="975"/>
            <ac:spMk id="347" creationId="{D43BAF97-4C28-33E1-7E1F-3D7583ED8D85}"/>
          </ac:spMkLst>
        </pc:spChg>
        <pc:spChg chg="del">
          <ac:chgData name="rajuahmed1162021@gmail.com" userId="30f68a9591dbc57c" providerId="LiveId" clId="{025D549F-445A-462A-BCDF-6EE62F81CC2A}" dt="2024-04-29T11:53:40.879" v="3085" actId="478"/>
          <ac:spMkLst>
            <pc:docMk/>
            <pc:sldMk cId="4154984403" sldId="975"/>
            <ac:spMk id="351" creationId="{7E1C23A2-5B25-C98D-9EB9-F7DA307814F8}"/>
          </ac:spMkLst>
        </pc:spChg>
        <pc:spChg chg="del">
          <ac:chgData name="rajuahmed1162021@gmail.com" userId="30f68a9591dbc57c" providerId="LiveId" clId="{025D549F-445A-462A-BCDF-6EE62F81CC2A}" dt="2024-04-29T11:53:40.879" v="3085" actId="478"/>
          <ac:spMkLst>
            <pc:docMk/>
            <pc:sldMk cId="4154984403" sldId="975"/>
            <ac:spMk id="352" creationId="{71C8C663-49B2-3D6B-8E26-F531668F6997}"/>
          </ac:spMkLst>
        </pc:spChg>
        <pc:spChg chg="del">
          <ac:chgData name="rajuahmed1162021@gmail.com" userId="30f68a9591dbc57c" providerId="LiveId" clId="{025D549F-445A-462A-BCDF-6EE62F81CC2A}" dt="2024-04-29T11:53:40.879" v="3085" actId="478"/>
          <ac:spMkLst>
            <pc:docMk/>
            <pc:sldMk cId="4154984403" sldId="975"/>
            <ac:spMk id="353" creationId="{7B7EE672-D4F5-5661-E35A-BCE6EFF2F914}"/>
          </ac:spMkLst>
        </pc:spChg>
        <pc:spChg chg="del">
          <ac:chgData name="rajuahmed1162021@gmail.com" userId="30f68a9591dbc57c" providerId="LiveId" clId="{025D549F-445A-462A-BCDF-6EE62F81CC2A}" dt="2024-04-29T11:53:40.879" v="3085" actId="478"/>
          <ac:spMkLst>
            <pc:docMk/>
            <pc:sldMk cId="4154984403" sldId="975"/>
            <ac:spMk id="385" creationId="{12C02C0E-6BFE-0E08-81E7-731534F64737}"/>
          </ac:spMkLst>
        </pc:spChg>
        <pc:spChg chg="del">
          <ac:chgData name="rajuahmed1162021@gmail.com" userId="30f68a9591dbc57c" providerId="LiveId" clId="{025D549F-445A-462A-BCDF-6EE62F81CC2A}" dt="2024-04-29T11:53:40.879" v="3085" actId="478"/>
          <ac:spMkLst>
            <pc:docMk/>
            <pc:sldMk cId="4154984403" sldId="975"/>
            <ac:spMk id="386" creationId="{3A7880E9-4AC0-1AA0-35A1-E1D5F3C808A8}"/>
          </ac:spMkLst>
        </pc:spChg>
        <pc:spChg chg="del">
          <ac:chgData name="rajuahmed1162021@gmail.com" userId="30f68a9591dbc57c" providerId="LiveId" clId="{025D549F-445A-462A-BCDF-6EE62F81CC2A}" dt="2024-04-29T11:44:58.589" v="2913" actId="478"/>
          <ac:spMkLst>
            <pc:docMk/>
            <pc:sldMk cId="4154984403" sldId="975"/>
            <ac:spMk id="393" creationId="{4FA34D9A-F0E6-3585-4DCC-8CEFF9521936}"/>
          </ac:spMkLst>
        </pc:spChg>
        <pc:spChg chg="del">
          <ac:chgData name="rajuahmed1162021@gmail.com" userId="30f68a9591dbc57c" providerId="LiveId" clId="{025D549F-445A-462A-BCDF-6EE62F81CC2A}" dt="2024-04-29T11:53:40.879" v="3085" actId="478"/>
          <ac:spMkLst>
            <pc:docMk/>
            <pc:sldMk cId="4154984403" sldId="975"/>
            <ac:spMk id="396" creationId="{2157923B-6354-4E76-67E7-9934E356C4D4}"/>
          </ac:spMkLst>
        </pc:spChg>
        <pc:grpChg chg="add del mod">
          <ac:chgData name="rajuahmed1162021@gmail.com" userId="30f68a9591dbc57c" providerId="LiveId" clId="{025D549F-445A-462A-BCDF-6EE62F81CC2A}" dt="2024-04-29T11:43:39.007" v="2902" actId="21"/>
          <ac:grpSpMkLst>
            <pc:docMk/>
            <pc:sldMk cId="4154984403" sldId="975"/>
            <ac:grpSpMk id="4" creationId="{1B3B1158-2C98-CE77-5DC6-2C914459D4F9}"/>
          </ac:grpSpMkLst>
        </pc:grpChg>
        <pc:grpChg chg="add del mod">
          <ac:chgData name="rajuahmed1162021@gmail.com" userId="30f68a9591dbc57c" providerId="LiveId" clId="{025D549F-445A-462A-BCDF-6EE62F81CC2A}" dt="2024-04-29T11:53:38.198" v="3084" actId="21"/>
          <ac:grpSpMkLst>
            <pc:docMk/>
            <pc:sldMk cId="4154984403" sldId="975"/>
            <ac:grpSpMk id="11" creationId="{1B3B1158-2C98-CE77-5DC6-2C914459D4F9}"/>
          </ac:grpSpMkLst>
        </pc:grpChg>
        <pc:grpChg chg="add del mod">
          <ac:chgData name="rajuahmed1162021@gmail.com" userId="30f68a9591dbc57c" providerId="LiveId" clId="{025D549F-445A-462A-BCDF-6EE62F81CC2A}" dt="2024-04-29T11:53:40.879" v="3085" actId="478"/>
          <ac:grpSpMkLst>
            <pc:docMk/>
            <pc:sldMk cId="4154984403" sldId="975"/>
            <ac:grpSpMk id="16" creationId="{82548E07-DFB2-EB88-56FC-FB16E97FC47C}"/>
          </ac:grpSpMkLst>
        </pc:grpChg>
        <pc:grpChg chg="add del mod">
          <ac:chgData name="rajuahmed1162021@gmail.com" userId="30f68a9591dbc57c" providerId="LiveId" clId="{025D549F-445A-462A-BCDF-6EE62F81CC2A}" dt="2024-04-29T11:57:36.217" v="3136" actId="165"/>
          <ac:grpSpMkLst>
            <pc:docMk/>
            <pc:sldMk cId="4154984403" sldId="975"/>
            <ac:grpSpMk id="17" creationId="{1B3B1158-2C98-CE77-5DC6-2C914459D4F9}"/>
          </ac:grpSpMkLst>
        </pc:grpChg>
        <pc:grpChg chg="add del mod topLvl">
          <ac:chgData name="rajuahmed1162021@gmail.com" userId="30f68a9591dbc57c" providerId="LiveId" clId="{025D549F-445A-462A-BCDF-6EE62F81CC2A}" dt="2024-05-04T06:13:54.211" v="9032" actId="165"/>
          <ac:grpSpMkLst>
            <pc:docMk/>
            <pc:sldMk cId="4154984403" sldId="975"/>
            <ac:grpSpMk id="294" creationId="{7BA5D91E-7B37-5B34-CE8C-6521E6E40F17}"/>
          </ac:grpSpMkLst>
        </pc:grpChg>
        <pc:grpChg chg="add del mod topLvl">
          <ac:chgData name="rajuahmed1162021@gmail.com" userId="30f68a9591dbc57c" providerId="LiveId" clId="{025D549F-445A-462A-BCDF-6EE62F81CC2A}" dt="2024-05-04T06:13:54.211" v="9032" actId="165"/>
          <ac:grpSpMkLst>
            <pc:docMk/>
            <pc:sldMk cId="4154984403" sldId="975"/>
            <ac:grpSpMk id="295" creationId="{E1989632-5031-7C1D-7AC6-5AC8E3C89B04}"/>
          </ac:grpSpMkLst>
        </pc:grpChg>
        <pc:grpChg chg="add del mod topLvl">
          <ac:chgData name="rajuahmed1162021@gmail.com" userId="30f68a9591dbc57c" providerId="LiveId" clId="{025D549F-445A-462A-BCDF-6EE62F81CC2A}" dt="2024-05-04T06:13:54.211" v="9032" actId="165"/>
          <ac:grpSpMkLst>
            <pc:docMk/>
            <pc:sldMk cId="4154984403" sldId="975"/>
            <ac:grpSpMk id="296" creationId="{1292B2DD-2BE1-5AD9-4F78-5BC63F830BC6}"/>
          </ac:grpSpMkLst>
        </pc:grpChg>
        <pc:grpChg chg="add del mod topLvl">
          <ac:chgData name="rajuahmed1162021@gmail.com" userId="30f68a9591dbc57c" providerId="LiveId" clId="{025D549F-445A-462A-BCDF-6EE62F81CC2A}" dt="2024-05-04T06:13:37.655" v="9029" actId="165"/>
          <ac:grpSpMkLst>
            <pc:docMk/>
            <pc:sldMk cId="4154984403" sldId="975"/>
            <ac:grpSpMk id="297" creationId="{D48F2DFF-D519-60B3-9218-93BF4A4AB68C}"/>
          </ac:grpSpMkLst>
        </pc:grpChg>
        <pc:grpChg chg="add del mod topLvl">
          <ac:chgData name="rajuahmed1162021@gmail.com" userId="30f68a9591dbc57c" providerId="LiveId" clId="{025D549F-445A-462A-BCDF-6EE62F81CC2A}" dt="2024-05-04T06:13:37.655" v="9029" actId="165"/>
          <ac:grpSpMkLst>
            <pc:docMk/>
            <pc:sldMk cId="4154984403" sldId="975"/>
            <ac:grpSpMk id="298" creationId="{0D288B3A-0175-5762-0F74-281A76FC18A2}"/>
          </ac:grpSpMkLst>
        </pc:grpChg>
        <pc:grpChg chg="add del mod topLvl">
          <ac:chgData name="rajuahmed1162021@gmail.com" userId="30f68a9591dbc57c" providerId="LiveId" clId="{025D549F-445A-462A-BCDF-6EE62F81CC2A}" dt="2024-05-04T06:13:37.655" v="9029" actId="165"/>
          <ac:grpSpMkLst>
            <pc:docMk/>
            <pc:sldMk cId="4154984403" sldId="975"/>
            <ac:grpSpMk id="299" creationId="{D59D43A1-3C9F-3ADE-2211-D7CC8BA0E27D}"/>
          </ac:grpSpMkLst>
        </pc:grpChg>
        <pc:grpChg chg="del">
          <ac:chgData name="rajuahmed1162021@gmail.com" userId="30f68a9591dbc57c" providerId="LiveId" clId="{025D549F-445A-462A-BCDF-6EE62F81CC2A}" dt="2024-04-29T11:53:40.879" v="3085" actId="478"/>
          <ac:grpSpMkLst>
            <pc:docMk/>
            <pc:sldMk cId="4154984403" sldId="975"/>
            <ac:grpSpMk id="319" creationId="{04BE32D7-01CE-D418-E017-204BE7132CD3}"/>
          </ac:grpSpMkLst>
        </pc:grpChg>
        <pc:grpChg chg="add del mod">
          <ac:chgData name="rajuahmed1162021@gmail.com" userId="30f68a9591dbc57c" providerId="LiveId" clId="{025D549F-445A-462A-BCDF-6EE62F81CC2A}" dt="2024-04-29T11:58:00.994" v="3142" actId="165"/>
          <ac:grpSpMkLst>
            <pc:docMk/>
            <pc:sldMk cId="4154984403" sldId="975"/>
            <ac:grpSpMk id="328" creationId="{619FB429-1533-7CA4-91A6-2392C9300D2A}"/>
          </ac:grpSpMkLst>
        </pc:grpChg>
        <pc:grpChg chg="add del mod">
          <ac:chgData name="rajuahmed1162021@gmail.com" userId="30f68a9591dbc57c" providerId="LiveId" clId="{025D549F-445A-462A-BCDF-6EE62F81CC2A}" dt="2024-05-04T06:13:36.631" v="9028" actId="165"/>
          <ac:grpSpMkLst>
            <pc:docMk/>
            <pc:sldMk cId="4154984403" sldId="975"/>
            <ac:grpSpMk id="330" creationId="{1D717286-E7EB-3E9F-2366-72CE34CA88C2}"/>
          </ac:grpSpMkLst>
        </pc:grpChg>
        <pc:grpChg chg="del">
          <ac:chgData name="rajuahmed1162021@gmail.com" userId="30f68a9591dbc57c" providerId="LiveId" clId="{025D549F-445A-462A-BCDF-6EE62F81CC2A}" dt="2024-04-29T11:53:40.879" v="3085" actId="478"/>
          <ac:grpSpMkLst>
            <pc:docMk/>
            <pc:sldMk cId="4154984403" sldId="975"/>
            <ac:grpSpMk id="360" creationId="{AF5195C0-8EA6-5EE0-DDCA-2A986094E835}"/>
          </ac:grpSpMkLst>
        </pc:grpChg>
        <pc:grpChg chg="del">
          <ac:chgData name="rajuahmed1162021@gmail.com" userId="30f68a9591dbc57c" providerId="LiveId" clId="{025D549F-445A-462A-BCDF-6EE62F81CC2A}" dt="2024-04-29T11:53:40.879" v="3085" actId="478"/>
          <ac:grpSpMkLst>
            <pc:docMk/>
            <pc:sldMk cId="4154984403" sldId="975"/>
            <ac:grpSpMk id="367" creationId="{10BAE164-7087-9DB6-D577-E0209941B078}"/>
          </ac:grpSpMkLst>
        </pc:grpChg>
        <pc:picChg chg="del">
          <ac:chgData name="rajuahmed1162021@gmail.com" userId="30f68a9591dbc57c" providerId="LiveId" clId="{025D549F-445A-462A-BCDF-6EE62F81CC2A}" dt="2024-04-29T11:53:40.879" v="3085" actId="478"/>
          <ac:picMkLst>
            <pc:docMk/>
            <pc:sldMk cId="4154984403" sldId="975"/>
            <ac:picMk id="3" creationId="{98A6CA1B-5837-EEC8-E8D3-77F843461958}"/>
          </ac:picMkLst>
        </pc:picChg>
        <pc:picChg chg="del">
          <ac:chgData name="rajuahmed1162021@gmail.com" userId="30f68a9591dbc57c" providerId="LiveId" clId="{025D549F-445A-462A-BCDF-6EE62F81CC2A}" dt="2024-04-29T11:53:40.879" v="3085" actId="478"/>
          <ac:picMkLst>
            <pc:docMk/>
            <pc:sldMk cId="4154984403" sldId="975"/>
            <ac:picMk id="5" creationId="{5E356FED-8228-2D71-8F58-F1EB72202FA6}"/>
          </ac:picMkLst>
        </pc:picChg>
        <pc:picChg chg="del">
          <ac:chgData name="rajuahmed1162021@gmail.com" userId="30f68a9591dbc57c" providerId="LiveId" clId="{025D549F-445A-462A-BCDF-6EE62F81CC2A}" dt="2024-04-29T11:53:40.879" v="3085" actId="478"/>
          <ac:picMkLst>
            <pc:docMk/>
            <pc:sldMk cId="4154984403" sldId="975"/>
            <ac:picMk id="7" creationId="{986A91AB-2B24-7189-F7DF-FA7A764F219E}"/>
          </ac:picMkLst>
        </pc:picChg>
        <pc:cxnChg chg="mod">
          <ac:chgData name="rajuahmed1162021@gmail.com" userId="30f68a9591dbc57c" providerId="LiveId" clId="{025D549F-445A-462A-BCDF-6EE62F81CC2A}" dt="2024-04-29T11:41:53.826" v="2880"/>
          <ac:cxnSpMkLst>
            <pc:docMk/>
            <pc:sldMk cId="4154984403" sldId="975"/>
            <ac:cxnSpMk id="6" creationId="{5517894A-7F0D-A0E1-1FCB-E2B0DCAB0ED5}"/>
          </ac:cxnSpMkLst>
        </pc:cxnChg>
        <pc:cxnChg chg="mod">
          <ac:chgData name="rajuahmed1162021@gmail.com" userId="30f68a9591dbc57c" providerId="LiveId" clId="{025D549F-445A-462A-BCDF-6EE62F81CC2A}" dt="2024-04-29T11:41:53.826" v="2880"/>
          <ac:cxnSpMkLst>
            <pc:docMk/>
            <pc:sldMk cId="4154984403" sldId="975"/>
            <ac:cxnSpMk id="8" creationId="{9D8912CC-B224-6516-B279-CA850DCB2C72}"/>
          </ac:cxnSpMkLst>
        </pc:cxnChg>
        <pc:cxnChg chg="mod">
          <ac:chgData name="rajuahmed1162021@gmail.com" userId="30f68a9591dbc57c" providerId="LiveId" clId="{025D549F-445A-462A-BCDF-6EE62F81CC2A}" dt="2024-04-29T11:41:53.826" v="2880"/>
          <ac:cxnSpMkLst>
            <pc:docMk/>
            <pc:sldMk cId="4154984403" sldId="975"/>
            <ac:cxnSpMk id="9" creationId="{859E4BD7-6435-A1EA-A7A7-927E9FD9CD5F}"/>
          </ac:cxnSpMkLst>
        </pc:cxnChg>
        <pc:cxnChg chg="mod">
          <ac:chgData name="rajuahmed1162021@gmail.com" userId="30f68a9591dbc57c" providerId="LiveId" clId="{025D549F-445A-462A-BCDF-6EE62F81CC2A}" dt="2024-04-29T11:41:53.826" v="2880"/>
          <ac:cxnSpMkLst>
            <pc:docMk/>
            <pc:sldMk cId="4154984403" sldId="975"/>
            <ac:cxnSpMk id="10" creationId="{70505D56-785B-257A-BA25-408A6AAAD5D4}"/>
          </ac:cxnSpMkLst>
        </pc:cxnChg>
        <pc:cxnChg chg="mod">
          <ac:chgData name="rajuahmed1162021@gmail.com" userId="30f68a9591dbc57c" providerId="LiveId" clId="{025D549F-445A-462A-BCDF-6EE62F81CC2A}" dt="2024-04-29T11:43:51.737" v="2903"/>
          <ac:cxnSpMkLst>
            <pc:docMk/>
            <pc:sldMk cId="4154984403" sldId="975"/>
            <ac:cxnSpMk id="12" creationId="{5517894A-7F0D-A0E1-1FCB-E2B0DCAB0ED5}"/>
          </ac:cxnSpMkLst>
        </pc:cxnChg>
        <pc:cxnChg chg="mod">
          <ac:chgData name="rajuahmed1162021@gmail.com" userId="30f68a9591dbc57c" providerId="LiveId" clId="{025D549F-445A-462A-BCDF-6EE62F81CC2A}" dt="2024-04-29T11:43:51.737" v="2903"/>
          <ac:cxnSpMkLst>
            <pc:docMk/>
            <pc:sldMk cId="4154984403" sldId="975"/>
            <ac:cxnSpMk id="13" creationId="{9D8912CC-B224-6516-B279-CA850DCB2C72}"/>
          </ac:cxnSpMkLst>
        </pc:cxnChg>
        <pc:cxnChg chg="mod">
          <ac:chgData name="rajuahmed1162021@gmail.com" userId="30f68a9591dbc57c" providerId="LiveId" clId="{025D549F-445A-462A-BCDF-6EE62F81CC2A}" dt="2024-04-29T11:43:51.737" v="2903"/>
          <ac:cxnSpMkLst>
            <pc:docMk/>
            <pc:sldMk cId="4154984403" sldId="975"/>
            <ac:cxnSpMk id="14" creationId="{859E4BD7-6435-A1EA-A7A7-927E9FD9CD5F}"/>
          </ac:cxnSpMkLst>
        </pc:cxnChg>
        <pc:cxnChg chg="mod">
          <ac:chgData name="rajuahmed1162021@gmail.com" userId="30f68a9591dbc57c" providerId="LiveId" clId="{025D549F-445A-462A-BCDF-6EE62F81CC2A}" dt="2024-04-29T11:43:51.737" v="2903"/>
          <ac:cxnSpMkLst>
            <pc:docMk/>
            <pc:sldMk cId="4154984403" sldId="975"/>
            <ac:cxnSpMk id="15" creationId="{70505D56-785B-257A-BA25-408A6AAAD5D4}"/>
          </ac:cxnSpMkLst>
        </pc:cxnChg>
        <pc:cxnChg chg="del mod topLvl">
          <ac:chgData name="rajuahmed1162021@gmail.com" userId="30f68a9591dbc57c" providerId="LiveId" clId="{025D549F-445A-462A-BCDF-6EE62F81CC2A}" dt="2024-04-29T11:57:43.436" v="3138" actId="478"/>
          <ac:cxnSpMkLst>
            <pc:docMk/>
            <pc:sldMk cId="4154984403" sldId="975"/>
            <ac:cxnSpMk id="18" creationId="{5517894A-7F0D-A0E1-1FCB-E2B0DCAB0ED5}"/>
          </ac:cxnSpMkLst>
        </pc:cxnChg>
        <pc:cxnChg chg="del mod topLvl">
          <ac:chgData name="rajuahmed1162021@gmail.com" userId="30f68a9591dbc57c" providerId="LiveId" clId="{025D549F-445A-462A-BCDF-6EE62F81CC2A}" dt="2024-04-29T11:57:44.812" v="3139" actId="478"/>
          <ac:cxnSpMkLst>
            <pc:docMk/>
            <pc:sldMk cId="4154984403" sldId="975"/>
            <ac:cxnSpMk id="19" creationId="{9D8912CC-B224-6516-B279-CA850DCB2C72}"/>
          </ac:cxnSpMkLst>
        </pc:cxnChg>
        <pc:cxnChg chg="del mod topLvl">
          <ac:chgData name="rajuahmed1162021@gmail.com" userId="30f68a9591dbc57c" providerId="LiveId" clId="{025D549F-445A-462A-BCDF-6EE62F81CC2A}" dt="2024-04-29T11:57:42.316" v="3137" actId="478"/>
          <ac:cxnSpMkLst>
            <pc:docMk/>
            <pc:sldMk cId="4154984403" sldId="975"/>
            <ac:cxnSpMk id="20" creationId="{859E4BD7-6435-A1EA-A7A7-927E9FD9CD5F}"/>
          </ac:cxnSpMkLst>
        </pc:cxnChg>
        <pc:cxnChg chg="del mod topLvl">
          <ac:chgData name="rajuahmed1162021@gmail.com" userId="30f68a9591dbc57c" providerId="LiveId" clId="{025D549F-445A-462A-BCDF-6EE62F81CC2A}" dt="2024-04-29T11:57:45.820" v="3140" actId="478"/>
          <ac:cxnSpMkLst>
            <pc:docMk/>
            <pc:sldMk cId="4154984403" sldId="975"/>
            <ac:cxnSpMk id="21" creationId="{70505D56-785B-257A-BA25-408A6AAAD5D4}"/>
          </ac:cxnSpMkLst>
        </pc:cxnChg>
        <pc:cxnChg chg="add del mod">
          <ac:chgData name="rajuahmed1162021@gmail.com" userId="30f68a9591dbc57c" providerId="LiveId" clId="{025D549F-445A-462A-BCDF-6EE62F81CC2A}" dt="2024-04-29T11:56:45.674" v="3128" actId="478"/>
          <ac:cxnSpMkLst>
            <pc:docMk/>
            <pc:sldMk cId="4154984403" sldId="975"/>
            <ac:cxnSpMk id="24" creationId="{61BEA383-0535-4855-EBF7-4DD877235546}"/>
          </ac:cxnSpMkLst>
        </pc:cxnChg>
        <pc:cxnChg chg="add mod ord topLvl">
          <ac:chgData name="rajuahmed1162021@gmail.com" userId="30f68a9591dbc57c" providerId="LiveId" clId="{025D549F-445A-462A-BCDF-6EE62F81CC2A}" dt="2024-05-04T06:14:15.281" v="9035" actId="208"/>
          <ac:cxnSpMkLst>
            <pc:docMk/>
            <pc:sldMk cId="4154984403" sldId="975"/>
            <ac:cxnSpMk id="316" creationId="{B7AD9AED-B1BD-02A9-BC69-56FB82813E6B}"/>
          </ac:cxnSpMkLst>
        </pc:cxnChg>
      </pc:sldChg>
      <pc:sldChg chg="addSp delSp modSp mod modClrScheme chgLayout">
        <pc:chgData name="rajuahmed1162021@gmail.com" userId="30f68a9591dbc57c" providerId="LiveId" clId="{025D549F-445A-462A-BCDF-6EE62F81CC2A}" dt="2024-05-04T06:21:00.239" v="9078" actId="207"/>
        <pc:sldMkLst>
          <pc:docMk/>
          <pc:sldMk cId="1038151521" sldId="977"/>
        </pc:sldMkLst>
        <pc:spChg chg="add mod ord">
          <ac:chgData name="rajuahmed1162021@gmail.com" userId="30f68a9591dbc57c" providerId="LiveId" clId="{025D549F-445A-462A-BCDF-6EE62F81CC2A}" dt="2024-05-04T06:18:01.089" v="9053" actId="207"/>
          <ac:spMkLst>
            <pc:docMk/>
            <pc:sldMk cId="1038151521" sldId="977"/>
            <ac:spMk id="2" creationId="{11C27E9D-84A4-6364-01B3-C550BD774A42}"/>
          </ac:spMkLst>
        </pc:spChg>
        <pc:spChg chg="add mod ord">
          <ac:chgData name="rajuahmed1162021@gmail.com" userId="30f68a9591dbc57c" providerId="LiveId" clId="{025D549F-445A-462A-BCDF-6EE62F81CC2A}" dt="2024-05-04T06:18:16.388" v="9056" actId="14861"/>
          <ac:spMkLst>
            <pc:docMk/>
            <pc:sldMk cId="1038151521" sldId="977"/>
            <ac:spMk id="3" creationId="{8BCB1345-294E-6C01-2577-9A0AAA602305}"/>
          </ac:spMkLst>
        </pc:spChg>
        <pc:spChg chg="add mod ord">
          <ac:chgData name="rajuahmed1162021@gmail.com" userId="30f68a9591dbc57c" providerId="LiveId" clId="{025D549F-445A-462A-BCDF-6EE62F81CC2A}" dt="2024-05-04T06:18:07.319" v="9054" actId="207"/>
          <ac:spMkLst>
            <pc:docMk/>
            <pc:sldMk cId="1038151521" sldId="977"/>
            <ac:spMk id="4" creationId="{4BE53FC7-74E4-66D0-CCAD-F0B749544C9B}"/>
          </ac:spMkLst>
        </pc:spChg>
        <pc:spChg chg="add del mod">
          <ac:chgData name="rajuahmed1162021@gmail.com" userId="30f68a9591dbc57c" providerId="LiveId" clId="{025D549F-445A-462A-BCDF-6EE62F81CC2A}" dt="2024-04-30T03:17:49.854" v="3201" actId="478"/>
          <ac:spMkLst>
            <pc:docMk/>
            <pc:sldMk cId="1038151521" sldId="977"/>
            <ac:spMk id="7" creationId="{CA732A4D-7E4F-EB80-7BA3-30B4A2DFB039}"/>
          </ac:spMkLst>
        </pc:spChg>
        <pc:spChg chg="add del mod">
          <ac:chgData name="rajuahmed1162021@gmail.com" userId="30f68a9591dbc57c" providerId="LiveId" clId="{025D549F-445A-462A-BCDF-6EE62F81CC2A}" dt="2024-04-30T03:24:14.275" v="3208" actId="478"/>
          <ac:spMkLst>
            <pc:docMk/>
            <pc:sldMk cId="1038151521" sldId="977"/>
            <ac:spMk id="19" creationId="{2F8BC547-9E91-4AA7-D622-CA8D565CBF24}"/>
          </ac:spMkLst>
        </pc:spChg>
        <pc:spChg chg="del mod topLvl">
          <ac:chgData name="rajuahmed1162021@gmail.com" userId="30f68a9591dbc57c" providerId="LiveId" clId="{025D549F-445A-462A-BCDF-6EE62F81CC2A}" dt="2024-05-04T03:25:03.091" v="7386" actId="478"/>
          <ac:spMkLst>
            <pc:docMk/>
            <pc:sldMk cId="1038151521" sldId="977"/>
            <ac:spMk id="23" creationId="{1B128E99-6F96-598F-E00C-501C149D9793}"/>
          </ac:spMkLst>
        </pc:spChg>
        <pc:spChg chg="mod topLvl">
          <ac:chgData name="rajuahmed1162021@gmail.com" userId="30f68a9591dbc57c" providerId="LiveId" clId="{025D549F-445A-462A-BCDF-6EE62F81CC2A}" dt="2024-05-04T06:17:54.792" v="9052" actId="207"/>
          <ac:spMkLst>
            <pc:docMk/>
            <pc:sldMk cId="1038151521" sldId="977"/>
            <ac:spMk id="24" creationId="{BCA9B69B-681C-7130-30CA-A0205FE674E5}"/>
          </ac:spMkLst>
        </pc:spChg>
        <pc:spChg chg="mod topLvl">
          <ac:chgData name="rajuahmed1162021@gmail.com" userId="30f68a9591dbc57c" providerId="LiveId" clId="{025D549F-445A-462A-BCDF-6EE62F81CC2A}" dt="2024-05-04T06:18:27.778" v="9057" actId="207"/>
          <ac:spMkLst>
            <pc:docMk/>
            <pc:sldMk cId="1038151521" sldId="977"/>
            <ac:spMk id="25" creationId="{57C7C5AD-09EF-A7E1-0E95-932DE25A9128}"/>
          </ac:spMkLst>
        </pc:spChg>
        <pc:spChg chg="mod topLvl">
          <ac:chgData name="rajuahmed1162021@gmail.com" userId="30f68a9591dbc57c" providerId="LiveId" clId="{025D549F-445A-462A-BCDF-6EE62F81CC2A}" dt="2024-04-30T03:47:38.365" v="3376" actId="165"/>
          <ac:spMkLst>
            <pc:docMk/>
            <pc:sldMk cId="1038151521" sldId="977"/>
            <ac:spMk id="26" creationId="{947D6383-A206-F410-D0BB-4E08DD5F5C50}"/>
          </ac:spMkLst>
        </pc:spChg>
        <pc:spChg chg="mod">
          <ac:chgData name="rajuahmed1162021@gmail.com" userId="30f68a9591dbc57c" providerId="LiveId" clId="{025D549F-445A-462A-BCDF-6EE62F81CC2A}" dt="2024-04-29T11:59:06.904" v="3152" actId="164"/>
          <ac:spMkLst>
            <pc:docMk/>
            <pc:sldMk cId="1038151521" sldId="977"/>
            <ac:spMk id="28" creationId="{A95486C8-E0BB-CFAD-0AC2-FD23A8B5EEF7}"/>
          </ac:spMkLst>
        </pc:spChg>
        <pc:spChg chg="mod">
          <ac:chgData name="rajuahmed1162021@gmail.com" userId="30f68a9591dbc57c" providerId="LiveId" clId="{025D549F-445A-462A-BCDF-6EE62F81CC2A}" dt="2024-04-29T12:00:52.333" v="3181" actId="164"/>
          <ac:spMkLst>
            <pc:docMk/>
            <pc:sldMk cId="1038151521" sldId="977"/>
            <ac:spMk id="29" creationId="{67C001DC-3191-5E37-0CFD-0609C4F8C1DE}"/>
          </ac:spMkLst>
        </pc:spChg>
        <pc:spChg chg="mod">
          <ac:chgData name="rajuahmed1162021@gmail.com" userId="30f68a9591dbc57c" providerId="LiveId" clId="{025D549F-445A-462A-BCDF-6EE62F81CC2A}" dt="2024-04-29T12:00:52.333" v="3181" actId="164"/>
          <ac:spMkLst>
            <pc:docMk/>
            <pc:sldMk cId="1038151521" sldId="977"/>
            <ac:spMk id="30" creationId="{B734E291-99FA-41DB-96E5-0E607CAA9697}"/>
          </ac:spMkLst>
        </pc:spChg>
        <pc:spChg chg="mod">
          <ac:chgData name="rajuahmed1162021@gmail.com" userId="30f68a9591dbc57c" providerId="LiveId" clId="{025D549F-445A-462A-BCDF-6EE62F81CC2A}" dt="2024-04-29T11:59:11.513" v="3154" actId="164"/>
          <ac:spMkLst>
            <pc:docMk/>
            <pc:sldMk cId="1038151521" sldId="977"/>
            <ac:spMk id="31" creationId="{1715D234-2ED7-2BD4-34A5-A0B8C5CFE46D}"/>
          </ac:spMkLst>
        </pc:spChg>
        <pc:spChg chg="mod">
          <ac:chgData name="rajuahmed1162021@gmail.com" userId="30f68a9591dbc57c" providerId="LiveId" clId="{025D549F-445A-462A-BCDF-6EE62F81CC2A}" dt="2024-04-29T12:00:57.689" v="3183" actId="164"/>
          <ac:spMkLst>
            <pc:docMk/>
            <pc:sldMk cId="1038151521" sldId="977"/>
            <ac:spMk id="32" creationId="{75CE9DFF-9B7A-7D31-1E7D-B9916FA916FA}"/>
          </ac:spMkLst>
        </pc:spChg>
        <pc:spChg chg="mod">
          <ac:chgData name="rajuahmed1162021@gmail.com" userId="30f68a9591dbc57c" providerId="LiveId" clId="{025D549F-445A-462A-BCDF-6EE62F81CC2A}" dt="2024-04-29T12:00:57.689" v="3183" actId="164"/>
          <ac:spMkLst>
            <pc:docMk/>
            <pc:sldMk cId="1038151521" sldId="977"/>
            <ac:spMk id="33" creationId="{658227D6-7B4E-51AD-777E-F3F0E49B8FDB}"/>
          </ac:spMkLst>
        </pc:spChg>
        <pc:spChg chg="mod">
          <ac:chgData name="rajuahmed1162021@gmail.com" userId="30f68a9591dbc57c" providerId="LiveId" clId="{025D549F-445A-462A-BCDF-6EE62F81CC2A}" dt="2024-04-29T11:59:09.065" v="3153" actId="164"/>
          <ac:spMkLst>
            <pc:docMk/>
            <pc:sldMk cId="1038151521" sldId="977"/>
            <ac:spMk id="34" creationId="{EB78BC30-01A5-AD31-D66C-3ADDD1A5576D}"/>
          </ac:spMkLst>
        </pc:spChg>
        <pc:spChg chg="mod">
          <ac:chgData name="rajuahmed1162021@gmail.com" userId="30f68a9591dbc57c" providerId="LiveId" clId="{025D549F-445A-462A-BCDF-6EE62F81CC2A}" dt="2024-04-29T12:00:54.889" v="3182" actId="164"/>
          <ac:spMkLst>
            <pc:docMk/>
            <pc:sldMk cId="1038151521" sldId="977"/>
            <ac:spMk id="35" creationId="{F212438A-9D3E-E8C1-0976-B64009B41F38}"/>
          </ac:spMkLst>
        </pc:spChg>
        <pc:spChg chg="mod">
          <ac:chgData name="rajuahmed1162021@gmail.com" userId="30f68a9591dbc57c" providerId="LiveId" clId="{025D549F-445A-462A-BCDF-6EE62F81CC2A}" dt="2024-04-29T12:00:54.889" v="3182" actId="164"/>
          <ac:spMkLst>
            <pc:docMk/>
            <pc:sldMk cId="1038151521" sldId="977"/>
            <ac:spMk id="36" creationId="{04D5CFB9-8114-2002-9670-35916DA4F783}"/>
          </ac:spMkLst>
        </pc:spChg>
        <pc:spChg chg="mod">
          <ac:chgData name="rajuahmed1162021@gmail.com" userId="30f68a9591dbc57c" providerId="LiveId" clId="{025D549F-445A-462A-BCDF-6EE62F81CC2A}" dt="2024-04-29T11:59:06.904" v="3152" actId="164"/>
          <ac:spMkLst>
            <pc:docMk/>
            <pc:sldMk cId="1038151521" sldId="977"/>
            <ac:spMk id="37" creationId="{3600841B-7521-581E-09CA-EFBFEA40EAEE}"/>
          </ac:spMkLst>
        </pc:spChg>
        <pc:spChg chg="mod">
          <ac:chgData name="rajuahmed1162021@gmail.com" userId="30f68a9591dbc57c" providerId="LiveId" clId="{025D549F-445A-462A-BCDF-6EE62F81CC2A}" dt="2024-04-29T11:59:09.065" v="3153" actId="164"/>
          <ac:spMkLst>
            <pc:docMk/>
            <pc:sldMk cId="1038151521" sldId="977"/>
            <ac:spMk id="38" creationId="{05A668B4-AF0C-32D2-86AE-530B744FADB8}"/>
          </ac:spMkLst>
        </pc:spChg>
        <pc:spChg chg="mod">
          <ac:chgData name="rajuahmed1162021@gmail.com" userId="30f68a9591dbc57c" providerId="LiveId" clId="{025D549F-445A-462A-BCDF-6EE62F81CC2A}" dt="2024-04-29T11:59:11.513" v="3154" actId="164"/>
          <ac:spMkLst>
            <pc:docMk/>
            <pc:sldMk cId="1038151521" sldId="977"/>
            <ac:spMk id="39" creationId="{32FE235E-84AC-CE21-1FDC-2406E8E5765D}"/>
          </ac:spMkLst>
        </pc:spChg>
        <pc:spChg chg="del mod topLvl">
          <ac:chgData name="rajuahmed1162021@gmail.com" userId="30f68a9591dbc57c" providerId="LiveId" clId="{025D549F-445A-462A-BCDF-6EE62F81CC2A}" dt="2024-05-04T03:25:26.515" v="7392" actId="478"/>
          <ac:spMkLst>
            <pc:docMk/>
            <pc:sldMk cId="1038151521" sldId="977"/>
            <ac:spMk id="41" creationId="{13DC4D2D-BA05-68A8-EEA0-5CCFD0A813C3}"/>
          </ac:spMkLst>
        </pc:spChg>
        <pc:spChg chg="mod topLvl">
          <ac:chgData name="rajuahmed1162021@gmail.com" userId="30f68a9591dbc57c" providerId="LiveId" clId="{025D549F-445A-462A-BCDF-6EE62F81CC2A}" dt="2024-05-04T06:17:54.792" v="9052" actId="207"/>
          <ac:spMkLst>
            <pc:docMk/>
            <pc:sldMk cId="1038151521" sldId="977"/>
            <ac:spMk id="42" creationId="{CB8A01D3-E426-E7B2-E564-D802C035656B}"/>
          </ac:spMkLst>
        </pc:spChg>
        <pc:spChg chg="mod topLvl">
          <ac:chgData name="rajuahmed1162021@gmail.com" userId="30f68a9591dbc57c" providerId="LiveId" clId="{025D549F-445A-462A-BCDF-6EE62F81CC2A}" dt="2024-05-04T06:18:32.175" v="9058" actId="207"/>
          <ac:spMkLst>
            <pc:docMk/>
            <pc:sldMk cId="1038151521" sldId="977"/>
            <ac:spMk id="43" creationId="{85985780-AAE7-156F-3939-81E12DE05B6A}"/>
          </ac:spMkLst>
        </pc:spChg>
        <pc:spChg chg="mod topLvl">
          <ac:chgData name="rajuahmed1162021@gmail.com" userId="30f68a9591dbc57c" providerId="LiveId" clId="{025D549F-445A-462A-BCDF-6EE62F81CC2A}" dt="2024-04-30T03:47:38.365" v="3376" actId="165"/>
          <ac:spMkLst>
            <pc:docMk/>
            <pc:sldMk cId="1038151521" sldId="977"/>
            <ac:spMk id="44" creationId="{0E570472-7B36-6D37-5C5A-C50EF411AFBD}"/>
          </ac:spMkLst>
        </pc:spChg>
        <pc:spChg chg="del mod topLvl">
          <ac:chgData name="rajuahmed1162021@gmail.com" userId="30f68a9591dbc57c" providerId="LiveId" clId="{025D549F-445A-462A-BCDF-6EE62F81CC2A}" dt="2024-05-04T03:25:43.123" v="7397" actId="478"/>
          <ac:spMkLst>
            <pc:docMk/>
            <pc:sldMk cId="1038151521" sldId="977"/>
            <ac:spMk id="46" creationId="{37766D78-E801-6D24-98B2-BA4F3AAE45CF}"/>
          </ac:spMkLst>
        </pc:spChg>
        <pc:spChg chg="mod topLvl">
          <ac:chgData name="rajuahmed1162021@gmail.com" userId="30f68a9591dbc57c" providerId="LiveId" clId="{025D549F-445A-462A-BCDF-6EE62F81CC2A}" dt="2024-05-04T06:17:54.792" v="9052" actId="207"/>
          <ac:spMkLst>
            <pc:docMk/>
            <pc:sldMk cId="1038151521" sldId="977"/>
            <ac:spMk id="47" creationId="{EDE780F5-A530-39D4-9FFF-EE5355379B3F}"/>
          </ac:spMkLst>
        </pc:spChg>
        <pc:spChg chg="mod topLvl">
          <ac:chgData name="rajuahmed1162021@gmail.com" userId="30f68a9591dbc57c" providerId="LiveId" clId="{025D549F-445A-462A-BCDF-6EE62F81CC2A}" dt="2024-05-04T06:18:38.420" v="9059" actId="207"/>
          <ac:spMkLst>
            <pc:docMk/>
            <pc:sldMk cId="1038151521" sldId="977"/>
            <ac:spMk id="48" creationId="{30DB6A67-8F7F-C23F-C304-D793F5E5F97F}"/>
          </ac:spMkLst>
        </pc:spChg>
        <pc:spChg chg="mod topLvl">
          <ac:chgData name="rajuahmed1162021@gmail.com" userId="30f68a9591dbc57c" providerId="LiveId" clId="{025D549F-445A-462A-BCDF-6EE62F81CC2A}" dt="2024-04-30T03:47:38.365" v="3376" actId="165"/>
          <ac:spMkLst>
            <pc:docMk/>
            <pc:sldMk cId="1038151521" sldId="977"/>
            <ac:spMk id="49" creationId="{B0835C3A-69CE-02C1-C009-67210BF68B43}"/>
          </ac:spMkLst>
        </pc:spChg>
        <pc:spChg chg="add del mod">
          <ac:chgData name="rajuahmed1162021@gmail.com" userId="30f68a9591dbc57c" providerId="LiveId" clId="{025D549F-445A-462A-BCDF-6EE62F81CC2A}" dt="2024-04-30T03:44:38.562" v="3335" actId="478"/>
          <ac:spMkLst>
            <pc:docMk/>
            <pc:sldMk cId="1038151521" sldId="977"/>
            <ac:spMk id="53" creationId="{DF87CDEE-162D-BEA2-22D0-C79DA0459CB6}"/>
          </ac:spMkLst>
        </pc:spChg>
        <pc:spChg chg="add mod">
          <ac:chgData name="rajuahmed1162021@gmail.com" userId="30f68a9591dbc57c" providerId="LiveId" clId="{025D549F-445A-462A-BCDF-6EE62F81CC2A}" dt="2024-04-30T03:27:16.711" v="3258"/>
          <ac:spMkLst>
            <pc:docMk/>
            <pc:sldMk cId="1038151521" sldId="977"/>
            <ac:spMk id="54" creationId="{1A898C8E-16F4-43BC-298A-BA871E7A35B1}"/>
          </ac:spMkLst>
        </pc:spChg>
        <pc:spChg chg="mod">
          <ac:chgData name="rajuahmed1162021@gmail.com" userId="30f68a9591dbc57c" providerId="LiveId" clId="{025D549F-445A-462A-BCDF-6EE62F81CC2A}" dt="2024-04-30T03:43:36.397" v="3317"/>
          <ac:spMkLst>
            <pc:docMk/>
            <pc:sldMk cId="1038151521" sldId="977"/>
            <ac:spMk id="59" creationId="{B14E0E78-6512-2BF6-D3FD-CB365FA4AA1A}"/>
          </ac:spMkLst>
        </pc:spChg>
        <pc:spChg chg="mod">
          <ac:chgData name="rajuahmed1162021@gmail.com" userId="30f68a9591dbc57c" providerId="LiveId" clId="{025D549F-445A-462A-BCDF-6EE62F81CC2A}" dt="2024-04-30T03:43:36.397" v="3317"/>
          <ac:spMkLst>
            <pc:docMk/>
            <pc:sldMk cId="1038151521" sldId="977"/>
            <ac:spMk id="60" creationId="{E3E244AE-EC6B-D0EA-B26B-C5C63C518F34}"/>
          </ac:spMkLst>
        </pc:spChg>
        <pc:spChg chg="mod">
          <ac:chgData name="rajuahmed1162021@gmail.com" userId="30f68a9591dbc57c" providerId="LiveId" clId="{025D549F-445A-462A-BCDF-6EE62F81CC2A}" dt="2024-04-30T03:45:47.820" v="3345" actId="165"/>
          <ac:spMkLst>
            <pc:docMk/>
            <pc:sldMk cId="1038151521" sldId="977"/>
            <ac:spMk id="62" creationId="{65BEE291-E12D-4031-7885-417B66B600AF}"/>
          </ac:spMkLst>
        </pc:spChg>
        <pc:spChg chg="mod">
          <ac:chgData name="rajuahmed1162021@gmail.com" userId="30f68a9591dbc57c" providerId="LiveId" clId="{025D549F-445A-462A-BCDF-6EE62F81CC2A}" dt="2024-04-30T03:45:47.820" v="3345" actId="165"/>
          <ac:spMkLst>
            <pc:docMk/>
            <pc:sldMk cId="1038151521" sldId="977"/>
            <ac:spMk id="63" creationId="{3CB99E97-F0D0-82D2-D1AD-0EC6D757E5E3}"/>
          </ac:spMkLst>
        </pc:spChg>
        <pc:spChg chg="mod">
          <ac:chgData name="rajuahmed1162021@gmail.com" userId="30f68a9591dbc57c" providerId="LiveId" clId="{025D549F-445A-462A-BCDF-6EE62F81CC2A}" dt="2024-04-30T03:43:36.397" v="3317"/>
          <ac:spMkLst>
            <pc:docMk/>
            <pc:sldMk cId="1038151521" sldId="977"/>
            <ac:spMk id="65" creationId="{856B18D9-713A-6B07-9CFD-ED52788D8C4D}"/>
          </ac:spMkLst>
        </pc:spChg>
        <pc:spChg chg="mod">
          <ac:chgData name="rajuahmed1162021@gmail.com" userId="30f68a9591dbc57c" providerId="LiveId" clId="{025D549F-445A-462A-BCDF-6EE62F81CC2A}" dt="2024-04-30T03:43:36.397" v="3317"/>
          <ac:spMkLst>
            <pc:docMk/>
            <pc:sldMk cId="1038151521" sldId="977"/>
            <ac:spMk id="66" creationId="{015DFE2D-069D-B3CB-919E-89AE6C0D9490}"/>
          </ac:spMkLst>
        </pc:spChg>
        <pc:spChg chg="mod topLvl">
          <ac:chgData name="rajuahmed1162021@gmail.com" userId="30f68a9591dbc57c" providerId="LiveId" clId="{025D549F-445A-462A-BCDF-6EE62F81CC2A}" dt="2024-04-30T03:45:48.043" v="3346" actId="165"/>
          <ac:spMkLst>
            <pc:docMk/>
            <pc:sldMk cId="1038151521" sldId="977"/>
            <ac:spMk id="71" creationId="{339A2370-5FF2-F75F-B71C-E49D270A6937}"/>
          </ac:spMkLst>
        </pc:spChg>
        <pc:spChg chg="mod topLvl">
          <ac:chgData name="rajuahmed1162021@gmail.com" userId="30f68a9591dbc57c" providerId="LiveId" clId="{025D549F-445A-462A-BCDF-6EE62F81CC2A}" dt="2024-04-30T03:45:48.043" v="3346" actId="165"/>
          <ac:spMkLst>
            <pc:docMk/>
            <pc:sldMk cId="1038151521" sldId="977"/>
            <ac:spMk id="72" creationId="{4CDDF988-439B-6044-6E3E-E9E38395FEB7}"/>
          </ac:spMkLst>
        </pc:spChg>
        <pc:spChg chg="add del mod ord">
          <ac:chgData name="rajuahmed1162021@gmail.com" userId="30f68a9591dbc57c" providerId="LiveId" clId="{025D549F-445A-462A-BCDF-6EE62F81CC2A}" dt="2024-05-04T06:17:12.365" v="9048"/>
          <ac:spMkLst>
            <pc:docMk/>
            <pc:sldMk cId="1038151521" sldId="977"/>
            <ac:spMk id="74" creationId="{63B06491-8F0D-DA58-4F3D-9565FE5DB142}"/>
          </ac:spMkLst>
        </pc:spChg>
        <pc:spChg chg="add del mod ord">
          <ac:chgData name="rajuahmed1162021@gmail.com" userId="30f68a9591dbc57c" providerId="LiveId" clId="{025D549F-445A-462A-BCDF-6EE62F81CC2A}" dt="2024-05-04T06:17:28.977" v="9049"/>
          <ac:spMkLst>
            <pc:docMk/>
            <pc:sldMk cId="1038151521" sldId="977"/>
            <ac:spMk id="75" creationId="{F975D473-8E35-1821-4802-B7618F7A4B5B}"/>
          </ac:spMkLst>
        </pc:spChg>
        <pc:spChg chg="add mod topLvl">
          <ac:chgData name="rajuahmed1162021@gmail.com" userId="30f68a9591dbc57c" providerId="LiveId" clId="{025D549F-445A-462A-BCDF-6EE62F81CC2A}" dt="2024-05-04T06:21:00.239" v="9078" actId="207"/>
          <ac:spMkLst>
            <pc:docMk/>
            <pc:sldMk cId="1038151521" sldId="977"/>
            <ac:spMk id="76" creationId="{7AD01A17-42B6-F845-DCE0-E37656F976F3}"/>
          </ac:spMkLst>
        </pc:spChg>
        <pc:spChg chg="add mod topLvl">
          <ac:chgData name="rajuahmed1162021@gmail.com" userId="30f68a9591dbc57c" providerId="LiveId" clId="{025D549F-445A-462A-BCDF-6EE62F81CC2A}" dt="2024-05-04T06:20:35.002" v="9077" actId="165"/>
          <ac:spMkLst>
            <pc:docMk/>
            <pc:sldMk cId="1038151521" sldId="977"/>
            <ac:spMk id="77" creationId="{5F35E7E6-F8C9-E119-C27E-C7AADB332006}"/>
          </ac:spMkLst>
        </pc:spChg>
        <pc:spChg chg="add mod topLvl">
          <ac:chgData name="rajuahmed1162021@gmail.com" userId="30f68a9591dbc57c" providerId="LiveId" clId="{025D549F-445A-462A-BCDF-6EE62F81CC2A}" dt="2024-05-04T06:19:54.677" v="9069" actId="164"/>
          <ac:spMkLst>
            <pc:docMk/>
            <pc:sldMk cId="1038151521" sldId="977"/>
            <ac:spMk id="78" creationId="{D084A66E-51E4-4FF1-3178-DC6CA776E175}"/>
          </ac:spMkLst>
        </pc:spChg>
        <pc:spChg chg="add mod topLvl">
          <ac:chgData name="rajuahmed1162021@gmail.com" userId="30f68a9591dbc57c" providerId="LiveId" clId="{025D549F-445A-462A-BCDF-6EE62F81CC2A}" dt="2024-05-04T06:19:54.677" v="9069" actId="164"/>
          <ac:spMkLst>
            <pc:docMk/>
            <pc:sldMk cId="1038151521" sldId="977"/>
            <ac:spMk id="79" creationId="{30B87597-9C9A-2228-B4E8-38C051E577CB}"/>
          </ac:spMkLst>
        </pc:spChg>
        <pc:spChg chg="add mod topLvl">
          <ac:chgData name="rajuahmed1162021@gmail.com" userId="30f68a9591dbc57c" providerId="LiveId" clId="{025D549F-445A-462A-BCDF-6EE62F81CC2A}" dt="2024-05-04T06:20:35.002" v="9077" actId="165"/>
          <ac:spMkLst>
            <pc:docMk/>
            <pc:sldMk cId="1038151521" sldId="977"/>
            <ac:spMk id="80" creationId="{D4B8CDBA-AAC4-B628-91DD-A43C1487C633}"/>
          </ac:spMkLst>
        </pc:spChg>
        <pc:spChg chg="add mod topLvl">
          <ac:chgData name="rajuahmed1162021@gmail.com" userId="30f68a9591dbc57c" providerId="LiveId" clId="{025D549F-445A-462A-BCDF-6EE62F81CC2A}" dt="2024-05-04T06:20:35.002" v="9077" actId="165"/>
          <ac:spMkLst>
            <pc:docMk/>
            <pc:sldMk cId="1038151521" sldId="977"/>
            <ac:spMk id="81" creationId="{B27A1345-3E77-8507-0C0A-7A3060AE2806}"/>
          </ac:spMkLst>
        </pc:spChg>
        <pc:grpChg chg="add del mod">
          <ac:chgData name="rajuahmed1162021@gmail.com" userId="30f68a9591dbc57c" providerId="LiveId" clId="{025D549F-445A-462A-BCDF-6EE62F81CC2A}" dt="2024-04-30T03:17:51.500" v="3202" actId="21"/>
          <ac:grpSpMkLst>
            <pc:docMk/>
            <pc:sldMk cId="1038151521" sldId="977"/>
            <ac:grpSpMk id="2" creationId="{FD5B2FF4-08EC-9063-5A0E-D3192D1E8244}"/>
          </ac:grpSpMkLst>
        </pc:grpChg>
        <pc:grpChg chg="add del mod">
          <ac:chgData name="rajuahmed1162021@gmail.com" userId="30f68a9591dbc57c" providerId="LiveId" clId="{025D549F-445A-462A-BCDF-6EE62F81CC2A}" dt="2024-04-30T03:17:53.574" v="3203" actId="478"/>
          <ac:grpSpMkLst>
            <pc:docMk/>
            <pc:sldMk cId="1038151521" sldId="977"/>
            <ac:grpSpMk id="8" creationId="{EFB4DC37-9010-70E5-561B-18621D1F5E56}"/>
          </ac:grpSpMkLst>
        </pc:grpChg>
        <pc:grpChg chg="add del mod">
          <ac:chgData name="rajuahmed1162021@gmail.com" userId="30f68a9591dbc57c" providerId="LiveId" clId="{025D549F-445A-462A-BCDF-6EE62F81CC2A}" dt="2024-05-04T06:20:28.631" v="9076" actId="478"/>
          <ac:grpSpMkLst>
            <pc:docMk/>
            <pc:sldMk cId="1038151521" sldId="977"/>
            <ac:grpSpMk id="9" creationId="{2606E93A-ED14-95C0-F6F9-90C3ED2E5E27}"/>
          </ac:grpSpMkLst>
        </pc:grpChg>
        <pc:grpChg chg="add del mod">
          <ac:chgData name="rajuahmed1162021@gmail.com" userId="30f68a9591dbc57c" providerId="LiveId" clId="{025D549F-445A-462A-BCDF-6EE62F81CC2A}" dt="2024-04-30T03:17:53.574" v="3203" actId="478"/>
          <ac:grpSpMkLst>
            <pc:docMk/>
            <pc:sldMk cId="1038151521" sldId="977"/>
            <ac:grpSpMk id="9" creationId="{661292F9-8B77-8FA5-30FF-5FA88B5D3146}"/>
          </ac:grpSpMkLst>
        </pc:grpChg>
        <pc:grpChg chg="add del mod">
          <ac:chgData name="rajuahmed1162021@gmail.com" userId="30f68a9591dbc57c" providerId="LiveId" clId="{025D549F-445A-462A-BCDF-6EE62F81CC2A}" dt="2024-04-30T03:17:53.574" v="3203" actId="478"/>
          <ac:grpSpMkLst>
            <pc:docMk/>
            <pc:sldMk cId="1038151521" sldId="977"/>
            <ac:grpSpMk id="10" creationId="{224B27C2-03F2-5592-B93D-5B4D41EBC1A0}"/>
          </ac:grpSpMkLst>
        </pc:grpChg>
        <pc:grpChg chg="add del mod">
          <ac:chgData name="rajuahmed1162021@gmail.com" userId="30f68a9591dbc57c" providerId="LiveId" clId="{025D549F-445A-462A-BCDF-6EE62F81CC2A}" dt="2024-05-04T06:20:35.002" v="9077" actId="165"/>
          <ac:grpSpMkLst>
            <pc:docMk/>
            <pc:sldMk cId="1038151521" sldId="977"/>
            <ac:grpSpMk id="10" creationId="{B73B37B1-CBA0-A176-B4A1-B019F4DDC94D}"/>
          </ac:grpSpMkLst>
        </pc:grpChg>
        <pc:grpChg chg="add del mod">
          <ac:chgData name="rajuahmed1162021@gmail.com" userId="30f68a9591dbc57c" providerId="LiveId" clId="{025D549F-445A-462A-BCDF-6EE62F81CC2A}" dt="2024-04-30T03:17:53.574" v="3203" actId="478"/>
          <ac:grpSpMkLst>
            <pc:docMk/>
            <pc:sldMk cId="1038151521" sldId="977"/>
            <ac:grpSpMk id="11" creationId="{169B8F7B-4EED-B5B2-42D4-CC3E5BE7C4C5}"/>
          </ac:grpSpMkLst>
        </pc:grpChg>
        <pc:grpChg chg="add del mod">
          <ac:chgData name="rajuahmed1162021@gmail.com" userId="30f68a9591dbc57c" providerId="LiveId" clId="{025D549F-445A-462A-BCDF-6EE62F81CC2A}" dt="2024-05-04T06:20:35.002" v="9077" actId="165"/>
          <ac:grpSpMkLst>
            <pc:docMk/>
            <pc:sldMk cId="1038151521" sldId="977"/>
            <ac:grpSpMk id="11" creationId="{9287EC3B-9A84-E93E-F686-C0BA6208175E}"/>
          </ac:grpSpMkLst>
        </pc:grpChg>
        <pc:grpChg chg="add del mod">
          <ac:chgData name="rajuahmed1162021@gmail.com" userId="30f68a9591dbc57c" providerId="LiveId" clId="{025D549F-445A-462A-BCDF-6EE62F81CC2A}" dt="2024-04-30T03:17:53.574" v="3203" actId="478"/>
          <ac:grpSpMkLst>
            <pc:docMk/>
            <pc:sldMk cId="1038151521" sldId="977"/>
            <ac:grpSpMk id="12" creationId="{B0ABE926-8D03-5101-511A-06D4BA8FA655}"/>
          </ac:grpSpMkLst>
        </pc:grpChg>
        <pc:grpChg chg="add del mod">
          <ac:chgData name="rajuahmed1162021@gmail.com" userId="30f68a9591dbc57c" providerId="LiveId" clId="{025D549F-445A-462A-BCDF-6EE62F81CC2A}" dt="2024-04-30T03:17:53.574" v="3203" actId="478"/>
          <ac:grpSpMkLst>
            <pc:docMk/>
            <pc:sldMk cId="1038151521" sldId="977"/>
            <ac:grpSpMk id="13" creationId="{49CF1B9C-1D99-54AF-3B07-89A18B9DB62E}"/>
          </ac:grpSpMkLst>
        </pc:grpChg>
        <pc:grpChg chg="add del mod">
          <ac:chgData name="rajuahmed1162021@gmail.com" userId="30f68a9591dbc57c" providerId="LiveId" clId="{025D549F-445A-462A-BCDF-6EE62F81CC2A}" dt="2024-04-30T03:45:59.147" v="3347" actId="165"/>
          <ac:grpSpMkLst>
            <pc:docMk/>
            <pc:sldMk cId="1038151521" sldId="977"/>
            <ac:grpSpMk id="14" creationId="{FD5B2FF4-08EC-9063-5A0E-D3192D1E8244}"/>
          </ac:grpSpMkLst>
        </pc:grpChg>
        <pc:grpChg chg="add del mod">
          <ac:chgData name="rajuahmed1162021@gmail.com" userId="30f68a9591dbc57c" providerId="LiveId" clId="{025D549F-445A-462A-BCDF-6EE62F81CC2A}" dt="2024-04-30T03:25:17.135" v="3215" actId="165"/>
          <ac:grpSpMkLst>
            <pc:docMk/>
            <pc:sldMk cId="1038151521" sldId="977"/>
            <ac:grpSpMk id="22" creationId="{F3569205-ECEE-5954-8CE6-06A02E2C9471}"/>
          </ac:grpSpMkLst>
        </pc:grpChg>
        <pc:grpChg chg="add del mod">
          <ac:chgData name="rajuahmed1162021@gmail.com" userId="30f68a9591dbc57c" providerId="LiveId" clId="{025D549F-445A-462A-BCDF-6EE62F81CC2A}" dt="2024-04-30T03:25:17.135" v="3215" actId="165"/>
          <ac:grpSpMkLst>
            <pc:docMk/>
            <pc:sldMk cId="1038151521" sldId="977"/>
            <ac:grpSpMk id="40" creationId="{808942D6-4E4A-09DA-9B22-FA10DA366FE3}"/>
          </ac:grpSpMkLst>
        </pc:grpChg>
        <pc:grpChg chg="add del mod">
          <ac:chgData name="rajuahmed1162021@gmail.com" userId="30f68a9591dbc57c" providerId="LiveId" clId="{025D549F-445A-462A-BCDF-6EE62F81CC2A}" dt="2024-04-30T03:25:17.135" v="3215" actId="165"/>
          <ac:grpSpMkLst>
            <pc:docMk/>
            <pc:sldMk cId="1038151521" sldId="977"/>
            <ac:grpSpMk id="45" creationId="{AFECCFFC-758A-F520-4256-50F427DE9996}"/>
          </ac:grpSpMkLst>
        </pc:grpChg>
        <pc:grpChg chg="add del mod">
          <ac:chgData name="rajuahmed1162021@gmail.com" userId="30f68a9591dbc57c" providerId="LiveId" clId="{025D549F-445A-462A-BCDF-6EE62F81CC2A}" dt="2024-04-30T03:47:38.365" v="3376" actId="165"/>
          <ac:grpSpMkLst>
            <pc:docMk/>
            <pc:sldMk cId="1038151521" sldId="977"/>
            <ac:grpSpMk id="50" creationId="{DDA4CA2F-1A8D-BF52-93FA-4E64D17A9728}"/>
          </ac:grpSpMkLst>
        </pc:grpChg>
        <pc:grpChg chg="add del mod">
          <ac:chgData name="rajuahmed1162021@gmail.com" userId="30f68a9591dbc57c" providerId="LiveId" clId="{025D549F-445A-462A-BCDF-6EE62F81CC2A}" dt="2024-04-30T03:47:38.365" v="3376" actId="165"/>
          <ac:grpSpMkLst>
            <pc:docMk/>
            <pc:sldMk cId="1038151521" sldId="977"/>
            <ac:grpSpMk id="51" creationId="{6227D9B0-C5F8-68C6-AA9D-1E3BAEAB6C56}"/>
          </ac:grpSpMkLst>
        </pc:grpChg>
        <pc:grpChg chg="add del mod">
          <ac:chgData name="rajuahmed1162021@gmail.com" userId="30f68a9591dbc57c" providerId="LiveId" clId="{025D549F-445A-462A-BCDF-6EE62F81CC2A}" dt="2024-04-30T03:47:38.365" v="3376" actId="165"/>
          <ac:grpSpMkLst>
            <pc:docMk/>
            <pc:sldMk cId="1038151521" sldId="977"/>
            <ac:grpSpMk id="52" creationId="{E1248E23-5D67-FAF7-6748-3FB598C02EE6}"/>
          </ac:grpSpMkLst>
        </pc:grpChg>
        <pc:grpChg chg="add del mod">
          <ac:chgData name="rajuahmed1162021@gmail.com" userId="30f68a9591dbc57c" providerId="LiveId" clId="{025D549F-445A-462A-BCDF-6EE62F81CC2A}" dt="2024-04-30T03:44:16.083" v="3329" actId="478"/>
          <ac:grpSpMkLst>
            <pc:docMk/>
            <pc:sldMk cId="1038151521" sldId="977"/>
            <ac:grpSpMk id="58" creationId="{2BD567FF-7978-FA17-71E5-1CFE191ADB5E}"/>
          </ac:grpSpMkLst>
        </pc:grpChg>
        <pc:grpChg chg="add mod topLvl">
          <ac:chgData name="rajuahmed1162021@gmail.com" userId="30f68a9591dbc57c" providerId="LiveId" clId="{025D549F-445A-462A-BCDF-6EE62F81CC2A}" dt="2024-04-30T03:45:47.820" v="3345" actId="165"/>
          <ac:grpSpMkLst>
            <pc:docMk/>
            <pc:sldMk cId="1038151521" sldId="977"/>
            <ac:grpSpMk id="61" creationId="{3F3D580F-2D69-2151-E38F-FD50DB8F7E00}"/>
          </ac:grpSpMkLst>
        </pc:grpChg>
        <pc:grpChg chg="add del mod">
          <ac:chgData name="rajuahmed1162021@gmail.com" userId="30f68a9591dbc57c" providerId="LiveId" clId="{025D549F-445A-462A-BCDF-6EE62F81CC2A}" dt="2024-04-30T03:44:22.162" v="3330" actId="478"/>
          <ac:grpSpMkLst>
            <pc:docMk/>
            <pc:sldMk cId="1038151521" sldId="977"/>
            <ac:grpSpMk id="64" creationId="{FECAE484-D60E-DA51-EB09-1C1A25E2B520}"/>
          </ac:grpSpMkLst>
        </pc:grpChg>
        <pc:grpChg chg="add del mod topLvl">
          <ac:chgData name="rajuahmed1162021@gmail.com" userId="30f68a9591dbc57c" providerId="LiveId" clId="{025D549F-445A-462A-BCDF-6EE62F81CC2A}" dt="2024-04-30T03:45:47.820" v="3345" actId="165"/>
          <ac:grpSpMkLst>
            <pc:docMk/>
            <pc:sldMk cId="1038151521" sldId="977"/>
            <ac:grpSpMk id="67" creationId="{30CEA201-B53E-1409-C0C6-27444EDC681C}"/>
          </ac:grpSpMkLst>
        </pc:grpChg>
        <pc:grpChg chg="add del mod topLvl">
          <ac:chgData name="rajuahmed1162021@gmail.com" userId="30f68a9591dbc57c" providerId="LiveId" clId="{025D549F-445A-462A-BCDF-6EE62F81CC2A}" dt="2024-04-30T03:45:47.820" v="3345" actId="165"/>
          <ac:grpSpMkLst>
            <pc:docMk/>
            <pc:sldMk cId="1038151521" sldId="977"/>
            <ac:grpSpMk id="68" creationId="{ABE59293-4E67-3683-61EB-A458FD07AA6F}"/>
          </ac:grpSpMkLst>
        </pc:grpChg>
        <pc:grpChg chg="del mod topLvl">
          <ac:chgData name="rajuahmed1162021@gmail.com" userId="30f68a9591dbc57c" providerId="LiveId" clId="{025D549F-445A-462A-BCDF-6EE62F81CC2A}" dt="2024-04-30T03:45:48.043" v="3346" actId="165"/>
          <ac:grpSpMkLst>
            <pc:docMk/>
            <pc:sldMk cId="1038151521" sldId="977"/>
            <ac:grpSpMk id="70" creationId="{2621F6A7-0A7A-6954-597A-4AD7F45F000E}"/>
          </ac:grpSpMkLst>
        </pc:grpChg>
        <pc:grpChg chg="add del mod">
          <ac:chgData name="rajuahmed1162021@gmail.com" userId="30f68a9591dbc57c" providerId="LiveId" clId="{025D549F-445A-462A-BCDF-6EE62F81CC2A}" dt="2024-04-30T03:45:08.411" v="3344" actId="165"/>
          <ac:grpSpMkLst>
            <pc:docMk/>
            <pc:sldMk cId="1038151521" sldId="977"/>
            <ac:grpSpMk id="73" creationId="{DB5AACCC-87EB-75A9-DF37-D7E9298FD753}"/>
          </ac:grpSpMkLst>
        </pc:grpChg>
        <pc:grpChg chg="add del mod">
          <ac:chgData name="rajuahmed1162021@gmail.com" userId="30f68a9591dbc57c" providerId="LiveId" clId="{025D549F-445A-462A-BCDF-6EE62F81CC2A}" dt="2024-04-30T03:48:39.524" v="3397" actId="165"/>
          <ac:grpSpMkLst>
            <pc:docMk/>
            <pc:sldMk cId="1038151521" sldId="977"/>
            <ac:grpSpMk id="82" creationId="{90FAF15E-104D-47ED-D7E8-F7DCE8191870}"/>
          </ac:grpSpMkLst>
        </pc:grpChg>
        <pc:grpChg chg="add del mod">
          <ac:chgData name="rajuahmed1162021@gmail.com" userId="30f68a9591dbc57c" providerId="LiveId" clId="{025D549F-445A-462A-BCDF-6EE62F81CC2A}" dt="2024-05-04T06:19:21.013" v="9062" actId="165"/>
          <ac:grpSpMkLst>
            <pc:docMk/>
            <pc:sldMk cId="1038151521" sldId="977"/>
            <ac:grpSpMk id="83" creationId="{42729EDA-BD5D-26C1-B1E8-1A8B74CB20CB}"/>
          </ac:grpSpMkLst>
        </pc:grpChg>
        <pc:grpChg chg="add del mod">
          <ac:chgData name="rajuahmed1162021@gmail.com" userId="30f68a9591dbc57c" providerId="LiveId" clId="{025D549F-445A-462A-BCDF-6EE62F81CC2A}" dt="2024-05-04T06:19:40.646" v="9066" actId="165"/>
          <ac:grpSpMkLst>
            <pc:docMk/>
            <pc:sldMk cId="1038151521" sldId="977"/>
            <ac:grpSpMk id="84" creationId="{39D170EB-D8BF-8185-198D-E8F280C27FCA}"/>
          </ac:grpSpMkLst>
        </pc:grpChg>
        <pc:grpChg chg="add del mod">
          <ac:chgData name="rajuahmed1162021@gmail.com" userId="30f68a9591dbc57c" providerId="LiveId" clId="{025D549F-445A-462A-BCDF-6EE62F81CC2A}" dt="2024-05-04T06:19:21.013" v="9062" actId="165"/>
          <ac:grpSpMkLst>
            <pc:docMk/>
            <pc:sldMk cId="1038151521" sldId="977"/>
            <ac:grpSpMk id="85" creationId="{1FA0302D-2D23-FB0F-8AAC-7C0BFFE1638A}"/>
          </ac:grpSpMkLst>
        </pc:grpChg>
        <pc:picChg chg="add mod ord">
          <ac:chgData name="rajuahmed1162021@gmail.com" userId="30f68a9591dbc57c" providerId="LiveId" clId="{025D549F-445A-462A-BCDF-6EE62F81CC2A}" dt="2024-05-04T06:20:18.163" v="9073" actId="12789"/>
          <ac:picMkLst>
            <pc:docMk/>
            <pc:sldMk cId="1038151521" sldId="977"/>
            <ac:picMk id="6" creationId="{4ACFB256-2026-2954-A528-D4D591BBA890}"/>
          </ac:picMkLst>
        </pc:picChg>
        <pc:picChg chg="add mod ord">
          <ac:chgData name="rajuahmed1162021@gmail.com" userId="30f68a9591dbc57c" providerId="LiveId" clId="{025D549F-445A-462A-BCDF-6EE62F81CC2A}" dt="2024-05-04T06:20:23.594" v="9075" actId="12789"/>
          <ac:picMkLst>
            <pc:docMk/>
            <pc:sldMk cId="1038151521" sldId="977"/>
            <ac:picMk id="8" creationId="{A28DF8C5-9A12-D8E4-16F3-CF173B8D9A52}"/>
          </ac:picMkLst>
        </pc:picChg>
        <pc:picChg chg="add del mod">
          <ac:chgData name="rajuahmed1162021@gmail.com" userId="30f68a9591dbc57c" providerId="LiveId" clId="{025D549F-445A-462A-BCDF-6EE62F81CC2A}" dt="2024-04-30T03:26:56.389" v="3255" actId="478"/>
          <ac:picMkLst>
            <pc:docMk/>
            <pc:sldMk cId="1038151521" sldId="977"/>
            <ac:picMk id="21" creationId="{28DBE5F8-EB01-2D8D-8981-1D4B82F661B4}"/>
          </ac:picMkLst>
        </pc:picChg>
        <pc:picChg chg="add del mod">
          <ac:chgData name="rajuahmed1162021@gmail.com" userId="30f68a9591dbc57c" providerId="LiveId" clId="{025D549F-445A-462A-BCDF-6EE62F81CC2A}" dt="2024-04-30T03:44:14.737" v="3328" actId="478"/>
          <ac:picMkLst>
            <pc:docMk/>
            <pc:sldMk cId="1038151521" sldId="977"/>
            <ac:picMk id="55" creationId="{47765392-524D-19B9-5F71-D956ECB59506}"/>
          </ac:picMkLst>
        </pc:picChg>
        <pc:picChg chg="add del mod topLvl">
          <ac:chgData name="rajuahmed1162021@gmail.com" userId="30f68a9591dbc57c" providerId="LiveId" clId="{025D549F-445A-462A-BCDF-6EE62F81CC2A}" dt="2024-04-30T03:46:18.789" v="3352" actId="21"/>
          <ac:picMkLst>
            <pc:docMk/>
            <pc:sldMk cId="1038151521" sldId="977"/>
            <ac:picMk id="56" creationId="{C8FA55E7-EF7A-0339-EA42-E1163F2341FC}"/>
          </ac:picMkLst>
        </pc:picChg>
        <pc:picChg chg="add del mod">
          <ac:chgData name="rajuahmed1162021@gmail.com" userId="30f68a9591dbc57c" providerId="LiveId" clId="{025D549F-445A-462A-BCDF-6EE62F81CC2A}" dt="2024-04-30T03:44:22.162" v="3330" actId="478"/>
          <ac:picMkLst>
            <pc:docMk/>
            <pc:sldMk cId="1038151521" sldId="977"/>
            <ac:picMk id="57" creationId="{D47788CF-7AEA-428C-16FF-6E8D349B1E72}"/>
          </ac:picMkLst>
        </pc:picChg>
        <pc:picChg chg="del mod topLvl">
          <ac:chgData name="rajuahmed1162021@gmail.com" userId="30f68a9591dbc57c" providerId="LiveId" clId="{025D549F-445A-462A-BCDF-6EE62F81CC2A}" dt="2024-04-30T03:46:18.789" v="3352" actId="21"/>
          <ac:picMkLst>
            <pc:docMk/>
            <pc:sldMk cId="1038151521" sldId="977"/>
            <ac:picMk id="69" creationId="{56E2DBB2-D76F-1E8C-6A86-DF3D6DD3A0B3}"/>
          </ac:picMkLst>
        </pc:picChg>
        <pc:cxnChg chg="mod">
          <ac:chgData name="rajuahmed1162021@gmail.com" userId="30f68a9591dbc57c" providerId="LiveId" clId="{025D549F-445A-462A-BCDF-6EE62F81CC2A}" dt="2024-04-29T11:41:57.155" v="2882"/>
          <ac:cxnSpMkLst>
            <pc:docMk/>
            <pc:sldMk cId="1038151521" sldId="977"/>
            <ac:cxnSpMk id="3" creationId="{94048B16-510B-35AA-6E9E-BFB9A2EA9664}"/>
          </ac:cxnSpMkLst>
        </pc:cxnChg>
        <pc:cxnChg chg="mod">
          <ac:chgData name="rajuahmed1162021@gmail.com" userId="30f68a9591dbc57c" providerId="LiveId" clId="{025D549F-445A-462A-BCDF-6EE62F81CC2A}" dt="2024-04-29T11:41:57.155" v="2882"/>
          <ac:cxnSpMkLst>
            <pc:docMk/>
            <pc:sldMk cId="1038151521" sldId="977"/>
            <ac:cxnSpMk id="4" creationId="{40A610EB-B957-E2F3-98D0-6675FE079CC2}"/>
          </ac:cxnSpMkLst>
        </pc:cxnChg>
        <pc:cxnChg chg="mod">
          <ac:chgData name="rajuahmed1162021@gmail.com" userId="30f68a9591dbc57c" providerId="LiveId" clId="{025D549F-445A-462A-BCDF-6EE62F81CC2A}" dt="2024-04-29T11:41:57.155" v="2882"/>
          <ac:cxnSpMkLst>
            <pc:docMk/>
            <pc:sldMk cId="1038151521" sldId="977"/>
            <ac:cxnSpMk id="5" creationId="{5A182675-AD37-9B23-8C38-E2235D471107}"/>
          </ac:cxnSpMkLst>
        </pc:cxnChg>
        <pc:cxnChg chg="mod">
          <ac:chgData name="rajuahmed1162021@gmail.com" userId="30f68a9591dbc57c" providerId="LiveId" clId="{025D549F-445A-462A-BCDF-6EE62F81CC2A}" dt="2024-04-29T11:41:57.155" v="2882"/>
          <ac:cxnSpMkLst>
            <pc:docMk/>
            <pc:sldMk cId="1038151521" sldId="977"/>
            <ac:cxnSpMk id="6" creationId="{0B48ABBA-CE3C-2815-A877-569D8636C474}"/>
          </ac:cxnSpMkLst>
        </pc:cxnChg>
        <pc:cxnChg chg="del mod topLvl">
          <ac:chgData name="rajuahmed1162021@gmail.com" userId="30f68a9591dbc57c" providerId="LiveId" clId="{025D549F-445A-462A-BCDF-6EE62F81CC2A}" dt="2024-04-30T03:46:04.402" v="3351" actId="478"/>
          <ac:cxnSpMkLst>
            <pc:docMk/>
            <pc:sldMk cId="1038151521" sldId="977"/>
            <ac:cxnSpMk id="15" creationId="{94048B16-510B-35AA-6E9E-BFB9A2EA9664}"/>
          </ac:cxnSpMkLst>
        </pc:cxnChg>
        <pc:cxnChg chg="del mod topLvl">
          <ac:chgData name="rajuahmed1162021@gmail.com" userId="30f68a9591dbc57c" providerId="LiveId" clId="{025D549F-445A-462A-BCDF-6EE62F81CC2A}" dt="2024-04-30T03:46:02.194" v="3349" actId="478"/>
          <ac:cxnSpMkLst>
            <pc:docMk/>
            <pc:sldMk cId="1038151521" sldId="977"/>
            <ac:cxnSpMk id="16" creationId="{40A610EB-B957-E2F3-98D0-6675FE079CC2}"/>
          </ac:cxnSpMkLst>
        </pc:cxnChg>
        <pc:cxnChg chg="del mod topLvl">
          <ac:chgData name="rajuahmed1162021@gmail.com" userId="30f68a9591dbc57c" providerId="LiveId" clId="{025D549F-445A-462A-BCDF-6EE62F81CC2A}" dt="2024-04-30T03:46:01.282" v="3348" actId="478"/>
          <ac:cxnSpMkLst>
            <pc:docMk/>
            <pc:sldMk cId="1038151521" sldId="977"/>
            <ac:cxnSpMk id="17" creationId="{5A182675-AD37-9B23-8C38-E2235D471107}"/>
          </ac:cxnSpMkLst>
        </pc:cxnChg>
        <pc:cxnChg chg="del mod topLvl">
          <ac:chgData name="rajuahmed1162021@gmail.com" userId="30f68a9591dbc57c" providerId="LiveId" clId="{025D549F-445A-462A-BCDF-6EE62F81CC2A}" dt="2024-04-30T03:46:03.265" v="3350" actId="478"/>
          <ac:cxnSpMkLst>
            <pc:docMk/>
            <pc:sldMk cId="1038151521" sldId="977"/>
            <ac:cxnSpMk id="18" creationId="{0B48ABBA-CE3C-2815-A877-569D8636C474}"/>
          </ac:cxnSpMkLst>
        </pc:cxnChg>
        <pc:cxnChg chg="del">
          <ac:chgData name="rajuahmed1162021@gmail.com" userId="30f68a9591dbc57c" providerId="LiveId" clId="{025D549F-445A-462A-BCDF-6EE62F81CC2A}" dt="2024-04-30T03:17:53.574" v="3203" actId="478"/>
          <ac:cxnSpMkLst>
            <pc:docMk/>
            <pc:sldMk cId="1038151521" sldId="977"/>
            <ac:cxnSpMk id="27" creationId="{BA6FDA19-632D-8F12-7711-BCE2C493E0DE}"/>
          </ac:cxnSpMkLst>
        </pc:cxnChg>
        <pc:cxnChg chg="add del mod">
          <ac:chgData name="rajuahmed1162021@gmail.com" userId="30f68a9591dbc57c" providerId="LiveId" clId="{025D549F-445A-462A-BCDF-6EE62F81CC2A}" dt="2024-04-30T03:50:17.489" v="3454" actId="478"/>
          <ac:cxnSpMkLst>
            <pc:docMk/>
            <pc:sldMk cId="1038151521" sldId="977"/>
            <ac:cxnSpMk id="87" creationId="{2787DA95-5559-DD76-847C-60C71B204260}"/>
          </ac:cxnSpMkLst>
        </pc:cxnChg>
      </pc:sldChg>
      <pc:sldChg chg="addSp modSp del">
        <pc:chgData name="rajuahmed1162021@gmail.com" userId="30f68a9591dbc57c" providerId="LiveId" clId="{025D549F-445A-462A-BCDF-6EE62F81CC2A}" dt="2024-05-02T10:35:27.055" v="7208" actId="47"/>
        <pc:sldMkLst>
          <pc:docMk/>
          <pc:sldMk cId="1547871919" sldId="980"/>
        </pc:sldMkLst>
        <pc:spChg chg="add mod">
          <ac:chgData name="rajuahmed1162021@gmail.com" userId="30f68a9591dbc57c" providerId="LiveId" clId="{025D549F-445A-462A-BCDF-6EE62F81CC2A}" dt="2024-05-02T06:33:40.384" v="5447"/>
          <ac:spMkLst>
            <pc:docMk/>
            <pc:sldMk cId="1547871919" sldId="980"/>
            <ac:spMk id="11" creationId="{928E8E68-60C2-E82C-B3E8-E6AC36E1EEF0}"/>
          </ac:spMkLst>
        </pc:spChg>
        <pc:grpChg chg="add mod">
          <ac:chgData name="rajuahmed1162021@gmail.com" userId="30f68a9591dbc57c" providerId="LiveId" clId="{025D549F-445A-462A-BCDF-6EE62F81CC2A}" dt="2024-05-02T06:19:22.794" v="5161"/>
          <ac:grpSpMkLst>
            <pc:docMk/>
            <pc:sldMk cId="1547871919" sldId="980"/>
            <ac:grpSpMk id="2" creationId="{DD4C2E4A-4810-54A0-EF46-10C6EEFA8242}"/>
          </ac:grpSpMkLst>
        </pc:grpChg>
        <pc:cxnChg chg="mod">
          <ac:chgData name="rajuahmed1162021@gmail.com" userId="30f68a9591dbc57c" providerId="LiveId" clId="{025D549F-445A-462A-BCDF-6EE62F81CC2A}" dt="2024-05-02T06:19:22.794" v="5161"/>
          <ac:cxnSpMkLst>
            <pc:docMk/>
            <pc:sldMk cId="1547871919" sldId="980"/>
            <ac:cxnSpMk id="4" creationId="{07C13F4E-2A6A-8A21-0473-F89189DDFF8B}"/>
          </ac:cxnSpMkLst>
        </pc:cxnChg>
        <pc:cxnChg chg="mod">
          <ac:chgData name="rajuahmed1162021@gmail.com" userId="30f68a9591dbc57c" providerId="LiveId" clId="{025D549F-445A-462A-BCDF-6EE62F81CC2A}" dt="2024-05-02T06:19:22.794" v="5161"/>
          <ac:cxnSpMkLst>
            <pc:docMk/>
            <pc:sldMk cId="1547871919" sldId="980"/>
            <ac:cxnSpMk id="6" creationId="{2DEAA977-4464-9BAD-CC00-2FDFBE88DABE}"/>
          </ac:cxnSpMkLst>
        </pc:cxnChg>
        <pc:cxnChg chg="mod">
          <ac:chgData name="rajuahmed1162021@gmail.com" userId="30f68a9591dbc57c" providerId="LiveId" clId="{025D549F-445A-462A-BCDF-6EE62F81CC2A}" dt="2024-05-02T06:19:22.794" v="5161"/>
          <ac:cxnSpMkLst>
            <pc:docMk/>
            <pc:sldMk cId="1547871919" sldId="980"/>
            <ac:cxnSpMk id="8" creationId="{7481CA53-C0E1-6251-17E4-4148F5F099CD}"/>
          </ac:cxnSpMkLst>
        </pc:cxnChg>
        <pc:cxnChg chg="mod">
          <ac:chgData name="rajuahmed1162021@gmail.com" userId="30f68a9591dbc57c" providerId="LiveId" clId="{025D549F-445A-462A-BCDF-6EE62F81CC2A}" dt="2024-05-02T06:19:22.794" v="5161"/>
          <ac:cxnSpMkLst>
            <pc:docMk/>
            <pc:sldMk cId="1547871919" sldId="980"/>
            <ac:cxnSpMk id="10" creationId="{DCCB6EAB-90A3-9CC5-845D-9439EF84A07E}"/>
          </ac:cxnSpMkLst>
        </pc:cxnChg>
      </pc:sldChg>
      <pc:sldChg chg="addSp modSp del">
        <pc:chgData name="rajuahmed1162021@gmail.com" userId="30f68a9591dbc57c" providerId="LiveId" clId="{025D549F-445A-462A-BCDF-6EE62F81CC2A}" dt="2024-05-02T10:35:24.268" v="7205" actId="47"/>
        <pc:sldMkLst>
          <pc:docMk/>
          <pc:sldMk cId="1057245145" sldId="981"/>
        </pc:sldMkLst>
        <pc:spChg chg="add mod">
          <ac:chgData name="rajuahmed1162021@gmail.com" userId="30f68a9591dbc57c" providerId="LiveId" clId="{025D549F-445A-462A-BCDF-6EE62F81CC2A}" dt="2024-05-02T06:33:46.776" v="5450"/>
          <ac:spMkLst>
            <pc:docMk/>
            <pc:sldMk cId="1057245145" sldId="981"/>
            <ac:spMk id="2" creationId="{6954A410-1558-CD6B-7F8F-E40A5C025764}"/>
          </ac:spMkLst>
        </pc:spChg>
      </pc:sldChg>
      <pc:sldChg chg="addSp modSp del">
        <pc:chgData name="rajuahmed1162021@gmail.com" userId="30f68a9591dbc57c" providerId="LiveId" clId="{025D549F-445A-462A-BCDF-6EE62F81CC2A}" dt="2024-05-02T10:35:23.468" v="7204" actId="47"/>
        <pc:sldMkLst>
          <pc:docMk/>
          <pc:sldMk cId="2861168948" sldId="982"/>
        </pc:sldMkLst>
        <pc:spChg chg="add mod">
          <ac:chgData name="rajuahmed1162021@gmail.com" userId="30f68a9591dbc57c" providerId="LiveId" clId="{025D549F-445A-462A-BCDF-6EE62F81CC2A}" dt="2024-05-02T06:33:48.393" v="5451"/>
          <ac:spMkLst>
            <pc:docMk/>
            <pc:sldMk cId="2861168948" sldId="982"/>
            <ac:spMk id="2" creationId="{3BDBCAFD-A2C2-C0F1-C678-C82BDAC57F35}"/>
          </ac:spMkLst>
        </pc:spChg>
      </pc:sldChg>
      <pc:sldChg chg="addSp delSp modSp mod modClrScheme chgLayout">
        <pc:chgData name="rajuahmed1162021@gmail.com" userId="30f68a9591dbc57c" providerId="LiveId" clId="{025D549F-445A-462A-BCDF-6EE62F81CC2A}" dt="2024-05-04T04:12:05.455" v="7989" actId="207"/>
        <pc:sldMkLst>
          <pc:docMk/>
          <pc:sldMk cId="1757292847" sldId="1001"/>
        </pc:sldMkLst>
        <pc:spChg chg="add del mod">
          <ac:chgData name="rajuahmed1162021@gmail.com" userId="30f68a9591dbc57c" providerId="LiveId" clId="{025D549F-445A-462A-BCDF-6EE62F81CC2A}" dt="2024-05-04T04:00:35.152" v="7797"/>
          <ac:spMkLst>
            <pc:docMk/>
            <pc:sldMk cId="1757292847" sldId="1001"/>
            <ac:spMk id="5" creationId="{220FB6D1-F475-7875-D89D-4F5849DD57BD}"/>
          </ac:spMkLst>
        </pc:spChg>
        <pc:spChg chg="del">
          <ac:chgData name="rajuahmed1162021@gmail.com" userId="30f68a9591dbc57c" providerId="LiveId" clId="{025D549F-445A-462A-BCDF-6EE62F81CC2A}" dt="2024-04-29T05:44:53.867" v="732" actId="478"/>
          <ac:spMkLst>
            <pc:docMk/>
            <pc:sldMk cId="1757292847" sldId="1001"/>
            <ac:spMk id="7" creationId="{4B5A610C-22FC-A6B3-81DB-D944DD223663}"/>
          </ac:spMkLst>
        </pc:spChg>
        <pc:spChg chg="del mod">
          <ac:chgData name="rajuahmed1162021@gmail.com" userId="30f68a9591dbc57c" providerId="LiveId" clId="{025D549F-445A-462A-BCDF-6EE62F81CC2A}" dt="2024-04-29T05:44:49.661" v="731" actId="478"/>
          <ac:spMkLst>
            <pc:docMk/>
            <pc:sldMk cId="1757292847" sldId="1001"/>
            <ac:spMk id="8" creationId="{D9BBBB75-8169-E05D-3C13-291F13EE6DC0}"/>
          </ac:spMkLst>
        </pc:spChg>
        <pc:spChg chg="add del mod">
          <ac:chgData name="rajuahmed1162021@gmail.com" userId="30f68a9591dbc57c" providerId="LiveId" clId="{025D549F-445A-462A-BCDF-6EE62F81CC2A}" dt="2024-05-04T04:07:47.438" v="7911" actId="21"/>
          <ac:spMkLst>
            <pc:docMk/>
            <pc:sldMk cId="1757292847" sldId="1001"/>
            <ac:spMk id="12" creationId="{1F01603D-FA8C-43B4-8DBB-1BFE54FA475F}"/>
          </ac:spMkLst>
        </pc:spChg>
        <pc:spChg chg="add del mod">
          <ac:chgData name="rajuahmed1162021@gmail.com" userId="30f68a9591dbc57c" providerId="LiveId" clId="{025D549F-445A-462A-BCDF-6EE62F81CC2A}" dt="2024-05-04T04:07:47.438" v="7911" actId="21"/>
          <ac:spMkLst>
            <pc:docMk/>
            <pc:sldMk cId="1757292847" sldId="1001"/>
            <ac:spMk id="13" creationId="{71AD1291-9EAB-3A67-A7DF-F2E43C6DF276}"/>
          </ac:spMkLst>
        </pc:spChg>
        <pc:spChg chg="add mod ord topLvl">
          <ac:chgData name="rajuahmed1162021@gmail.com" userId="30f68a9591dbc57c" providerId="LiveId" clId="{025D549F-445A-462A-BCDF-6EE62F81CC2A}" dt="2024-05-04T04:10:11.503" v="7978" actId="207"/>
          <ac:spMkLst>
            <pc:docMk/>
            <pc:sldMk cId="1757292847" sldId="1001"/>
            <ac:spMk id="14" creationId="{1F01603D-FA8C-43B4-8DBB-1BFE54FA475F}"/>
          </ac:spMkLst>
        </pc:spChg>
        <pc:spChg chg="add mod ord topLvl">
          <ac:chgData name="rajuahmed1162021@gmail.com" userId="30f68a9591dbc57c" providerId="LiveId" clId="{025D549F-445A-462A-BCDF-6EE62F81CC2A}" dt="2024-05-04T04:10:17.327" v="7979" actId="207"/>
          <ac:spMkLst>
            <pc:docMk/>
            <pc:sldMk cId="1757292847" sldId="1001"/>
            <ac:spMk id="15" creationId="{71AD1291-9EAB-3A67-A7DF-F2E43C6DF276}"/>
          </ac:spMkLst>
        </pc:spChg>
        <pc:spChg chg="add mod">
          <ac:chgData name="rajuahmed1162021@gmail.com" userId="30f68a9591dbc57c" providerId="LiveId" clId="{025D549F-445A-462A-BCDF-6EE62F81CC2A}" dt="2024-04-29T06:45:03.659" v="1779" actId="403"/>
          <ac:spMkLst>
            <pc:docMk/>
            <pc:sldMk cId="1757292847" sldId="1001"/>
            <ac:spMk id="17" creationId="{1351D67B-B19F-D8FF-6227-4A8BECFD5F7C}"/>
          </ac:spMkLst>
        </pc:spChg>
        <pc:spChg chg="add mod">
          <ac:chgData name="rajuahmed1162021@gmail.com" userId="30f68a9591dbc57c" providerId="LiveId" clId="{025D549F-445A-462A-BCDF-6EE62F81CC2A}" dt="2024-04-29T06:45:00.295" v="1772" actId="1076"/>
          <ac:spMkLst>
            <pc:docMk/>
            <pc:sldMk cId="1757292847" sldId="1001"/>
            <ac:spMk id="18" creationId="{9292BC98-E6F7-9208-96B2-4FFEF9DEA6CB}"/>
          </ac:spMkLst>
        </pc:spChg>
        <pc:spChg chg="add mod">
          <ac:chgData name="rajuahmed1162021@gmail.com" userId="30f68a9591dbc57c" providerId="LiveId" clId="{025D549F-445A-462A-BCDF-6EE62F81CC2A}" dt="2024-04-29T06:45:00.295" v="1772" actId="1076"/>
          <ac:spMkLst>
            <pc:docMk/>
            <pc:sldMk cId="1757292847" sldId="1001"/>
            <ac:spMk id="19" creationId="{FCA7599A-DF60-779E-7FCB-8585861E6056}"/>
          </ac:spMkLst>
        </pc:spChg>
        <pc:spChg chg="del">
          <ac:chgData name="rajuahmed1162021@gmail.com" userId="30f68a9591dbc57c" providerId="LiveId" clId="{025D549F-445A-462A-BCDF-6EE62F81CC2A}" dt="2024-04-29T05:44:53.867" v="732" actId="478"/>
          <ac:spMkLst>
            <pc:docMk/>
            <pc:sldMk cId="1757292847" sldId="1001"/>
            <ac:spMk id="21" creationId="{34205610-938C-08EE-D60F-84BE7C8CE428}"/>
          </ac:spMkLst>
        </pc:spChg>
        <pc:spChg chg="del">
          <ac:chgData name="rajuahmed1162021@gmail.com" userId="30f68a9591dbc57c" providerId="LiveId" clId="{025D549F-445A-462A-BCDF-6EE62F81CC2A}" dt="2024-04-29T05:44:53.867" v="732" actId="478"/>
          <ac:spMkLst>
            <pc:docMk/>
            <pc:sldMk cId="1757292847" sldId="1001"/>
            <ac:spMk id="22" creationId="{04E75509-5088-8947-C03B-A2BA3EBFC451}"/>
          </ac:spMkLst>
        </pc:spChg>
        <pc:spChg chg="mod topLvl">
          <ac:chgData name="rajuahmed1162021@gmail.com" userId="30f68a9591dbc57c" providerId="LiveId" clId="{025D549F-445A-462A-BCDF-6EE62F81CC2A}" dt="2024-05-04T04:10:35.839" v="7980" actId="14861"/>
          <ac:spMkLst>
            <pc:docMk/>
            <pc:sldMk cId="1757292847" sldId="1001"/>
            <ac:spMk id="23" creationId="{026791C8-A065-B30D-4E39-F5ACBC667E1E}"/>
          </ac:spMkLst>
        </pc:spChg>
        <pc:spChg chg="mod topLvl">
          <ac:chgData name="rajuahmed1162021@gmail.com" userId="30f68a9591dbc57c" providerId="LiveId" clId="{025D549F-445A-462A-BCDF-6EE62F81CC2A}" dt="2024-05-04T04:09:59.165" v="7977" actId="165"/>
          <ac:spMkLst>
            <pc:docMk/>
            <pc:sldMk cId="1757292847" sldId="1001"/>
            <ac:spMk id="24" creationId="{93CEDC8B-CF22-9B51-2FB0-FFA04A2F21C2}"/>
          </ac:spMkLst>
        </pc:spChg>
        <pc:spChg chg="mod topLvl">
          <ac:chgData name="rajuahmed1162021@gmail.com" userId="30f68a9591dbc57c" providerId="LiveId" clId="{025D549F-445A-462A-BCDF-6EE62F81CC2A}" dt="2024-05-04T04:09:59.165" v="7977" actId="165"/>
          <ac:spMkLst>
            <pc:docMk/>
            <pc:sldMk cId="1757292847" sldId="1001"/>
            <ac:spMk id="32" creationId="{B3222346-7751-6DA1-51B3-72F47CC1E771}"/>
          </ac:spMkLst>
        </pc:spChg>
        <pc:spChg chg="del mod ord topLvl">
          <ac:chgData name="rajuahmed1162021@gmail.com" userId="30f68a9591dbc57c" providerId="LiveId" clId="{025D549F-445A-462A-BCDF-6EE62F81CC2A}" dt="2024-05-04T04:07:53.566" v="7913" actId="478"/>
          <ac:spMkLst>
            <pc:docMk/>
            <pc:sldMk cId="1757292847" sldId="1001"/>
            <ac:spMk id="33" creationId="{ED22CC7F-82DA-B3A3-43A0-30190844DD2B}"/>
          </ac:spMkLst>
        </pc:spChg>
        <pc:spChg chg="mod topLvl">
          <ac:chgData name="rajuahmed1162021@gmail.com" userId="30f68a9591dbc57c" providerId="LiveId" clId="{025D549F-445A-462A-BCDF-6EE62F81CC2A}" dt="2024-05-04T04:09:59.165" v="7977" actId="165"/>
          <ac:spMkLst>
            <pc:docMk/>
            <pc:sldMk cId="1757292847" sldId="1001"/>
            <ac:spMk id="35" creationId="{80D6FA4B-13FD-BCAE-E0B0-F6AA9285CE3D}"/>
          </ac:spMkLst>
        </pc:spChg>
        <pc:spChg chg="del mod ord topLvl">
          <ac:chgData name="rajuahmed1162021@gmail.com" userId="30f68a9591dbc57c" providerId="LiveId" clId="{025D549F-445A-462A-BCDF-6EE62F81CC2A}" dt="2024-05-04T04:07:50.895" v="7912" actId="478"/>
          <ac:spMkLst>
            <pc:docMk/>
            <pc:sldMk cId="1757292847" sldId="1001"/>
            <ac:spMk id="36" creationId="{7FF3CDAF-775F-B3FB-67AC-0F64B06FB6BF}"/>
          </ac:spMkLst>
        </pc:spChg>
        <pc:spChg chg="mod topLvl">
          <ac:chgData name="rajuahmed1162021@gmail.com" userId="30f68a9591dbc57c" providerId="LiveId" clId="{025D549F-445A-462A-BCDF-6EE62F81CC2A}" dt="2024-05-04T04:09:36.133" v="7976" actId="1038"/>
          <ac:spMkLst>
            <pc:docMk/>
            <pc:sldMk cId="1757292847" sldId="1001"/>
            <ac:spMk id="37" creationId="{67413729-2F8B-8040-0587-81133274390F}"/>
          </ac:spMkLst>
        </pc:spChg>
        <pc:spChg chg="mod topLvl">
          <ac:chgData name="rajuahmed1162021@gmail.com" userId="30f68a9591dbc57c" providerId="LiveId" clId="{025D549F-445A-462A-BCDF-6EE62F81CC2A}" dt="2024-05-04T04:09:36.133" v="7976" actId="1038"/>
          <ac:spMkLst>
            <pc:docMk/>
            <pc:sldMk cId="1757292847" sldId="1001"/>
            <ac:spMk id="38" creationId="{687F42E1-C837-B107-9515-832C3BF31861}"/>
          </ac:spMkLst>
        </pc:spChg>
        <pc:spChg chg="mod topLvl">
          <ac:chgData name="rajuahmed1162021@gmail.com" userId="30f68a9591dbc57c" providerId="LiveId" clId="{025D549F-445A-462A-BCDF-6EE62F81CC2A}" dt="2024-05-04T04:09:36.133" v="7976" actId="1038"/>
          <ac:spMkLst>
            <pc:docMk/>
            <pc:sldMk cId="1757292847" sldId="1001"/>
            <ac:spMk id="39" creationId="{9953403D-6813-3F0D-3689-097AA2037C28}"/>
          </ac:spMkLst>
        </pc:spChg>
        <pc:spChg chg="mod topLvl">
          <ac:chgData name="rajuahmed1162021@gmail.com" userId="30f68a9591dbc57c" providerId="LiveId" clId="{025D549F-445A-462A-BCDF-6EE62F81CC2A}" dt="2024-05-04T04:09:36.133" v="7976" actId="1038"/>
          <ac:spMkLst>
            <pc:docMk/>
            <pc:sldMk cId="1757292847" sldId="1001"/>
            <ac:spMk id="40" creationId="{F78ECA00-8A90-F866-0DFD-FBAFC18D6CE8}"/>
          </ac:spMkLst>
        </pc:spChg>
        <pc:spChg chg="mod topLvl">
          <ac:chgData name="rajuahmed1162021@gmail.com" userId="30f68a9591dbc57c" providerId="LiveId" clId="{025D549F-445A-462A-BCDF-6EE62F81CC2A}" dt="2024-05-04T04:09:36.133" v="7976" actId="1038"/>
          <ac:spMkLst>
            <pc:docMk/>
            <pc:sldMk cId="1757292847" sldId="1001"/>
            <ac:spMk id="41" creationId="{28425A70-C966-BBF6-4211-749626A263E5}"/>
          </ac:spMkLst>
        </pc:spChg>
        <pc:spChg chg="del">
          <ac:chgData name="rajuahmed1162021@gmail.com" userId="30f68a9591dbc57c" providerId="LiveId" clId="{025D549F-445A-462A-BCDF-6EE62F81CC2A}" dt="2024-04-29T05:44:56.380" v="733" actId="478"/>
          <ac:spMkLst>
            <pc:docMk/>
            <pc:sldMk cId="1757292847" sldId="1001"/>
            <ac:spMk id="42" creationId="{183B1367-9178-9C58-1AD7-0D8447BC5374}"/>
          </ac:spMkLst>
        </pc:spChg>
        <pc:spChg chg="mod topLvl">
          <ac:chgData name="rajuahmed1162021@gmail.com" userId="30f68a9591dbc57c" providerId="LiveId" clId="{025D549F-445A-462A-BCDF-6EE62F81CC2A}" dt="2024-05-04T04:09:36.133" v="7976" actId="1038"/>
          <ac:spMkLst>
            <pc:docMk/>
            <pc:sldMk cId="1757292847" sldId="1001"/>
            <ac:spMk id="43" creationId="{398B5B88-E4BF-1AFE-2618-A00488CB6274}"/>
          </ac:spMkLst>
        </pc:spChg>
        <pc:spChg chg="add del mod ord">
          <ac:chgData name="rajuahmed1162021@gmail.com" userId="30f68a9591dbc57c" providerId="LiveId" clId="{025D549F-445A-462A-BCDF-6EE62F81CC2A}" dt="2024-04-29T06:25:57.561" v="1463" actId="478"/>
          <ac:spMkLst>
            <pc:docMk/>
            <pc:sldMk cId="1757292847" sldId="1001"/>
            <ac:spMk id="51" creationId="{3215B42F-918C-880A-9F13-9789DD11D0AB}"/>
          </ac:spMkLst>
        </pc:spChg>
        <pc:spChg chg="del">
          <ac:chgData name="rajuahmed1162021@gmail.com" userId="30f68a9591dbc57c" providerId="LiveId" clId="{025D549F-445A-462A-BCDF-6EE62F81CC2A}" dt="2024-04-29T06:05:36.538" v="1278" actId="478"/>
          <ac:spMkLst>
            <pc:docMk/>
            <pc:sldMk cId="1757292847" sldId="1001"/>
            <ac:spMk id="53" creationId="{6DEC415C-8DEE-8FB6-D6DD-174972D9CD8E}"/>
          </ac:spMkLst>
        </pc:spChg>
        <pc:spChg chg="del">
          <ac:chgData name="rajuahmed1162021@gmail.com" userId="30f68a9591dbc57c" providerId="LiveId" clId="{025D549F-445A-462A-BCDF-6EE62F81CC2A}" dt="2024-04-29T06:05:36.538" v="1278" actId="478"/>
          <ac:spMkLst>
            <pc:docMk/>
            <pc:sldMk cId="1757292847" sldId="1001"/>
            <ac:spMk id="54" creationId="{066AE006-479B-C5BC-6E8B-72A168E5F834}"/>
          </ac:spMkLst>
        </pc:spChg>
        <pc:spChg chg="add del mod">
          <ac:chgData name="rajuahmed1162021@gmail.com" userId="30f68a9591dbc57c" providerId="LiveId" clId="{025D549F-445A-462A-BCDF-6EE62F81CC2A}" dt="2024-04-29T06:32:11.005" v="1559" actId="21"/>
          <ac:spMkLst>
            <pc:docMk/>
            <pc:sldMk cId="1757292847" sldId="1001"/>
            <ac:spMk id="55" creationId="{3F572D0A-9D53-4FDD-8965-D532FA0E9369}"/>
          </ac:spMkLst>
        </pc:spChg>
        <pc:spChg chg="add mod topLvl">
          <ac:chgData name="rajuahmed1162021@gmail.com" userId="30f68a9591dbc57c" providerId="LiveId" clId="{025D549F-445A-462A-BCDF-6EE62F81CC2A}" dt="2024-05-04T04:11:08.687" v="7983" actId="207"/>
          <ac:spMkLst>
            <pc:docMk/>
            <pc:sldMk cId="1757292847" sldId="1001"/>
            <ac:spMk id="58" creationId="{901295E6-149B-F516-359C-188766917BE7}"/>
          </ac:spMkLst>
        </pc:spChg>
        <pc:spChg chg="add mod topLvl">
          <ac:chgData name="rajuahmed1162021@gmail.com" userId="30f68a9591dbc57c" providerId="LiveId" clId="{025D549F-445A-462A-BCDF-6EE62F81CC2A}" dt="2024-05-04T04:10:57.662" v="7981" actId="207"/>
          <ac:spMkLst>
            <pc:docMk/>
            <pc:sldMk cId="1757292847" sldId="1001"/>
            <ac:spMk id="59" creationId="{B1DCFA53-14C5-08F2-B850-A3A8A87B7DC3}"/>
          </ac:spMkLst>
        </pc:spChg>
        <pc:spChg chg="add mod topLvl">
          <ac:chgData name="rajuahmed1162021@gmail.com" userId="30f68a9591dbc57c" providerId="LiveId" clId="{025D549F-445A-462A-BCDF-6EE62F81CC2A}" dt="2024-05-04T04:11:02.159" v="7982" actId="207"/>
          <ac:spMkLst>
            <pc:docMk/>
            <pc:sldMk cId="1757292847" sldId="1001"/>
            <ac:spMk id="60" creationId="{5E54DDFE-0F12-AB9D-2CFE-6E93536F296F}"/>
          </ac:spMkLst>
        </pc:spChg>
        <pc:spChg chg="add mod topLvl">
          <ac:chgData name="rajuahmed1162021@gmail.com" userId="30f68a9591dbc57c" providerId="LiveId" clId="{025D549F-445A-462A-BCDF-6EE62F81CC2A}" dt="2024-04-29T06:26:53.626" v="1470" actId="164"/>
          <ac:spMkLst>
            <pc:docMk/>
            <pc:sldMk cId="1757292847" sldId="1001"/>
            <ac:spMk id="61" creationId="{D4928A7D-3D7F-D394-0FEB-B14ACD5454A0}"/>
          </ac:spMkLst>
        </pc:spChg>
        <pc:spChg chg="add mod topLvl">
          <ac:chgData name="rajuahmed1162021@gmail.com" userId="30f68a9591dbc57c" providerId="LiveId" clId="{025D549F-445A-462A-BCDF-6EE62F81CC2A}" dt="2024-04-29T06:26:53.626" v="1470" actId="164"/>
          <ac:spMkLst>
            <pc:docMk/>
            <pc:sldMk cId="1757292847" sldId="1001"/>
            <ac:spMk id="62" creationId="{45151544-E659-C4CE-1509-C2F3FFB6F49D}"/>
          </ac:spMkLst>
        </pc:spChg>
        <pc:spChg chg="add mod topLvl">
          <ac:chgData name="rajuahmed1162021@gmail.com" userId="30f68a9591dbc57c" providerId="LiveId" clId="{025D549F-445A-462A-BCDF-6EE62F81CC2A}" dt="2024-04-29T06:26:53.626" v="1470" actId="164"/>
          <ac:spMkLst>
            <pc:docMk/>
            <pc:sldMk cId="1757292847" sldId="1001"/>
            <ac:spMk id="63" creationId="{AF463F89-7919-1E5C-BA44-196CF955EE5C}"/>
          </ac:spMkLst>
        </pc:spChg>
        <pc:spChg chg="mod topLvl">
          <ac:chgData name="rajuahmed1162021@gmail.com" userId="30f68a9591dbc57c" providerId="LiveId" clId="{025D549F-445A-462A-BCDF-6EE62F81CC2A}" dt="2024-04-29T06:31:37.418" v="1556" actId="1036"/>
          <ac:spMkLst>
            <pc:docMk/>
            <pc:sldMk cId="1757292847" sldId="1001"/>
            <ac:spMk id="69" creationId="{D4928A7D-3D7F-D394-0FEB-B14ACD5454A0}"/>
          </ac:spMkLst>
        </pc:spChg>
        <pc:spChg chg="mod topLvl">
          <ac:chgData name="rajuahmed1162021@gmail.com" userId="30f68a9591dbc57c" providerId="LiveId" clId="{025D549F-445A-462A-BCDF-6EE62F81CC2A}" dt="2024-04-29T06:31:37.418" v="1556" actId="1036"/>
          <ac:spMkLst>
            <pc:docMk/>
            <pc:sldMk cId="1757292847" sldId="1001"/>
            <ac:spMk id="70" creationId="{45151544-E659-C4CE-1509-C2F3FFB6F49D}"/>
          </ac:spMkLst>
        </pc:spChg>
        <pc:spChg chg="mod topLvl">
          <ac:chgData name="rajuahmed1162021@gmail.com" userId="30f68a9591dbc57c" providerId="LiveId" clId="{025D549F-445A-462A-BCDF-6EE62F81CC2A}" dt="2024-04-29T06:31:37.418" v="1556" actId="1036"/>
          <ac:spMkLst>
            <pc:docMk/>
            <pc:sldMk cId="1757292847" sldId="1001"/>
            <ac:spMk id="71" creationId="{AF463F89-7919-1E5C-BA44-196CF955EE5C}"/>
          </ac:spMkLst>
        </pc:spChg>
        <pc:spChg chg="add mod ord">
          <ac:chgData name="rajuahmed1162021@gmail.com" userId="30f68a9591dbc57c" providerId="LiveId" clId="{025D549F-445A-462A-BCDF-6EE62F81CC2A}" dt="2024-05-04T04:08:11.988" v="7918" actId="167"/>
          <ac:spMkLst>
            <pc:docMk/>
            <pc:sldMk cId="1757292847" sldId="1001"/>
            <ac:spMk id="72" creationId="{E26955F5-BFF7-EEFD-B173-FB0085612989}"/>
          </ac:spMkLst>
        </pc:spChg>
        <pc:spChg chg="add mod">
          <ac:chgData name="rajuahmed1162021@gmail.com" userId="30f68a9591dbc57c" providerId="LiveId" clId="{025D549F-445A-462A-BCDF-6EE62F81CC2A}" dt="2024-04-29T06:31:23.242" v="1540" actId="1036"/>
          <ac:spMkLst>
            <pc:docMk/>
            <pc:sldMk cId="1757292847" sldId="1001"/>
            <ac:spMk id="73" creationId="{7B7791B6-222E-0A1D-4DD7-7AD6EEA24CA2}"/>
          </ac:spMkLst>
        </pc:spChg>
        <pc:spChg chg="add del mod ord">
          <ac:chgData name="rajuahmed1162021@gmail.com" userId="30f68a9591dbc57c" providerId="LiveId" clId="{025D549F-445A-462A-BCDF-6EE62F81CC2A}" dt="2024-05-04T03:59:56.360" v="7793"/>
          <ac:spMkLst>
            <pc:docMk/>
            <pc:sldMk cId="1757292847" sldId="1001"/>
            <ac:spMk id="74" creationId="{81A93CEE-7298-F77A-5975-72734638AEF9}"/>
          </ac:spMkLst>
        </pc:spChg>
        <pc:spChg chg="add mod">
          <ac:chgData name="rajuahmed1162021@gmail.com" userId="30f68a9591dbc57c" providerId="LiveId" clId="{025D549F-445A-462A-BCDF-6EE62F81CC2A}" dt="2024-05-04T04:12:05.455" v="7989" actId="207"/>
          <ac:spMkLst>
            <pc:docMk/>
            <pc:sldMk cId="1757292847" sldId="1001"/>
            <ac:spMk id="75" creationId="{EDCD921B-862D-A49E-01C7-A5D69E2DEA52}"/>
          </ac:spMkLst>
        </pc:spChg>
        <pc:grpChg chg="add del mod">
          <ac:chgData name="rajuahmed1162021@gmail.com" userId="30f68a9591dbc57c" providerId="LiveId" clId="{025D549F-445A-462A-BCDF-6EE62F81CC2A}" dt="2024-04-29T05:39:43.500" v="725" actId="478"/>
          <ac:grpSpMkLst>
            <pc:docMk/>
            <pc:sldMk cId="1757292847" sldId="1001"/>
            <ac:grpSpMk id="2" creationId="{1F45C945-AA33-4D70-E921-D2D304C64AF2}"/>
          </ac:grpSpMkLst>
        </pc:grpChg>
        <pc:grpChg chg="add del mod">
          <ac:chgData name="rajuahmed1162021@gmail.com" userId="30f68a9591dbc57c" providerId="LiveId" clId="{025D549F-445A-462A-BCDF-6EE62F81CC2A}" dt="2024-05-04T04:06:37.745" v="7905" actId="165"/>
          <ac:grpSpMkLst>
            <pc:docMk/>
            <pc:sldMk cId="1757292847" sldId="1001"/>
            <ac:grpSpMk id="8" creationId="{45098777-A32E-68B8-F7A9-07C1C22A496A}"/>
          </ac:grpSpMkLst>
        </pc:grpChg>
        <pc:grpChg chg="add del mod">
          <ac:chgData name="rajuahmed1162021@gmail.com" userId="30f68a9591dbc57c" providerId="LiveId" clId="{025D549F-445A-462A-BCDF-6EE62F81CC2A}" dt="2024-04-29T06:09:40.380" v="1304" actId="165"/>
          <ac:grpSpMkLst>
            <pc:docMk/>
            <pc:sldMk cId="1757292847" sldId="1001"/>
            <ac:grpSpMk id="10" creationId="{DCCE9316-D5B0-F999-0710-72E862B1900B}"/>
          </ac:grpSpMkLst>
        </pc:grpChg>
        <pc:grpChg chg="add del mod">
          <ac:chgData name="rajuahmed1162021@gmail.com" userId="30f68a9591dbc57c" providerId="LiveId" clId="{025D549F-445A-462A-BCDF-6EE62F81CC2A}" dt="2024-05-04T04:09:59.165" v="7977" actId="165"/>
          <ac:grpSpMkLst>
            <pc:docMk/>
            <pc:sldMk cId="1757292847" sldId="1001"/>
            <ac:grpSpMk id="16" creationId="{99F74F78-39E7-76B2-EDE2-AB0E5F021587}"/>
          </ac:grpSpMkLst>
        </pc:grpChg>
        <pc:grpChg chg="add del mod">
          <ac:chgData name="rajuahmed1162021@gmail.com" userId="30f68a9591dbc57c" providerId="LiveId" clId="{025D549F-445A-462A-BCDF-6EE62F81CC2A}" dt="2024-04-29T06:08:40.682" v="1293" actId="165"/>
          <ac:grpSpMkLst>
            <pc:docMk/>
            <pc:sldMk cId="1757292847" sldId="1001"/>
            <ac:grpSpMk id="20" creationId="{D1868CDA-194E-E791-D1AA-866752674BC3}"/>
          </ac:grpSpMkLst>
        </pc:grpChg>
        <pc:grpChg chg="add del mod">
          <ac:chgData name="rajuahmed1162021@gmail.com" userId="30f68a9591dbc57c" providerId="LiveId" clId="{025D549F-445A-462A-BCDF-6EE62F81CC2A}" dt="2024-05-04T04:09:59.165" v="7977" actId="165"/>
          <ac:grpSpMkLst>
            <pc:docMk/>
            <pc:sldMk cId="1757292847" sldId="1001"/>
            <ac:grpSpMk id="20" creationId="{D3FB0649-F190-5644-AF7E-474BE63A3FE3}"/>
          </ac:grpSpMkLst>
        </pc:grpChg>
        <pc:grpChg chg="add del mod">
          <ac:chgData name="rajuahmed1162021@gmail.com" userId="30f68a9591dbc57c" providerId="LiveId" clId="{025D549F-445A-462A-BCDF-6EE62F81CC2A}" dt="2024-05-04T04:09:59.165" v="7977" actId="165"/>
          <ac:grpSpMkLst>
            <pc:docMk/>
            <pc:sldMk cId="1757292847" sldId="1001"/>
            <ac:grpSpMk id="21" creationId="{6C731EB1-05E3-2AB1-53F0-AA0CB55619FE}"/>
          </ac:grpSpMkLst>
        </pc:grpChg>
        <pc:grpChg chg="del">
          <ac:chgData name="rajuahmed1162021@gmail.com" userId="30f68a9591dbc57c" providerId="LiveId" clId="{025D549F-445A-462A-BCDF-6EE62F81CC2A}" dt="2024-04-29T05:44:53.867" v="732" actId="478"/>
          <ac:grpSpMkLst>
            <pc:docMk/>
            <pc:sldMk cId="1757292847" sldId="1001"/>
            <ac:grpSpMk id="25" creationId="{BC95E2A6-29EF-C0D0-2D03-D644F3550071}"/>
          </ac:grpSpMkLst>
        </pc:grpChg>
        <pc:grpChg chg="del mod topLvl">
          <ac:chgData name="rajuahmed1162021@gmail.com" userId="30f68a9591dbc57c" providerId="LiveId" clId="{025D549F-445A-462A-BCDF-6EE62F81CC2A}" dt="2024-04-29T06:08:47.612" v="1294" actId="165"/>
          <ac:grpSpMkLst>
            <pc:docMk/>
            <pc:sldMk cId="1757292847" sldId="1001"/>
            <ac:grpSpMk id="34" creationId="{3DF69252-4823-FA7E-8622-7F9FEAC18B21}"/>
          </ac:grpSpMkLst>
        </pc:grpChg>
        <pc:grpChg chg="add del mod">
          <ac:chgData name="rajuahmed1162021@gmail.com" userId="30f68a9591dbc57c" providerId="LiveId" clId="{025D549F-445A-462A-BCDF-6EE62F81CC2A}" dt="2024-04-29T06:09:36.493" v="1303" actId="165"/>
          <ac:grpSpMkLst>
            <pc:docMk/>
            <pc:sldMk cId="1757292847" sldId="1001"/>
            <ac:grpSpMk id="44" creationId="{28A88334-A7D4-4916-C682-0587C91AC5D4}"/>
          </ac:grpSpMkLst>
        </pc:grpChg>
        <pc:grpChg chg="add del mod">
          <ac:chgData name="rajuahmed1162021@gmail.com" userId="30f68a9591dbc57c" providerId="LiveId" clId="{025D549F-445A-462A-BCDF-6EE62F81CC2A}" dt="2024-04-29T06:09:36.493" v="1303" actId="165"/>
          <ac:grpSpMkLst>
            <pc:docMk/>
            <pc:sldMk cId="1757292847" sldId="1001"/>
            <ac:grpSpMk id="45" creationId="{EBF7B214-523C-880A-DC75-6B21E613384F}"/>
          </ac:grpSpMkLst>
        </pc:grpChg>
        <pc:grpChg chg="add del mod">
          <ac:chgData name="rajuahmed1162021@gmail.com" userId="30f68a9591dbc57c" providerId="LiveId" clId="{025D549F-445A-462A-BCDF-6EE62F81CC2A}" dt="2024-04-29T06:09:36.493" v="1303" actId="165"/>
          <ac:grpSpMkLst>
            <pc:docMk/>
            <pc:sldMk cId="1757292847" sldId="1001"/>
            <ac:grpSpMk id="46" creationId="{A9C7ADC4-1EAF-0230-6F0E-7A998F1E6296}"/>
          </ac:grpSpMkLst>
        </pc:grpChg>
        <pc:grpChg chg="add del mod">
          <ac:chgData name="rajuahmed1162021@gmail.com" userId="30f68a9591dbc57c" providerId="LiveId" clId="{025D549F-445A-462A-BCDF-6EE62F81CC2A}" dt="2024-04-29T06:28:00.050" v="1482" actId="165"/>
          <ac:grpSpMkLst>
            <pc:docMk/>
            <pc:sldMk cId="1757292847" sldId="1001"/>
            <ac:grpSpMk id="48" creationId="{710BB840-765E-2CDD-117A-D7695D3D5AF7}"/>
          </ac:grpSpMkLst>
        </pc:grpChg>
        <pc:grpChg chg="add del mod">
          <ac:chgData name="rajuahmed1162021@gmail.com" userId="30f68a9591dbc57c" providerId="LiveId" clId="{025D549F-445A-462A-BCDF-6EE62F81CC2A}" dt="2024-04-29T06:27:40.972" v="1479" actId="165"/>
          <ac:grpSpMkLst>
            <pc:docMk/>
            <pc:sldMk cId="1757292847" sldId="1001"/>
            <ac:grpSpMk id="49" creationId="{5626D7E2-52D3-AD9E-40A7-F8C192E9389A}"/>
          </ac:grpSpMkLst>
        </pc:grpChg>
        <pc:grpChg chg="add del mod">
          <ac:chgData name="rajuahmed1162021@gmail.com" userId="30f68a9591dbc57c" providerId="LiveId" clId="{025D549F-445A-462A-BCDF-6EE62F81CC2A}" dt="2024-04-29T06:28:00.050" v="1482" actId="165"/>
          <ac:grpSpMkLst>
            <pc:docMk/>
            <pc:sldMk cId="1757292847" sldId="1001"/>
            <ac:grpSpMk id="50" creationId="{E4895AA4-4309-B5AA-3719-AB4EF7F07257}"/>
          </ac:grpSpMkLst>
        </pc:grpChg>
        <pc:grpChg chg="add del mod">
          <ac:chgData name="rajuahmed1162021@gmail.com" userId="30f68a9591dbc57c" providerId="LiveId" clId="{025D549F-445A-462A-BCDF-6EE62F81CC2A}" dt="2024-04-29T06:26:49.050" v="1469" actId="165"/>
          <ac:grpSpMkLst>
            <pc:docMk/>
            <pc:sldMk cId="1757292847" sldId="1001"/>
            <ac:grpSpMk id="64" creationId="{BD83DC85-E634-555E-0651-3F8896002C1D}"/>
          </ac:grpSpMkLst>
        </pc:grpChg>
        <pc:grpChg chg="add del mod">
          <ac:chgData name="rajuahmed1162021@gmail.com" userId="30f68a9591dbc57c" providerId="LiveId" clId="{025D549F-445A-462A-BCDF-6EE62F81CC2A}" dt="2024-04-29T06:26:54.845" v="1471" actId="21"/>
          <ac:grpSpMkLst>
            <pc:docMk/>
            <pc:sldMk cId="1757292847" sldId="1001"/>
            <ac:grpSpMk id="66" creationId="{A1F7D961-9E48-A305-EF6B-F869AED0D328}"/>
          </ac:grpSpMkLst>
        </pc:grpChg>
        <pc:grpChg chg="add del mod">
          <ac:chgData name="rajuahmed1162021@gmail.com" userId="30f68a9591dbc57c" providerId="LiveId" clId="{025D549F-445A-462A-BCDF-6EE62F81CC2A}" dt="2024-05-04T04:02:48.162" v="7859" actId="165"/>
          <ac:grpSpMkLst>
            <pc:docMk/>
            <pc:sldMk cId="1757292847" sldId="1001"/>
            <ac:grpSpMk id="67" creationId="{24CBC455-209B-BE31-13C1-96BB1DD3902D}"/>
          </ac:grpSpMkLst>
        </pc:grpChg>
        <pc:grpChg chg="add del mod">
          <ac:chgData name="rajuahmed1162021@gmail.com" userId="30f68a9591dbc57c" providerId="LiveId" clId="{025D549F-445A-462A-BCDF-6EE62F81CC2A}" dt="2024-04-29T06:27:11.933" v="1475" actId="165"/>
          <ac:grpSpMkLst>
            <pc:docMk/>
            <pc:sldMk cId="1757292847" sldId="1001"/>
            <ac:grpSpMk id="68" creationId="{A1F7D961-9E48-A305-EF6B-F869AED0D328}"/>
          </ac:grpSpMkLst>
        </pc:grpChg>
        <pc:picChg chg="add del mod modCrop">
          <ac:chgData name="rajuahmed1162021@gmail.com" userId="30f68a9591dbc57c" providerId="LiveId" clId="{025D549F-445A-462A-BCDF-6EE62F81CC2A}" dt="2024-05-04T04:00:07.601" v="7796" actId="478"/>
          <ac:picMkLst>
            <pc:docMk/>
            <pc:sldMk cId="1757292847" sldId="1001"/>
            <ac:picMk id="3" creationId="{01B59A96-ACB0-7C9D-FBB6-B47F2A58B78C}"/>
          </ac:picMkLst>
        </pc:picChg>
        <pc:picChg chg="del">
          <ac:chgData name="rajuahmed1162021@gmail.com" userId="30f68a9591dbc57c" providerId="LiveId" clId="{025D549F-445A-462A-BCDF-6EE62F81CC2A}" dt="2024-04-29T05:44:53.867" v="732" actId="478"/>
          <ac:picMkLst>
            <pc:docMk/>
            <pc:sldMk cId="1757292847" sldId="1001"/>
            <ac:picMk id="4" creationId="{616DC202-9F89-BF3E-D4AC-5EE7A221FDA2}"/>
          </ac:picMkLst>
        </pc:picChg>
        <pc:picChg chg="add mod ord modCrop">
          <ac:chgData name="rajuahmed1162021@gmail.com" userId="30f68a9591dbc57c" providerId="LiveId" clId="{025D549F-445A-462A-BCDF-6EE62F81CC2A}" dt="2024-05-04T04:11:39.952" v="7988" actId="553"/>
          <ac:picMkLst>
            <pc:docMk/>
            <pc:sldMk cId="1757292847" sldId="1001"/>
            <ac:picMk id="7" creationId="{6E7224FB-A7B2-09D4-26FB-CEA752C1739D}"/>
          </ac:picMkLst>
        </pc:picChg>
        <pc:picChg chg="add del mod">
          <ac:chgData name="rajuahmed1162021@gmail.com" userId="30f68a9591dbc57c" providerId="LiveId" clId="{025D549F-445A-462A-BCDF-6EE62F81CC2A}" dt="2024-04-29T06:00:05.916" v="1183" actId="478"/>
          <ac:picMkLst>
            <pc:docMk/>
            <pc:sldMk cId="1757292847" sldId="1001"/>
            <ac:picMk id="16" creationId="{8C4DEB14-D9B5-2ABB-B5E5-D53CC4E01EBD}"/>
          </ac:picMkLst>
        </pc:picChg>
        <pc:cxnChg chg="mod">
          <ac:chgData name="rajuahmed1162021@gmail.com" userId="30f68a9591dbc57c" providerId="LiveId" clId="{025D549F-445A-462A-BCDF-6EE62F81CC2A}" dt="2024-04-29T04:50:42.013" v="327"/>
          <ac:cxnSpMkLst>
            <pc:docMk/>
            <pc:sldMk cId="1757292847" sldId="1001"/>
            <ac:cxnSpMk id="3" creationId="{2B566680-52F2-80B7-31B1-0C46AF1B0AD7}"/>
          </ac:cxnSpMkLst>
        </pc:cxnChg>
        <pc:cxnChg chg="mod">
          <ac:chgData name="rajuahmed1162021@gmail.com" userId="30f68a9591dbc57c" providerId="LiveId" clId="{025D549F-445A-462A-BCDF-6EE62F81CC2A}" dt="2024-04-29T04:50:42.013" v="327"/>
          <ac:cxnSpMkLst>
            <pc:docMk/>
            <pc:sldMk cId="1757292847" sldId="1001"/>
            <ac:cxnSpMk id="5" creationId="{90AE4907-9735-A1BF-73AC-EC7F6CFD18A6}"/>
          </ac:cxnSpMkLst>
        </pc:cxnChg>
        <pc:cxnChg chg="mod">
          <ac:chgData name="rajuahmed1162021@gmail.com" userId="30f68a9591dbc57c" providerId="LiveId" clId="{025D549F-445A-462A-BCDF-6EE62F81CC2A}" dt="2024-04-29T04:50:42.013" v="327"/>
          <ac:cxnSpMkLst>
            <pc:docMk/>
            <pc:sldMk cId="1757292847" sldId="1001"/>
            <ac:cxnSpMk id="6" creationId="{21E4F6DD-09F4-854E-5FC8-88CAF4206AE4}"/>
          </ac:cxnSpMkLst>
        </pc:cxnChg>
        <pc:cxnChg chg="mod">
          <ac:chgData name="rajuahmed1162021@gmail.com" userId="30f68a9591dbc57c" providerId="LiveId" clId="{025D549F-445A-462A-BCDF-6EE62F81CC2A}" dt="2024-04-29T04:50:42.013" v="327"/>
          <ac:cxnSpMkLst>
            <pc:docMk/>
            <pc:sldMk cId="1757292847" sldId="1001"/>
            <ac:cxnSpMk id="9" creationId="{00F18ECC-382C-EADB-61D7-C8BFB442BBF3}"/>
          </ac:cxnSpMkLst>
        </pc:cxnChg>
        <pc:cxnChg chg="add del mod">
          <ac:chgData name="rajuahmed1162021@gmail.com" userId="30f68a9591dbc57c" providerId="LiveId" clId="{025D549F-445A-462A-BCDF-6EE62F81CC2A}" dt="2024-05-04T04:06:31.774" v="7904" actId="478"/>
          <ac:cxnSpMkLst>
            <pc:docMk/>
            <pc:sldMk cId="1757292847" sldId="1001"/>
            <ac:cxnSpMk id="10" creationId="{FE310CDF-1CD3-CF96-BEB0-FB857B9E9A58}"/>
          </ac:cxnSpMkLst>
        </pc:cxnChg>
        <pc:cxnChg chg="del mod topLvl">
          <ac:chgData name="rajuahmed1162021@gmail.com" userId="30f68a9591dbc57c" providerId="LiveId" clId="{025D549F-445A-462A-BCDF-6EE62F81CC2A}" dt="2024-04-29T06:31:52.152" v="1558" actId="478"/>
          <ac:cxnSpMkLst>
            <pc:docMk/>
            <pc:sldMk cId="1757292847" sldId="1001"/>
            <ac:cxnSpMk id="11" creationId="{B3EAFB80-39FB-B0A4-4F94-283FB8ECF006}"/>
          </ac:cxnSpMkLst>
        </pc:cxnChg>
        <pc:cxnChg chg="add del mod">
          <ac:chgData name="rajuahmed1162021@gmail.com" userId="30f68a9591dbc57c" providerId="LiveId" clId="{025D549F-445A-462A-BCDF-6EE62F81CC2A}" dt="2024-05-04T04:06:31.774" v="7904" actId="478"/>
          <ac:cxnSpMkLst>
            <pc:docMk/>
            <pc:sldMk cId="1757292847" sldId="1001"/>
            <ac:cxnSpMk id="11" creationId="{F042F7D3-FF3F-9755-B67C-8D4ACDFC1838}"/>
          </ac:cxnSpMkLst>
        </pc:cxnChg>
        <pc:cxnChg chg="del mod topLvl">
          <ac:chgData name="rajuahmed1162021@gmail.com" userId="30f68a9591dbc57c" providerId="LiveId" clId="{025D549F-445A-462A-BCDF-6EE62F81CC2A}" dt="2024-04-29T06:31:49.624" v="1557" actId="478"/>
          <ac:cxnSpMkLst>
            <pc:docMk/>
            <pc:sldMk cId="1757292847" sldId="1001"/>
            <ac:cxnSpMk id="12" creationId="{1FF9D6E7-3E1F-6FC6-15A1-A54522C42220}"/>
          </ac:cxnSpMkLst>
        </pc:cxnChg>
        <pc:cxnChg chg="del mod topLvl">
          <ac:chgData name="rajuahmed1162021@gmail.com" userId="30f68a9591dbc57c" providerId="LiveId" clId="{025D549F-445A-462A-BCDF-6EE62F81CC2A}" dt="2024-04-29T06:31:49.624" v="1557" actId="478"/>
          <ac:cxnSpMkLst>
            <pc:docMk/>
            <pc:sldMk cId="1757292847" sldId="1001"/>
            <ac:cxnSpMk id="13" creationId="{7620B887-0089-C728-8AB1-505B8C570B21}"/>
          </ac:cxnSpMkLst>
        </pc:cxnChg>
        <pc:cxnChg chg="del mod topLvl">
          <ac:chgData name="rajuahmed1162021@gmail.com" userId="30f68a9591dbc57c" providerId="LiveId" clId="{025D549F-445A-462A-BCDF-6EE62F81CC2A}" dt="2024-04-29T06:31:49.624" v="1557" actId="478"/>
          <ac:cxnSpMkLst>
            <pc:docMk/>
            <pc:sldMk cId="1757292847" sldId="1001"/>
            <ac:cxnSpMk id="14" creationId="{39F40748-53C5-6B98-1DB5-FB9EF9D436F0}"/>
          </ac:cxnSpMkLst>
        </pc:cxnChg>
        <pc:cxnChg chg="add del mod">
          <ac:chgData name="rajuahmed1162021@gmail.com" userId="30f68a9591dbc57c" providerId="LiveId" clId="{025D549F-445A-462A-BCDF-6EE62F81CC2A}" dt="2024-04-29T06:11:11.178" v="1387" actId="478"/>
          <ac:cxnSpMkLst>
            <pc:docMk/>
            <pc:sldMk cId="1757292847" sldId="1001"/>
            <ac:cxnSpMk id="47" creationId="{CE5D2F7C-35AA-5BE7-1939-253C92099271}"/>
          </ac:cxnSpMkLst>
        </pc:cxnChg>
        <pc:cxnChg chg="add del mod">
          <ac:chgData name="rajuahmed1162021@gmail.com" userId="30f68a9591dbc57c" providerId="LiveId" clId="{025D549F-445A-462A-BCDF-6EE62F81CC2A}" dt="2024-04-29T06:22:44.043" v="1424" actId="478"/>
          <ac:cxnSpMkLst>
            <pc:docMk/>
            <pc:sldMk cId="1757292847" sldId="1001"/>
            <ac:cxnSpMk id="52" creationId="{9AD48267-9BA2-267F-F7BB-4482842917E0}"/>
          </ac:cxnSpMkLst>
        </pc:cxnChg>
        <pc:cxnChg chg="add del mod">
          <ac:chgData name="rajuahmed1162021@gmail.com" userId="30f68a9591dbc57c" providerId="LiveId" clId="{025D549F-445A-462A-BCDF-6EE62F81CC2A}" dt="2024-04-29T06:26:07.547" v="1464" actId="478"/>
          <ac:cxnSpMkLst>
            <pc:docMk/>
            <pc:sldMk cId="1757292847" sldId="1001"/>
            <ac:cxnSpMk id="56" creationId="{7D34BCCE-D5F9-6FC0-B9A7-4E973B04269E}"/>
          </ac:cxnSpMkLst>
        </pc:cxnChg>
        <pc:cxnChg chg="add del mod">
          <ac:chgData name="rajuahmed1162021@gmail.com" userId="30f68a9591dbc57c" providerId="LiveId" clId="{025D549F-445A-462A-BCDF-6EE62F81CC2A}" dt="2024-04-29T06:26:07.547" v="1464" actId="478"/>
          <ac:cxnSpMkLst>
            <pc:docMk/>
            <pc:sldMk cId="1757292847" sldId="1001"/>
            <ac:cxnSpMk id="57" creationId="{5A22BFFA-83D5-FFAC-8FCE-AD72C68291E6}"/>
          </ac:cxnSpMkLst>
        </pc:cxnChg>
        <pc:cxnChg chg="add del mod">
          <ac:chgData name="rajuahmed1162021@gmail.com" userId="30f68a9591dbc57c" providerId="LiveId" clId="{025D549F-445A-462A-BCDF-6EE62F81CC2A}" dt="2024-04-29T06:28:39.162" v="1484" actId="478"/>
          <ac:cxnSpMkLst>
            <pc:docMk/>
            <pc:sldMk cId="1757292847" sldId="1001"/>
            <ac:cxnSpMk id="65" creationId="{C7D4C27D-89BB-E777-5141-EA9F21080E78}"/>
          </ac:cxnSpMkLst>
        </pc:cxnChg>
        <pc:cxnChg chg="add del mod">
          <ac:chgData name="rajuahmed1162021@gmail.com" userId="30f68a9591dbc57c" providerId="LiveId" clId="{025D549F-445A-462A-BCDF-6EE62F81CC2A}" dt="2024-04-29T06:35:05.768" v="1582" actId="478"/>
          <ac:cxnSpMkLst>
            <pc:docMk/>
            <pc:sldMk cId="1757292847" sldId="1001"/>
            <ac:cxnSpMk id="77" creationId="{385C6A1B-252C-95EB-5F2E-50A9C4B5D151}"/>
          </ac:cxnSpMkLst>
        </pc:cxnChg>
      </pc:sldChg>
      <pc:sldChg chg="addSp modSp del">
        <pc:chgData name="rajuahmed1162021@gmail.com" userId="30f68a9591dbc57c" providerId="LiveId" clId="{025D549F-445A-462A-BCDF-6EE62F81CC2A}" dt="2024-04-29T05:37:22.262" v="668" actId="47"/>
        <pc:sldMkLst>
          <pc:docMk/>
          <pc:sldMk cId="1500345921" sldId="1004"/>
        </pc:sldMkLst>
        <pc:grpChg chg="add mod">
          <ac:chgData name="rajuahmed1162021@gmail.com" userId="30f68a9591dbc57c" providerId="LiveId" clId="{025D549F-445A-462A-BCDF-6EE62F81CC2A}" dt="2024-04-29T04:50:40.105" v="326"/>
          <ac:grpSpMkLst>
            <pc:docMk/>
            <pc:sldMk cId="1500345921" sldId="1004"/>
            <ac:grpSpMk id="2" creationId="{FB7A9419-01C4-4464-EDC5-59B45FCF3B10}"/>
          </ac:grpSpMkLst>
        </pc:grpChg>
        <pc:cxnChg chg="mod">
          <ac:chgData name="rajuahmed1162021@gmail.com" userId="30f68a9591dbc57c" providerId="LiveId" clId="{025D549F-445A-462A-BCDF-6EE62F81CC2A}" dt="2024-04-29T04:50:40.105" v="326"/>
          <ac:cxnSpMkLst>
            <pc:docMk/>
            <pc:sldMk cId="1500345921" sldId="1004"/>
            <ac:cxnSpMk id="3" creationId="{4C9DA182-BC0E-BAD1-03F8-DE5A328C44E1}"/>
          </ac:cxnSpMkLst>
        </pc:cxnChg>
        <pc:cxnChg chg="mod">
          <ac:chgData name="rajuahmed1162021@gmail.com" userId="30f68a9591dbc57c" providerId="LiveId" clId="{025D549F-445A-462A-BCDF-6EE62F81CC2A}" dt="2024-04-29T04:50:40.105" v="326"/>
          <ac:cxnSpMkLst>
            <pc:docMk/>
            <pc:sldMk cId="1500345921" sldId="1004"/>
            <ac:cxnSpMk id="5" creationId="{17EA17EC-D476-0DE3-A3E5-5889DF44926A}"/>
          </ac:cxnSpMkLst>
        </pc:cxnChg>
        <pc:cxnChg chg="mod">
          <ac:chgData name="rajuahmed1162021@gmail.com" userId="30f68a9591dbc57c" providerId="LiveId" clId="{025D549F-445A-462A-BCDF-6EE62F81CC2A}" dt="2024-04-29T04:50:40.105" v="326"/>
          <ac:cxnSpMkLst>
            <pc:docMk/>
            <pc:sldMk cId="1500345921" sldId="1004"/>
            <ac:cxnSpMk id="8" creationId="{9639E697-0BBD-B301-9C62-65195D2307EB}"/>
          </ac:cxnSpMkLst>
        </pc:cxnChg>
        <pc:cxnChg chg="mod">
          <ac:chgData name="rajuahmed1162021@gmail.com" userId="30f68a9591dbc57c" providerId="LiveId" clId="{025D549F-445A-462A-BCDF-6EE62F81CC2A}" dt="2024-04-29T04:50:40.105" v="326"/>
          <ac:cxnSpMkLst>
            <pc:docMk/>
            <pc:sldMk cId="1500345921" sldId="1004"/>
            <ac:cxnSpMk id="10" creationId="{894FF8E8-43D6-16D5-5383-22C5736C5C58}"/>
          </ac:cxnSpMkLst>
        </pc:cxnChg>
      </pc:sldChg>
      <pc:sldChg chg="addSp delSp modSp mod modClrScheme chgLayout">
        <pc:chgData name="rajuahmed1162021@gmail.com" userId="30f68a9591dbc57c" providerId="LiveId" clId="{025D549F-445A-462A-BCDF-6EE62F81CC2A}" dt="2024-05-04T05:59:44.746" v="8929" actId="207"/>
        <pc:sldMkLst>
          <pc:docMk/>
          <pc:sldMk cId="3846521099" sldId="1006"/>
        </pc:sldMkLst>
        <pc:spChg chg="add mod ord">
          <ac:chgData name="rajuahmed1162021@gmail.com" userId="30f68a9591dbc57c" providerId="LiveId" clId="{025D549F-445A-462A-BCDF-6EE62F81CC2A}" dt="2024-05-04T05:44:06.369" v="8852" actId="207"/>
          <ac:spMkLst>
            <pc:docMk/>
            <pc:sldMk cId="3846521099" sldId="1006"/>
            <ac:spMk id="2" creationId="{F950C6DF-21D7-099A-EADC-0E50FA2FD4AF}"/>
          </ac:spMkLst>
        </pc:spChg>
        <pc:spChg chg="add mod ord">
          <ac:chgData name="rajuahmed1162021@gmail.com" userId="30f68a9591dbc57c" providerId="LiveId" clId="{025D549F-445A-462A-BCDF-6EE62F81CC2A}" dt="2024-05-04T05:58:58.323" v="8864" actId="207"/>
          <ac:spMkLst>
            <pc:docMk/>
            <pc:sldMk cId="3846521099" sldId="1006"/>
            <ac:spMk id="3" creationId="{3ED13117-7C0E-E7C8-A048-882BC90E03E8}"/>
          </ac:spMkLst>
        </pc:spChg>
        <pc:spChg chg="add mod ord">
          <ac:chgData name="rajuahmed1162021@gmail.com" userId="30f68a9591dbc57c" providerId="LiveId" clId="{025D549F-445A-462A-BCDF-6EE62F81CC2A}" dt="2024-05-04T05:44:17.073" v="8854" actId="207"/>
          <ac:spMkLst>
            <pc:docMk/>
            <pc:sldMk cId="3846521099" sldId="1006"/>
            <ac:spMk id="4" creationId="{F03E3753-474D-391D-2F97-AA64B69C52BD}"/>
          </ac:spMkLst>
        </pc:spChg>
        <pc:spChg chg="add mod ord">
          <ac:chgData name="rajuahmed1162021@gmail.com" userId="30f68a9591dbc57c" providerId="LiveId" clId="{025D549F-445A-462A-BCDF-6EE62F81CC2A}" dt="2024-05-04T05:58:58.323" v="8864" actId="207"/>
          <ac:spMkLst>
            <pc:docMk/>
            <pc:sldMk cId="3846521099" sldId="1006"/>
            <ac:spMk id="5" creationId="{0782F2B8-49B6-28B9-2978-0636F18DC9AD}"/>
          </ac:spMkLst>
        </pc:spChg>
        <pc:spChg chg="del">
          <ac:chgData name="rajuahmed1162021@gmail.com" userId="30f68a9591dbc57c" providerId="LiveId" clId="{025D549F-445A-462A-BCDF-6EE62F81CC2A}" dt="2024-04-29T10:08:53.610" v="2635" actId="478"/>
          <ac:spMkLst>
            <pc:docMk/>
            <pc:sldMk cId="3846521099" sldId="1006"/>
            <ac:spMk id="14" creationId="{0FF13AF6-14EE-09A5-51B7-0ADFA08A8D45}"/>
          </ac:spMkLst>
        </pc:spChg>
        <pc:spChg chg="del">
          <ac:chgData name="rajuahmed1162021@gmail.com" userId="30f68a9591dbc57c" providerId="LiveId" clId="{025D549F-445A-462A-BCDF-6EE62F81CC2A}" dt="2024-04-29T10:08:53.610" v="2635" actId="478"/>
          <ac:spMkLst>
            <pc:docMk/>
            <pc:sldMk cId="3846521099" sldId="1006"/>
            <ac:spMk id="15" creationId="{E2882C11-7A1A-7B04-2EBA-FB7D94FBA593}"/>
          </ac:spMkLst>
        </pc:spChg>
        <pc:spChg chg="del">
          <ac:chgData name="rajuahmed1162021@gmail.com" userId="30f68a9591dbc57c" providerId="LiveId" clId="{025D549F-445A-462A-BCDF-6EE62F81CC2A}" dt="2024-04-29T10:08:53.610" v="2635" actId="478"/>
          <ac:spMkLst>
            <pc:docMk/>
            <pc:sldMk cId="3846521099" sldId="1006"/>
            <ac:spMk id="16" creationId="{AF46EFD4-6CFA-FD2C-D1FC-F2144779C287}"/>
          </ac:spMkLst>
        </pc:spChg>
        <pc:spChg chg="del mod">
          <ac:chgData name="rajuahmed1162021@gmail.com" userId="30f68a9591dbc57c" providerId="LiveId" clId="{025D549F-445A-462A-BCDF-6EE62F81CC2A}" dt="2024-04-29T10:08:53.610" v="2635" actId="478"/>
          <ac:spMkLst>
            <pc:docMk/>
            <pc:sldMk cId="3846521099" sldId="1006"/>
            <ac:spMk id="17" creationId="{2E62ACED-EFAC-9696-BAFE-899DAA1DB8E8}"/>
          </ac:spMkLst>
        </pc:spChg>
        <pc:spChg chg="del mod">
          <ac:chgData name="rajuahmed1162021@gmail.com" userId="30f68a9591dbc57c" providerId="LiveId" clId="{025D549F-445A-462A-BCDF-6EE62F81CC2A}" dt="2024-04-29T10:08:53.610" v="2635" actId="478"/>
          <ac:spMkLst>
            <pc:docMk/>
            <pc:sldMk cId="3846521099" sldId="1006"/>
            <ac:spMk id="18" creationId="{8AEC0E8B-30C5-9F51-52E8-A22CFE237A36}"/>
          </ac:spMkLst>
        </pc:spChg>
        <pc:spChg chg="del mod">
          <ac:chgData name="rajuahmed1162021@gmail.com" userId="30f68a9591dbc57c" providerId="LiveId" clId="{025D549F-445A-462A-BCDF-6EE62F81CC2A}" dt="2024-04-29T10:08:53.610" v="2635" actId="478"/>
          <ac:spMkLst>
            <pc:docMk/>
            <pc:sldMk cId="3846521099" sldId="1006"/>
            <ac:spMk id="20" creationId="{03B7EDA9-B232-AAE6-89BE-3E8F49A38512}"/>
          </ac:spMkLst>
        </pc:spChg>
        <pc:spChg chg="add del mod">
          <ac:chgData name="rajuahmed1162021@gmail.com" userId="30f68a9591dbc57c" providerId="LiveId" clId="{025D549F-445A-462A-BCDF-6EE62F81CC2A}" dt="2024-04-29T10:08:38.825" v="2633" actId="478"/>
          <ac:spMkLst>
            <pc:docMk/>
            <pc:sldMk cId="3846521099" sldId="1006"/>
            <ac:spMk id="22" creationId="{E1C892F3-418B-85C8-C01B-6AA898FA930B}"/>
          </ac:spMkLst>
        </pc:spChg>
        <pc:spChg chg="del mod">
          <ac:chgData name="rajuahmed1162021@gmail.com" userId="30f68a9591dbc57c" providerId="LiveId" clId="{025D549F-445A-462A-BCDF-6EE62F81CC2A}" dt="2024-04-29T10:08:53.610" v="2635" actId="478"/>
          <ac:spMkLst>
            <pc:docMk/>
            <pc:sldMk cId="3846521099" sldId="1006"/>
            <ac:spMk id="23" creationId="{7EAEB44C-F7FA-488D-184C-50993396967D}"/>
          </ac:spMkLst>
        </pc:spChg>
        <pc:spChg chg="add mod">
          <ac:chgData name="rajuahmed1162021@gmail.com" userId="30f68a9591dbc57c" providerId="LiveId" clId="{025D549F-445A-462A-BCDF-6EE62F81CC2A}" dt="2024-04-29T10:29:38.690" v="2684" actId="12788"/>
          <ac:spMkLst>
            <pc:docMk/>
            <pc:sldMk cId="3846521099" sldId="1006"/>
            <ac:spMk id="27" creationId="{DAC6DB43-A19C-0381-67D5-10DA3EEB9282}"/>
          </ac:spMkLst>
        </pc:spChg>
        <pc:spChg chg="add del mod">
          <ac:chgData name="rajuahmed1162021@gmail.com" userId="30f68a9591dbc57c" providerId="LiveId" clId="{025D549F-445A-462A-BCDF-6EE62F81CC2A}" dt="2024-04-29T10:27:56.344" v="2674" actId="478"/>
          <ac:spMkLst>
            <pc:docMk/>
            <pc:sldMk cId="3846521099" sldId="1006"/>
            <ac:spMk id="28" creationId="{08426AC8-94BB-7B16-67AB-7735A543EA6C}"/>
          </ac:spMkLst>
        </pc:spChg>
        <pc:spChg chg="add del mod topLvl">
          <ac:chgData name="rajuahmed1162021@gmail.com" userId="30f68a9591dbc57c" providerId="LiveId" clId="{025D549F-445A-462A-BCDF-6EE62F81CC2A}" dt="2024-05-04T03:27:29.938" v="7418" actId="478"/>
          <ac:spMkLst>
            <pc:docMk/>
            <pc:sldMk cId="3846521099" sldId="1006"/>
            <ac:spMk id="29" creationId="{4AB40DDB-1DFF-28C9-3EDD-9F5AF8CFC819}"/>
          </ac:spMkLst>
        </pc:spChg>
        <pc:spChg chg="add mod topLvl">
          <ac:chgData name="rajuahmed1162021@gmail.com" userId="30f68a9591dbc57c" providerId="LiveId" clId="{025D549F-445A-462A-BCDF-6EE62F81CC2A}" dt="2024-04-29T10:29:12.537" v="2681" actId="165"/>
          <ac:spMkLst>
            <pc:docMk/>
            <pc:sldMk cId="3846521099" sldId="1006"/>
            <ac:spMk id="69" creationId="{BF80AAB1-5908-FA1F-4C34-FF88240ABDE6}"/>
          </ac:spMkLst>
        </pc:spChg>
        <pc:spChg chg="add mod topLvl">
          <ac:chgData name="rajuahmed1162021@gmail.com" userId="30f68a9591dbc57c" providerId="LiveId" clId="{025D549F-445A-462A-BCDF-6EE62F81CC2A}" dt="2024-04-29T10:29:12.537" v="2681" actId="165"/>
          <ac:spMkLst>
            <pc:docMk/>
            <pc:sldMk cId="3846521099" sldId="1006"/>
            <ac:spMk id="70" creationId="{EEDF8534-AAFA-281C-DBE6-8AEB223029FA}"/>
          </ac:spMkLst>
        </pc:spChg>
        <pc:spChg chg="add del mod topLvl">
          <ac:chgData name="rajuahmed1162021@gmail.com" userId="30f68a9591dbc57c" providerId="LiveId" clId="{025D549F-445A-462A-BCDF-6EE62F81CC2A}" dt="2024-05-04T03:28:09.328" v="7430" actId="478"/>
          <ac:spMkLst>
            <pc:docMk/>
            <pc:sldMk cId="3846521099" sldId="1006"/>
            <ac:spMk id="71" creationId="{EEEEC9AF-1D2E-7FBD-3682-B1A0110E4677}"/>
          </ac:spMkLst>
        </pc:spChg>
        <pc:spChg chg="add mod topLvl">
          <ac:chgData name="rajuahmed1162021@gmail.com" userId="30f68a9591dbc57c" providerId="LiveId" clId="{025D549F-445A-462A-BCDF-6EE62F81CC2A}" dt="2024-04-29T10:29:12.537" v="2681" actId="165"/>
          <ac:spMkLst>
            <pc:docMk/>
            <pc:sldMk cId="3846521099" sldId="1006"/>
            <ac:spMk id="72" creationId="{C9518A19-411C-667D-144B-7965C0028BFF}"/>
          </ac:spMkLst>
        </pc:spChg>
        <pc:spChg chg="add mod topLvl">
          <ac:chgData name="rajuahmed1162021@gmail.com" userId="30f68a9591dbc57c" providerId="LiveId" clId="{025D549F-445A-462A-BCDF-6EE62F81CC2A}" dt="2024-04-29T10:29:12.537" v="2681" actId="165"/>
          <ac:spMkLst>
            <pc:docMk/>
            <pc:sldMk cId="3846521099" sldId="1006"/>
            <ac:spMk id="73" creationId="{F2298515-608A-3925-36D1-49B62C6AE055}"/>
          </ac:spMkLst>
        </pc:spChg>
        <pc:spChg chg="add del mod">
          <ac:chgData name="rajuahmed1162021@gmail.com" userId="30f68a9591dbc57c" providerId="LiveId" clId="{025D549F-445A-462A-BCDF-6EE62F81CC2A}" dt="2024-04-29T10:25:56.679" v="2653" actId="478"/>
          <ac:spMkLst>
            <pc:docMk/>
            <pc:sldMk cId="3846521099" sldId="1006"/>
            <ac:spMk id="74" creationId="{F4D1E44D-08AA-E1BC-9570-1099A1EFAD38}"/>
          </ac:spMkLst>
        </pc:spChg>
        <pc:spChg chg="add mod topLvl">
          <ac:chgData name="rajuahmed1162021@gmail.com" userId="30f68a9591dbc57c" providerId="LiveId" clId="{025D549F-445A-462A-BCDF-6EE62F81CC2A}" dt="2024-04-29T10:29:12.537" v="2681" actId="165"/>
          <ac:spMkLst>
            <pc:docMk/>
            <pc:sldMk cId="3846521099" sldId="1006"/>
            <ac:spMk id="75" creationId="{7AA1443B-630B-E47F-4B9A-7671E838F6CD}"/>
          </ac:spMkLst>
        </pc:spChg>
        <pc:spChg chg="add mod topLvl">
          <ac:chgData name="rajuahmed1162021@gmail.com" userId="30f68a9591dbc57c" providerId="LiveId" clId="{025D549F-445A-462A-BCDF-6EE62F81CC2A}" dt="2024-04-29T10:29:12.537" v="2681" actId="165"/>
          <ac:spMkLst>
            <pc:docMk/>
            <pc:sldMk cId="3846521099" sldId="1006"/>
            <ac:spMk id="76" creationId="{90116A8E-03BF-BA15-D98A-51C300B7845B}"/>
          </ac:spMkLst>
        </pc:spChg>
        <pc:spChg chg="add mod topLvl">
          <ac:chgData name="rajuahmed1162021@gmail.com" userId="30f68a9591dbc57c" providerId="LiveId" clId="{025D549F-445A-462A-BCDF-6EE62F81CC2A}" dt="2024-04-29T10:29:12.537" v="2681" actId="165"/>
          <ac:spMkLst>
            <pc:docMk/>
            <pc:sldMk cId="3846521099" sldId="1006"/>
            <ac:spMk id="77" creationId="{86F51C8A-FE3F-B22C-FCAB-1BE41F15E2E8}"/>
          </ac:spMkLst>
        </pc:spChg>
        <pc:spChg chg="add del mod topLvl">
          <ac:chgData name="rajuahmed1162021@gmail.com" userId="30f68a9591dbc57c" providerId="LiveId" clId="{025D549F-445A-462A-BCDF-6EE62F81CC2A}" dt="2024-05-04T03:28:11.776" v="7431" actId="478"/>
          <ac:spMkLst>
            <pc:docMk/>
            <pc:sldMk cId="3846521099" sldId="1006"/>
            <ac:spMk id="78" creationId="{DFD92374-D2B4-0E23-200C-B01ADBA3378A}"/>
          </ac:spMkLst>
        </pc:spChg>
        <pc:spChg chg="add mod topLvl">
          <ac:chgData name="rajuahmed1162021@gmail.com" userId="30f68a9591dbc57c" providerId="LiveId" clId="{025D549F-445A-462A-BCDF-6EE62F81CC2A}" dt="2024-04-29T10:29:12.537" v="2681" actId="165"/>
          <ac:spMkLst>
            <pc:docMk/>
            <pc:sldMk cId="3846521099" sldId="1006"/>
            <ac:spMk id="79" creationId="{4901FAF9-155B-173F-B55C-650BF0955B8D}"/>
          </ac:spMkLst>
        </pc:spChg>
        <pc:spChg chg="add mod topLvl">
          <ac:chgData name="rajuahmed1162021@gmail.com" userId="30f68a9591dbc57c" providerId="LiveId" clId="{025D549F-445A-462A-BCDF-6EE62F81CC2A}" dt="2024-05-04T05:59:10.992" v="8865" actId="207"/>
          <ac:spMkLst>
            <pc:docMk/>
            <pc:sldMk cId="3846521099" sldId="1006"/>
            <ac:spMk id="80" creationId="{92A53550-6C2E-EF86-5CDA-3813F3D7D65F}"/>
          </ac:spMkLst>
        </pc:spChg>
        <pc:spChg chg="add mod topLvl">
          <ac:chgData name="rajuahmed1162021@gmail.com" userId="30f68a9591dbc57c" providerId="LiveId" clId="{025D549F-445A-462A-BCDF-6EE62F81CC2A}" dt="2024-05-04T05:59:10.992" v="8865" actId="207"/>
          <ac:spMkLst>
            <pc:docMk/>
            <pc:sldMk cId="3846521099" sldId="1006"/>
            <ac:spMk id="81" creationId="{EE580B70-EA9C-ECB2-D633-2E2D957EFBB9}"/>
          </ac:spMkLst>
        </pc:spChg>
        <pc:spChg chg="add mod topLvl">
          <ac:chgData name="rajuahmed1162021@gmail.com" userId="30f68a9591dbc57c" providerId="LiveId" clId="{025D549F-445A-462A-BCDF-6EE62F81CC2A}" dt="2024-05-04T05:59:10.992" v="8865" actId="207"/>
          <ac:spMkLst>
            <pc:docMk/>
            <pc:sldMk cId="3846521099" sldId="1006"/>
            <ac:spMk id="82" creationId="{3CA01EA4-324B-9589-D116-BD5470A5CF56}"/>
          </ac:spMkLst>
        </pc:spChg>
        <pc:spChg chg="add mod topLvl">
          <ac:chgData name="rajuahmed1162021@gmail.com" userId="30f68a9591dbc57c" providerId="LiveId" clId="{025D549F-445A-462A-BCDF-6EE62F81CC2A}" dt="2024-05-04T05:59:10.992" v="8865" actId="207"/>
          <ac:spMkLst>
            <pc:docMk/>
            <pc:sldMk cId="3846521099" sldId="1006"/>
            <ac:spMk id="83" creationId="{041F7A5F-BC8F-5E55-89F9-669970FAC579}"/>
          </ac:spMkLst>
        </pc:spChg>
        <pc:spChg chg="add del mod topLvl">
          <ac:chgData name="rajuahmed1162021@gmail.com" userId="30f68a9591dbc57c" providerId="LiveId" clId="{025D549F-445A-462A-BCDF-6EE62F81CC2A}" dt="2024-05-04T03:27:42.212" v="7423" actId="478"/>
          <ac:spMkLst>
            <pc:docMk/>
            <pc:sldMk cId="3846521099" sldId="1006"/>
            <ac:spMk id="84" creationId="{8A69F4A3-8188-11F0-E2DF-69692ED2C460}"/>
          </ac:spMkLst>
        </pc:spChg>
        <pc:spChg chg="add mod ord">
          <ac:chgData name="rajuahmed1162021@gmail.com" userId="30f68a9591dbc57c" providerId="LiveId" clId="{025D549F-445A-462A-BCDF-6EE62F81CC2A}" dt="2024-05-04T05:59:44.746" v="8929" actId="207"/>
          <ac:spMkLst>
            <pc:docMk/>
            <pc:sldMk cId="3846521099" sldId="1006"/>
            <ac:spMk id="90" creationId="{8F1549CE-EC11-14E4-6818-E489A0F6148E}"/>
          </ac:spMkLst>
        </pc:spChg>
        <pc:spChg chg="add del mod">
          <ac:chgData name="rajuahmed1162021@gmail.com" userId="30f68a9591dbc57c" providerId="LiveId" clId="{025D549F-445A-462A-BCDF-6EE62F81CC2A}" dt="2024-04-29T10:29:41.158" v="2685" actId="478"/>
          <ac:spMkLst>
            <pc:docMk/>
            <pc:sldMk cId="3846521099" sldId="1006"/>
            <ac:spMk id="91" creationId="{6F1BBEF5-E0F3-870A-6FB8-F5287DB91F17}"/>
          </ac:spMkLst>
        </pc:spChg>
        <pc:spChg chg="add del mod ord">
          <ac:chgData name="rajuahmed1162021@gmail.com" userId="30f68a9591dbc57c" providerId="LiveId" clId="{025D549F-445A-462A-BCDF-6EE62F81CC2A}" dt="2024-05-04T05:43:26.954" v="8844" actId="478"/>
          <ac:spMkLst>
            <pc:docMk/>
            <pc:sldMk cId="3846521099" sldId="1006"/>
            <ac:spMk id="92" creationId="{6E23BF08-E858-D625-35F2-38F92B8CD4D1}"/>
          </ac:spMkLst>
        </pc:spChg>
        <pc:spChg chg="del">
          <ac:chgData name="rajuahmed1162021@gmail.com" userId="30f68a9591dbc57c" providerId="LiveId" clId="{025D549F-445A-462A-BCDF-6EE62F81CC2A}" dt="2024-04-29T10:08:53.610" v="2635" actId="478"/>
          <ac:spMkLst>
            <pc:docMk/>
            <pc:sldMk cId="3846521099" sldId="1006"/>
            <ac:spMk id="97" creationId="{BCA65011-96DE-D4AB-8A88-C1A0F0A77952}"/>
          </ac:spMkLst>
        </pc:spChg>
        <pc:grpChg chg="add del mod">
          <ac:chgData name="rajuahmed1162021@gmail.com" userId="30f68a9591dbc57c" providerId="LiveId" clId="{025D549F-445A-462A-BCDF-6EE62F81CC2A}" dt="2024-04-29T05:39:19.660" v="715" actId="478"/>
          <ac:grpSpMkLst>
            <pc:docMk/>
            <pc:sldMk cId="3846521099" sldId="1006"/>
            <ac:grpSpMk id="2" creationId="{DE210418-B4EF-7AF3-2100-8E400885A89A}"/>
          </ac:grpSpMkLst>
        </pc:grpChg>
        <pc:grpChg chg="add del mod">
          <ac:chgData name="rajuahmed1162021@gmail.com" userId="30f68a9591dbc57c" providerId="LiveId" clId="{025D549F-445A-462A-BCDF-6EE62F81CC2A}" dt="2024-04-29T10:08:51.515" v="2634" actId="21"/>
          <ac:grpSpMkLst>
            <pc:docMk/>
            <pc:sldMk cId="3846521099" sldId="1006"/>
            <ac:grpSpMk id="9" creationId="{FEB89FDE-8D60-8E3D-5B1F-08288A480E21}"/>
          </ac:grpSpMkLst>
        </pc:grpChg>
        <pc:grpChg chg="add del mod">
          <ac:chgData name="rajuahmed1162021@gmail.com" userId="30f68a9591dbc57c" providerId="LiveId" clId="{025D549F-445A-462A-BCDF-6EE62F81CC2A}" dt="2024-04-29T10:28:56.950" v="2679" actId="165"/>
          <ac:grpSpMkLst>
            <pc:docMk/>
            <pc:sldMk cId="3846521099" sldId="1006"/>
            <ac:grpSpMk id="19" creationId="{FEB89FDE-8D60-8E3D-5B1F-08288A480E21}"/>
          </ac:grpSpMkLst>
        </pc:grpChg>
        <pc:grpChg chg="del">
          <ac:chgData name="rajuahmed1162021@gmail.com" userId="30f68a9591dbc57c" providerId="LiveId" clId="{025D549F-445A-462A-BCDF-6EE62F81CC2A}" dt="2024-04-29T10:08:53.610" v="2635" actId="478"/>
          <ac:grpSpMkLst>
            <pc:docMk/>
            <pc:sldMk cId="3846521099" sldId="1006"/>
            <ac:grpSpMk id="30" creationId="{49105F66-F8BE-0BD0-85DF-02389295F1F9}"/>
          </ac:grpSpMkLst>
        </pc:grpChg>
        <pc:grpChg chg="add del mod">
          <ac:chgData name="rajuahmed1162021@gmail.com" userId="30f68a9591dbc57c" providerId="LiveId" clId="{025D549F-445A-462A-BCDF-6EE62F81CC2A}" dt="2024-04-29T10:29:12.537" v="2681" actId="165"/>
          <ac:grpSpMkLst>
            <pc:docMk/>
            <pc:sldMk cId="3846521099" sldId="1006"/>
            <ac:grpSpMk id="85" creationId="{B45567BB-6718-531C-4F88-31F7425ECDF0}"/>
          </ac:grpSpMkLst>
        </pc:grpChg>
        <pc:grpChg chg="add del mod">
          <ac:chgData name="rajuahmed1162021@gmail.com" userId="30f68a9591dbc57c" providerId="LiveId" clId="{025D549F-445A-462A-BCDF-6EE62F81CC2A}" dt="2024-04-29T10:29:12.537" v="2681" actId="165"/>
          <ac:grpSpMkLst>
            <pc:docMk/>
            <pc:sldMk cId="3846521099" sldId="1006"/>
            <ac:grpSpMk id="86" creationId="{C313E3F9-CBC6-9505-20F0-E0872DC5887B}"/>
          </ac:grpSpMkLst>
        </pc:grpChg>
        <pc:grpChg chg="add del mod">
          <ac:chgData name="rajuahmed1162021@gmail.com" userId="30f68a9591dbc57c" providerId="LiveId" clId="{025D549F-445A-462A-BCDF-6EE62F81CC2A}" dt="2024-04-29T10:29:12.537" v="2681" actId="165"/>
          <ac:grpSpMkLst>
            <pc:docMk/>
            <pc:sldMk cId="3846521099" sldId="1006"/>
            <ac:grpSpMk id="87" creationId="{BD939996-62B9-894A-EE35-524E843CD700}"/>
          </ac:grpSpMkLst>
        </pc:grpChg>
        <pc:grpChg chg="add del mod">
          <ac:chgData name="rajuahmed1162021@gmail.com" userId="30f68a9591dbc57c" providerId="LiveId" clId="{025D549F-445A-462A-BCDF-6EE62F81CC2A}" dt="2024-04-29T10:29:12.537" v="2681" actId="165"/>
          <ac:grpSpMkLst>
            <pc:docMk/>
            <pc:sldMk cId="3846521099" sldId="1006"/>
            <ac:grpSpMk id="88" creationId="{D1C0F50C-CACE-6C24-D022-3613CE7DDD02}"/>
          </ac:grpSpMkLst>
        </pc:grpChg>
        <pc:picChg chg="del mod">
          <ac:chgData name="rajuahmed1162021@gmail.com" userId="30f68a9591dbc57c" providerId="LiveId" clId="{025D549F-445A-462A-BCDF-6EE62F81CC2A}" dt="2024-04-29T10:08:53.610" v="2635" actId="478"/>
          <ac:picMkLst>
            <pc:docMk/>
            <pc:sldMk cId="3846521099" sldId="1006"/>
            <ac:picMk id="3" creationId="{7AC88827-C986-3D6F-EA5C-478E2F55AFEA}"/>
          </ac:picMkLst>
        </pc:picChg>
        <pc:picChg chg="del mod">
          <ac:chgData name="rajuahmed1162021@gmail.com" userId="30f68a9591dbc57c" providerId="LiveId" clId="{025D549F-445A-462A-BCDF-6EE62F81CC2A}" dt="2024-04-29T10:08:53.610" v="2635" actId="478"/>
          <ac:picMkLst>
            <pc:docMk/>
            <pc:sldMk cId="3846521099" sldId="1006"/>
            <ac:picMk id="5" creationId="{DB6F26C6-BBC1-1FBC-AE11-B32A88065011}"/>
          </ac:picMkLst>
        </pc:picChg>
        <pc:picChg chg="add mod">
          <ac:chgData name="rajuahmed1162021@gmail.com" userId="30f68a9591dbc57c" providerId="LiveId" clId="{025D549F-445A-462A-BCDF-6EE62F81CC2A}" dt="2024-05-04T05:43:27.570" v="8845"/>
          <ac:picMkLst>
            <pc:docMk/>
            <pc:sldMk cId="3846521099" sldId="1006"/>
            <ac:picMk id="6" creationId="{BCFB7985-8BB7-FE87-8524-B27FFD39EAF3}"/>
          </ac:picMkLst>
        </pc:picChg>
        <pc:picChg chg="add del mod">
          <ac:chgData name="rajuahmed1162021@gmail.com" userId="30f68a9591dbc57c" providerId="LiveId" clId="{025D549F-445A-462A-BCDF-6EE62F81CC2A}" dt="2024-05-04T05:43:22.397" v="8842" actId="21"/>
          <ac:picMkLst>
            <pc:docMk/>
            <pc:sldMk cId="3846521099" sldId="1006"/>
            <ac:picMk id="89" creationId="{BCFB7985-8BB7-FE87-8524-B27FFD39EAF3}"/>
          </ac:picMkLst>
        </pc:picChg>
        <pc:cxnChg chg="mod">
          <ac:chgData name="rajuahmed1162021@gmail.com" userId="30f68a9591dbc57c" providerId="LiveId" clId="{025D549F-445A-462A-BCDF-6EE62F81CC2A}" dt="2024-04-29T05:37:47.269" v="673"/>
          <ac:cxnSpMkLst>
            <pc:docMk/>
            <pc:sldMk cId="3846521099" sldId="1006"/>
            <ac:cxnSpMk id="4" creationId="{0D1325E5-00F0-6362-F305-DE89D2E872D6}"/>
          </ac:cxnSpMkLst>
        </pc:cxnChg>
        <pc:cxnChg chg="mod">
          <ac:chgData name="rajuahmed1162021@gmail.com" userId="30f68a9591dbc57c" providerId="LiveId" clId="{025D549F-445A-462A-BCDF-6EE62F81CC2A}" dt="2024-04-29T05:37:47.269" v="673"/>
          <ac:cxnSpMkLst>
            <pc:docMk/>
            <pc:sldMk cId="3846521099" sldId="1006"/>
            <ac:cxnSpMk id="6" creationId="{274072FC-9154-DBD9-D91D-7FB35A82DA97}"/>
          </ac:cxnSpMkLst>
        </pc:cxnChg>
        <pc:cxnChg chg="mod">
          <ac:chgData name="rajuahmed1162021@gmail.com" userId="30f68a9591dbc57c" providerId="LiveId" clId="{025D549F-445A-462A-BCDF-6EE62F81CC2A}" dt="2024-04-29T05:37:47.269" v="673"/>
          <ac:cxnSpMkLst>
            <pc:docMk/>
            <pc:sldMk cId="3846521099" sldId="1006"/>
            <ac:cxnSpMk id="7" creationId="{44DCBEED-D7DA-168D-1AE1-9631217ABAB2}"/>
          </ac:cxnSpMkLst>
        </pc:cxnChg>
        <pc:cxnChg chg="mod">
          <ac:chgData name="rajuahmed1162021@gmail.com" userId="30f68a9591dbc57c" providerId="LiveId" clId="{025D549F-445A-462A-BCDF-6EE62F81CC2A}" dt="2024-04-29T05:37:47.269" v="673"/>
          <ac:cxnSpMkLst>
            <pc:docMk/>
            <pc:sldMk cId="3846521099" sldId="1006"/>
            <ac:cxnSpMk id="8" creationId="{E51874E5-8E70-D15A-D841-1F42CCF965C6}"/>
          </ac:cxnSpMkLst>
        </pc:cxnChg>
        <pc:cxnChg chg="mod">
          <ac:chgData name="rajuahmed1162021@gmail.com" userId="30f68a9591dbc57c" providerId="LiveId" clId="{025D549F-445A-462A-BCDF-6EE62F81CC2A}" dt="2024-04-29T05:39:20.276" v="716"/>
          <ac:cxnSpMkLst>
            <pc:docMk/>
            <pc:sldMk cId="3846521099" sldId="1006"/>
            <ac:cxnSpMk id="10" creationId="{3AFCDDFA-8FE6-9089-54A9-E2B4E7651997}"/>
          </ac:cxnSpMkLst>
        </pc:cxnChg>
        <pc:cxnChg chg="mod">
          <ac:chgData name="rajuahmed1162021@gmail.com" userId="30f68a9591dbc57c" providerId="LiveId" clId="{025D549F-445A-462A-BCDF-6EE62F81CC2A}" dt="2024-04-29T05:39:20.276" v="716"/>
          <ac:cxnSpMkLst>
            <pc:docMk/>
            <pc:sldMk cId="3846521099" sldId="1006"/>
            <ac:cxnSpMk id="11" creationId="{23EDCFD2-A15E-8E25-4C3D-036473CFEFFE}"/>
          </ac:cxnSpMkLst>
        </pc:cxnChg>
        <pc:cxnChg chg="mod">
          <ac:chgData name="rajuahmed1162021@gmail.com" userId="30f68a9591dbc57c" providerId="LiveId" clId="{025D549F-445A-462A-BCDF-6EE62F81CC2A}" dt="2024-04-29T05:39:20.276" v="716"/>
          <ac:cxnSpMkLst>
            <pc:docMk/>
            <pc:sldMk cId="3846521099" sldId="1006"/>
            <ac:cxnSpMk id="12" creationId="{7E341329-169A-4FD5-C7BC-9E959D25CD63}"/>
          </ac:cxnSpMkLst>
        </pc:cxnChg>
        <pc:cxnChg chg="mod">
          <ac:chgData name="rajuahmed1162021@gmail.com" userId="30f68a9591dbc57c" providerId="LiveId" clId="{025D549F-445A-462A-BCDF-6EE62F81CC2A}" dt="2024-04-29T05:39:20.276" v="716"/>
          <ac:cxnSpMkLst>
            <pc:docMk/>
            <pc:sldMk cId="3846521099" sldId="1006"/>
            <ac:cxnSpMk id="13" creationId="{51B96C2D-29FD-4965-63DC-DB4C0F16B534}"/>
          </ac:cxnSpMkLst>
        </pc:cxnChg>
        <pc:cxnChg chg="del mod topLvl">
          <ac:chgData name="rajuahmed1162021@gmail.com" userId="30f68a9591dbc57c" providerId="LiveId" clId="{025D549F-445A-462A-BCDF-6EE62F81CC2A}" dt="2024-04-29T10:28:59.431" v="2680" actId="21"/>
          <ac:cxnSpMkLst>
            <pc:docMk/>
            <pc:sldMk cId="3846521099" sldId="1006"/>
            <ac:cxnSpMk id="21" creationId="{3AFCDDFA-8FE6-9089-54A9-E2B4E7651997}"/>
          </ac:cxnSpMkLst>
        </pc:cxnChg>
        <pc:cxnChg chg="del mod topLvl">
          <ac:chgData name="rajuahmed1162021@gmail.com" userId="30f68a9591dbc57c" providerId="LiveId" clId="{025D549F-445A-462A-BCDF-6EE62F81CC2A}" dt="2024-04-29T10:28:59.431" v="2680" actId="21"/>
          <ac:cxnSpMkLst>
            <pc:docMk/>
            <pc:sldMk cId="3846521099" sldId="1006"/>
            <ac:cxnSpMk id="24" creationId="{23EDCFD2-A15E-8E25-4C3D-036473CFEFFE}"/>
          </ac:cxnSpMkLst>
        </pc:cxnChg>
        <pc:cxnChg chg="del mod topLvl">
          <ac:chgData name="rajuahmed1162021@gmail.com" userId="30f68a9591dbc57c" providerId="LiveId" clId="{025D549F-445A-462A-BCDF-6EE62F81CC2A}" dt="2024-04-29T10:28:59.431" v="2680" actId="21"/>
          <ac:cxnSpMkLst>
            <pc:docMk/>
            <pc:sldMk cId="3846521099" sldId="1006"/>
            <ac:cxnSpMk id="25" creationId="{7E341329-169A-4FD5-C7BC-9E959D25CD63}"/>
          </ac:cxnSpMkLst>
        </pc:cxnChg>
        <pc:cxnChg chg="del mod topLvl">
          <ac:chgData name="rajuahmed1162021@gmail.com" userId="30f68a9591dbc57c" providerId="LiveId" clId="{025D549F-445A-462A-BCDF-6EE62F81CC2A}" dt="2024-04-29T10:28:59.431" v="2680" actId="21"/>
          <ac:cxnSpMkLst>
            <pc:docMk/>
            <pc:sldMk cId="3846521099" sldId="1006"/>
            <ac:cxnSpMk id="26" creationId="{51B96C2D-29FD-4965-63DC-DB4C0F16B534}"/>
          </ac:cxnSpMkLst>
        </pc:cxnChg>
      </pc:sldChg>
      <pc:sldChg chg="addSp delSp modSp mod modClrScheme chgLayout">
        <pc:chgData name="rajuahmed1162021@gmail.com" userId="30f68a9591dbc57c" providerId="LiveId" clId="{025D549F-445A-462A-BCDF-6EE62F81CC2A}" dt="2024-05-04T06:08:03.848" v="8987" actId="14861"/>
        <pc:sldMkLst>
          <pc:docMk/>
          <pc:sldMk cId="1182227338" sldId="1007"/>
        </pc:sldMkLst>
        <pc:spChg chg="add mod ord">
          <ac:chgData name="rajuahmed1162021@gmail.com" userId="30f68a9591dbc57c" providerId="LiveId" clId="{025D549F-445A-462A-BCDF-6EE62F81CC2A}" dt="2024-05-04T06:07:49.928" v="8985" actId="207"/>
          <ac:spMkLst>
            <pc:docMk/>
            <pc:sldMk cId="1182227338" sldId="1007"/>
            <ac:spMk id="2" creationId="{5E59B15A-FD92-C2AF-5AE2-EC524600F631}"/>
          </ac:spMkLst>
        </pc:spChg>
        <pc:spChg chg="add del mod ord">
          <ac:chgData name="rajuahmed1162021@gmail.com" userId="30f68a9591dbc57c" providerId="LiveId" clId="{025D549F-445A-462A-BCDF-6EE62F81CC2A}" dt="2024-05-04T06:06:54.521" v="8974" actId="478"/>
          <ac:spMkLst>
            <pc:docMk/>
            <pc:sldMk cId="1182227338" sldId="1007"/>
            <ac:spMk id="3" creationId="{382A068C-7518-06E4-FA66-AD86CFBB3C42}"/>
          </ac:spMkLst>
        </pc:spChg>
        <pc:spChg chg="add del mod ord">
          <ac:chgData name="rajuahmed1162021@gmail.com" userId="30f68a9591dbc57c" providerId="LiveId" clId="{025D549F-445A-462A-BCDF-6EE62F81CC2A}" dt="2024-05-04T06:07:04.921" v="8978" actId="478"/>
          <ac:spMkLst>
            <pc:docMk/>
            <pc:sldMk cId="1182227338" sldId="1007"/>
            <ac:spMk id="4" creationId="{B3BAEB50-DEDA-0046-EB5C-40CB08BF2886}"/>
          </ac:spMkLst>
        </pc:spChg>
        <pc:spChg chg="add mod ord">
          <ac:chgData name="rajuahmed1162021@gmail.com" userId="30f68a9591dbc57c" providerId="LiveId" clId="{025D549F-445A-462A-BCDF-6EE62F81CC2A}" dt="2024-05-04T06:07:22.022" v="8983" actId="167"/>
          <ac:spMkLst>
            <pc:docMk/>
            <pc:sldMk cId="1182227338" sldId="1007"/>
            <ac:spMk id="7" creationId="{DB813778-0D09-FB95-2D34-6AEE57D0032D}"/>
          </ac:spMkLst>
        </pc:spChg>
        <pc:spChg chg="add del mod">
          <ac:chgData name="rajuahmed1162021@gmail.com" userId="30f68a9591dbc57c" providerId="LiveId" clId="{025D549F-445A-462A-BCDF-6EE62F81CC2A}" dt="2024-05-04T06:06:52.460" v="8973" actId="21"/>
          <ac:spMkLst>
            <pc:docMk/>
            <pc:sldMk cId="1182227338" sldId="1007"/>
            <ac:spMk id="8" creationId="{66C315AD-28E6-D2C2-CA11-B218705DA321}"/>
          </ac:spMkLst>
        </pc:spChg>
        <pc:spChg chg="add mod ord">
          <ac:chgData name="rajuahmed1162021@gmail.com" userId="30f68a9591dbc57c" providerId="LiveId" clId="{025D549F-445A-462A-BCDF-6EE62F81CC2A}" dt="2024-05-04T06:08:03.848" v="8987" actId="14861"/>
          <ac:spMkLst>
            <pc:docMk/>
            <pc:sldMk cId="1182227338" sldId="1007"/>
            <ac:spMk id="9" creationId="{66C315AD-28E6-D2C2-CA11-B218705DA321}"/>
          </ac:spMkLst>
        </pc:spChg>
        <pc:spChg chg="add del mod">
          <ac:chgData name="rajuahmed1162021@gmail.com" userId="30f68a9591dbc57c" providerId="LiveId" clId="{025D549F-445A-462A-BCDF-6EE62F81CC2A}" dt="2024-05-04T06:07:02.670" v="8977" actId="21"/>
          <ac:spMkLst>
            <pc:docMk/>
            <pc:sldMk cId="1182227338" sldId="1007"/>
            <ac:spMk id="10" creationId="{F6C765A2-6C0A-2CFB-67CA-F846D9CF32CF}"/>
          </ac:spMkLst>
        </pc:spChg>
        <pc:spChg chg="add mod ord">
          <ac:chgData name="rajuahmed1162021@gmail.com" userId="30f68a9591dbc57c" providerId="LiveId" clId="{025D549F-445A-462A-BCDF-6EE62F81CC2A}" dt="2024-05-04T06:07:55.442" v="8986" actId="207"/>
          <ac:spMkLst>
            <pc:docMk/>
            <pc:sldMk cId="1182227338" sldId="1007"/>
            <ac:spMk id="11" creationId="{F6C765A2-6C0A-2CFB-67CA-F846D9CF32CF}"/>
          </ac:spMkLst>
        </pc:spChg>
        <pc:spChg chg="del">
          <ac:chgData name="rajuahmed1162021@gmail.com" userId="30f68a9591dbc57c" providerId="LiveId" clId="{025D549F-445A-462A-BCDF-6EE62F81CC2A}" dt="2024-04-29T10:33:26.598" v="2700" actId="478"/>
          <ac:spMkLst>
            <pc:docMk/>
            <pc:sldMk cId="1182227338" sldId="1007"/>
            <ac:spMk id="14" creationId="{0FF13AF6-14EE-09A5-51B7-0ADFA08A8D45}"/>
          </ac:spMkLst>
        </pc:spChg>
        <pc:spChg chg="add mod">
          <ac:chgData name="rajuahmed1162021@gmail.com" userId="30f68a9591dbc57c" providerId="LiveId" clId="{025D549F-445A-462A-BCDF-6EE62F81CC2A}" dt="2024-05-04T06:05:45.865" v="8967" actId="207"/>
          <ac:spMkLst>
            <pc:docMk/>
            <pc:sldMk cId="1182227338" sldId="1007"/>
            <ac:spMk id="19" creationId="{080243F4-95E5-2753-4D95-F3D80F5D8847}"/>
          </ac:spMkLst>
        </pc:spChg>
        <pc:spChg chg="add del mod">
          <ac:chgData name="rajuahmed1162021@gmail.com" userId="30f68a9591dbc57c" providerId="LiveId" clId="{025D549F-445A-462A-BCDF-6EE62F81CC2A}" dt="2024-04-29T10:35:00.567" v="2709" actId="478"/>
          <ac:spMkLst>
            <pc:docMk/>
            <pc:sldMk cId="1182227338" sldId="1007"/>
            <ac:spMk id="20" creationId="{90D6DCAE-155E-401C-E37E-284D1D1E01EB}"/>
          </ac:spMkLst>
        </pc:spChg>
        <pc:spChg chg="add mod topLvl">
          <ac:chgData name="rajuahmed1162021@gmail.com" userId="30f68a9591dbc57c" providerId="LiveId" clId="{025D549F-445A-462A-BCDF-6EE62F81CC2A}" dt="2024-05-04T06:06:17.049" v="8970" actId="2711"/>
          <ac:spMkLst>
            <pc:docMk/>
            <pc:sldMk cId="1182227338" sldId="1007"/>
            <ac:spMk id="21" creationId="{EB5A9D37-1E8A-4590-217C-685B68427EFF}"/>
          </ac:spMkLst>
        </pc:spChg>
        <pc:spChg chg="add mod topLvl">
          <ac:chgData name="rajuahmed1162021@gmail.com" userId="30f68a9591dbc57c" providerId="LiveId" clId="{025D549F-445A-462A-BCDF-6EE62F81CC2A}" dt="2024-05-04T06:06:02.037" v="8969" actId="207"/>
          <ac:spMkLst>
            <pc:docMk/>
            <pc:sldMk cId="1182227338" sldId="1007"/>
            <ac:spMk id="22" creationId="{0B1DB549-6417-1551-1C80-56AFC8AFEC59}"/>
          </ac:spMkLst>
        </pc:spChg>
        <pc:spChg chg="add mod topLvl">
          <ac:chgData name="rajuahmed1162021@gmail.com" userId="30f68a9591dbc57c" providerId="LiveId" clId="{025D549F-445A-462A-BCDF-6EE62F81CC2A}" dt="2024-05-04T06:04:21.114" v="8949" actId="207"/>
          <ac:spMkLst>
            <pc:docMk/>
            <pc:sldMk cId="1182227338" sldId="1007"/>
            <ac:spMk id="23" creationId="{63BA42E8-9D99-BD26-C22B-94B1B30633B9}"/>
          </ac:spMkLst>
        </pc:spChg>
        <pc:spChg chg="add del mod topLvl">
          <ac:chgData name="rajuahmed1162021@gmail.com" userId="30f68a9591dbc57c" providerId="LiveId" clId="{025D549F-445A-462A-BCDF-6EE62F81CC2A}" dt="2024-05-04T03:27:07.154" v="7413" actId="478"/>
          <ac:spMkLst>
            <pc:docMk/>
            <pc:sldMk cId="1182227338" sldId="1007"/>
            <ac:spMk id="24" creationId="{B8B12D0C-F7F9-1FD1-6D0C-CCB5C2D03CD3}"/>
          </ac:spMkLst>
        </pc:spChg>
        <pc:spChg chg="add mod topLvl">
          <ac:chgData name="rajuahmed1162021@gmail.com" userId="30f68a9591dbc57c" providerId="LiveId" clId="{025D549F-445A-462A-BCDF-6EE62F81CC2A}" dt="2024-05-04T06:06:17.049" v="8970" actId="2711"/>
          <ac:spMkLst>
            <pc:docMk/>
            <pc:sldMk cId="1182227338" sldId="1007"/>
            <ac:spMk id="25" creationId="{1E797D57-4233-723C-2686-8BF2BBEAF5C8}"/>
          </ac:spMkLst>
        </pc:spChg>
        <pc:spChg chg="add mod topLvl">
          <ac:chgData name="rajuahmed1162021@gmail.com" userId="30f68a9591dbc57c" providerId="LiveId" clId="{025D549F-445A-462A-BCDF-6EE62F81CC2A}" dt="2024-05-04T06:06:02.037" v="8969" actId="207"/>
          <ac:spMkLst>
            <pc:docMk/>
            <pc:sldMk cId="1182227338" sldId="1007"/>
            <ac:spMk id="26" creationId="{5F4C9990-87E5-C51B-0F14-02A485893D8F}"/>
          </ac:spMkLst>
        </pc:spChg>
        <pc:spChg chg="add mod topLvl">
          <ac:chgData name="rajuahmed1162021@gmail.com" userId="30f68a9591dbc57c" providerId="LiveId" clId="{025D549F-445A-462A-BCDF-6EE62F81CC2A}" dt="2024-05-04T06:04:24.897" v="8950" actId="207"/>
          <ac:spMkLst>
            <pc:docMk/>
            <pc:sldMk cId="1182227338" sldId="1007"/>
            <ac:spMk id="27" creationId="{9A0113B8-5D36-ED50-FDE7-99D919E109A5}"/>
          </ac:spMkLst>
        </pc:spChg>
        <pc:spChg chg="add del mod topLvl">
          <ac:chgData name="rajuahmed1162021@gmail.com" userId="30f68a9591dbc57c" providerId="LiveId" clId="{025D549F-445A-462A-BCDF-6EE62F81CC2A}" dt="2024-05-04T03:26:28.272" v="7403" actId="478"/>
          <ac:spMkLst>
            <pc:docMk/>
            <pc:sldMk cId="1182227338" sldId="1007"/>
            <ac:spMk id="28" creationId="{69A7F190-E6B8-25D2-69E6-A9D780FC210D}"/>
          </ac:spMkLst>
        </pc:spChg>
        <pc:spChg chg="add mod topLvl">
          <ac:chgData name="rajuahmed1162021@gmail.com" userId="30f68a9591dbc57c" providerId="LiveId" clId="{025D549F-445A-462A-BCDF-6EE62F81CC2A}" dt="2024-05-04T06:06:17.049" v="8970" actId="2711"/>
          <ac:spMkLst>
            <pc:docMk/>
            <pc:sldMk cId="1182227338" sldId="1007"/>
            <ac:spMk id="29" creationId="{D525DDE6-6BEF-3BB9-643F-9ECD54C626E7}"/>
          </ac:spMkLst>
        </pc:spChg>
        <pc:spChg chg="add mod topLvl">
          <ac:chgData name="rajuahmed1162021@gmail.com" userId="30f68a9591dbc57c" providerId="LiveId" clId="{025D549F-445A-462A-BCDF-6EE62F81CC2A}" dt="2024-05-04T06:06:02.037" v="8969" actId="207"/>
          <ac:spMkLst>
            <pc:docMk/>
            <pc:sldMk cId="1182227338" sldId="1007"/>
            <ac:spMk id="30" creationId="{6F05505D-C1D7-9D34-1541-B6046A804614}"/>
          </ac:spMkLst>
        </pc:spChg>
        <pc:spChg chg="add mod topLvl">
          <ac:chgData name="rajuahmed1162021@gmail.com" userId="30f68a9591dbc57c" providerId="LiveId" clId="{025D549F-445A-462A-BCDF-6EE62F81CC2A}" dt="2024-05-04T06:04:15.906" v="8948" actId="207"/>
          <ac:spMkLst>
            <pc:docMk/>
            <pc:sldMk cId="1182227338" sldId="1007"/>
            <ac:spMk id="31" creationId="{24D1C5AC-5C7A-CED7-19EC-6A2FDCB6B172}"/>
          </ac:spMkLst>
        </pc:spChg>
        <pc:spChg chg="add del mod topLvl">
          <ac:chgData name="rajuahmed1162021@gmail.com" userId="30f68a9591dbc57c" providerId="LiveId" clId="{025D549F-445A-462A-BCDF-6EE62F81CC2A}" dt="2024-05-04T03:26:50.272" v="7408" actId="478"/>
          <ac:spMkLst>
            <pc:docMk/>
            <pc:sldMk cId="1182227338" sldId="1007"/>
            <ac:spMk id="32" creationId="{1DB393CE-7C83-C91C-3665-14101531CE22}"/>
          </ac:spMkLst>
        </pc:spChg>
        <pc:spChg chg="add mod">
          <ac:chgData name="rajuahmed1162021@gmail.com" userId="30f68a9591dbc57c" providerId="LiveId" clId="{025D549F-445A-462A-BCDF-6EE62F81CC2A}" dt="2024-05-04T06:05:51.088" v="8968" actId="207"/>
          <ac:spMkLst>
            <pc:docMk/>
            <pc:sldMk cId="1182227338" sldId="1007"/>
            <ac:spMk id="36" creationId="{6D8FCF09-7A4D-3B2A-98EE-E1824A3357FA}"/>
          </ac:spMkLst>
        </pc:spChg>
        <pc:spChg chg="add del">
          <ac:chgData name="rajuahmed1162021@gmail.com" userId="30f68a9591dbc57c" providerId="LiveId" clId="{025D549F-445A-462A-BCDF-6EE62F81CC2A}" dt="2024-05-04T06:03:47.161" v="8942" actId="478"/>
          <ac:spMkLst>
            <pc:docMk/>
            <pc:sldMk cId="1182227338" sldId="1007"/>
            <ac:spMk id="37" creationId="{083374EA-C060-4B6B-6ACD-A0CFB304534A}"/>
          </ac:spMkLst>
        </pc:spChg>
        <pc:spChg chg="add del mod ord">
          <ac:chgData name="rajuahmed1162021@gmail.com" userId="30f68a9591dbc57c" providerId="LiveId" clId="{025D549F-445A-462A-BCDF-6EE62F81CC2A}" dt="2024-05-04T06:00:03.950" v="8930" actId="21"/>
          <ac:spMkLst>
            <pc:docMk/>
            <pc:sldMk cId="1182227338" sldId="1007"/>
            <ac:spMk id="38" creationId="{DB813778-0D09-FB95-2D34-6AEE57D0032D}"/>
          </ac:spMkLst>
        </pc:spChg>
        <pc:spChg chg="add del mod ord">
          <ac:chgData name="rajuahmed1162021@gmail.com" userId="30f68a9591dbc57c" providerId="LiveId" clId="{025D549F-445A-462A-BCDF-6EE62F81CC2A}" dt="2024-04-29T10:43:20.634" v="2775" actId="21"/>
          <ac:spMkLst>
            <pc:docMk/>
            <pc:sldMk cId="1182227338" sldId="1007"/>
            <ac:spMk id="39" creationId="{6A2E8356-A886-6FA8-49DD-343C950DA18F}"/>
          </ac:spMkLst>
        </pc:spChg>
        <pc:spChg chg="add del mod ord">
          <ac:chgData name="rajuahmed1162021@gmail.com" userId="30f68a9591dbc57c" providerId="LiveId" clId="{025D549F-445A-462A-BCDF-6EE62F81CC2A}" dt="2024-05-04T06:02:35.094" v="8932"/>
          <ac:spMkLst>
            <pc:docMk/>
            <pc:sldMk cId="1182227338" sldId="1007"/>
            <ac:spMk id="40" creationId="{D22FF8F2-C9CC-4414-01FA-6E124F018764}"/>
          </ac:spMkLst>
        </pc:spChg>
        <pc:spChg chg="add del mod">
          <ac:chgData name="rajuahmed1162021@gmail.com" userId="30f68a9591dbc57c" providerId="LiveId" clId="{025D549F-445A-462A-BCDF-6EE62F81CC2A}" dt="2024-04-29T10:33:22.134" v="2698" actId="478"/>
          <ac:spMkLst>
            <pc:docMk/>
            <pc:sldMk cId="1182227338" sldId="1007"/>
            <ac:spMk id="54" creationId="{759A9890-7A5C-F196-F4B7-0A1688C37738}"/>
          </ac:spMkLst>
        </pc:spChg>
        <pc:spChg chg="del">
          <ac:chgData name="rajuahmed1162021@gmail.com" userId="30f68a9591dbc57c" providerId="LiveId" clId="{025D549F-445A-462A-BCDF-6EE62F81CC2A}" dt="2024-04-29T10:33:26.598" v="2700" actId="478"/>
          <ac:spMkLst>
            <pc:docMk/>
            <pc:sldMk cId="1182227338" sldId="1007"/>
            <ac:spMk id="111" creationId="{6E7AD965-F9DA-865E-E70E-04C1203C1B19}"/>
          </ac:spMkLst>
        </pc:spChg>
        <pc:spChg chg="del">
          <ac:chgData name="rajuahmed1162021@gmail.com" userId="30f68a9591dbc57c" providerId="LiveId" clId="{025D549F-445A-462A-BCDF-6EE62F81CC2A}" dt="2024-04-29T10:33:26.598" v="2700" actId="478"/>
          <ac:spMkLst>
            <pc:docMk/>
            <pc:sldMk cId="1182227338" sldId="1007"/>
            <ac:spMk id="122" creationId="{E681AB13-9F94-CF60-B476-6B0FE9B3DD20}"/>
          </ac:spMkLst>
        </pc:spChg>
        <pc:spChg chg="del">
          <ac:chgData name="rajuahmed1162021@gmail.com" userId="30f68a9591dbc57c" providerId="LiveId" clId="{025D549F-445A-462A-BCDF-6EE62F81CC2A}" dt="2024-04-29T10:33:26.598" v="2700" actId="478"/>
          <ac:spMkLst>
            <pc:docMk/>
            <pc:sldMk cId="1182227338" sldId="1007"/>
            <ac:spMk id="125" creationId="{D34AA901-F847-9075-FAE6-D0F95797146F}"/>
          </ac:spMkLst>
        </pc:spChg>
        <pc:spChg chg="del">
          <ac:chgData name="rajuahmed1162021@gmail.com" userId="30f68a9591dbc57c" providerId="LiveId" clId="{025D549F-445A-462A-BCDF-6EE62F81CC2A}" dt="2024-04-29T10:33:26.598" v="2700" actId="478"/>
          <ac:spMkLst>
            <pc:docMk/>
            <pc:sldMk cId="1182227338" sldId="1007"/>
            <ac:spMk id="129" creationId="{271831BA-4A80-F444-9CB6-F84C5A8057EF}"/>
          </ac:spMkLst>
        </pc:spChg>
        <pc:spChg chg="del">
          <ac:chgData name="rajuahmed1162021@gmail.com" userId="30f68a9591dbc57c" providerId="LiveId" clId="{025D549F-445A-462A-BCDF-6EE62F81CC2A}" dt="2024-04-29T10:33:26.598" v="2700" actId="478"/>
          <ac:spMkLst>
            <pc:docMk/>
            <pc:sldMk cId="1182227338" sldId="1007"/>
            <ac:spMk id="131" creationId="{073B286B-7889-ACC4-9EC1-5A00934AE6A0}"/>
          </ac:spMkLst>
        </pc:spChg>
        <pc:spChg chg="del">
          <ac:chgData name="rajuahmed1162021@gmail.com" userId="30f68a9591dbc57c" providerId="LiveId" clId="{025D549F-445A-462A-BCDF-6EE62F81CC2A}" dt="2024-04-29T10:33:26.598" v="2700" actId="478"/>
          <ac:spMkLst>
            <pc:docMk/>
            <pc:sldMk cId="1182227338" sldId="1007"/>
            <ac:spMk id="135" creationId="{1266B076-E627-5082-E33D-CEAEB7EC6F81}"/>
          </ac:spMkLst>
        </pc:spChg>
        <pc:spChg chg="del">
          <ac:chgData name="rajuahmed1162021@gmail.com" userId="30f68a9591dbc57c" providerId="LiveId" clId="{025D549F-445A-462A-BCDF-6EE62F81CC2A}" dt="2024-04-29T10:33:26.598" v="2700" actId="478"/>
          <ac:spMkLst>
            <pc:docMk/>
            <pc:sldMk cId="1182227338" sldId="1007"/>
            <ac:spMk id="138" creationId="{CD87FAE2-6BEA-D0A5-011F-C97E7BF93666}"/>
          </ac:spMkLst>
        </pc:spChg>
        <pc:spChg chg="del">
          <ac:chgData name="rajuahmed1162021@gmail.com" userId="30f68a9591dbc57c" providerId="LiveId" clId="{025D549F-445A-462A-BCDF-6EE62F81CC2A}" dt="2024-04-29T10:33:26.598" v="2700" actId="478"/>
          <ac:spMkLst>
            <pc:docMk/>
            <pc:sldMk cId="1182227338" sldId="1007"/>
            <ac:spMk id="140" creationId="{A3BC171F-CE7E-CB9C-3CA9-C072A8F0E2FF}"/>
          </ac:spMkLst>
        </pc:spChg>
        <pc:spChg chg="del">
          <ac:chgData name="rajuahmed1162021@gmail.com" userId="30f68a9591dbc57c" providerId="LiveId" clId="{025D549F-445A-462A-BCDF-6EE62F81CC2A}" dt="2024-04-29T10:33:26.598" v="2700" actId="478"/>
          <ac:spMkLst>
            <pc:docMk/>
            <pc:sldMk cId="1182227338" sldId="1007"/>
            <ac:spMk id="146" creationId="{A60EDCF7-EFBC-7354-D64A-3B7557F64363}"/>
          </ac:spMkLst>
        </pc:spChg>
        <pc:spChg chg="del">
          <ac:chgData name="rajuahmed1162021@gmail.com" userId="30f68a9591dbc57c" providerId="LiveId" clId="{025D549F-445A-462A-BCDF-6EE62F81CC2A}" dt="2024-04-29T10:33:26.598" v="2700" actId="478"/>
          <ac:spMkLst>
            <pc:docMk/>
            <pc:sldMk cId="1182227338" sldId="1007"/>
            <ac:spMk id="147" creationId="{20CD9CEA-280E-35EF-5FBF-6E7A9CD753D2}"/>
          </ac:spMkLst>
        </pc:spChg>
        <pc:spChg chg="del">
          <ac:chgData name="rajuahmed1162021@gmail.com" userId="30f68a9591dbc57c" providerId="LiveId" clId="{025D549F-445A-462A-BCDF-6EE62F81CC2A}" dt="2024-04-29T10:33:26.598" v="2700" actId="478"/>
          <ac:spMkLst>
            <pc:docMk/>
            <pc:sldMk cId="1182227338" sldId="1007"/>
            <ac:spMk id="148" creationId="{34F12486-81DA-53E0-F598-0416C4EFC4F1}"/>
          </ac:spMkLst>
        </pc:spChg>
        <pc:spChg chg="del">
          <ac:chgData name="rajuahmed1162021@gmail.com" userId="30f68a9591dbc57c" providerId="LiveId" clId="{025D549F-445A-462A-BCDF-6EE62F81CC2A}" dt="2024-04-29T10:33:26.598" v="2700" actId="478"/>
          <ac:spMkLst>
            <pc:docMk/>
            <pc:sldMk cId="1182227338" sldId="1007"/>
            <ac:spMk id="149" creationId="{9021C2C5-64DB-E5B2-37DD-671BB8D0EB7F}"/>
          </ac:spMkLst>
        </pc:spChg>
        <pc:spChg chg="del">
          <ac:chgData name="rajuahmed1162021@gmail.com" userId="30f68a9591dbc57c" providerId="LiveId" clId="{025D549F-445A-462A-BCDF-6EE62F81CC2A}" dt="2024-04-29T10:33:26.598" v="2700" actId="478"/>
          <ac:spMkLst>
            <pc:docMk/>
            <pc:sldMk cId="1182227338" sldId="1007"/>
            <ac:spMk id="156" creationId="{FB70C326-ED1C-9524-1DA8-E8E62F042672}"/>
          </ac:spMkLst>
        </pc:spChg>
        <pc:spChg chg="del">
          <ac:chgData name="rajuahmed1162021@gmail.com" userId="30f68a9591dbc57c" providerId="LiveId" clId="{025D549F-445A-462A-BCDF-6EE62F81CC2A}" dt="2024-04-29T10:33:26.598" v="2700" actId="478"/>
          <ac:spMkLst>
            <pc:docMk/>
            <pc:sldMk cId="1182227338" sldId="1007"/>
            <ac:spMk id="164" creationId="{B0581E64-B49F-13B9-E223-04F51FBB9FF4}"/>
          </ac:spMkLst>
        </pc:spChg>
        <pc:spChg chg="del">
          <ac:chgData name="rajuahmed1162021@gmail.com" userId="30f68a9591dbc57c" providerId="LiveId" clId="{025D549F-445A-462A-BCDF-6EE62F81CC2A}" dt="2024-04-29T10:33:26.598" v="2700" actId="478"/>
          <ac:spMkLst>
            <pc:docMk/>
            <pc:sldMk cId="1182227338" sldId="1007"/>
            <ac:spMk id="165" creationId="{FB1D3F12-DE39-BF74-DF5E-7855D3C57FD7}"/>
          </ac:spMkLst>
        </pc:spChg>
        <pc:spChg chg="del">
          <ac:chgData name="rajuahmed1162021@gmail.com" userId="30f68a9591dbc57c" providerId="LiveId" clId="{025D549F-445A-462A-BCDF-6EE62F81CC2A}" dt="2024-04-29T10:33:26.598" v="2700" actId="478"/>
          <ac:spMkLst>
            <pc:docMk/>
            <pc:sldMk cId="1182227338" sldId="1007"/>
            <ac:spMk id="166" creationId="{7373E9A6-FE10-AEBA-8E61-2F2FE0F7A746}"/>
          </ac:spMkLst>
        </pc:spChg>
        <pc:spChg chg="del">
          <ac:chgData name="rajuahmed1162021@gmail.com" userId="30f68a9591dbc57c" providerId="LiveId" clId="{025D549F-445A-462A-BCDF-6EE62F81CC2A}" dt="2024-04-29T10:33:26.598" v="2700" actId="478"/>
          <ac:spMkLst>
            <pc:docMk/>
            <pc:sldMk cId="1182227338" sldId="1007"/>
            <ac:spMk id="169" creationId="{FD34E56B-B9B7-B7B7-EFD7-6DF7953F0F4C}"/>
          </ac:spMkLst>
        </pc:spChg>
        <pc:grpChg chg="add del mod">
          <ac:chgData name="rajuahmed1162021@gmail.com" userId="30f68a9591dbc57c" providerId="LiveId" clId="{025D549F-445A-462A-BCDF-6EE62F81CC2A}" dt="2024-04-29T05:39:14.971" v="713" actId="478"/>
          <ac:grpSpMkLst>
            <pc:docMk/>
            <pc:sldMk cId="1182227338" sldId="1007"/>
            <ac:grpSpMk id="2" creationId="{8278A2C7-9A9F-7451-C759-CD81E73B08C4}"/>
          </ac:grpSpMkLst>
        </pc:grpChg>
        <pc:grpChg chg="add del mod">
          <ac:chgData name="rajuahmed1162021@gmail.com" userId="30f68a9591dbc57c" providerId="LiveId" clId="{025D549F-445A-462A-BCDF-6EE62F81CC2A}" dt="2024-04-29T10:33:24.363" v="2699" actId="21"/>
          <ac:grpSpMkLst>
            <pc:docMk/>
            <pc:sldMk cId="1182227338" sldId="1007"/>
            <ac:grpSpMk id="8" creationId="{2E58F242-284E-55A6-5622-623F967DE298}"/>
          </ac:grpSpMkLst>
        </pc:grpChg>
        <pc:grpChg chg="add del mod">
          <ac:chgData name="rajuahmed1162021@gmail.com" userId="30f68a9591dbc57c" providerId="LiveId" clId="{025D549F-445A-462A-BCDF-6EE62F81CC2A}" dt="2024-04-29T10:44:55.364" v="2796" actId="165"/>
          <ac:grpSpMkLst>
            <pc:docMk/>
            <pc:sldMk cId="1182227338" sldId="1007"/>
            <ac:grpSpMk id="13" creationId="{2E58F242-284E-55A6-5622-623F967DE298}"/>
          </ac:grpSpMkLst>
        </pc:grpChg>
        <pc:grpChg chg="add del mod">
          <ac:chgData name="rajuahmed1162021@gmail.com" userId="30f68a9591dbc57c" providerId="LiveId" clId="{025D549F-445A-462A-BCDF-6EE62F81CC2A}" dt="2024-05-04T03:26:09.106" v="7399" actId="165"/>
          <ac:grpSpMkLst>
            <pc:docMk/>
            <pc:sldMk cId="1182227338" sldId="1007"/>
            <ac:grpSpMk id="33" creationId="{1CA45EE2-64BD-1604-F668-F8EE88A7837C}"/>
          </ac:grpSpMkLst>
        </pc:grpChg>
        <pc:grpChg chg="add del mod">
          <ac:chgData name="rajuahmed1162021@gmail.com" userId="30f68a9591dbc57c" providerId="LiveId" clId="{025D549F-445A-462A-BCDF-6EE62F81CC2A}" dt="2024-05-04T03:26:09.106" v="7399" actId="165"/>
          <ac:grpSpMkLst>
            <pc:docMk/>
            <pc:sldMk cId="1182227338" sldId="1007"/>
            <ac:grpSpMk id="34" creationId="{941A433A-67E7-11F5-9B70-8E30FC23069E}"/>
          </ac:grpSpMkLst>
        </pc:grpChg>
        <pc:grpChg chg="add del mod">
          <ac:chgData name="rajuahmed1162021@gmail.com" userId="30f68a9591dbc57c" providerId="LiveId" clId="{025D549F-445A-462A-BCDF-6EE62F81CC2A}" dt="2024-05-04T03:26:09.106" v="7399" actId="165"/>
          <ac:grpSpMkLst>
            <pc:docMk/>
            <pc:sldMk cId="1182227338" sldId="1007"/>
            <ac:grpSpMk id="35" creationId="{E2A06342-1422-C089-D445-79C2971FE08F}"/>
          </ac:grpSpMkLst>
        </pc:grpChg>
        <pc:picChg chg="del">
          <ac:chgData name="rajuahmed1162021@gmail.com" userId="30f68a9591dbc57c" providerId="LiveId" clId="{025D549F-445A-462A-BCDF-6EE62F81CC2A}" dt="2024-04-29T10:33:26.598" v="2700" actId="478"/>
          <ac:picMkLst>
            <pc:docMk/>
            <pc:sldMk cId="1182227338" sldId="1007"/>
            <ac:picMk id="3" creationId="{B251EE01-F2A0-F7B9-4E92-B48FA79FF329}"/>
          </ac:picMkLst>
        </pc:picChg>
        <pc:picChg chg="add mod ord modCrop">
          <ac:chgData name="rajuahmed1162021@gmail.com" userId="30f68a9591dbc57c" providerId="LiveId" clId="{025D549F-445A-462A-BCDF-6EE62F81CC2A}" dt="2024-05-04T06:07:25.295" v="8984" actId="167"/>
          <ac:picMkLst>
            <pc:docMk/>
            <pc:sldMk cId="1182227338" sldId="1007"/>
            <ac:picMk id="6" creationId="{09ACC35B-F24F-1B88-1505-22C4EBBD1338}"/>
          </ac:picMkLst>
        </pc:picChg>
        <pc:cxnChg chg="mod">
          <ac:chgData name="rajuahmed1162021@gmail.com" userId="30f68a9591dbc57c" providerId="LiveId" clId="{025D549F-445A-462A-BCDF-6EE62F81CC2A}" dt="2024-04-29T05:37:50.004" v="674"/>
          <ac:cxnSpMkLst>
            <pc:docMk/>
            <pc:sldMk cId="1182227338" sldId="1007"/>
            <ac:cxnSpMk id="4" creationId="{7026995B-6AEA-E79E-7810-F64BB92596A1}"/>
          </ac:cxnSpMkLst>
        </pc:cxnChg>
        <pc:cxnChg chg="mod">
          <ac:chgData name="rajuahmed1162021@gmail.com" userId="30f68a9591dbc57c" providerId="LiveId" clId="{025D549F-445A-462A-BCDF-6EE62F81CC2A}" dt="2024-04-29T05:37:50.004" v="674"/>
          <ac:cxnSpMkLst>
            <pc:docMk/>
            <pc:sldMk cId="1182227338" sldId="1007"/>
            <ac:cxnSpMk id="5" creationId="{7F7A2584-335E-63D5-BFCA-0D265CB21B17}"/>
          </ac:cxnSpMkLst>
        </pc:cxnChg>
        <pc:cxnChg chg="mod">
          <ac:chgData name="rajuahmed1162021@gmail.com" userId="30f68a9591dbc57c" providerId="LiveId" clId="{025D549F-445A-462A-BCDF-6EE62F81CC2A}" dt="2024-04-29T05:37:50.004" v="674"/>
          <ac:cxnSpMkLst>
            <pc:docMk/>
            <pc:sldMk cId="1182227338" sldId="1007"/>
            <ac:cxnSpMk id="6" creationId="{971E4D18-2FAE-3C53-264C-51A728E617CB}"/>
          </ac:cxnSpMkLst>
        </pc:cxnChg>
        <pc:cxnChg chg="mod">
          <ac:chgData name="rajuahmed1162021@gmail.com" userId="30f68a9591dbc57c" providerId="LiveId" clId="{025D549F-445A-462A-BCDF-6EE62F81CC2A}" dt="2024-04-29T05:37:50.004" v="674"/>
          <ac:cxnSpMkLst>
            <pc:docMk/>
            <pc:sldMk cId="1182227338" sldId="1007"/>
            <ac:cxnSpMk id="7" creationId="{6289E6D9-B7F7-E671-E649-8204C6628B7D}"/>
          </ac:cxnSpMkLst>
        </pc:cxnChg>
        <pc:cxnChg chg="mod">
          <ac:chgData name="rajuahmed1162021@gmail.com" userId="30f68a9591dbc57c" providerId="LiveId" clId="{025D549F-445A-462A-BCDF-6EE62F81CC2A}" dt="2024-04-29T05:39:15.619" v="714"/>
          <ac:cxnSpMkLst>
            <pc:docMk/>
            <pc:sldMk cId="1182227338" sldId="1007"/>
            <ac:cxnSpMk id="9" creationId="{66665403-BC6E-CD12-D8D5-D6B05F34A0BB}"/>
          </ac:cxnSpMkLst>
        </pc:cxnChg>
        <pc:cxnChg chg="mod">
          <ac:chgData name="rajuahmed1162021@gmail.com" userId="30f68a9591dbc57c" providerId="LiveId" clId="{025D549F-445A-462A-BCDF-6EE62F81CC2A}" dt="2024-04-29T05:39:15.619" v="714"/>
          <ac:cxnSpMkLst>
            <pc:docMk/>
            <pc:sldMk cId="1182227338" sldId="1007"/>
            <ac:cxnSpMk id="10" creationId="{ED7A7353-ECC7-4D8D-91CF-843DB26BBA5F}"/>
          </ac:cxnSpMkLst>
        </pc:cxnChg>
        <pc:cxnChg chg="mod">
          <ac:chgData name="rajuahmed1162021@gmail.com" userId="30f68a9591dbc57c" providerId="LiveId" clId="{025D549F-445A-462A-BCDF-6EE62F81CC2A}" dt="2024-04-29T05:39:15.619" v="714"/>
          <ac:cxnSpMkLst>
            <pc:docMk/>
            <pc:sldMk cId="1182227338" sldId="1007"/>
            <ac:cxnSpMk id="11" creationId="{2ADDEB2C-FF3B-7799-DE2D-4C976A721D54}"/>
          </ac:cxnSpMkLst>
        </pc:cxnChg>
        <pc:cxnChg chg="mod">
          <ac:chgData name="rajuahmed1162021@gmail.com" userId="30f68a9591dbc57c" providerId="LiveId" clId="{025D549F-445A-462A-BCDF-6EE62F81CC2A}" dt="2024-04-29T05:39:15.619" v="714"/>
          <ac:cxnSpMkLst>
            <pc:docMk/>
            <pc:sldMk cId="1182227338" sldId="1007"/>
            <ac:cxnSpMk id="12" creationId="{568AEB02-8B30-6FCB-10F5-E70B63A60769}"/>
          </ac:cxnSpMkLst>
        </pc:cxnChg>
        <pc:cxnChg chg="del mod topLvl">
          <ac:chgData name="rajuahmed1162021@gmail.com" userId="30f68a9591dbc57c" providerId="LiveId" clId="{025D549F-445A-462A-BCDF-6EE62F81CC2A}" dt="2024-04-29T10:45:03.380" v="2800" actId="478"/>
          <ac:cxnSpMkLst>
            <pc:docMk/>
            <pc:sldMk cId="1182227338" sldId="1007"/>
            <ac:cxnSpMk id="15" creationId="{66665403-BC6E-CD12-D8D5-D6B05F34A0BB}"/>
          </ac:cxnSpMkLst>
        </pc:cxnChg>
        <pc:cxnChg chg="del mod topLvl">
          <ac:chgData name="rajuahmed1162021@gmail.com" userId="30f68a9591dbc57c" providerId="LiveId" clId="{025D549F-445A-462A-BCDF-6EE62F81CC2A}" dt="2024-04-29T10:44:59.990" v="2798" actId="478"/>
          <ac:cxnSpMkLst>
            <pc:docMk/>
            <pc:sldMk cId="1182227338" sldId="1007"/>
            <ac:cxnSpMk id="16" creationId="{ED7A7353-ECC7-4D8D-91CF-843DB26BBA5F}"/>
          </ac:cxnSpMkLst>
        </pc:cxnChg>
        <pc:cxnChg chg="del mod topLvl">
          <ac:chgData name="rajuahmed1162021@gmail.com" userId="30f68a9591dbc57c" providerId="LiveId" clId="{025D549F-445A-462A-BCDF-6EE62F81CC2A}" dt="2024-04-29T10:44:57.847" v="2797" actId="478"/>
          <ac:cxnSpMkLst>
            <pc:docMk/>
            <pc:sldMk cId="1182227338" sldId="1007"/>
            <ac:cxnSpMk id="17" creationId="{2ADDEB2C-FF3B-7799-DE2D-4C976A721D54}"/>
          </ac:cxnSpMkLst>
        </pc:cxnChg>
        <pc:cxnChg chg="del mod topLvl">
          <ac:chgData name="rajuahmed1162021@gmail.com" userId="30f68a9591dbc57c" providerId="LiveId" clId="{025D549F-445A-462A-BCDF-6EE62F81CC2A}" dt="2024-04-29T10:45:01.253" v="2799" actId="478"/>
          <ac:cxnSpMkLst>
            <pc:docMk/>
            <pc:sldMk cId="1182227338" sldId="1007"/>
            <ac:cxnSpMk id="18" creationId="{568AEB02-8B30-6FCB-10F5-E70B63A60769}"/>
          </ac:cxnSpMkLst>
        </pc:cxnChg>
      </pc:sldChg>
      <pc:sldChg chg="addSp delSp modSp mod modClrScheme chgLayout">
        <pc:chgData name="rajuahmed1162021@gmail.com" userId="30f68a9591dbc57c" providerId="LiveId" clId="{025D549F-445A-462A-BCDF-6EE62F81CC2A}" dt="2024-05-04T09:01:15.924" v="10454"/>
        <pc:sldMkLst>
          <pc:docMk/>
          <pc:sldMk cId="1638170587" sldId="1008"/>
        </pc:sldMkLst>
        <pc:spChg chg="add del mod">
          <ac:chgData name="rajuahmed1162021@gmail.com" userId="30f68a9591dbc57c" providerId="LiveId" clId="{025D549F-445A-462A-BCDF-6EE62F81CC2A}" dt="2024-04-29T10:46:34.728" v="2808" actId="478"/>
          <ac:spMkLst>
            <pc:docMk/>
            <pc:sldMk cId="1638170587" sldId="1008"/>
            <ac:spMk id="13" creationId="{D6697E6F-4777-CC74-9501-60A25E1ACB4F}"/>
          </ac:spMkLst>
        </pc:spChg>
        <pc:spChg chg="del mod">
          <ac:chgData name="rajuahmed1162021@gmail.com" userId="30f68a9591dbc57c" providerId="LiveId" clId="{025D549F-445A-462A-BCDF-6EE62F81CC2A}" dt="2024-04-29T10:46:34.728" v="2808" actId="478"/>
          <ac:spMkLst>
            <pc:docMk/>
            <pc:sldMk cId="1638170587" sldId="1008"/>
            <ac:spMk id="14" creationId="{0FF13AF6-14EE-09A5-51B7-0ADFA08A8D45}"/>
          </ac:spMkLst>
        </pc:spChg>
        <pc:spChg chg="mod topLvl">
          <ac:chgData name="rajuahmed1162021@gmail.com" userId="30f68a9591dbc57c" providerId="LiveId" clId="{025D549F-445A-462A-BCDF-6EE62F81CC2A}" dt="2024-05-04T06:10:49.633" v="9006" actId="207"/>
          <ac:spMkLst>
            <pc:docMk/>
            <pc:sldMk cId="1638170587" sldId="1008"/>
            <ac:spMk id="21" creationId="{C39DF859-62E7-57EB-87A9-EED2F11CEEFE}"/>
          </ac:spMkLst>
        </pc:spChg>
        <pc:spChg chg="mod topLvl">
          <ac:chgData name="rajuahmed1162021@gmail.com" userId="30f68a9591dbc57c" providerId="LiveId" clId="{025D549F-445A-462A-BCDF-6EE62F81CC2A}" dt="2024-05-04T06:09:00.463" v="8991" actId="165"/>
          <ac:spMkLst>
            <pc:docMk/>
            <pc:sldMk cId="1638170587" sldId="1008"/>
            <ac:spMk id="22" creationId="{CC2E6308-3276-3FF8-BB00-20B13AEE39C8}"/>
          </ac:spMkLst>
        </pc:spChg>
        <pc:spChg chg="mod topLvl">
          <ac:chgData name="rajuahmed1162021@gmail.com" userId="30f68a9591dbc57c" providerId="LiveId" clId="{025D549F-445A-462A-BCDF-6EE62F81CC2A}" dt="2024-05-04T06:10:27.384" v="9004" actId="1036"/>
          <ac:spMkLst>
            <pc:docMk/>
            <pc:sldMk cId="1638170587" sldId="1008"/>
            <ac:spMk id="24" creationId="{4539079B-DA60-0886-886E-0D4C30C3A0A1}"/>
          </ac:spMkLst>
        </pc:spChg>
        <pc:spChg chg="mod topLvl">
          <ac:chgData name="rajuahmed1162021@gmail.com" userId="30f68a9591dbc57c" providerId="LiveId" clId="{025D549F-445A-462A-BCDF-6EE62F81CC2A}" dt="2024-05-04T06:10:14.408" v="9001" actId="948"/>
          <ac:spMkLst>
            <pc:docMk/>
            <pc:sldMk cId="1638170587" sldId="1008"/>
            <ac:spMk id="25" creationId="{A12AC02F-68AF-8E81-5C0D-846814558A22}"/>
          </ac:spMkLst>
        </pc:spChg>
        <pc:spChg chg="mod topLvl">
          <ac:chgData name="rajuahmed1162021@gmail.com" userId="30f68a9591dbc57c" providerId="LiveId" clId="{025D549F-445A-462A-BCDF-6EE62F81CC2A}" dt="2024-05-04T06:09:01.005" v="8992" actId="165"/>
          <ac:spMkLst>
            <pc:docMk/>
            <pc:sldMk cId="1638170587" sldId="1008"/>
            <ac:spMk id="26" creationId="{C19B902D-E094-C7CA-266D-381DE386F363}"/>
          </ac:spMkLst>
        </pc:spChg>
        <pc:spChg chg="mod topLvl">
          <ac:chgData name="rajuahmed1162021@gmail.com" userId="30f68a9591dbc57c" providerId="LiveId" clId="{025D549F-445A-462A-BCDF-6EE62F81CC2A}" dt="2024-05-04T06:09:01.005" v="8992" actId="165"/>
          <ac:spMkLst>
            <pc:docMk/>
            <pc:sldMk cId="1638170587" sldId="1008"/>
            <ac:spMk id="27" creationId="{A9C449AF-4B5C-C36E-F18C-14057AC67334}"/>
          </ac:spMkLst>
        </pc:spChg>
        <pc:spChg chg="mod topLvl">
          <ac:chgData name="rajuahmed1162021@gmail.com" userId="30f68a9591dbc57c" providerId="LiveId" clId="{025D549F-445A-462A-BCDF-6EE62F81CC2A}" dt="2024-05-04T06:09:01.005" v="8992" actId="165"/>
          <ac:spMkLst>
            <pc:docMk/>
            <pc:sldMk cId="1638170587" sldId="1008"/>
            <ac:spMk id="29" creationId="{CAF2EBD9-0116-91ED-7A1F-8C0C100A1246}"/>
          </ac:spMkLst>
        </pc:spChg>
        <pc:spChg chg="mod">
          <ac:chgData name="rajuahmed1162021@gmail.com" userId="30f68a9591dbc57c" providerId="LiveId" clId="{025D549F-445A-462A-BCDF-6EE62F81CC2A}" dt="2024-05-04T06:09:01.005" v="8992" actId="165"/>
          <ac:spMkLst>
            <pc:docMk/>
            <pc:sldMk cId="1638170587" sldId="1008"/>
            <ac:spMk id="30" creationId="{7CB660A6-4F9E-8203-415E-5AC6802AA552}"/>
          </ac:spMkLst>
        </pc:spChg>
        <pc:spChg chg="mod">
          <ac:chgData name="rajuahmed1162021@gmail.com" userId="30f68a9591dbc57c" providerId="LiveId" clId="{025D549F-445A-462A-BCDF-6EE62F81CC2A}" dt="2024-05-04T06:09:01.005" v="8992" actId="165"/>
          <ac:spMkLst>
            <pc:docMk/>
            <pc:sldMk cId="1638170587" sldId="1008"/>
            <ac:spMk id="31" creationId="{FE96CCEA-3AEB-B4E8-1A88-83ED6C021206}"/>
          </ac:spMkLst>
        </pc:spChg>
        <pc:spChg chg="add del mod">
          <ac:chgData name="rajuahmed1162021@gmail.com" userId="30f68a9591dbc57c" providerId="LiveId" clId="{025D549F-445A-462A-BCDF-6EE62F81CC2A}" dt="2024-05-04T06:02:50.380" v="8935" actId="21"/>
          <ac:spMkLst>
            <pc:docMk/>
            <pc:sldMk cId="1638170587" sldId="1008"/>
            <ac:spMk id="38" creationId="{DB813778-0D09-FB95-2D34-6AEE57D0032D}"/>
          </ac:spMkLst>
        </pc:spChg>
        <pc:spChg chg="mod topLvl">
          <ac:chgData name="rajuahmed1162021@gmail.com" userId="30f68a9591dbc57c" providerId="LiveId" clId="{025D549F-445A-462A-BCDF-6EE62F81CC2A}" dt="2024-05-04T06:09:39.208" v="8995" actId="165"/>
          <ac:spMkLst>
            <pc:docMk/>
            <pc:sldMk cId="1638170587" sldId="1008"/>
            <ac:spMk id="161" creationId="{71E1F1FE-F07F-365E-AFC6-8EE593681D3A}"/>
          </ac:spMkLst>
        </pc:spChg>
        <pc:spChg chg="mod topLvl">
          <ac:chgData name="rajuahmed1162021@gmail.com" userId="30f68a9591dbc57c" providerId="LiveId" clId="{025D549F-445A-462A-BCDF-6EE62F81CC2A}" dt="2024-05-04T06:09:39.208" v="8995" actId="165"/>
          <ac:spMkLst>
            <pc:docMk/>
            <pc:sldMk cId="1638170587" sldId="1008"/>
            <ac:spMk id="162" creationId="{13225709-47CB-6180-8B2D-4A412D013517}"/>
          </ac:spMkLst>
        </pc:spChg>
        <pc:spChg chg="mod topLvl">
          <ac:chgData name="rajuahmed1162021@gmail.com" userId="30f68a9591dbc57c" providerId="LiveId" clId="{025D549F-445A-462A-BCDF-6EE62F81CC2A}" dt="2024-05-04T06:09:39.208" v="8995" actId="165"/>
          <ac:spMkLst>
            <pc:docMk/>
            <pc:sldMk cId="1638170587" sldId="1008"/>
            <ac:spMk id="163" creationId="{9492B9E5-764B-F0FA-DB7E-77EC713B8CC1}"/>
          </ac:spMkLst>
        </pc:spChg>
        <pc:spChg chg="mod topLvl">
          <ac:chgData name="rajuahmed1162021@gmail.com" userId="30f68a9591dbc57c" providerId="LiveId" clId="{025D549F-445A-462A-BCDF-6EE62F81CC2A}" dt="2024-05-04T06:09:46.368" v="8996" actId="207"/>
          <ac:spMkLst>
            <pc:docMk/>
            <pc:sldMk cId="1638170587" sldId="1008"/>
            <ac:spMk id="164" creationId="{DE569364-61F4-B83C-8C10-49EA9D16CC57}"/>
          </ac:spMkLst>
        </pc:spChg>
        <pc:spChg chg="mod topLvl">
          <ac:chgData name="rajuahmed1162021@gmail.com" userId="30f68a9591dbc57c" providerId="LiveId" clId="{025D549F-445A-462A-BCDF-6EE62F81CC2A}" dt="2024-05-04T06:09:39.208" v="8995" actId="165"/>
          <ac:spMkLst>
            <pc:docMk/>
            <pc:sldMk cId="1638170587" sldId="1008"/>
            <ac:spMk id="165" creationId="{27472B55-5575-4756-F55D-BEB73D0220DA}"/>
          </ac:spMkLst>
        </pc:spChg>
        <pc:spChg chg="mod topLvl">
          <ac:chgData name="rajuahmed1162021@gmail.com" userId="30f68a9591dbc57c" providerId="LiveId" clId="{025D549F-445A-462A-BCDF-6EE62F81CC2A}" dt="2024-05-04T06:09:39.208" v="8995" actId="165"/>
          <ac:spMkLst>
            <pc:docMk/>
            <pc:sldMk cId="1638170587" sldId="1008"/>
            <ac:spMk id="166" creationId="{6851D1FE-A47E-9CCA-B631-81B7138E78E9}"/>
          </ac:spMkLst>
        </pc:spChg>
        <pc:spChg chg="mod topLvl">
          <ac:chgData name="rajuahmed1162021@gmail.com" userId="30f68a9591dbc57c" providerId="LiveId" clId="{025D549F-445A-462A-BCDF-6EE62F81CC2A}" dt="2024-05-04T06:09:50.281" v="8997" actId="207"/>
          <ac:spMkLst>
            <pc:docMk/>
            <pc:sldMk cId="1638170587" sldId="1008"/>
            <ac:spMk id="167" creationId="{B01134AF-AF1A-CCA7-1054-103B17A5E309}"/>
          </ac:spMkLst>
        </pc:spChg>
        <pc:spChg chg="mod topLvl">
          <ac:chgData name="rajuahmed1162021@gmail.com" userId="30f68a9591dbc57c" providerId="LiveId" clId="{025D549F-445A-462A-BCDF-6EE62F81CC2A}" dt="2024-05-04T06:09:39.208" v="8995" actId="165"/>
          <ac:spMkLst>
            <pc:docMk/>
            <pc:sldMk cId="1638170587" sldId="1008"/>
            <ac:spMk id="168" creationId="{C5025F17-EAB3-7917-89CF-D2840EB26579}"/>
          </ac:spMkLst>
        </pc:spChg>
        <pc:spChg chg="mod topLvl">
          <ac:chgData name="rajuahmed1162021@gmail.com" userId="30f68a9591dbc57c" providerId="LiveId" clId="{025D549F-445A-462A-BCDF-6EE62F81CC2A}" dt="2024-05-04T06:09:39.208" v="8995" actId="165"/>
          <ac:spMkLst>
            <pc:docMk/>
            <pc:sldMk cId="1638170587" sldId="1008"/>
            <ac:spMk id="169" creationId="{B7D3B109-E73F-054E-8FCE-D3CFF2BE5D30}"/>
          </ac:spMkLst>
        </pc:spChg>
        <pc:spChg chg="mod topLvl">
          <ac:chgData name="rajuahmed1162021@gmail.com" userId="30f68a9591dbc57c" providerId="LiveId" clId="{025D549F-445A-462A-BCDF-6EE62F81CC2A}" dt="2024-05-04T06:09:54.303" v="8998" actId="207"/>
          <ac:spMkLst>
            <pc:docMk/>
            <pc:sldMk cId="1638170587" sldId="1008"/>
            <ac:spMk id="170" creationId="{0D9AA46F-21DC-B68C-4BB0-EB56749E06A7}"/>
          </ac:spMkLst>
        </pc:spChg>
        <pc:spChg chg="mod topLvl">
          <ac:chgData name="rajuahmed1162021@gmail.com" userId="30f68a9591dbc57c" providerId="LiveId" clId="{025D549F-445A-462A-BCDF-6EE62F81CC2A}" dt="2024-05-04T06:09:39.208" v="8995" actId="165"/>
          <ac:spMkLst>
            <pc:docMk/>
            <pc:sldMk cId="1638170587" sldId="1008"/>
            <ac:spMk id="171" creationId="{ED41077B-0973-5179-C07B-9C131E9A8DB3}"/>
          </ac:spMkLst>
        </pc:spChg>
        <pc:spChg chg="mod topLvl">
          <ac:chgData name="rajuahmed1162021@gmail.com" userId="30f68a9591dbc57c" providerId="LiveId" clId="{025D549F-445A-462A-BCDF-6EE62F81CC2A}" dt="2024-05-04T06:09:39.208" v="8995" actId="165"/>
          <ac:spMkLst>
            <pc:docMk/>
            <pc:sldMk cId="1638170587" sldId="1008"/>
            <ac:spMk id="172" creationId="{A35E6124-A771-8F55-3695-98433673A90F}"/>
          </ac:spMkLst>
        </pc:spChg>
        <pc:spChg chg="mod topLvl">
          <ac:chgData name="rajuahmed1162021@gmail.com" userId="30f68a9591dbc57c" providerId="LiveId" clId="{025D549F-445A-462A-BCDF-6EE62F81CC2A}" dt="2024-05-04T06:09:39.208" v="8995" actId="165"/>
          <ac:spMkLst>
            <pc:docMk/>
            <pc:sldMk cId="1638170587" sldId="1008"/>
            <ac:spMk id="173" creationId="{52DF87F7-810D-8C00-932F-78A1B62B7C90}"/>
          </ac:spMkLst>
        </pc:spChg>
        <pc:spChg chg="mod topLvl">
          <ac:chgData name="rajuahmed1162021@gmail.com" userId="30f68a9591dbc57c" providerId="LiveId" clId="{025D549F-445A-462A-BCDF-6EE62F81CC2A}" dt="2024-05-04T06:09:39.208" v="8995" actId="165"/>
          <ac:spMkLst>
            <pc:docMk/>
            <pc:sldMk cId="1638170587" sldId="1008"/>
            <ac:spMk id="174" creationId="{6B311785-4B4B-A74C-86A7-56F22E8C98F4}"/>
          </ac:spMkLst>
        </pc:spChg>
        <pc:spChg chg="add mod">
          <ac:chgData name="rajuahmed1162021@gmail.com" userId="30f68a9591dbc57c" providerId="LiveId" clId="{025D549F-445A-462A-BCDF-6EE62F81CC2A}" dt="2024-05-04T09:01:15.924" v="10454"/>
          <ac:spMkLst>
            <pc:docMk/>
            <pc:sldMk cId="1638170587" sldId="1008"/>
            <ac:spMk id="175" creationId="{F00A4A0E-F056-E3C7-DD86-1F523C98C3C5}"/>
          </ac:spMkLst>
        </pc:spChg>
        <pc:spChg chg="del">
          <ac:chgData name="rajuahmed1162021@gmail.com" userId="30f68a9591dbc57c" providerId="LiveId" clId="{025D549F-445A-462A-BCDF-6EE62F81CC2A}" dt="2024-04-29T10:46:34.728" v="2808" actId="478"/>
          <ac:spMkLst>
            <pc:docMk/>
            <pc:sldMk cId="1638170587" sldId="1008"/>
            <ac:spMk id="180" creationId="{01C3F429-A70F-DA1D-0C1F-DAFFD83D7D2F}"/>
          </ac:spMkLst>
        </pc:spChg>
        <pc:spChg chg="del">
          <ac:chgData name="rajuahmed1162021@gmail.com" userId="30f68a9591dbc57c" providerId="LiveId" clId="{025D549F-445A-462A-BCDF-6EE62F81CC2A}" dt="2024-04-29T10:46:34.728" v="2808" actId="478"/>
          <ac:spMkLst>
            <pc:docMk/>
            <pc:sldMk cId="1638170587" sldId="1008"/>
            <ac:spMk id="183" creationId="{4803D7F4-D61C-F221-807F-AA9AE8DA06FE}"/>
          </ac:spMkLst>
        </pc:spChg>
        <pc:spChg chg="del">
          <ac:chgData name="rajuahmed1162021@gmail.com" userId="30f68a9591dbc57c" providerId="LiveId" clId="{025D549F-445A-462A-BCDF-6EE62F81CC2A}" dt="2024-04-29T10:46:34.728" v="2808" actId="478"/>
          <ac:spMkLst>
            <pc:docMk/>
            <pc:sldMk cId="1638170587" sldId="1008"/>
            <ac:spMk id="184" creationId="{5DF029E2-93AE-C84A-9B5C-9AE89A98448D}"/>
          </ac:spMkLst>
        </pc:spChg>
        <pc:spChg chg="del">
          <ac:chgData name="rajuahmed1162021@gmail.com" userId="30f68a9591dbc57c" providerId="LiveId" clId="{025D549F-445A-462A-BCDF-6EE62F81CC2A}" dt="2024-04-29T10:46:34.728" v="2808" actId="478"/>
          <ac:spMkLst>
            <pc:docMk/>
            <pc:sldMk cId="1638170587" sldId="1008"/>
            <ac:spMk id="185" creationId="{0F2CB673-2ABF-A854-9B02-44562E20860F}"/>
          </ac:spMkLst>
        </pc:spChg>
        <pc:spChg chg="add mod ord">
          <ac:chgData name="rajuahmed1162021@gmail.com" userId="30f68a9591dbc57c" providerId="LiveId" clId="{025D549F-445A-462A-BCDF-6EE62F81CC2A}" dt="2024-05-04T06:11:05.720" v="9007" actId="207"/>
          <ac:spMkLst>
            <pc:docMk/>
            <pc:sldMk cId="1638170587" sldId="1008"/>
            <ac:spMk id="186" creationId="{2CFFB6C3-3AD8-5DF0-2D62-703906755952}"/>
          </ac:spMkLst>
        </pc:spChg>
        <pc:spChg chg="add del mod ord">
          <ac:chgData name="rajuahmed1162021@gmail.com" userId="30f68a9591dbc57c" providerId="LiveId" clId="{025D549F-445A-462A-BCDF-6EE62F81CC2A}" dt="2024-05-04T06:08:47.112" v="8989" actId="478"/>
          <ac:spMkLst>
            <pc:docMk/>
            <pc:sldMk cId="1638170587" sldId="1008"/>
            <ac:spMk id="187" creationId="{8937A31B-6358-52A8-CDDB-30BDB8860571}"/>
          </ac:spMkLst>
        </pc:spChg>
        <pc:spChg chg="del">
          <ac:chgData name="rajuahmed1162021@gmail.com" userId="30f68a9591dbc57c" providerId="LiveId" clId="{025D549F-445A-462A-BCDF-6EE62F81CC2A}" dt="2024-04-29T10:46:34.728" v="2808" actId="478"/>
          <ac:spMkLst>
            <pc:docMk/>
            <pc:sldMk cId="1638170587" sldId="1008"/>
            <ac:spMk id="188" creationId="{AA9D8C3C-5996-60A0-B6CC-E13CEECCADD9}"/>
          </ac:spMkLst>
        </pc:spChg>
        <pc:spChg chg="del">
          <ac:chgData name="rajuahmed1162021@gmail.com" userId="30f68a9591dbc57c" providerId="LiveId" clId="{025D549F-445A-462A-BCDF-6EE62F81CC2A}" dt="2024-04-29T10:46:34.728" v="2808" actId="478"/>
          <ac:spMkLst>
            <pc:docMk/>
            <pc:sldMk cId="1638170587" sldId="1008"/>
            <ac:spMk id="189" creationId="{152EF22F-A511-7FD2-C84B-C3290EA7105A}"/>
          </ac:spMkLst>
        </pc:spChg>
        <pc:spChg chg="del">
          <ac:chgData name="rajuahmed1162021@gmail.com" userId="30f68a9591dbc57c" providerId="LiveId" clId="{025D549F-445A-462A-BCDF-6EE62F81CC2A}" dt="2024-04-29T10:46:34.728" v="2808" actId="478"/>
          <ac:spMkLst>
            <pc:docMk/>
            <pc:sldMk cId="1638170587" sldId="1008"/>
            <ac:spMk id="190" creationId="{772BE7D7-2771-91A3-A3B8-80EC68338C07}"/>
          </ac:spMkLst>
        </pc:spChg>
        <pc:spChg chg="del">
          <ac:chgData name="rajuahmed1162021@gmail.com" userId="30f68a9591dbc57c" providerId="LiveId" clId="{025D549F-445A-462A-BCDF-6EE62F81CC2A}" dt="2024-04-29T10:46:34.728" v="2808" actId="478"/>
          <ac:spMkLst>
            <pc:docMk/>
            <pc:sldMk cId="1638170587" sldId="1008"/>
            <ac:spMk id="192" creationId="{46572FA0-7D1B-3C63-60E3-6D41255460F2}"/>
          </ac:spMkLst>
        </pc:spChg>
        <pc:spChg chg="del">
          <ac:chgData name="rajuahmed1162021@gmail.com" userId="30f68a9591dbc57c" providerId="LiveId" clId="{025D549F-445A-462A-BCDF-6EE62F81CC2A}" dt="2024-04-29T10:46:34.728" v="2808" actId="478"/>
          <ac:spMkLst>
            <pc:docMk/>
            <pc:sldMk cId="1638170587" sldId="1008"/>
            <ac:spMk id="193" creationId="{AD65E66A-330D-C010-6902-8F603FDA1C28}"/>
          </ac:spMkLst>
        </pc:spChg>
        <pc:spChg chg="del">
          <ac:chgData name="rajuahmed1162021@gmail.com" userId="30f68a9591dbc57c" providerId="LiveId" clId="{025D549F-445A-462A-BCDF-6EE62F81CC2A}" dt="2024-04-29T10:46:34.728" v="2808" actId="478"/>
          <ac:spMkLst>
            <pc:docMk/>
            <pc:sldMk cId="1638170587" sldId="1008"/>
            <ac:spMk id="196" creationId="{C8711AF5-DA96-8625-DEC3-9ED7DFA998C6}"/>
          </ac:spMkLst>
        </pc:spChg>
        <pc:spChg chg="del">
          <ac:chgData name="rajuahmed1162021@gmail.com" userId="30f68a9591dbc57c" providerId="LiveId" clId="{025D549F-445A-462A-BCDF-6EE62F81CC2A}" dt="2024-04-29T10:46:34.728" v="2808" actId="478"/>
          <ac:spMkLst>
            <pc:docMk/>
            <pc:sldMk cId="1638170587" sldId="1008"/>
            <ac:spMk id="197" creationId="{3A773A39-DEB8-B5F5-DD3A-38CAB722792D}"/>
          </ac:spMkLst>
        </pc:spChg>
        <pc:spChg chg="del">
          <ac:chgData name="rajuahmed1162021@gmail.com" userId="30f68a9591dbc57c" providerId="LiveId" clId="{025D549F-445A-462A-BCDF-6EE62F81CC2A}" dt="2024-04-29T10:46:34.728" v="2808" actId="478"/>
          <ac:spMkLst>
            <pc:docMk/>
            <pc:sldMk cId="1638170587" sldId="1008"/>
            <ac:spMk id="199" creationId="{1DB8ABD3-816F-7589-DAB4-843EF8D8C845}"/>
          </ac:spMkLst>
        </pc:spChg>
        <pc:spChg chg="del">
          <ac:chgData name="rajuahmed1162021@gmail.com" userId="30f68a9591dbc57c" providerId="LiveId" clId="{025D549F-445A-462A-BCDF-6EE62F81CC2A}" dt="2024-04-29T10:46:34.728" v="2808" actId="478"/>
          <ac:spMkLst>
            <pc:docMk/>
            <pc:sldMk cId="1638170587" sldId="1008"/>
            <ac:spMk id="208" creationId="{1FAF0B3F-2DBA-92D0-618C-3238C4EE62B0}"/>
          </ac:spMkLst>
        </pc:spChg>
        <pc:grpChg chg="add del mod">
          <ac:chgData name="rajuahmed1162021@gmail.com" userId="30f68a9591dbc57c" providerId="LiveId" clId="{025D549F-445A-462A-BCDF-6EE62F81CC2A}" dt="2024-04-29T05:39:08.123" v="711" actId="478"/>
          <ac:grpSpMkLst>
            <pc:docMk/>
            <pc:sldMk cId="1638170587" sldId="1008"/>
            <ac:grpSpMk id="2" creationId="{0AB0B73D-0FFF-3FA9-F96E-81BD1813FE6C}"/>
          </ac:grpSpMkLst>
        </pc:grpChg>
        <pc:grpChg chg="add del mod">
          <ac:chgData name="rajuahmed1162021@gmail.com" userId="30f68a9591dbc57c" providerId="LiveId" clId="{025D549F-445A-462A-BCDF-6EE62F81CC2A}" dt="2024-04-29T10:46:30.733" v="2807" actId="21"/>
          <ac:grpSpMkLst>
            <pc:docMk/>
            <pc:sldMk cId="1638170587" sldId="1008"/>
            <ac:grpSpMk id="8" creationId="{78ABA1C6-24B2-F12D-EA4A-FA19953578EE}"/>
          </ac:grpSpMkLst>
        </pc:grpChg>
        <pc:grpChg chg="add del mod">
          <ac:chgData name="rajuahmed1162021@gmail.com" userId="30f68a9591dbc57c" providerId="LiveId" clId="{025D549F-445A-462A-BCDF-6EE62F81CC2A}" dt="2024-04-29T10:48:08.596" v="2822" actId="165"/>
          <ac:grpSpMkLst>
            <pc:docMk/>
            <pc:sldMk cId="1638170587" sldId="1008"/>
            <ac:grpSpMk id="15" creationId="{78ABA1C6-24B2-F12D-EA4A-FA19953578EE}"/>
          </ac:grpSpMkLst>
        </pc:grpChg>
        <pc:grpChg chg="add del mod">
          <ac:chgData name="rajuahmed1162021@gmail.com" userId="30f68a9591dbc57c" providerId="LiveId" clId="{025D549F-445A-462A-BCDF-6EE62F81CC2A}" dt="2024-05-04T06:09:00.463" v="8991" actId="165"/>
          <ac:grpSpMkLst>
            <pc:docMk/>
            <pc:sldMk cId="1638170587" sldId="1008"/>
            <ac:grpSpMk id="20" creationId="{D3C462F1-F4F5-9D3B-4504-735458450AC0}"/>
          </ac:grpSpMkLst>
        </pc:grpChg>
        <pc:grpChg chg="del mod topLvl">
          <ac:chgData name="rajuahmed1162021@gmail.com" userId="30f68a9591dbc57c" providerId="LiveId" clId="{025D549F-445A-462A-BCDF-6EE62F81CC2A}" dt="2024-05-04T06:09:01.005" v="8992" actId="165"/>
          <ac:grpSpMkLst>
            <pc:docMk/>
            <pc:sldMk cId="1638170587" sldId="1008"/>
            <ac:grpSpMk id="23" creationId="{54817EBA-C416-182B-936D-9285DDE36A86}"/>
          </ac:grpSpMkLst>
        </pc:grpChg>
        <pc:grpChg chg="mod topLvl">
          <ac:chgData name="rajuahmed1162021@gmail.com" userId="30f68a9591dbc57c" providerId="LiveId" clId="{025D549F-445A-462A-BCDF-6EE62F81CC2A}" dt="2024-05-04T06:09:01.005" v="8992" actId="165"/>
          <ac:grpSpMkLst>
            <pc:docMk/>
            <pc:sldMk cId="1638170587" sldId="1008"/>
            <ac:grpSpMk id="28" creationId="{4A0FCAE9-3DDC-0173-F7F1-341064E340E2}"/>
          </ac:grpSpMkLst>
        </pc:grpChg>
        <pc:grpChg chg="add del mod">
          <ac:chgData name="rajuahmed1162021@gmail.com" userId="30f68a9591dbc57c" providerId="LiveId" clId="{025D549F-445A-462A-BCDF-6EE62F81CC2A}" dt="2024-05-04T06:09:39.208" v="8995" actId="165"/>
          <ac:grpSpMkLst>
            <pc:docMk/>
            <pc:sldMk cId="1638170587" sldId="1008"/>
            <ac:grpSpMk id="160" creationId="{5CF7AD2B-84F0-4BA6-5FF6-E06EF6914639}"/>
          </ac:grpSpMkLst>
        </pc:grpChg>
        <pc:picChg chg="add mod">
          <ac:chgData name="rajuahmed1162021@gmail.com" userId="30f68a9591dbc57c" providerId="LiveId" clId="{025D549F-445A-462A-BCDF-6EE62F81CC2A}" dt="2024-05-04T06:08:47.746" v="8990"/>
          <ac:picMkLst>
            <pc:docMk/>
            <pc:sldMk cId="1638170587" sldId="1008"/>
            <ac:picMk id="2" creationId="{55E1CB42-2983-530F-ACC1-EF9C2CACAB70}"/>
          </ac:picMkLst>
        </pc:picChg>
        <pc:picChg chg="del">
          <ac:chgData name="rajuahmed1162021@gmail.com" userId="30f68a9591dbc57c" providerId="LiveId" clId="{025D549F-445A-462A-BCDF-6EE62F81CC2A}" dt="2024-04-29T10:46:34.728" v="2808" actId="478"/>
          <ac:picMkLst>
            <pc:docMk/>
            <pc:sldMk cId="1638170587" sldId="1008"/>
            <ac:picMk id="7" creationId="{02F24560-759A-6930-3B7A-BA3454AAD2AF}"/>
          </ac:picMkLst>
        </pc:picChg>
        <pc:picChg chg="add del mod">
          <ac:chgData name="rajuahmed1162021@gmail.com" userId="30f68a9591dbc57c" providerId="LiveId" clId="{025D549F-445A-462A-BCDF-6EE62F81CC2A}" dt="2024-05-04T06:08:45.933" v="8988" actId="21"/>
          <ac:picMkLst>
            <pc:docMk/>
            <pc:sldMk cId="1638170587" sldId="1008"/>
            <ac:picMk id="176" creationId="{55E1CB42-2983-530F-ACC1-EF9C2CACAB70}"/>
          </ac:picMkLst>
        </pc:picChg>
        <pc:cxnChg chg="mod">
          <ac:chgData name="rajuahmed1162021@gmail.com" userId="30f68a9591dbc57c" providerId="LiveId" clId="{025D549F-445A-462A-BCDF-6EE62F81CC2A}" dt="2024-04-29T05:37:52.051" v="675"/>
          <ac:cxnSpMkLst>
            <pc:docMk/>
            <pc:sldMk cId="1638170587" sldId="1008"/>
            <ac:cxnSpMk id="3" creationId="{91DB38F2-8442-C12C-F76D-99E1590F11BF}"/>
          </ac:cxnSpMkLst>
        </pc:cxnChg>
        <pc:cxnChg chg="mod">
          <ac:chgData name="rajuahmed1162021@gmail.com" userId="30f68a9591dbc57c" providerId="LiveId" clId="{025D549F-445A-462A-BCDF-6EE62F81CC2A}" dt="2024-04-29T05:37:52.051" v="675"/>
          <ac:cxnSpMkLst>
            <pc:docMk/>
            <pc:sldMk cId="1638170587" sldId="1008"/>
            <ac:cxnSpMk id="4" creationId="{A1E2B325-7BB5-ACB9-0050-5EECD4F28110}"/>
          </ac:cxnSpMkLst>
        </pc:cxnChg>
        <pc:cxnChg chg="mod">
          <ac:chgData name="rajuahmed1162021@gmail.com" userId="30f68a9591dbc57c" providerId="LiveId" clId="{025D549F-445A-462A-BCDF-6EE62F81CC2A}" dt="2024-04-29T05:37:52.051" v="675"/>
          <ac:cxnSpMkLst>
            <pc:docMk/>
            <pc:sldMk cId="1638170587" sldId="1008"/>
            <ac:cxnSpMk id="5" creationId="{360A268B-A7EC-DDF4-0CFF-7946D272E0FB}"/>
          </ac:cxnSpMkLst>
        </pc:cxnChg>
        <pc:cxnChg chg="mod">
          <ac:chgData name="rajuahmed1162021@gmail.com" userId="30f68a9591dbc57c" providerId="LiveId" clId="{025D549F-445A-462A-BCDF-6EE62F81CC2A}" dt="2024-04-29T05:37:52.051" v="675"/>
          <ac:cxnSpMkLst>
            <pc:docMk/>
            <pc:sldMk cId="1638170587" sldId="1008"/>
            <ac:cxnSpMk id="6" creationId="{A23F04A7-D3D8-815D-0BA0-735CB24C9EDC}"/>
          </ac:cxnSpMkLst>
        </pc:cxnChg>
        <pc:cxnChg chg="mod">
          <ac:chgData name="rajuahmed1162021@gmail.com" userId="30f68a9591dbc57c" providerId="LiveId" clId="{025D549F-445A-462A-BCDF-6EE62F81CC2A}" dt="2024-04-29T05:39:08.695" v="712"/>
          <ac:cxnSpMkLst>
            <pc:docMk/>
            <pc:sldMk cId="1638170587" sldId="1008"/>
            <ac:cxnSpMk id="9" creationId="{506EA9C6-91EF-1707-5688-90DB3368AEE4}"/>
          </ac:cxnSpMkLst>
        </pc:cxnChg>
        <pc:cxnChg chg="mod">
          <ac:chgData name="rajuahmed1162021@gmail.com" userId="30f68a9591dbc57c" providerId="LiveId" clId="{025D549F-445A-462A-BCDF-6EE62F81CC2A}" dt="2024-04-29T05:39:08.695" v="712"/>
          <ac:cxnSpMkLst>
            <pc:docMk/>
            <pc:sldMk cId="1638170587" sldId="1008"/>
            <ac:cxnSpMk id="10" creationId="{E23EA0E1-9E8C-2AFE-F6BE-F7DD824F2136}"/>
          </ac:cxnSpMkLst>
        </pc:cxnChg>
        <pc:cxnChg chg="mod">
          <ac:chgData name="rajuahmed1162021@gmail.com" userId="30f68a9591dbc57c" providerId="LiveId" clId="{025D549F-445A-462A-BCDF-6EE62F81CC2A}" dt="2024-04-29T05:39:08.695" v="712"/>
          <ac:cxnSpMkLst>
            <pc:docMk/>
            <pc:sldMk cId="1638170587" sldId="1008"/>
            <ac:cxnSpMk id="11" creationId="{02870466-9647-95C0-9A01-FC4D0D1B0D4B}"/>
          </ac:cxnSpMkLst>
        </pc:cxnChg>
        <pc:cxnChg chg="mod">
          <ac:chgData name="rajuahmed1162021@gmail.com" userId="30f68a9591dbc57c" providerId="LiveId" clId="{025D549F-445A-462A-BCDF-6EE62F81CC2A}" dt="2024-04-29T05:39:08.695" v="712"/>
          <ac:cxnSpMkLst>
            <pc:docMk/>
            <pc:sldMk cId="1638170587" sldId="1008"/>
            <ac:cxnSpMk id="12" creationId="{AEE879B3-075B-00B9-AAA3-AB31C573CAFD}"/>
          </ac:cxnSpMkLst>
        </pc:cxnChg>
        <pc:cxnChg chg="add del mod topLvl">
          <ac:chgData name="rajuahmed1162021@gmail.com" userId="30f68a9591dbc57c" providerId="LiveId" clId="{025D549F-445A-462A-BCDF-6EE62F81CC2A}" dt="2024-04-29T10:49:55.430" v="2867" actId="478"/>
          <ac:cxnSpMkLst>
            <pc:docMk/>
            <pc:sldMk cId="1638170587" sldId="1008"/>
            <ac:cxnSpMk id="16" creationId="{506EA9C6-91EF-1707-5688-90DB3368AEE4}"/>
          </ac:cxnSpMkLst>
        </pc:cxnChg>
        <pc:cxnChg chg="add del mod topLvl">
          <ac:chgData name="rajuahmed1162021@gmail.com" userId="30f68a9591dbc57c" providerId="LiveId" clId="{025D549F-445A-462A-BCDF-6EE62F81CC2A}" dt="2024-04-29T10:49:50.596" v="2865" actId="478"/>
          <ac:cxnSpMkLst>
            <pc:docMk/>
            <pc:sldMk cId="1638170587" sldId="1008"/>
            <ac:cxnSpMk id="17" creationId="{E23EA0E1-9E8C-2AFE-F6BE-F7DD824F2136}"/>
          </ac:cxnSpMkLst>
        </pc:cxnChg>
        <pc:cxnChg chg="add del mod topLvl">
          <ac:chgData name="rajuahmed1162021@gmail.com" userId="30f68a9591dbc57c" providerId="LiveId" clId="{025D549F-445A-462A-BCDF-6EE62F81CC2A}" dt="2024-04-29T10:49:54.166" v="2866" actId="478"/>
          <ac:cxnSpMkLst>
            <pc:docMk/>
            <pc:sldMk cId="1638170587" sldId="1008"/>
            <ac:cxnSpMk id="18" creationId="{02870466-9647-95C0-9A01-FC4D0D1B0D4B}"/>
          </ac:cxnSpMkLst>
        </pc:cxnChg>
        <pc:cxnChg chg="add del mod topLvl">
          <ac:chgData name="rajuahmed1162021@gmail.com" userId="30f68a9591dbc57c" providerId="LiveId" clId="{025D549F-445A-462A-BCDF-6EE62F81CC2A}" dt="2024-04-29T10:49:56.711" v="2868" actId="478"/>
          <ac:cxnSpMkLst>
            <pc:docMk/>
            <pc:sldMk cId="1638170587" sldId="1008"/>
            <ac:cxnSpMk id="19" creationId="{AEE879B3-075B-00B9-AAA3-AB31C573CAFD}"/>
          </ac:cxnSpMkLst>
        </pc:cxnChg>
        <pc:cxnChg chg="add del mod">
          <ac:chgData name="rajuahmed1162021@gmail.com" userId="30f68a9591dbc57c" providerId="LiveId" clId="{025D549F-445A-462A-BCDF-6EE62F81CC2A}" dt="2024-04-29T10:48:49.318" v="2841" actId="478"/>
          <ac:cxnSpMkLst>
            <pc:docMk/>
            <pc:sldMk cId="1638170587" sldId="1008"/>
            <ac:cxnSpMk id="177" creationId="{7AAE542B-12B1-1264-6A3E-2C4EDD98D1E6}"/>
          </ac:cxnSpMkLst>
        </pc:cxnChg>
        <pc:cxnChg chg="add del mod">
          <ac:chgData name="rajuahmed1162021@gmail.com" userId="30f68a9591dbc57c" providerId="LiveId" clId="{025D549F-445A-462A-BCDF-6EE62F81CC2A}" dt="2024-04-29T11:41:30.828" v="2877" actId="478"/>
          <ac:cxnSpMkLst>
            <pc:docMk/>
            <pc:sldMk cId="1638170587" sldId="1008"/>
            <ac:cxnSpMk id="178" creationId="{378F023F-A806-1DED-12D7-F1DF7DED9253}"/>
          </ac:cxnSpMkLst>
        </pc:cxnChg>
        <pc:cxnChg chg="add del mod">
          <ac:chgData name="rajuahmed1162021@gmail.com" userId="30f68a9591dbc57c" providerId="LiveId" clId="{025D549F-445A-462A-BCDF-6EE62F81CC2A}" dt="2024-04-29T10:49:05.477" v="2847" actId="478"/>
          <ac:cxnSpMkLst>
            <pc:docMk/>
            <pc:sldMk cId="1638170587" sldId="1008"/>
            <ac:cxnSpMk id="182" creationId="{416AB3B1-895B-842A-609A-28FF225B94D1}"/>
          </ac:cxnSpMkLst>
        </pc:cxnChg>
      </pc:sldChg>
      <pc:sldChg chg="addSp delSp modSp mod modClrScheme chgLayout">
        <pc:chgData name="rajuahmed1162021@gmail.com" userId="30f68a9591dbc57c" providerId="LiveId" clId="{025D549F-445A-462A-BCDF-6EE62F81CC2A}" dt="2024-05-04T06:13:13.712" v="9027" actId="207"/>
        <pc:sldMkLst>
          <pc:docMk/>
          <pc:sldMk cId="2912437932" sldId="1009"/>
        </pc:sldMkLst>
        <pc:spChg chg="add mod ord">
          <ac:chgData name="rajuahmed1162021@gmail.com" userId="30f68a9591dbc57c" providerId="LiveId" clId="{025D549F-445A-462A-BCDF-6EE62F81CC2A}" dt="2024-05-04T06:13:13.712" v="9027" actId="207"/>
          <ac:spMkLst>
            <pc:docMk/>
            <pc:sldMk cId="2912437932" sldId="1009"/>
            <ac:spMk id="6" creationId="{77318B50-73CE-7279-F317-28E88123310A}"/>
          </ac:spMkLst>
        </pc:spChg>
        <pc:spChg chg="add del mod">
          <ac:chgData name="rajuahmed1162021@gmail.com" userId="30f68a9591dbc57c" providerId="LiveId" clId="{025D549F-445A-462A-BCDF-6EE62F81CC2A}" dt="2024-04-29T11:43:58.863" v="2905" actId="478"/>
          <ac:spMkLst>
            <pc:docMk/>
            <pc:sldMk cId="2912437932" sldId="1009"/>
            <ac:spMk id="9" creationId="{61905C93-2657-AE7F-1E90-F5EB868EC947}"/>
          </ac:spMkLst>
        </pc:spChg>
        <pc:spChg chg="del">
          <ac:chgData name="rajuahmed1162021@gmail.com" userId="30f68a9591dbc57c" providerId="LiveId" clId="{025D549F-445A-462A-BCDF-6EE62F81CC2A}" dt="2024-04-29T11:43:58.863" v="2905" actId="478"/>
          <ac:spMkLst>
            <pc:docMk/>
            <pc:sldMk cId="2912437932" sldId="1009"/>
            <ac:spMk id="14" creationId="{0FF13AF6-14EE-09A5-51B7-0ADFA08A8D45}"/>
          </ac:spMkLst>
        </pc:spChg>
        <pc:spChg chg="mod topLvl">
          <ac:chgData name="rajuahmed1162021@gmail.com" userId="30f68a9591dbc57c" providerId="LiveId" clId="{025D549F-445A-462A-BCDF-6EE62F81CC2A}" dt="2024-04-29T11:47:52.717" v="2969" actId="20577"/>
          <ac:spMkLst>
            <pc:docMk/>
            <pc:sldMk cId="2912437932" sldId="1009"/>
            <ac:spMk id="19" creationId="{916C5F59-A2C9-5A66-9385-FBAF72E39C9F}"/>
          </ac:spMkLst>
        </pc:spChg>
        <pc:spChg chg="mod topLvl">
          <ac:chgData name="rajuahmed1162021@gmail.com" userId="30f68a9591dbc57c" providerId="LiveId" clId="{025D549F-445A-462A-BCDF-6EE62F81CC2A}" dt="2024-04-29T11:45:16.027" v="2917" actId="164"/>
          <ac:spMkLst>
            <pc:docMk/>
            <pc:sldMk cId="2912437932" sldId="1009"/>
            <ac:spMk id="20" creationId="{64FBDC98-3C66-4B9F-DB4A-C03CB68E4C77}"/>
          </ac:spMkLst>
        </pc:spChg>
        <pc:spChg chg="mod topLvl">
          <ac:chgData name="rajuahmed1162021@gmail.com" userId="30f68a9591dbc57c" providerId="LiveId" clId="{025D549F-445A-462A-BCDF-6EE62F81CC2A}" dt="2024-04-29T11:45:16.027" v="2917" actId="164"/>
          <ac:spMkLst>
            <pc:docMk/>
            <pc:sldMk cId="2912437932" sldId="1009"/>
            <ac:spMk id="21" creationId="{F9824238-2A83-46FD-03AA-9CD6968CD9D0}"/>
          </ac:spMkLst>
        </pc:spChg>
        <pc:spChg chg="mod topLvl">
          <ac:chgData name="rajuahmed1162021@gmail.com" userId="30f68a9591dbc57c" providerId="LiveId" clId="{025D549F-445A-462A-BCDF-6EE62F81CC2A}" dt="2024-04-29T11:45:16.027" v="2917" actId="164"/>
          <ac:spMkLst>
            <pc:docMk/>
            <pc:sldMk cId="2912437932" sldId="1009"/>
            <ac:spMk id="22" creationId="{DD61C312-9AEA-B160-C281-000681C33ED9}"/>
          </ac:spMkLst>
        </pc:spChg>
        <pc:spChg chg="mod topLvl">
          <ac:chgData name="rajuahmed1162021@gmail.com" userId="30f68a9591dbc57c" providerId="LiveId" clId="{025D549F-445A-462A-BCDF-6EE62F81CC2A}" dt="2024-04-29T11:45:16.027" v="2917" actId="164"/>
          <ac:spMkLst>
            <pc:docMk/>
            <pc:sldMk cId="2912437932" sldId="1009"/>
            <ac:spMk id="23" creationId="{2F2D4E7B-C7F6-2D05-4657-2A4C6CD8405C}"/>
          </ac:spMkLst>
        </pc:spChg>
        <pc:spChg chg="mod topLvl">
          <ac:chgData name="rajuahmed1162021@gmail.com" userId="30f68a9591dbc57c" providerId="LiveId" clId="{025D549F-445A-462A-BCDF-6EE62F81CC2A}" dt="2024-04-29T11:45:16.027" v="2917" actId="164"/>
          <ac:spMkLst>
            <pc:docMk/>
            <pc:sldMk cId="2912437932" sldId="1009"/>
            <ac:spMk id="24" creationId="{B66EB01F-D6A5-83D8-57A4-ABBD9FA1E207}"/>
          </ac:spMkLst>
        </pc:spChg>
        <pc:spChg chg="mod topLvl">
          <ac:chgData name="rajuahmed1162021@gmail.com" userId="30f68a9591dbc57c" providerId="LiveId" clId="{025D549F-445A-462A-BCDF-6EE62F81CC2A}" dt="2024-04-29T11:45:16.027" v="2917" actId="164"/>
          <ac:spMkLst>
            <pc:docMk/>
            <pc:sldMk cId="2912437932" sldId="1009"/>
            <ac:spMk id="25" creationId="{15E433DB-DC79-8844-CB40-D2CB0C698AF7}"/>
          </ac:spMkLst>
        </pc:spChg>
        <pc:spChg chg="mod topLvl">
          <ac:chgData name="rajuahmed1162021@gmail.com" userId="30f68a9591dbc57c" providerId="LiveId" clId="{025D549F-445A-462A-BCDF-6EE62F81CC2A}" dt="2024-04-29T11:45:16.027" v="2917" actId="164"/>
          <ac:spMkLst>
            <pc:docMk/>
            <pc:sldMk cId="2912437932" sldId="1009"/>
            <ac:spMk id="26" creationId="{6E2AA8BA-3324-59C7-7C6C-2064E81C9647}"/>
          </ac:spMkLst>
        </pc:spChg>
        <pc:spChg chg="mod topLvl">
          <ac:chgData name="rajuahmed1162021@gmail.com" userId="30f68a9591dbc57c" providerId="LiveId" clId="{025D549F-445A-462A-BCDF-6EE62F81CC2A}" dt="2024-04-29T11:45:16.027" v="2917" actId="164"/>
          <ac:spMkLst>
            <pc:docMk/>
            <pc:sldMk cId="2912437932" sldId="1009"/>
            <ac:spMk id="27" creationId="{6822FAF6-827E-9128-9E41-BACCFD50DE11}"/>
          </ac:spMkLst>
        </pc:spChg>
        <pc:spChg chg="mod topLvl">
          <ac:chgData name="rajuahmed1162021@gmail.com" userId="30f68a9591dbc57c" providerId="LiveId" clId="{025D549F-445A-462A-BCDF-6EE62F81CC2A}" dt="2024-04-29T11:45:16.027" v="2917" actId="164"/>
          <ac:spMkLst>
            <pc:docMk/>
            <pc:sldMk cId="2912437932" sldId="1009"/>
            <ac:spMk id="28" creationId="{1871BB4A-0AFD-939E-124F-778FF9E1C0E9}"/>
          </ac:spMkLst>
        </pc:spChg>
        <pc:spChg chg="mod topLvl">
          <ac:chgData name="rajuahmed1162021@gmail.com" userId="30f68a9591dbc57c" providerId="LiveId" clId="{025D549F-445A-462A-BCDF-6EE62F81CC2A}" dt="2024-04-29T11:45:16.027" v="2917" actId="164"/>
          <ac:spMkLst>
            <pc:docMk/>
            <pc:sldMk cId="2912437932" sldId="1009"/>
            <ac:spMk id="29" creationId="{A064190D-1835-F223-968B-65A26BBAA8C2}"/>
          </ac:spMkLst>
        </pc:spChg>
        <pc:spChg chg="mod topLvl">
          <ac:chgData name="rajuahmed1162021@gmail.com" userId="30f68a9591dbc57c" providerId="LiveId" clId="{025D549F-445A-462A-BCDF-6EE62F81CC2A}" dt="2024-04-29T11:45:16.027" v="2917" actId="164"/>
          <ac:spMkLst>
            <pc:docMk/>
            <pc:sldMk cId="2912437932" sldId="1009"/>
            <ac:spMk id="30" creationId="{AF001D29-1AA0-CA76-525B-C6AF2186D4F9}"/>
          </ac:spMkLst>
        </pc:spChg>
        <pc:spChg chg="mod topLvl">
          <ac:chgData name="rajuahmed1162021@gmail.com" userId="30f68a9591dbc57c" providerId="LiveId" clId="{025D549F-445A-462A-BCDF-6EE62F81CC2A}" dt="2024-04-29T11:45:16.027" v="2917" actId="164"/>
          <ac:spMkLst>
            <pc:docMk/>
            <pc:sldMk cId="2912437932" sldId="1009"/>
            <ac:spMk id="31" creationId="{6D4EB04F-8A5D-46E2-D31D-F15C2A181285}"/>
          </ac:spMkLst>
        </pc:spChg>
        <pc:spChg chg="mod topLvl">
          <ac:chgData name="rajuahmed1162021@gmail.com" userId="30f68a9591dbc57c" providerId="LiveId" clId="{025D549F-445A-462A-BCDF-6EE62F81CC2A}" dt="2024-04-29T11:45:16.027" v="2917" actId="164"/>
          <ac:spMkLst>
            <pc:docMk/>
            <pc:sldMk cId="2912437932" sldId="1009"/>
            <ac:spMk id="224" creationId="{4FACF372-DE0F-23D4-9A67-83873A9B1429}"/>
          </ac:spMkLst>
        </pc:spChg>
        <pc:spChg chg="add mod topLvl">
          <ac:chgData name="rajuahmed1162021@gmail.com" userId="30f68a9591dbc57c" providerId="LiveId" clId="{025D549F-445A-462A-BCDF-6EE62F81CC2A}" dt="2024-05-04T06:11:52.834" v="9013" actId="12788"/>
          <ac:spMkLst>
            <pc:docMk/>
            <pc:sldMk cId="2912437932" sldId="1009"/>
            <ac:spMk id="226" creationId="{F152EAEC-E1DE-0CBE-E5EC-2DDC09F25660}"/>
          </ac:spMkLst>
        </pc:spChg>
        <pc:spChg chg="mod">
          <ac:chgData name="rajuahmed1162021@gmail.com" userId="30f68a9591dbc57c" providerId="LiveId" clId="{025D549F-445A-462A-BCDF-6EE62F81CC2A}" dt="2024-04-29T10:47:00.323" v="2811" actId="164"/>
          <ac:spMkLst>
            <pc:docMk/>
            <pc:sldMk cId="2912437932" sldId="1009"/>
            <ac:spMk id="227" creationId="{03C7231C-0592-62AE-A2D2-4284CD8DB5F7}"/>
          </ac:spMkLst>
        </pc:spChg>
        <pc:spChg chg="mod">
          <ac:chgData name="rajuahmed1162021@gmail.com" userId="30f68a9591dbc57c" providerId="LiveId" clId="{025D549F-445A-462A-BCDF-6EE62F81CC2A}" dt="2024-04-29T10:47:00.323" v="2811" actId="164"/>
          <ac:spMkLst>
            <pc:docMk/>
            <pc:sldMk cId="2912437932" sldId="1009"/>
            <ac:spMk id="228" creationId="{9789FE2A-4BBC-567B-CBBA-CA7F1B5B49A3}"/>
          </ac:spMkLst>
        </pc:spChg>
        <pc:spChg chg="mod">
          <ac:chgData name="rajuahmed1162021@gmail.com" userId="30f68a9591dbc57c" providerId="LiveId" clId="{025D549F-445A-462A-BCDF-6EE62F81CC2A}" dt="2024-04-29T10:47:07.817" v="2814" actId="164"/>
          <ac:spMkLst>
            <pc:docMk/>
            <pc:sldMk cId="2912437932" sldId="1009"/>
            <ac:spMk id="229" creationId="{9E46CD27-76E2-5979-1D21-227600B941B3}"/>
          </ac:spMkLst>
        </pc:spChg>
        <pc:spChg chg="mod">
          <ac:chgData name="rajuahmed1162021@gmail.com" userId="30f68a9591dbc57c" providerId="LiveId" clId="{025D549F-445A-462A-BCDF-6EE62F81CC2A}" dt="2024-04-29T10:47:00.323" v="2811" actId="164"/>
          <ac:spMkLst>
            <pc:docMk/>
            <pc:sldMk cId="2912437932" sldId="1009"/>
            <ac:spMk id="237" creationId="{1BEB09A6-39E1-8E9D-4C73-97235073984F}"/>
          </ac:spMkLst>
        </pc:spChg>
        <pc:spChg chg="mod">
          <ac:chgData name="rajuahmed1162021@gmail.com" userId="30f68a9591dbc57c" providerId="LiveId" clId="{025D549F-445A-462A-BCDF-6EE62F81CC2A}" dt="2024-04-29T10:47:00.323" v="2811" actId="164"/>
          <ac:spMkLst>
            <pc:docMk/>
            <pc:sldMk cId="2912437932" sldId="1009"/>
            <ac:spMk id="238" creationId="{AA26D244-775C-4645-892B-1B4314EE0D2F}"/>
          </ac:spMkLst>
        </pc:spChg>
        <pc:spChg chg="mod">
          <ac:chgData name="rajuahmed1162021@gmail.com" userId="30f68a9591dbc57c" providerId="LiveId" clId="{025D549F-445A-462A-BCDF-6EE62F81CC2A}" dt="2024-04-29T11:51:27.438" v="3046" actId="165"/>
          <ac:spMkLst>
            <pc:docMk/>
            <pc:sldMk cId="2912437932" sldId="1009"/>
            <ac:spMk id="240" creationId="{1C78B20C-AFC3-70AF-B198-182D9448C940}"/>
          </ac:spMkLst>
        </pc:spChg>
        <pc:spChg chg="mod">
          <ac:chgData name="rajuahmed1162021@gmail.com" userId="30f68a9591dbc57c" providerId="LiveId" clId="{025D549F-445A-462A-BCDF-6EE62F81CC2A}" dt="2024-04-29T11:51:27.438" v="3046" actId="165"/>
          <ac:spMkLst>
            <pc:docMk/>
            <pc:sldMk cId="2912437932" sldId="1009"/>
            <ac:spMk id="241" creationId="{8F8F5D26-84EE-CA31-D80D-D87DFE5E144A}"/>
          </ac:spMkLst>
        </pc:spChg>
        <pc:spChg chg="mod">
          <ac:chgData name="rajuahmed1162021@gmail.com" userId="30f68a9591dbc57c" providerId="LiveId" clId="{025D549F-445A-462A-BCDF-6EE62F81CC2A}" dt="2024-04-29T11:51:27.438" v="3046" actId="165"/>
          <ac:spMkLst>
            <pc:docMk/>
            <pc:sldMk cId="2912437932" sldId="1009"/>
            <ac:spMk id="243" creationId="{88EB0DF7-A816-709A-1B14-2365312B0E61}"/>
          </ac:spMkLst>
        </pc:spChg>
        <pc:spChg chg="mod">
          <ac:chgData name="rajuahmed1162021@gmail.com" userId="30f68a9591dbc57c" providerId="LiveId" clId="{025D549F-445A-462A-BCDF-6EE62F81CC2A}" dt="2024-04-29T11:51:27.438" v="3046" actId="165"/>
          <ac:spMkLst>
            <pc:docMk/>
            <pc:sldMk cId="2912437932" sldId="1009"/>
            <ac:spMk id="244" creationId="{DEC2A6EC-C5CA-2FB3-4DEA-B199E3EE0423}"/>
          </ac:spMkLst>
        </pc:spChg>
        <pc:spChg chg="mod">
          <ac:chgData name="rajuahmed1162021@gmail.com" userId="30f68a9591dbc57c" providerId="LiveId" clId="{025D549F-445A-462A-BCDF-6EE62F81CC2A}" dt="2024-04-29T11:51:27.438" v="3046" actId="165"/>
          <ac:spMkLst>
            <pc:docMk/>
            <pc:sldMk cId="2912437932" sldId="1009"/>
            <ac:spMk id="245" creationId="{4680486E-C007-79F8-B190-2A810239F2E2}"/>
          </ac:spMkLst>
        </pc:spChg>
        <pc:spChg chg="add mod topLvl">
          <ac:chgData name="rajuahmed1162021@gmail.com" userId="30f68a9591dbc57c" providerId="LiveId" clId="{025D549F-445A-462A-BCDF-6EE62F81CC2A}" dt="2024-04-29T11:51:27.438" v="3046" actId="165"/>
          <ac:spMkLst>
            <pc:docMk/>
            <pc:sldMk cId="2912437932" sldId="1009"/>
            <ac:spMk id="246" creationId="{08238A5A-5D80-8878-C05E-04A19E84504B}"/>
          </ac:spMkLst>
        </pc:spChg>
        <pc:spChg chg="add mod topLvl">
          <ac:chgData name="rajuahmed1162021@gmail.com" userId="30f68a9591dbc57c" providerId="LiveId" clId="{025D549F-445A-462A-BCDF-6EE62F81CC2A}" dt="2024-04-29T11:51:27.438" v="3046" actId="165"/>
          <ac:spMkLst>
            <pc:docMk/>
            <pc:sldMk cId="2912437932" sldId="1009"/>
            <ac:spMk id="247" creationId="{92A68EE1-4A21-5127-02A1-DE58DA44EDE7}"/>
          </ac:spMkLst>
        </pc:spChg>
        <pc:spChg chg="add mod topLvl">
          <ac:chgData name="rajuahmed1162021@gmail.com" userId="30f68a9591dbc57c" providerId="LiveId" clId="{025D549F-445A-462A-BCDF-6EE62F81CC2A}" dt="2024-05-04T06:11:43.482" v="9011" actId="2711"/>
          <ac:spMkLst>
            <pc:docMk/>
            <pc:sldMk cId="2912437932" sldId="1009"/>
            <ac:spMk id="248" creationId="{E2C1B786-FD87-174C-CD6C-7E126029081B}"/>
          </ac:spMkLst>
        </pc:spChg>
        <pc:spChg chg="add mod topLvl">
          <ac:chgData name="rajuahmed1162021@gmail.com" userId="30f68a9591dbc57c" providerId="LiveId" clId="{025D549F-445A-462A-BCDF-6EE62F81CC2A}" dt="2024-04-29T11:51:27.438" v="3046" actId="165"/>
          <ac:spMkLst>
            <pc:docMk/>
            <pc:sldMk cId="2912437932" sldId="1009"/>
            <ac:spMk id="249" creationId="{259477C5-681C-0F19-026D-0BE7A572DF20}"/>
          </ac:spMkLst>
        </pc:spChg>
        <pc:spChg chg="mod">
          <ac:chgData name="rajuahmed1162021@gmail.com" userId="30f68a9591dbc57c" providerId="LiveId" clId="{025D549F-445A-462A-BCDF-6EE62F81CC2A}" dt="2024-04-29T11:51:27.438" v="3046" actId="165"/>
          <ac:spMkLst>
            <pc:docMk/>
            <pc:sldMk cId="2912437932" sldId="1009"/>
            <ac:spMk id="251" creationId="{2EB72F5A-9266-9F17-09BD-3649FEB34DBF}"/>
          </ac:spMkLst>
        </pc:spChg>
        <pc:spChg chg="mod">
          <ac:chgData name="rajuahmed1162021@gmail.com" userId="30f68a9591dbc57c" providerId="LiveId" clId="{025D549F-445A-462A-BCDF-6EE62F81CC2A}" dt="2024-04-29T11:51:27.438" v="3046" actId="165"/>
          <ac:spMkLst>
            <pc:docMk/>
            <pc:sldMk cId="2912437932" sldId="1009"/>
            <ac:spMk id="252" creationId="{7254A805-495C-CFB8-87D6-45249B9BA2D3}"/>
          </ac:spMkLst>
        </pc:spChg>
        <pc:spChg chg="mod">
          <ac:chgData name="rajuahmed1162021@gmail.com" userId="30f68a9591dbc57c" providerId="LiveId" clId="{025D549F-445A-462A-BCDF-6EE62F81CC2A}" dt="2024-04-29T11:51:27.438" v="3046" actId="165"/>
          <ac:spMkLst>
            <pc:docMk/>
            <pc:sldMk cId="2912437932" sldId="1009"/>
            <ac:spMk id="254" creationId="{2E4C9F2A-846A-0904-6597-3A71EA440118}"/>
          </ac:spMkLst>
        </pc:spChg>
        <pc:spChg chg="mod">
          <ac:chgData name="rajuahmed1162021@gmail.com" userId="30f68a9591dbc57c" providerId="LiveId" clId="{025D549F-445A-462A-BCDF-6EE62F81CC2A}" dt="2024-04-29T11:51:27.438" v="3046" actId="165"/>
          <ac:spMkLst>
            <pc:docMk/>
            <pc:sldMk cId="2912437932" sldId="1009"/>
            <ac:spMk id="255" creationId="{2B6E7197-1E9D-A14C-B29C-59DF8B5E63E1}"/>
          </ac:spMkLst>
        </pc:spChg>
        <pc:spChg chg="mod">
          <ac:chgData name="rajuahmed1162021@gmail.com" userId="30f68a9591dbc57c" providerId="LiveId" clId="{025D549F-445A-462A-BCDF-6EE62F81CC2A}" dt="2024-04-29T11:51:27.438" v="3046" actId="165"/>
          <ac:spMkLst>
            <pc:docMk/>
            <pc:sldMk cId="2912437932" sldId="1009"/>
            <ac:spMk id="256" creationId="{4F6D7666-B510-505B-4221-637C7D1AFF9B}"/>
          </ac:spMkLst>
        </pc:spChg>
        <pc:spChg chg="add mod topLvl">
          <ac:chgData name="rajuahmed1162021@gmail.com" userId="30f68a9591dbc57c" providerId="LiveId" clId="{025D549F-445A-462A-BCDF-6EE62F81CC2A}" dt="2024-04-29T11:51:27.438" v="3046" actId="165"/>
          <ac:spMkLst>
            <pc:docMk/>
            <pc:sldMk cId="2912437932" sldId="1009"/>
            <ac:spMk id="257" creationId="{4F168A74-CF77-4427-6CA7-A243C0B5D7F6}"/>
          </ac:spMkLst>
        </pc:spChg>
        <pc:spChg chg="add mod topLvl">
          <ac:chgData name="rajuahmed1162021@gmail.com" userId="30f68a9591dbc57c" providerId="LiveId" clId="{025D549F-445A-462A-BCDF-6EE62F81CC2A}" dt="2024-05-04T06:11:43.482" v="9011" actId="2711"/>
          <ac:spMkLst>
            <pc:docMk/>
            <pc:sldMk cId="2912437932" sldId="1009"/>
            <ac:spMk id="258" creationId="{8242C4D6-AC2D-6F3B-99E6-A275E99A1DC7}"/>
          </ac:spMkLst>
        </pc:spChg>
        <pc:spChg chg="mod">
          <ac:chgData name="rajuahmed1162021@gmail.com" userId="30f68a9591dbc57c" providerId="LiveId" clId="{025D549F-445A-462A-BCDF-6EE62F81CC2A}" dt="2024-04-29T10:47:07.817" v="2814" actId="164"/>
          <ac:spMkLst>
            <pc:docMk/>
            <pc:sldMk cId="2912437932" sldId="1009"/>
            <ac:spMk id="259" creationId="{CDC55E86-ACE2-5C6E-F718-D1EB084CA55E}"/>
          </ac:spMkLst>
        </pc:spChg>
        <pc:spChg chg="mod">
          <ac:chgData name="rajuahmed1162021@gmail.com" userId="30f68a9591dbc57c" providerId="LiveId" clId="{025D549F-445A-462A-BCDF-6EE62F81CC2A}" dt="2024-04-29T10:47:07.817" v="2814" actId="164"/>
          <ac:spMkLst>
            <pc:docMk/>
            <pc:sldMk cId="2912437932" sldId="1009"/>
            <ac:spMk id="260" creationId="{CE95B2F2-22AF-3FBC-977D-9D5B8F601BFD}"/>
          </ac:spMkLst>
        </pc:spChg>
        <pc:spChg chg="mod">
          <ac:chgData name="rajuahmed1162021@gmail.com" userId="30f68a9591dbc57c" providerId="LiveId" clId="{025D549F-445A-462A-BCDF-6EE62F81CC2A}" dt="2024-04-29T10:47:07.817" v="2814" actId="164"/>
          <ac:spMkLst>
            <pc:docMk/>
            <pc:sldMk cId="2912437932" sldId="1009"/>
            <ac:spMk id="261" creationId="{3E3729A4-DB31-908C-59E3-C20B6DC9CE1F}"/>
          </ac:spMkLst>
        </pc:spChg>
        <pc:spChg chg="mod">
          <ac:chgData name="rajuahmed1162021@gmail.com" userId="30f68a9591dbc57c" providerId="LiveId" clId="{025D549F-445A-462A-BCDF-6EE62F81CC2A}" dt="2024-04-29T10:47:07.817" v="2814" actId="164"/>
          <ac:spMkLst>
            <pc:docMk/>
            <pc:sldMk cId="2912437932" sldId="1009"/>
            <ac:spMk id="262" creationId="{5D54DD9F-24D0-CC2F-367F-026483AF43F1}"/>
          </ac:spMkLst>
        </pc:spChg>
        <pc:spChg chg="mod">
          <ac:chgData name="rajuahmed1162021@gmail.com" userId="30f68a9591dbc57c" providerId="LiveId" clId="{025D549F-445A-462A-BCDF-6EE62F81CC2A}" dt="2024-04-29T10:47:07.817" v="2814" actId="164"/>
          <ac:spMkLst>
            <pc:docMk/>
            <pc:sldMk cId="2912437932" sldId="1009"/>
            <ac:spMk id="263" creationId="{0557D553-8D2D-9C70-AC89-C97B9DA4319C}"/>
          </ac:spMkLst>
        </pc:spChg>
        <pc:spChg chg="mod">
          <ac:chgData name="rajuahmed1162021@gmail.com" userId="30f68a9591dbc57c" providerId="LiveId" clId="{025D549F-445A-462A-BCDF-6EE62F81CC2A}" dt="2024-04-29T10:47:07.817" v="2814" actId="164"/>
          <ac:spMkLst>
            <pc:docMk/>
            <pc:sldMk cId="2912437932" sldId="1009"/>
            <ac:spMk id="264" creationId="{828107B1-879D-2062-9295-DDF7F9350DDE}"/>
          </ac:spMkLst>
        </pc:spChg>
        <pc:spChg chg="mod">
          <ac:chgData name="rajuahmed1162021@gmail.com" userId="30f68a9591dbc57c" providerId="LiveId" clId="{025D549F-445A-462A-BCDF-6EE62F81CC2A}" dt="2024-04-29T10:47:07.817" v="2814" actId="164"/>
          <ac:spMkLst>
            <pc:docMk/>
            <pc:sldMk cId="2912437932" sldId="1009"/>
            <ac:spMk id="265" creationId="{BC4A787C-2307-B91E-00E6-D62432ACF755}"/>
          </ac:spMkLst>
        </pc:spChg>
        <pc:spChg chg="mod">
          <ac:chgData name="rajuahmed1162021@gmail.com" userId="30f68a9591dbc57c" providerId="LiveId" clId="{025D549F-445A-462A-BCDF-6EE62F81CC2A}" dt="2024-04-29T10:47:07.817" v="2814" actId="164"/>
          <ac:spMkLst>
            <pc:docMk/>
            <pc:sldMk cId="2912437932" sldId="1009"/>
            <ac:spMk id="266" creationId="{89B33061-E595-A651-5C60-5DFAB061A02B}"/>
          </ac:spMkLst>
        </pc:spChg>
        <pc:spChg chg="mod">
          <ac:chgData name="rajuahmed1162021@gmail.com" userId="30f68a9591dbc57c" providerId="LiveId" clId="{025D549F-445A-462A-BCDF-6EE62F81CC2A}" dt="2024-04-29T10:47:07.817" v="2814" actId="164"/>
          <ac:spMkLst>
            <pc:docMk/>
            <pc:sldMk cId="2912437932" sldId="1009"/>
            <ac:spMk id="267" creationId="{6FB67594-AD9F-0922-2D24-1C6A8CC8AD5D}"/>
          </ac:spMkLst>
        </pc:spChg>
        <pc:spChg chg="mod">
          <ac:chgData name="rajuahmed1162021@gmail.com" userId="30f68a9591dbc57c" providerId="LiveId" clId="{025D549F-445A-462A-BCDF-6EE62F81CC2A}" dt="2024-04-29T10:47:07.817" v="2814" actId="164"/>
          <ac:spMkLst>
            <pc:docMk/>
            <pc:sldMk cId="2912437932" sldId="1009"/>
            <ac:spMk id="268" creationId="{C8562E4A-4E92-A3FE-670F-98815E89986B}"/>
          </ac:spMkLst>
        </pc:spChg>
        <pc:spChg chg="mod">
          <ac:chgData name="rajuahmed1162021@gmail.com" userId="30f68a9591dbc57c" providerId="LiveId" clId="{025D549F-445A-462A-BCDF-6EE62F81CC2A}" dt="2024-04-29T10:47:07.817" v="2814" actId="164"/>
          <ac:spMkLst>
            <pc:docMk/>
            <pc:sldMk cId="2912437932" sldId="1009"/>
            <ac:spMk id="269" creationId="{6BD3D6D8-95DA-C4EC-DE3A-A5A3D865CEC3}"/>
          </ac:spMkLst>
        </pc:spChg>
        <pc:spChg chg="mod">
          <ac:chgData name="rajuahmed1162021@gmail.com" userId="30f68a9591dbc57c" providerId="LiveId" clId="{025D549F-445A-462A-BCDF-6EE62F81CC2A}" dt="2024-04-29T10:47:07.817" v="2814" actId="164"/>
          <ac:spMkLst>
            <pc:docMk/>
            <pc:sldMk cId="2912437932" sldId="1009"/>
            <ac:spMk id="270" creationId="{861C5236-CFE3-841C-E5D8-883B03151B21}"/>
          </ac:spMkLst>
        </pc:spChg>
        <pc:spChg chg="mod">
          <ac:chgData name="rajuahmed1162021@gmail.com" userId="30f68a9591dbc57c" providerId="LiveId" clId="{025D549F-445A-462A-BCDF-6EE62F81CC2A}" dt="2024-04-29T10:47:07.817" v="2814" actId="164"/>
          <ac:spMkLst>
            <pc:docMk/>
            <pc:sldMk cId="2912437932" sldId="1009"/>
            <ac:spMk id="271" creationId="{AE8BC534-C43D-8077-036D-CA0649389272}"/>
          </ac:spMkLst>
        </pc:spChg>
        <pc:spChg chg="add mod topLvl">
          <ac:chgData name="rajuahmed1162021@gmail.com" userId="30f68a9591dbc57c" providerId="LiveId" clId="{025D549F-445A-462A-BCDF-6EE62F81CC2A}" dt="2024-04-29T11:48:54.844" v="3014" actId="165"/>
          <ac:spMkLst>
            <pc:docMk/>
            <pc:sldMk cId="2912437932" sldId="1009"/>
            <ac:spMk id="272" creationId="{4DDA536E-D822-E552-FAB5-1F881960804B}"/>
          </ac:spMkLst>
        </pc:spChg>
        <pc:spChg chg="mod">
          <ac:chgData name="rajuahmed1162021@gmail.com" userId="30f68a9591dbc57c" providerId="LiveId" clId="{025D549F-445A-462A-BCDF-6EE62F81CC2A}" dt="2024-04-29T11:48:54.844" v="3014" actId="165"/>
          <ac:spMkLst>
            <pc:docMk/>
            <pc:sldMk cId="2912437932" sldId="1009"/>
            <ac:spMk id="274" creationId="{A689537B-CDE4-0E60-9F99-6CE781996EE3}"/>
          </ac:spMkLst>
        </pc:spChg>
        <pc:spChg chg="mod">
          <ac:chgData name="rajuahmed1162021@gmail.com" userId="30f68a9591dbc57c" providerId="LiveId" clId="{025D549F-445A-462A-BCDF-6EE62F81CC2A}" dt="2024-04-29T11:48:54.844" v="3014" actId="165"/>
          <ac:spMkLst>
            <pc:docMk/>
            <pc:sldMk cId="2912437932" sldId="1009"/>
            <ac:spMk id="275" creationId="{8E95757A-D905-BCDF-9EF9-AB30DF2F2EFD}"/>
          </ac:spMkLst>
        </pc:spChg>
        <pc:spChg chg="mod">
          <ac:chgData name="rajuahmed1162021@gmail.com" userId="30f68a9591dbc57c" providerId="LiveId" clId="{025D549F-445A-462A-BCDF-6EE62F81CC2A}" dt="2024-04-29T11:48:54.844" v="3014" actId="165"/>
          <ac:spMkLst>
            <pc:docMk/>
            <pc:sldMk cId="2912437932" sldId="1009"/>
            <ac:spMk id="277" creationId="{0824A7D4-A349-F248-F98F-33215FABF1C1}"/>
          </ac:spMkLst>
        </pc:spChg>
        <pc:spChg chg="mod">
          <ac:chgData name="rajuahmed1162021@gmail.com" userId="30f68a9591dbc57c" providerId="LiveId" clId="{025D549F-445A-462A-BCDF-6EE62F81CC2A}" dt="2024-04-29T11:48:54.844" v="3014" actId="165"/>
          <ac:spMkLst>
            <pc:docMk/>
            <pc:sldMk cId="2912437932" sldId="1009"/>
            <ac:spMk id="278" creationId="{461415F6-A4CE-567C-F319-C7B4F1E6E875}"/>
          </ac:spMkLst>
        </pc:spChg>
        <pc:spChg chg="mod">
          <ac:chgData name="rajuahmed1162021@gmail.com" userId="30f68a9591dbc57c" providerId="LiveId" clId="{025D549F-445A-462A-BCDF-6EE62F81CC2A}" dt="2024-04-29T11:48:54.844" v="3014" actId="165"/>
          <ac:spMkLst>
            <pc:docMk/>
            <pc:sldMk cId="2912437932" sldId="1009"/>
            <ac:spMk id="279" creationId="{B66CF0E9-731C-7B97-5118-9EE57ACD309B}"/>
          </ac:spMkLst>
        </pc:spChg>
        <pc:spChg chg="add mod topLvl">
          <ac:chgData name="rajuahmed1162021@gmail.com" userId="30f68a9591dbc57c" providerId="LiveId" clId="{025D549F-445A-462A-BCDF-6EE62F81CC2A}" dt="2024-04-29T11:48:54.844" v="3014" actId="165"/>
          <ac:spMkLst>
            <pc:docMk/>
            <pc:sldMk cId="2912437932" sldId="1009"/>
            <ac:spMk id="280" creationId="{C0797B69-A767-B022-0892-933D56962BC7}"/>
          </ac:spMkLst>
        </pc:spChg>
        <pc:spChg chg="del mod">
          <ac:chgData name="rajuahmed1162021@gmail.com" userId="30f68a9591dbc57c" providerId="LiveId" clId="{025D549F-445A-462A-BCDF-6EE62F81CC2A}" dt="2024-04-29T11:43:58.863" v="2905" actId="478"/>
          <ac:spMkLst>
            <pc:docMk/>
            <pc:sldMk cId="2912437932" sldId="1009"/>
            <ac:spMk id="281" creationId="{EF466D3D-7B99-AB30-CFF0-BDF3D6A89E29}"/>
          </ac:spMkLst>
        </pc:spChg>
        <pc:spChg chg="mod topLvl">
          <ac:chgData name="rajuahmed1162021@gmail.com" userId="30f68a9591dbc57c" providerId="LiveId" clId="{025D549F-445A-462A-BCDF-6EE62F81CC2A}" dt="2024-05-04T06:12:01.683" v="9016" actId="12788"/>
          <ac:spMkLst>
            <pc:docMk/>
            <pc:sldMk cId="2912437932" sldId="1009"/>
            <ac:spMk id="290" creationId="{84C5E1E0-7840-BA66-EECE-DD5E7668A239}"/>
          </ac:spMkLst>
        </pc:spChg>
        <pc:spChg chg="mod topLvl">
          <ac:chgData name="rajuahmed1162021@gmail.com" userId="30f68a9591dbc57c" providerId="LiveId" clId="{025D549F-445A-462A-BCDF-6EE62F81CC2A}" dt="2024-05-04T06:12:01.683" v="9016" actId="12788"/>
          <ac:spMkLst>
            <pc:docMk/>
            <pc:sldMk cId="2912437932" sldId="1009"/>
            <ac:spMk id="292" creationId="{F7FB51E6-DEE7-8B14-A38E-6AAC5D28BFB0}"/>
          </ac:spMkLst>
        </pc:spChg>
        <pc:spChg chg="mod topLvl">
          <ac:chgData name="rajuahmed1162021@gmail.com" userId="30f68a9591dbc57c" providerId="LiveId" clId="{025D549F-445A-462A-BCDF-6EE62F81CC2A}" dt="2024-04-29T11:51:27.438" v="3046" actId="165"/>
          <ac:spMkLst>
            <pc:docMk/>
            <pc:sldMk cId="2912437932" sldId="1009"/>
            <ac:spMk id="293" creationId="{4534B663-321D-D3BE-7FA4-BA3D27B23ACD}"/>
          </ac:spMkLst>
        </pc:spChg>
        <pc:spChg chg="mod">
          <ac:chgData name="rajuahmed1162021@gmail.com" userId="30f68a9591dbc57c" providerId="LiveId" clId="{025D549F-445A-462A-BCDF-6EE62F81CC2A}" dt="2024-04-29T11:51:27.438" v="3046" actId="165"/>
          <ac:spMkLst>
            <pc:docMk/>
            <pc:sldMk cId="2912437932" sldId="1009"/>
            <ac:spMk id="295" creationId="{0759F9A3-028A-FCCA-9271-917AD95CB270}"/>
          </ac:spMkLst>
        </pc:spChg>
        <pc:spChg chg="mod">
          <ac:chgData name="rajuahmed1162021@gmail.com" userId="30f68a9591dbc57c" providerId="LiveId" clId="{025D549F-445A-462A-BCDF-6EE62F81CC2A}" dt="2024-04-29T11:51:27.438" v="3046" actId="165"/>
          <ac:spMkLst>
            <pc:docMk/>
            <pc:sldMk cId="2912437932" sldId="1009"/>
            <ac:spMk id="296" creationId="{43467DD6-8163-732A-A159-B44FFB71A571}"/>
          </ac:spMkLst>
        </pc:spChg>
        <pc:spChg chg="mod">
          <ac:chgData name="rajuahmed1162021@gmail.com" userId="30f68a9591dbc57c" providerId="LiveId" clId="{025D549F-445A-462A-BCDF-6EE62F81CC2A}" dt="2024-04-29T11:51:27.438" v="3046" actId="165"/>
          <ac:spMkLst>
            <pc:docMk/>
            <pc:sldMk cId="2912437932" sldId="1009"/>
            <ac:spMk id="298" creationId="{2D4B4C65-9AFA-027A-3587-9F57B9280BA0}"/>
          </ac:spMkLst>
        </pc:spChg>
        <pc:spChg chg="mod">
          <ac:chgData name="rajuahmed1162021@gmail.com" userId="30f68a9591dbc57c" providerId="LiveId" clId="{025D549F-445A-462A-BCDF-6EE62F81CC2A}" dt="2024-04-29T11:51:27.438" v="3046" actId="165"/>
          <ac:spMkLst>
            <pc:docMk/>
            <pc:sldMk cId="2912437932" sldId="1009"/>
            <ac:spMk id="299" creationId="{7225A700-8A39-6DBB-7F51-5C66A780F24D}"/>
          </ac:spMkLst>
        </pc:spChg>
        <pc:spChg chg="mod">
          <ac:chgData name="rajuahmed1162021@gmail.com" userId="30f68a9591dbc57c" providerId="LiveId" clId="{025D549F-445A-462A-BCDF-6EE62F81CC2A}" dt="2024-04-29T11:51:27.438" v="3046" actId="165"/>
          <ac:spMkLst>
            <pc:docMk/>
            <pc:sldMk cId="2912437932" sldId="1009"/>
            <ac:spMk id="300" creationId="{173916D1-7C67-4B6A-211C-9B3CD5DCA204}"/>
          </ac:spMkLst>
        </pc:spChg>
        <pc:spChg chg="add del mod">
          <ac:chgData name="rajuahmed1162021@gmail.com" userId="30f68a9591dbc57c" providerId="LiveId" clId="{025D549F-445A-462A-BCDF-6EE62F81CC2A}" dt="2024-04-29T11:47:33.164" v="2957" actId="478"/>
          <ac:spMkLst>
            <pc:docMk/>
            <pc:sldMk cId="2912437932" sldId="1009"/>
            <ac:spMk id="301" creationId="{6A7E50C4-5D63-1A63-F939-325425132C13}"/>
          </ac:spMkLst>
        </pc:spChg>
        <pc:spChg chg="add mod ord topLvl">
          <ac:chgData name="rajuahmed1162021@gmail.com" userId="30f68a9591dbc57c" providerId="LiveId" clId="{025D549F-445A-462A-BCDF-6EE62F81CC2A}" dt="2024-05-04T06:12:32.112" v="9019" actId="207"/>
          <ac:spMkLst>
            <pc:docMk/>
            <pc:sldMk cId="2912437932" sldId="1009"/>
            <ac:spMk id="307" creationId="{F9868A9C-ECB3-6ABA-CFEB-938703A6D598}"/>
          </ac:spMkLst>
        </pc:spChg>
        <pc:spChg chg="add del mod ord">
          <ac:chgData name="rajuahmed1162021@gmail.com" userId="30f68a9591dbc57c" providerId="LiveId" clId="{025D549F-445A-462A-BCDF-6EE62F81CC2A}" dt="2024-05-04T06:11:27.017" v="9009" actId="478"/>
          <ac:spMkLst>
            <pc:docMk/>
            <pc:sldMk cId="2912437932" sldId="1009"/>
            <ac:spMk id="312" creationId="{32B3145D-AEF3-B462-E55E-7112144E3F8C}"/>
          </ac:spMkLst>
        </pc:spChg>
        <pc:spChg chg="add del mod ord">
          <ac:chgData name="rajuahmed1162021@gmail.com" userId="30f68a9591dbc57c" providerId="LiveId" clId="{025D549F-445A-462A-BCDF-6EE62F81CC2A}" dt="2024-05-04T06:11:27.017" v="9009" actId="478"/>
          <ac:spMkLst>
            <pc:docMk/>
            <pc:sldMk cId="2912437932" sldId="1009"/>
            <ac:spMk id="313" creationId="{108F9E6D-2612-231B-CB26-F44CC7B91E50}"/>
          </ac:spMkLst>
        </pc:spChg>
        <pc:spChg chg="add del mod ord">
          <ac:chgData name="rajuahmed1162021@gmail.com" userId="30f68a9591dbc57c" providerId="LiveId" clId="{025D549F-445A-462A-BCDF-6EE62F81CC2A}" dt="2024-05-04T06:11:27.017" v="9009" actId="478"/>
          <ac:spMkLst>
            <pc:docMk/>
            <pc:sldMk cId="2912437932" sldId="1009"/>
            <ac:spMk id="314" creationId="{8A55DDAF-1992-63D8-2482-A7B5A19BDA3C}"/>
          </ac:spMkLst>
        </pc:spChg>
        <pc:spChg chg="add del mod ord">
          <ac:chgData name="rajuahmed1162021@gmail.com" userId="30f68a9591dbc57c" providerId="LiveId" clId="{025D549F-445A-462A-BCDF-6EE62F81CC2A}" dt="2024-05-04T06:11:27.017" v="9009" actId="478"/>
          <ac:spMkLst>
            <pc:docMk/>
            <pc:sldMk cId="2912437932" sldId="1009"/>
            <ac:spMk id="315" creationId="{59C22054-05E8-1E05-756E-A0C1287B1C1B}"/>
          </ac:spMkLst>
        </pc:spChg>
        <pc:grpChg chg="add del mod">
          <ac:chgData name="rajuahmed1162021@gmail.com" userId="30f68a9591dbc57c" providerId="LiveId" clId="{025D549F-445A-462A-BCDF-6EE62F81CC2A}" dt="2024-04-29T05:38:33.914" v="677" actId="165"/>
          <ac:grpSpMkLst>
            <pc:docMk/>
            <pc:sldMk cId="2912437932" sldId="1009"/>
            <ac:grpSpMk id="2" creationId="{9B2B991B-4883-22F8-E1FA-3279D79F237B}"/>
          </ac:grpSpMkLst>
        </pc:grpChg>
        <pc:grpChg chg="add del mod">
          <ac:chgData name="rajuahmed1162021@gmail.com" userId="30f68a9591dbc57c" providerId="LiveId" clId="{025D549F-445A-462A-BCDF-6EE62F81CC2A}" dt="2024-04-29T11:43:55.135" v="2904" actId="21"/>
          <ac:grpSpMkLst>
            <pc:docMk/>
            <pc:sldMk cId="2912437932" sldId="1009"/>
            <ac:grpSpMk id="8" creationId="{8E4D805E-3DB9-C90E-AB07-55BAC73282C8}"/>
          </ac:grpSpMkLst>
        </pc:grpChg>
        <pc:grpChg chg="add del mod">
          <ac:chgData name="rajuahmed1162021@gmail.com" userId="30f68a9591dbc57c" providerId="LiveId" clId="{025D549F-445A-462A-BCDF-6EE62F81CC2A}" dt="2024-04-29T11:43:58.863" v="2905" actId="478"/>
          <ac:grpSpMkLst>
            <pc:docMk/>
            <pc:sldMk cId="2912437932" sldId="1009"/>
            <ac:grpSpMk id="10" creationId="{69BFB103-1EF9-0E28-0FC0-64CA948023DF}"/>
          </ac:grpSpMkLst>
        </pc:grpChg>
        <pc:grpChg chg="add del mod">
          <ac:chgData name="rajuahmed1162021@gmail.com" userId="30f68a9591dbc57c" providerId="LiveId" clId="{025D549F-445A-462A-BCDF-6EE62F81CC2A}" dt="2024-04-29T11:43:58.863" v="2905" actId="478"/>
          <ac:grpSpMkLst>
            <pc:docMk/>
            <pc:sldMk cId="2912437932" sldId="1009"/>
            <ac:grpSpMk id="11" creationId="{C1D7EBAD-BCC3-105A-DDA5-46B976AAB42E}"/>
          </ac:grpSpMkLst>
        </pc:grpChg>
        <pc:grpChg chg="add del mod">
          <ac:chgData name="rajuahmed1162021@gmail.com" userId="30f68a9591dbc57c" providerId="LiveId" clId="{025D549F-445A-462A-BCDF-6EE62F81CC2A}" dt="2024-04-29T11:48:04.189" v="2970" actId="165"/>
          <ac:grpSpMkLst>
            <pc:docMk/>
            <pc:sldMk cId="2912437932" sldId="1009"/>
            <ac:grpSpMk id="12" creationId="{8E4D805E-3DB9-C90E-AB07-55BAC73282C8}"/>
          </ac:grpSpMkLst>
        </pc:grpChg>
        <pc:grpChg chg="add del mod">
          <ac:chgData name="rajuahmed1162021@gmail.com" userId="30f68a9591dbc57c" providerId="LiveId" clId="{025D549F-445A-462A-BCDF-6EE62F81CC2A}" dt="2024-04-29T11:45:07.357" v="2916" actId="165"/>
          <ac:grpSpMkLst>
            <pc:docMk/>
            <pc:sldMk cId="2912437932" sldId="1009"/>
            <ac:grpSpMk id="18" creationId="{0A5FA117-45AA-13FC-DA88-551127EC050D}"/>
          </ac:grpSpMkLst>
        </pc:grpChg>
        <pc:grpChg chg="add del mod">
          <ac:chgData name="rajuahmed1162021@gmail.com" userId="30f68a9591dbc57c" providerId="LiveId" clId="{025D549F-445A-462A-BCDF-6EE62F81CC2A}" dt="2024-04-29T11:49:03.805" v="3015" actId="478"/>
          <ac:grpSpMkLst>
            <pc:docMk/>
            <pc:sldMk cId="2912437932" sldId="1009"/>
            <ac:grpSpMk id="225" creationId="{76BC7E88-4856-93C4-B6FB-1D387533C849}"/>
          </ac:grpSpMkLst>
        </pc:grpChg>
        <pc:grpChg chg="mod">
          <ac:chgData name="rajuahmed1162021@gmail.com" userId="30f68a9591dbc57c" providerId="LiveId" clId="{025D549F-445A-462A-BCDF-6EE62F81CC2A}" dt="2024-04-29T10:47:00.323" v="2811" actId="164"/>
          <ac:grpSpMkLst>
            <pc:docMk/>
            <pc:sldMk cId="2912437932" sldId="1009"/>
            <ac:grpSpMk id="230" creationId="{F50EA8BA-3BF0-DADC-624E-6CA2C529B16F}"/>
          </ac:grpSpMkLst>
        </pc:grpChg>
        <pc:grpChg chg="add mod topLvl">
          <ac:chgData name="rajuahmed1162021@gmail.com" userId="30f68a9591dbc57c" providerId="LiveId" clId="{025D549F-445A-462A-BCDF-6EE62F81CC2A}" dt="2024-04-29T11:51:27.438" v="3046" actId="165"/>
          <ac:grpSpMkLst>
            <pc:docMk/>
            <pc:sldMk cId="2912437932" sldId="1009"/>
            <ac:grpSpMk id="239" creationId="{C864C741-AFCE-071C-9530-85DABB49456A}"/>
          </ac:grpSpMkLst>
        </pc:grpChg>
        <pc:grpChg chg="mod">
          <ac:chgData name="rajuahmed1162021@gmail.com" userId="30f68a9591dbc57c" providerId="LiveId" clId="{025D549F-445A-462A-BCDF-6EE62F81CC2A}" dt="2024-04-29T11:51:27.438" v="3046" actId="165"/>
          <ac:grpSpMkLst>
            <pc:docMk/>
            <pc:sldMk cId="2912437932" sldId="1009"/>
            <ac:grpSpMk id="242" creationId="{BBDAA8F3-4F17-7742-E5E4-0206B3640F14}"/>
          </ac:grpSpMkLst>
        </pc:grpChg>
        <pc:grpChg chg="add mod topLvl">
          <ac:chgData name="rajuahmed1162021@gmail.com" userId="30f68a9591dbc57c" providerId="LiveId" clId="{025D549F-445A-462A-BCDF-6EE62F81CC2A}" dt="2024-04-29T11:51:27.438" v="3046" actId="165"/>
          <ac:grpSpMkLst>
            <pc:docMk/>
            <pc:sldMk cId="2912437932" sldId="1009"/>
            <ac:grpSpMk id="250" creationId="{27CD3AFE-9101-394D-1083-E664D9C4DFE2}"/>
          </ac:grpSpMkLst>
        </pc:grpChg>
        <pc:grpChg chg="mod">
          <ac:chgData name="rajuahmed1162021@gmail.com" userId="30f68a9591dbc57c" providerId="LiveId" clId="{025D549F-445A-462A-BCDF-6EE62F81CC2A}" dt="2024-04-29T11:51:27.438" v="3046" actId="165"/>
          <ac:grpSpMkLst>
            <pc:docMk/>
            <pc:sldMk cId="2912437932" sldId="1009"/>
            <ac:grpSpMk id="253" creationId="{C70EFDA0-FE8E-5C03-474D-0DA155EE506C}"/>
          </ac:grpSpMkLst>
        </pc:grpChg>
        <pc:grpChg chg="add mod topLvl">
          <ac:chgData name="rajuahmed1162021@gmail.com" userId="30f68a9591dbc57c" providerId="LiveId" clId="{025D549F-445A-462A-BCDF-6EE62F81CC2A}" dt="2024-04-29T11:48:54.844" v="3014" actId="165"/>
          <ac:grpSpMkLst>
            <pc:docMk/>
            <pc:sldMk cId="2912437932" sldId="1009"/>
            <ac:grpSpMk id="273" creationId="{91DF02CC-596A-104D-1792-3FF8E421986C}"/>
          </ac:grpSpMkLst>
        </pc:grpChg>
        <pc:grpChg chg="mod">
          <ac:chgData name="rajuahmed1162021@gmail.com" userId="30f68a9591dbc57c" providerId="LiveId" clId="{025D549F-445A-462A-BCDF-6EE62F81CC2A}" dt="2024-04-29T11:48:54.844" v="3014" actId="165"/>
          <ac:grpSpMkLst>
            <pc:docMk/>
            <pc:sldMk cId="2912437932" sldId="1009"/>
            <ac:grpSpMk id="276" creationId="{E61A952C-7275-EA3A-087E-5293D2C7D870}"/>
          </ac:grpSpMkLst>
        </pc:grpChg>
        <pc:grpChg chg="add del mod">
          <ac:chgData name="rajuahmed1162021@gmail.com" userId="30f68a9591dbc57c" providerId="LiveId" clId="{025D549F-445A-462A-BCDF-6EE62F81CC2A}" dt="2024-04-29T11:46:29.294" v="2922" actId="165"/>
          <ac:grpSpMkLst>
            <pc:docMk/>
            <pc:sldMk cId="2912437932" sldId="1009"/>
            <ac:grpSpMk id="285" creationId="{99FA7AA0-1B17-327F-7BE9-04176C9E5914}"/>
          </ac:grpSpMkLst>
        </pc:grpChg>
        <pc:grpChg chg="add del mod">
          <ac:chgData name="rajuahmed1162021@gmail.com" userId="30f68a9591dbc57c" providerId="LiveId" clId="{025D549F-445A-462A-BCDF-6EE62F81CC2A}" dt="2024-04-29T11:48:54.844" v="3014" actId="165"/>
          <ac:grpSpMkLst>
            <pc:docMk/>
            <pc:sldMk cId="2912437932" sldId="1009"/>
            <ac:grpSpMk id="286" creationId="{BCE2BCD3-203F-BDC9-C5D1-D2EE348D042D}"/>
          </ac:grpSpMkLst>
        </pc:grpChg>
        <pc:grpChg chg="add del mod">
          <ac:chgData name="rajuahmed1162021@gmail.com" userId="30f68a9591dbc57c" providerId="LiveId" clId="{025D549F-445A-462A-BCDF-6EE62F81CC2A}" dt="2024-04-29T11:48:54.844" v="3014" actId="165"/>
          <ac:grpSpMkLst>
            <pc:docMk/>
            <pc:sldMk cId="2912437932" sldId="1009"/>
            <ac:grpSpMk id="287" creationId="{0007D4AB-EF45-B0C4-5ACE-53BFCB9154FE}"/>
          </ac:grpSpMkLst>
        </pc:grpChg>
        <pc:grpChg chg="add del mod">
          <ac:chgData name="rajuahmed1162021@gmail.com" userId="30f68a9591dbc57c" providerId="LiveId" clId="{025D549F-445A-462A-BCDF-6EE62F81CC2A}" dt="2024-04-29T11:48:54.844" v="3014" actId="165"/>
          <ac:grpSpMkLst>
            <pc:docMk/>
            <pc:sldMk cId="2912437932" sldId="1009"/>
            <ac:grpSpMk id="288" creationId="{D475FFC3-45B7-0809-37A3-89598AC7FF42}"/>
          </ac:grpSpMkLst>
        </pc:grpChg>
        <pc:grpChg chg="add del mod">
          <ac:chgData name="rajuahmed1162021@gmail.com" userId="30f68a9591dbc57c" providerId="LiveId" clId="{025D549F-445A-462A-BCDF-6EE62F81CC2A}" dt="2024-04-29T11:48:54.844" v="3014" actId="165"/>
          <ac:grpSpMkLst>
            <pc:docMk/>
            <pc:sldMk cId="2912437932" sldId="1009"/>
            <ac:grpSpMk id="289" creationId="{E3A641AE-5FE0-A739-3596-1AAB425ADD93}"/>
          </ac:grpSpMkLst>
        </pc:grpChg>
        <pc:grpChg chg="mod topLvl">
          <ac:chgData name="rajuahmed1162021@gmail.com" userId="30f68a9591dbc57c" providerId="LiveId" clId="{025D549F-445A-462A-BCDF-6EE62F81CC2A}" dt="2024-04-29T11:51:27.438" v="3046" actId="165"/>
          <ac:grpSpMkLst>
            <pc:docMk/>
            <pc:sldMk cId="2912437932" sldId="1009"/>
            <ac:grpSpMk id="291" creationId="{FE01336C-F1DC-37C7-CC28-AD9789C1A8B9}"/>
          </ac:grpSpMkLst>
        </pc:grpChg>
        <pc:grpChg chg="mod">
          <ac:chgData name="rajuahmed1162021@gmail.com" userId="30f68a9591dbc57c" providerId="LiveId" clId="{025D549F-445A-462A-BCDF-6EE62F81CC2A}" dt="2024-04-29T11:51:27.438" v="3046" actId="165"/>
          <ac:grpSpMkLst>
            <pc:docMk/>
            <pc:sldMk cId="2912437932" sldId="1009"/>
            <ac:grpSpMk id="297" creationId="{8E684C91-CFED-A8FD-2ECB-9792C26AB2C6}"/>
          </ac:grpSpMkLst>
        </pc:grpChg>
        <pc:grpChg chg="add del mod">
          <ac:chgData name="rajuahmed1162021@gmail.com" userId="30f68a9591dbc57c" providerId="LiveId" clId="{025D549F-445A-462A-BCDF-6EE62F81CC2A}" dt="2024-04-29T11:50:06.909" v="3028" actId="165"/>
          <ac:grpSpMkLst>
            <pc:docMk/>
            <pc:sldMk cId="2912437932" sldId="1009"/>
            <ac:grpSpMk id="302" creationId="{5173B987-D3A4-E950-B08C-FA8FB72DF621}"/>
          </ac:grpSpMkLst>
        </pc:grpChg>
        <pc:grpChg chg="add del mod">
          <ac:chgData name="rajuahmed1162021@gmail.com" userId="30f68a9591dbc57c" providerId="LiveId" clId="{025D549F-445A-462A-BCDF-6EE62F81CC2A}" dt="2024-04-29T11:51:27.438" v="3046" actId="165"/>
          <ac:grpSpMkLst>
            <pc:docMk/>
            <pc:sldMk cId="2912437932" sldId="1009"/>
            <ac:grpSpMk id="309" creationId="{E8C037A1-881C-5A05-69CB-E2141ADB4957}"/>
          </ac:grpSpMkLst>
        </pc:grpChg>
        <pc:grpChg chg="add del mod">
          <ac:chgData name="rajuahmed1162021@gmail.com" userId="30f68a9591dbc57c" providerId="LiveId" clId="{025D549F-445A-462A-BCDF-6EE62F81CC2A}" dt="2024-04-29T11:51:27.438" v="3046" actId="165"/>
          <ac:grpSpMkLst>
            <pc:docMk/>
            <pc:sldMk cId="2912437932" sldId="1009"/>
            <ac:grpSpMk id="310" creationId="{41DB001F-6618-A48E-F34F-E20A351CCD51}"/>
          </ac:grpSpMkLst>
        </pc:grpChg>
        <pc:grpChg chg="add del mod">
          <ac:chgData name="rajuahmed1162021@gmail.com" userId="30f68a9591dbc57c" providerId="LiveId" clId="{025D549F-445A-462A-BCDF-6EE62F81CC2A}" dt="2024-04-29T11:51:27.438" v="3046" actId="165"/>
          <ac:grpSpMkLst>
            <pc:docMk/>
            <pc:sldMk cId="2912437932" sldId="1009"/>
            <ac:grpSpMk id="311" creationId="{616FCA2E-2655-1A65-106E-8A00D08E187F}"/>
          </ac:grpSpMkLst>
        </pc:grpChg>
        <pc:picChg chg="add mod">
          <ac:chgData name="rajuahmed1162021@gmail.com" userId="30f68a9591dbc57c" providerId="LiveId" clId="{025D549F-445A-462A-BCDF-6EE62F81CC2A}" dt="2024-05-04T06:11:27.651" v="9010"/>
          <ac:picMkLst>
            <pc:docMk/>
            <pc:sldMk cId="2912437932" sldId="1009"/>
            <ac:picMk id="2" creationId="{D868112F-7E17-319B-6178-40C4D2DAEEB0}"/>
          </ac:picMkLst>
        </pc:picChg>
        <pc:picChg chg="add mod">
          <ac:chgData name="rajuahmed1162021@gmail.com" userId="30f68a9591dbc57c" providerId="LiveId" clId="{025D549F-445A-462A-BCDF-6EE62F81CC2A}" dt="2024-05-04T06:11:27.651" v="9010"/>
          <ac:picMkLst>
            <pc:docMk/>
            <pc:sldMk cId="2912437932" sldId="1009"/>
            <ac:picMk id="3" creationId="{A37CFC69-7382-A0E2-82BF-D5FE944DF254}"/>
          </ac:picMkLst>
        </pc:picChg>
        <pc:picChg chg="del">
          <ac:chgData name="rajuahmed1162021@gmail.com" userId="30f68a9591dbc57c" providerId="LiveId" clId="{025D549F-445A-462A-BCDF-6EE62F81CC2A}" dt="2024-04-29T11:43:58.863" v="2905" actId="478"/>
          <ac:picMkLst>
            <pc:docMk/>
            <pc:sldMk cId="2912437932" sldId="1009"/>
            <ac:picMk id="3" creationId="{AFE1B5E7-6371-51E5-332F-50C429DFCCDF}"/>
          </ac:picMkLst>
        </pc:picChg>
        <pc:picChg chg="add mod">
          <ac:chgData name="rajuahmed1162021@gmail.com" userId="30f68a9591dbc57c" providerId="LiveId" clId="{025D549F-445A-462A-BCDF-6EE62F81CC2A}" dt="2024-05-04T06:11:27.651" v="9010"/>
          <ac:picMkLst>
            <pc:docMk/>
            <pc:sldMk cId="2912437932" sldId="1009"/>
            <ac:picMk id="4" creationId="{D4F12BBA-7B97-B702-A741-1198B9FF1F8D}"/>
          </ac:picMkLst>
        </pc:picChg>
        <pc:picChg chg="add mod">
          <ac:chgData name="rajuahmed1162021@gmail.com" userId="30f68a9591dbc57c" providerId="LiveId" clId="{025D549F-445A-462A-BCDF-6EE62F81CC2A}" dt="2024-05-04T06:11:27.651" v="9010"/>
          <ac:picMkLst>
            <pc:docMk/>
            <pc:sldMk cId="2912437932" sldId="1009"/>
            <ac:picMk id="5" creationId="{F795C968-6BC9-39BA-8981-ECC08A9B4B62}"/>
          </ac:picMkLst>
        </pc:picChg>
        <pc:picChg chg="add del mod topLvl">
          <ac:chgData name="rajuahmed1162021@gmail.com" userId="30f68a9591dbc57c" providerId="LiveId" clId="{025D549F-445A-462A-BCDF-6EE62F81CC2A}" dt="2024-05-04T06:11:23.391" v="9008" actId="21"/>
          <ac:picMkLst>
            <pc:docMk/>
            <pc:sldMk cId="2912437932" sldId="1009"/>
            <ac:picMk id="282" creationId="{D868112F-7E17-319B-6178-40C4D2DAEEB0}"/>
          </ac:picMkLst>
        </pc:picChg>
        <pc:picChg chg="add del mod topLvl">
          <ac:chgData name="rajuahmed1162021@gmail.com" userId="30f68a9591dbc57c" providerId="LiveId" clId="{025D549F-445A-462A-BCDF-6EE62F81CC2A}" dt="2024-05-04T06:11:23.391" v="9008" actId="21"/>
          <ac:picMkLst>
            <pc:docMk/>
            <pc:sldMk cId="2912437932" sldId="1009"/>
            <ac:picMk id="283" creationId="{A37CFC69-7382-A0E2-82BF-D5FE944DF254}"/>
          </ac:picMkLst>
        </pc:picChg>
        <pc:picChg chg="add del mod topLvl">
          <ac:chgData name="rajuahmed1162021@gmail.com" userId="30f68a9591dbc57c" providerId="LiveId" clId="{025D549F-445A-462A-BCDF-6EE62F81CC2A}" dt="2024-05-04T06:11:23.391" v="9008" actId="21"/>
          <ac:picMkLst>
            <pc:docMk/>
            <pc:sldMk cId="2912437932" sldId="1009"/>
            <ac:picMk id="284" creationId="{D4F12BBA-7B97-B702-A741-1198B9FF1F8D}"/>
          </ac:picMkLst>
        </pc:picChg>
        <pc:picChg chg="del mod topLvl">
          <ac:chgData name="rajuahmed1162021@gmail.com" userId="30f68a9591dbc57c" providerId="LiveId" clId="{025D549F-445A-462A-BCDF-6EE62F81CC2A}" dt="2024-05-04T06:11:23.391" v="9008" actId="21"/>
          <ac:picMkLst>
            <pc:docMk/>
            <pc:sldMk cId="2912437932" sldId="1009"/>
            <ac:picMk id="294" creationId="{F795C968-6BC9-39BA-8981-ECC08A9B4B62}"/>
          </ac:picMkLst>
        </pc:picChg>
        <pc:cxnChg chg="mod topLvl">
          <ac:chgData name="rajuahmed1162021@gmail.com" userId="30f68a9591dbc57c" providerId="LiveId" clId="{025D549F-445A-462A-BCDF-6EE62F81CC2A}" dt="2024-04-29T05:39:03.166" v="710" actId="164"/>
          <ac:cxnSpMkLst>
            <pc:docMk/>
            <pc:sldMk cId="2912437932" sldId="1009"/>
            <ac:cxnSpMk id="4" creationId="{0C4EDA22-0667-081A-0A8B-55CABB14A41E}"/>
          </ac:cxnSpMkLst>
        </pc:cxnChg>
        <pc:cxnChg chg="mod topLvl">
          <ac:chgData name="rajuahmed1162021@gmail.com" userId="30f68a9591dbc57c" providerId="LiveId" clId="{025D549F-445A-462A-BCDF-6EE62F81CC2A}" dt="2024-04-29T05:39:03.166" v="710" actId="164"/>
          <ac:cxnSpMkLst>
            <pc:docMk/>
            <pc:sldMk cId="2912437932" sldId="1009"/>
            <ac:cxnSpMk id="5" creationId="{DD21CF45-95C0-6D5C-6AB8-E980721CDCE0}"/>
          </ac:cxnSpMkLst>
        </pc:cxnChg>
        <pc:cxnChg chg="mod topLvl">
          <ac:chgData name="rajuahmed1162021@gmail.com" userId="30f68a9591dbc57c" providerId="LiveId" clId="{025D549F-445A-462A-BCDF-6EE62F81CC2A}" dt="2024-04-29T05:39:03.166" v="710" actId="164"/>
          <ac:cxnSpMkLst>
            <pc:docMk/>
            <pc:sldMk cId="2912437932" sldId="1009"/>
            <ac:cxnSpMk id="6" creationId="{A0EC8222-6A11-9E39-993F-39DA55110D69}"/>
          </ac:cxnSpMkLst>
        </pc:cxnChg>
        <pc:cxnChg chg="mod topLvl">
          <ac:chgData name="rajuahmed1162021@gmail.com" userId="30f68a9591dbc57c" providerId="LiveId" clId="{025D549F-445A-462A-BCDF-6EE62F81CC2A}" dt="2024-04-29T05:39:03.166" v="710" actId="164"/>
          <ac:cxnSpMkLst>
            <pc:docMk/>
            <pc:sldMk cId="2912437932" sldId="1009"/>
            <ac:cxnSpMk id="7" creationId="{DAC22850-D256-52ED-533C-019C28E83E56}"/>
          </ac:cxnSpMkLst>
        </pc:cxnChg>
        <pc:cxnChg chg="del mod topLvl">
          <ac:chgData name="rajuahmed1162021@gmail.com" userId="30f68a9591dbc57c" providerId="LiveId" clId="{025D549F-445A-462A-BCDF-6EE62F81CC2A}" dt="2024-04-29T11:48:10.170" v="2972" actId="478"/>
          <ac:cxnSpMkLst>
            <pc:docMk/>
            <pc:sldMk cId="2912437932" sldId="1009"/>
            <ac:cxnSpMk id="13" creationId="{0C4EDA22-0667-081A-0A8B-55CABB14A41E}"/>
          </ac:cxnSpMkLst>
        </pc:cxnChg>
        <pc:cxnChg chg="del mod topLvl">
          <ac:chgData name="rajuahmed1162021@gmail.com" userId="30f68a9591dbc57c" providerId="LiveId" clId="{025D549F-445A-462A-BCDF-6EE62F81CC2A}" dt="2024-04-29T11:48:07.866" v="2971" actId="478"/>
          <ac:cxnSpMkLst>
            <pc:docMk/>
            <pc:sldMk cId="2912437932" sldId="1009"/>
            <ac:cxnSpMk id="15" creationId="{DD21CF45-95C0-6D5C-6AB8-E980721CDCE0}"/>
          </ac:cxnSpMkLst>
        </pc:cxnChg>
        <pc:cxnChg chg="del mod topLvl">
          <ac:chgData name="rajuahmed1162021@gmail.com" userId="30f68a9591dbc57c" providerId="LiveId" clId="{025D549F-445A-462A-BCDF-6EE62F81CC2A}" dt="2024-04-29T11:48:13.370" v="2974" actId="478"/>
          <ac:cxnSpMkLst>
            <pc:docMk/>
            <pc:sldMk cId="2912437932" sldId="1009"/>
            <ac:cxnSpMk id="16" creationId="{A0EC8222-6A11-9E39-993F-39DA55110D69}"/>
          </ac:cxnSpMkLst>
        </pc:cxnChg>
        <pc:cxnChg chg="del mod topLvl">
          <ac:chgData name="rajuahmed1162021@gmail.com" userId="30f68a9591dbc57c" providerId="LiveId" clId="{025D549F-445A-462A-BCDF-6EE62F81CC2A}" dt="2024-04-29T11:48:12.170" v="2973" actId="478"/>
          <ac:cxnSpMkLst>
            <pc:docMk/>
            <pc:sldMk cId="2912437932" sldId="1009"/>
            <ac:cxnSpMk id="17" creationId="{DAC22850-D256-52ED-533C-019C28E83E56}"/>
          </ac:cxnSpMkLst>
        </pc:cxnChg>
        <pc:cxnChg chg="del mod topLvl">
          <ac:chgData name="rajuahmed1162021@gmail.com" userId="30f68a9591dbc57c" providerId="LiveId" clId="{025D549F-445A-462A-BCDF-6EE62F81CC2A}" dt="2024-04-29T11:51:07.164" v="3045" actId="478"/>
          <ac:cxnSpMkLst>
            <pc:docMk/>
            <pc:sldMk cId="2912437932" sldId="1009"/>
            <ac:cxnSpMk id="303" creationId="{4DAFC2B8-97D1-453E-2580-0485E0F6B0A3}"/>
          </ac:cxnSpMkLst>
        </pc:cxnChg>
        <pc:cxnChg chg="del mod topLvl">
          <ac:chgData name="rajuahmed1162021@gmail.com" userId="30f68a9591dbc57c" providerId="LiveId" clId="{025D549F-445A-462A-BCDF-6EE62F81CC2A}" dt="2024-04-29T11:51:04.589" v="3043" actId="478"/>
          <ac:cxnSpMkLst>
            <pc:docMk/>
            <pc:sldMk cId="2912437932" sldId="1009"/>
            <ac:cxnSpMk id="304" creationId="{AB5D3718-100F-DBCD-2E25-29D2447EDAE4}"/>
          </ac:cxnSpMkLst>
        </pc:cxnChg>
        <pc:cxnChg chg="del mod topLvl">
          <ac:chgData name="rajuahmed1162021@gmail.com" userId="30f68a9591dbc57c" providerId="LiveId" clId="{025D549F-445A-462A-BCDF-6EE62F81CC2A}" dt="2024-04-29T11:51:05.772" v="3044" actId="478"/>
          <ac:cxnSpMkLst>
            <pc:docMk/>
            <pc:sldMk cId="2912437932" sldId="1009"/>
            <ac:cxnSpMk id="305" creationId="{6245A0BB-98A8-254B-3146-FCF4D3E4BD58}"/>
          </ac:cxnSpMkLst>
        </pc:cxnChg>
        <pc:cxnChg chg="del mod topLvl">
          <ac:chgData name="rajuahmed1162021@gmail.com" userId="30f68a9591dbc57c" providerId="LiveId" clId="{025D549F-445A-462A-BCDF-6EE62F81CC2A}" dt="2024-04-29T11:51:02.876" v="3041" actId="478"/>
          <ac:cxnSpMkLst>
            <pc:docMk/>
            <pc:sldMk cId="2912437932" sldId="1009"/>
            <ac:cxnSpMk id="306" creationId="{EBDB845C-1DE3-3F64-D291-26183EBB501A}"/>
          </ac:cxnSpMkLst>
        </pc:cxnChg>
        <pc:cxnChg chg="add del mod">
          <ac:chgData name="rajuahmed1162021@gmail.com" userId="30f68a9591dbc57c" providerId="LiveId" clId="{025D549F-445A-462A-BCDF-6EE62F81CC2A}" dt="2024-04-29T11:50:59.244" v="3040" actId="478"/>
          <ac:cxnSpMkLst>
            <pc:docMk/>
            <pc:sldMk cId="2912437932" sldId="1009"/>
            <ac:cxnSpMk id="308" creationId="{824DADC8-9EE0-3709-7EC6-51DE8212DCDB}"/>
          </ac:cxnSpMkLst>
        </pc:cxnChg>
      </pc:sldChg>
      <pc:sldChg chg="addSp delSp modSp mod">
        <pc:chgData name="rajuahmed1162021@gmail.com" userId="30f68a9591dbc57c" providerId="LiveId" clId="{025D549F-445A-462A-BCDF-6EE62F81CC2A}" dt="2024-05-04T06:15:11.072" v="9043" actId="208"/>
        <pc:sldMkLst>
          <pc:docMk/>
          <pc:sldMk cId="4284689810" sldId="1010"/>
        </pc:sldMkLst>
        <pc:spChg chg="add del mod">
          <ac:chgData name="rajuahmed1162021@gmail.com" userId="30f68a9591dbc57c" providerId="LiveId" clId="{025D549F-445A-462A-BCDF-6EE62F81CC2A}" dt="2024-04-29T11:53:54.125" v="3087" actId="478"/>
          <ac:spMkLst>
            <pc:docMk/>
            <pc:sldMk cId="4284689810" sldId="1010"/>
            <ac:spMk id="2" creationId="{7A141C40-7570-AB81-5FAB-7AAC48B82930}"/>
          </ac:spMkLst>
        </pc:spChg>
        <pc:spChg chg="mod">
          <ac:chgData name="rajuahmed1162021@gmail.com" userId="30f68a9591dbc57c" providerId="LiveId" clId="{025D549F-445A-462A-BCDF-6EE62F81CC2A}" dt="2024-04-29T11:58:59.126" v="3151"/>
          <ac:spMkLst>
            <pc:docMk/>
            <pc:sldMk cId="4284689810" sldId="1010"/>
            <ac:spMk id="9" creationId="{7781C522-A018-C3C3-C751-F2C1C377D8C1}"/>
          </ac:spMkLst>
        </pc:spChg>
        <pc:spChg chg="mod">
          <ac:chgData name="rajuahmed1162021@gmail.com" userId="30f68a9591dbc57c" providerId="LiveId" clId="{025D549F-445A-462A-BCDF-6EE62F81CC2A}" dt="2024-04-29T11:58:59.126" v="3151"/>
          <ac:spMkLst>
            <pc:docMk/>
            <pc:sldMk cId="4284689810" sldId="1010"/>
            <ac:spMk id="10" creationId="{F3B9E935-561F-2CE3-8C66-7A929F137BAB}"/>
          </ac:spMkLst>
        </pc:spChg>
        <pc:spChg chg="mod">
          <ac:chgData name="rajuahmed1162021@gmail.com" userId="30f68a9591dbc57c" providerId="LiveId" clId="{025D549F-445A-462A-BCDF-6EE62F81CC2A}" dt="2024-04-29T11:58:59.126" v="3151"/>
          <ac:spMkLst>
            <pc:docMk/>
            <pc:sldMk cId="4284689810" sldId="1010"/>
            <ac:spMk id="12" creationId="{4732CCAC-7676-A71F-5A7D-EBA1E55A3BB6}"/>
          </ac:spMkLst>
        </pc:spChg>
        <pc:spChg chg="del">
          <ac:chgData name="rajuahmed1162021@gmail.com" userId="30f68a9591dbc57c" providerId="LiveId" clId="{025D549F-445A-462A-BCDF-6EE62F81CC2A}" dt="2024-04-29T11:54:52.554" v="3102" actId="478"/>
          <ac:spMkLst>
            <pc:docMk/>
            <pc:sldMk cId="4284689810" sldId="1010"/>
            <ac:spMk id="13" creationId="{013917BD-8D76-72E9-D531-D8BE673D70B1}"/>
          </ac:spMkLst>
        </pc:spChg>
        <pc:spChg chg="del">
          <ac:chgData name="rajuahmed1162021@gmail.com" userId="30f68a9591dbc57c" providerId="LiveId" clId="{025D549F-445A-462A-BCDF-6EE62F81CC2A}" dt="2024-04-29T11:58:55.981" v="3149" actId="478"/>
          <ac:spMkLst>
            <pc:docMk/>
            <pc:sldMk cId="4284689810" sldId="1010"/>
            <ac:spMk id="15" creationId="{A9761D5D-B3E5-B5C5-56F6-40A76B9DE5B1}"/>
          </ac:spMkLst>
        </pc:spChg>
        <pc:spChg chg="del">
          <ac:chgData name="rajuahmed1162021@gmail.com" userId="30f68a9591dbc57c" providerId="LiveId" clId="{025D549F-445A-462A-BCDF-6EE62F81CC2A}" dt="2024-04-29T11:58:55.981" v="3149" actId="478"/>
          <ac:spMkLst>
            <pc:docMk/>
            <pc:sldMk cId="4284689810" sldId="1010"/>
            <ac:spMk id="16" creationId="{E38AA272-33C2-120C-C2B4-5473DCDFA5F4}"/>
          </ac:spMkLst>
        </pc:spChg>
        <pc:spChg chg="del">
          <ac:chgData name="rajuahmed1162021@gmail.com" userId="30f68a9591dbc57c" providerId="LiveId" clId="{025D549F-445A-462A-BCDF-6EE62F81CC2A}" dt="2024-04-29T11:58:55.981" v="3149" actId="478"/>
          <ac:spMkLst>
            <pc:docMk/>
            <pc:sldMk cId="4284689810" sldId="1010"/>
            <ac:spMk id="17" creationId="{E84128D1-0D30-B9C0-9D9A-4CE584CAA93F}"/>
          </ac:spMkLst>
        </pc:spChg>
        <pc:spChg chg="del">
          <ac:chgData name="rajuahmed1162021@gmail.com" userId="30f68a9591dbc57c" providerId="LiveId" clId="{025D549F-445A-462A-BCDF-6EE62F81CC2A}" dt="2024-04-29T11:58:55.981" v="3149" actId="478"/>
          <ac:spMkLst>
            <pc:docMk/>
            <pc:sldMk cId="4284689810" sldId="1010"/>
            <ac:spMk id="18" creationId="{481CCD50-F591-8308-4552-A3F3A8258B67}"/>
          </ac:spMkLst>
        </pc:spChg>
        <pc:spChg chg="del">
          <ac:chgData name="rajuahmed1162021@gmail.com" userId="30f68a9591dbc57c" providerId="LiveId" clId="{025D549F-445A-462A-BCDF-6EE62F81CC2A}" dt="2024-04-29T11:58:55.981" v="3149" actId="478"/>
          <ac:spMkLst>
            <pc:docMk/>
            <pc:sldMk cId="4284689810" sldId="1010"/>
            <ac:spMk id="19" creationId="{376FD2B1-0A9C-75DC-6243-F167700CE4B2}"/>
          </ac:spMkLst>
        </pc:spChg>
        <pc:spChg chg="del">
          <ac:chgData name="rajuahmed1162021@gmail.com" userId="30f68a9591dbc57c" providerId="LiveId" clId="{025D549F-445A-462A-BCDF-6EE62F81CC2A}" dt="2024-04-29T11:58:55.981" v="3149" actId="478"/>
          <ac:spMkLst>
            <pc:docMk/>
            <pc:sldMk cId="4284689810" sldId="1010"/>
            <ac:spMk id="20" creationId="{E209CFFB-689A-AD27-A23A-CB7A97944C8A}"/>
          </ac:spMkLst>
        </pc:spChg>
        <pc:spChg chg="del">
          <ac:chgData name="rajuahmed1162021@gmail.com" userId="30f68a9591dbc57c" providerId="LiveId" clId="{025D549F-445A-462A-BCDF-6EE62F81CC2A}" dt="2024-04-29T11:58:55.981" v="3149" actId="478"/>
          <ac:spMkLst>
            <pc:docMk/>
            <pc:sldMk cId="4284689810" sldId="1010"/>
            <ac:spMk id="21" creationId="{369A830E-94C7-67B3-4259-0D132944340E}"/>
          </ac:spMkLst>
        </pc:spChg>
        <pc:spChg chg="del">
          <ac:chgData name="rajuahmed1162021@gmail.com" userId="30f68a9591dbc57c" providerId="LiveId" clId="{025D549F-445A-462A-BCDF-6EE62F81CC2A}" dt="2024-04-29T11:58:55.981" v="3149" actId="478"/>
          <ac:spMkLst>
            <pc:docMk/>
            <pc:sldMk cId="4284689810" sldId="1010"/>
            <ac:spMk id="22" creationId="{3501CA10-4152-085B-75A9-50B46BCB7714}"/>
          </ac:spMkLst>
        </pc:spChg>
        <pc:spChg chg="del">
          <ac:chgData name="rajuahmed1162021@gmail.com" userId="30f68a9591dbc57c" providerId="LiveId" clId="{025D549F-445A-462A-BCDF-6EE62F81CC2A}" dt="2024-04-29T11:58:55.981" v="3149" actId="478"/>
          <ac:spMkLst>
            <pc:docMk/>
            <pc:sldMk cId="4284689810" sldId="1010"/>
            <ac:spMk id="23" creationId="{F4B8EDF8-9238-0EBF-B77D-536CF2071A8E}"/>
          </ac:spMkLst>
        </pc:spChg>
        <pc:spChg chg="del">
          <ac:chgData name="rajuahmed1162021@gmail.com" userId="30f68a9591dbc57c" providerId="LiveId" clId="{025D549F-445A-462A-BCDF-6EE62F81CC2A}" dt="2024-04-29T11:58:55.981" v="3149" actId="478"/>
          <ac:spMkLst>
            <pc:docMk/>
            <pc:sldMk cId="4284689810" sldId="1010"/>
            <ac:spMk id="24" creationId="{D5AA45A4-4535-D815-C6E0-C0356AF10146}"/>
          </ac:spMkLst>
        </pc:spChg>
        <pc:spChg chg="del">
          <ac:chgData name="rajuahmed1162021@gmail.com" userId="30f68a9591dbc57c" providerId="LiveId" clId="{025D549F-445A-462A-BCDF-6EE62F81CC2A}" dt="2024-04-29T11:58:55.981" v="3149" actId="478"/>
          <ac:spMkLst>
            <pc:docMk/>
            <pc:sldMk cId="4284689810" sldId="1010"/>
            <ac:spMk id="25" creationId="{D841CF7F-6D52-D2BF-0141-92EBE1D0D08E}"/>
          </ac:spMkLst>
        </pc:spChg>
        <pc:spChg chg="del">
          <ac:chgData name="rajuahmed1162021@gmail.com" userId="30f68a9591dbc57c" providerId="LiveId" clId="{025D549F-445A-462A-BCDF-6EE62F81CC2A}" dt="2024-04-29T11:58:55.981" v="3149" actId="478"/>
          <ac:spMkLst>
            <pc:docMk/>
            <pc:sldMk cId="4284689810" sldId="1010"/>
            <ac:spMk id="26" creationId="{E7D0D948-5582-A8C0-C8A9-C2ED4A60DC1D}"/>
          </ac:spMkLst>
        </pc:spChg>
        <pc:spChg chg="mod">
          <ac:chgData name="rajuahmed1162021@gmail.com" userId="30f68a9591dbc57c" providerId="LiveId" clId="{025D549F-445A-462A-BCDF-6EE62F81CC2A}" dt="2024-04-29T11:58:59.126" v="3151"/>
          <ac:spMkLst>
            <pc:docMk/>
            <pc:sldMk cId="4284689810" sldId="1010"/>
            <ac:spMk id="27" creationId="{F828659A-349A-B7AB-638F-7352D5358B7E}"/>
          </ac:spMkLst>
        </pc:spChg>
        <pc:spChg chg="mod">
          <ac:chgData name="rajuahmed1162021@gmail.com" userId="30f68a9591dbc57c" providerId="LiveId" clId="{025D549F-445A-462A-BCDF-6EE62F81CC2A}" dt="2024-04-29T11:59:31.595" v="3158" actId="165"/>
          <ac:spMkLst>
            <pc:docMk/>
            <pc:sldMk cId="4284689810" sldId="1010"/>
            <ac:spMk id="33" creationId="{AB80BC4D-FEB4-F973-DF8C-E15BC8214E6B}"/>
          </ac:spMkLst>
        </pc:spChg>
        <pc:spChg chg="mod">
          <ac:chgData name="rajuahmed1162021@gmail.com" userId="30f68a9591dbc57c" providerId="LiveId" clId="{025D549F-445A-462A-BCDF-6EE62F81CC2A}" dt="2024-04-29T11:59:31.595" v="3158" actId="165"/>
          <ac:spMkLst>
            <pc:docMk/>
            <pc:sldMk cId="4284689810" sldId="1010"/>
            <ac:spMk id="34" creationId="{5ED7EF98-0EDB-4427-E8AB-0877F8EE465A}"/>
          </ac:spMkLst>
        </pc:spChg>
        <pc:spChg chg="mod">
          <ac:chgData name="rajuahmed1162021@gmail.com" userId="30f68a9591dbc57c" providerId="LiveId" clId="{025D549F-445A-462A-BCDF-6EE62F81CC2A}" dt="2024-04-29T11:59:31.595" v="3158" actId="165"/>
          <ac:spMkLst>
            <pc:docMk/>
            <pc:sldMk cId="4284689810" sldId="1010"/>
            <ac:spMk id="35" creationId="{5D9EEA66-6FBF-FAE1-71D5-9722EEE9616C}"/>
          </ac:spMkLst>
        </pc:spChg>
        <pc:spChg chg="mod">
          <ac:chgData name="rajuahmed1162021@gmail.com" userId="30f68a9591dbc57c" providerId="LiveId" clId="{025D549F-445A-462A-BCDF-6EE62F81CC2A}" dt="2024-04-29T11:59:31.595" v="3158" actId="165"/>
          <ac:spMkLst>
            <pc:docMk/>
            <pc:sldMk cId="4284689810" sldId="1010"/>
            <ac:spMk id="36" creationId="{F3197D07-63FF-ABB8-36AC-04D970399C8D}"/>
          </ac:spMkLst>
        </pc:spChg>
        <pc:spChg chg="mod">
          <ac:chgData name="rajuahmed1162021@gmail.com" userId="30f68a9591dbc57c" providerId="LiveId" clId="{025D549F-445A-462A-BCDF-6EE62F81CC2A}" dt="2024-04-29T11:59:31.595" v="3158" actId="165"/>
          <ac:spMkLst>
            <pc:docMk/>
            <pc:sldMk cId="4284689810" sldId="1010"/>
            <ac:spMk id="37" creationId="{00EC4B40-7250-089D-D7B3-2F6A342B4D25}"/>
          </ac:spMkLst>
        </pc:spChg>
        <pc:spChg chg="mod">
          <ac:chgData name="rajuahmed1162021@gmail.com" userId="30f68a9591dbc57c" providerId="LiveId" clId="{025D549F-445A-462A-BCDF-6EE62F81CC2A}" dt="2024-04-29T11:59:31.595" v="3158" actId="165"/>
          <ac:spMkLst>
            <pc:docMk/>
            <pc:sldMk cId="4284689810" sldId="1010"/>
            <ac:spMk id="38" creationId="{15806168-BCCD-4ED2-08A5-20B357A2E7F1}"/>
          </ac:spMkLst>
        </pc:spChg>
        <pc:spChg chg="mod">
          <ac:chgData name="rajuahmed1162021@gmail.com" userId="30f68a9591dbc57c" providerId="LiveId" clId="{025D549F-445A-462A-BCDF-6EE62F81CC2A}" dt="2024-04-29T11:58:59.126" v="3151"/>
          <ac:spMkLst>
            <pc:docMk/>
            <pc:sldMk cId="4284689810" sldId="1010"/>
            <ac:spMk id="40" creationId="{92EB670A-A97E-5917-D56C-AEA33ADBC21C}"/>
          </ac:spMkLst>
        </pc:spChg>
        <pc:spChg chg="mod">
          <ac:chgData name="rajuahmed1162021@gmail.com" userId="30f68a9591dbc57c" providerId="LiveId" clId="{025D549F-445A-462A-BCDF-6EE62F81CC2A}" dt="2024-04-29T11:58:59.126" v="3151"/>
          <ac:spMkLst>
            <pc:docMk/>
            <pc:sldMk cId="4284689810" sldId="1010"/>
            <ac:spMk id="41" creationId="{94E72CC5-9658-FFE2-ECC0-48BE784BF1F1}"/>
          </ac:spMkLst>
        </pc:spChg>
        <pc:spChg chg="mod topLvl">
          <ac:chgData name="rajuahmed1162021@gmail.com" userId="30f68a9591dbc57c" providerId="LiveId" clId="{025D549F-445A-462A-BCDF-6EE62F81CC2A}" dt="2024-05-04T06:14:32.489" v="9037" actId="207"/>
          <ac:spMkLst>
            <pc:docMk/>
            <pc:sldMk cId="4284689810" sldId="1010"/>
            <ac:spMk id="43" creationId="{9794DDEA-5713-EED5-10C0-AC451DBA5152}"/>
          </ac:spMkLst>
        </pc:spChg>
        <pc:spChg chg="mod topLvl">
          <ac:chgData name="rajuahmed1162021@gmail.com" userId="30f68a9591dbc57c" providerId="LiveId" clId="{025D549F-445A-462A-BCDF-6EE62F81CC2A}" dt="2024-05-04T06:14:25.754" v="9036" actId="165"/>
          <ac:spMkLst>
            <pc:docMk/>
            <pc:sldMk cId="4284689810" sldId="1010"/>
            <ac:spMk id="44" creationId="{A6FC8671-C578-B395-D037-4DED72CA4070}"/>
          </ac:spMkLst>
        </pc:spChg>
        <pc:spChg chg="mod topLvl">
          <ac:chgData name="rajuahmed1162021@gmail.com" userId="30f68a9591dbc57c" providerId="LiveId" clId="{025D549F-445A-462A-BCDF-6EE62F81CC2A}" dt="2024-05-04T06:14:25.754" v="9036" actId="165"/>
          <ac:spMkLst>
            <pc:docMk/>
            <pc:sldMk cId="4284689810" sldId="1010"/>
            <ac:spMk id="46" creationId="{7D691971-65EF-23CE-A86E-1281E1CB9962}"/>
          </ac:spMkLst>
        </pc:spChg>
        <pc:spChg chg="mod topLvl">
          <ac:chgData name="rajuahmed1162021@gmail.com" userId="30f68a9591dbc57c" providerId="LiveId" clId="{025D549F-445A-462A-BCDF-6EE62F81CC2A}" dt="2024-05-04T06:14:25.754" v="9036" actId="165"/>
          <ac:spMkLst>
            <pc:docMk/>
            <pc:sldMk cId="4284689810" sldId="1010"/>
            <ac:spMk id="47" creationId="{DD7F0240-597E-36B5-655E-7D77EDF5A1D3}"/>
          </ac:spMkLst>
        </pc:spChg>
        <pc:spChg chg="mod topLvl">
          <ac:chgData name="rajuahmed1162021@gmail.com" userId="30f68a9591dbc57c" providerId="LiveId" clId="{025D549F-445A-462A-BCDF-6EE62F81CC2A}" dt="2024-05-04T06:14:42.641" v="9038" actId="207"/>
          <ac:spMkLst>
            <pc:docMk/>
            <pc:sldMk cId="4284689810" sldId="1010"/>
            <ac:spMk id="49" creationId="{8C4394F2-4D27-C833-7725-2F40A36E36A1}"/>
          </ac:spMkLst>
        </pc:spChg>
        <pc:spChg chg="mod topLvl">
          <ac:chgData name="rajuahmed1162021@gmail.com" userId="30f68a9591dbc57c" providerId="LiveId" clId="{025D549F-445A-462A-BCDF-6EE62F81CC2A}" dt="2024-05-04T06:14:25.754" v="9036" actId="165"/>
          <ac:spMkLst>
            <pc:docMk/>
            <pc:sldMk cId="4284689810" sldId="1010"/>
            <ac:spMk id="50" creationId="{1E096778-298A-0B53-BE1C-42485055ACD2}"/>
          </ac:spMkLst>
        </pc:spChg>
        <pc:spChg chg="mod topLvl">
          <ac:chgData name="rajuahmed1162021@gmail.com" userId="30f68a9591dbc57c" providerId="LiveId" clId="{025D549F-445A-462A-BCDF-6EE62F81CC2A}" dt="2024-05-04T06:14:53.977" v="9040" actId="207"/>
          <ac:spMkLst>
            <pc:docMk/>
            <pc:sldMk cId="4284689810" sldId="1010"/>
            <ac:spMk id="53" creationId="{78A9005B-9993-CCD6-6B99-F19A62DDBB02}"/>
          </ac:spMkLst>
        </pc:spChg>
        <pc:spChg chg="mod topLvl">
          <ac:chgData name="rajuahmed1162021@gmail.com" userId="30f68a9591dbc57c" providerId="LiveId" clId="{025D549F-445A-462A-BCDF-6EE62F81CC2A}" dt="2024-05-04T06:14:46.745" v="9039" actId="165"/>
          <ac:spMkLst>
            <pc:docMk/>
            <pc:sldMk cId="4284689810" sldId="1010"/>
            <ac:spMk id="54" creationId="{452EB5AB-202B-4C9D-EAEA-994EA8364832}"/>
          </ac:spMkLst>
        </pc:spChg>
        <pc:spChg chg="mod topLvl">
          <ac:chgData name="rajuahmed1162021@gmail.com" userId="30f68a9591dbc57c" providerId="LiveId" clId="{025D549F-445A-462A-BCDF-6EE62F81CC2A}" dt="2024-05-04T06:14:59.665" v="9041" actId="207"/>
          <ac:spMkLst>
            <pc:docMk/>
            <pc:sldMk cId="4284689810" sldId="1010"/>
            <ac:spMk id="56" creationId="{04517892-37BC-3071-29C8-0EC0D2C8984D}"/>
          </ac:spMkLst>
        </pc:spChg>
        <pc:spChg chg="mod topLvl">
          <ac:chgData name="rajuahmed1162021@gmail.com" userId="30f68a9591dbc57c" providerId="LiveId" clId="{025D549F-445A-462A-BCDF-6EE62F81CC2A}" dt="2024-05-04T06:14:46.745" v="9039" actId="165"/>
          <ac:spMkLst>
            <pc:docMk/>
            <pc:sldMk cId="4284689810" sldId="1010"/>
            <ac:spMk id="57" creationId="{EA2A12F0-E221-5EFE-EB55-1D0C75F1277D}"/>
          </ac:spMkLst>
        </pc:spChg>
        <pc:spChg chg="mod topLvl">
          <ac:chgData name="rajuahmed1162021@gmail.com" userId="30f68a9591dbc57c" providerId="LiveId" clId="{025D549F-445A-462A-BCDF-6EE62F81CC2A}" dt="2024-05-04T06:15:04.073" v="9042" actId="207"/>
          <ac:spMkLst>
            <pc:docMk/>
            <pc:sldMk cId="4284689810" sldId="1010"/>
            <ac:spMk id="59" creationId="{0D919D1F-D2DB-7EBC-A699-116F5A2176B9}"/>
          </ac:spMkLst>
        </pc:spChg>
        <pc:spChg chg="mod topLvl">
          <ac:chgData name="rajuahmed1162021@gmail.com" userId="30f68a9591dbc57c" providerId="LiveId" clId="{025D549F-445A-462A-BCDF-6EE62F81CC2A}" dt="2024-05-04T06:14:46.745" v="9039" actId="165"/>
          <ac:spMkLst>
            <pc:docMk/>
            <pc:sldMk cId="4284689810" sldId="1010"/>
            <ac:spMk id="60" creationId="{C7538206-9C6F-37B4-3D55-928E99131ABD}"/>
          </ac:spMkLst>
        </pc:spChg>
        <pc:grpChg chg="add del mod">
          <ac:chgData name="rajuahmed1162021@gmail.com" userId="30f68a9591dbc57c" providerId="LiveId" clId="{025D549F-445A-462A-BCDF-6EE62F81CC2A}" dt="2024-04-29T12:00:37.581" v="3176" actId="165"/>
          <ac:grpSpMkLst>
            <pc:docMk/>
            <pc:sldMk cId="4284689810" sldId="1010"/>
            <ac:grpSpMk id="3" creationId="{A06AFABC-7B7A-430E-C827-0AD94FF3727B}"/>
          </ac:grpSpMkLst>
        </pc:grpChg>
        <pc:grpChg chg="add del mod">
          <ac:chgData name="rajuahmed1162021@gmail.com" userId="30f68a9591dbc57c" providerId="LiveId" clId="{025D549F-445A-462A-BCDF-6EE62F81CC2A}" dt="2024-04-29T12:01:20.043" v="3188" actId="478"/>
          <ac:grpSpMkLst>
            <pc:docMk/>
            <pc:sldMk cId="4284689810" sldId="1010"/>
            <ac:grpSpMk id="8" creationId="{B37E2559-BD1C-AB48-BC31-D131DD0AEC9B}"/>
          </ac:grpSpMkLst>
        </pc:grpChg>
        <pc:grpChg chg="add del mod">
          <ac:chgData name="rajuahmed1162021@gmail.com" userId="30f68a9591dbc57c" providerId="LiveId" clId="{025D549F-445A-462A-BCDF-6EE62F81CC2A}" dt="2024-04-29T12:01:41.835" v="3192" actId="478"/>
          <ac:grpSpMkLst>
            <pc:docMk/>
            <pc:sldMk cId="4284689810" sldId="1010"/>
            <ac:grpSpMk id="11" creationId="{541BD471-A7A5-BA2A-F7A4-AF3452BF2024}"/>
          </ac:grpSpMkLst>
        </pc:grpChg>
        <pc:grpChg chg="add del mod">
          <ac:chgData name="rajuahmed1162021@gmail.com" userId="30f68a9591dbc57c" providerId="LiveId" clId="{025D549F-445A-462A-BCDF-6EE62F81CC2A}" dt="2024-04-29T11:59:31.595" v="3158" actId="165"/>
          <ac:grpSpMkLst>
            <pc:docMk/>
            <pc:sldMk cId="4284689810" sldId="1010"/>
            <ac:grpSpMk id="28" creationId="{D2E1B6D1-7A75-7702-EF51-40D56108ABB5}"/>
          </ac:grpSpMkLst>
        </pc:grpChg>
        <pc:grpChg chg="del mod topLvl">
          <ac:chgData name="rajuahmed1162021@gmail.com" userId="30f68a9591dbc57c" providerId="LiveId" clId="{025D549F-445A-462A-BCDF-6EE62F81CC2A}" dt="2024-04-29T11:59:46.748" v="3163" actId="478"/>
          <ac:grpSpMkLst>
            <pc:docMk/>
            <pc:sldMk cId="4284689810" sldId="1010"/>
            <ac:grpSpMk id="30" creationId="{50F75D85-19A1-642E-73C9-CC69736D8277}"/>
          </ac:grpSpMkLst>
        </pc:grpChg>
        <pc:grpChg chg="del mod topLvl">
          <ac:chgData name="rajuahmed1162021@gmail.com" userId="30f68a9591dbc57c" providerId="LiveId" clId="{025D549F-445A-462A-BCDF-6EE62F81CC2A}" dt="2024-04-29T12:00:14.458" v="3173" actId="478"/>
          <ac:grpSpMkLst>
            <pc:docMk/>
            <pc:sldMk cId="4284689810" sldId="1010"/>
            <ac:grpSpMk id="31" creationId="{2A4FE1A3-A68E-7A27-C648-94FAB60A1ADE}"/>
          </ac:grpSpMkLst>
        </pc:grpChg>
        <pc:grpChg chg="del mod topLvl">
          <ac:chgData name="rajuahmed1162021@gmail.com" userId="30f68a9591dbc57c" providerId="LiveId" clId="{025D549F-445A-462A-BCDF-6EE62F81CC2A}" dt="2024-04-29T12:00:01.370" v="3168" actId="478"/>
          <ac:grpSpMkLst>
            <pc:docMk/>
            <pc:sldMk cId="4284689810" sldId="1010"/>
            <ac:grpSpMk id="32" creationId="{243E009D-B4D0-250A-5A6F-4B62A76D7AFD}"/>
          </ac:grpSpMkLst>
        </pc:grpChg>
        <pc:grpChg chg="add del mod">
          <ac:chgData name="rajuahmed1162021@gmail.com" userId="30f68a9591dbc57c" providerId="LiveId" clId="{025D549F-445A-462A-BCDF-6EE62F81CC2A}" dt="2024-04-29T12:02:02.377" v="3196" actId="478"/>
          <ac:grpSpMkLst>
            <pc:docMk/>
            <pc:sldMk cId="4284689810" sldId="1010"/>
            <ac:grpSpMk id="39" creationId="{9C80B01F-E485-E392-1020-12F3B8D9E096}"/>
          </ac:grpSpMkLst>
        </pc:grpChg>
        <pc:grpChg chg="add del mod">
          <ac:chgData name="rajuahmed1162021@gmail.com" userId="30f68a9591dbc57c" providerId="LiveId" clId="{025D549F-445A-462A-BCDF-6EE62F81CC2A}" dt="2024-05-04T06:14:25.754" v="9036" actId="165"/>
          <ac:grpSpMkLst>
            <pc:docMk/>
            <pc:sldMk cId="4284689810" sldId="1010"/>
            <ac:grpSpMk id="42" creationId="{302CF414-E9B1-BB0A-14F9-2413E0BC10C4}"/>
          </ac:grpSpMkLst>
        </pc:grpChg>
        <pc:grpChg chg="add del mod">
          <ac:chgData name="rajuahmed1162021@gmail.com" userId="30f68a9591dbc57c" providerId="LiveId" clId="{025D549F-445A-462A-BCDF-6EE62F81CC2A}" dt="2024-05-04T06:14:25.754" v="9036" actId="165"/>
          <ac:grpSpMkLst>
            <pc:docMk/>
            <pc:sldMk cId="4284689810" sldId="1010"/>
            <ac:grpSpMk id="45" creationId="{4205DD1C-08E8-2BF4-DA98-8113C3E2ABEA}"/>
          </ac:grpSpMkLst>
        </pc:grpChg>
        <pc:grpChg chg="add del mod">
          <ac:chgData name="rajuahmed1162021@gmail.com" userId="30f68a9591dbc57c" providerId="LiveId" clId="{025D549F-445A-462A-BCDF-6EE62F81CC2A}" dt="2024-05-04T06:14:25.754" v="9036" actId="165"/>
          <ac:grpSpMkLst>
            <pc:docMk/>
            <pc:sldMk cId="4284689810" sldId="1010"/>
            <ac:grpSpMk id="48" creationId="{20339243-72E3-0850-B92A-7BD334C1D4DF}"/>
          </ac:grpSpMkLst>
        </pc:grpChg>
        <pc:grpChg chg="add del mod">
          <ac:chgData name="rajuahmed1162021@gmail.com" userId="30f68a9591dbc57c" providerId="LiveId" clId="{025D549F-445A-462A-BCDF-6EE62F81CC2A}" dt="2024-05-04T06:14:46.745" v="9039" actId="165"/>
          <ac:grpSpMkLst>
            <pc:docMk/>
            <pc:sldMk cId="4284689810" sldId="1010"/>
            <ac:grpSpMk id="52" creationId="{C1265165-DE33-D1B5-7B7F-FE959136EE0D}"/>
          </ac:grpSpMkLst>
        </pc:grpChg>
        <pc:grpChg chg="add del mod">
          <ac:chgData name="rajuahmed1162021@gmail.com" userId="30f68a9591dbc57c" providerId="LiveId" clId="{025D549F-445A-462A-BCDF-6EE62F81CC2A}" dt="2024-05-04T06:14:46.745" v="9039" actId="165"/>
          <ac:grpSpMkLst>
            <pc:docMk/>
            <pc:sldMk cId="4284689810" sldId="1010"/>
            <ac:grpSpMk id="55" creationId="{409A01CD-7BE0-7A33-DFB2-3E83960DD7C4}"/>
          </ac:grpSpMkLst>
        </pc:grpChg>
        <pc:grpChg chg="add del mod">
          <ac:chgData name="rajuahmed1162021@gmail.com" userId="30f68a9591dbc57c" providerId="LiveId" clId="{025D549F-445A-462A-BCDF-6EE62F81CC2A}" dt="2024-05-04T06:14:46.745" v="9039" actId="165"/>
          <ac:grpSpMkLst>
            <pc:docMk/>
            <pc:sldMk cId="4284689810" sldId="1010"/>
            <ac:grpSpMk id="58" creationId="{D7F375A5-0597-7301-1206-F352385FB05D}"/>
          </ac:grpSpMkLst>
        </pc:grpChg>
        <pc:cxnChg chg="del mod topLvl">
          <ac:chgData name="rajuahmed1162021@gmail.com" userId="30f68a9591dbc57c" providerId="LiveId" clId="{025D549F-445A-462A-BCDF-6EE62F81CC2A}" dt="2024-04-29T12:00:44.522" v="3180" actId="478"/>
          <ac:cxnSpMkLst>
            <pc:docMk/>
            <pc:sldMk cId="4284689810" sldId="1010"/>
            <ac:cxnSpMk id="4" creationId="{4D3F4C0D-F3BC-0A79-5B77-EF11EB475A1D}"/>
          </ac:cxnSpMkLst>
        </pc:cxnChg>
        <pc:cxnChg chg="del mod topLvl">
          <ac:chgData name="rajuahmed1162021@gmail.com" userId="30f68a9591dbc57c" providerId="LiveId" clId="{025D549F-445A-462A-BCDF-6EE62F81CC2A}" dt="2024-04-29T12:00:42.185" v="3178" actId="478"/>
          <ac:cxnSpMkLst>
            <pc:docMk/>
            <pc:sldMk cId="4284689810" sldId="1010"/>
            <ac:cxnSpMk id="5" creationId="{ED6ABA20-52D1-DEED-F695-215391C57294}"/>
          </ac:cxnSpMkLst>
        </pc:cxnChg>
        <pc:cxnChg chg="del mod topLvl">
          <ac:chgData name="rajuahmed1162021@gmail.com" userId="30f68a9591dbc57c" providerId="LiveId" clId="{025D549F-445A-462A-BCDF-6EE62F81CC2A}" dt="2024-04-29T12:00:41.226" v="3177" actId="478"/>
          <ac:cxnSpMkLst>
            <pc:docMk/>
            <pc:sldMk cId="4284689810" sldId="1010"/>
            <ac:cxnSpMk id="6" creationId="{65DCB34E-EECE-C925-44F7-3DE6D5336C2F}"/>
          </ac:cxnSpMkLst>
        </pc:cxnChg>
        <pc:cxnChg chg="del mod topLvl">
          <ac:chgData name="rajuahmed1162021@gmail.com" userId="30f68a9591dbc57c" providerId="LiveId" clId="{025D549F-445A-462A-BCDF-6EE62F81CC2A}" dt="2024-04-29T12:00:43.290" v="3179" actId="478"/>
          <ac:cxnSpMkLst>
            <pc:docMk/>
            <pc:sldMk cId="4284689810" sldId="1010"/>
            <ac:cxnSpMk id="7" creationId="{D12F6955-28CC-EDC4-EC28-FC7BC783B78E}"/>
          </ac:cxnSpMkLst>
        </pc:cxnChg>
        <pc:cxnChg chg="del">
          <ac:chgData name="rajuahmed1162021@gmail.com" userId="30f68a9591dbc57c" providerId="LiveId" clId="{025D549F-445A-462A-BCDF-6EE62F81CC2A}" dt="2024-04-29T11:58:57.627" v="3150" actId="478"/>
          <ac:cxnSpMkLst>
            <pc:docMk/>
            <pc:sldMk cId="4284689810" sldId="1010"/>
            <ac:cxnSpMk id="14" creationId="{58C93596-9260-EBEC-96DF-1F0A0FB732A2}"/>
          </ac:cxnSpMkLst>
        </pc:cxnChg>
        <pc:cxnChg chg="mod topLvl">
          <ac:chgData name="rajuahmed1162021@gmail.com" userId="30f68a9591dbc57c" providerId="LiveId" clId="{025D549F-445A-462A-BCDF-6EE62F81CC2A}" dt="2024-05-04T06:15:11.072" v="9043" actId="208"/>
          <ac:cxnSpMkLst>
            <pc:docMk/>
            <pc:sldMk cId="4284689810" sldId="1010"/>
            <ac:cxnSpMk id="29" creationId="{50E7E267-E41B-5865-F676-71F68F215945}"/>
          </ac:cxnSpMkLst>
        </pc:cxnChg>
      </pc:sldChg>
      <pc:sldChg chg="addSp delSp modSp mod">
        <pc:chgData name="rajuahmed1162021@gmail.com" userId="30f68a9591dbc57c" providerId="LiveId" clId="{025D549F-445A-462A-BCDF-6EE62F81CC2A}" dt="2024-05-04T09:02:35.731" v="10457" actId="207"/>
        <pc:sldMkLst>
          <pc:docMk/>
          <pc:sldMk cId="1992117924" sldId="1011"/>
        </pc:sldMkLst>
        <pc:spChg chg="add mod ord topLvl">
          <ac:chgData name="rajuahmed1162021@gmail.com" userId="30f68a9591dbc57c" providerId="LiveId" clId="{025D549F-445A-462A-BCDF-6EE62F81CC2A}" dt="2024-05-04T06:35:35.642" v="9254" actId="165"/>
          <ac:spMkLst>
            <pc:docMk/>
            <pc:sldMk cId="1992117924" sldId="1011"/>
            <ac:spMk id="2" creationId="{E917DE72-ED9D-439B-DD63-A7B34BC3E47C}"/>
          </ac:spMkLst>
        </pc:spChg>
        <pc:spChg chg="add del mod">
          <ac:chgData name="rajuahmed1162021@gmail.com" userId="30f68a9591dbc57c" providerId="LiveId" clId="{025D549F-445A-462A-BCDF-6EE62F81CC2A}" dt="2024-04-30T03:50:29.233" v="3455" actId="478"/>
          <ac:spMkLst>
            <pc:docMk/>
            <pc:sldMk cId="1992117924" sldId="1011"/>
            <ac:spMk id="10" creationId="{16F5A123-9691-F521-DC45-6CBB69B4F46F}"/>
          </ac:spMkLst>
        </pc:spChg>
        <pc:spChg chg="add del mod">
          <ac:chgData name="rajuahmed1162021@gmail.com" userId="30f68a9591dbc57c" providerId="LiveId" clId="{025D549F-445A-462A-BCDF-6EE62F81CC2A}" dt="2024-04-30T04:25:45.234" v="3834" actId="478"/>
          <ac:spMkLst>
            <pc:docMk/>
            <pc:sldMk cId="1992117924" sldId="1011"/>
            <ac:spMk id="11" creationId="{DC76E8D9-3C40-3EFC-5C92-38BF6EB42F54}"/>
          </ac:spMkLst>
        </pc:spChg>
        <pc:spChg chg="add del mod">
          <ac:chgData name="rajuahmed1162021@gmail.com" userId="30f68a9591dbc57c" providerId="LiveId" clId="{025D549F-445A-462A-BCDF-6EE62F81CC2A}" dt="2024-04-30T04:25:45.234" v="3834" actId="478"/>
          <ac:spMkLst>
            <pc:docMk/>
            <pc:sldMk cId="1992117924" sldId="1011"/>
            <ac:spMk id="12" creationId="{6DABCA63-99E0-5AF5-96D7-1E9AAC095F71}"/>
          </ac:spMkLst>
        </pc:spChg>
        <pc:spChg chg="add del mod">
          <ac:chgData name="rajuahmed1162021@gmail.com" userId="30f68a9591dbc57c" providerId="LiveId" clId="{025D549F-445A-462A-BCDF-6EE62F81CC2A}" dt="2024-05-04T06:33:40.807" v="9238" actId="478"/>
          <ac:spMkLst>
            <pc:docMk/>
            <pc:sldMk cId="1992117924" sldId="1011"/>
            <ac:spMk id="12" creationId="{E8C6D274-1E94-4893-F6EB-2E9E3C1A3B0A}"/>
          </ac:spMkLst>
        </pc:spChg>
        <pc:spChg chg="add del mod">
          <ac:chgData name="rajuahmed1162021@gmail.com" userId="30f68a9591dbc57c" providerId="LiveId" clId="{025D549F-445A-462A-BCDF-6EE62F81CC2A}" dt="2024-04-30T04:25:45.234" v="3834" actId="478"/>
          <ac:spMkLst>
            <pc:docMk/>
            <pc:sldMk cId="1992117924" sldId="1011"/>
            <ac:spMk id="13" creationId="{21E9CAA9-8EC6-AB73-4675-1D700B80B567}"/>
          </ac:spMkLst>
        </pc:spChg>
        <pc:spChg chg="add del mod">
          <ac:chgData name="rajuahmed1162021@gmail.com" userId="30f68a9591dbc57c" providerId="LiveId" clId="{025D549F-445A-462A-BCDF-6EE62F81CC2A}" dt="2024-04-30T04:25:45.234" v="3834" actId="478"/>
          <ac:spMkLst>
            <pc:docMk/>
            <pc:sldMk cId="1992117924" sldId="1011"/>
            <ac:spMk id="14" creationId="{593B1C71-D52F-5A37-C611-59227454D915}"/>
          </ac:spMkLst>
        </pc:spChg>
        <pc:spChg chg="add mod topLvl">
          <ac:chgData name="rajuahmed1162021@gmail.com" userId="30f68a9591dbc57c" providerId="LiveId" clId="{025D549F-445A-462A-BCDF-6EE62F81CC2A}" dt="2024-05-04T06:35:35.642" v="9254" actId="165"/>
          <ac:spMkLst>
            <pc:docMk/>
            <pc:sldMk cId="1992117924" sldId="1011"/>
            <ac:spMk id="15" creationId="{04DB7B2D-03EC-A8DA-2DCC-3D0EA13C6159}"/>
          </ac:spMkLst>
        </pc:spChg>
        <pc:spChg chg="add mod ord topLvl">
          <ac:chgData name="rajuahmed1162021@gmail.com" userId="30f68a9591dbc57c" providerId="LiveId" clId="{025D549F-445A-462A-BCDF-6EE62F81CC2A}" dt="2024-05-04T06:35:35.642" v="9254" actId="165"/>
          <ac:spMkLst>
            <pc:docMk/>
            <pc:sldMk cId="1992117924" sldId="1011"/>
            <ac:spMk id="16" creationId="{703962F7-3618-88DA-4CC9-64EE6C84D6B4}"/>
          </ac:spMkLst>
        </pc:spChg>
        <pc:spChg chg="add mod topLvl">
          <ac:chgData name="rajuahmed1162021@gmail.com" userId="30f68a9591dbc57c" providerId="LiveId" clId="{025D549F-445A-462A-BCDF-6EE62F81CC2A}" dt="2024-05-04T06:35:35.642" v="9254" actId="165"/>
          <ac:spMkLst>
            <pc:docMk/>
            <pc:sldMk cId="1992117924" sldId="1011"/>
            <ac:spMk id="17" creationId="{B3B0BD83-1654-1FE6-9A0C-9B314FD9E03D}"/>
          </ac:spMkLst>
        </pc:spChg>
        <pc:spChg chg="add mod topLvl">
          <ac:chgData name="rajuahmed1162021@gmail.com" userId="30f68a9591dbc57c" providerId="LiveId" clId="{025D549F-445A-462A-BCDF-6EE62F81CC2A}" dt="2024-05-04T06:35:35.642" v="9254" actId="165"/>
          <ac:spMkLst>
            <pc:docMk/>
            <pc:sldMk cId="1992117924" sldId="1011"/>
            <ac:spMk id="18" creationId="{FFE01BE8-8292-D207-25F4-C8A2FF659310}"/>
          </ac:spMkLst>
        </pc:spChg>
        <pc:spChg chg="add mod topLvl">
          <ac:chgData name="rajuahmed1162021@gmail.com" userId="30f68a9591dbc57c" providerId="LiveId" clId="{025D549F-445A-462A-BCDF-6EE62F81CC2A}" dt="2024-05-04T06:35:35.642" v="9254" actId="165"/>
          <ac:spMkLst>
            <pc:docMk/>
            <pc:sldMk cId="1992117924" sldId="1011"/>
            <ac:spMk id="19" creationId="{059CD934-3EA3-B826-27D6-47EC1659F1F8}"/>
          </ac:spMkLst>
        </pc:spChg>
        <pc:spChg chg="add del mod topLvl">
          <ac:chgData name="rajuahmed1162021@gmail.com" userId="30f68a9591dbc57c" providerId="LiveId" clId="{025D549F-445A-462A-BCDF-6EE62F81CC2A}" dt="2024-05-04T06:31:08.568" v="9202" actId="21"/>
          <ac:spMkLst>
            <pc:docMk/>
            <pc:sldMk cId="1992117924" sldId="1011"/>
            <ac:spMk id="20" creationId="{E917DE72-ED9D-439B-DD63-A7B34BC3E47C}"/>
          </ac:spMkLst>
        </pc:spChg>
        <pc:spChg chg="add mod topLvl">
          <ac:chgData name="rajuahmed1162021@gmail.com" userId="30f68a9591dbc57c" providerId="LiveId" clId="{025D549F-445A-462A-BCDF-6EE62F81CC2A}" dt="2024-05-04T06:35:35.642" v="9254" actId="165"/>
          <ac:spMkLst>
            <pc:docMk/>
            <pc:sldMk cId="1992117924" sldId="1011"/>
            <ac:spMk id="21" creationId="{A7FBAAF0-3B12-40BA-10D8-774081934438}"/>
          </ac:spMkLst>
        </pc:spChg>
        <pc:spChg chg="add mod topLvl">
          <ac:chgData name="rajuahmed1162021@gmail.com" userId="30f68a9591dbc57c" providerId="LiveId" clId="{025D549F-445A-462A-BCDF-6EE62F81CC2A}" dt="2024-05-04T06:35:35.642" v="9254" actId="165"/>
          <ac:spMkLst>
            <pc:docMk/>
            <pc:sldMk cId="1992117924" sldId="1011"/>
            <ac:spMk id="22" creationId="{4A6CD692-D9D7-F520-09B6-BF37737681D2}"/>
          </ac:spMkLst>
        </pc:spChg>
        <pc:spChg chg="add mod topLvl">
          <ac:chgData name="rajuahmed1162021@gmail.com" userId="30f68a9591dbc57c" providerId="LiveId" clId="{025D549F-445A-462A-BCDF-6EE62F81CC2A}" dt="2024-05-04T06:35:35.642" v="9254" actId="165"/>
          <ac:spMkLst>
            <pc:docMk/>
            <pc:sldMk cId="1992117924" sldId="1011"/>
            <ac:spMk id="23" creationId="{67B27515-EBA7-DC2B-979E-86C12AF95D15}"/>
          </ac:spMkLst>
        </pc:spChg>
        <pc:spChg chg="add del mod ord topLvl">
          <ac:chgData name="rajuahmed1162021@gmail.com" userId="30f68a9591dbc57c" providerId="LiveId" clId="{025D549F-445A-462A-BCDF-6EE62F81CC2A}" dt="2024-05-04T06:35:35.642" v="9254" actId="165"/>
          <ac:spMkLst>
            <pc:docMk/>
            <pc:sldMk cId="1992117924" sldId="1011"/>
            <ac:spMk id="24" creationId="{19E46DD7-0852-E2B6-5067-2B6439125993}"/>
          </ac:spMkLst>
        </pc:spChg>
        <pc:spChg chg="add mod topLvl">
          <ac:chgData name="rajuahmed1162021@gmail.com" userId="30f68a9591dbc57c" providerId="LiveId" clId="{025D549F-445A-462A-BCDF-6EE62F81CC2A}" dt="2024-05-04T06:35:35.642" v="9254" actId="165"/>
          <ac:spMkLst>
            <pc:docMk/>
            <pc:sldMk cId="1992117924" sldId="1011"/>
            <ac:spMk id="25" creationId="{68C7F259-87D5-4149-FFFA-56F072395C9B}"/>
          </ac:spMkLst>
        </pc:spChg>
        <pc:spChg chg="add mod topLvl">
          <ac:chgData name="rajuahmed1162021@gmail.com" userId="30f68a9591dbc57c" providerId="LiveId" clId="{025D549F-445A-462A-BCDF-6EE62F81CC2A}" dt="2024-05-04T06:35:35.642" v="9254" actId="165"/>
          <ac:spMkLst>
            <pc:docMk/>
            <pc:sldMk cId="1992117924" sldId="1011"/>
            <ac:spMk id="26" creationId="{EE4F1763-C637-EE21-BFC2-0B05CC1DF892}"/>
          </ac:spMkLst>
        </pc:spChg>
        <pc:spChg chg="add del mod">
          <ac:chgData name="rajuahmed1162021@gmail.com" userId="30f68a9591dbc57c" providerId="LiveId" clId="{025D549F-445A-462A-BCDF-6EE62F81CC2A}" dt="2024-05-04T06:35:26.359" v="9252" actId="478"/>
          <ac:spMkLst>
            <pc:docMk/>
            <pc:sldMk cId="1992117924" sldId="1011"/>
            <ac:spMk id="27" creationId="{F8BC02D8-4E64-FE9F-B871-D8FAC744E69A}"/>
          </ac:spMkLst>
        </pc:spChg>
        <pc:spChg chg="add del mod ord">
          <ac:chgData name="rajuahmed1162021@gmail.com" userId="30f68a9591dbc57c" providerId="LiveId" clId="{025D549F-445A-462A-BCDF-6EE62F81CC2A}" dt="2024-05-04T09:02:29.385" v="10456" actId="478"/>
          <ac:spMkLst>
            <pc:docMk/>
            <pc:sldMk cId="1992117924" sldId="1011"/>
            <ac:spMk id="32" creationId="{6CAE6A62-83AA-E049-4759-EE8D9293A606}"/>
          </ac:spMkLst>
        </pc:spChg>
        <pc:spChg chg="add mod">
          <ac:chgData name="rajuahmed1162021@gmail.com" userId="30f68a9591dbc57c" providerId="LiveId" clId="{025D549F-445A-462A-BCDF-6EE62F81CC2A}" dt="2024-05-04T06:35:23.770" v="9251" actId="12789"/>
          <ac:spMkLst>
            <pc:docMk/>
            <pc:sldMk cId="1992117924" sldId="1011"/>
            <ac:spMk id="40" creationId="{EE2FA663-4D96-CAA7-9AF4-5B6C06D480BE}"/>
          </ac:spMkLst>
        </pc:spChg>
        <pc:spChg chg="del">
          <ac:chgData name="rajuahmed1162021@gmail.com" userId="30f68a9591dbc57c" providerId="LiveId" clId="{025D549F-445A-462A-BCDF-6EE62F81CC2A}" dt="2024-04-30T03:50:31.698" v="3456" actId="478"/>
          <ac:spMkLst>
            <pc:docMk/>
            <pc:sldMk cId="1992117924" sldId="1011"/>
            <ac:spMk id="41" creationId="{16B6A43C-73DB-CEFE-7BDA-84895D0EDF98}"/>
          </ac:spMkLst>
        </pc:spChg>
        <pc:spChg chg="add del mod">
          <ac:chgData name="rajuahmed1162021@gmail.com" userId="30f68a9591dbc57c" providerId="LiveId" clId="{025D549F-445A-462A-BCDF-6EE62F81CC2A}" dt="2024-04-30T04:31:59.184" v="3933" actId="478"/>
          <ac:spMkLst>
            <pc:docMk/>
            <pc:sldMk cId="1992117924" sldId="1011"/>
            <ac:spMk id="42" creationId="{15E4BA63-0465-651D-5DD0-79C79750DA03}"/>
          </ac:spMkLst>
        </pc:spChg>
        <pc:spChg chg="add del mod">
          <ac:chgData name="rajuahmed1162021@gmail.com" userId="30f68a9591dbc57c" providerId="LiveId" clId="{025D549F-445A-462A-BCDF-6EE62F81CC2A}" dt="2024-04-30T04:35:12.656" v="3963" actId="478"/>
          <ac:spMkLst>
            <pc:docMk/>
            <pc:sldMk cId="1992117924" sldId="1011"/>
            <ac:spMk id="43" creationId="{4CC3328C-699C-CD83-1BE8-353BDCC978C5}"/>
          </ac:spMkLst>
        </pc:spChg>
        <pc:spChg chg="add del mod">
          <ac:chgData name="rajuahmed1162021@gmail.com" userId="30f68a9591dbc57c" providerId="LiveId" clId="{025D549F-445A-462A-BCDF-6EE62F81CC2A}" dt="2024-04-30T04:33:58" v="3945" actId="478"/>
          <ac:spMkLst>
            <pc:docMk/>
            <pc:sldMk cId="1992117924" sldId="1011"/>
            <ac:spMk id="44" creationId="{FCAB0E53-4B1B-2BEB-6388-3B7846D7A088}"/>
          </ac:spMkLst>
        </pc:spChg>
        <pc:spChg chg="del">
          <ac:chgData name="rajuahmed1162021@gmail.com" userId="30f68a9591dbc57c" providerId="LiveId" clId="{025D549F-445A-462A-BCDF-6EE62F81CC2A}" dt="2024-04-30T03:50:31.698" v="3456" actId="478"/>
          <ac:spMkLst>
            <pc:docMk/>
            <pc:sldMk cId="1992117924" sldId="1011"/>
            <ac:spMk id="45" creationId="{1039BD53-6F65-D103-0E8D-1A117024CE99}"/>
          </ac:spMkLst>
        </pc:spChg>
        <pc:spChg chg="del mod">
          <ac:chgData name="rajuahmed1162021@gmail.com" userId="30f68a9591dbc57c" providerId="LiveId" clId="{025D549F-445A-462A-BCDF-6EE62F81CC2A}" dt="2024-04-30T03:50:31.698" v="3456" actId="478"/>
          <ac:spMkLst>
            <pc:docMk/>
            <pc:sldMk cId="1992117924" sldId="1011"/>
            <ac:spMk id="46" creationId="{130E73D9-BC59-CD43-55AF-A1FC692F4F26}"/>
          </ac:spMkLst>
        </pc:spChg>
        <pc:spChg chg="del">
          <ac:chgData name="rajuahmed1162021@gmail.com" userId="30f68a9591dbc57c" providerId="LiveId" clId="{025D549F-445A-462A-BCDF-6EE62F81CC2A}" dt="2024-04-30T03:50:31.698" v="3456" actId="478"/>
          <ac:spMkLst>
            <pc:docMk/>
            <pc:sldMk cId="1992117924" sldId="1011"/>
            <ac:spMk id="47" creationId="{3BFC59A4-CCAD-9A81-7D11-2CFFC049AC6C}"/>
          </ac:spMkLst>
        </pc:spChg>
        <pc:spChg chg="del">
          <ac:chgData name="rajuahmed1162021@gmail.com" userId="30f68a9591dbc57c" providerId="LiveId" clId="{025D549F-445A-462A-BCDF-6EE62F81CC2A}" dt="2024-04-30T03:50:31.698" v="3456" actId="478"/>
          <ac:spMkLst>
            <pc:docMk/>
            <pc:sldMk cId="1992117924" sldId="1011"/>
            <ac:spMk id="48" creationId="{CDA07040-5542-1CCD-23B4-A531E4D1EE89}"/>
          </ac:spMkLst>
        </pc:spChg>
        <pc:spChg chg="add mod topLvl">
          <ac:chgData name="rajuahmed1162021@gmail.com" userId="30f68a9591dbc57c" providerId="LiveId" clId="{025D549F-445A-462A-BCDF-6EE62F81CC2A}" dt="2024-05-04T06:36:41.913" v="9263" actId="165"/>
          <ac:spMkLst>
            <pc:docMk/>
            <pc:sldMk cId="1992117924" sldId="1011"/>
            <ac:spMk id="49" creationId="{63BBB442-A1FF-E005-DAA3-1A42FF97D886}"/>
          </ac:spMkLst>
        </pc:spChg>
        <pc:spChg chg="del">
          <ac:chgData name="rajuahmed1162021@gmail.com" userId="30f68a9591dbc57c" providerId="LiveId" clId="{025D549F-445A-462A-BCDF-6EE62F81CC2A}" dt="2024-04-30T03:50:31.698" v="3456" actId="478"/>
          <ac:spMkLst>
            <pc:docMk/>
            <pc:sldMk cId="1992117924" sldId="1011"/>
            <ac:spMk id="50" creationId="{14204722-2161-3289-E3E2-DA604D93AB78}"/>
          </ac:spMkLst>
        </pc:spChg>
        <pc:spChg chg="del mod">
          <ac:chgData name="rajuahmed1162021@gmail.com" userId="30f68a9591dbc57c" providerId="LiveId" clId="{025D549F-445A-462A-BCDF-6EE62F81CC2A}" dt="2024-04-30T03:50:31.698" v="3456" actId="478"/>
          <ac:spMkLst>
            <pc:docMk/>
            <pc:sldMk cId="1992117924" sldId="1011"/>
            <ac:spMk id="51" creationId="{75233842-062D-1AC9-8C56-841C4015AB17}"/>
          </ac:spMkLst>
        </pc:spChg>
        <pc:spChg chg="del">
          <ac:chgData name="rajuahmed1162021@gmail.com" userId="30f68a9591dbc57c" providerId="LiveId" clId="{025D549F-445A-462A-BCDF-6EE62F81CC2A}" dt="2024-04-30T03:50:31.698" v="3456" actId="478"/>
          <ac:spMkLst>
            <pc:docMk/>
            <pc:sldMk cId="1992117924" sldId="1011"/>
            <ac:spMk id="52" creationId="{092F9391-CD50-118A-3DE9-5B9030BF5823}"/>
          </ac:spMkLst>
        </pc:spChg>
        <pc:spChg chg="add mod topLvl">
          <ac:chgData name="rajuahmed1162021@gmail.com" userId="30f68a9591dbc57c" providerId="LiveId" clId="{025D549F-445A-462A-BCDF-6EE62F81CC2A}" dt="2024-05-04T06:36:41.913" v="9263" actId="165"/>
          <ac:spMkLst>
            <pc:docMk/>
            <pc:sldMk cId="1992117924" sldId="1011"/>
            <ac:spMk id="53" creationId="{4BA81B97-A806-4F69-AABD-A394CABB21B5}"/>
          </ac:spMkLst>
        </pc:spChg>
        <pc:spChg chg="add del mod">
          <ac:chgData name="rajuahmed1162021@gmail.com" userId="30f68a9591dbc57c" providerId="LiveId" clId="{025D549F-445A-462A-BCDF-6EE62F81CC2A}" dt="2024-04-30T04:35:11.197" v="3962" actId="21"/>
          <ac:spMkLst>
            <pc:docMk/>
            <pc:sldMk cId="1992117924" sldId="1011"/>
            <ac:spMk id="54" creationId="{4AF671DD-30C4-8F8A-6103-1B4914F07472}"/>
          </ac:spMkLst>
        </pc:spChg>
        <pc:spChg chg="add del mod ord">
          <ac:chgData name="rajuahmed1162021@gmail.com" userId="30f68a9591dbc57c" providerId="LiveId" clId="{025D549F-445A-462A-BCDF-6EE62F81CC2A}" dt="2024-04-30T04:35:57.870" v="3973" actId="21"/>
          <ac:spMkLst>
            <pc:docMk/>
            <pc:sldMk cId="1992117924" sldId="1011"/>
            <ac:spMk id="55" creationId="{4AF671DD-30C4-8F8A-6103-1B4914F07472}"/>
          </ac:spMkLst>
        </pc:spChg>
        <pc:spChg chg="add mod ord topLvl">
          <ac:chgData name="rajuahmed1162021@gmail.com" userId="30f68a9591dbc57c" providerId="LiveId" clId="{025D549F-445A-462A-BCDF-6EE62F81CC2A}" dt="2024-05-04T09:02:35.731" v="10457" actId="207"/>
          <ac:spMkLst>
            <pc:docMk/>
            <pc:sldMk cId="1992117924" sldId="1011"/>
            <ac:spMk id="56" creationId="{D3C2C9E3-F408-128E-984E-E46DDA891955}"/>
          </ac:spMkLst>
        </pc:spChg>
        <pc:spChg chg="add mod ord topLvl">
          <ac:chgData name="rajuahmed1162021@gmail.com" userId="30f68a9591dbc57c" providerId="LiveId" clId="{025D549F-445A-462A-BCDF-6EE62F81CC2A}" dt="2024-05-04T06:36:41.913" v="9263" actId="165"/>
          <ac:spMkLst>
            <pc:docMk/>
            <pc:sldMk cId="1992117924" sldId="1011"/>
            <ac:spMk id="57" creationId="{4AF671DD-30C4-8F8A-6103-1B4914F07472}"/>
          </ac:spMkLst>
        </pc:spChg>
        <pc:spChg chg="del">
          <ac:chgData name="rajuahmed1162021@gmail.com" userId="30f68a9591dbc57c" providerId="LiveId" clId="{025D549F-445A-462A-BCDF-6EE62F81CC2A}" dt="2024-04-30T03:50:31.698" v="3456" actId="478"/>
          <ac:spMkLst>
            <pc:docMk/>
            <pc:sldMk cId="1992117924" sldId="1011"/>
            <ac:spMk id="58" creationId="{25C76B98-36B6-3666-1125-8F26167036D9}"/>
          </ac:spMkLst>
        </pc:spChg>
        <pc:spChg chg="del">
          <ac:chgData name="rajuahmed1162021@gmail.com" userId="30f68a9591dbc57c" providerId="LiveId" clId="{025D549F-445A-462A-BCDF-6EE62F81CC2A}" dt="2024-04-30T03:50:31.698" v="3456" actId="478"/>
          <ac:spMkLst>
            <pc:docMk/>
            <pc:sldMk cId="1992117924" sldId="1011"/>
            <ac:spMk id="60" creationId="{AADF71F6-2EB1-0DD6-1BD7-750C0D379B4F}"/>
          </ac:spMkLst>
        </pc:spChg>
        <pc:spChg chg="add del mod">
          <ac:chgData name="rajuahmed1162021@gmail.com" userId="30f68a9591dbc57c" providerId="LiveId" clId="{025D549F-445A-462A-BCDF-6EE62F81CC2A}" dt="2024-04-30T04:37:21.200" v="3988" actId="478"/>
          <ac:spMkLst>
            <pc:docMk/>
            <pc:sldMk cId="1992117924" sldId="1011"/>
            <ac:spMk id="61" creationId="{2B77C85E-0808-3478-FFF5-7BC780F58976}"/>
          </ac:spMkLst>
        </pc:spChg>
        <pc:spChg chg="del">
          <ac:chgData name="rajuahmed1162021@gmail.com" userId="30f68a9591dbc57c" providerId="LiveId" clId="{025D549F-445A-462A-BCDF-6EE62F81CC2A}" dt="2024-04-30T03:50:31.698" v="3456" actId="478"/>
          <ac:spMkLst>
            <pc:docMk/>
            <pc:sldMk cId="1992117924" sldId="1011"/>
            <ac:spMk id="62" creationId="{EE32CDE4-19E2-F803-08DC-9E7D4EE6AF74}"/>
          </ac:spMkLst>
        </pc:spChg>
        <pc:spChg chg="del">
          <ac:chgData name="rajuahmed1162021@gmail.com" userId="30f68a9591dbc57c" providerId="LiveId" clId="{025D549F-445A-462A-BCDF-6EE62F81CC2A}" dt="2024-04-30T03:50:31.698" v="3456" actId="478"/>
          <ac:spMkLst>
            <pc:docMk/>
            <pc:sldMk cId="1992117924" sldId="1011"/>
            <ac:spMk id="66" creationId="{D740BC79-A37B-9DC2-6920-E1F0F689F64F}"/>
          </ac:spMkLst>
        </pc:spChg>
        <pc:spChg chg="del">
          <ac:chgData name="rajuahmed1162021@gmail.com" userId="30f68a9591dbc57c" providerId="LiveId" clId="{025D549F-445A-462A-BCDF-6EE62F81CC2A}" dt="2024-04-30T03:50:31.698" v="3456" actId="478"/>
          <ac:spMkLst>
            <pc:docMk/>
            <pc:sldMk cId="1992117924" sldId="1011"/>
            <ac:spMk id="67" creationId="{D96EECD4-F842-6008-39DC-88E367B8B037}"/>
          </ac:spMkLst>
        </pc:spChg>
        <pc:spChg chg="add del mod">
          <ac:chgData name="rajuahmed1162021@gmail.com" userId="30f68a9591dbc57c" providerId="LiveId" clId="{025D549F-445A-462A-BCDF-6EE62F81CC2A}" dt="2024-04-30T04:39:37.249" v="4037" actId="478"/>
          <ac:spMkLst>
            <pc:docMk/>
            <pc:sldMk cId="1992117924" sldId="1011"/>
            <ac:spMk id="69" creationId="{9BE7FD23-5B29-25F6-999F-6ED2C1A85618}"/>
          </ac:spMkLst>
        </pc:spChg>
        <pc:spChg chg="add mod topLvl">
          <ac:chgData name="rajuahmed1162021@gmail.com" userId="30f68a9591dbc57c" providerId="LiveId" clId="{025D549F-445A-462A-BCDF-6EE62F81CC2A}" dt="2024-05-04T06:36:41.913" v="9263" actId="165"/>
          <ac:spMkLst>
            <pc:docMk/>
            <pc:sldMk cId="1992117924" sldId="1011"/>
            <ac:spMk id="70" creationId="{40D87274-4D68-6532-52DD-2F7B51EF686B}"/>
          </ac:spMkLst>
        </pc:spChg>
        <pc:spChg chg="add mod topLvl">
          <ac:chgData name="rajuahmed1162021@gmail.com" userId="30f68a9591dbc57c" providerId="LiveId" clId="{025D549F-445A-462A-BCDF-6EE62F81CC2A}" dt="2024-05-04T06:36:41.913" v="9263" actId="165"/>
          <ac:spMkLst>
            <pc:docMk/>
            <pc:sldMk cId="1992117924" sldId="1011"/>
            <ac:spMk id="71" creationId="{91F5E3B3-CE95-B183-A13B-DBD048DE1611}"/>
          </ac:spMkLst>
        </pc:spChg>
        <pc:grpChg chg="add del mod">
          <ac:chgData name="rajuahmed1162021@gmail.com" userId="30f68a9591dbc57c" providerId="LiveId" clId="{025D549F-445A-462A-BCDF-6EE62F81CC2A}" dt="2024-04-30T04:26:01.282" v="3835" actId="165"/>
          <ac:grpSpMkLst>
            <pc:docMk/>
            <pc:sldMk cId="1992117924" sldId="1011"/>
            <ac:grpSpMk id="5" creationId="{1D0FB2DF-D594-7515-64E8-6D17AA38FC62}"/>
          </ac:grpSpMkLst>
        </pc:grpChg>
        <pc:grpChg chg="add del mod topLvl">
          <ac:chgData name="rajuahmed1162021@gmail.com" userId="30f68a9591dbc57c" providerId="LiveId" clId="{025D549F-445A-462A-BCDF-6EE62F81CC2A}" dt="2024-05-04T06:35:35.642" v="9254" actId="165"/>
          <ac:grpSpMkLst>
            <pc:docMk/>
            <pc:sldMk cId="1992117924" sldId="1011"/>
            <ac:grpSpMk id="7" creationId="{D14AE545-2782-5C09-4CD8-78EEDD67AA0E}"/>
          </ac:grpSpMkLst>
        </pc:grpChg>
        <pc:grpChg chg="add del mod topLvl">
          <ac:chgData name="rajuahmed1162021@gmail.com" userId="30f68a9591dbc57c" providerId="LiveId" clId="{025D549F-445A-462A-BCDF-6EE62F81CC2A}" dt="2024-05-04T06:35:35.642" v="9254" actId="165"/>
          <ac:grpSpMkLst>
            <pc:docMk/>
            <pc:sldMk cId="1992117924" sldId="1011"/>
            <ac:grpSpMk id="8" creationId="{B0A49951-856A-66CC-01BF-D43842BC4064}"/>
          </ac:grpSpMkLst>
        </pc:grpChg>
        <pc:grpChg chg="add del mod topLvl">
          <ac:chgData name="rajuahmed1162021@gmail.com" userId="30f68a9591dbc57c" providerId="LiveId" clId="{025D549F-445A-462A-BCDF-6EE62F81CC2A}" dt="2024-05-04T06:35:35.642" v="9254" actId="165"/>
          <ac:grpSpMkLst>
            <pc:docMk/>
            <pc:sldMk cId="1992117924" sldId="1011"/>
            <ac:grpSpMk id="9" creationId="{544393A3-DA30-31DD-9258-7A3285AC01E4}"/>
          </ac:grpSpMkLst>
        </pc:grpChg>
        <pc:grpChg chg="add del mod">
          <ac:chgData name="rajuahmed1162021@gmail.com" userId="30f68a9591dbc57c" providerId="LiveId" clId="{025D549F-445A-462A-BCDF-6EE62F81CC2A}" dt="2024-05-04T06:33:49.430" v="9239" actId="165"/>
          <ac:grpSpMkLst>
            <pc:docMk/>
            <pc:sldMk cId="1992117924" sldId="1011"/>
            <ac:grpSpMk id="13" creationId="{79279AB9-F267-4F3B-B38D-EC36F25D466C}"/>
          </ac:grpSpMkLst>
        </pc:grpChg>
        <pc:grpChg chg="add del mod">
          <ac:chgData name="rajuahmed1162021@gmail.com" userId="30f68a9591dbc57c" providerId="LiveId" clId="{025D549F-445A-462A-BCDF-6EE62F81CC2A}" dt="2024-05-04T06:35:34.759" v="9253" actId="165"/>
          <ac:grpSpMkLst>
            <pc:docMk/>
            <pc:sldMk cId="1992117924" sldId="1011"/>
            <ac:grpSpMk id="14" creationId="{57F6ADD2-EAE8-275E-78E2-342B861E6B2F}"/>
          </ac:grpSpMkLst>
        </pc:grpChg>
        <pc:grpChg chg="add del mod topLvl">
          <ac:chgData name="rajuahmed1162021@gmail.com" userId="30f68a9591dbc57c" providerId="LiveId" clId="{025D549F-445A-462A-BCDF-6EE62F81CC2A}" dt="2024-05-04T03:23:20.281" v="7359" actId="165"/>
          <ac:grpSpMkLst>
            <pc:docMk/>
            <pc:sldMk cId="1992117924" sldId="1011"/>
            <ac:grpSpMk id="28" creationId="{54288EB1-EBFA-081C-4D56-44F3A01657EC}"/>
          </ac:grpSpMkLst>
        </pc:grpChg>
        <pc:grpChg chg="add del mod">
          <ac:chgData name="rajuahmed1162021@gmail.com" userId="30f68a9591dbc57c" providerId="LiveId" clId="{025D549F-445A-462A-BCDF-6EE62F81CC2A}" dt="2024-05-04T06:36:41.913" v="9263" actId="165"/>
          <ac:grpSpMkLst>
            <pc:docMk/>
            <pc:sldMk cId="1992117924" sldId="1011"/>
            <ac:grpSpMk id="29" creationId="{F08B664D-12C9-DBCB-BB2A-1069BCF0E6A1}"/>
          </ac:grpSpMkLst>
        </pc:grpChg>
        <pc:grpChg chg="add del mod topLvl">
          <ac:chgData name="rajuahmed1162021@gmail.com" userId="30f68a9591dbc57c" providerId="LiveId" clId="{025D549F-445A-462A-BCDF-6EE62F81CC2A}" dt="2024-05-04T03:23:20.281" v="7359" actId="165"/>
          <ac:grpSpMkLst>
            <pc:docMk/>
            <pc:sldMk cId="1992117924" sldId="1011"/>
            <ac:grpSpMk id="30" creationId="{2CFA8965-0A52-AB36-78F5-FAC6DE40A7C1}"/>
          </ac:grpSpMkLst>
        </pc:grpChg>
        <pc:grpChg chg="add del mod topLvl">
          <ac:chgData name="rajuahmed1162021@gmail.com" userId="30f68a9591dbc57c" providerId="LiveId" clId="{025D549F-445A-462A-BCDF-6EE62F81CC2A}" dt="2024-05-04T03:23:20.281" v="7359" actId="165"/>
          <ac:grpSpMkLst>
            <pc:docMk/>
            <pc:sldMk cId="1992117924" sldId="1011"/>
            <ac:grpSpMk id="31" creationId="{C306C713-0237-1672-7710-D81A4ED6D942}"/>
          </ac:grpSpMkLst>
        </pc:grpChg>
        <pc:grpChg chg="add del mod">
          <ac:chgData name="rajuahmed1162021@gmail.com" userId="30f68a9591dbc57c" providerId="LiveId" clId="{025D549F-445A-462A-BCDF-6EE62F81CC2A}" dt="2024-04-30T04:30:06.658" v="3925" actId="165"/>
          <ac:grpSpMkLst>
            <pc:docMk/>
            <pc:sldMk cId="1992117924" sldId="1011"/>
            <ac:grpSpMk id="37" creationId="{DA6FFFF7-1E61-31C2-636E-6A999AA42D6F}"/>
          </ac:grpSpMkLst>
        </pc:grpChg>
        <pc:grpChg chg="add del mod">
          <ac:chgData name="rajuahmed1162021@gmail.com" userId="30f68a9591dbc57c" providerId="LiveId" clId="{025D549F-445A-462A-BCDF-6EE62F81CC2A}" dt="2024-04-30T04:30:06.658" v="3925" actId="165"/>
          <ac:grpSpMkLst>
            <pc:docMk/>
            <pc:sldMk cId="1992117924" sldId="1011"/>
            <ac:grpSpMk id="38" creationId="{85E77B1F-A48D-612E-E9A7-09727730456D}"/>
          </ac:grpSpMkLst>
        </pc:grpChg>
        <pc:grpChg chg="add del mod">
          <ac:chgData name="rajuahmed1162021@gmail.com" userId="30f68a9591dbc57c" providerId="LiveId" clId="{025D549F-445A-462A-BCDF-6EE62F81CC2A}" dt="2024-04-30T04:30:06.658" v="3925" actId="165"/>
          <ac:grpSpMkLst>
            <pc:docMk/>
            <pc:sldMk cId="1992117924" sldId="1011"/>
            <ac:grpSpMk id="39" creationId="{C900694C-8FCB-5000-9DC1-0DD52BE4A73D}"/>
          </ac:grpSpMkLst>
        </pc:grpChg>
        <pc:grpChg chg="add del mod topLvl">
          <ac:chgData name="rajuahmed1162021@gmail.com" userId="30f68a9591dbc57c" providerId="LiveId" clId="{025D549F-445A-462A-BCDF-6EE62F81CC2A}" dt="2024-05-04T06:33:49.718" v="9240" actId="165"/>
          <ac:grpSpMkLst>
            <pc:docMk/>
            <pc:sldMk cId="1992117924" sldId="1011"/>
            <ac:grpSpMk id="59" creationId="{39BA60A1-CFA9-8D94-9BCF-00FEDE4A6395}"/>
          </ac:grpSpMkLst>
        </pc:grpChg>
        <pc:grpChg chg="add del mod">
          <ac:chgData name="rajuahmed1162021@gmail.com" userId="30f68a9591dbc57c" providerId="LiveId" clId="{025D549F-445A-462A-BCDF-6EE62F81CC2A}" dt="2024-04-30T04:38:04.881" v="4012" actId="165"/>
          <ac:grpSpMkLst>
            <pc:docMk/>
            <pc:sldMk cId="1992117924" sldId="1011"/>
            <ac:grpSpMk id="65" creationId="{F57A4B2A-4211-C0FD-B6AE-A7878D641D2E}"/>
          </ac:grpSpMkLst>
        </pc:grpChg>
        <pc:grpChg chg="add del mod">
          <ac:chgData name="rajuahmed1162021@gmail.com" userId="30f68a9591dbc57c" providerId="LiveId" clId="{025D549F-445A-462A-BCDF-6EE62F81CC2A}" dt="2024-05-04T03:23:20.028" v="7358" actId="165"/>
          <ac:grpSpMkLst>
            <pc:docMk/>
            <pc:sldMk cId="1992117924" sldId="1011"/>
            <ac:grpSpMk id="68" creationId="{1E9B9DE6-1D26-FDF7-CF7B-791AA6B9467D}"/>
          </ac:grpSpMkLst>
        </pc:grpChg>
        <pc:grpChg chg="add del mod topLvl">
          <ac:chgData name="rajuahmed1162021@gmail.com" userId="30f68a9591dbc57c" providerId="LiveId" clId="{025D549F-445A-462A-BCDF-6EE62F81CC2A}" dt="2024-05-04T06:33:49.718" v="9240" actId="165"/>
          <ac:grpSpMkLst>
            <pc:docMk/>
            <pc:sldMk cId="1992117924" sldId="1011"/>
            <ac:grpSpMk id="72" creationId="{36D82C2F-973D-1F17-02A5-1D45CE84BA85}"/>
          </ac:grpSpMkLst>
        </pc:grpChg>
        <pc:picChg chg="del">
          <ac:chgData name="rajuahmed1162021@gmail.com" userId="30f68a9591dbc57c" providerId="LiveId" clId="{025D549F-445A-462A-BCDF-6EE62F81CC2A}" dt="2024-04-30T03:50:31.698" v="3456" actId="478"/>
          <ac:picMkLst>
            <pc:docMk/>
            <pc:sldMk cId="1992117924" sldId="1011"/>
            <ac:picMk id="2" creationId="{5B878736-8516-967D-DCC6-54F4F32345E2}"/>
          </ac:picMkLst>
        </pc:picChg>
        <pc:picChg chg="del">
          <ac:chgData name="rajuahmed1162021@gmail.com" userId="30f68a9591dbc57c" providerId="LiveId" clId="{025D549F-445A-462A-BCDF-6EE62F81CC2A}" dt="2024-04-30T03:50:31.698" v="3456" actId="478"/>
          <ac:picMkLst>
            <pc:docMk/>
            <pc:sldMk cId="1992117924" sldId="1011"/>
            <ac:picMk id="3" creationId="{3AADF603-1E45-1DA5-EFB2-9FA1328E006C}"/>
          </ac:picMkLst>
        </pc:picChg>
        <pc:picChg chg="del">
          <ac:chgData name="rajuahmed1162021@gmail.com" userId="30f68a9591dbc57c" providerId="LiveId" clId="{025D549F-445A-462A-BCDF-6EE62F81CC2A}" dt="2024-04-30T03:50:31.698" v="3456" actId="478"/>
          <ac:picMkLst>
            <pc:docMk/>
            <pc:sldMk cId="1992117924" sldId="1011"/>
            <ac:picMk id="4" creationId="{C20D5301-C23F-4123-69F8-A332EDC5231E}"/>
          </ac:picMkLst>
        </pc:picChg>
        <pc:cxnChg chg="add del mod">
          <ac:chgData name="rajuahmed1162021@gmail.com" userId="30f68a9591dbc57c" providerId="LiveId" clId="{025D549F-445A-462A-BCDF-6EE62F81CC2A}" dt="2024-05-04T06:32:40.407" v="9221" actId="478"/>
          <ac:cxnSpMkLst>
            <pc:docMk/>
            <pc:sldMk cId="1992117924" sldId="1011"/>
            <ac:cxnSpMk id="4" creationId="{D285467F-DEC8-2751-34AA-D8327677944F}"/>
          </ac:cxnSpMkLst>
        </pc:cxnChg>
        <pc:cxnChg chg="add del mod">
          <ac:chgData name="rajuahmed1162021@gmail.com" userId="30f68a9591dbc57c" providerId="LiveId" clId="{025D549F-445A-462A-BCDF-6EE62F81CC2A}" dt="2024-05-04T06:32:40.407" v="9221" actId="478"/>
          <ac:cxnSpMkLst>
            <pc:docMk/>
            <pc:sldMk cId="1992117924" sldId="1011"/>
            <ac:cxnSpMk id="5" creationId="{263D8D57-09BE-8C5D-940E-98C35C37F72B}"/>
          </ac:cxnSpMkLst>
        </pc:cxnChg>
        <pc:cxnChg chg="del mod topLvl">
          <ac:chgData name="rajuahmed1162021@gmail.com" userId="30f68a9591dbc57c" providerId="LiveId" clId="{025D549F-445A-462A-BCDF-6EE62F81CC2A}" dt="2024-04-30T04:43:34.112" v="4046" actId="478"/>
          <ac:cxnSpMkLst>
            <pc:docMk/>
            <pc:sldMk cId="1992117924" sldId="1011"/>
            <ac:cxnSpMk id="6" creationId="{939939D7-0A1F-4491-848D-6C213913E109}"/>
          </ac:cxnSpMkLst>
        </pc:cxnChg>
        <pc:cxnChg chg="add del mod">
          <ac:chgData name="rajuahmed1162021@gmail.com" userId="30f68a9591dbc57c" providerId="LiveId" clId="{025D549F-445A-462A-BCDF-6EE62F81CC2A}" dt="2024-05-04T06:32:40.407" v="9221" actId="478"/>
          <ac:cxnSpMkLst>
            <pc:docMk/>
            <pc:sldMk cId="1992117924" sldId="1011"/>
            <ac:cxnSpMk id="6" creationId="{CA421853-699D-0A73-736D-50D35561894D}"/>
          </ac:cxnSpMkLst>
        </pc:cxnChg>
        <pc:cxnChg chg="del mod topLvl">
          <ac:chgData name="rajuahmed1162021@gmail.com" userId="30f68a9591dbc57c" providerId="LiveId" clId="{025D549F-445A-462A-BCDF-6EE62F81CC2A}" dt="2024-04-30T04:43:28.672" v="4045" actId="478"/>
          <ac:cxnSpMkLst>
            <pc:docMk/>
            <pc:sldMk cId="1992117924" sldId="1011"/>
            <ac:cxnSpMk id="7" creationId="{27855D56-3A99-7A2E-E9CD-80D523922B91}"/>
          </ac:cxnSpMkLst>
        </pc:cxnChg>
        <pc:cxnChg chg="del mod topLvl">
          <ac:chgData name="rajuahmed1162021@gmail.com" userId="30f68a9591dbc57c" providerId="LiveId" clId="{025D549F-445A-462A-BCDF-6EE62F81CC2A}" dt="2024-04-30T04:42:03.838" v="4044" actId="478"/>
          <ac:cxnSpMkLst>
            <pc:docMk/>
            <pc:sldMk cId="1992117924" sldId="1011"/>
            <ac:cxnSpMk id="8" creationId="{637A3EB4-EBCD-972E-E6DD-C66CA398C931}"/>
          </ac:cxnSpMkLst>
        </pc:cxnChg>
        <pc:cxnChg chg="del mod topLvl">
          <ac:chgData name="rajuahmed1162021@gmail.com" userId="30f68a9591dbc57c" providerId="LiveId" clId="{025D549F-445A-462A-BCDF-6EE62F81CC2A}" dt="2024-04-30T04:43:37.088" v="4047" actId="478"/>
          <ac:cxnSpMkLst>
            <pc:docMk/>
            <pc:sldMk cId="1992117924" sldId="1011"/>
            <ac:cxnSpMk id="9" creationId="{4297F659-B2C3-8261-75C4-F4F38A2C3B04}"/>
          </ac:cxnSpMkLst>
        </pc:cxnChg>
        <pc:cxnChg chg="add del mod">
          <ac:chgData name="rajuahmed1162021@gmail.com" userId="30f68a9591dbc57c" providerId="LiveId" clId="{025D549F-445A-462A-BCDF-6EE62F81CC2A}" dt="2024-05-04T06:33:01.751" v="9227" actId="478"/>
          <ac:cxnSpMkLst>
            <pc:docMk/>
            <pc:sldMk cId="1992117924" sldId="1011"/>
            <ac:cxnSpMk id="11" creationId="{85A24C5D-D7E1-AA37-0589-8F4AC09CE36B}"/>
          </ac:cxnSpMkLst>
        </pc:cxnChg>
        <pc:cxnChg chg="add del mod">
          <ac:chgData name="rajuahmed1162021@gmail.com" userId="30f68a9591dbc57c" providerId="LiveId" clId="{025D549F-445A-462A-BCDF-6EE62F81CC2A}" dt="2024-04-30T04:28:37.567" v="3913" actId="478"/>
          <ac:cxnSpMkLst>
            <pc:docMk/>
            <pc:sldMk cId="1992117924" sldId="1011"/>
            <ac:cxnSpMk id="27" creationId="{839048D3-497E-4EB4-AF75-4AC2C5356809}"/>
          </ac:cxnSpMkLst>
        </pc:cxnChg>
        <pc:cxnChg chg="add del mod">
          <ac:chgData name="rajuahmed1162021@gmail.com" userId="30f68a9591dbc57c" providerId="LiveId" clId="{025D549F-445A-462A-BCDF-6EE62F81CC2A}" dt="2024-04-30T04:28:37.567" v="3913" actId="478"/>
          <ac:cxnSpMkLst>
            <pc:docMk/>
            <pc:sldMk cId="1992117924" sldId="1011"/>
            <ac:cxnSpMk id="29" creationId="{70984F8C-6017-F206-C446-C8A1D7557AFE}"/>
          </ac:cxnSpMkLst>
        </pc:cxnChg>
        <pc:cxnChg chg="add del mod">
          <ac:chgData name="rajuahmed1162021@gmail.com" userId="30f68a9591dbc57c" providerId="LiveId" clId="{025D549F-445A-462A-BCDF-6EE62F81CC2A}" dt="2024-04-30T04:28:37.567" v="3913" actId="478"/>
          <ac:cxnSpMkLst>
            <pc:docMk/>
            <pc:sldMk cId="1992117924" sldId="1011"/>
            <ac:cxnSpMk id="32" creationId="{A92154CA-0644-F1AA-A22E-644015F814E1}"/>
          </ac:cxnSpMkLst>
        </pc:cxnChg>
        <pc:cxnChg chg="add del mod">
          <ac:chgData name="rajuahmed1162021@gmail.com" userId="30f68a9591dbc57c" providerId="LiveId" clId="{025D549F-445A-462A-BCDF-6EE62F81CC2A}" dt="2024-04-30T04:28:30.351" v="3912" actId="478"/>
          <ac:cxnSpMkLst>
            <pc:docMk/>
            <pc:sldMk cId="1992117924" sldId="1011"/>
            <ac:cxnSpMk id="33" creationId="{25F06229-51D0-EB76-D09E-809E651FB6F0}"/>
          </ac:cxnSpMkLst>
        </pc:cxnChg>
        <pc:cxnChg chg="add del mod">
          <ac:chgData name="rajuahmed1162021@gmail.com" userId="30f68a9591dbc57c" providerId="LiveId" clId="{025D549F-445A-462A-BCDF-6EE62F81CC2A}" dt="2024-04-30T04:28:30.351" v="3912" actId="478"/>
          <ac:cxnSpMkLst>
            <pc:docMk/>
            <pc:sldMk cId="1992117924" sldId="1011"/>
            <ac:cxnSpMk id="34" creationId="{14271354-D14F-9D68-82D1-FEC1F60C80AC}"/>
          </ac:cxnSpMkLst>
        </pc:cxnChg>
        <pc:cxnChg chg="add del mod">
          <ac:chgData name="rajuahmed1162021@gmail.com" userId="30f68a9591dbc57c" providerId="LiveId" clId="{025D549F-445A-462A-BCDF-6EE62F81CC2A}" dt="2024-04-30T04:28:26.975" v="3911" actId="478"/>
          <ac:cxnSpMkLst>
            <pc:docMk/>
            <pc:sldMk cId="1992117924" sldId="1011"/>
            <ac:cxnSpMk id="35" creationId="{AB60E18A-B8F4-55F0-ECFE-A4ABF0F9FACF}"/>
          </ac:cxnSpMkLst>
        </pc:cxnChg>
        <pc:cxnChg chg="add del mod">
          <ac:chgData name="rajuahmed1162021@gmail.com" userId="30f68a9591dbc57c" providerId="LiveId" clId="{025D549F-445A-462A-BCDF-6EE62F81CC2A}" dt="2024-04-30T04:28:26.975" v="3911" actId="478"/>
          <ac:cxnSpMkLst>
            <pc:docMk/>
            <pc:sldMk cId="1992117924" sldId="1011"/>
            <ac:cxnSpMk id="36" creationId="{75F8B9CC-CC55-DE99-CA41-80ECC4A6733B}"/>
          </ac:cxnSpMkLst>
        </pc:cxnChg>
        <pc:cxnChg chg="add del mod">
          <ac:chgData name="rajuahmed1162021@gmail.com" userId="30f68a9591dbc57c" providerId="LiveId" clId="{025D549F-445A-462A-BCDF-6EE62F81CC2A}" dt="2024-04-30T04:38:27.838" v="4015" actId="478"/>
          <ac:cxnSpMkLst>
            <pc:docMk/>
            <pc:sldMk cId="1992117924" sldId="1011"/>
            <ac:cxnSpMk id="63" creationId="{8BB3D0D2-FB01-A6A4-6D64-4BEF0FF237E8}"/>
          </ac:cxnSpMkLst>
        </pc:cxnChg>
        <pc:cxnChg chg="add del mod">
          <ac:chgData name="rajuahmed1162021@gmail.com" userId="30f68a9591dbc57c" providerId="LiveId" clId="{025D549F-445A-462A-BCDF-6EE62F81CC2A}" dt="2024-04-30T04:38:29.310" v="4016" actId="478"/>
          <ac:cxnSpMkLst>
            <pc:docMk/>
            <pc:sldMk cId="1992117924" sldId="1011"/>
            <ac:cxnSpMk id="64" creationId="{0BE2F1FC-0A95-6DC6-9A73-FFDC7F9D803B}"/>
          </ac:cxnSpMkLst>
        </pc:cxnChg>
      </pc:sldChg>
      <pc:sldChg chg="addSp delSp modSp mod">
        <pc:chgData name="rajuahmed1162021@gmail.com" userId="30f68a9591dbc57c" providerId="LiveId" clId="{025D549F-445A-462A-BCDF-6EE62F81CC2A}" dt="2024-05-04T06:39:57.735" v="9288" actId="478"/>
        <pc:sldMkLst>
          <pc:docMk/>
          <pc:sldMk cId="1582275483" sldId="1012"/>
        </pc:sldMkLst>
        <pc:spChg chg="add mod">
          <ac:chgData name="rajuahmed1162021@gmail.com" userId="30f68a9591dbc57c" providerId="LiveId" clId="{025D549F-445A-462A-BCDF-6EE62F81CC2A}" dt="2024-05-04T06:39:54.848" v="9287" actId="12788"/>
          <ac:spMkLst>
            <pc:docMk/>
            <pc:sldMk cId="1582275483" sldId="1012"/>
            <ac:spMk id="2" creationId="{A6008DE4-DAC6-0824-D91E-09FF4D50B0BC}"/>
          </ac:spMkLst>
        </pc:spChg>
        <pc:spChg chg="add del mod">
          <ac:chgData name="rajuahmed1162021@gmail.com" userId="30f68a9591dbc57c" providerId="LiveId" clId="{025D549F-445A-462A-BCDF-6EE62F81CC2A}" dt="2024-05-04T06:39:57.735" v="9288" actId="478"/>
          <ac:spMkLst>
            <pc:docMk/>
            <pc:sldMk cId="1582275483" sldId="1012"/>
            <ac:spMk id="3" creationId="{4A59ECB2-BA08-3788-B7E9-75711011A585}"/>
          </ac:spMkLst>
        </pc:spChg>
        <pc:spChg chg="add del mod">
          <ac:chgData name="rajuahmed1162021@gmail.com" userId="30f68a9591dbc57c" providerId="LiveId" clId="{025D549F-445A-462A-BCDF-6EE62F81CC2A}" dt="2024-05-02T05:01:34.107" v="4071" actId="478"/>
          <ac:spMkLst>
            <pc:docMk/>
            <pc:sldMk cId="1582275483" sldId="1012"/>
            <ac:spMk id="3" creationId="{8FCA9CFD-07AE-5F9B-DBA8-919A926540C8}"/>
          </ac:spMkLst>
        </pc:spChg>
        <pc:spChg chg="add mod topLvl">
          <ac:chgData name="rajuahmed1162021@gmail.com" userId="30f68a9591dbc57c" providerId="LiveId" clId="{025D549F-445A-462A-BCDF-6EE62F81CC2A}" dt="2024-05-02T05:20:09.113" v="4481" actId="1035"/>
          <ac:spMkLst>
            <pc:docMk/>
            <pc:sldMk cId="1582275483" sldId="1012"/>
            <ac:spMk id="4" creationId="{5242A7E7-0FF7-D619-FF02-1C9512A875EC}"/>
          </ac:spMkLst>
        </pc:spChg>
        <pc:spChg chg="add mod topLvl">
          <ac:chgData name="rajuahmed1162021@gmail.com" userId="30f68a9591dbc57c" providerId="LiveId" clId="{025D549F-445A-462A-BCDF-6EE62F81CC2A}" dt="2024-05-02T05:20:09.113" v="4481" actId="1035"/>
          <ac:spMkLst>
            <pc:docMk/>
            <pc:sldMk cId="1582275483" sldId="1012"/>
            <ac:spMk id="5" creationId="{47E575E5-8FA0-3F10-82AB-B8BCE0A2A2E4}"/>
          </ac:spMkLst>
        </pc:spChg>
        <pc:spChg chg="add mod topLvl">
          <ac:chgData name="rajuahmed1162021@gmail.com" userId="30f68a9591dbc57c" providerId="LiveId" clId="{025D549F-445A-462A-BCDF-6EE62F81CC2A}" dt="2024-05-02T05:20:09.113" v="4481" actId="1035"/>
          <ac:spMkLst>
            <pc:docMk/>
            <pc:sldMk cId="1582275483" sldId="1012"/>
            <ac:spMk id="6" creationId="{17250ACE-A23A-D487-3382-ACA4948CCF78}"/>
          </ac:spMkLst>
        </pc:spChg>
        <pc:spChg chg="add del mod">
          <ac:chgData name="rajuahmed1162021@gmail.com" userId="30f68a9591dbc57c" providerId="LiveId" clId="{025D549F-445A-462A-BCDF-6EE62F81CC2A}" dt="2024-04-30T04:21:45.761" v="3791" actId="478"/>
          <ac:spMkLst>
            <pc:docMk/>
            <pc:sldMk cId="1582275483" sldId="1012"/>
            <ac:spMk id="8" creationId="{6EB03395-AE9A-1D12-4777-707DBD9ADE01}"/>
          </ac:spMkLst>
        </pc:spChg>
        <pc:spChg chg="add mod">
          <ac:chgData name="rajuahmed1162021@gmail.com" userId="30f68a9591dbc57c" providerId="LiveId" clId="{025D549F-445A-462A-BCDF-6EE62F81CC2A}" dt="2024-04-30T03:52:23.859" v="3462" actId="164"/>
          <ac:spMkLst>
            <pc:docMk/>
            <pc:sldMk cId="1582275483" sldId="1012"/>
            <ac:spMk id="9" creationId="{312700C2-2402-13D4-E471-EFD844E39185}"/>
          </ac:spMkLst>
        </pc:spChg>
        <pc:spChg chg="mod topLvl">
          <ac:chgData name="rajuahmed1162021@gmail.com" userId="30f68a9591dbc57c" providerId="LiveId" clId="{025D549F-445A-462A-BCDF-6EE62F81CC2A}" dt="2024-05-02T05:20:09.113" v="4481" actId="1035"/>
          <ac:spMkLst>
            <pc:docMk/>
            <pc:sldMk cId="1582275483" sldId="1012"/>
            <ac:spMk id="18" creationId="{06C17043-7C1E-4A84-187C-84A95669303D}"/>
          </ac:spMkLst>
        </pc:spChg>
        <pc:spChg chg="mod topLvl">
          <ac:chgData name="rajuahmed1162021@gmail.com" userId="30f68a9591dbc57c" providerId="LiveId" clId="{025D549F-445A-462A-BCDF-6EE62F81CC2A}" dt="2024-05-02T05:20:09.113" v="4481" actId="1035"/>
          <ac:spMkLst>
            <pc:docMk/>
            <pc:sldMk cId="1582275483" sldId="1012"/>
            <ac:spMk id="20" creationId="{0DAB144F-ADE5-988B-CC95-E9FD3996E486}"/>
          </ac:spMkLst>
        </pc:spChg>
        <pc:spChg chg="mod topLvl">
          <ac:chgData name="rajuahmed1162021@gmail.com" userId="30f68a9591dbc57c" providerId="LiveId" clId="{025D549F-445A-462A-BCDF-6EE62F81CC2A}" dt="2024-05-02T05:20:09.113" v="4481" actId="1035"/>
          <ac:spMkLst>
            <pc:docMk/>
            <pc:sldMk cId="1582275483" sldId="1012"/>
            <ac:spMk id="26" creationId="{FE368CF3-BF50-287A-0770-EBE9B441BE61}"/>
          </ac:spMkLst>
        </pc:spChg>
        <pc:spChg chg="mod topLvl">
          <ac:chgData name="rajuahmed1162021@gmail.com" userId="30f68a9591dbc57c" providerId="LiveId" clId="{025D549F-445A-462A-BCDF-6EE62F81CC2A}" dt="2024-05-04T06:38:14.353" v="9272" actId="207"/>
          <ac:spMkLst>
            <pc:docMk/>
            <pc:sldMk cId="1582275483" sldId="1012"/>
            <ac:spMk id="27" creationId="{4FC62A7C-F5B7-9423-97E9-A8744340CB97}"/>
          </ac:spMkLst>
        </pc:spChg>
        <pc:spChg chg="mod topLvl">
          <ac:chgData name="rajuahmed1162021@gmail.com" userId="30f68a9591dbc57c" providerId="LiveId" clId="{025D549F-445A-462A-BCDF-6EE62F81CC2A}" dt="2024-05-04T06:37:37.591" v="9265" actId="165"/>
          <ac:spMkLst>
            <pc:docMk/>
            <pc:sldMk cId="1582275483" sldId="1012"/>
            <ac:spMk id="28" creationId="{2B68C7A2-D341-4A94-DC6C-22CC882B3655}"/>
          </ac:spMkLst>
        </pc:spChg>
        <pc:spChg chg="mod topLvl">
          <ac:chgData name="rajuahmed1162021@gmail.com" userId="30f68a9591dbc57c" providerId="LiveId" clId="{025D549F-445A-462A-BCDF-6EE62F81CC2A}" dt="2024-05-04T06:39:32.830" v="9284" actId="14861"/>
          <ac:spMkLst>
            <pc:docMk/>
            <pc:sldMk cId="1582275483" sldId="1012"/>
            <ac:spMk id="29" creationId="{A82AC8AC-ED3C-77D6-3910-5F46309B103A}"/>
          </ac:spMkLst>
        </pc:spChg>
        <pc:spChg chg="mod topLvl">
          <ac:chgData name="rajuahmed1162021@gmail.com" userId="30f68a9591dbc57c" providerId="LiveId" clId="{025D549F-445A-462A-BCDF-6EE62F81CC2A}" dt="2024-05-04T06:37:37.591" v="9265" actId="165"/>
          <ac:spMkLst>
            <pc:docMk/>
            <pc:sldMk cId="1582275483" sldId="1012"/>
            <ac:spMk id="30" creationId="{4ECD68EF-85A4-0048-E8C9-15077CB6590B}"/>
          </ac:spMkLst>
        </pc:spChg>
        <pc:spChg chg="mod topLvl">
          <ac:chgData name="rajuahmed1162021@gmail.com" userId="30f68a9591dbc57c" providerId="LiveId" clId="{025D549F-445A-462A-BCDF-6EE62F81CC2A}" dt="2024-05-04T06:38:05.287" v="9270" actId="207"/>
          <ac:spMkLst>
            <pc:docMk/>
            <pc:sldMk cId="1582275483" sldId="1012"/>
            <ac:spMk id="31" creationId="{F750B3DF-B3B5-7369-31E2-1E421697294F}"/>
          </ac:spMkLst>
        </pc:spChg>
        <pc:spChg chg="mod topLvl">
          <ac:chgData name="rajuahmed1162021@gmail.com" userId="30f68a9591dbc57c" providerId="LiveId" clId="{025D549F-445A-462A-BCDF-6EE62F81CC2A}" dt="2024-05-04T06:37:37.591" v="9265" actId="165"/>
          <ac:spMkLst>
            <pc:docMk/>
            <pc:sldMk cId="1582275483" sldId="1012"/>
            <ac:spMk id="32" creationId="{C43BA4B9-E5D3-8042-ED0B-DADED686949F}"/>
          </ac:spMkLst>
        </pc:spChg>
        <pc:spChg chg="mod topLvl">
          <ac:chgData name="rajuahmed1162021@gmail.com" userId="30f68a9591dbc57c" providerId="LiveId" clId="{025D549F-445A-462A-BCDF-6EE62F81CC2A}" dt="2024-05-02T05:20:09.113" v="4481" actId="1035"/>
          <ac:spMkLst>
            <pc:docMk/>
            <pc:sldMk cId="1582275483" sldId="1012"/>
            <ac:spMk id="34" creationId="{E0B0BA09-FCD2-9211-DDFC-8D9EB2F93476}"/>
          </ac:spMkLst>
        </pc:spChg>
        <pc:spChg chg="mod topLvl">
          <ac:chgData name="rajuahmed1162021@gmail.com" userId="30f68a9591dbc57c" providerId="LiveId" clId="{025D549F-445A-462A-BCDF-6EE62F81CC2A}" dt="2024-05-02T05:20:09.113" v="4481" actId="1035"/>
          <ac:spMkLst>
            <pc:docMk/>
            <pc:sldMk cId="1582275483" sldId="1012"/>
            <ac:spMk id="36" creationId="{3E9571EA-D835-AB59-8519-CF89BB51956A}"/>
          </ac:spMkLst>
        </pc:spChg>
        <pc:spChg chg="mod topLvl">
          <ac:chgData name="rajuahmed1162021@gmail.com" userId="30f68a9591dbc57c" providerId="LiveId" clId="{025D549F-445A-462A-BCDF-6EE62F81CC2A}" dt="2024-05-02T05:20:09.113" v="4481" actId="1035"/>
          <ac:spMkLst>
            <pc:docMk/>
            <pc:sldMk cId="1582275483" sldId="1012"/>
            <ac:spMk id="38" creationId="{4E2FDA04-72DA-97C5-AC23-8B9C334E2ACE}"/>
          </ac:spMkLst>
        </pc:spChg>
        <pc:spChg chg="mod topLvl">
          <ac:chgData name="rajuahmed1162021@gmail.com" userId="30f68a9591dbc57c" providerId="LiveId" clId="{025D549F-445A-462A-BCDF-6EE62F81CC2A}" dt="2024-05-04T06:37:57.141" v="9269" actId="207"/>
          <ac:spMkLst>
            <pc:docMk/>
            <pc:sldMk cId="1582275483" sldId="1012"/>
            <ac:spMk id="44" creationId="{7AA297EE-EAD8-810C-AAD2-17DC68940B86}"/>
          </ac:spMkLst>
        </pc:spChg>
        <pc:spChg chg="mod topLvl">
          <ac:chgData name="rajuahmed1162021@gmail.com" userId="30f68a9591dbc57c" providerId="LiveId" clId="{025D549F-445A-462A-BCDF-6EE62F81CC2A}" dt="2024-05-04T06:37:37.591" v="9265" actId="165"/>
          <ac:spMkLst>
            <pc:docMk/>
            <pc:sldMk cId="1582275483" sldId="1012"/>
            <ac:spMk id="45" creationId="{E2AB6686-4043-3E0B-B8E8-199B12AA44E7}"/>
          </ac:spMkLst>
        </pc:spChg>
        <pc:spChg chg="mod topLvl">
          <ac:chgData name="rajuahmed1162021@gmail.com" userId="30f68a9591dbc57c" providerId="LiveId" clId="{025D549F-445A-462A-BCDF-6EE62F81CC2A}" dt="2024-05-04T06:39:23.918" v="9283" actId="14861"/>
          <ac:spMkLst>
            <pc:docMk/>
            <pc:sldMk cId="1582275483" sldId="1012"/>
            <ac:spMk id="46" creationId="{991ACB97-9D9B-E5F5-992D-96A0A668DA91}"/>
          </ac:spMkLst>
        </pc:spChg>
        <pc:spChg chg="mod topLvl">
          <ac:chgData name="rajuahmed1162021@gmail.com" userId="30f68a9591dbc57c" providerId="LiveId" clId="{025D549F-445A-462A-BCDF-6EE62F81CC2A}" dt="2024-05-04T06:37:37.591" v="9265" actId="165"/>
          <ac:spMkLst>
            <pc:docMk/>
            <pc:sldMk cId="1582275483" sldId="1012"/>
            <ac:spMk id="47" creationId="{BCF77AA6-0E00-37A6-C280-62A6F9D2A303}"/>
          </ac:spMkLst>
        </pc:spChg>
        <pc:spChg chg="mod topLvl">
          <ac:chgData name="rajuahmed1162021@gmail.com" userId="30f68a9591dbc57c" providerId="LiveId" clId="{025D549F-445A-462A-BCDF-6EE62F81CC2A}" dt="2024-05-04T06:37:49.287" v="9267" actId="207"/>
          <ac:spMkLst>
            <pc:docMk/>
            <pc:sldMk cId="1582275483" sldId="1012"/>
            <ac:spMk id="48" creationId="{647C2609-C950-40CB-2288-52ADF0198B4F}"/>
          </ac:spMkLst>
        </pc:spChg>
        <pc:spChg chg="mod topLvl">
          <ac:chgData name="rajuahmed1162021@gmail.com" userId="30f68a9591dbc57c" providerId="LiveId" clId="{025D549F-445A-462A-BCDF-6EE62F81CC2A}" dt="2024-05-04T06:37:37.591" v="9265" actId="165"/>
          <ac:spMkLst>
            <pc:docMk/>
            <pc:sldMk cId="1582275483" sldId="1012"/>
            <ac:spMk id="49" creationId="{BD8429DA-52ED-A25E-AAC2-8C3F433EFD01}"/>
          </ac:spMkLst>
        </pc:spChg>
        <pc:spChg chg="mod topLvl">
          <ac:chgData name="rajuahmed1162021@gmail.com" userId="30f68a9591dbc57c" providerId="LiveId" clId="{025D549F-445A-462A-BCDF-6EE62F81CC2A}" dt="2024-05-04T06:38:30.366" v="9273" actId="14100"/>
          <ac:spMkLst>
            <pc:docMk/>
            <pc:sldMk cId="1582275483" sldId="1012"/>
            <ac:spMk id="51" creationId="{DF32552F-0769-E1A9-8717-9B68FC4C8166}"/>
          </ac:spMkLst>
        </pc:spChg>
        <pc:spChg chg="mod topLvl">
          <ac:chgData name="rajuahmed1162021@gmail.com" userId="30f68a9591dbc57c" providerId="LiveId" clId="{025D549F-445A-462A-BCDF-6EE62F81CC2A}" dt="2024-05-04T06:37:37.591" v="9265" actId="165"/>
          <ac:spMkLst>
            <pc:docMk/>
            <pc:sldMk cId="1582275483" sldId="1012"/>
            <ac:spMk id="52" creationId="{C5A03F95-FEEA-A945-05E7-53D1020123BC}"/>
          </ac:spMkLst>
        </pc:spChg>
        <pc:spChg chg="del">
          <ac:chgData name="rajuahmed1162021@gmail.com" userId="30f68a9591dbc57c" providerId="LiveId" clId="{025D549F-445A-462A-BCDF-6EE62F81CC2A}" dt="2024-04-30T04:21:49.299" v="3793" actId="478"/>
          <ac:spMkLst>
            <pc:docMk/>
            <pc:sldMk cId="1582275483" sldId="1012"/>
            <ac:spMk id="76" creationId="{7D025B12-FD49-AA8D-84E1-AE45F5AEEBBE}"/>
          </ac:spMkLst>
        </pc:spChg>
        <pc:spChg chg="del mod">
          <ac:chgData name="rajuahmed1162021@gmail.com" userId="30f68a9591dbc57c" providerId="LiveId" clId="{025D549F-445A-462A-BCDF-6EE62F81CC2A}" dt="2024-04-30T03:52:11.793" v="3460" actId="478"/>
          <ac:spMkLst>
            <pc:docMk/>
            <pc:sldMk cId="1582275483" sldId="1012"/>
            <ac:spMk id="77" creationId="{953EB1BB-5BA4-9365-E5D5-3ACB5A46EA8D}"/>
          </ac:spMkLst>
        </pc:spChg>
        <pc:spChg chg="mod">
          <ac:chgData name="rajuahmed1162021@gmail.com" userId="30f68a9591dbc57c" providerId="LiveId" clId="{025D549F-445A-462A-BCDF-6EE62F81CC2A}" dt="2024-04-30T03:52:23.859" v="3462" actId="164"/>
          <ac:spMkLst>
            <pc:docMk/>
            <pc:sldMk cId="1582275483" sldId="1012"/>
            <ac:spMk id="78" creationId="{ABB26772-D9F9-DD92-58E4-2956DA95DE2F}"/>
          </ac:spMkLst>
        </pc:spChg>
        <pc:spChg chg="mod">
          <ac:chgData name="rajuahmed1162021@gmail.com" userId="30f68a9591dbc57c" providerId="LiveId" clId="{025D549F-445A-462A-BCDF-6EE62F81CC2A}" dt="2024-04-30T03:52:23.859" v="3462" actId="164"/>
          <ac:spMkLst>
            <pc:docMk/>
            <pc:sldMk cId="1582275483" sldId="1012"/>
            <ac:spMk id="80" creationId="{070A0157-8C09-81D1-DE6F-5E34FC0A328B}"/>
          </ac:spMkLst>
        </pc:spChg>
        <pc:spChg chg="mod">
          <ac:chgData name="rajuahmed1162021@gmail.com" userId="30f68a9591dbc57c" providerId="LiveId" clId="{025D549F-445A-462A-BCDF-6EE62F81CC2A}" dt="2024-04-30T03:52:23.859" v="3462" actId="164"/>
          <ac:spMkLst>
            <pc:docMk/>
            <pc:sldMk cId="1582275483" sldId="1012"/>
            <ac:spMk id="81" creationId="{F22AC676-CA42-7FA1-B46A-BA2BA6D0427B}"/>
          </ac:spMkLst>
        </pc:spChg>
        <pc:spChg chg="mod">
          <ac:chgData name="rajuahmed1162021@gmail.com" userId="30f68a9591dbc57c" providerId="LiveId" clId="{025D549F-445A-462A-BCDF-6EE62F81CC2A}" dt="2024-04-30T03:52:23.859" v="3462" actId="164"/>
          <ac:spMkLst>
            <pc:docMk/>
            <pc:sldMk cId="1582275483" sldId="1012"/>
            <ac:spMk id="82" creationId="{98603536-E44F-7BE3-9493-7495FE7980FF}"/>
          </ac:spMkLst>
        </pc:spChg>
        <pc:spChg chg="add del mod">
          <ac:chgData name="rajuahmed1162021@gmail.com" userId="30f68a9591dbc57c" providerId="LiveId" clId="{025D549F-445A-462A-BCDF-6EE62F81CC2A}" dt="2024-05-02T05:19:46.634" v="4456" actId="478"/>
          <ac:spMkLst>
            <pc:docMk/>
            <pc:sldMk cId="1582275483" sldId="1012"/>
            <ac:spMk id="84" creationId="{0CCF3336-31F3-F65C-D727-262FE46F6391}"/>
          </ac:spMkLst>
        </pc:spChg>
        <pc:spChg chg="mod">
          <ac:chgData name="rajuahmed1162021@gmail.com" userId="30f68a9591dbc57c" providerId="LiveId" clId="{025D549F-445A-462A-BCDF-6EE62F81CC2A}" dt="2024-04-30T03:52:23.859" v="3462" actId="164"/>
          <ac:spMkLst>
            <pc:docMk/>
            <pc:sldMk cId="1582275483" sldId="1012"/>
            <ac:spMk id="85" creationId="{EF807006-7903-64F0-4264-9B241A1D3D4D}"/>
          </ac:spMkLst>
        </pc:spChg>
        <pc:spChg chg="mod">
          <ac:chgData name="rajuahmed1162021@gmail.com" userId="30f68a9591dbc57c" providerId="LiveId" clId="{025D549F-445A-462A-BCDF-6EE62F81CC2A}" dt="2024-04-30T03:52:23.859" v="3462" actId="164"/>
          <ac:spMkLst>
            <pc:docMk/>
            <pc:sldMk cId="1582275483" sldId="1012"/>
            <ac:spMk id="88" creationId="{C09978D4-0849-85E6-CCAC-6ABCC1A3AE03}"/>
          </ac:spMkLst>
        </pc:spChg>
        <pc:spChg chg="mod">
          <ac:chgData name="rajuahmed1162021@gmail.com" userId="30f68a9591dbc57c" providerId="LiveId" clId="{025D549F-445A-462A-BCDF-6EE62F81CC2A}" dt="2024-04-30T03:52:23.859" v="3462" actId="164"/>
          <ac:spMkLst>
            <pc:docMk/>
            <pc:sldMk cId="1582275483" sldId="1012"/>
            <ac:spMk id="89" creationId="{D8115F28-C5AE-6CB1-41F0-5BF35C86A328}"/>
          </ac:spMkLst>
        </pc:spChg>
        <pc:spChg chg="mod">
          <ac:chgData name="rajuahmed1162021@gmail.com" userId="30f68a9591dbc57c" providerId="LiveId" clId="{025D549F-445A-462A-BCDF-6EE62F81CC2A}" dt="2024-04-30T03:52:23.859" v="3462" actId="164"/>
          <ac:spMkLst>
            <pc:docMk/>
            <pc:sldMk cId="1582275483" sldId="1012"/>
            <ac:spMk id="90" creationId="{56448F96-2A78-5A11-AB8D-4019BA045D44}"/>
          </ac:spMkLst>
        </pc:spChg>
        <pc:spChg chg="mod">
          <ac:chgData name="rajuahmed1162021@gmail.com" userId="30f68a9591dbc57c" providerId="LiveId" clId="{025D549F-445A-462A-BCDF-6EE62F81CC2A}" dt="2024-04-30T03:52:23.859" v="3462" actId="164"/>
          <ac:spMkLst>
            <pc:docMk/>
            <pc:sldMk cId="1582275483" sldId="1012"/>
            <ac:spMk id="91" creationId="{A6781817-6685-EE33-91B4-F28FB8EEFEE1}"/>
          </ac:spMkLst>
        </pc:spChg>
        <pc:spChg chg="mod">
          <ac:chgData name="rajuahmed1162021@gmail.com" userId="30f68a9591dbc57c" providerId="LiveId" clId="{025D549F-445A-462A-BCDF-6EE62F81CC2A}" dt="2024-04-30T03:55:04.122" v="3490" actId="164"/>
          <ac:spMkLst>
            <pc:docMk/>
            <pc:sldMk cId="1582275483" sldId="1012"/>
            <ac:spMk id="92" creationId="{FEC20121-7ADE-4CBA-F07F-FAC8940DAEC9}"/>
          </ac:spMkLst>
        </pc:spChg>
        <pc:spChg chg="mod">
          <ac:chgData name="rajuahmed1162021@gmail.com" userId="30f68a9591dbc57c" providerId="LiveId" clId="{025D549F-445A-462A-BCDF-6EE62F81CC2A}" dt="2024-04-30T03:55:04.122" v="3490" actId="164"/>
          <ac:spMkLst>
            <pc:docMk/>
            <pc:sldMk cId="1582275483" sldId="1012"/>
            <ac:spMk id="93" creationId="{CC7B5667-3A56-4C1B-D369-34294E010151}"/>
          </ac:spMkLst>
        </pc:spChg>
        <pc:spChg chg="mod">
          <ac:chgData name="rajuahmed1162021@gmail.com" userId="30f68a9591dbc57c" providerId="LiveId" clId="{025D549F-445A-462A-BCDF-6EE62F81CC2A}" dt="2024-04-30T03:55:04.122" v="3490" actId="164"/>
          <ac:spMkLst>
            <pc:docMk/>
            <pc:sldMk cId="1582275483" sldId="1012"/>
            <ac:spMk id="95" creationId="{29311118-E100-1C92-B846-89384F177599}"/>
          </ac:spMkLst>
        </pc:spChg>
        <pc:spChg chg="mod">
          <ac:chgData name="rajuahmed1162021@gmail.com" userId="30f68a9591dbc57c" providerId="LiveId" clId="{025D549F-445A-462A-BCDF-6EE62F81CC2A}" dt="2024-04-30T03:55:04.122" v="3490" actId="164"/>
          <ac:spMkLst>
            <pc:docMk/>
            <pc:sldMk cId="1582275483" sldId="1012"/>
            <ac:spMk id="96" creationId="{32B7F425-9CC0-B5B4-7383-2B2A4EE0162F}"/>
          </ac:spMkLst>
        </pc:spChg>
        <pc:spChg chg="mod">
          <ac:chgData name="rajuahmed1162021@gmail.com" userId="30f68a9591dbc57c" providerId="LiveId" clId="{025D549F-445A-462A-BCDF-6EE62F81CC2A}" dt="2024-04-30T03:55:04.122" v="3490" actId="164"/>
          <ac:spMkLst>
            <pc:docMk/>
            <pc:sldMk cId="1582275483" sldId="1012"/>
            <ac:spMk id="99" creationId="{B6EBF649-D6D2-D5AE-BB96-F4F6CD071313}"/>
          </ac:spMkLst>
        </pc:spChg>
        <pc:spChg chg="del">
          <ac:chgData name="rajuahmed1162021@gmail.com" userId="30f68a9591dbc57c" providerId="LiveId" clId="{025D549F-445A-462A-BCDF-6EE62F81CC2A}" dt="2024-04-30T04:21:49.299" v="3793" actId="478"/>
          <ac:spMkLst>
            <pc:docMk/>
            <pc:sldMk cId="1582275483" sldId="1012"/>
            <ac:spMk id="104" creationId="{23E1D534-90EE-176A-A987-9A4DB40A7DC9}"/>
          </ac:spMkLst>
        </pc:spChg>
        <pc:spChg chg="mod">
          <ac:chgData name="rajuahmed1162021@gmail.com" userId="30f68a9591dbc57c" providerId="LiveId" clId="{025D549F-445A-462A-BCDF-6EE62F81CC2A}" dt="2024-04-30T03:52:23.859" v="3462" actId="164"/>
          <ac:spMkLst>
            <pc:docMk/>
            <pc:sldMk cId="1582275483" sldId="1012"/>
            <ac:spMk id="106" creationId="{75123D94-3AD8-9297-8451-F2A26F6F8AAE}"/>
          </ac:spMkLst>
        </pc:spChg>
        <pc:spChg chg="mod">
          <ac:chgData name="rajuahmed1162021@gmail.com" userId="30f68a9591dbc57c" providerId="LiveId" clId="{025D549F-445A-462A-BCDF-6EE62F81CC2A}" dt="2024-04-30T03:52:23.859" v="3462" actId="164"/>
          <ac:spMkLst>
            <pc:docMk/>
            <pc:sldMk cId="1582275483" sldId="1012"/>
            <ac:spMk id="107" creationId="{DCF19354-63CB-DE12-5049-B840AC4E6658}"/>
          </ac:spMkLst>
        </pc:spChg>
        <pc:grpChg chg="add del mod">
          <ac:chgData name="rajuahmed1162021@gmail.com" userId="30f68a9591dbc57c" providerId="LiveId" clId="{025D549F-445A-462A-BCDF-6EE62F81CC2A}" dt="2024-04-30T04:21:47.425" v="3792" actId="21"/>
          <ac:grpSpMkLst>
            <pc:docMk/>
            <pc:sldMk cId="1582275483" sldId="1012"/>
            <ac:grpSpMk id="2" creationId="{D75E8251-903D-2527-A0F9-49493462CA92}"/>
          </ac:grpSpMkLst>
        </pc:grpChg>
        <pc:grpChg chg="add del mod">
          <ac:chgData name="rajuahmed1162021@gmail.com" userId="30f68a9591dbc57c" providerId="LiveId" clId="{025D549F-445A-462A-BCDF-6EE62F81CC2A}" dt="2024-05-02T05:16:53.490" v="4262" actId="165"/>
          <ac:grpSpMkLst>
            <pc:docMk/>
            <pc:sldMk cId="1582275483" sldId="1012"/>
            <ac:grpSpMk id="10" creationId="{B11A5139-4024-125C-3CCD-5643A02C7A50}"/>
          </ac:grpSpMkLst>
        </pc:grpChg>
        <pc:grpChg chg="add del mod">
          <ac:chgData name="rajuahmed1162021@gmail.com" userId="30f68a9591dbc57c" providerId="LiveId" clId="{025D549F-445A-462A-BCDF-6EE62F81CC2A}" dt="2024-04-30T04:21:49.299" v="3793" actId="478"/>
          <ac:grpSpMkLst>
            <pc:docMk/>
            <pc:sldMk cId="1582275483" sldId="1012"/>
            <ac:grpSpMk id="10" creationId="{D45BDEBF-8857-852F-DD7E-551A5C617D98}"/>
          </ac:grpSpMkLst>
        </pc:grpChg>
        <pc:grpChg chg="add del mod">
          <ac:chgData name="rajuahmed1162021@gmail.com" userId="30f68a9591dbc57c" providerId="LiveId" clId="{025D549F-445A-462A-BCDF-6EE62F81CC2A}" dt="2024-04-30T04:21:49.299" v="3793" actId="478"/>
          <ac:grpSpMkLst>
            <pc:docMk/>
            <pc:sldMk cId="1582275483" sldId="1012"/>
            <ac:grpSpMk id="11" creationId="{7E8AFFBC-F9CD-BEA0-AE79-C807A667E6F1}"/>
          </ac:grpSpMkLst>
        </pc:grpChg>
        <pc:grpChg chg="add del mod">
          <ac:chgData name="rajuahmed1162021@gmail.com" userId="30f68a9591dbc57c" providerId="LiveId" clId="{025D549F-445A-462A-BCDF-6EE62F81CC2A}" dt="2024-05-02T05:15:25.330" v="4253" actId="165"/>
          <ac:grpSpMkLst>
            <pc:docMk/>
            <pc:sldMk cId="1582275483" sldId="1012"/>
            <ac:grpSpMk id="11" creationId="{9D20F762-C855-E563-7BA7-EDA21240872D}"/>
          </ac:grpSpMkLst>
        </pc:grpChg>
        <pc:grpChg chg="add del mod">
          <ac:chgData name="rajuahmed1162021@gmail.com" userId="30f68a9591dbc57c" providerId="LiveId" clId="{025D549F-445A-462A-BCDF-6EE62F81CC2A}" dt="2024-05-02T05:12:32.935" v="4193" actId="21"/>
          <ac:grpSpMkLst>
            <pc:docMk/>
            <pc:sldMk cId="1582275483" sldId="1012"/>
            <ac:grpSpMk id="12" creationId="{D75E8251-903D-2527-A0F9-49493462CA92}"/>
          </ac:grpSpMkLst>
        </pc:grpChg>
        <pc:grpChg chg="del mod topLvl">
          <ac:chgData name="rajuahmed1162021@gmail.com" userId="30f68a9591dbc57c" providerId="LiveId" clId="{025D549F-445A-462A-BCDF-6EE62F81CC2A}" dt="2024-05-04T06:37:37.591" v="9265" actId="165"/>
          <ac:grpSpMkLst>
            <pc:docMk/>
            <pc:sldMk cId="1582275483" sldId="1012"/>
            <ac:grpSpMk id="17" creationId="{1B1C60D5-4619-8D62-FCE5-68CFA039633E}"/>
          </ac:grpSpMkLst>
        </pc:grpChg>
        <pc:grpChg chg="del mod topLvl">
          <ac:chgData name="rajuahmed1162021@gmail.com" userId="30f68a9591dbc57c" providerId="LiveId" clId="{025D549F-445A-462A-BCDF-6EE62F81CC2A}" dt="2024-05-04T06:37:37.591" v="9265" actId="165"/>
          <ac:grpSpMkLst>
            <pc:docMk/>
            <pc:sldMk cId="1582275483" sldId="1012"/>
            <ac:grpSpMk id="19" creationId="{AB4C6048-0236-329E-82CD-1E4753123174}"/>
          </ac:grpSpMkLst>
        </pc:grpChg>
        <pc:grpChg chg="del mod topLvl">
          <ac:chgData name="rajuahmed1162021@gmail.com" userId="30f68a9591dbc57c" providerId="LiveId" clId="{025D549F-445A-462A-BCDF-6EE62F81CC2A}" dt="2024-05-04T06:37:37.591" v="9265" actId="165"/>
          <ac:grpSpMkLst>
            <pc:docMk/>
            <pc:sldMk cId="1582275483" sldId="1012"/>
            <ac:grpSpMk id="21" creationId="{0AB28DA4-05D7-D5F0-8293-DC115DA4BB60}"/>
          </ac:grpSpMkLst>
        </pc:grpChg>
        <pc:grpChg chg="add del mod">
          <ac:chgData name="rajuahmed1162021@gmail.com" userId="30f68a9591dbc57c" providerId="LiveId" clId="{025D549F-445A-462A-BCDF-6EE62F81CC2A}" dt="2024-05-02T05:14:42.931" v="4231" actId="165"/>
          <ac:grpSpMkLst>
            <pc:docMk/>
            <pc:sldMk cId="1582275483" sldId="1012"/>
            <ac:grpSpMk id="33" creationId="{8565DCA7-B4CA-5D8D-02D5-1F7E4CB7F196}"/>
          </ac:grpSpMkLst>
        </pc:grpChg>
        <pc:grpChg chg="del mod topLvl">
          <ac:chgData name="rajuahmed1162021@gmail.com" userId="30f68a9591dbc57c" providerId="LiveId" clId="{025D549F-445A-462A-BCDF-6EE62F81CC2A}" dt="2024-05-04T06:37:37.591" v="9265" actId="165"/>
          <ac:grpSpMkLst>
            <pc:docMk/>
            <pc:sldMk cId="1582275483" sldId="1012"/>
            <ac:grpSpMk id="35" creationId="{46315D7F-87FB-4F6A-32F9-9F1E739F28E1}"/>
          </ac:grpSpMkLst>
        </pc:grpChg>
        <pc:grpChg chg="del mod topLvl">
          <ac:chgData name="rajuahmed1162021@gmail.com" userId="30f68a9591dbc57c" providerId="LiveId" clId="{025D549F-445A-462A-BCDF-6EE62F81CC2A}" dt="2024-05-04T06:37:37.591" v="9265" actId="165"/>
          <ac:grpSpMkLst>
            <pc:docMk/>
            <pc:sldMk cId="1582275483" sldId="1012"/>
            <ac:grpSpMk id="37" creationId="{FDA6DECB-0DCD-86C4-19A9-815A1B757421}"/>
          </ac:grpSpMkLst>
        </pc:grpChg>
        <pc:grpChg chg="del mod topLvl">
          <ac:chgData name="rajuahmed1162021@gmail.com" userId="30f68a9591dbc57c" providerId="LiveId" clId="{025D549F-445A-462A-BCDF-6EE62F81CC2A}" dt="2024-05-04T06:37:37.591" v="9265" actId="165"/>
          <ac:grpSpMkLst>
            <pc:docMk/>
            <pc:sldMk cId="1582275483" sldId="1012"/>
            <ac:grpSpMk id="39" creationId="{158D777F-B2AC-9C53-8404-897E4E4588B2}"/>
          </ac:grpSpMkLst>
        </pc:grpChg>
        <pc:grpChg chg="add del mod topLvl">
          <ac:chgData name="rajuahmed1162021@gmail.com" userId="30f68a9591dbc57c" providerId="LiveId" clId="{025D549F-445A-462A-BCDF-6EE62F81CC2A}" dt="2024-05-04T06:37:37.591" v="9265" actId="165"/>
          <ac:grpSpMkLst>
            <pc:docMk/>
            <pc:sldMk cId="1582275483" sldId="1012"/>
            <ac:grpSpMk id="50" creationId="{8AA1D0AE-6515-B0D0-F5E2-C109C99CB2B5}"/>
          </ac:grpSpMkLst>
        </pc:grpChg>
        <pc:grpChg chg="add del mod">
          <ac:chgData name="rajuahmed1162021@gmail.com" userId="30f68a9591dbc57c" providerId="LiveId" clId="{025D549F-445A-462A-BCDF-6EE62F81CC2A}" dt="2024-05-02T05:09:09.873" v="4150" actId="165"/>
          <ac:grpSpMkLst>
            <pc:docMk/>
            <pc:sldMk cId="1582275483" sldId="1012"/>
            <ac:grpSpMk id="55" creationId="{7F4F436D-B1FF-C6AA-B85A-F21F3F00977D}"/>
          </ac:grpSpMkLst>
        </pc:grpChg>
        <pc:grpChg chg="add del mod">
          <ac:chgData name="rajuahmed1162021@gmail.com" userId="30f68a9591dbc57c" providerId="LiveId" clId="{025D549F-445A-462A-BCDF-6EE62F81CC2A}" dt="2024-05-02T05:09:44.705" v="4166" actId="165"/>
          <ac:grpSpMkLst>
            <pc:docMk/>
            <pc:sldMk cId="1582275483" sldId="1012"/>
            <ac:grpSpMk id="56" creationId="{D5977DBE-8E18-BDD1-6DE0-8961F0D1B14C}"/>
          </ac:grpSpMkLst>
        </pc:grpChg>
        <pc:grpChg chg="add del mod">
          <ac:chgData name="rajuahmed1162021@gmail.com" userId="30f68a9591dbc57c" providerId="LiveId" clId="{025D549F-445A-462A-BCDF-6EE62F81CC2A}" dt="2024-05-02T05:16:12.939" v="4258" actId="478"/>
          <ac:grpSpMkLst>
            <pc:docMk/>
            <pc:sldMk cId="1582275483" sldId="1012"/>
            <ac:grpSpMk id="67" creationId="{D75E8251-903D-2527-A0F9-49493462CA92}"/>
          </ac:grpSpMkLst>
        </pc:grpChg>
        <pc:grpChg chg="add mod">
          <ac:chgData name="rajuahmed1162021@gmail.com" userId="30f68a9591dbc57c" providerId="LiveId" clId="{025D549F-445A-462A-BCDF-6EE62F81CC2A}" dt="2024-05-02T05:20:09.113" v="4481" actId="1035"/>
          <ac:grpSpMkLst>
            <pc:docMk/>
            <pc:sldMk cId="1582275483" sldId="1012"/>
            <ac:grpSpMk id="80" creationId="{9ACB58C1-DC6C-E847-377A-EEC350D431E9}"/>
          </ac:grpSpMkLst>
        </pc:grpChg>
        <pc:grpChg chg="add mod">
          <ac:chgData name="rajuahmed1162021@gmail.com" userId="30f68a9591dbc57c" providerId="LiveId" clId="{025D549F-445A-462A-BCDF-6EE62F81CC2A}" dt="2024-05-02T05:20:09.113" v="4481" actId="1035"/>
          <ac:grpSpMkLst>
            <pc:docMk/>
            <pc:sldMk cId="1582275483" sldId="1012"/>
            <ac:grpSpMk id="81" creationId="{2A2593C6-D1D6-68D5-182F-028D57B205B2}"/>
          </ac:grpSpMkLst>
        </pc:grpChg>
        <pc:grpChg chg="add del mod">
          <ac:chgData name="rajuahmed1162021@gmail.com" userId="30f68a9591dbc57c" providerId="LiveId" clId="{025D549F-445A-462A-BCDF-6EE62F81CC2A}" dt="2024-05-02T05:20:13.098" v="4482" actId="478"/>
          <ac:grpSpMkLst>
            <pc:docMk/>
            <pc:sldMk cId="1582275483" sldId="1012"/>
            <ac:grpSpMk id="85" creationId="{20669361-8444-AF35-0F2E-104376FC5452}"/>
          </ac:grpSpMkLst>
        </pc:grpChg>
        <pc:picChg chg="del">
          <ac:chgData name="rajuahmed1162021@gmail.com" userId="30f68a9591dbc57c" providerId="LiveId" clId="{025D549F-445A-462A-BCDF-6EE62F81CC2A}" dt="2024-04-30T04:21:49.299" v="3793" actId="478"/>
          <ac:picMkLst>
            <pc:docMk/>
            <pc:sldMk cId="1582275483" sldId="1012"/>
            <ac:picMk id="3" creationId="{EECDDB78-AB15-6852-2E4A-513219F60C95}"/>
          </ac:picMkLst>
        </pc:picChg>
        <pc:cxnChg chg="mod">
          <ac:chgData name="rajuahmed1162021@gmail.com" userId="30f68a9591dbc57c" providerId="LiveId" clId="{025D549F-445A-462A-BCDF-6EE62F81CC2A}" dt="2024-04-29T11:42:00.787" v="2884"/>
          <ac:cxnSpMkLst>
            <pc:docMk/>
            <pc:sldMk cId="1582275483" sldId="1012"/>
            <ac:cxnSpMk id="4" creationId="{5399523D-FB00-C7A7-678F-3DA9F3D2810C}"/>
          </ac:cxnSpMkLst>
        </pc:cxnChg>
        <pc:cxnChg chg="mod">
          <ac:chgData name="rajuahmed1162021@gmail.com" userId="30f68a9591dbc57c" providerId="LiveId" clId="{025D549F-445A-462A-BCDF-6EE62F81CC2A}" dt="2024-04-29T11:42:00.787" v="2884"/>
          <ac:cxnSpMkLst>
            <pc:docMk/>
            <pc:sldMk cId="1582275483" sldId="1012"/>
            <ac:cxnSpMk id="5" creationId="{F13BBDFF-4682-9378-2936-311F4DA8BC7A}"/>
          </ac:cxnSpMkLst>
        </pc:cxnChg>
        <pc:cxnChg chg="mod">
          <ac:chgData name="rajuahmed1162021@gmail.com" userId="30f68a9591dbc57c" providerId="LiveId" clId="{025D549F-445A-462A-BCDF-6EE62F81CC2A}" dt="2024-04-29T11:42:00.787" v="2884"/>
          <ac:cxnSpMkLst>
            <pc:docMk/>
            <pc:sldMk cId="1582275483" sldId="1012"/>
            <ac:cxnSpMk id="6" creationId="{87704671-8332-8913-634D-79B1A49D2EFA}"/>
          </ac:cxnSpMkLst>
        </pc:cxnChg>
        <pc:cxnChg chg="add del mod topLvl">
          <ac:chgData name="rajuahmed1162021@gmail.com" userId="30f68a9591dbc57c" providerId="LiveId" clId="{025D549F-445A-462A-BCDF-6EE62F81CC2A}" dt="2024-05-02T05:17:06.763" v="4265" actId="478"/>
          <ac:cxnSpMkLst>
            <pc:docMk/>
            <pc:sldMk cId="1582275483" sldId="1012"/>
            <ac:cxnSpMk id="7" creationId="{707F54F4-A0E8-C08C-6249-4C142A43C262}"/>
          </ac:cxnSpMkLst>
        </pc:cxnChg>
        <pc:cxnChg chg="mod">
          <ac:chgData name="rajuahmed1162021@gmail.com" userId="30f68a9591dbc57c" providerId="LiveId" clId="{025D549F-445A-462A-BCDF-6EE62F81CC2A}" dt="2024-04-29T11:42:00.787" v="2884"/>
          <ac:cxnSpMkLst>
            <pc:docMk/>
            <pc:sldMk cId="1582275483" sldId="1012"/>
            <ac:cxnSpMk id="7" creationId="{F4185F3C-249D-2E58-114A-58955DDF36A7}"/>
          </ac:cxnSpMkLst>
        </pc:cxnChg>
        <pc:cxnChg chg="add mod topLvl">
          <ac:chgData name="rajuahmed1162021@gmail.com" userId="30f68a9591dbc57c" providerId="LiveId" clId="{025D549F-445A-462A-BCDF-6EE62F81CC2A}" dt="2024-05-04T06:39:02.307" v="9282" actId="692"/>
          <ac:cxnSpMkLst>
            <pc:docMk/>
            <pc:sldMk cId="1582275483" sldId="1012"/>
            <ac:cxnSpMk id="8" creationId="{9104F618-7A37-CC1C-A394-7E31EF070E29}"/>
          </ac:cxnSpMkLst>
        </pc:cxnChg>
        <pc:cxnChg chg="add mod topLvl">
          <ac:chgData name="rajuahmed1162021@gmail.com" userId="30f68a9591dbc57c" providerId="LiveId" clId="{025D549F-445A-462A-BCDF-6EE62F81CC2A}" dt="2024-05-04T06:39:02.307" v="9282" actId="692"/>
          <ac:cxnSpMkLst>
            <pc:docMk/>
            <pc:sldMk cId="1582275483" sldId="1012"/>
            <ac:cxnSpMk id="9" creationId="{68A856A0-B558-C660-5CA7-86A952746BDA}"/>
          </ac:cxnSpMkLst>
        </pc:cxnChg>
        <pc:cxnChg chg="mod">
          <ac:chgData name="rajuahmed1162021@gmail.com" userId="30f68a9591dbc57c" providerId="LiveId" clId="{025D549F-445A-462A-BCDF-6EE62F81CC2A}" dt="2024-04-30T04:21:50.456" v="3794"/>
          <ac:cxnSpMkLst>
            <pc:docMk/>
            <pc:sldMk cId="1582275483" sldId="1012"/>
            <ac:cxnSpMk id="13" creationId="{5399523D-FB00-C7A7-678F-3DA9F3D2810C}"/>
          </ac:cxnSpMkLst>
        </pc:cxnChg>
        <pc:cxnChg chg="mod">
          <ac:chgData name="rajuahmed1162021@gmail.com" userId="30f68a9591dbc57c" providerId="LiveId" clId="{025D549F-445A-462A-BCDF-6EE62F81CC2A}" dt="2024-04-30T04:21:50.456" v="3794"/>
          <ac:cxnSpMkLst>
            <pc:docMk/>
            <pc:sldMk cId="1582275483" sldId="1012"/>
            <ac:cxnSpMk id="14" creationId="{F13BBDFF-4682-9378-2936-311F4DA8BC7A}"/>
          </ac:cxnSpMkLst>
        </pc:cxnChg>
        <pc:cxnChg chg="mod">
          <ac:chgData name="rajuahmed1162021@gmail.com" userId="30f68a9591dbc57c" providerId="LiveId" clId="{025D549F-445A-462A-BCDF-6EE62F81CC2A}" dt="2024-04-30T04:21:50.456" v="3794"/>
          <ac:cxnSpMkLst>
            <pc:docMk/>
            <pc:sldMk cId="1582275483" sldId="1012"/>
            <ac:cxnSpMk id="15" creationId="{87704671-8332-8913-634D-79B1A49D2EFA}"/>
          </ac:cxnSpMkLst>
        </pc:cxnChg>
        <pc:cxnChg chg="mod">
          <ac:chgData name="rajuahmed1162021@gmail.com" userId="30f68a9591dbc57c" providerId="LiveId" clId="{025D549F-445A-462A-BCDF-6EE62F81CC2A}" dt="2024-04-30T04:21:50.456" v="3794"/>
          <ac:cxnSpMkLst>
            <pc:docMk/>
            <pc:sldMk cId="1582275483" sldId="1012"/>
            <ac:cxnSpMk id="16" creationId="{F4185F3C-249D-2E58-114A-58955DDF36A7}"/>
          </ac:cxnSpMkLst>
        </pc:cxnChg>
        <pc:cxnChg chg="mod topLvl">
          <ac:chgData name="rajuahmed1162021@gmail.com" userId="30f68a9591dbc57c" providerId="LiveId" clId="{025D549F-445A-462A-BCDF-6EE62F81CC2A}" dt="2024-05-04T06:39:02.307" v="9282" actId="692"/>
          <ac:cxnSpMkLst>
            <pc:docMk/>
            <pc:sldMk cId="1582275483" sldId="1012"/>
            <ac:cxnSpMk id="22" creationId="{4421AA0E-3EB4-CABC-7888-CFA1D8DCE970}"/>
          </ac:cxnSpMkLst>
        </pc:cxnChg>
        <pc:cxnChg chg="mod topLvl">
          <ac:chgData name="rajuahmed1162021@gmail.com" userId="30f68a9591dbc57c" providerId="LiveId" clId="{025D549F-445A-462A-BCDF-6EE62F81CC2A}" dt="2024-05-04T06:39:02.307" v="9282" actId="692"/>
          <ac:cxnSpMkLst>
            <pc:docMk/>
            <pc:sldMk cId="1582275483" sldId="1012"/>
            <ac:cxnSpMk id="23" creationId="{8E3801A0-AE57-CD61-7233-BAF8029DC28C}"/>
          </ac:cxnSpMkLst>
        </pc:cxnChg>
        <pc:cxnChg chg="mod topLvl">
          <ac:chgData name="rajuahmed1162021@gmail.com" userId="30f68a9591dbc57c" providerId="LiveId" clId="{025D549F-445A-462A-BCDF-6EE62F81CC2A}" dt="2024-05-04T06:39:02.307" v="9282" actId="692"/>
          <ac:cxnSpMkLst>
            <pc:docMk/>
            <pc:sldMk cId="1582275483" sldId="1012"/>
            <ac:cxnSpMk id="24" creationId="{D4BC5757-DC1A-A96D-0DE2-5928A98F1DD9}"/>
          </ac:cxnSpMkLst>
        </pc:cxnChg>
        <pc:cxnChg chg="mod topLvl">
          <ac:chgData name="rajuahmed1162021@gmail.com" userId="30f68a9591dbc57c" providerId="LiveId" clId="{025D549F-445A-462A-BCDF-6EE62F81CC2A}" dt="2024-05-04T06:39:02.307" v="9282" actId="692"/>
          <ac:cxnSpMkLst>
            <pc:docMk/>
            <pc:sldMk cId="1582275483" sldId="1012"/>
            <ac:cxnSpMk id="25" creationId="{66C12447-07A4-001A-F562-C546AC6B2665}"/>
          </ac:cxnSpMkLst>
        </pc:cxnChg>
        <pc:cxnChg chg="mod topLvl">
          <ac:chgData name="rajuahmed1162021@gmail.com" userId="30f68a9591dbc57c" providerId="LiveId" clId="{025D549F-445A-462A-BCDF-6EE62F81CC2A}" dt="2024-05-04T06:39:02.307" v="9282" actId="692"/>
          <ac:cxnSpMkLst>
            <pc:docMk/>
            <pc:sldMk cId="1582275483" sldId="1012"/>
            <ac:cxnSpMk id="40" creationId="{0D327DE8-AB85-31DE-5FEF-79934691DB11}"/>
          </ac:cxnSpMkLst>
        </pc:cxnChg>
        <pc:cxnChg chg="mod topLvl">
          <ac:chgData name="rajuahmed1162021@gmail.com" userId="30f68a9591dbc57c" providerId="LiveId" clId="{025D549F-445A-462A-BCDF-6EE62F81CC2A}" dt="2024-05-04T06:39:02.307" v="9282" actId="692"/>
          <ac:cxnSpMkLst>
            <pc:docMk/>
            <pc:sldMk cId="1582275483" sldId="1012"/>
            <ac:cxnSpMk id="41" creationId="{D72D801E-C13C-71E0-CD33-208700B4643D}"/>
          </ac:cxnSpMkLst>
        </pc:cxnChg>
        <pc:cxnChg chg="mod topLvl">
          <ac:chgData name="rajuahmed1162021@gmail.com" userId="30f68a9591dbc57c" providerId="LiveId" clId="{025D549F-445A-462A-BCDF-6EE62F81CC2A}" dt="2024-05-04T06:39:02.307" v="9282" actId="692"/>
          <ac:cxnSpMkLst>
            <pc:docMk/>
            <pc:sldMk cId="1582275483" sldId="1012"/>
            <ac:cxnSpMk id="42" creationId="{D471830D-E253-CA15-575E-282485F533F5}"/>
          </ac:cxnSpMkLst>
        </pc:cxnChg>
        <pc:cxnChg chg="mod topLvl">
          <ac:chgData name="rajuahmed1162021@gmail.com" userId="30f68a9591dbc57c" providerId="LiveId" clId="{025D549F-445A-462A-BCDF-6EE62F81CC2A}" dt="2024-05-04T06:39:02.307" v="9282" actId="692"/>
          <ac:cxnSpMkLst>
            <pc:docMk/>
            <pc:sldMk cId="1582275483" sldId="1012"/>
            <ac:cxnSpMk id="43" creationId="{708B0A37-B72E-0551-480A-024D258FFFD3}"/>
          </ac:cxnSpMkLst>
        </pc:cxnChg>
        <pc:cxnChg chg="add mod topLvl">
          <ac:chgData name="rajuahmed1162021@gmail.com" userId="30f68a9591dbc57c" providerId="LiveId" clId="{025D549F-445A-462A-BCDF-6EE62F81CC2A}" dt="2024-05-04T06:39:02.307" v="9282" actId="692"/>
          <ac:cxnSpMkLst>
            <pc:docMk/>
            <pc:sldMk cId="1582275483" sldId="1012"/>
            <ac:cxnSpMk id="53" creationId="{45D54259-1792-5D6A-C1AF-353FBE596B2C}"/>
          </ac:cxnSpMkLst>
        </pc:cxnChg>
        <pc:cxnChg chg="add mod topLvl">
          <ac:chgData name="rajuahmed1162021@gmail.com" userId="30f68a9591dbc57c" providerId="LiveId" clId="{025D549F-445A-462A-BCDF-6EE62F81CC2A}" dt="2024-05-02T05:20:09.113" v="4481" actId="1035"/>
          <ac:cxnSpMkLst>
            <pc:docMk/>
            <pc:sldMk cId="1582275483" sldId="1012"/>
            <ac:cxnSpMk id="54" creationId="{75C098C5-3907-7D3A-16FF-963389F571F9}"/>
          </ac:cxnSpMkLst>
        </pc:cxnChg>
        <pc:cxnChg chg="add mod">
          <ac:chgData name="rajuahmed1162021@gmail.com" userId="30f68a9591dbc57c" providerId="LiveId" clId="{025D549F-445A-462A-BCDF-6EE62F81CC2A}" dt="2024-05-04T06:39:02.307" v="9282" actId="692"/>
          <ac:cxnSpMkLst>
            <pc:docMk/>
            <pc:sldMk cId="1582275483" sldId="1012"/>
            <ac:cxnSpMk id="60" creationId="{FEA1D750-434C-1976-5771-F8F86AAC19F4}"/>
          </ac:cxnSpMkLst>
        </pc:cxnChg>
        <pc:cxnChg chg="add mod">
          <ac:chgData name="rajuahmed1162021@gmail.com" userId="30f68a9591dbc57c" providerId="LiveId" clId="{025D549F-445A-462A-BCDF-6EE62F81CC2A}" dt="2024-05-02T05:20:09.113" v="4481" actId="1035"/>
          <ac:cxnSpMkLst>
            <pc:docMk/>
            <pc:sldMk cId="1582275483" sldId="1012"/>
            <ac:cxnSpMk id="61" creationId="{905B1A86-672B-6DD8-7948-6AA73315EC5B}"/>
          </ac:cxnSpMkLst>
        </pc:cxnChg>
        <pc:cxnChg chg="add mod">
          <ac:chgData name="rajuahmed1162021@gmail.com" userId="30f68a9591dbc57c" providerId="LiveId" clId="{025D549F-445A-462A-BCDF-6EE62F81CC2A}" dt="2024-05-04T06:39:02.307" v="9282" actId="692"/>
          <ac:cxnSpMkLst>
            <pc:docMk/>
            <pc:sldMk cId="1582275483" sldId="1012"/>
            <ac:cxnSpMk id="63" creationId="{FC52A03B-D142-5A1D-8B3F-AC5BCA1A715E}"/>
          </ac:cxnSpMkLst>
        </pc:cxnChg>
        <pc:cxnChg chg="add mod">
          <ac:chgData name="rajuahmed1162021@gmail.com" userId="30f68a9591dbc57c" providerId="LiveId" clId="{025D549F-445A-462A-BCDF-6EE62F81CC2A}" dt="2024-05-02T05:20:09.113" v="4481" actId="1035"/>
          <ac:cxnSpMkLst>
            <pc:docMk/>
            <pc:sldMk cId="1582275483" sldId="1012"/>
            <ac:cxnSpMk id="64" creationId="{98A271D8-F040-B2CD-C846-A8A03E40CDE1}"/>
          </ac:cxnSpMkLst>
        </pc:cxnChg>
        <pc:cxnChg chg="mod">
          <ac:chgData name="rajuahmed1162021@gmail.com" userId="30f68a9591dbc57c" providerId="LiveId" clId="{025D549F-445A-462A-BCDF-6EE62F81CC2A}" dt="2024-05-02T05:12:48.125" v="4197"/>
          <ac:cxnSpMkLst>
            <pc:docMk/>
            <pc:sldMk cId="1582275483" sldId="1012"/>
            <ac:cxnSpMk id="68" creationId="{5399523D-FB00-C7A7-678F-3DA9F3D2810C}"/>
          </ac:cxnSpMkLst>
        </pc:cxnChg>
        <pc:cxnChg chg="mod">
          <ac:chgData name="rajuahmed1162021@gmail.com" userId="30f68a9591dbc57c" providerId="LiveId" clId="{025D549F-445A-462A-BCDF-6EE62F81CC2A}" dt="2024-05-02T05:12:48.125" v="4197"/>
          <ac:cxnSpMkLst>
            <pc:docMk/>
            <pc:sldMk cId="1582275483" sldId="1012"/>
            <ac:cxnSpMk id="69" creationId="{F13BBDFF-4682-9378-2936-311F4DA8BC7A}"/>
          </ac:cxnSpMkLst>
        </pc:cxnChg>
        <pc:cxnChg chg="mod">
          <ac:chgData name="rajuahmed1162021@gmail.com" userId="30f68a9591dbc57c" providerId="LiveId" clId="{025D549F-445A-462A-BCDF-6EE62F81CC2A}" dt="2024-05-02T05:12:48.125" v="4197"/>
          <ac:cxnSpMkLst>
            <pc:docMk/>
            <pc:sldMk cId="1582275483" sldId="1012"/>
            <ac:cxnSpMk id="70" creationId="{87704671-8332-8913-634D-79B1A49D2EFA}"/>
          </ac:cxnSpMkLst>
        </pc:cxnChg>
        <pc:cxnChg chg="mod">
          <ac:chgData name="rajuahmed1162021@gmail.com" userId="30f68a9591dbc57c" providerId="LiveId" clId="{025D549F-445A-462A-BCDF-6EE62F81CC2A}" dt="2024-05-02T05:12:48.125" v="4197"/>
          <ac:cxnSpMkLst>
            <pc:docMk/>
            <pc:sldMk cId="1582275483" sldId="1012"/>
            <ac:cxnSpMk id="71" creationId="{F4185F3C-249D-2E58-114A-58955DDF36A7}"/>
          </ac:cxnSpMkLst>
        </pc:cxnChg>
        <pc:cxnChg chg="add mod">
          <ac:chgData name="rajuahmed1162021@gmail.com" userId="30f68a9591dbc57c" providerId="LiveId" clId="{025D549F-445A-462A-BCDF-6EE62F81CC2A}" dt="2024-05-04T06:39:02.307" v="9282" actId="692"/>
          <ac:cxnSpMkLst>
            <pc:docMk/>
            <pc:sldMk cId="1582275483" sldId="1012"/>
            <ac:cxnSpMk id="73" creationId="{F4AF6465-3C71-8BF8-152F-75A541F3E820}"/>
          </ac:cxnSpMkLst>
        </pc:cxnChg>
        <pc:cxnChg chg="add mod">
          <ac:chgData name="rajuahmed1162021@gmail.com" userId="30f68a9591dbc57c" providerId="LiveId" clId="{025D549F-445A-462A-BCDF-6EE62F81CC2A}" dt="2024-05-02T05:20:09.113" v="4481" actId="1035"/>
          <ac:cxnSpMkLst>
            <pc:docMk/>
            <pc:sldMk cId="1582275483" sldId="1012"/>
            <ac:cxnSpMk id="75" creationId="{D5BCD48B-91C1-E937-3680-0F854D92D23F}"/>
          </ac:cxnSpMkLst>
        </pc:cxnChg>
        <pc:cxnChg chg="add del mod">
          <ac:chgData name="rajuahmed1162021@gmail.com" userId="30f68a9591dbc57c" providerId="LiveId" clId="{025D549F-445A-462A-BCDF-6EE62F81CC2A}" dt="2024-05-02T05:17:52.859" v="4317" actId="478"/>
          <ac:cxnSpMkLst>
            <pc:docMk/>
            <pc:sldMk cId="1582275483" sldId="1012"/>
            <ac:cxnSpMk id="83" creationId="{2ECAA434-A9CA-CA5F-CD95-50AEEFEA9537}"/>
          </ac:cxnSpMkLst>
        </pc:cxnChg>
        <pc:cxnChg chg="mod">
          <ac:chgData name="rajuahmed1162021@gmail.com" userId="30f68a9591dbc57c" providerId="LiveId" clId="{025D549F-445A-462A-BCDF-6EE62F81CC2A}" dt="2024-05-02T05:19:55.005" v="4457"/>
          <ac:cxnSpMkLst>
            <pc:docMk/>
            <pc:sldMk cId="1582275483" sldId="1012"/>
            <ac:cxnSpMk id="86" creationId="{AA180B5B-5F5F-6533-98D3-80ADA8FADCD9}"/>
          </ac:cxnSpMkLst>
        </pc:cxnChg>
        <pc:cxnChg chg="mod">
          <ac:chgData name="rajuahmed1162021@gmail.com" userId="30f68a9591dbc57c" providerId="LiveId" clId="{025D549F-445A-462A-BCDF-6EE62F81CC2A}" dt="2024-05-02T05:19:55.005" v="4457"/>
          <ac:cxnSpMkLst>
            <pc:docMk/>
            <pc:sldMk cId="1582275483" sldId="1012"/>
            <ac:cxnSpMk id="87" creationId="{F67C5BC9-52A4-4E54-591A-67033540AB16}"/>
          </ac:cxnSpMkLst>
        </pc:cxnChg>
        <pc:cxnChg chg="mod">
          <ac:chgData name="rajuahmed1162021@gmail.com" userId="30f68a9591dbc57c" providerId="LiveId" clId="{025D549F-445A-462A-BCDF-6EE62F81CC2A}" dt="2024-05-02T05:19:55.005" v="4457"/>
          <ac:cxnSpMkLst>
            <pc:docMk/>
            <pc:sldMk cId="1582275483" sldId="1012"/>
            <ac:cxnSpMk id="88" creationId="{B69D1F1D-B21E-B709-C215-FA468542D71A}"/>
          </ac:cxnSpMkLst>
        </pc:cxnChg>
        <pc:cxnChg chg="mod">
          <ac:chgData name="rajuahmed1162021@gmail.com" userId="30f68a9591dbc57c" providerId="LiveId" clId="{025D549F-445A-462A-BCDF-6EE62F81CC2A}" dt="2024-05-02T05:19:55.005" v="4457"/>
          <ac:cxnSpMkLst>
            <pc:docMk/>
            <pc:sldMk cId="1582275483" sldId="1012"/>
            <ac:cxnSpMk id="89" creationId="{650AB2BA-A48F-94C5-D218-91DD641DC8EE}"/>
          </ac:cxnSpMkLst>
        </pc:cxnChg>
      </pc:sldChg>
      <pc:sldChg chg="addSp delSp modSp mod">
        <pc:chgData name="rajuahmed1162021@gmail.com" userId="30f68a9591dbc57c" providerId="LiveId" clId="{025D549F-445A-462A-BCDF-6EE62F81CC2A}" dt="2024-05-04T06:45:30.905" v="9406" actId="1037"/>
        <pc:sldMkLst>
          <pc:docMk/>
          <pc:sldMk cId="2461427803" sldId="1013"/>
        </pc:sldMkLst>
        <pc:spChg chg="add del mod">
          <ac:chgData name="rajuahmed1162021@gmail.com" userId="30f68a9591dbc57c" providerId="LiveId" clId="{025D549F-445A-462A-BCDF-6EE62F81CC2A}" dt="2024-05-04T03:22:24.153" v="7347" actId="21"/>
          <ac:spMkLst>
            <pc:docMk/>
            <pc:sldMk cId="2461427803" sldId="1013"/>
            <ac:spMk id="2" creationId="{4EA8B571-86ED-2E21-192B-149E35D3BC5C}"/>
          </ac:spMkLst>
        </pc:spChg>
        <pc:spChg chg="add del mod ord">
          <ac:chgData name="rajuahmed1162021@gmail.com" userId="30f68a9591dbc57c" providerId="LiveId" clId="{025D549F-445A-462A-BCDF-6EE62F81CC2A}" dt="2024-05-04T06:41:27.655" v="9303" actId="478"/>
          <ac:spMkLst>
            <pc:docMk/>
            <pc:sldMk cId="2461427803" sldId="1013"/>
            <ac:spMk id="3" creationId="{4EA8B571-86ED-2E21-192B-149E35D3BC5C}"/>
          </ac:spMkLst>
        </pc:spChg>
        <pc:spChg chg="add del mod ord">
          <ac:chgData name="rajuahmed1162021@gmail.com" userId="30f68a9591dbc57c" providerId="LiveId" clId="{025D549F-445A-462A-BCDF-6EE62F81CC2A}" dt="2024-05-04T06:41:21.847" v="9301" actId="478"/>
          <ac:spMkLst>
            <pc:docMk/>
            <pc:sldMk cId="2461427803" sldId="1013"/>
            <ac:spMk id="4" creationId="{0F615104-8518-5E04-224B-C7A30AA99923}"/>
          </ac:spMkLst>
        </pc:spChg>
        <pc:spChg chg="add del mod">
          <ac:chgData name="rajuahmed1162021@gmail.com" userId="30f68a9591dbc57c" providerId="LiveId" clId="{025D549F-445A-462A-BCDF-6EE62F81CC2A}" dt="2024-05-04T03:22:52.437" v="7355" actId="21"/>
          <ac:spMkLst>
            <pc:docMk/>
            <pc:sldMk cId="2461427803" sldId="1013"/>
            <ac:spMk id="5" creationId="{16B5BA36-58D3-16B6-C420-CD7F70BD9AB7}"/>
          </ac:spMkLst>
        </pc:spChg>
        <pc:spChg chg="del">
          <ac:chgData name="rajuahmed1162021@gmail.com" userId="30f68a9591dbc57c" providerId="LiveId" clId="{025D549F-445A-462A-BCDF-6EE62F81CC2A}" dt="2024-05-02T05:00:08.534" v="4048" actId="478"/>
          <ac:spMkLst>
            <pc:docMk/>
            <pc:sldMk cId="2461427803" sldId="1013"/>
            <ac:spMk id="5" creationId="{F7BFA08B-11ED-4E53-E7E0-6F4B376313FC}"/>
          </ac:spMkLst>
        </pc:spChg>
        <pc:spChg chg="del">
          <ac:chgData name="rajuahmed1162021@gmail.com" userId="30f68a9591dbc57c" providerId="LiveId" clId="{025D549F-445A-462A-BCDF-6EE62F81CC2A}" dt="2024-05-02T05:00:08.534" v="4048" actId="478"/>
          <ac:spMkLst>
            <pc:docMk/>
            <pc:sldMk cId="2461427803" sldId="1013"/>
            <ac:spMk id="6" creationId="{0EB22891-4B67-F4DC-C6E9-5443AB2D244C}"/>
          </ac:spMkLst>
        </pc:spChg>
        <pc:spChg chg="add mod ord topLvl">
          <ac:chgData name="rajuahmed1162021@gmail.com" userId="30f68a9591dbc57c" providerId="LiveId" clId="{025D549F-445A-462A-BCDF-6EE62F81CC2A}" dt="2024-05-04T06:45:30.905" v="9406" actId="1037"/>
          <ac:spMkLst>
            <pc:docMk/>
            <pc:sldMk cId="2461427803" sldId="1013"/>
            <ac:spMk id="6" creationId="{16B5BA36-58D3-16B6-C420-CD7F70BD9AB7}"/>
          </ac:spMkLst>
        </pc:spChg>
        <pc:spChg chg="add mod ord topLvl">
          <ac:chgData name="rajuahmed1162021@gmail.com" userId="30f68a9591dbc57c" providerId="LiveId" clId="{025D549F-445A-462A-BCDF-6EE62F81CC2A}" dt="2024-05-04T06:45:30.905" v="9406" actId="1037"/>
          <ac:spMkLst>
            <pc:docMk/>
            <pc:sldMk cId="2461427803" sldId="1013"/>
            <ac:spMk id="7" creationId="{CBCCE552-64EB-F369-62B8-79825BBA6FBE}"/>
          </ac:spMkLst>
        </pc:spChg>
        <pc:spChg chg="add del mod">
          <ac:chgData name="rajuahmed1162021@gmail.com" userId="30f68a9591dbc57c" providerId="LiveId" clId="{025D549F-445A-462A-BCDF-6EE62F81CC2A}" dt="2024-05-02T05:20:32.062" v="4483" actId="478"/>
          <ac:spMkLst>
            <pc:docMk/>
            <pc:sldMk cId="2461427803" sldId="1013"/>
            <ac:spMk id="8" creationId="{52AC7727-E753-47B9-BFE1-872508557434}"/>
          </ac:spMkLst>
        </pc:spChg>
        <pc:spChg chg="add mod ord topLvl">
          <ac:chgData name="rajuahmed1162021@gmail.com" userId="30f68a9591dbc57c" providerId="LiveId" clId="{025D549F-445A-462A-BCDF-6EE62F81CC2A}" dt="2024-05-04T06:45:30.905" v="9406" actId="1037"/>
          <ac:spMkLst>
            <pc:docMk/>
            <pc:sldMk cId="2461427803" sldId="1013"/>
            <ac:spMk id="8" creationId="{9F16253E-426E-BF09-8131-825C7394F9B7}"/>
          </ac:spMkLst>
        </pc:spChg>
        <pc:spChg chg="add del mod">
          <ac:chgData name="rajuahmed1162021@gmail.com" userId="30f68a9591dbc57c" providerId="LiveId" clId="{025D549F-445A-462A-BCDF-6EE62F81CC2A}" dt="2024-05-02T05:00:08.534" v="4048" actId="478"/>
          <ac:spMkLst>
            <pc:docMk/>
            <pc:sldMk cId="2461427803" sldId="1013"/>
            <ac:spMk id="10" creationId="{ED60CBD3-BC0D-BF00-5292-686006EBF7C3}"/>
          </ac:spMkLst>
        </pc:spChg>
        <pc:spChg chg="add del mod">
          <ac:chgData name="rajuahmed1162021@gmail.com" userId="30f68a9591dbc57c" providerId="LiveId" clId="{025D549F-445A-462A-BCDF-6EE62F81CC2A}" dt="2024-05-02T05:20:32.062" v="4483" actId="478"/>
          <ac:spMkLst>
            <pc:docMk/>
            <pc:sldMk cId="2461427803" sldId="1013"/>
            <ac:spMk id="11" creationId="{9A53D6B1-0218-0511-0162-7308E52E794E}"/>
          </ac:spMkLst>
        </pc:spChg>
        <pc:spChg chg="del">
          <ac:chgData name="rajuahmed1162021@gmail.com" userId="30f68a9591dbc57c" providerId="LiveId" clId="{025D549F-445A-462A-BCDF-6EE62F81CC2A}" dt="2024-05-02T05:00:08.534" v="4048" actId="478"/>
          <ac:spMkLst>
            <pc:docMk/>
            <pc:sldMk cId="2461427803" sldId="1013"/>
            <ac:spMk id="12" creationId="{8C48CF44-BB42-2420-76DB-0EC8C5748A47}"/>
          </ac:spMkLst>
        </pc:spChg>
        <pc:spChg chg="add mod">
          <ac:chgData name="rajuahmed1162021@gmail.com" userId="30f68a9591dbc57c" providerId="LiveId" clId="{025D549F-445A-462A-BCDF-6EE62F81CC2A}" dt="2024-05-02T05:05:20.260" v="4074" actId="164"/>
          <ac:spMkLst>
            <pc:docMk/>
            <pc:sldMk cId="2461427803" sldId="1013"/>
            <ac:spMk id="13" creationId="{1EC812EF-4EF0-BD46-594B-F35BDDA46CB8}"/>
          </ac:spMkLst>
        </pc:spChg>
        <pc:spChg chg="del">
          <ac:chgData name="rajuahmed1162021@gmail.com" userId="30f68a9591dbc57c" providerId="LiveId" clId="{025D549F-445A-462A-BCDF-6EE62F81CC2A}" dt="2024-05-02T05:00:08.534" v="4048" actId="478"/>
          <ac:spMkLst>
            <pc:docMk/>
            <pc:sldMk cId="2461427803" sldId="1013"/>
            <ac:spMk id="14" creationId="{9144F8D4-00C8-F795-F868-27312E89847A}"/>
          </ac:spMkLst>
        </pc:spChg>
        <pc:spChg chg="del">
          <ac:chgData name="rajuahmed1162021@gmail.com" userId="30f68a9591dbc57c" providerId="LiveId" clId="{025D549F-445A-462A-BCDF-6EE62F81CC2A}" dt="2024-05-02T05:00:08.534" v="4048" actId="478"/>
          <ac:spMkLst>
            <pc:docMk/>
            <pc:sldMk cId="2461427803" sldId="1013"/>
            <ac:spMk id="15" creationId="{DEB7961B-B61A-D327-F259-8730614109B8}"/>
          </ac:spMkLst>
        </pc:spChg>
        <pc:spChg chg="del">
          <ac:chgData name="rajuahmed1162021@gmail.com" userId="30f68a9591dbc57c" providerId="LiveId" clId="{025D549F-445A-462A-BCDF-6EE62F81CC2A}" dt="2024-05-02T05:00:08.534" v="4048" actId="478"/>
          <ac:spMkLst>
            <pc:docMk/>
            <pc:sldMk cId="2461427803" sldId="1013"/>
            <ac:spMk id="16" creationId="{173A9983-9347-BC37-9E6C-3DEFD34BD2A0}"/>
          </ac:spMkLst>
        </pc:spChg>
        <pc:spChg chg="del">
          <ac:chgData name="rajuahmed1162021@gmail.com" userId="30f68a9591dbc57c" providerId="LiveId" clId="{025D549F-445A-462A-BCDF-6EE62F81CC2A}" dt="2024-05-02T05:00:08.534" v="4048" actId="478"/>
          <ac:spMkLst>
            <pc:docMk/>
            <pc:sldMk cId="2461427803" sldId="1013"/>
            <ac:spMk id="17" creationId="{5AD0C752-97BD-18EC-61E7-A008ED741CED}"/>
          </ac:spMkLst>
        </pc:spChg>
        <pc:spChg chg="add mod">
          <ac:chgData name="rajuahmed1162021@gmail.com" userId="30f68a9591dbc57c" providerId="LiveId" clId="{025D549F-445A-462A-BCDF-6EE62F81CC2A}" dt="2024-05-02T05:05:20.260" v="4074" actId="164"/>
          <ac:spMkLst>
            <pc:docMk/>
            <pc:sldMk cId="2461427803" sldId="1013"/>
            <ac:spMk id="18" creationId="{6234B9C5-385B-D57C-84CB-F114A81F074A}"/>
          </ac:spMkLst>
        </pc:spChg>
        <pc:spChg chg="del">
          <ac:chgData name="rajuahmed1162021@gmail.com" userId="30f68a9591dbc57c" providerId="LiveId" clId="{025D549F-445A-462A-BCDF-6EE62F81CC2A}" dt="2024-05-02T05:00:08.534" v="4048" actId="478"/>
          <ac:spMkLst>
            <pc:docMk/>
            <pc:sldMk cId="2461427803" sldId="1013"/>
            <ac:spMk id="19" creationId="{6BA47F69-D13B-252F-E8EE-2DE95D3ACB5D}"/>
          </ac:spMkLst>
        </pc:spChg>
        <pc:spChg chg="del">
          <ac:chgData name="rajuahmed1162021@gmail.com" userId="30f68a9591dbc57c" providerId="LiveId" clId="{025D549F-445A-462A-BCDF-6EE62F81CC2A}" dt="2024-05-02T05:00:08.534" v="4048" actId="478"/>
          <ac:spMkLst>
            <pc:docMk/>
            <pc:sldMk cId="2461427803" sldId="1013"/>
            <ac:spMk id="20" creationId="{73F260DE-8F5B-925A-E256-085D41EB51C5}"/>
          </ac:spMkLst>
        </pc:spChg>
        <pc:spChg chg="del">
          <ac:chgData name="rajuahmed1162021@gmail.com" userId="30f68a9591dbc57c" providerId="LiveId" clId="{025D549F-445A-462A-BCDF-6EE62F81CC2A}" dt="2024-05-02T05:00:08.534" v="4048" actId="478"/>
          <ac:spMkLst>
            <pc:docMk/>
            <pc:sldMk cId="2461427803" sldId="1013"/>
            <ac:spMk id="21" creationId="{ABBDF045-D966-CEBB-23B1-0FA09A97732C}"/>
          </ac:spMkLst>
        </pc:spChg>
        <pc:spChg chg="del">
          <ac:chgData name="rajuahmed1162021@gmail.com" userId="30f68a9591dbc57c" providerId="LiveId" clId="{025D549F-445A-462A-BCDF-6EE62F81CC2A}" dt="2024-05-02T05:00:08.534" v="4048" actId="478"/>
          <ac:spMkLst>
            <pc:docMk/>
            <pc:sldMk cId="2461427803" sldId="1013"/>
            <ac:spMk id="22" creationId="{E4C80376-0FD2-1C90-B5C4-628B23F08824}"/>
          </ac:spMkLst>
        </pc:spChg>
        <pc:spChg chg="add mod">
          <ac:chgData name="rajuahmed1162021@gmail.com" userId="30f68a9591dbc57c" providerId="LiveId" clId="{025D549F-445A-462A-BCDF-6EE62F81CC2A}" dt="2024-05-02T05:05:24.305" v="4075" actId="164"/>
          <ac:spMkLst>
            <pc:docMk/>
            <pc:sldMk cId="2461427803" sldId="1013"/>
            <ac:spMk id="24" creationId="{C3277858-027B-4C3B-6E68-15FBB41E254C}"/>
          </ac:spMkLst>
        </pc:spChg>
        <pc:spChg chg="add mod">
          <ac:chgData name="rajuahmed1162021@gmail.com" userId="30f68a9591dbc57c" providerId="LiveId" clId="{025D549F-445A-462A-BCDF-6EE62F81CC2A}" dt="2024-05-02T05:05:24.305" v="4075" actId="164"/>
          <ac:spMkLst>
            <pc:docMk/>
            <pc:sldMk cId="2461427803" sldId="1013"/>
            <ac:spMk id="25" creationId="{E8F069C9-D3BF-85D8-9637-15DC6B8AC047}"/>
          </ac:spMkLst>
        </pc:spChg>
        <pc:spChg chg="add mod">
          <ac:chgData name="rajuahmed1162021@gmail.com" userId="30f68a9591dbc57c" providerId="LiveId" clId="{025D549F-445A-462A-BCDF-6EE62F81CC2A}" dt="2024-05-02T05:06:19.172" v="4085" actId="164"/>
          <ac:spMkLst>
            <pc:docMk/>
            <pc:sldMk cId="2461427803" sldId="1013"/>
            <ac:spMk id="26" creationId="{E5326F1C-4629-EE7B-3FA4-7966A2CB7D3C}"/>
          </ac:spMkLst>
        </pc:spChg>
        <pc:spChg chg="add mod">
          <ac:chgData name="rajuahmed1162021@gmail.com" userId="30f68a9591dbc57c" providerId="LiveId" clId="{025D549F-445A-462A-BCDF-6EE62F81CC2A}" dt="2024-05-02T05:05:26.577" v="4076" actId="164"/>
          <ac:spMkLst>
            <pc:docMk/>
            <pc:sldMk cId="2461427803" sldId="1013"/>
            <ac:spMk id="27" creationId="{FA09A3C1-3970-01AF-0A36-C99B22BDBD85}"/>
          </ac:spMkLst>
        </pc:spChg>
        <pc:spChg chg="add mod">
          <ac:chgData name="rajuahmed1162021@gmail.com" userId="30f68a9591dbc57c" providerId="LiveId" clId="{025D549F-445A-462A-BCDF-6EE62F81CC2A}" dt="2024-05-02T05:05:26.577" v="4076" actId="164"/>
          <ac:spMkLst>
            <pc:docMk/>
            <pc:sldMk cId="2461427803" sldId="1013"/>
            <ac:spMk id="28" creationId="{F8614659-7135-8FFB-128A-559A86458986}"/>
          </ac:spMkLst>
        </pc:spChg>
        <pc:spChg chg="del">
          <ac:chgData name="rajuahmed1162021@gmail.com" userId="30f68a9591dbc57c" providerId="LiveId" clId="{025D549F-445A-462A-BCDF-6EE62F81CC2A}" dt="2024-05-02T05:00:08.534" v="4048" actId="478"/>
          <ac:spMkLst>
            <pc:docMk/>
            <pc:sldMk cId="2461427803" sldId="1013"/>
            <ac:spMk id="29" creationId="{32A486AD-676D-1A60-97DA-4CFF8D845F6A}"/>
          </ac:spMkLst>
        </pc:spChg>
        <pc:spChg chg="del">
          <ac:chgData name="rajuahmed1162021@gmail.com" userId="30f68a9591dbc57c" providerId="LiveId" clId="{025D549F-445A-462A-BCDF-6EE62F81CC2A}" dt="2024-05-02T05:00:08.534" v="4048" actId="478"/>
          <ac:spMkLst>
            <pc:docMk/>
            <pc:sldMk cId="2461427803" sldId="1013"/>
            <ac:spMk id="30" creationId="{4AD500A0-3726-4DE1-F707-50BE7B32F905}"/>
          </ac:spMkLst>
        </pc:spChg>
        <pc:spChg chg="del">
          <ac:chgData name="rajuahmed1162021@gmail.com" userId="30f68a9591dbc57c" providerId="LiveId" clId="{025D549F-445A-462A-BCDF-6EE62F81CC2A}" dt="2024-05-02T05:00:08.534" v="4048" actId="478"/>
          <ac:spMkLst>
            <pc:docMk/>
            <pc:sldMk cId="2461427803" sldId="1013"/>
            <ac:spMk id="31" creationId="{702CFBEF-45ED-EA87-C483-0BE4D3839E66}"/>
          </ac:spMkLst>
        </pc:spChg>
        <pc:spChg chg="del">
          <ac:chgData name="rajuahmed1162021@gmail.com" userId="30f68a9591dbc57c" providerId="LiveId" clId="{025D549F-445A-462A-BCDF-6EE62F81CC2A}" dt="2024-05-02T05:00:08.534" v="4048" actId="478"/>
          <ac:spMkLst>
            <pc:docMk/>
            <pc:sldMk cId="2461427803" sldId="1013"/>
            <ac:spMk id="64" creationId="{88DE9B62-8EA5-9DA7-82F3-4C7FFAF5B1FF}"/>
          </ac:spMkLst>
        </pc:spChg>
        <pc:spChg chg="add mod">
          <ac:chgData name="rajuahmed1162021@gmail.com" userId="30f68a9591dbc57c" providerId="LiveId" clId="{025D549F-445A-462A-BCDF-6EE62F81CC2A}" dt="2024-05-02T05:06:19.172" v="4085" actId="164"/>
          <ac:spMkLst>
            <pc:docMk/>
            <pc:sldMk cId="2461427803" sldId="1013"/>
            <ac:spMk id="65" creationId="{BD86B61D-155D-D0C2-83D4-8F00915F2306}"/>
          </ac:spMkLst>
        </pc:spChg>
        <pc:spChg chg="del">
          <ac:chgData name="rajuahmed1162021@gmail.com" userId="30f68a9591dbc57c" providerId="LiveId" clId="{025D549F-445A-462A-BCDF-6EE62F81CC2A}" dt="2024-05-02T05:00:08.534" v="4048" actId="478"/>
          <ac:spMkLst>
            <pc:docMk/>
            <pc:sldMk cId="2461427803" sldId="1013"/>
            <ac:spMk id="66" creationId="{B382D1E4-2CA3-299A-3956-19C479355DD1}"/>
          </ac:spMkLst>
        </pc:spChg>
        <pc:spChg chg="del">
          <ac:chgData name="rajuahmed1162021@gmail.com" userId="30f68a9591dbc57c" providerId="LiveId" clId="{025D549F-445A-462A-BCDF-6EE62F81CC2A}" dt="2024-05-02T05:00:08.534" v="4048" actId="478"/>
          <ac:spMkLst>
            <pc:docMk/>
            <pc:sldMk cId="2461427803" sldId="1013"/>
            <ac:spMk id="67" creationId="{FFEF0D01-1EE1-CF71-FA95-202C305AAC0E}"/>
          </ac:spMkLst>
        </pc:spChg>
        <pc:spChg chg="del">
          <ac:chgData name="rajuahmed1162021@gmail.com" userId="30f68a9591dbc57c" providerId="LiveId" clId="{025D549F-445A-462A-BCDF-6EE62F81CC2A}" dt="2024-05-02T05:00:08.534" v="4048" actId="478"/>
          <ac:spMkLst>
            <pc:docMk/>
            <pc:sldMk cId="2461427803" sldId="1013"/>
            <ac:spMk id="68" creationId="{DF87A058-300B-3B7B-8EC0-9D429E7F2922}"/>
          </ac:spMkLst>
        </pc:spChg>
        <pc:spChg chg="del">
          <ac:chgData name="rajuahmed1162021@gmail.com" userId="30f68a9591dbc57c" providerId="LiveId" clId="{025D549F-445A-462A-BCDF-6EE62F81CC2A}" dt="2024-05-02T05:00:08.534" v="4048" actId="478"/>
          <ac:spMkLst>
            <pc:docMk/>
            <pc:sldMk cId="2461427803" sldId="1013"/>
            <ac:spMk id="69" creationId="{5A5C8E62-3D17-243C-BC82-CABC33E1EC4F}"/>
          </ac:spMkLst>
        </pc:spChg>
        <pc:spChg chg="add mod">
          <ac:chgData name="rajuahmed1162021@gmail.com" userId="30f68a9591dbc57c" providerId="LiveId" clId="{025D549F-445A-462A-BCDF-6EE62F81CC2A}" dt="2024-05-02T05:05:28.923" v="4077" actId="164"/>
          <ac:spMkLst>
            <pc:docMk/>
            <pc:sldMk cId="2461427803" sldId="1013"/>
            <ac:spMk id="70" creationId="{FB9A4E85-54BF-55F8-263B-CA2CC5E7C2B2}"/>
          </ac:spMkLst>
        </pc:spChg>
        <pc:spChg chg="add mod">
          <ac:chgData name="rajuahmed1162021@gmail.com" userId="30f68a9591dbc57c" providerId="LiveId" clId="{025D549F-445A-462A-BCDF-6EE62F81CC2A}" dt="2024-05-02T05:05:28.923" v="4077" actId="164"/>
          <ac:spMkLst>
            <pc:docMk/>
            <pc:sldMk cId="2461427803" sldId="1013"/>
            <ac:spMk id="71" creationId="{ECE90A79-46E4-89E0-7B39-ECC2D4EC2A6F}"/>
          </ac:spMkLst>
        </pc:spChg>
        <pc:spChg chg="del">
          <ac:chgData name="rajuahmed1162021@gmail.com" userId="30f68a9591dbc57c" providerId="LiveId" clId="{025D549F-445A-462A-BCDF-6EE62F81CC2A}" dt="2024-05-02T05:00:08.534" v="4048" actId="478"/>
          <ac:spMkLst>
            <pc:docMk/>
            <pc:sldMk cId="2461427803" sldId="1013"/>
            <ac:spMk id="76" creationId="{7D025B12-FD49-AA8D-84E1-AE45F5AEEBBE}"/>
          </ac:spMkLst>
        </pc:spChg>
        <pc:spChg chg="add mod">
          <ac:chgData name="rajuahmed1162021@gmail.com" userId="30f68a9591dbc57c" providerId="LiveId" clId="{025D549F-445A-462A-BCDF-6EE62F81CC2A}" dt="2024-05-02T05:06:54.754" v="4086" actId="164"/>
          <ac:spMkLst>
            <pc:docMk/>
            <pc:sldMk cId="2461427803" sldId="1013"/>
            <ac:spMk id="77" creationId="{27D6CB08-69A1-54EF-1175-26F8BE7D58D4}"/>
          </ac:spMkLst>
        </pc:spChg>
        <pc:spChg chg="add mod">
          <ac:chgData name="rajuahmed1162021@gmail.com" userId="30f68a9591dbc57c" providerId="LiveId" clId="{025D549F-445A-462A-BCDF-6EE62F81CC2A}" dt="2024-05-02T05:05:31.681" v="4078" actId="164"/>
          <ac:spMkLst>
            <pc:docMk/>
            <pc:sldMk cId="2461427803" sldId="1013"/>
            <ac:spMk id="78" creationId="{8758F1E6-5309-F06F-21AB-5A714F088A84}"/>
          </ac:spMkLst>
        </pc:spChg>
        <pc:spChg chg="add mod">
          <ac:chgData name="rajuahmed1162021@gmail.com" userId="30f68a9591dbc57c" providerId="LiveId" clId="{025D549F-445A-462A-BCDF-6EE62F81CC2A}" dt="2024-05-02T05:05:31.681" v="4078" actId="164"/>
          <ac:spMkLst>
            <pc:docMk/>
            <pc:sldMk cId="2461427803" sldId="1013"/>
            <ac:spMk id="79" creationId="{1C5C9B15-A7F1-08BB-189C-97F09E318B28}"/>
          </ac:spMkLst>
        </pc:spChg>
        <pc:spChg chg="add mod">
          <ac:chgData name="rajuahmed1162021@gmail.com" userId="30f68a9591dbc57c" providerId="LiveId" clId="{025D549F-445A-462A-BCDF-6EE62F81CC2A}" dt="2024-05-02T05:06:54.754" v="4086" actId="164"/>
          <ac:spMkLst>
            <pc:docMk/>
            <pc:sldMk cId="2461427803" sldId="1013"/>
            <ac:spMk id="80" creationId="{628C070B-D49E-7581-AEDF-A4FF17465F0E}"/>
          </ac:spMkLst>
        </pc:spChg>
        <pc:spChg chg="add mod">
          <ac:chgData name="rajuahmed1162021@gmail.com" userId="30f68a9591dbc57c" providerId="LiveId" clId="{025D549F-445A-462A-BCDF-6EE62F81CC2A}" dt="2024-05-02T05:05:34.305" v="4079" actId="164"/>
          <ac:spMkLst>
            <pc:docMk/>
            <pc:sldMk cId="2461427803" sldId="1013"/>
            <ac:spMk id="81" creationId="{852F4880-AD33-8283-1C6B-3E38EB987873}"/>
          </ac:spMkLst>
        </pc:spChg>
        <pc:spChg chg="add mod">
          <ac:chgData name="rajuahmed1162021@gmail.com" userId="30f68a9591dbc57c" providerId="LiveId" clId="{025D549F-445A-462A-BCDF-6EE62F81CC2A}" dt="2024-05-02T05:05:34.305" v="4079" actId="164"/>
          <ac:spMkLst>
            <pc:docMk/>
            <pc:sldMk cId="2461427803" sldId="1013"/>
            <ac:spMk id="82" creationId="{0AA8F8C8-C2DE-A3AB-7B19-863CF0A72326}"/>
          </ac:spMkLst>
        </pc:spChg>
        <pc:spChg chg="add mod">
          <ac:chgData name="rajuahmed1162021@gmail.com" userId="30f68a9591dbc57c" providerId="LiveId" clId="{025D549F-445A-462A-BCDF-6EE62F81CC2A}" dt="2024-05-02T05:06:54.754" v="4086" actId="164"/>
          <ac:spMkLst>
            <pc:docMk/>
            <pc:sldMk cId="2461427803" sldId="1013"/>
            <ac:spMk id="83" creationId="{4CAAC9E8-3465-F7E5-ABCF-935F203C23E5}"/>
          </ac:spMkLst>
        </pc:spChg>
        <pc:spChg chg="add mod">
          <ac:chgData name="rajuahmed1162021@gmail.com" userId="30f68a9591dbc57c" providerId="LiveId" clId="{025D549F-445A-462A-BCDF-6EE62F81CC2A}" dt="2024-05-02T05:05:38.163" v="4080" actId="164"/>
          <ac:spMkLst>
            <pc:docMk/>
            <pc:sldMk cId="2461427803" sldId="1013"/>
            <ac:spMk id="84" creationId="{4C093031-DA57-6821-9016-1FDEEA92F0EF}"/>
          </ac:spMkLst>
        </pc:spChg>
        <pc:spChg chg="add mod">
          <ac:chgData name="rajuahmed1162021@gmail.com" userId="30f68a9591dbc57c" providerId="LiveId" clId="{025D549F-445A-462A-BCDF-6EE62F81CC2A}" dt="2024-05-02T05:05:38.163" v="4080" actId="164"/>
          <ac:spMkLst>
            <pc:docMk/>
            <pc:sldMk cId="2461427803" sldId="1013"/>
            <ac:spMk id="85" creationId="{EAACCC69-4CE0-BA9C-7BEB-9BE681E647F4}"/>
          </ac:spMkLst>
        </pc:spChg>
        <pc:spChg chg="add del mod">
          <ac:chgData name="rajuahmed1162021@gmail.com" userId="30f68a9591dbc57c" providerId="LiveId" clId="{025D549F-445A-462A-BCDF-6EE62F81CC2A}" dt="2024-05-02T05:20:32.062" v="4483" actId="478"/>
          <ac:spMkLst>
            <pc:docMk/>
            <pc:sldMk cId="2461427803" sldId="1013"/>
            <ac:spMk id="93" creationId="{69EC568E-43A2-FCCE-6B68-F10F8EB43DC8}"/>
          </ac:spMkLst>
        </pc:spChg>
        <pc:spChg chg="add mod">
          <ac:chgData name="rajuahmed1162021@gmail.com" userId="30f68a9591dbc57c" providerId="LiveId" clId="{025D549F-445A-462A-BCDF-6EE62F81CC2A}" dt="2024-05-02T05:06:19.172" v="4085" actId="164"/>
          <ac:spMkLst>
            <pc:docMk/>
            <pc:sldMk cId="2461427803" sldId="1013"/>
            <ac:spMk id="97" creationId="{E79397D0-B968-1169-FC31-0937D375DBD7}"/>
          </ac:spMkLst>
        </pc:spChg>
        <pc:spChg chg="mod topLvl">
          <ac:chgData name="rajuahmed1162021@gmail.com" userId="30f68a9591dbc57c" providerId="LiveId" clId="{025D549F-445A-462A-BCDF-6EE62F81CC2A}" dt="2024-05-04T06:45:30.905" v="9406" actId="1037"/>
          <ac:spMkLst>
            <pc:docMk/>
            <pc:sldMk cId="2461427803" sldId="1013"/>
            <ac:spMk id="108" creationId="{5718F996-599F-1660-E98E-A302C7C6B05D}"/>
          </ac:spMkLst>
        </pc:spChg>
        <pc:spChg chg="mod topLvl">
          <ac:chgData name="rajuahmed1162021@gmail.com" userId="30f68a9591dbc57c" providerId="LiveId" clId="{025D549F-445A-462A-BCDF-6EE62F81CC2A}" dt="2024-05-04T06:45:30.905" v="9406" actId="1037"/>
          <ac:spMkLst>
            <pc:docMk/>
            <pc:sldMk cId="2461427803" sldId="1013"/>
            <ac:spMk id="109" creationId="{51F94CF5-4801-2EC4-C467-B58CAC0D0368}"/>
          </ac:spMkLst>
        </pc:spChg>
        <pc:spChg chg="mod topLvl">
          <ac:chgData name="rajuahmed1162021@gmail.com" userId="30f68a9591dbc57c" providerId="LiveId" clId="{025D549F-445A-462A-BCDF-6EE62F81CC2A}" dt="2024-05-04T06:45:30.905" v="9406" actId="1037"/>
          <ac:spMkLst>
            <pc:docMk/>
            <pc:sldMk cId="2461427803" sldId="1013"/>
            <ac:spMk id="110" creationId="{EA543C60-E812-269A-5455-219A2B958F8F}"/>
          </ac:spMkLst>
        </pc:spChg>
        <pc:spChg chg="mod topLvl">
          <ac:chgData name="rajuahmed1162021@gmail.com" userId="30f68a9591dbc57c" providerId="LiveId" clId="{025D549F-445A-462A-BCDF-6EE62F81CC2A}" dt="2024-05-04T06:45:30.905" v="9406" actId="1037"/>
          <ac:spMkLst>
            <pc:docMk/>
            <pc:sldMk cId="2461427803" sldId="1013"/>
            <ac:spMk id="111" creationId="{25DFE328-AC40-83A6-A140-CA7ABBAC1D61}"/>
          </ac:spMkLst>
        </pc:spChg>
        <pc:spChg chg="del mod topLvl">
          <ac:chgData name="rajuahmed1162021@gmail.com" userId="30f68a9591dbc57c" providerId="LiveId" clId="{025D549F-445A-462A-BCDF-6EE62F81CC2A}" dt="2024-05-04T03:22:25.856" v="7348" actId="478"/>
          <ac:spMkLst>
            <pc:docMk/>
            <pc:sldMk cId="2461427803" sldId="1013"/>
            <ac:spMk id="112" creationId="{75E7D239-882F-CA12-4AE2-BC4DC8EF3FD0}"/>
          </ac:spMkLst>
        </pc:spChg>
        <pc:spChg chg="mod topLvl">
          <ac:chgData name="rajuahmed1162021@gmail.com" userId="30f68a9591dbc57c" providerId="LiveId" clId="{025D549F-445A-462A-BCDF-6EE62F81CC2A}" dt="2024-05-04T06:45:30.905" v="9406" actId="1037"/>
          <ac:spMkLst>
            <pc:docMk/>
            <pc:sldMk cId="2461427803" sldId="1013"/>
            <ac:spMk id="113" creationId="{5F11AC7F-1D0F-3290-D7A0-F100F2486EAE}"/>
          </ac:spMkLst>
        </pc:spChg>
        <pc:spChg chg="del mod topLvl">
          <ac:chgData name="rajuahmed1162021@gmail.com" userId="30f68a9591dbc57c" providerId="LiveId" clId="{025D549F-445A-462A-BCDF-6EE62F81CC2A}" dt="2024-05-04T03:22:53.889" v="7356" actId="478"/>
          <ac:spMkLst>
            <pc:docMk/>
            <pc:sldMk cId="2461427803" sldId="1013"/>
            <ac:spMk id="114" creationId="{C59E336D-894F-965E-0143-264EA99FB1D6}"/>
          </ac:spMkLst>
        </pc:spChg>
        <pc:spChg chg="mod topLvl">
          <ac:chgData name="rajuahmed1162021@gmail.com" userId="30f68a9591dbc57c" providerId="LiveId" clId="{025D549F-445A-462A-BCDF-6EE62F81CC2A}" dt="2024-05-04T06:45:30.905" v="9406" actId="1037"/>
          <ac:spMkLst>
            <pc:docMk/>
            <pc:sldMk cId="2461427803" sldId="1013"/>
            <ac:spMk id="115" creationId="{1E4DD418-1BC6-876F-E415-CF00D998EF83}"/>
          </ac:spMkLst>
        </pc:spChg>
        <pc:spChg chg="mod topLvl">
          <ac:chgData name="rajuahmed1162021@gmail.com" userId="30f68a9591dbc57c" providerId="LiveId" clId="{025D549F-445A-462A-BCDF-6EE62F81CC2A}" dt="2024-05-04T06:45:30.905" v="9406" actId="1037"/>
          <ac:spMkLst>
            <pc:docMk/>
            <pc:sldMk cId="2461427803" sldId="1013"/>
            <ac:spMk id="116" creationId="{E993F406-5177-96DB-218D-27C4048B5D20}"/>
          </ac:spMkLst>
        </pc:spChg>
        <pc:spChg chg="mod topLvl">
          <ac:chgData name="rajuahmed1162021@gmail.com" userId="30f68a9591dbc57c" providerId="LiveId" clId="{025D549F-445A-462A-BCDF-6EE62F81CC2A}" dt="2024-05-04T06:45:30.905" v="9406" actId="1037"/>
          <ac:spMkLst>
            <pc:docMk/>
            <pc:sldMk cId="2461427803" sldId="1013"/>
            <ac:spMk id="117" creationId="{2FEA8105-D8BA-9689-60B4-39906B3DD08B}"/>
          </ac:spMkLst>
        </pc:spChg>
        <pc:spChg chg="mod topLvl">
          <ac:chgData name="rajuahmed1162021@gmail.com" userId="30f68a9591dbc57c" providerId="LiveId" clId="{025D549F-445A-462A-BCDF-6EE62F81CC2A}" dt="2024-05-04T06:45:30.905" v="9406" actId="1037"/>
          <ac:spMkLst>
            <pc:docMk/>
            <pc:sldMk cId="2461427803" sldId="1013"/>
            <ac:spMk id="118" creationId="{3A840C11-E22E-8316-DC2E-0205EBA47487}"/>
          </ac:spMkLst>
        </pc:spChg>
        <pc:spChg chg="del mod topLvl">
          <ac:chgData name="rajuahmed1162021@gmail.com" userId="30f68a9591dbc57c" providerId="LiveId" clId="{025D549F-445A-462A-BCDF-6EE62F81CC2A}" dt="2024-05-04T03:22:40.689" v="7352" actId="478"/>
          <ac:spMkLst>
            <pc:docMk/>
            <pc:sldMk cId="2461427803" sldId="1013"/>
            <ac:spMk id="119" creationId="{8BF37641-2AFF-B653-3D9E-7AAEACE05EFC}"/>
          </ac:spMkLst>
        </pc:spChg>
        <pc:spChg chg="mod topLvl">
          <ac:chgData name="rajuahmed1162021@gmail.com" userId="30f68a9591dbc57c" providerId="LiveId" clId="{025D549F-445A-462A-BCDF-6EE62F81CC2A}" dt="2024-05-04T06:44:40.345" v="9395" actId="165"/>
          <ac:spMkLst>
            <pc:docMk/>
            <pc:sldMk cId="2461427803" sldId="1013"/>
            <ac:spMk id="121" creationId="{BE1A3E1F-0563-55E1-5A2F-7BD081D16188}"/>
          </ac:spMkLst>
        </pc:spChg>
        <pc:spChg chg="mod topLvl">
          <ac:chgData name="rajuahmed1162021@gmail.com" userId="30f68a9591dbc57c" providerId="LiveId" clId="{025D549F-445A-462A-BCDF-6EE62F81CC2A}" dt="2024-05-04T06:45:13.335" v="9400" actId="208"/>
          <ac:spMkLst>
            <pc:docMk/>
            <pc:sldMk cId="2461427803" sldId="1013"/>
            <ac:spMk id="122" creationId="{9CAF9FE5-14DE-D736-84B0-028204EAC65D}"/>
          </ac:spMkLst>
        </pc:spChg>
        <pc:spChg chg="mod topLvl">
          <ac:chgData name="rajuahmed1162021@gmail.com" userId="30f68a9591dbc57c" providerId="LiveId" clId="{025D549F-445A-462A-BCDF-6EE62F81CC2A}" dt="2024-05-04T06:44:40.345" v="9395" actId="165"/>
          <ac:spMkLst>
            <pc:docMk/>
            <pc:sldMk cId="2461427803" sldId="1013"/>
            <ac:spMk id="123" creationId="{322A5C85-459A-D392-8081-9B74F8CCC91A}"/>
          </ac:spMkLst>
        </pc:spChg>
        <pc:spChg chg="mod topLvl">
          <ac:chgData name="rajuahmed1162021@gmail.com" userId="30f68a9591dbc57c" providerId="LiveId" clId="{025D549F-445A-462A-BCDF-6EE62F81CC2A}" dt="2024-05-04T06:45:06.623" v="9399" actId="208"/>
          <ac:spMkLst>
            <pc:docMk/>
            <pc:sldMk cId="2461427803" sldId="1013"/>
            <ac:spMk id="124" creationId="{8E782619-D060-A687-95F5-B7C7FBC7FCFF}"/>
          </ac:spMkLst>
        </pc:spChg>
        <pc:spChg chg="mod topLvl">
          <ac:chgData name="rajuahmed1162021@gmail.com" userId="30f68a9591dbc57c" providerId="LiveId" clId="{025D549F-445A-462A-BCDF-6EE62F81CC2A}" dt="2024-05-04T06:44:57.792" v="9398" actId="207"/>
          <ac:spMkLst>
            <pc:docMk/>
            <pc:sldMk cId="2461427803" sldId="1013"/>
            <ac:spMk id="125" creationId="{D0146130-F0DF-27E3-97EA-FE06F8643BEC}"/>
          </ac:spMkLst>
        </pc:spChg>
        <pc:spChg chg="mod ord topLvl">
          <ac:chgData name="rajuahmed1162021@gmail.com" userId="30f68a9591dbc57c" providerId="LiveId" clId="{025D549F-445A-462A-BCDF-6EE62F81CC2A}" dt="2024-05-04T06:44:49.525" v="9397" actId="167"/>
          <ac:spMkLst>
            <pc:docMk/>
            <pc:sldMk cId="2461427803" sldId="1013"/>
            <ac:spMk id="126" creationId="{9B547E7E-0945-DEF2-9294-D0BA1417DA5C}"/>
          </ac:spMkLst>
        </pc:spChg>
        <pc:spChg chg="add del mod">
          <ac:chgData name="rajuahmed1162021@gmail.com" userId="30f68a9591dbc57c" providerId="LiveId" clId="{025D549F-445A-462A-BCDF-6EE62F81CC2A}" dt="2024-05-02T05:38:07.073" v="4631" actId="21"/>
          <ac:spMkLst>
            <pc:docMk/>
            <pc:sldMk cId="2461427803" sldId="1013"/>
            <ac:spMk id="127" creationId="{FDE914D6-F54B-F092-CD32-9E1E8A8A2DDB}"/>
          </ac:spMkLst>
        </pc:spChg>
        <pc:spChg chg="add del mod">
          <ac:chgData name="rajuahmed1162021@gmail.com" userId="30f68a9591dbc57c" providerId="LiveId" clId="{025D549F-445A-462A-BCDF-6EE62F81CC2A}" dt="2024-05-02T05:28:55.451" v="4515" actId="478"/>
          <ac:spMkLst>
            <pc:docMk/>
            <pc:sldMk cId="2461427803" sldId="1013"/>
            <ac:spMk id="128" creationId="{00D9A89D-2923-5011-F770-06F8246E9925}"/>
          </ac:spMkLst>
        </pc:spChg>
        <pc:spChg chg="add del mod">
          <ac:chgData name="rajuahmed1162021@gmail.com" userId="30f68a9591dbc57c" providerId="LiveId" clId="{025D549F-445A-462A-BCDF-6EE62F81CC2A}" dt="2024-05-02T05:31:26.618" v="4558" actId="478"/>
          <ac:spMkLst>
            <pc:docMk/>
            <pc:sldMk cId="2461427803" sldId="1013"/>
            <ac:spMk id="132" creationId="{2B5C75CD-B3AB-D947-508A-6C07267352B4}"/>
          </ac:spMkLst>
        </pc:spChg>
        <pc:spChg chg="add del mod">
          <ac:chgData name="rajuahmed1162021@gmail.com" userId="30f68a9591dbc57c" providerId="LiveId" clId="{025D549F-445A-462A-BCDF-6EE62F81CC2A}" dt="2024-05-02T05:38:10.393" v="4632" actId="478"/>
          <ac:spMkLst>
            <pc:docMk/>
            <pc:sldMk cId="2461427803" sldId="1013"/>
            <ac:spMk id="148" creationId="{DFEB8597-E165-3E31-962E-7DA516315863}"/>
          </ac:spMkLst>
        </pc:spChg>
        <pc:grpChg chg="add del mod">
          <ac:chgData name="rajuahmed1162021@gmail.com" userId="30f68a9591dbc57c" providerId="LiveId" clId="{025D549F-445A-462A-BCDF-6EE62F81CC2A}" dt="2024-05-02T05:34:46.010" v="4599" actId="478"/>
          <ac:grpSpMkLst>
            <pc:docMk/>
            <pc:sldMk cId="2461427803" sldId="1013"/>
            <ac:grpSpMk id="2" creationId="{D3B8CE6E-46A2-DA38-945C-5F53F462ABAB}"/>
          </ac:grpSpMkLst>
        </pc:grpChg>
        <pc:grpChg chg="add del mod">
          <ac:chgData name="rajuahmed1162021@gmail.com" userId="30f68a9591dbc57c" providerId="LiveId" clId="{025D549F-445A-462A-BCDF-6EE62F81CC2A}" dt="2024-05-04T06:43:11.299" v="9370" actId="165"/>
          <ac:grpSpMkLst>
            <pc:docMk/>
            <pc:sldMk cId="2461427803" sldId="1013"/>
            <ac:grpSpMk id="13" creationId="{B0B2E54D-2D25-0EE7-B321-E7E6F1670E4A}"/>
          </ac:grpSpMkLst>
        </pc:grpChg>
        <pc:grpChg chg="add del mod">
          <ac:chgData name="rajuahmed1162021@gmail.com" userId="30f68a9591dbc57c" providerId="LiveId" clId="{025D549F-445A-462A-BCDF-6EE62F81CC2A}" dt="2024-05-04T06:43:11.299" v="9370" actId="165"/>
          <ac:grpSpMkLst>
            <pc:docMk/>
            <pc:sldMk cId="2461427803" sldId="1013"/>
            <ac:grpSpMk id="14" creationId="{9D7F77E3-3149-FFDE-A668-844F1BBDD809}"/>
          </ac:grpSpMkLst>
        </pc:grpChg>
        <pc:grpChg chg="add del mod">
          <ac:chgData name="rajuahmed1162021@gmail.com" userId="30f68a9591dbc57c" providerId="LiveId" clId="{025D549F-445A-462A-BCDF-6EE62F81CC2A}" dt="2024-05-04T06:43:11.299" v="9370" actId="165"/>
          <ac:grpSpMkLst>
            <pc:docMk/>
            <pc:sldMk cId="2461427803" sldId="1013"/>
            <ac:grpSpMk id="15" creationId="{A1B4CF2D-2777-B0BF-F07F-1D6DF4DA6355}"/>
          </ac:grpSpMkLst>
        </pc:grpChg>
        <pc:grpChg chg="add del mod">
          <ac:chgData name="rajuahmed1162021@gmail.com" userId="30f68a9591dbc57c" providerId="LiveId" clId="{025D549F-445A-462A-BCDF-6EE62F81CC2A}" dt="2024-05-02T05:20:32.062" v="4483" actId="478"/>
          <ac:grpSpMkLst>
            <pc:docMk/>
            <pc:sldMk cId="2461427803" sldId="1013"/>
            <ac:grpSpMk id="98" creationId="{C76728F4-C2B0-4B5A-093C-4D7D7B8EF764}"/>
          </ac:grpSpMkLst>
        </pc:grpChg>
        <pc:grpChg chg="add mod">
          <ac:chgData name="rajuahmed1162021@gmail.com" userId="30f68a9591dbc57c" providerId="LiveId" clId="{025D549F-445A-462A-BCDF-6EE62F81CC2A}" dt="2024-05-02T05:06:19.172" v="4085" actId="164"/>
          <ac:grpSpMkLst>
            <pc:docMk/>
            <pc:sldMk cId="2461427803" sldId="1013"/>
            <ac:grpSpMk id="99" creationId="{CCA424A7-FE12-B727-502C-08BE05C6467F}"/>
          </ac:grpSpMkLst>
        </pc:grpChg>
        <pc:grpChg chg="add mod">
          <ac:chgData name="rajuahmed1162021@gmail.com" userId="30f68a9591dbc57c" providerId="LiveId" clId="{025D549F-445A-462A-BCDF-6EE62F81CC2A}" dt="2024-05-02T05:06:19.172" v="4085" actId="164"/>
          <ac:grpSpMkLst>
            <pc:docMk/>
            <pc:sldMk cId="2461427803" sldId="1013"/>
            <ac:grpSpMk id="100" creationId="{96458FAF-09B5-E8A4-8F0F-C4873CC6FB19}"/>
          </ac:grpSpMkLst>
        </pc:grpChg>
        <pc:grpChg chg="add mod">
          <ac:chgData name="rajuahmed1162021@gmail.com" userId="30f68a9591dbc57c" providerId="LiveId" clId="{025D549F-445A-462A-BCDF-6EE62F81CC2A}" dt="2024-05-02T05:06:19.172" v="4085" actId="164"/>
          <ac:grpSpMkLst>
            <pc:docMk/>
            <pc:sldMk cId="2461427803" sldId="1013"/>
            <ac:grpSpMk id="101" creationId="{D0417A2F-4A27-D2D1-A044-B4AC55CEA0D6}"/>
          </ac:grpSpMkLst>
        </pc:grpChg>
        <pc:grpChg chg="add mod">
          <ac:chgData name="rajuahmed1162021@gmail.com" userId="30f68a9591dbc57c" providerId="LiveId" clId="{025D549F-445A-462A-BCDF-6EE62F81CC2A}" dt="2024-05-02T05:06:54.754" v="4086" actId="164"/>
          <ac:grpSpMkLst>
            <pc:docMk/>
            <pc:sldMk cId="2461427803" sldId="1013"/>
            <ac:grpSpMk id="102" creationId="{1DA66D32-C377-BF08-BA81-0760F267206D}"/>
          </ac:grpSpMkLst>
        </pc:grpChg>
        <pc:grpChg chg="add mod">
          <ac:chgData name="rajuahmed1162021@gmail.com" userId="30f68a9591dbc57c" providerId="LiveId" clId="{025D549F-445A-462A-BCDF-6EE62F81CC2A}" dt="2024-05-02T05:06:54.754" v="4086" actId="164"/>
          <ac:grpSpMkLst>
            <pc:docMk/>
            <pc:sldMk cId="2461427803" sldId="1013"/>
            <ac:grpSpMk id="103" creationId="{3C94282F-E602-0174-08E6-2B2EE79E4887}"/>
          </ac:grpSpMkLst>
        </pc:grpChg>
        <pc:grpChg chg="add mod">
          <ac:chgData name="rajuahmed1162021@gmail.com" userId="30f68a9591dbc57c" providerId="LiveId" clId="{025D549F-445A-462A-BCDF-6EE62F81CC2A}" dt="2024-05-02T05:06:54.754" v="4086" actId="164"/>
          <ac:grpSpMkLst>
            <pc:docMk/>
            <pc:sldMk cId="2461427803" sldId="1013"/>
            <ac:grpSpMk id="104" creationId="{25E20F14-80B2-269E-0092-BB7C7E4AD535}"/>
          </ac:grpSpMkLst>
        </pc:grpChg>
        <pc:grpChg chg="add del mod">
          <ac:chgData name="rajuahmed1162021@gmail.com" userId="30f68a9591dbc57c" providerId="LiveId" clId="{025D549F-445A-462A-BCDF-6EE62F81CC2A}" dt="2024-05-02T05:20:32.062" v="4483" actId="478"/>
          <ac:grpSpMkLst>
            <pc:docMk/>
            <pc:sldMk cId="2461427803" sldId="1013"/>
            <ac:grpSpMk id="105" creationId="{D6F7437E-779B-A5CB-AC6F-E34EF15416FF}"/>
          </ac:grpSpMkLst>
        </pc:grpChg>
        <pc:grpChg chg="add del mod">
          <ac:chgData name="rajuahmed1162021@gmail.com" userId="30f68a9591dbc57c" providerId="LiveId" clId="{025D549F-445A-462A-BCDF-6EE62F81CC2A}" dt="2024-05-02T05:20:32.062" v="4483" actId="478"/>
          <ac:grpSpMkLst>
            <pc:docMk/>
            <pc:sldMk cId="2461427803" sldId="1013"/>
            <ac:grpSpMk id="106" creationId="{7EDB2D04-F768-460B-3DBE-BCEC49261881}"/>
          </ac:grpSpMkLst>
        </pc:grpChg>
        <pc:grpChg chg="add del mod">
          <ac:chgData name="rajuahmed1162021@gmail.com" userId="30f68a9591dbc57c" providerId="LiveId" clId="{025D549F-445A-462A-BCDF-6EE62F81CC2A}" dt="2024-05-02T05:34:03.732" v="4589" actId="165"/>
          <ac:grpSpMkLst>
            <pc:docMk/>
            <pc:sldMk cId="2461427803" sldId="1013"/>
            <ac:grpSpMk id="107" creationId="{D1E8CE9D-B821-C458-80CF-CBBA899BFB80}"/>
          </ac:grpSpMkLst>
        </pc:grpChg>
        <pc:grpChg chg="add del mod">
          <ac:chgData name="rajuahmed1162021@gmail.com" userId="30f68a9591dbc57c" providerId="LiveId" clId="{025D549F-445A-462A-BCDF-6EE62F81CC2A}" dt="2024-05-02T05:29:04.483" v="4517" actId="165"/>
          <ac:grpSpMkLst>
            <pc:docMk/>
            <pc:sldMk cId="2461427803" sldId="1013"/>
            <ac:grpSpMk id="120" creationId="{61A65559-97FF-1138-11C7-59DC2FA8BA47}"/>
          </ac:grpSpMkLst>
        </pc:grpChg>
        <pc:grpChg chg="add del mod">
          <ac:chgData name="rajuahmed1162021@gmail.com" userId="30f68a9591dbc57c" providerId="LiveId" clId="{025D549F-445A-462A-BCDF-6EE62F81CC2A}" dt="2024-05-02T05:31:38.912" v="4559" actId="165"/>
          <ac:grpSpMkLst>
            <pc:docMk/>
            <pc:sldMk cId="2461427803" sldId="1013"/>
            <ac:grpSpMk id="129" creationId="{2448051D-636E-3AE3-856B-E8817691BB80}"/>
          </ac:grpSpMkLst>
        </pc:grpChg>
        <pc:grpChg chg="add del mod">
          <ac:chgData name="rajuahmed1162021@gmail.com" userId="30f68a9591dbc57c" providerId="LiveId" clId="{025D549F-445A-462A-BCDF-6EE62F81CC2A}" dt="2024-05-02T05:31:38.912" v="4559" actId="165"/>
          <ac:grpSpMkLst>
            <pc:docMk/>
            <pc:sldMk cId="2461427803" sldId="1013"/>
            <ac:grpSpMk id="130" creationId="{F9AC2763-434D-2DA6-927B-A8F7E24AC7A6}"/>
          </ac:grpSpMkLst>
        </pc:grpChg>
        <pc:grpChg chg="add del mod">
          <ac:chgData name="rajuahmed1162021@gmail.com" userId="30f68a9591dbc57c" providerId="LiveId" clId="{025D549F-445A-462A-BCDF-6EE62F81CC2A}" dt="2024-05-02T05:31:38.912" v="4559" actId="165"/>
          <ac:grpSpMkLst>
            <pc:docMk/>
            <pc:sldMk cId="2461427803" sldId="1013"/>
            <ac:grpSpMk id="131" creationId="{862553D2-439C-33E9-ECED-73E4E1F6FC70}"/>
          </ac:grpSpMkLst>
        </pc:grpChg>
        <pc:grpChg chg="add del mod">
          <ac:chgData name="rajuahmed1162021@gmail.com" userId="30f68a9591dbc57c" providerId="LiveId" clId="{025D549F-445A-462A-BCDF-6EE62F81CC2A}" dt="2024-05-02T05:32:04.768" v="4565" actId="165"/>
          <ac:grpSpMkLst>
            <pc:docMk/>
            <pc:sldMk cId="2461427803" sldId="1013"/>
            <ac:grpSpMk id="133" creationId="{2D0A0BCF-5A3F-829C-A516-998961A01E8D}"/>
          </ac:grpSpMkLst>
        </pc:grpChg>
        <pc:grpChg chg="add del mod">
          <ac:chgData name="rajuahmed1162021@gmail.com" userId="30f68a9591dbc57c" providerId="LiveId" clId="{025D549F-445A-462A-BCDF-6EE62F81CC2A}" dt="2024-05-04T03:21:12.765" v="7309" actId="165"/>
          <ac:grpSpMkLst>
            <pc:docMk/>
            <pc:sldMk cId="2461427803" sldId="1013"/>
            <ac:grpSpMk id="134" creationId="{9490389D-66C2-EB57-E7BB-6A7D0D3AFE5B}"/>
          </ac:grpSpMkLst>
        </pc:grpChg>
        <pc:grpChg chg="add del mod">
          <ac:chgData name="rajuahmed1162021@gmail.com" userId="30f68a9591dbc57c" providerId="LiveId" clId="{025D549F-445A-462A-BCDF-6EE62F81CC2A}" dt="2024-05-04T03:21:12.765" v="7309" actId="165"/>
          <ac:grpSpMkLst>
            <pc:docMk/>
            <pc:sldMk cId="2461427803" sldId="1013"/>
            <ac:grpSpMk id="135" creationId="{042CB49A-2CC7-9689-4AF5-BDFC3D62E856}"/>
          </ac:grpSpMkLst>
        </pc:grpChg>
        <pc:grpChg chg="add del mod">
          <ac:chgData name="rajuahmed1162021@gmail.com" userId="30f68a9591dbc57c" providerId="LiveId" clId="{025D549F-445A-462A-BCDF-6EE62F81CC2A}" dt="2024-05-04T03:21:12.765" v="7309" actId="165"/>
          <ac:grpSpMkLst>
            <pc:docMk/>
            <pc:sldMk cId="2461427803" sldId="1013"/>
            <ac:grpSpMk id="136" creationId="{58938F1F-40BD-C83D-0D44-B3BA5298683A}"/>
          </ac:grpSpMkLst>
        </pc:grpChg>
        <pc:grpChg chg="add del mod">
          <ac:chgData name="rajuahmed1162021@gmail.com" userId="30f68a9591dbc57c" providerId="LiveId" clId="{025D549F-445A-462A-BCDF-6EE62F81CC2A}" dt="2024-05-02T05:36:42.107" v="4617" actId="165"/>
          <ac:grpSpMkLst>
            <pc:docMk/>
            <pc:sldMk cId="2461427803" sldId="1013"/>
            <ac:grpSpMk id="137" creationId="{C1E680D3-1EE0-6832-8C34-7A90B918D98B}"/>
          </ac:grpSpMkLst>
        </pc:grpChg>
        <pc:grpChg chg="add del mod ord topLvl">
          <ac:chgData name="rajuahmed1162021@gmail.com" userId="30f68a9591dbc57c" providerId="LiveId" clId="{025D549F-445A-462A-BCDF-6EE62F81CC2A}" dt="2024-05-04T06:44:40.345" v="9395" actId="165"/>
          <ac:grpSpMkLst>
            <pc:docMk/>
            <pc:sldMk cId="2461427803" sldId="1013"/>
            <ac:grpSpMk id="142" creationId="{50D63449-A078-EA7A-1564-F1E82A68512F}"/>
          </ac:grpSpMkLst>
        </pc:grpChg>
        <pc:grpChg chg="add del mod topLvl">
          <ac:chgData name="rajuahmed1162021@gmail.com" userId="30f68a9591dbc57c" providerId="LiveId" clId="{025D549F-445A-462A-BCDF-6EE62F81CC2A}" dt="2024-05-04T06:44:40.345" v="9395" actId="165"/>
          <ac:grpSpMkLst>
            <pc:docMk/>
            <pc:sldMk cId="2461427803" sldId="1013"/>
            <ac:grpSpMk id="143" creationId="{919F84DA-BB49-9A13-DC30-F06F394F8A96}"/>
          </ac:grpSpMkLst>
        </pc:grpChg>
        <pc:grpChg chg="add del mod topLvl">
          <ac:chgData name="rajuahmed1162021@gmail.com" userId="30f68a9591dbc57c" providerId="LiveId" clId="{025D549F-445A-462A-BCDF-6EE62F81CC2A}" dt="2024-05-04T06:44:40.345" v="9395" actId="165"/>
          <ac:grpSpMkLst>
            <pc:docMk/>
            <pc:sldMk cId="2461427803" sldId="1013"/>
            <ac:grpSpMk id="144" creationId="{1226441D-AAEE-1CF7-AC4E-7582BAA309A3}"/>
          </ac:grpSpMkLst>
        </pc:grpChg>
        <pc:grpChg chg="add del mod">
          <ac:chgData name="rajuahmed1162021@gmail.com" userId="30f68a9591dbc57c" providerId="LiveId" clId="{025D549F-445A-462A-BCDF-6EE62F81CC2A}" dt="2024-05-04T06:44:21.097" v="9390" actId="165"/>
          <ac:grpSpMkLst>
            <pc:docMk/>
            <pc:sldMk cId="2461427803" sldId="1013"/>
            <ac:grpSpMk id="145" creationId="{6A5FB221-FB97-D660-FEF4-F1A7AECCED92}"/>
          </ac:grpSpMkLst>
        </pc:grpChg>
        <pc:graphicFrameChg chg="del">
          <ac:chgData name="rajuahmed1162021@gmail.com" userId="30f68a9591dbc57c" providerId="LiveId" clId="{025D549F-445A-462A-BCDF-6EE62F81CC2A}" dt="2024-04-30T04:41:27.790" v="4038" actId="478"/>
          <ac:graphicFrameMkLst>
            <pc:docMk/>
            <pc:sldMk cId="2461427803" sldId="1013"/>
            <ac:graphicFrameMk id="8" creationId="{891EA995-7B04-D956-DF11-02D28E48CC23}"/>
          </ac:graphicFrameMkLst>
        </pc:graphicFrameChg>
        <pc:cxnChg chg="mod">
          <ac:chgData name="rajuahmed1162021@gmail.com" userId="30f68a9591dbc57c" providerId="LiveId" clId="{025D549F-445A-462A-BCDF-6EE62F81CC2A}" dt="2024-04-29T11:42:03.140" v="2885"/>
          <ac:cxnSpMkLst>
            <pc:docMk/>
            <pc:sldMk cId="2461427803" sldId="1013"/>
            <ac:cxnSpMk id="3" creationId="{101B0E29-6881-5313-FFBF-18796728B905}"/>
          </ac:cxnSpMkLst>
        </pc:cxnChg>
        <pc:cxnChg chg="mod">
          <ac:chgData name="rajuahmed1162021@gmail.com" userId="30f68a9591dbc57c" providerId="LiveId" clId="{025D549F-445A-462A-BCDF-6EE62F81CC2A}" dt="2024-04-29T11:42:03.140" v="2885"/>
          <ac:cxnSpMkLst>
            <pc:docMk/>
            <pc:sldMk cId="2461427803" sldId="1013"/>
            <ac:cxnSpMk id="4" creationId="{8F51FCF0-6037-E8D5-5F30-D7271072B12E}"/>
          </ac:cxnSpMkLst>
        </pc:cxnChg>
        <pc:cxnChg chg="mod">
          <ac:chgData name="rajuahmed1162021@gmail.com" userId="30f68a9591dbc57c" providerId="LiveId" clId="{025D549F-445A-462A-BCDF-6EE62F81CC2A}" dt="2024-04-29T11:42:03.140" v="2885"/>
          <ac:cxnSpMkLst>
            <pc:docMk/>
            <pc:sldMk cId="2461427803" sldId="1013"/>
            <ac:cxnSpMk id="7" creationId="{5868932B-09CC-DB2E-EECD-9577EA1976BB}"/>
          </ac:cxnSpMkLst>
        </pc:cxnChg>
        <pc:cxnChg chg="mod">
          <ac:chgData name="rajuahmed1162021@gmail.com" userId="30f68a9591dbc57c" providerId="LiveId" clId="{025D549F-445A-462A-BCDF-6EE62F81CC2A}" dt="2024-04-29T11:42:03.140" v="2885"/>
          <ac:cxnSpMkLst>
            <pc:docMk/>
            <pc:sldMk cId="2461427803" sldId="1013"/>
            <ac:cxnSpMk id="9" creationId="{735F4ACB-F4E8-EBFC-9941-063F7288064B}"/>
          </ac:cxnSpMkLst>
        </pc:cxnChg>
        <pc:cxnChg chg="add del mod">
          <ac:chgData name="rajuahmed1162021@gmail.com" userId="30f68a9591dbc57c" providerId="LiveId" clId="{025D549F-445A-462A-BCDF-6EE62F81CC2A}" dt="2024-05-04T06:42:38.357" v="9364" actId="478"/>
          <ac:cxnSpMkLst>
            <pc:docMk/>
            <pc:sldMk cId="2461427803" sldId="1013"/>
            <ac:cxnSpMk id="10" creationId="{25A88DFC-53DB-0383-06A1-FD06AB13CD53}"/>
          </ac:cxnSpMkLst>
        </pc:cxnChg>
        <pc:cxnChg chg="add del mod">
          <ac:chgData name="rajuahmed1162021@gmail.com" userId="30f68a9591dbc57c" providerId="LiveId" clId="{025D549F-445A-462A-BCDF-6EE62F81CC2A}" dt="2024-05-04T06:42:38.357" v="9364" actId="478"/>
          <ac:cxnSpMkLst>
            <pc:docMk/>
            <pc:sldMk cId="2461427803" sldId="1013"/>
            <ac:cxnSpMk id="11" creationId="{6350B87B-C277-9D75-21F0-9D994386FCF5}"/>
          </ac:cxnSpMkLst>
        </pc:cxnChg>
        <pc:cxnChg chg="add del mod">
          <ac:chgData name="rajuahmed1162021@gmail.com" userId="30f68a9591dbc57c" providerId="LiveId" clId="{025D549F-445A-462A-BCDF-6EE62F81CC2A}" dt="2024-05-04T06:42:38.357" v="9364" actId="478"/>
          <ac:cxnSpMkLst>
            <pc:docMk/>
            <pc:sldMk cId="2461427803" sldId="1013"/>
            <ac:cxnSpMk id="12" creationId="{E0F5984F-90E3-04F9-A15D-26E8401D9843}"/>
          </ac:cxnSpMkLst>
        </pc:cxnChg>
        <pc:cxnChg chg="add del mod">
          <ac:chgData name="rajuahmed1162021@gmail.com" userId="30f68a9591dbc57c" providerId="LiveId" clId="{025D549F-445A-462A-BCDF-6EE62F81CC2A}" dt="2024-05-02T05:20:32.062" v="4483" actId="478"/>
          <ac:cxnSpMkLst>
            <pc:docMk/>
            <pc:sldMk cId="2461427803" sldId="1013"/>
            <ac:cxnSpMk id="23" creationId="{AE549EF2-1F57-14E9-8A29-853B286165FB}"/>
          </ac:cxnSpMkLst>
        </pc:cxnChg>
        <pc:cxnChg chg="add mod">
          <ac:chgData name="rajuahmed1162021@gmail.com" userId="30f68a9591dbc57c" providerId="LiveId" clId="{025D549F-445A-462A-BCDF-6EE62F81CC2A}" dt="2024-05-02T05:06:19.172" v="4085" actId="164"/>
          <ac:cxnSpMkLst>
            <pc:docMk/>
            <pc:sldMk cId="2461427803" sldId="1013"/>
            <ac:cxnSpMk id="72" creationId="{8F7C35F8-5E17-B792-BC86-F4E71D5BB658}"/>
          </ac:cxnSpMkLst>
        </pc:cxnChg>
        <pc:cxnChg chg="add mod">
          <ac:chgData name="rajuahmed1162021@gmail.com" userId="30f68a9591dbc57c" providerId="LiveId" clId="{025D549F-445A-462A-BCDF-6EE62F81CC2A}" dt="2024-05-02T05:06:19.172" v="4085" actId="164"/>
          <ac:cxnSpMkLst>
            <pc:docMk/>
            <pc:sldMk cId="2461427803" sldId="1013"/>
            <ac:cxnSpMk id="73" creationId="{B152AB44-7423-EF5C-214B-28177CE6E82B}"/>
          </ac:cxnSpMkLst>
        </pc:cxnChg>
        <pc:cxnChg chg="add mod">
          <ac:chgData name="rajuahmed1162021@gmail.com" userId="30f68a9591dbc57c" providerId="LiveId" clId="{025D549F-445A-462A-BCDF-6EE62F81CC2A}" dt="2024-05-02T05:06:19.172" v="4085" actId="164"/>
          <ac:cxnSpMkLst>
            <pc:docMk/>
            <pc:sldMk cId="2461427803" sldId="1013"/>
            <ac:cxnSpMk id="74" creationId="{EA156A99-6328-F30B-A94E-79F611D8B8CF}"/>
          </ac:cxnSpMkLst>
        </pc:cxnChg>
        <pc:cxnChg chg="add mod">
          <ac:chgData name="rajuahmed1162021@gmail.com" userId="30f68a9591dbc57c" providerId="LiveId" clId="{025D549F-445A-462A-BCDF-6EE62F81CC2A}" dt="2024-05-02T05:06:19.172" v="4085" actId="164"/>
          <ac:cxnSpMkLst>
            <pc:docMk/>
            <pc:sldMk cId="2461427803" sldId="1013"/>
            <ac:cxnSpMk id="75" creationId="{446E471D-984F-3E82-4AE8-2C9CD62E7EF1}"/>
          </ac:cxnSpMkLst>
        </pc:cxnChg>
        <pc:cxnChg chg="add mod">
          <ac:chgData name="rajuahmed1162021@gmail.com" userId="30f68a9591dbc57c" providerId="LiveId" clId="{025D549F-445A-462A-BCDF-6EE62F81CC2A}" dt="2024-05-02T05:06:54.754" v="4086" actId="164"/>
          <ac:cxnSpMkLst>
            <pc:docMk/>
            <pc:sldMk cId="2461427803" sldId="1013"/>
            <ac:cxnSpMk id="86" creationId="{907D4758-6E28-6433-0547-958D3A5DFBD7}"/>
          </ac:cxnSpMkLst>
        </pc:cxnChg>
        <pc:cxnChg chg="add mod">
          <ac:chgData name="rajuahmed1162021@gmail.com" userId="30f68a9591dbc57c" providerId="LiveId" clId="{025D549F-445A-462A-BCDF-6EE62F81CC2A}" dt="2024-05-02T05:06:54.754" v="4086" actId="164"/>
          <ac:cxnSpMkLst>
            <pc:docMk/>
            <pc:sldMk cId="2461427803" sldId="1013"/>
            <ac:cxnSpMk id="87" creationId="{201C78E6-BDA8-3800-C027-A52D2ECA1653}"/>
          </ac:cxnSpMkLst>
        </pc:cxnChg>
        <pc:cxnChg chg="add mod">
          <ac:chgData name="rajuahmed1162021@gmail.com" userId="30f68a9591dbc57c" providerId="LiveId" clId="{025D549F-445A-462A-BCDF-6EE62F81CC2A}" dt="2024-05-02T05:06:54.754" v="4086" actId="164"/>
          <ac:cxnSpMkLst>
            <pc:docMk/>
            <pc:sldMk cId="2461427803" sldId="1013"/>
            <ac:cxnSpMk id="88" creationId="{8E418857-2CF7-2E61-D35A-25D08740A166}"/>
          </ac:cxnSpMkLst>
        </pc:cxnChg>
        <pc:cxnChg chg="add mod">
          <ac:chgData name="rajuahmed1162021@gmail.com" userId="30f68a9591dbc57c" providerId="LiveId" clId="{025D549F-445A-462A-BCDF-6EE62F81CC2A}" dt="2024-05-02T05:06:54.754" v="4086" actId="164"/>
          <ac:cxnSpMkLst>
            <pc:docMk/>
            <pc:sldMk cId="2461427803" sldId="1013"/>
            <ac:cxnSpMk id="89" creationId="{0664992A-9B26-C42D-7BAD-F21C008B3C87}"/>
          </ac:cxnSpMkLst>
        </pc:cxnChg>
        <pc:cxnChg chg="add del mod">
          <ac:chgData name="rajuahmed1162021@gmail.com" userId="30f68a9591dbc57c" providerId="LiveId" clId="{025D549F-445A-462A-BCDF-6EE62F81CC2A}" dt="2024-05-02T05:20:32.062" v="4483" actId="478"/>
          <ac:cxnSpMkLst>
            <pc:docMk/>
            <pc:sldMk cId="2461427803" sldId="1013"/>
            <ac:cxnSpMk id="90" creationId="{04529230-4D84-EF82-DDB6-CB47800D8C4C}"/>
          </ac:cxnSpMkLst>
        </pc:cxnChg>
        <pc:cxnChg chg="add del mod">
          <ac:chgData name="rajuahmed1162021@gmail.com" userId="30f68a9591dbc57c" providerId="LiveId" clId="{025D549F-445A-462A-BCDF-6EE62F81CC2A}" dt="2024-05-02T05:20:32.062" v="4483" actId="478"/>
          <ac:cxnSpMkLst>
            <pc:docMk/>
            <pc:sldMk cId="2461427803" sldId="1013"/>
            <ac:cxnSpMk id="91" creationId="{701B19FA-2B79-6C9F-D96A-FD1C82BAA201}"/>
          </ac:cxnSpMkLst>
        </pc:cxnChg>
        <pc:cxnChg chg="add del mod">
          <ac:chgData name="rajuahmed1162021@gmail.com" userId="30f68a9591dbc57c" providerId="LiveId" clId="{025D549F-445A-462A-BCDF-6EE62F81CC2A}" dt="2024-05-02T05:20:32.062" v="4483" actId="478"/>
          <ac:cxnSpMkLst>
            <pc:docMk/>
            <pc:sldMk cId="2461427803" sldId="1013"/>
            <ac:cxnSpMk id="92" creationId="{AD6396B6-D828-98CC-BDAA-3ADC1E0BD67E}"/>
          </ac:cxnSpMkLst>
        </pc:cxnChg>
        <pc:cxnChg chg="add del mod">
          <ac:chgData name="rajuahmed1162021@gmail.com" userId="30f68a9591dbc57c" providerId="LiveId" clId="{025D549F-445A-462A-BCDF-6EE62F81CC2A}" dt="2024-05-02T05:20:32.062" v="4483" actId="478"/>
          <ac:cxnSpMkLst>
            <pc:docMk/>
            <pc:sldMk cId="2461427803" sldId="1013"/>
            <ac:cxnSpMk id="94" creationId="{105193B1-3256-B71E-EA8A-48AC6662ED64}"/>
          </ac:cxnSpMkLst>
        </pc:cxnChg>
        <pc:cxnChg chg="add del mod">
          <ac:chgData name="rajuahmed1162021@gmail.com" userId="30f68a9591dbc57c" providerId="LiveId" clId="{025D549F-445A-462A-BCDF-6EE62F81CC2A}" dt="2024-05-02T05:20:32.062" v="4483" actId="478"/>
          <ac:cxnSpMkLst>
            <pc:docMk/>
            <pc:sldMk cId="2461427803" sldId="1013"/>
            <ac:cxnSpMk id="95" creationId="{CC92B245-8354-5F81-4711-F78F54D94BFD}"/>
          </ac:cxnSpMkLst>
        </pc:cxnChg>
        <pc:cxnChg chg="add del mod">
          <ac:chgData name="rajuahmed1162021@gmail.com" userId="30f68a9591dbc57c" providerId="LiveId" clId="{025D549F-445A-462A-BCDF-6EE62F81CC2A}" dt="2024-05-02T05:20:32.062" v="4483" actId="478"/>
          <ac:cxnSpMkLst>
            <pc:docMk/>
            <pc:sldMk cId="2461427803" sldId="1013"/>
            <ac:cxnSpMk id="96" creationId="{7C0674F5-EDDE-FEDD-EB66-0F9F302DB676}"/>
          </ac:cxnSpMkLst>
        </pc:cxnChg>
        <pc:cxnChg chg="del mod topLvl">
          <ac:chgData name="rajuahmed1162021@gmail.com" userId="30f68a9591dbc57c" providerId="LiveId" clId="{025D549F-445A-462A-BCDF-6EE62F81CC2A}" dt="2024-05-02T05:37:41.225" v="4628" actId="478"/>
          <ac:cxnSpMkLst>
            <pc:docMk/>
            <pc:sldMk cId="2461427803" sldId="1013"/>
            <ac:cxnSpMk id="138" creationId="{6EDCD2AC-4776-E1E3-B9D0-B6899BD4B985}"/>
          </ac:cxnSpMkLst>
        </pc:cxnChg>
        <pc:cxnChg chg="del mod topLvl">
          <ac:chgData name="rajuahmed1162021@gmail.com" userId="30f68a9591dbc57c" providerId="LiveId" clId="{025D549F-445A-462A-BCDF-6EE62F81CC2A}" dt="2024-05-02T05:37:36.617" v="4626" actId="478"/>
          <ac:cxnSpMkLst>
            <pc:docMk/>
            <pc:sldMk cId="2461427803" sldId="1013"/>
            <ac:cxnSpMk id="139" creationId="{0A60FA3D-E762-2848-62F3-475C5DCB9AD9}"/>
          </ac:cxnSpMkLst>
        </pc:cxnChg>
        <pc:cxnChg chg="del mod topLvl">
          <ac:chgData name="rajuahmed1162021@gmail.com" userId="30f68a9591dbc57c" providerId="LiveId" clId="{025D549F-445A-462A-BCDF-6EE62F81CC2A}" dt="2024-05-02T05:37:33.769" v="4625" actId="478"/>
          <ac:cxnSpMkLst>
            <pc:docMk/>
            <pc:sldMk cId="2461427803" sldId="1013"/>
            <ac:cxnSpMk id="140" creationId="{CB1C7928-159C-8DFA-B1A0-03EBDE6FADBF}"/>
          </ac:cxnSpMkLst>
        </pc:cxnChg>
        <pc:cxnChg chg="del mod topLvl">
          <ac:chgData name="rajuahmed1162021@gmail.com" userId="30f68a9591dbc57c" providerId="LiveId" clId="{025D549F-445A-462A-BCDF-6EE62F81CC2A}" dt="2024-05-02T05:37:38.873" v="4627" actId="478"/>
          <ac:cxnSpMkLst>
            <pc:docMk/>
            <pc:sldMk cId="2461427803" sldId="1013"/>
            <ac:cxnSpMk id="141" creationId="{A5438C0C-1D2B-020B-22D0-7BC2E45A5FE9}"/>
          </ac:cxnSpMkLst>
        </pc:cxnChg>
        <pc:cxnChg chg="add del mod">
          <ac:chgData name="rajuahmed1162021@gmail.com" userId="30f68a9591dbc57c" providerId="LiveId" clId="{025D549F-445A-462A-BCDF-6EE62F81CC2A}" dt="2024-05-02T05:37:28.585" v="4623" actId="478"/>
          <ac:cxnSpMkLst>
            <pc:docMk/>
            <pc:sldMk cId="2461427803" sldId="1013"/>
            <ac:cxnSpMk id="146" creationId="{4A3784B3-B79E-C418-2C89-49A246DB36D3}"/>
          </ac:cxnSpMkLst>
        </pc:cxnChg>
        <pc:cxnChg chg="add del mod">
          <ac:chgData name="rajuahmed1162021@gmail.com" userId="30f68a9591dbc57c" providerId="LiveId" clId="{025D549F-445A-462A-BCDF-6EE62F81CC2A}" dt="2024-05-02T05:37:30.650" v="4624" actId="478"/>
          <ac:cxnSpMkLst>
            <pc:docMk/>
            <pc:sldMk cId="2461427803" sldId="1013"/>
            <ac:cxnSpMk id="147" creationId="{8A0DA2A3-2AF8-06A3-99C9-6FD9C717DC93}"/>
          </ac:cxnSpMkLst>
        </pc:cxnChg>
      </pc:sldChg>
      <pc:sldChg chg="addSp delSp modSp mod modClrScheme chgLayout">
        <pc:chgData name="rajuahmed1162021@gmail.com" userId="30f68a9591dbc57c" providerId="LiveId" clId="{025D549F-445A-462A-BCDF-6EE62F81CC2A}" dt="2024-05-04T06:52:17.622" v="9532" actId="207"/>
        <pc:sldMkLst>
          <pc:docMk/>
          <pc:sldMk cId="1625518891" sldId="1014"/>
        </pc:sldMkLst>
        <pc:spChg chg="del">
          <ac:chgData name="rajuahmed1162021@gmail.com" userId="30f68a9591dbc57c" providerId="LiveId" clId="{025D549F-445A-462A-BCDF-6EE62F81CC2A}" dt="2024-05-02T05:20:36.623" v="4484" actId="478"/>
          <ac:spMkLst>
            <pc:docMk/>
            <pc:sldMk cId="1625518891" sldId="1014"/>
            <ac:spMk id="2" creationId="{E25FDEC2-AFB0-5F5F-84AB-07BAC3190584}"/>
          </ac:spMkLst>
        </pc:spChg>
        <pc:spChg chg="del">
          <ac:chgData name="rajuahmed1162021@gmail.com" userId="30f68a9591dbc57c" providerId="LiveId" clId="{025D549F-445A-462A-BCDF-6EE62F81CC2A}" dt="2024-05-02T05:20:36.623" v="4484" actId="478"/>
          <ac:spMkLst>
            <pc:docMk/>
            <pc:sldMk cId="1625518891" sldId="1014"/>
            <ac:spMk id="3" creationId="{2A192E94-E74C-BBE6-72DE-224AA156E93E}"/>
          </ac:spMkLst>
        </pc:spChg>
        <pc:spChg chg="del">
          <ac:chgData name="rajuahmed1162021@gmail.com" userId="30f68a9591dbc57c" providerId="LiveId" clId="{025D549F-445A-462A-BCDF-6EE62F81CC2A}" dt="2024-05-02T05:20:36.623" v="4484" actId="478"/>
          <ac:spMkLst>
            <pc:docMk/>
            <pc:sldMk cId="1625518891" sldId="1014"/>
            <ac:spMk id="4" creationId="{2C9D7E70-E281-378C-CDA9-669FB7725E91}"/>
          </ac:spMkLst>
        </pc:spChg>
        <pc:spChg chg="del">
          <ac:chgData name="rajuahmed1162021@gmail.com" userId="30f68a9591dbc57c" providerId="LiveId" clId="{025D549F-445A-462A-BCDF-6EE62F81CC2A}" dt="2024-05-02T05:20:36.623" v="4484" actId="478"/>
          <ac:spMkLst>
            <pc:docMk/>
            <pc:sldMk cId="1625518891" sldId="1014"/>
            <ac:spMk id="5" creationId="{BAAE9BFA-91B7-2B56-2EC0-F3729AC66797}"/>
          </ac:spMkLst>
        </pc:spChg>
        <pc:spChg chg="del">
          <ac:chgData name="rajuahmed1162021@gmail.com" userId="30f68a9591dbc57c" providerId="LiveId" clId="{025D549F-445A-462A-BCDF-6EE62F81CC2A}" dt="2024-05-02T05:20:36.623" v="4484" actId="478"/>
          <ac:spMkLst>
            <pc:docMk/>
            <pc:sldMk cId="1625518891" sldId="1014"/>
            <ac:spMk id="6" creationId="{967EEB69-FF06-E87E-31D6-DB4967E6F1F1}"/>
          </ac:spMkLst>
        </pc:spChg>
        <pc:spChg chg="add del mod">
          <ac:chgData name="rajuahmed1162021@gmail.com" userId="30f68a9591dbc57c" providerId="LiveId" clId="{025D549F-445A-462A-BCDF-6EE62F81CC2A}" dt="2024-05-04T06:48:38.029" v="9411"/>
          <ac:spMkLst>
            <pc:docMk/>
            <pc:sldMk cId="1625518891" sldId="1014"/>
            <ac:spMk id="7" creationId="{23CA4247-901B-06E9-9CFB-720D64CE8237}"/>
          </ac:spMkLst>
        </pc:spChg>
        <pc:spChg chg="del">
          <ac:chgData name="rajuahmed1162021@gmail.com" userId="30f68a9591dbc57c" providerId="LiveId" clId="{025D549F-445A-462A-BCDF-6EE62F81CC2A}" dt="2024-05-02T05:20:36.623" v="4484" actId="478"/>
          <ac:spMkLst>
            <pc:docMk/>
            <pc:sldMk cId="1625518891" sldId="1014"/>
            <ac:spMk id="8" creationId="{C0DFF0C1-56E3-9EC8-08A9-6F5C715A6F8E}"/>
          </ac:spMkLst>
        </pc:spChg>
        <pc:spChg chg="del">
          <ac:chgData name="rajuahmed1162021@gmail.com" userId="30f68a9591dbc57c" providerId="LiveId" clId="{025D549F-445A-462A-BCDF-6EE62F81CC2A}" dt="2024-05-02T05:20:36.623" v="4484" actId="478"/>
          <ac:spMkLst>
            <pc:docMk/>
            <pc:sldMk cId="1625518891" sldId="1014"/>
            <ac:spMk id="9" creationId="{03268CDC-B281-3C68-E062-A882E1BB4AE0}"/>
          </ac:spMkLst>
        </pc:spChg>
        <pc:spChg chg="del">
          <ac:chgData name="rajuahmed1162021@gmail.com" userId="30f68a9591dbc57c" providerId="LiveId" clId="{025D549F-445A-462A-BCDF-6EE62F81CC2A}" dt="2024-05-02T05:20:36.623" v="4484" actId="478"/>
          <ac:spMkLst>
            <pc:docMk/>
            <pc:sldMk cId="1625518891" sldId="1014"/>
            <ac:spMk id="10" creationId="{9ED3B698-DE60-6655-717A-E7A777D9EFFF}"/>
          </ac:spMkLst>
        </pc:spChg>
        <pc:spChg chg="del">
          <ac:chgData name="rajuahmed1162021@gmail.com" userId="30f68a9591dbc57c" providerId="LiveId" clId="{025D549F-445A-462A-BCDF-6EE62F81CC2A}" dt="2024-05-02T05:20:36.623" v="4484" actId="478"/>
          <ac:spMkLst>
            <pc:docMk/>
            <pc:sldMk cId="1625518891" sldId="1014"/>
            <ac:spMk id="11" creationId="{12458240-D7DD-5C23-5CFD-990CECF8D7D2}"/>
          </ac:spMkLst>
        </pc:spChg>
        <pc:spChg chg="del">
          <ac:chgData name="rajuahmed1162021@gmail.com" userId="30f68a9591dbc57c" providerId="LiveId" clId="{025D549F-445A-462A-BCDF-6EE62F81CC2A}" dt="2024-05-02T05:20:36.623" v="4484" actId="478"/>
          <ac:spMkLst>
            <pc:docMk/>
            <pc:sldMk cId="1625518891" sldId="1014"/>
            <ac:spMk id="12" creationId="{3C4E9BDE-C84E-040C-A385-A01F036D702B}"/>
          </ac:spMkLst>
        </pc:spChg>
        <pc:spChg chg="add mod ord">
          <ac:chgData name="rajuahmed1162021@gmail.com" userId="30f68a9591dbc57c" providerId="LiveId" clId="{025D549F-445A-462A-BCDF-6EE62F81CC2A}" dt="2024-05-04T06:52:17.622" v="9532" actId="207"/>
          <ac:spMkLst>
            <pc:docMk/>
            <pc:sldMk cId="1625518891" sldId="1014"/>
            <ac:spMk id="12" creationId="{F8DCCD9A-02CD-9376-D17A-ECADD3923C3C}"/>
          </ac:spMkLst>
        </pc:spChg>
        <pc:spChg chg="del">
          <ac:chgData name="rajuahmed1162021@gmail.com" userId="30f68a9591dbc57c" providerId="LiveId" clId="{025D549F-445A-462A-BCDF-6EE62F81CC2A}" dt="2024-05-02T05:20:36.623" v="4484" actId="478"/>
          <ac:spMkLst>
            <pc:docMk/>
            <pc:sldMk cId="1625518891" sldId="1014"/>
            <ac:spMk id="13" creationId="{0E0FD2F1-D6C4-4C32-5BCB-30D16018411B}"/>
          </ac:spMkLst>
        </pc:spChg>
        <pc:spChg chg="del">
          <ac:chgData name="rajuahmed1162021@gmail.com" userId="30f68a9591dbc57c" providerId="LiveId" clId="{025D549F-445A-462A-BCDF-6EE62F81CC2A}" dt="2024-05-02T05:20:36.623" v="4484" actId="478"/>
          <ac:spMkLst>
            <pc:docMk/>
            <pc:sldMk cId="1625518891" sldId="1014"/>
            <ac:spMk id="14" creationId="{08416569-3599-B1E8-F9BF-4FB15DC4998A}"/>
          </ac:spMkLst>
        </pc:spChg>
        <pc:spChg chg="del">
          <ac:chgData name="rajuahmed1162021@gmail.com" userId="30f68a9591dbc57c" providerId="LiveId" clId="{025D549F-445A-462A-BCDF-6EE62F81CC2A}" dt="2024-05-02T05:20:36.623" v="4484" actId="478"/>
          <ac:spMkLst>
            <pc:docMk/>
            <pc:sldMk cId="1625518891" sldId="1014"/>
            <ac:spMk id="15" creationId="{04C54673-1C4B-C83F-43D2-C378AC18BA87}"/>
          </ac:spMkLst>
        </pc:spChg>
        <pc:spChg chg="del">
          <ac:chgData name="rajuahmed1162021@gmail.com" userId="30f68a9591dbc57c" providerId="LiveId" clId="{025D549F-445A-462A-BCDF-6EE62F81CC2A}" dt="2024-05-02T05:20:36.623" v="4484" actId="478"/>
          <ac:spMkLst>
            <pc:docMk/>
            <pc:sldMk cId="1625518891" sldId="1014"/>
            <ac:spMk id="16" creationId="{DBFA864B-14C5-B6DD-A2FA-3ADC598BED41}"/>
          </ac:spMkLst>
        </pc:spChg>
        <pc:spChg chg="del">
          <ac:chgData name="rajuahmed1162021@gmail.com" userId="30f68a9591dbc57c" providerId="LiveId" clId="{025D549F-445A-462A-BCDF-6EE62F81CC2A}" dt="2024-05-02T05:20:36.623" v="4484" actId="478"/>
          <ac:spMkLst>
            <pc:docMk/>
            <pc:sldMk cId="1625518891" sldId="1014"/>
            <ac:spMk id="21" creationId="{41E40DC4-57A8-77CA-0A30-393708268182}"/>
          </ac:spMkLst>
        </pc:spChg>
        <pc:spChg chg="del">
          <ac:chgData name="rajuahmed1162021@gmail.com" userId="30f68a9591dbc57c" providerId="LiveId" clId="{025D549F-445A-462A-BCDF-6EE62F81CC2A}" dt="2024-05-02T05:20:36.623" v="4484" actId="478"/>
          <ac:spMkLst>
            <pc:docMk/>
            <pc:sldMk cId="1625518891" sldId="1014"/>
            <ac:spMk id="22" creationId="{832CA5F4-F568-0E60-F3B7-5F5B1B3AE8C9}"/>
          </ac:spMkLst>
        </pc:spChg>
        <pc:spChg chg="del">
          <ac:chgData name="rajuahmed1162021@gmail.com" userId="30f68a9591dbc57c" providerId="LiveId" clId="{025D549F-445A-462A-BCDF-6EE62F81CC2A}" dt="2024-05-02T05:20:36.623" v="4484" actId="478"/>
          <ac:spMkLst>
            <pc:docMk/>
            <pc:sldMk cId="1625518891" sldId="1014"/>
            <ac:spMk id="23" creationId="{6EF7D7D7-AF22-1C3E-5DC1-50250529A98D}"/>
          </ac:spMkLst>
        </pc:spChg>
        <pc:spChg chg="del">
          <ac:chgData name="rajuahmed1162021@gmail.com" userId="30f68a9591dbc57c" providerId="LiveId" clId="{025D549F-445A-462A-BCDF-6EE62F81CC2A}" dt="2024-05-02T05:20:36.623" v="4484" actId="478"/>
          <ac:spMkLst>
            <pc:docMk/>
            <pc:sldMk cId="1625518891" sldId="1014"/>
            <ac:spMk id="24" creationId="{7DD0537C-EA08-DB20-84A9-F7E5464FCF01}"/>
          </ac:spMkLst>
        </pc:spChg>
        <pc:spChg chg="del">
          <ac:chgData name="rajuahmed1162021@gmail.com" userId="30f68a9591dbc57c" providerId="LiveId" clId="{025D549F-445A-462A-BCDF-6EE62F81CC2A}" dt="2024-05-02T05:20:36.623" v="4484" actId="478"/>
          <ac:spMkLst>
            <pc:docMk/>
            <pc:sldMk cId="1625518891" sldId="1014"/>
            <ac:spMk id="25" creationId="{659B7B11-544C-7A32-81DA-7027E6513C12}"/>
          </ac:spMkLst>
        </pc:spChg>
        <pc:spChg chg="del">
          <ac:chgData name="rajuahmed1162021@gmail.com" userId="30f68a9591dbc57c" providerId="LiveId" clId="{025D549F-445A-462A-BCDF-6EE62F81CC2A}" dt="2024-05-02T05:20:36.623" v="4484" actId="478"/>
          <ac:spMkLst>
            <pc:docMk/>
            <pc:sldMk cId="1625518891" sldId="1014"/>
            <ac:spMk id="26" creationId="{2BEA0738-A379-A486-6E03-8982690FC220}"/>
          </ac:spMkLst>
        </pc:spChg>
        <pc:spChg chg="del">
          <ac:chgData name="rajuahmed1162021@gmail.com" userId="30f68a9591dbc57c" providerId="LiveId" clId="{025D549F-445A-462A-BCDF-6EE62F81CC2A}" dt="2024-05-02T05:20:36.623" v="4484" actId="478"/>
          <ac:spMkLst>
            <pc:docMk/>
            <pc:sldMk cId="1625518891" sldId="1014"/>
            <ac:spMk id="27" creationId="{B6FFC7AF-FC1A-041D-26BB-85ACA45BD323}"/>
          </ac:spMkLst>
        </pc:spChg>
        <pc:spChg chg="del">
          <ac:chgData name="rajuahmed1162021@gmail.com" userId="30f68a9591dbc57c" providerId="LiveId" clId="{025D549F-445A-462A-BCDF-6EE62F81CC2A}" dt="2024-05-02T05:20:36.623" v="4484" actId="478"/>
          <ac:spMkLst>
            <pc:docMk/>
            <pc:sldMk cId="1625518891" sldId="1014"/>
            <ac:spMk id="28" creationId="{47BE5EAB-ADB1-1A27-8438-32AF872719D7}"/>
          </ac:spMkLst>
        </pc:spChg>
        <pc:spChg chg="del">
          <ac:chgData name="rajuahmed1162021@gmail.com" userId="30f68a9591dbc57c" providerId="LiveId" clId="{025D549F-445A-462A-BCDF-6EE62F81CC2A}" dt="2024-05-02T05:20:36.623" v="4484" actId="478"/>
          <ac:spMkLst>
            <pc:docMk/>
            <pc:sldMk cId="1625518891" sldId="1014"/>
            <ac:spMk id="29" creationId="{C4EF4988-D2D0-BC09-6C36-626500C535E3}"/>
          </ac:spMkLst>
        </pc:spChg>
        <pc:spChg chg="del">
          <ac:chgData name="rajuahmed1162021@gmail.com" userId="30f68a9591dbc57c" providerId="LiveId" clId="{025D549F-445A-462A-BCDF-6EE62F81CC2A}" dt="2024-05-02T05:20:36.623" v="4484" actId="478"/>
          <ac:spMkLst>
            <pc:docMk/>
            <pc:sldMk cId="1625518891" sldId="1014"/>
            <ac:spMk id="197" creationId="{B49029FD-604A-49EC-1F7F-71136AF0CC18}"/>
          </ac:spMkLst>
        </pc:spChg>
        <pc:spChg chg="add del mod">
          <ac:chgData name="rajuahmed1162021@gmail.com" userId="30f68a9591dbc57c" providerId="LiveId" clId="{025D549F-445A-462A-BCDF-6EE62F81CC2A}" dt="2024-05-02T05:00:16.205" v="4049" actId="478"/>
          <ac:spMkLst>
            <pc:docMk/>
            <pc:sldMk cId="1625518891" sldId="1014"/>
            <ac:spMk id="206" creationId="{292784A3-549D-55FB-EE20-F1684153A575}"/>
          </ac:spMkLst>
        </pc:spChg>
        <pc:spChg chg="add del mod">
          <ac:chgData name="rajuahmed1162021@gmail.com" userId="30f68a9591dbc57c" providerId="LiveId" clId="{025D549F-445A-462A-BCDF-6EE62F81CC2A}" dt="2024-05-02T05:38:44.907" v="4636" actId="478"/>
          <ac:spMkLst>
            <pc:docMk/>
            <pc:sldMk cId="1625518891" sldId="1014"/>
            <ac:spMk id="209" creationId="{9A53C035-9295-49CF-95F3-EA38BA55D39E}"/>
          </ac:spMkLst>
        </pc:spChg>
        <pc:spChg chg="add mod">
          <ac:chgData name="rajuahmed1162021@gmail.com" userId="30f68a9591dbc57c" providerId="LiveId" clId="{025D549F-445A-462A-BCDF-6EE62F81CC2A}" dt="2024-05-02T05:43:24.730" v="4671" actId="20577"/>
          <ac:spMkLst>
            <pc:docMk/>
            <pc:sldMk cId="1625518891" sldId="1014"/>
            <ac:spMk id="210" creationId="{5D7A034C-6762-75B6-2460-FC7F6F9528D4}"/>
          </ac:spMkLst>
        </pc:spChg>
        <pc:spChg chg="mod topLvl">
          <ac:chgData name="rajuahmed1162021@gmail.com" userId="30f68a9591dbc57c" providerId="LiveId" clId="{025D549F-445A-462A-BCDF-6EE62F81CC2A}" dt="2024-05-04T06:50:20.597" v="9428" actId="207"/>
          <ac:spMkLst>
            <pc:docMk/>
            <pc:sldMk cId="1625518891" sldId="1014"/>
            <ac:spMk id="212" creationId="{FBDFEA4B-A942-43C4-3357-91ACE29090C1}"/>
          </ac:spMkLst>
        </pc:spChg>
        <pc:spChg chg="del mod topLvl">
          <ac:chgData name="rajuahmed1162021@gmail.com" userId="30f68a9591dbc57c" providerId="LiveId" clId="{025D549F-445A-462A-BCDF-6EE62F81CC2A}" dt="2024-05-02T05:44:57.449" v="4715" actId="478"/>
          <ac:spMkLst>
            <pc:docMk/>
            <pc:sldMk cId="1625518891" sldId="1014"/>
            <ac:spMk id="213" creationId="{5EC362B2-80D2-5590-7449-451AFFBDF508}"/>
          </ac:spMkLst>
        </pc:spChg>
        <pc:spChg chg="mod topLvl">
          <ac:chgData name="rajuahmed1162021@gmail.com" userId="30f68a9591dbc57c" providerId="LiveId" clId="{025D549F-445A-462A-BCDF-6EE62F81CC2A}" dt="2024-05-02T06:12:53.519" v="4997" actId="165"/>
          <ac:spMkLst>
            <pc:docMk/>
            <pc:sldMk cId="1625518891" sldId="1014"/>
            <ac:spMk id="214" creationId="{F6420195-7584-B7BD-4DFA-9D311F602E5F}"/>
          </ac:spMkLst>
        </pc:spChg>
        <pc:spChg chg="del mod topLvl">
          <ac:chgData name="rajuahmed1162021@gmail.com" userId="30f68a9591dbc57c" providerId="LiveId" clId="{025D549F-445A-462A-BCDF-6EE62F81CC2A}" dt="2024-05-02T05:44:57.449" v="4715" actId="478"/>
          <ac:spMkLst>
            <pc:docMk/>
            <pc:sldMk cId="1625518891" sldId="1014"/>
            <ac:spMk id="215" creationId="{6CCD6619-364D-440F-428C-B5904CD55AB2}"/>
          </ac:spMkLst>
        </pc:spChg>
        <pc:spChg chg="add mod topLvl">
          <ac:chgData name="rajuahmed1162021@gmail.com" userId="30f68a9591dbc57c" providerId="LiveId" clId="{025D549F-445A-462A-BCDF-6EE62F81CC2A}" dt="2024-05-04T06:50:35.682" v="9430" actId="207"/>
          <ac:spMkLst>
            <pc:docMk/>
            <pc:sldMk cId="1625518891" sldId="1014"/>
            <ac:spMk id="216" creationId="{7646CB1E-11D1-D367-CD76-4F7337E61EEC}"/>
          </ac:spMkLst>
        </pc:spChg>
        <pc:spChg chg="add del mod">
          <ac:chgData name="rajuahmed1162021@gmail.com" userId="30f68a9591dbc57c" providerId="LiveId" clId="{025D549F-445A-462A-BCDF-6EE62F81CC2A}" dt="2024-05-02T05:44:53.849" v="4714" actId="478"/>
          <ac:spMkLst>
            <pc:docMk/>
            <pc:sldMk cId="1625518891" sldId="1014"/>
            <ac:spMk id="217" creationId="{1DC7ED7A-DCAB-52CB-0420-90783D23CA16}"/>
          </ac:spMkLst>
        </pc:spChg>
        <pc:spChg chg="add del mod topLvl">
          <ac:chgData name="rajuahmed1162021@gmail.com" userId="30f68a9591dbc57c" providerId="LiveId" clId="{025D549F-445A-462A-BCDF-6EE62F81CC2A}" dt="2024-05-02T05:49:35.625" v="4794" actId="478"/>
          <ac:spMkLst>
            <pc:docMk/>
            <pc:sldMk cId="1625518891" sldId="1014"/>
            <ac:spMk id="220" creationId="{C918C4EF-3DB9-DBA0-F60C-5F3218FCC804}"/>
          </ac:spMkLst>
        </pc:spChg>
        <pc:spChg chg="add mod topLvl">
          <ac:chgData name="rajuahmed1162021@gmail.com" userId="30f68a9591dbc57c" providerId="LiveId" clId="{025D549F-445A-462A-BCDF-6EE62F81CC2A}" dt="2024-05-04T06:51:31.759" v="9521" actId="207"/>
          <ac:spMkLst>
            <pc:docMk/>
            <pc:sldMk cId="1625518891" sldId="1014"/>
            <ac:spMk id="223" creationId="{15901422-B259-C43C-206F-09A646DE5172}"/>
          </ac:spMkLst>
        </pc:spChg>
        <pc:spChg chg="add mod topLvl">
          <ac:chgData name="rajuahmed1162021@gmail.com" userId="30f68a9591dbc57c" providerId="LiveId" clId="{025D549F-445A-462A-BCDF-6EE62F81CC2A}" dt="2024-05-04T06:51:45.494" v="9522" actId="207"/>
          <ac:spMkLst>
            <pc:docMk/>
            <pc:sldMk cId="1625518891" sldId="1014"/>
            <ac:spMk id="256" creationId="{F7EBF841-A26C-301B-817E-5F7FDEB0155F}"/>
          </ac:spMkLst>
        </pc:spChg>
        <pc:spChg chg="add mod topLvl">
          <ac:chgData name="rajuahmed1162021@gmail.com" userId="30f68a9591dbc57c" providerId="LiveId" clId="{025D549F-445A-462A-BCDF-6EE62F81CC2A}" dt="2024-05-04T06:46:10.249" v="9407" actId="165"/>
          <ac:spMkLst>
            <pc:docMk/>
            <pc:sldMk cId="1625518891" sldId="1014"/>
            <ac:spMk id="257" creationId="{37C8DB5D-659A-9DFC-CE54-6C780A5F3871}"/>
          </ac:spMkLst>
        </pc:spChg>
        <pc:spChg chg="add del mod topLvl">
          <ac:chgData name="rajuahmed1162021@gmail.com" userId="30f68a9591dbc57c" providerId="LiveId" clId="{025D549F-445A-462A-BCDF-6EE62F81CC2A}" dt="2024-05-02T05:50:46.154" v="4809" actId="478"/>
          <ac:spMkLst>
            <pc:docMk/>
            <pc:sldMk cId="1625518891" sldId="1014"/>
            <ac:spMk id="258" creationId="{968D1CAD-AE7F-AE23-1F2E-D5098C9C7269}"/>
          </ac:spMkLst>
        </pc:spChg>
        <pc:spChg chg="add del mod">
          <ac:chgData name="rajuahmed1162021@gmail.com" userId="30f68a9591dbc57c" providerId="LiveId" clId="{025D549F-445A-462A-BCDF-6EE62F81CC2A}" dt="2024-05-02T05:43:29.609" v="4672" actId="478"/>
          <ac:spMkLst>
            <pc:docMk/>
            <pc:sldMk cId="1625518891" sldId="1014"/>
            <ac:spMk id="259" creationId="{57458566-2135-237E-576E-13EE28B41341}"/>
          </ac:spMkLst>
        </pc:spChg>
        <pc:spChg chg="add del mod">
          <ac:chgData name="rajuahmed1162021@gmail.com" userId="30f68a9591dbc57c" providerId="LiveId" clId="{025D549F-445A-462A-BCDF-6EE62F81CC2A}" dt="2024-05-02T06:13:46.964" v="5068" actId="21"/>
          <ac:spMkLst>
            <pc:docMk/>
            <pc:sldMk cId="1625518891" sldId="1014"/>
            <ac:spMk id="264" creationId="{C3D4B5E7-D471-137F-BEE4-1C118A088022}"/>
          </ac:spMkLst>
        </pc:spChg>
        <pc:spChg chg="add del mod">
          <ac:chgData name="rajuahmed1162021@gmail.com" userId="30f68a9591dbc57c" providerId="LiveId" clId="{025D549F-445A-462A-BCDF-6EE62F81CC2A}" dt="2024-05-02T05:47:18.457" v="4752" actId="478"/>
          <ac:spMkLst>
            <pc:docMk/>
            <pc:sldMk cId="1625518891" sldId="1014"/>
            <ac:spMk id="265" creationId="{FBE45126-DA5E-B9E8-B5B4-47EE005DFB9A}"/>
          </ac:spMkLst>
        </pc:spChg>
        <pc:spChg chg="add del mod">
          <ac:chgData name="rajuahmed1162021@gmail.com" userId="30f68a9591dbc57c" providerId="LiveId" clId="{025D549F-445A-462A-BCDF-6EE62F81CC2A}" dt="2024-05-02T05:47:18.457" v="4752" actId="478"/>
          <ac:spMkLst>
            <pc:docMk/>
            <pc:sldMk cId="1625518891" sldId="1014"/>
            <ac:spMk id="266" creationId="{36217510-DFBF-C377-AF71-9EE1F52FA47B}"/>
          </ac:spMkLst>
        </pc:spChg>
        <pc:spChg chg="add del mod">
          <ac:chgData name="rajuahmed1162021@gmail.com" userId="30f68a9591dbc57c" providerId="LiveId" clId="{025D549F-445A-462A-BCDF-6EE62F81CC2A}" dt="2024-05-02T05:47:18.457" v="4752" actId="478"/>
          <ac:spMkLst>
            <pc:docMk/>
            <pc:sldMk cId="1625518891" sldId="1014"/>
            <ac:spMk id="267" creationId="{E4BC0B7A-2560-B33F-52BF-6EDB53C5CBDA}"/>
          </ac:spMkLst>
        </pc:spChg>
        <pc:spChg chg="add del mod">
          <ac:chgData name="rajuahmed1162021@gmail.com" userId="30f68a9591dbc57c" providerId="LiveId" clId="{025D549F-445A-462A-BCDF-6EE62F81CC2A}" dt="2024-05-02T06:13:46.964" v="5068" actId="21"/>
          <ac:spMkLst>
            <pc:docMk/>
            <pc:sldMk cId="1625518891" sldId="1014"/>
            <ac:spMk id="268" creationId="{88124EE3-501D-20C8-5B4E-F835E55771FC}"/>
          </ac:spMkLst>
        </pc:spChg>
        <pc:spChg chg="add del mod">
          <ac:chgData name="rajuahmed1162021@gmail.com" userId="30f68a9591dbc57c" providerId="LiveId" clId="{025D549F-445A-462A-BCDF-6EE62F81CC2A}" dt="2024-05-02T06:13:46.964" v="5068" actId="21"/>
          <ac:spMkLst>
            <pc:docMk/>
            <pc:sldMk cId="1625518891" sldId="1014"/>
            <ac:spMk id="269" creationId="{8F289BFC-DF31-B90E-61CC-7006396A2386}"/>
          </ac:spMkLst>
        </pc:spChg>
        <pc:spChg chg="add del mod">
          <ac:chgData name="rajuahmed1162021@gmail.com" userId="30f68a9591dbc57c" providerId="LiveId" clId="{025D549F-445A-462A-BCDF-6EE62F81CC2A}" dt="2024-05-02T05:54:27.961" v="4858" actId="478"/>
          <ac:spMkLst>
            <pc:docMk/>
            <pc:sldMk cId="1625518891" sldId="1014"/>
            <ac:spMk id="270" creationId="{BCBFFEB1-4C39-6F89-8CD8-292A93951CBE}"/>
          </ac:spMkLst>
        </pc:spChg>
        <pc:spChg chg="add mod topLvl">
          <ac:chgData name="rajuahmed1162021@gmail.com" userId="30f68a9591dbc57c" providerId="LiveId" clId="{025D549F-445A-462A-BCDF-6EE62F81CC2A}" dt="2024-05-02T06:12:53.519" v="4997" actId="165"/>
          <ac:spMkLst>
            <pc:docMk/>
            <pc:sldMk cId="1625518891" sldId="1014"/>
            <ac:spMk id="272" creationId="{9049B43B-1547-D7FB-2C04-1B6A1A313167}"/>
          </ac:spMkLst>
        </pc:spChg>
        <pc:spChg chg="add mod topLvl">
          <ac:chgData name="rajuahmed1162021@gmail.com" userId="30f68a9591dbc57c" providerId="LiveId" clId="{025D549F-445A-462A-BCDF-6EE62F81CC2A}" dt="2024-05-04T06:46:10.249" v="9407" actId="165"/>
          <ac:spMkLst>
            <pc:docMk/>
            <pc:sldMk cId="1625518891" sldId="1014"/>
            <ac:spMk id="273" creationId="{02901AAC-EF1F-F65B-8436-3DD74CB951FF}"/>
          </ac:spMkLst>
        </pc:spChg>
        <pc:spChg chg="add mod">
          <ac:chgData name="rajuahmed1162021@gmail.com" userId="30f68a9591dbc57c" providerId="LiveId" clId="{025D549F-445A-462A-BCDF-6EE62F81CC2A}" dt="2024-05-02T06:13:32.679" v="5067" actId="1035"/>
          <ac:spMkLst>
            <pc:docMk/>
            <pc:sldMk cId="1625518891" sldId="1014"/>
            <ac:spMk id="276" creationId="{590CB34A-F370-1D48-899A-FC0421C0C0C2}"/>
          </ac:spMkLst>
        </pc:spChg>
        <pc:spChg chg="add mod">
          <ac:chgData name="rajuahmed1162021@gmail.com" userId="30f68a9591dbc57c" providerId="LiveId" clId="{025D549F-445A-462A-BCDF-6EE62F81CC2A}" dt="2024-05-02T06:13:32.679" v="5067" actId="1035"/>
          <ac:spMkLst>
            <pc:docMk/>
            <pc:sldMk cId="1625518891" sldId="1014"/>
            <ac:spMk id="277" creationId="{FD0ACB53-4F62-D606-0B62-D41D829C968D}"/>
          </ac:spMkLst>
        </pc:spChg>
        <pc:spChg chg="add mod topLvl">
          <ac:chgData name="rajuahmed1162021@gmail.com" userId="30f68a9591dbc57c" providerId="LiveId" clId="{025D549F-445A-462A-BCDF-6EE62F81CC2A}" dt="2024-05-04T06:50:25.937" v="9429" actId="207"/>
          <ac:spMkLst>
            <pc:docMk/>
            <pc:sldMk cId="1625518891" sldId="1014"/>
            <ac:spMk id="281" creationId="{16A67DD2-98C3-6AA6-791C-385E11F71747}"/>
          </ac:spMkLst>
        </pc:spChg>
        <pc:spChg chg="add mod topLvl">
          <ac:chgData name="rajuahmed1162021@gmail.com" userId="30f68a9591dbc57c" providerId="LiveId" clId="{025D549F-445A-462A-BCDF-6EE62F81CC2A}" dt="2024-05-02T06:12:53.519" v="4997" actId="165"/>
          <ac:spMkLst>
            <pc:docMk/>
            <pc:sldMk cId="1625518891" sldId="1014"/>
            <ac:spMk id="282" creationId="{8686FC94-8947-DBDB-1653-6C4348B9BF99}"/>
          </ac:spMkLst>
        </pc:spChg>
        <pc:spChg chg="add del mod">
          <ac:chgData name="rajuahmed1162021@gmail.com" userId="30f68a9591dbc57c" providerId="LiveId" clId="{025D549F-445A-462A-BCDF-6EE62F81CC2A}" dt="2024-05-02T06:14:14.245" v="5070" actId="21"/>
          <ac:spMkLst>
            <pc:docMk/>
            <pc:sldMk cId="1625518891" sldId="1014"/>
            <ac:spMk id="286" creationId="{C3D4B5E7-D471-137F-BEE4-1C118A088022}"/>
          </ac:spMkLst>
        </pc:spChg>
        <pc:spChg chg="add del mod">
          <ac:chgData name="rajuahmed1162021@gmail.com" userId="30f68a9591dbc57c" providerId="LiveId" clId="{025D549F-445A-462A-BCDF-6EE62F81CC2A}" dt="2024-05-02T06:14:14.245" v="5070" actId="21"/>
          <ac:spMkLst>
            <pc:docMk/>
            <pc:sldMk cId="1625518891" sldId="1014"/>
            <ac:spMk id="287" creationId="{88124EE3-501D-20C8-5B4E-F835E55771FC}"/>
          </ac:spMkLst>
        </pc:spChg>
        <pc:spChg chg="add del mod">
          <ac:chgData name="rajuahmed1162021@gmail.com" userId="30f68a9591dbc57c" providerId="LiveId" clId="{025D549F-445A-462A-BCDF-6EE62F81CC2A}" dt="2024-05-02T06:14:14.245" v="5070" actId="21"/>
          <ac:spMkLst>
            <pc:docMk/>
            <pc:sldMk cId="1625518891" sldId="1014"/>
            <ac:spMk id="288" creationId="{8F289BFC-DF31-B90E-61CC-7006396A2386}"/>
          </ac:spMkLst>
        </pc:spChg>
        <pc:spChg chg="add del mod ord">
          <ac:chgData name="rajuahmed1162021@gmail.com" userId="30f68a9591dbc57c" providerId="LiveId" clId="{025D549F-445A-462A-BCDF-6EE62F81CC2A}" dt="2024-05-02T06:15:51.554" v="5094" actId="700"/>
          <ac:spMkLst>
            <pc:docMk/>
            <pc:sldMk cId="1625518891" sldId="1014"/>
            <ac:spMk id="289" creationId="{ABB3EF50-6E73-D9F6-FA79-384AD49E6C73}"/>
          </ac:spMkLst>
        </pc:spChg>
        <pc:spChg chg="add del mod ord">
          <ac:chgData name="rajuahmed1162021@gmail.com" userId="30f68a9591dbc57c" providerId="LiveId" clId="{025D549F-445A-462A-BCDF-6EE62F81CC2A}" dt="2024-05-02T06:15:51.554" v="5094" actId="700"/>
          <ac:spMkLst>
            <pc:docMk/>
            <pc:sldMk cId="1625518891" sldId="1014"/>
            <ac:spMk id="290" creationId="{4962E65B-3D20-C922-941C-1C69822A328F}"/>
          </ac:spMkLst>
        </pc:spChg>
        <pc:spChg chg="add del mod ord">
          <ac:chgData name="rajuahmed1162021@gmail.com" userId="30f68a9591dbc57c" providerId="LiveId" clId="{025D549F-445A-462A-BCDF-6EE62F81CC2A}" dt="2024-05-02T06:15:51.554" v="5094" actId="700"/>
          <ac:spMkLst>
            <pc:docMk/>
            <pc:sldMk cId="1625518891" sldId="1014"/>
            <ac:spMk id="291" creationId="{8B7EDF14-9183-EF48-764A-3C717C092BC1}"/>
          </ac:spMkLst>
        </pc:spChg>
        <pc:spChg chg="add del mod ord">
          <ac:chgData name="rajuahmed1162021@gmail.com" userId="30f68a9591dbc57c" providerId="LiveId" clId="{025D549F-445A-462A-BCDF-6EE62F81CC2A}" dt="2024-05-04T06:48:20.016" v="9408"/>
          <ac:spMkLst>
            <pc:docMk/>
            <pc:sldMk cId="1625518891" sldId="1014"/>
            <ac:spMk id="292" creationId="{6BB00AE8-D971-F471-5EC0-B8E6BE6A9ADC}"/>
          </ac:spMkLst>
        </pc:spChg>
        <pc:spChg chg="add del mod ord">
          <ac:chgData name="rajuahmed1162021@gmail.com" userId="30f68a9591dbc57c" providerId="LiveId" clId="{025D549F-445A-462A-BCDF-6EE62F81CC2A}" dt="2024-05-04T06:48:27.246" v="9409"/>
          <ac:spMkLst>
            <pc:docMk/>
            <pc:sldMk cId="1625518891" sldId="1014"/>
            <ac:spMk id="293" creationId="{BFDF85B2-6A11-4E5C-47C7-3D43164D7187}"/>
          </ac:spMkLst>
        </pc:spChg>
        <pc:spChg chg="add del mod ord">
          <ac:chgData name="rajuahmed1162021@gmail.com" userId="30f68a9591dbc57c" providerId="LiveId" clId="{025D549F-445A-462A-BCDF-6EE62F81CC2A}" dt="2024-05-04T06:48:46.586" v="9412"/>
          <ac:spMkLst>
            <pc:docMk/>
            <pc:sldMk cId="1625518891" sldId="1014"/>
            <ac:spMk id="294" creationId="{1D12D2E4-6041-8DB3-B1AD-D7F4FCBC0720}"/>
          </ac:spMkLst>
        </pc:spChg>
        <pc:spChg chg="add del mod">
          <ac:chgData name="rajuahmed1162021@gmail.com" userId="30f68a9591dbc57c" providerId="LiveId" clId="{025D549F-445A-462A-BCDF-6EE62F81CC2A}" dt="2024-05-02T06:18:01.637" v="5135" actId="478"/>
          <ac:spMkLst>
            <pc:docMk/>
            <pc:sldMk cId="1625518891" sldId="1014"/>
            <ac:spMk id="297" creationId="{8514757F-F855-AA21-9621-525C508B91DA}"/>
          </ac:spMkLst>
        </pc:spChg>
        <pc:spChg chg="add del mod">
          <ac:chgData name="rajuahmed1162021@gmail.com" userId="30f68a9591dbc57c" providerId="LiveId" clId="{025D549F-445A-462A-BCDF-6EE62F81CC2A}" dt="2024-05-02T06:18:01.637" v="5135" actId="478"/>
          <ac:spMkLst>
            <pc:docMk/>
            <pc:sldMk cId="1625518891" sldId="1014"/>
            <ac:spMk id="298" creationId="{EEFF3111-75F6-C530-2931-FEDCA7936248}"/>
          </ac:spMkLst>
        </pc:spChg>
        <pc:spChg chg="add del">
          <ac:chgData name="rajuahmed1162021@gmail.com" userId="30f68a9591dbc57c" providerId="LiveId" clId="{025D549F-445A-462A-BCDF-6EE62F81CC2A}" dt="2024-05-02T06:17:28.278" v="5126" actId="478"/>
          <ac:spMkLst>
            <pc:docMk/>
            <pc:sldMk cId="1625518891" sldId="1014"/>
            <ac:spMk id="302" creationId="{BE0CAEEB-78D4-B3AC-3C6B-861363AA69CB}"/>
          </ac:spMkLst>
        </pc:spChg>
        <pc:spChg chg="add del mod">
          <ac:chgData name="rajuahmed1162021@gmail.com" userId="30f68a9591dbc57c" providerId="LiveId" clId="{025D549F-445A-462A-BCDF-6EE62F81CC2A}" dt="2024-05-02T06:18:01.637" v="5135" actId="478"/>
          <ac:spMkLst>
            <pc:docMk/>
            <pc:sldMk cId="1625518891" sldId="1014"/>
            <ac:spMk id="303" creationId="{AE744036-2E12-EE3A-0C22-6AF96625D9C1}"/>
          </ac:spMkLst>
        </pc:spChg>
        <pc:grpChg chg="add del mod">
          <ac:chgData name="rajuahmed1162021@gmail.com" userId="30f68a9591dbc57c" providerId="LiveId" clId="{025D549F-445A-462A-BCDF-6EE62F81CC2A}" dt="2024-05-02T05:45:01.064" v="4716" actId="165"/>
          <ac:grpSpMkLst>
            <pc:docMk/>
            <pc:sldMk cId="1625518891" sldId="1014"/>
            <ac:grpSpMk id="201" creationId="{BC4C4D1E-C656-98D8-78DB-C0FF86EE3E7A}"/>
          </ac:grpSpMkLst>
        </pc:grpChg>
        <pc:grpChg chg="add del mod">
          <ac:chgData name="rajuahmed1162021@gmail.com" userId="30f68a9591dbc57c" providerId="LiveId" clId="{025D549F-445A-462A-BCDF-6EE62F81CC2A}" dt="2024-05-02T05:43:47.839" v="4675" actId="165"/>
          <ac:grpSpMkLst>
            <pc:docMk/>
            <pc:sldMk cId="1625518891" sldId="1014"/>
            <ac:grpSpMk id="211" creationId="{7201F61B-72DA-E1DB-0D73-2040F641667A}"/>
          </ac:grpSpMkLst>
        </pc:grpChg>
        <pc:grpChg chg="add del mod topLvl">
          <ac:chgData name="rajuahmed1162021@gmail.com" userId="30f68a9591dbc57c" providerId="LiveId" clId="{025D549F-445A-462A-BCDF-6EE62F81CC2A}" dt="2024-05-02T05:48:54.671" v="4787" actId="165"/>
          <ac:grpSpMkLst>
            <pc:docMk/>
            <pc:sldMk cId="1625518891" sldId="1014"/>
            <ac:grpSpMk id="221" creationId="{E8C0BBAC-FE86-A87E-BD45-D297CC2F97D4}"/>
          </ac:grpSpMkLst>
        </pc:grpChg>
        <pc:grpChg chg="add del mod topLvl">
          <ac:chgData name="rajuahmed1162021@gmail.com" userId="30f68a9591dbc57c" providerId="LiveId" clId="{025D549F-445A-462A-BCDF-6EE62F81CC2A}" dt="2024-05-02T05:49:09.423" v="4789" actId="165"/>
          <ac:grpSpMkLst>
            <pc:docMk/>
            <pc:sldMk cId="1625518891" sldId="1014"/>
            <ac:grpSpMk id="222" creationId="{A3876FCE-A1A1-BDC6-99CB-DEEC8401DEF4}"/>
          </ac:grpSpMkLst>
        </pc:grpChg>
        <pc:grpChg chg="add del mod">
          <ac:chgData name="rajuahmed1162021@gmail.com" userId="30f68a9591dbc57c" providerId="LiveId" clId="{025D549F-445A-462A-BCDF-6EE62F81CC2A}" dt="2024-05-02T05:49:56.271" v="4797" actId="165"/>
          <ac:grpSpMkLst>
            <pc:docMk/>
            <pc:sldMk cId="1625518891" sldId="1014"/>
            <ac:grpSpMk id="260" creationId="{8C0AA19E-91BE-80E6-53EE-895A0125FBE8}"/>
          </ac:grpSpMkLst>
        </pc:grpChg>
        <pc:grpChg chg="add del mod">
          <ac:chgData name="rajuahmed1162021@gmail.com" userId="30f68a9591dbc57c" providerId="LiveId" clId="{025D549F-445A-462A-BCDF-6EE62F81CC2A}" dt="2024-05-02T05:48:01.400" v="4774" actId="165"/>
          <ac:grpSpMkLst>
            <pc:docMk/>
            <pc:sldMk cId="1625518891" sldId="1014"/>
            <ac:grpSpMk id="261" creationId="{D513E772-A85F-E5BA-5278-3FA7D4E95B30}"/>
          </ac:grpSpMkLst>
        </pc:grpChg>
        <pc:grpChg chg="add del mod">
          <ac:chgData name="rajuahmed1162021@gmail.com" userId="30f68a9591dbc57c" providerId="LiveId" clId="{025D549F-445A-462A-BCDF-6EE62F81CC2A}" dt="2024-05-04T06:46:10.249" v="9407" actId="165"/>
          <ac:grpSpMkLst>
            <pc:docMk/>
            <pc:sldMk cId="1625518891" sldId="1014"/>
            <ac:grpSpMk id="274" creationId="{91FCC7DE-DFB9-6D7B-81B5-75C7DF01301F}"/>
          </ac:grpSpMkLst>
        </pc:grpChg>
        <pc:grpChg chg="add del mod">
          <ac:chgData name="rajuahmed1162021@gmail.com" userId="30f68a9591dbc57c" providerId="LiveId" clId="{025D549F-445A-462A-BCDF-6EE62F81CC2A}" dt="2024-05-04T06:46:10.249" v="9407" actId="165"/>
          <ac:grpSpMkLst>
            <pc:docMk/>
            <pc:sldMk cId="1625518891" sldId="1014"/>
            <ac:grpSpMk id="275" creationId="{83B552B9-F64C-F10A-FFE5-AEB7BAADC42F}"/>
          </ac:grpSpMkLst>
        </pc:grpChg>
        <pc:grpChg chg="add del mod">
          <ac:chgData name="rajuahmed1162021@gmail.com" userId="30f68a9591dbc57c" providerId="LiveId" clId="{025D549F-445A-462A-BCDF-6EE62F81CC2A}" dt="2024-05-02T06:12:53.519" v="4997" actId="165"/>
          <ac:grpSpMkLst>
            <pc:docMk/>
            <pc:sldMk cId="1625518891" sldId="1014"/>
            <ac:grpSpMk id="284" creationId="{1B4A7940-0708-3512-9B74-1F8AFAD5456F}"/>
          </ac:grpSpMkLst>
        </pc:grpChg>
        <pc:grpChg chg="add del mod">
          <ac:chgData name="rajuahmed1162021@gmail.com" userId="30f68a9591dbc57c" providerId="LiveId" clId="{025D549F-445A-462A-BCDF-6EE62F81CC2A}" dt="2024-05-02T06:18:40.829" v="5152" actId="165"/>
          <ac:grpSpMkLst>
            <pc:docMk/>
            <pc:sldMk cId="1625518891" sldId="1014"/>
            <ac:grpSpMk id="305" creationId="{A494A361-89C6-902F-5197-2BE3FD956F9F}"/>
          </ac:grpSpMkLst>
        </pc:grpChg>
        <pc:grpChg chg="add del mod">
          <ac:chgData name="rajuahmed1162021@gmail.com" userId="30f68a9591dbc57c" providerId="LiveId" clId="{025D549F-445A-462A-BCDF-6EE62F81CC2A}" dt="2024-05-02T06:19:32.951" v="5164" actId="478"/>
          <ac:grpSpMkLst>
            <pc:docMk/>
            <pc:sldMk cId="1625518891" sldId="1014"/>
            <ac:grpSpMk id="306" creationId="{901307E6-E4E2-2F2D-D1B8-776992FDE005}"/>
          </ac:grpSpMkLst>
        </pc:grpChg>
        <pc:picChg chg="add mod modCrop">
          <ac:chgData name="rajuahmed1162021@gmail.com" userId="30f68a9591dbc57c" providerId="LiveId" clId="{025D549F-445A-462A-BCDF-6EE62F81CC2A}" dt="2024-05-04T06:49:08.246" v="9417" actId="18131"/>
          <ac:picMkLst>
            <pc:docMk/>
            <pc:sldMk cId="1625518891" sldId="1014"/>
            <ac:picMk id="3" creationId="{9302A0FD-A2C0-1AD9-76F2-95AF5F447BB3}"/>
          </ac:picMkLst>
        </pc:picChg>
        <pc:picChg chg="add del mod">
          <ac:chgData name="rajuahmed1162021@gmail.com" userId="30f68a9591dbc57c" providerId="LiveId" clId="{025D549F-445A-462A-BCDF-6EE62F81CC2A}" dt="2024-05-04T06:48:29.912" v="9410" actId="478"/>
          <ac:picMkLst>
            <pc:docMk/>
            <pc:sldMk cId="1625518891" sldId="1014"/>
            <ac:picMk id="5" creationId="{93E08EC0-894F-4D6D-2216-6F0263443F5B}"/>
          </ac:picMkLst>
        </pc:picChg>
        <pc:picChg chg="add mod modCrop">
          <ac:chgData name="rajuahmed1162021@gmail.com" userId="30f68a9591dbc57c" providerId="LiveId" clId="{025D549F-445A-462A-BCDF-6EE62F81CC2A}" dt="2024-05-04T06:49:25.438" v="9419" actId="18131"/>
          <ac:picMkLst>
            <pc:docMk/>
            <pc:sldMk cId="1625518891" sldId="1014"/>
            <ac:picMk id="9" creationId="{3AC51F02-4B10-BFC1-26B0-9DA36A4FBFB1}"/>
          </ac:picMkLst>
        </pc:picChg>
        <pc:picChg chg="add mod modCrop">
          <ac:chgData name="rajuahmed1162021@gmail.com" userId="30f68a9591dbc57c" providerId="LiveId" clId="{025D549F-445A-462A-BCDF-6EE62F81CC2A}" dt="2024-05-04T06:49:33.661" v="9420" actId="18131"/>
          <ac:picMkLst>
            <pc:docMk/>
            <pc:sldMk cId="1625518891" sldId="1014"/>
            <ac:picMk id="11" creationId="{C83BB46F-6FA8-6776-1B1E-166683059DD8}"/>
          </ac:picMkLst>
        </pc:picChg>
        <pc:picChg chg="add del mod">
          <ac:chgData name="rajuahmed1162021@gmail.com" userId="30f68a9591dbc57c" providerId="LiveId" clId="{025D549F-445A-462A-BCDF-6EE62F81CC2A}" dt="2024-05-02T05:38:31.912" v="4633" actId="478"/>
          <ac:picMkLst>
            <pc:docMk/>
            <pc:sldMk cId="1625518891" sldId="1014"/>
            <ac:picMk id="208" creationId="{1DDA674C-A346-B120-6E81-9DA023F4AC3C}"/>
          </ac:picMkLst>
        </pc:picChg>
        <pc:picChg chg="add del mod">
          <ac:chgData name="rajuahmed1162021@gmail.com" userId="30f68a9591dbc57c" providerId="LiveId" clId="{025D549F-445A-462A-BCDF-6EE62F81CC2A}" dt="2024-05-02T05:46:38.586" v="4740" actId="478"/>
          <ac:picMkLst>
            <pc:docMk/>
            <pc:sldMk cId="1625518891" sldId="1014"/>
            <ac:picMk id="262" creationId="{9E5C5581-44B4-00FB-F006-9578C05C7F13}"/>
          </ac:picMkLst>
        </pc:picChg>
        <pc:picChg chg="add del mod">
          <ac:chgData name="rajuahmed1162021@gmail.com" userId="30f68a9591dbc57c" providerId="LiveId" clId="{025D549F-445A-462A-BCDF-6EE62F81CC2A}" dt="2024-05-02T05:46:38.586" v="4740" actId="478"/>
          <ac:picMkLst>
            <pc:docMk/>
            <pc:sldMk cId="1625518891" sldId="1014"/>
            <ac:picMk id="263" creationId="{1D642845-6906-77D1-5F3E-FA1E0C82C0CB}"/>
          </ac:picMkLst>
        </pc:picChg>
        <pc:cxnChg chg="del">
          <ac:chgData name="rajuahmed1162021@gmail.com" userId="30f68a9591dbc57c" providerId="LiveId" clId="{025D549F-445A-462A-BCDF-6EE62F81CC2A}" dt="2024-05-02T05:20:36.623" v="4484" actId="478"/>
          <ac:cxnSpMkLst>
            <pc:docMk/>
            <pc:sldMk cId="1625518891" sldId="1014"/>
            <ac:cxnSpMk id="7" creationId="{DD1631BA-B773-A5F8-0318-E2D828F9585D}"/>
          </ac:cxnSpMkLst>
        </pc:cxnChg>
        <pc:cxnChg chg="del">
          <ac:chgData name="rajuahmed1162021@gmail.com" userId="30f68a9591dbc57c" providerId="LiveId" clId="{025D549F-445A-462A-BCDF-6EE62F81CC2A}" dt="2024-05-02T05:20:36.623" v="4484" actId="478"/>
          <ac:cxnSpMkLst>
            <pc:docMk/>
            <pc:sldMk cId="1625518891" sldId="1014"/>
            <ac:cxnSpMk id="17" creationId="{01B1EDA2-FC9C-2C92-B94E-AA2761721835}"/>
          </ac:cxnSpMkLst>
        </pc:cxnChg>
        <pc:cxnChg chg="del">
          <ac:chgData name="rajuahmed1162021@gmail.com" userId="30f68a9591dbc57c" providerId="LiveId" clId="{025D549F-445A-462A-BCDF-6EE62F81CC2A}" dt="2024-05-02T05:20:36.623" v="4484" actId="478"/>
          <ac:cxnSpMkLst>
            <pc:docMk/>
            <pc:sldMk cId="1625518891" sldId="1014"/>
            <ac:cxnSpMk id="18" creationId="{79D739A1-3DC4-BD5C-89CF-00FFCB756C52}"/>
          </ac:cxnSpMkLst>
        </pc:cxnChg>
        <pc:cxnChg chg="del">
          <ac:chgData name="rajuahmed1162021@gmail.com" userId="30f68a9591dbc57c" providerId="LiveId" clId="{025D549F-445A-462A-BCDF-6EE62F81CC2A}" dt="2024-05-02T05:20:36.623" v="4484" actId="478"/>
          <ac:cxnSpMkLst>
            <pc:docMk/>
            <pc:sldMk cId="1625518891" sldId="1014"/>
            <ac:cxnSpMk id="19" creationId="{76338EB2-84E1-F049-386E-74711CC65972}"/>
          </ac:cxnSpMkLst>
        </pc:cxnChg>
        <pc:cxnChg chg="del">
          <ac:chgData name="rajuahmed1162021@gmail.com" userId="30f68a9591dbc57c" providerId="LiveId" clId="{025D549F-445A-462A-BCDF-6EE62F81CC2A}" dt="2024-05-02T05:20:36.623" v="4484" actId="478"/>
          <ac:cxnSpMkLst>
            <pc:docMk/>
            <pc:sldMk cId="1625518891" sldId="1014"/>
            <ac:cxnSpMk id="20" creationId="{8F0A56B0-FA9A-55D6-7ECF-48CBCF32CA24}"/>
          </ac:cxnSpMkLst>
        </pc:cxnChg>
        <pc:cxnChg chg="del">
          <ac:chgData name="rajuahmed1162021@gmail.com" userId="30f68a9591dbc57c" providerId="LiveId" clId="{025D549F-445A-462A-BCDF-6EE62F81CC2A}" dt="2024-05-02T05:20:36.623" v="4484" actId="478"/>
          <ac:cxnSpMkLst>
            <pc:docMk/>
            <pc:sldMk cId="1625518891" sldId="1014"/>
            <ac:cxnSpMk id="30" creationId="{BD8DF401-6901-F19A-2D87-E8988B1730F0}"/>
          </ac:cxnSpMkLst>
        </pc:cxnChg>
        <pc:cxnChg chg="del">
          <ac:chgData name="rajuahmed1162021@gmail.com" userId="30f68a9591dbc57c" providerId="LiveId" clId="{025D549F-445A-462A-BCDF-6EE62F81CC2A}" dt="2024-05-02T05:20:36.623" v="4484" actId="478"/>
          <ac:cxnSpMkLst>
            <pc:docMk/>
            <pc:sldMk cId="1625518891" sldId="1014"/>
            <ac:cxnSpMk id="31" creationId="{432179AF-6381-E3E9-CEE1-93FC71D3A2D5}"/>
          </ac:cxnSpMkLst>
        </pc:cxnChg>
        <pc:cxnChg chg="del">
          <ac:chgData name="rajuahmed1162021@gmail.com" userId="30f68a9591dbc57c" providerId="LiveId" clId="{025D549F-445A-462A-BCDF-6EE62F81CC2A}" dt="2024-05-02T05:20:36.623" v="4484" actId="478"/>
          <ac:cxnSpMkLst>
            <pc:docMk/>
            <pc:sldMk cId="1625518891" sldId="1014"/>
            <ac:cxnSpMk id="192" creationId="{10BFC01B-FF7D-35C7-8A75-F5732BBDB3C4}"/>
          </ac:cxnSpMkLst>
        </pc:cxnChg>
        <pc:cxnChg chg="del">
          <ac:chgData name="rajuahmed1162021@gmail.com" userId="30f68a9591dbc57c" providerId="LiveId" clId="{025D549F-445A-462A-BCDF-6EE62F81CC2A}" dt="2024-05-02T05:20:36.623" v="4484" actId="478"/>
          <ac:cxnSpMkLst>
            <pc:docMk/>
            <pc:sldMk cId="1625518891" sldId="1014"/>
            <ac:cxnSpMk id="193" creationId="{5CA414BC-7524-407E-E742-728C4011842C}"/>
          </ac:cxnSpMkLst>
        </pc:cxnChg>
        <pc:cxnChg chg="del">
          <ac:chgData name="rajuahmed1162021@gmail.com" userId="30f68a9591dbc57c" providerId="LiveId" clId="{025D549F-445A-462A-BCDF-6EE62F81CC2A}" dt="2024-05-02T05:20:36.623" v="4484" actId="478"/>
          <ac:cxnSpMkLst>
            <pc:docMk/>
            <pc:sldMk cId="1625518891" sldId="1014"/>
            <ac:cxnSpMk id="194" creationId="{6C685719-7D66-091E-CF62-2E2471997802}"/>
          </ac:cxnSpMkLst>
        </pc:cxnChg>
        <pc:cxnChg chg="del">
          <ac:chgData name="rajuahmed1162021@gmail.com" userId="30f68a9591dbc57c" providerId="LiveId" clId="{025D549F-445A-462A-BCDF-6EE62F81CC2A}" dt="2024-05-02T05:20:36.623" v="4484" actId="478"/>
          <ac:cxnSpMkLst>
            <pc:docMk/>
            <pc:sldMk cId="1625518891" sldId="1014"/>
            <ac:cxnSpMk id="195" creationId="{48776D10-6D3E-3560-B791-0292C9CE2ECB}"/>
          </ac:cxnSpMkLst>
        </pc:cxnChg>
        <pc:cxnChg chg="del">
          <ac:chgData name="rajuahmed1162021@gmail.com" userId="30f68a9591dbc57c" providerId="LiveId" clId="{025D549F-445A-462A-BCDF-6EE62F81CC2A}" dt="2024-05-02T05:20:36.623" v="4484" actId="478"/>
          <ac:cxnSpMkLst>
            <pc:docMk/>
            <pc:sldMk cId="1625518891" sldId="1014"/>
            <ac:cxnSpMk id="196" creationId="{2FF0513C-797E-5B68-4E99-252430A728D0}"/>
          </ac:cxnSpMkLst>
        </pc:cxnChg>
        <pc:cxnChg chg="del">
          <ac:chgData name="rajuahmed1162021@gmail.com" userId="30f68a9591dbc57c" providerId="LiveId" clId="{025D549F-445A-462A-BCDF-6EE62F81CC2A}" dt="2024-05-02T05:20:36.623" v="4484" actId="478"/>
          <ac:cxnSpMkLst>
            <pc:docMk/>
            <pc:sldMk cId="1625518891" sldId="1014"/>
            <ac:cxnSpMk id="198" creationId="{772425D4-D828-8589-8532-8ED6BE53AE9A}"/>
          </ac:cxnSpMkLst>
        </pc:cxnChg>
        <pc:cxnChg chg="del">
          <ac:chgData name="rajuahmed1162021@gmail.com" userId="30f68a9591dbc57c" providerId="LiveId" clId="{025D549F-445A-462A-BCDF-6EE62F81CC2A}" dt="2024-05-02T05:20:36.623" v="4484" actId="478"/>
          <ac:cxnSpMkLst>
            <pc:docMk/>
            <pc:sldMk cId="1625518891" sldId="1014"/>
            <ac:cxnSpMk id="199" creationId="{4996EEED-A6F4-9BAB-D90A-9EB45C47B26B}"/>
          </ac:cxnSpMkLst>
        </pc:cxnChg>
        <pc:cxnChg chg="del">
          <ac:chgData name="rajuahmed1162021@gmail.com" userId="30f68a9591dbc57c" providerId="LiveId" clId="{025D549F-445A-462A-BCDF-6EE62F81CC2A}" dt="2024-05-02T05:20:36.623" v="4484" actId="478"/>
          <ac:cxnSpMkLst>
            <pc:docMk/>
            <pc:sldMk cId="1625518891" sldId="1014"/>
            <ac:cxnSpMk id="200" creationId="{D7799319-AAD2-C466-BB28-66ADC65A3DA1}"/>
          </ac:cxnSpMkLst>
        </pc:cxnChg>
        <pc:cxnChg chg="del mod topLvl">
          <ac:chgData name="rajuahmed1162021@gmail.com" userId="30f68a9591dbc57c" providerId="LiveId" clId="{025D549F-445A-462A-BCDF-6EE62F81CC2A}" dt="2024-05-02T06:12:42.696" v="4995" actId="478"/>
          <ac:cxnSpMkLst>
            <pc:docMk/>
            <pc:sldMk cId="1625518891" sldId="1014"/>
            <ac:cxnSpMk id="202" creationId="{7591DCCE-D640-4643-287C-E7E6716A596A}"/>
          </ac:cxnSpMkLst>
        </pc:cxnChg>
        <pc:cxnChg chg="del mod topLvl">
          <ac:chgData name="rajuahmed1162021@gmail.com" userId="30f68a9591dbc57c" providerId="LiveId" clId="{025D549F-445A-462A-BCDF-6EE62F81CC2A}" dt="2024-05-02T06:12:39.336" v="4993" actId="478"/>
          <ac:cxnSpMkLst>
            <pc:docMk/>
            <pc:sldMk cId="1625518891" sldId="1014"/>
            <ac:cxnSpMk id="203" creationId="{7979454C-3092-7D0E-6861-B07E499FD47E}"/>
          </ac:cxnSpMkLst>
        </pc:cxnChg>
        <pc:cxnChg chg="del mod topLvl">
          <ac:chgData name="rajuahmed1162021@gmail.com" userId="30f68a9591dbc57c" providerId="LiveId" clId="{025D549F-445A-462A-BCDF-6EE62F81CC2A}" dt="2024-05-02T06:12:40.375" v="4994" actId="478"/>
          <ac:cxnSpMkLst>
            <pc:docMk/>
            <pc:sldMk cId="1625518891" sldId="1014"/>
            <ac:cxnSpMk id="204" creationId="{51187483-557E-13C6-7680-43AECC22305C}"/>
          </ac:cxnSpMkLst>
        </pc:cxnChg>
        <pc:cxnChg chg="del mod topLvl">
          <ac:chgData name="rajuahmed1162021@gmail.com" userId="30f68a9591dbc57c" providerId="LiveId" clId="{025D549F-445A-462A-BCDF-6EE62F81CC2A}" dt="2024-05-02T06:12:45.095" v="4996" actId="478"/>
          <ac:cxnSpMkLst>
            <pc:docMk/>
            <pc:sldMk cId="1625518891" sldId="1014"/>
            <ac:cxnSpMk id="205" creationId="{5E481F20-8993-A796-D0D8-04E657076A63}"/>
          </ac:cxnSpMkLst>
        </pc:cxnChg>
        <pc:cxnChg chg="add del mod">
          <ac:chgData name="rajuahmed1162021@gmail.com" userId="30f68a9591dbc57c" providerId="LiveId" clId="{025D549F-445A-462A-BCDF-6EE62F81CC2A}" dt="2024-05-02T05:57:57.766" v="4902" actId="478"/>
          <ac:cxnSpMkLst>
            <pc:docMk/>
            <pc:sldMk cId="1625518891" sldId="1014"/>
            <ac:cxnSpMk id="218" creationId="{614670B2-EB66-B164-B307-7EDFFD4E5150}"/>
          </ac:cxnSpMkLst>
        </pc:cxnChg>
        <pc:cxnChg chg="add del mod">
          <ac:chgData name="rajuahmed1162021@gmail.com" userId="30f68a9591dbc57c" providerId="LiveId" clId="{025D549F-445A-462A-BCDF-6EE62F81CC2A}" dt="2024-05-02T05:58:07.912" v="4903" actId="478"/>
          <ac:cxnSpMkLst>
            <pc:docMk/>
            <pc:sldMk cId="1625518891" sldId="1014"/>
            <ac:cxnSpMk id="219" creationId="{D125EB70-FA34-5C9B-CDA9-163ACB7B2833}"/>
          </ac:cxnSpMkLst>
        </pc:cxnChg>
        <pc:cxnChg chg="add del mod">
          <ac:chgData name="rajuahmed1162021@gmail.com" userId="30f68a9591dbc57c" providerId="LiveId" clId="{025D549F-445A-462A-BCDF-6EE62F81CC2A}" dt="2024-05-02T05:57:57.766" v="4902" actId="478"/>
          <ac:cxnSpMkLst>
            <pc:docMk/>
            <pc:sldMk cId="1625518891" sldId="1014"/>
            <ac:cxnSpMk id="271" creationId="{B765E09A-3DC5-6D32-0B16-15DE03AACA54}"/>
          </ac:cxnSpMkLst>
        </pc:cxnChg>
        <pc:cxnChg chg="add del mod">
          <ac:chgData name="rajuahmed1162021@gmail.com" userId="30f68a9591dbc57c" providerId="LiveId" clId="{025D549F-445A-462A-BCDF-6EE62F81CC2A}" dt="2024-05-02T05:58:11.160" v="4904" actId="478"/>
          <ac:cxnSpMkLst>
            <pc:docMk/>
            <pc:sldMk cId="1625518891" sldId="1014"/>
            <ac:cxnSpMk id="278" creationId="{13D035A0-E4D1-F819-714F-ABEBF5ADD554}"/>
          </ac:cxnSpMkLst>
        </pc:cxnChg>
        <pc:cxnChg chg="add del mod">
          <ac:chgData name="rajuahmed1162021@gmail.com" userId="30f68a9591dbc57c" providerId="LiveId" clId="{025D549F-445A-462A-BCDF-6EE62F81CC2A}" dt="2024-05-02T05:59:22.712" v="4930" actId="478"/>
          <ac:cxnSpMkLst>
            <pc:docMk/>
            <pc:sldMk cId="1625518891" sldId="1014"/>
            <ac:cxnSpMk id="279" creationId="{ED2CA40B-E1FD-F249-118F-AE66C7B8C843}"/>
          </ac:cxnSpMkLst>
        </pc:cxnChg>
        <pc:cxnChg chg="add del mod">
          <ac:chgData name="rajuahmed1162021@gmail.com" userId="30f68a9591dbc57c" providerId="LiveId" clId="{025D549F-445A-462A-BCDF-6EE62F81CC2A}" dt="2024-05-02T05:59:22.712" v="4930" actId="478"/>
          <ac:cxnSpMkLst>
            <pc:docMk/>
            <pc:sldMk cId="1625518891" sldId="1014"/>
            <ac:cxnSpMk id="280" creationId="{84719F1F-332C-23F8-2DD0-1B9AAE574496}"/>
          </ac:cxnSpMkLst>
        </pc:cxnChg>
        <pc:cxnChg chg="add del mod">
          <ac:chgData name="rajuahmed1162021@gmail.com" userId="30f68a9591dbc57c" providerId="LiveId" clId="{025D549F-445A-462A-BCDF-6EE62F81CC2A}" dt="2024-05-02T06:12:38.311" v="4992" actId="478"/>
          <ac:cxnSpMkLst>
            <pc:docMk/>
            <pc:sldMk cId="1625518891" sldId="1014"/>
            <ac:cxnSpMk id="283" creationId="{1E246555-F99D-B818-00F6-5D03E930804F}"/>
          </ac:cxnSpMkLst>
        </pc:cxnChg>
        <pc:cxnChg chg="add del mod">
          <ac:chgData name="rajuahmed1162021@gmail.com" userId="30f68a9591dbc57c" providerId="LiveId" clId="{025D549F-445A-462A-BCDF-6EE62F81CC2A}" dt="2024-05-02T06:12:36.984" v="4991" actId="478"/>
          <ac:cxnSpMkLst>
            <pc:docMk/>
            <pc:sldMk cId="1625518891" sldId="1014"/>
            <ac:cxnSpMk id="285" creationId="{615D52CE-4D22-E94F-B9CA-BD0A63F13189}"/>
          </ac:cxnSpMkLst>
        </pc:cxnChg>
        <pc:cxnChg chg="add mod">
          <ac:chgData name="rajuahmed1162021@gmail.com" userId="30f68a9591dbc57c" providerId="LiveId" clId="{025D549F-445A-462A-BCDF-6EE62F81CC2A}" dt="2024-05-02T06:19:05.421" v="5153" actId="164"/>
          <ac:cxnSpMkLst>
            <pc:docMk/>
            <pc:sldMk cId="1625518891" sldId="1014"/>
            <ac:cxnSpMk id="296" creationId="{8F8A2592-0A30-21A5-CA57-3E59BD1BCDF6}"/>
          </ac:cxnSpMkLst>
        </pc:cxnChg>
        <pc:cxnChg chg="add mod">
          <ac:chgData name="rajuahmed1162021@gmail.com" userId="30f68a9591dbc57c" providerId="LiveId" clId="{025D549F-445A-462A-BCDF-6EE62F81CC2A}" dt="2024-05-02T06:19:05.421" v="5153" actId="164"/>
          <ac:cxnSpMkLst>
            <pc:docMk/>
            <pc:sldMk cId="1625518891" sldId="1014"/>
            <ac:cxnSpMk id="299" creationId="{0A17F87D-380F-8CB7-955D-9DDDAA28D910}"/>
          </ac:cxnSpMkLst>
        </pc:cxnChg>
        <pc:cxnChg chg="add mod topLvl">
          <ac:chgData name="rajuahmed1162021@gmail.com" userId="30f68a9591dbc57c" providerId="LiveId" clId="{025D549F-445A-462A-BCDF-6EE62F81CC2A}" dt="2024-05-02T06:19:05.421" v="5153" actId="164"/>
          <ac:cxnSpMkLst>
            <pc:docMk/>
            <pc:sldMk cId="1625518891" sldId="1014"/>
            <ac:cxnSpMk id="301" creationId="{B63FA4C6-B5A9-D346-E9A7-67700DEB36CD}"/>
          </ac:cxnSpMkLst>
        </pc:cxnChg>
        <pc:cxnChg chg="add mod topLvl">
          <ac:chgData name="rajuahmed1162021@gmail.com" userId="30f68a9591dbc57c" providerId="LiveId" clId="{025D549F-445A-462A-BCDF-6EE62F81CC2A}" dt="2024-05-02T06:19:05.421" v="5153" actId="164"/>
          <ac:cxnSpMkLst>
            <pc:docMk/>
            <pc:sldMk cId="1625518891" sldId="1014"/>
            <ac:cxnSpMk id="304" creationId="{4B5EDA6A-591F-F1B8-F938-93731CBD4AFC}"/>
          </ac:cxnSpMkLst>
        </pc:cxnChg>
      </pc:sldChg>
      <pc:sldChg chg="addSp delSp modSp mod">
        <pc:chgData name="rajuahmed1162021@gmail.com" userId="30f68a9591dbc57c" providerId="LiveId" clId="{025D549F-445A-462A-BCDF-6EE62F81CC2A}" dt="2024-05-04T06:54:59.353" v="9578" actId="207"/>
        <pc:sldMkLst>
          <pc:docMk/>
          <pc:sldMk cId="3323164446" sldId="1015"/>
        </pc:sldMkLst>
        <pc:spChg chg="del">
          <ac:chgData name="rajuahmed1162021@gmail.com" userId="30f68a9591dbc57c" providerId="LiveId" clId="{025D549F-445A-462A-BCDF-6EE62F81CC2A}" dt="2024-05-02T05:38:49.018" v="4637" actId="478"/>
          <ac:spMkLst>
            <pc:docMk/>
            <pc:sldMk cId="3323164446" sldId="1015"/>
            <ac:spMk id="2" creationId="{465C3CAB-2A70-D7E3-721D-80D7B5AACF67}"/>
          </ac:spMkLst>
        </pc:spChg>
        <pc:spChg chg="add mod ord">
          <ac:chgData name="rajuahmed1162021@gmail.com" userId="30f68a9591dbc57c" providerId="LiveId" clId="{025D549F-445A-462A-BCDF-6EE62F81CC2A}" dt="2024-05-04T06:54:01.905" v="9552" actId="12789"/>
          <ac:spMkLst>
            <pc:docMk/>
            <pc:sldMk cId="3323164446" sldId="1015"/>
            <ac:spMk id="2" creationId="{8D1D7685-98AA-F385-F0E4-0420C987A81F}"/>
          </ac:spMkLst>
        </pc:spChg>
        <pc:spChg chg="mod">
          <ac:chgData name="rajuahmed1162021@gmail.com" userId="30f68a9591dbc57c" providerId="LiveId" clId="{025D549F-445A-462A-BCDF-6EE62F81CC2A}" dt="2024-05-02T05:27:38.161" v="4503" actId="164"/>
          <ac:spMkLst>
            <pc:docMk/>
            <pc:sldMk cId="3323164446" sldId="1015"/>
            <ac:spMk id="3" creationId="{2D12A967-D769-63DA-AFB1-FB95D837BC2C}"/>
          </ac:spMkLst>
        </pc:spChg>
        <pc:spChg chg="add mod ord">
          <ac:chgData name="rajuahmed1162021@gmail.com" userId="30f68a9591dbc57c" providerId="LiveId" clId="{025D549F-445A-462A-BCDF-6EE62F81CC2A}" dt="2024-05-04T06:54:06.905" v="9554" actId="12789"/>
          <ac:spMkLst>
            <pc:docMk/>
            <pc:sldMk cId="3323164446" sldId="1015"/>
            <ac:spMk id="3" creationId="{A0DCE28E-B3B9-0F0C-B064-156D1DB7F6E1}"/>
          </ac:spMkLst>
        </pc:spChg>
        <pc:spChg chg="mod">
          <ac:chgData name="rajuahmed1162021@gmail.com" userId="30f68a9591dbc57c" providerId="LiveId" clId="{025D549F-445A-462A-BCDF-6EE62F81CC2A}" dt="2024-05-02T05:27:38.161" v="4503" actId="164"/>
          <ac:spMkLst>
            <pc:docMk/>
            <pc:sldMk cId="3323164446" sldId="1015"/>
            <ac:spMk id="4" creationId="{B3EA150F-E98D-0387-620D-9D4EC7BD94DB}"/>
          </ac:spMkLst>
        </pc:spChg>
        <pc:spChg chg="mod">
          <ac:chgData name="rajuahmed1162021@gmail.com" userId="30f68a9591dbc57c" providerId="LiveId" clId="{025D549F-445A-462A-BCDF-6EE62F81CC2A}" dt="2024-05-02T05:27:38.161" v="4503" actId="164"/>
          <ac:spMkLst>
            <pc:docMk/>
            <pc:sldMk cId="3323164446" sldId="1015"/>
            <ac:spMk id="5" creationId="{DAB068DF-2844-7ACB-0EF6-84B42C3F20FD}"/>
          </ac:spMkLst>
        </pc:spChg>
        <pc:spChg chg="del mod">
          <ac:chgData name="rajuahmed1162021@gmail.com" userId="30f68a9591dbc57c" providerId="LiveId" clId="{025D549F-445A-462A-BCDF-6EE62F81CC2A}" dt="2024-05-02T05:25:45.323" v="4502" actId="478"/>
          <ac:spMkLst>
            <pc:docMk/>
            <pc:sldMk cId="3323164446" sldId="1015"/>
            <ac:spMk id="6" creationId="{697E6316-F986-4FA1-B784-0084930870AE}"/>
          </ac:spMkLst>
        </pc:spChg>
        <pc:spChg chg="mod">
          <ac:chgData name="rajuahmed1162021@gmail.com" userId="30f68a9591dbc57c" providerId="LiveId" clId="{025D549F-445A-462A-BCDF-6EE62F81CC2A}" dt="2024-05-02T05:27:38.161" v="4503" actId="164"/>
          <ac:spMkLst>
            <pc:docMk/>
            <pc:sldMk cId="3323164446" sldId="1015"/>
            <ac:spMk id="7" creationId="{31D4BCD9-5662-3392-1187-B80DE63269BE}"/>
          </ac:spMkLst>
        </pc:spChg>
        <pc:spChg chg="mod">
          <ac:chgData name="rajuahmed1162021@gmail.com" userId="30f68a9591dbc57c" providerId="LiveId" clId="{025D549F-445A-462A-BCDF-6EE62F81CC2A}" dt="2024-05-02T05:27:38.161" v="4503" actId="164"/>
          <ac:spMkLst>
            <pc:docMk/>
            <pc:sldMk cId="3323164446" sldId="1015"/>
            <ac:spMk id="8" creationId="{A464FA9D-2A51-3946-C0B0-A525BBE92AB1}"/>
          </ac:spMkLst>
        </pc:spChg>
        <pc:spChg chg="mod">
          <ac:chgData name="rajuahmed1162021@gmail.com" userId="30f68a9591dbc57c" providerId="LiveId" clId="{025D549F-445A-462A-BCDF-6EE62F81CC2A}" dt="2024-05-02T05:27:38.161" v="4503" actId="164"/>
          <ac:spMkLst>
            <pc:docMk/>
            <pc:sldMk cId="3323164446" sldId="1015"/>
            <ac:spMk id="9" creationId="{545250CA-D429-6E6B-D98B-AF07A8C15E46}"/>
          </ac:spMkLst>
        </pc:spChg>
        <pc:spChg chg="mod">
          <ac:chgData name="rajuahmed1162021@gmail.com" userId="30f68a9591dbc57c" providerId="LiveId" clId="{025D549F-445A-462A-BCDF-6EE62F81CC2A}" dt="2024-05-02T05:27:38.161" v="4503" actId="164"/>
          <ac:spMkLst>
            <pc:docMk/>
            <pc:sldMk cId="3323164446" sldId="1015"/>
            <ac:spMk id="10" creationId="{C0B75D64-88AF-77D0-1A63-E8D6A2BB0A03}"/>
          </ac:spMkLst>
        </pc:spChg>
        <pc:spChg chg="mod">
          <ac:chgData name="rajuahmed1162021@gmail.com" userId="30f68a9591dbc57c" providerId="LiveId" clId="{025D549F-445A-462A-BCDF-6EE62F81CC2A}" dt="2024-05-02T05:27:38.161" v="4503" actId="164"/>
          <ac:spMkLst>
            <pc:docMk/>
            <pc:sldMk cId="3323164446" sldId="1015"/>
            <ac:spMk id="11" creationId="{D1EBA3C4-4508-04D0-0ACB-8EF6CF6953E9}"/>
          </ac:spMkLst>
        </pc:spChg>
        <pc:spChg chg="mod">
          <ac:chgData name="rajuahmed1162021@gmail.com" userId="30f68a9591dbc57c" providerId="LiveId" clId="{025D549F-445A-462A-BCDF-6EE62F81CC2A}" dt="2024-05-02T05:27:38.161" v="4503" actId="164"/>
          <ac:spMkLst>
            <pc:docMk/>
            <pc:sldMk cId="3323164446" sldId="1015"/>
            <ac:spMk id="12" creationId="{637CAD66-9EA9-9ADF-323B-ED0943831AF3}"/>
          </ac:spMkLst>
        </pc:spChg>
        <pc:spChg chg="mod">
          <ac:chgData name="rajuahmed1162021@gmail.com" userId="30f68a9591dbc57c" providerId="LiveId" clId="{025D549F-445A-462A-BCDF-6EE62F81CC2A}" dt="2024-05-02T05:27:38.161" v="4503" actId="164"/>
          <ac:spMkLst>
            <pc:docMk/>
            <pc:sldMk cId="3323164446" sldId="1015"/>
            <ac:spMk id="13" creationId="{17C28C74-8FFC-6D65-7C00-FD4B2DB4B2B0}"/>
          </ac:spMkLst>
        </pc:spChg>
        <pc:spChg chg="mod">
          <ac:chgData name="rajuahmed1162021@gmail.com" userId="30f68a9591dbc57c" providerId="LiveId" clId="{025D549F-445A-462A-BCDF-6EE62F81CC2A}" dt="2024-05-02T05:27:38.161" v="4503" actId="164"/>
          <ac:spMkLst>
            <pc:docMk/>
            <pc:sldMk cId="3323164446" sldId="1015"/>
            <ac:spMk id="14" creationId="{FC95AC5B-49EE-3CBF-CC4F-ED5D539D438F}"/>
          </ac:spMkLst>
        </pc:spChg>
        <pc:spChg chg="add del mod">
          <ac:chgData name="rajuahmed1162021@gmail.com" userId="30f68a9591dbc57c" providerId="LiveId" clId="{025D549F-445A-462A-BCDF-6EE62F81CC2A}" dt="2024-05-02T05:38:35.702" v="4634" actId="21"/>
          <ac:spMkLst>
            <pc:docMk/>
            <pc:sldMk cId="3323164446" sldId="1015"/>
            <ac:spMk id="15" creationId="{9A53C035-9295-49CF-95F3-EA38BA55D39E}"/>
          </ac:spMkLst>
        </pc:spChg>
        <pc:spChg chg="mod">
          <ac:chgData name="rajuahmed1162021@gmail.com" userId="30f68a9591dbc57c" providerId="LiveId" clId="{025D549F-445A-462A-BCDF-6EE62F81CC2A}" dt="2024-05-02T05:28:00.457" v="4505" actId="164"/>
          <ac:spMkLst>
            <pc:docMk/>
            <pc:sldMk cId="3323164446" sldId="1015"/>
            <ac:spMk id="16" creationId="{00F5F664-3DB5-3436-F456-750CDA9FA90B}"/>
          </ac:spMkLst>
        </pc:spChg>
        <pc:spChg chg="mod">
          <ac:chgData name="rajuahmed1162021@gmail.com" userId="30f68a9591dbc57c" providerId="LiveId" clId="{025D549F-445A-462A-BCDF-6EE62F81CC2A}" dt="2024-05-02T05:28:00.457" v="4505" actId="164"/>
          <ac:spMkLst>
            <pc:docMk/>
            <pc:sldMk cId="3323164446" sldId="1015"/>
            <ac:spMk id="17" creationId="{3A391F4F-6E8E-1961-7891-076C6FD19EC8}"/>
          </ac:spMkLst>
        </pc:spChg>
        <pc:spChg chg="mod">
          <ac:chgData name="rajuahmed1162021@gmail.com" userId="30f68a9591dbc57c" providerId="LiveId" clId="{025D549F-445A-462A-BCDF-6EE62F81CC2A}" dt="2024-05-02T05:28:00.457" v="4505" actId="164"/>
          <ac:spMkLst>
            <pc:docMk/>
            <pc:sldMk cId="3323164446" sldId="1015"/>
            <ac:spMk id="18" creationId="{8A041CFE-B485-9A1B-7779-703E2BC1BE63}"/>
          </ac:spMkLst>
        </pc:spChg>
        <pc:spChg chg="mod">
          <ac:chgData name="rajuahmed1162021@gmail.com" userId="30f68a9591dbc57c" providerId="LiveId" clId="{025D549F-445A-462A-BCDF-6EE62F81CC2A}" dt="2024-05-02T05:28:00.457" v="4505" actId="164"/>
          <ac:spMkLst>
            <pc:docMk/>
            <pc:sldMk cId="3323164446" sldId="1015"/>
            <ac:spMk id="19" creationId="{09AD3FD3-9E13-38D6-5906-B7C1C1E564A5}"/>
          </ac:spMkLst>
        </pc:spChg>
        <pc:spChg chg="mod">
          <ac:chgData name="rajuahmed1162021@gmail.com" userId="30f68a9591dbc57c" providerId="LiveId" clId="{025D549F-445A-462A-BCDF-6EE62F81CC2A}" dt="2024-05-02T05:28:00.457" v="4505" actId="164"/>
          <ac:spMkLst>
            <pc:docMk/>
            <pc:sldMk cId="3323164446" sldId="1015"/>
            <ac:spMk id="20" creationId="{0EFAB952-6A15-42C1-4DB1-282CD25A69FF}"/>
          </ac:spMkLst>
        </pc:spChg>
        <pc:spChg chg="mod">
          <ac:chgData name="rajuahmed1162021@gmail.com" userId="30f68a9591dbc57c" providerId="LiveId" clId="{025D549F-445A-462A-BCDF-6EE62F81CC2A}" dt="2024-05-02T05:28:00.457" v="4505" actId="164"/>
          <ac:spMkLst>
            <pc:docMk/>
            <pc:sldMk cId="3323164446" sldId="1015"/>
            <ac:spMk id="21" creationId="{CD597E34-C846-A6CB-31C6-68B21E2AC005}"/>
          </ac:spMkLst>
        </pc:spChg>
        <pc:spChg chg="add mod">
          <ac:chgData name="rajuahmed1162021@gmail.com" userId="30f68a9591dbc57c" providerId="LiveId" clId="{025D549F-445A-462A-BCDF-6EE62F81CC2A}" dt="2024-05-02T05:27:38.161" v="4503" actId="164"/>
          <ac:spMkLst>
            <pc:docMk/>
            <pc:sldMk cId="3323164446" sldId="1015"/>
            <ac:spMk id="23" creationId="{70325EBA-C191-8146-7A1B-870F266BB9DB}"/>
          </ac:spMkLst>
        </pc:spChg>
        <pc:spChg chg="add mod">
          <ac:chgData name="rajuahmed1162021@gmail.com" userId="30f68a9591dbc57c" providerId="LiveId" clId="{025D549F-445A-462A-BCDF-6EE62F81CC2A}" dt="2024-05-02T06:32:19.758" v="5414" actId="12788"/>
          <ac:spMkLst>
            <pc:docMk/>
            <pc:sldMk cId="3323164446" sldId="1015"/>
            <ac:spMk id="33" creationId="{5812B51C-9C7C-718B-F067-6C362410E985}"/>
          </ac:spMkLst>
        </pc:spChg>
        <pc:spChg chg="add del mod">
          <ac:chgData name="rajuahmed1162021@gmail.com" userId="30f68a9591dbc57c" providerId="LiveId" clId="{025D549F-445A-462A-BCDF-6EE62F81CC2A}" dt="2024-05-02T06:21:28.982" v="5182" actId="478"/>
          <ac:spMkLst>
            <pc:docMk/>
            <pc:sldMk cId="3323164446" sldId="1015"/>
            <ac:spMk id="34" creationId="{35893C8D-F9F1-DB24-8DCE-11FB2094D179}"/>
          </ac:spMkLst>
        </pc:spChg>
        <pc:spChg chg="add mod topLvl">
          <ac:chgData name="rajuahmed1162021@gmail.com" userId="30f68a9591dbc57c" providerId="LiveId" clId="{025D549F-445A-462A-BCDF-6EE62F81CC2A}" dt="2024-05-04T06:54:59.353" v="9578" actId="207"/>
          <ac:spMkLst>
            <pc:docMk/>
            <pc:sldMk cId="3323164446" sldId="1015"/>
            <ac:spMk id="35" creationId="{08BBC907-E960-8D5A-E4DA-D72440A41B19}"/>
          </ac:spMkLst>
        </pc:spChg>
        <pc:spChg chg="add mod ord topLvl">
          <ac:chgData name="rajuahmed1162021@gmail.com" userId="30f68a9591dbc57c" providerId="LiveId" clId="{025D549F-445A-462A-BCDF-6EE62F81CC2A}" dt="2024-05-04T06:53:48.799" v="9548" actId="12789"/>
          <ac:spMkLst>
            <pc:docMk/>
            <pc:sldMk cId="3323164446" sldId="1015"/>
            <ac:spMk id="36" creationId="{86ACA4D9-5172-C9DD-159C-B8D7C52D492C}"/>
          </ac:spMkLst>
        </pc:spChg>
        <pc:spChg chg="add mod topLvl">
          <ac:chgData name="rajuahmed1162021@gmail.com" userId="30f68a9591dbc57c" providerId="LiveId" clId="{025D549F-445A-462A-BCDF-6EE62F81CC2A}" dt="2024-05-04T06:54:59.353" v="9578" actId="207"/>
          <ac:spMkLst>
            <pc:docMk/>
            <pc:sldMk cId="3323164446" sldId="1015"/>
            <ac:spMk id="37" creationId="{41B0CBCD-0432-B8B9-C55D-5C656387B462}"/>
          </ac:spMkLst>
        </pc:spChg>
        <pc:spChg chg="add del mod topLvl">
          <ac:chgData name="rajuahmed1162021@gmail.com" userId="30f68a9591dbc57c" providerId="LiveId" clId="{025D549F-445A-462A-BCDF-6EE62F81CC2A}" dt="2024-05-04T06:53:17.206" v="9542" actId="21"/>
          <ac:spMkLst>
            <pc:docMk/>
            <pc:sldMk cId="3323164446" sldId="1015"/>
            <ac:spMk id="38" creationId="{8D1D7685-98AA-F385-F0E4-0420C987A81F}"/>
          </ac:spMkLst>
        </pc:spChg>
        <pc:spChg chg="add mod topLvl">
          <ac:chgData name="rajuahmed1162021@gmail.com" userId="30f68a9591dbc57c" providerId="LiveId" clId="{025D549F-445A-462A-BCDF-6EE62F81CC2A}" dt="2024-05-04T06:54:59.353" v="9578" actId="207"/>
          <ac:spMkLst>
            <pc:docMk/>
            <pc:sldMk cId="3323164446" sldId="1015"/>
            <ac:spMk id="39" creationId="{C86767CE-FDB7-7315-207A-D9E47C4C02F4}"/>
          </ac:spMkLst>
        </pc:spChg>
        <pc:spChg chg="add del mod topLvl">
          <ac:chgData name="rajuahmed1162021@gmail.com" userId="30f68a9591dbc57c" providerId="LiveId" clId="{025D549F-445A-462A-BCDF-6EE62F81CC2A}" dt="2024-05-04T06:53:17.206" v="9542" actId="21"/>
          <ac:spMkLst>
            <pc:docMk/>
            <pc:sldMk cId="3323164446" sldId="1015"/>
            <ac:spMk id="40" creationId="{A0DCE28E-B3B9-0F0C-B064-156D1DB7F6E1}"/>
          </ac:spMkLst>
        </pc:spChg>
        <pc:spChg chg="add mod topLvl">
          <ac:chgData name="rajuahmed1162021@gmail.com" userId="30f68a9591dbc57c" providerId="LiveId" clId="{025D549F-445A-462A-BCDF-6EE62F81CC2A}" dt="2024-05-04T06:54:59.353" v="9578" actId="207"/>
          <ac:spMkLst>
            <pc:docMk/>
            <pc:sldMk cId="3323164446" sldId="1015"/>
            <ac:spMk id="41" creationId="{58ADE5D7-EBA3-DC04-5FDC-EB6385CD76E1}"/>
          </ac:spMkLst>
        </pc:spChg>
        <pc:spChg chg="add mod ord topLvl">
          <ac:chgData name="rajuahmed1162021@gmail.com" userId="30f68a9591dbc57c" providerId="LiveId" clId="{025D549F-445A-462A-BCDF-6EE62F81CC2A}" dt="2024-05-04T06:53:56.793" v="9550" actId="12789"/>
          <ac:spMkLst>
            <pc:docMk/>
            <pc:sldMk cId="3323164446" sldId="1015"/>
            <ac:spMk id="42" creationId="{3FE41094-D4F3-51E5-5685-E31164E2ABA2}"/>
          </ac:spMkLst>
        </pc:spChg>
        <pc:spChg chg="mod topLvl">
          <ac:chgData name="rajuahmed1162021@gmail.com" userId="30f68a9591dbc57c" providerId="LiveId" clId="{025D549F-445A-462A-BCDF-6EE62F81CC2A}" dt="2024-05-04T06:54:51.646" v="9577" actId="207"/>
          <ac:spMkLst>
            <pc:docMk/>
            <pc:sldMk cId="3323164446" sldId="1015"/>
            <ac:spMk id="48" creationId="{5560ACAB-0E66-5D46-AD1E-32007F125C27}"/>
          </ac:spMkLst>
        </pc:spChg>
        <pc:spChg chg="mod topLvl">
          <ac:chgData name="rajuahmed1162021@gmail.com" userId="30f68a9591dbc57c" providerId="LiveId" clId="{025D549F-445A-462A-BCDF-6EE62F81CC2A}" dt="2024-05-02T06:32:55.805" v="5439" actId="165"/>
          <ac:spMkLst>
            <pc:docMk/>
            <pc:sldMk cId="3323164446" sldId="1015"/>
            <ac:spMk id="49" creationId="{D8E4F99D-41D7-7807-3F79-D22D50B53723}"/>
          </ac:spMkLst>
        </pc:spChg>
        <pc:spChg chg="mod topLvl">
          <ac:chgData name="rajuahmed1162021@gmail.com" userId="30f68a9591dbc57c" providerId="LiveId" clId="{025D549F-445A-462A-BCDF-6EE62F81CC2A}" dt="2024-05-04T06:54:47.383" v="9576" actId="207"/>
          <ac:spMkLst>
            <pc:docMk/>
            <pc:sldMk cId="3323164446" sldId="1015"/>
            <ac:spMk id="51" creationId="{D4FC0EE8-2E21-1735-2A37-78E9544823BF}"/>
          </ac:spMkLst>
        </pc:spChg>
        <pc:spChg chg="mod topLvl">
          <ac:chgData name="rajuahmed1162021@gmail.com" userId="30f68a9591dbc57c" providerId="LiveId" clId="{025D549F-445A-462A-BCDF-6EE62F81CC2A}" dt="2024-05-02T06:32:55.805" v="5439" actId="165"/>
          <ac:spMkLst>
            <pc:docMk/>
            <pc:sldMk cId="3323164446" sldId="1015"/>
            <ac:spMk id="52" creationId="{A5C0965A-1A03-5D30-E7A8-70F14C5848A0}"/>
          </ac:spMkLst>
        </pc:spChg>
        <pc:spChg chg="mod topLvl">
          <ac:chgData name="rajuahmed1162021@gmail.com" userId="30f68a9591dbc57c" providerId="LiveId" clId="{025D549F-445A-462A-BCDF-6EE62F81CC2A}" dt="2024-05-04T06:54:42.271" v="9575" actId="207"/>
          <ac:spMkLst>
            <pc:docMk/>
            <pc:sldMk cId="3323164446" sldId="1015"/>
            <ac:spMk id="54" creationId="{C27E5D05-19B1-297A-295E-4A4CF18A7CFA}"/>
          </ac:spMkLst>
        </pc:spChg>
        <pc:spChg chg="mod topLvl">
          <ac:chgData name="rajuahmed1162021@gmail.com" userId="30f68a9591dbc57c" providerId="LiveId" clId="{025D549F-445A-462A-BCDF-6EE62F81CC2A}" dt="2024-05-02T06:32:52.094" v="5438" actId="165"/>
          <ac:spMkLst>
            <pc:docMk/>
            <pc:sldMk cId="3323164446" sldId="1015"/>
            <ac:spMk id="55" creationId="{C0B152EC-5173-004C-484B-412DA8768D4E}"/>
          </ac:spMkLst>
        </pc:spChg>
        <pc:spChg chg="mod topLvl">
          <ac:chgData name="rajuahmed1162021@gmail.com" userId="30f68a9591dbc57c" providerId="LiveId" clId="{025D549F-445A-462A-BCDF-6EE62F81CC2A}" dt="2024-05-04T06:54:38.192" v="9574" actId="207"/>
          <ac:spMkLst>
            <pc:docMk/>
            <pc:sldMk cId="3323164446" sldId="1015"/>
            <ac:spMk id="57" creationId="{30AD6065-E4EB-3191-B4FD-103D82B535B2}"/>
          </ac:spMkLst>
        </pc:spChg>
        <pc:spChg chg="mod topLvl">
          <ac:chgData name="rajuahmed1162021@gmail.com" userId="30f68a9591dbc57c" providerId="LiveId" clId="{025D549F-445A-462A-BCDF-6EE62F81CC2A}" dt="2024-05-02T06:32:52.094" v="5438" actId="165"/>
          <ac:spMkLst>
            <pc:docMk/>
            <pc:sldMk cId="3323164446" sldId="1015"/>
            <ac:spMk id="58" creationId="{A22B15A2-F8A3-4820-3B72-6C2ED97BCF2A}"/>
          </ac:spMkLst>
        </pc:spChg>
        <pc:spChg chg="add del mod">
          <ac:chgData name="rajuahmed1162021@gmail.com" userId="30f68a9591dbc57c" providerId="LiveId" clId="{025D549F-445A-462A-BCDF-6EE62F81CC2A}" dt="2024-05-02T06:26:38.485" v="5258" actId="478"/>
          <ac:spMkLst>
            <pc:docMk/>
            <pc:sldMk cId="3323164446" sldId="1015"/>
            <ac:spMk id="63" creationId="{71824BBD-CBDF-1306-39F1-6A60EA698A8C}"/>
          </ac:spMkLst>
        </pc:spChg>
        <pc:spChg chg="add del mod">
          <ac:chgData name="rajuahmed1162021@gmail.com" userId="30f68a9591dbc57c" providerId="LiveId" clId="{025D549F-445A-462A-BCDF-6EE62F81CC2A}" dt="2024-05-02T06:26:38.485" v="5258" actId="478"/>
          <ac:spMkLst>
            <pc:docMk/>
            <pc:sldMk cId="3323164446" sldId="1015"/>
            <ac:spMk id="64" creationId="{87CFADB0-EB5C-BE21-E5C1-644D509A7C9E}"/>
          </ac:spMkLst>
        </pc:spChg>
        <pc:spChg chg="add del mod">
          <ac:chgData name="rajuahmed1162021@gmail.com" userId="30f68a9591dbc57c" providerId="LiveId" clId="{025D549F-445A-462A-BCDF-6EE62F81CC2A}" dt="2024-05-02T06:29:22.326" v="5346" actId="478"/>
          <ac:spMkLst>
            <pc:docMk/>
            <pc:sldMk cId="3323164446" sldId="1015"/>
            <ac:spMk id="67" creationId="{95B95C19-4C4D-BCCF-75B7-8FCD7723AFAD}"/>
          </ac:spMkLst>
        </pc:spChg>
        <pc:spChg chg="add del mod">
          <ac:chgData name="rajuahmed1162021@gmail.com" userId="30f68a9591dbc57c" providerId="LiveId" clId="{025D549F-445A-462A-BCDF-6EE62F81CC2A}" dt="2024-05-02T06:30:41.302" v="5369" actId="478"/>
          <ac:spMkLst>
            <pc:docMk/>
            <pc:sldMk cId="3323164446" sldId="1015"/>
            <ac:spMk id="75" creationId="{4BC909DA-639A-F723-18DB-A110EC59306C}"/>
          </ac:spMkLst>
        </pc:spChg>
        <pc:grpChg chg="add del mod">
          <ac:chgData name="rajuahmed1162021@gmail.com" userId="30f68a9591dbc57c" providerId="LiveId" clId="{025D549F-445A-462A-BCDF-6EE62F81CC2A}" dt="2024-05-02T05:38:49.018" v="4637" actId="478"/>
          <ac:grpSpMkLst>
            <pc:docMk/>
            <pc:sldMk cId="3323164446" sldId="1015"/>
            <ac:grpSpMk id="24" creationId="{FDA2851E-BF00-0B4D-19D8-D74039D4BE70}"/>
          </ac:grpSpMkLst>
        </pc:grpChg>
        <pc:grpChg chg="add del mod">
          <ac:chgData name="rajuahmed1162021@gmail.com" userId="30f68a9591dbc57c" providerId="LiveId" clId="{025D549F-445A-462A-BCDF-6EE62F81CC2A}" dt="2024-05-02T05:38:49.018" v="4637" actId="478"/>
          <ac:grpSpMkLst>
            <pc:docMk/>
            <pc:sldMk cId="3323164446" sldId="1015"/>
            <ac:grpSpMk id="25" creationId="{6F7E3D35-7AD9-B3F4-1738-41B8F080D2AF}"/>
          </ac:grpSpMkLst>
        </pc:grpChg>
        <pc:grpChg chg="add del mod">
          <ac:chgData name="rajuahmed1162021@gmail.com" userId="30f68a9591dbc57c" providerId="LiveId" clId="{025D549F-445A-462A-BCDF-6EE62F81CC2A}" dt="2024-05-02T06:26:42.998" v="5259" actId="165"/>
          <ac:grpSpMkLst>
            <pc:docMk/>
            <pc:sldMk cId="3323164446" sldId="1015"/>
            <ac:grpSpMk id="28" creationId="{C2DED362-C651-7574-9CF3-562A8EE398BF}"/>
          </ac:grpSpMkLst>
        </pc:grpChg>
        <pc:grpChg chg="add del mod topLvl">
          <ac:chgData name="rajuahmed1162021@gmail.com" userId="30f68a9591dbc57c" providerId="LiveId" clId="{025D549F-445A-462A-BCDF-6EE62F81CC2A}" dt="2024-05-02T06:32:52.094" v="5438" actId="165"/>
          <ac:grpSpMkLst>
            <pc:docMk/>
            <pc:sldMk cId="3323164446" sldId="1015"/>
            <ac:grpSpMk id="43" creationId="{0AB6DC5A-366D-0DAD-7828-878D443BFE3C}"/>
          </ac:grpSpMkLst>
        </pc:grpChg>
        <pc:grpChg chg="add del mod ord topLvl">
          <ac:chgData name="rajuahmed1162021@gmail.com" userId="30f68a9591dbc57c" providerId="LiveId" clId="{025D549F-445A-462A-BCDF-6EE62F81CC2A}" dt="2024-05-04T06:53:06.848" v="9540" actId="165"/>
          <ac:grpSpMkLst>
            <pc:docMk/>
            <pc:sldMk cId="3323164446" sldId="1015"/>
            <ac:grpSpMk id="44" creationId="{3DC93A0A-0667-F8EB-9E29-90B84C0AD741}"/>
          </ac:grpSpMkLst>
        </pc:grpChg>
        <pc:grpChg chg="add del mod topLvl">
          <ac:chgData name="rajuahmed1162021@gmail.com" userId="30f68a9591dbc57c" providerId="LiveId" clId="{025D549F-445A-462A-BCDF-6EE62F81CC2A}" dt="2024-05-02T06:32:52.094" v="5438" actId="165"/>
          <ac:grpSpMkLst>
            <pc:docMk/>
            <pc:sldMk cId="3323164446" sldId="1015"/>
            <ac:grpSpMk id="45" creationId="{61738088-62F5-CCCC-A65A-8CC001EC572D}"/>
          </ac:grpSpMkLst>
        </pc:grpChg>
        <pc:grpChg chg="add del mod ord topLvl">
          <ac:chgData name="rajuahmed1162021@gmail.com" userId="30f68a9591dbc57c" providerId="LiveId" clId="{025D549F-445A-462A-BCDF-6EE62F81CC2A}" dt="2024-05-04T06:52:59.281" v="9538" actId="165"/>
          <ac:grpSpMkLst>
            <pc:docMk/>
            <pc:sldMk cId="3323164446" sldId="1015"/>
            <ac:grpSpMk id="46" creationId="{E1345856-530F-AF79-E984-79F3F25B9F38}"/>
          </ac:grpSpMkLst>
        </pc:grpChg>
        <pc:grpChg chg="add del mod">
          <ac:chgData name="rajuahmed1162021@gmail.com" userId="30f68a9591dbc57c" providerId="LiveId" clId="{025D549F-445A-462A-BCDF-6EE62F81CC2A}" dt="2024-05-02T06:24:58.366" v="5218" actId="165"/>
          <ac:grpSpMkLst>
            <pc:docMk/>
            <pc:sldMk cId="3323164446" sldId="1015"/>
            <ac:grpSpMk id="47" creationId="{28CD24CC-3799-9C73-BF83-FE6655B7035D}"/>
          </ac:grpSpMkLst>
        </pc:grpChg>
        <pc:grpChg chg="add del mod">
          <ac:chgData name="rajuahmed1162021@gmail.com" userId="30f68a9591dbc57c" providerId="LiveId" clId="{025D549F-445A-462A-BCDF-6EE62F81CC2A}" dt="2024-05-02T06:24:58.366" v="5218" actId="165"/>
          <ac:grpSpMkLst>
            <pc:docMk/>
            <pc:sldMk cId="3323164446" sldId="1015"/>
            <ac:grpSpMk id="50" creationId="{C957FF48-8593-179C-A126-F2BE66EB5150}"/>
          </ac:grpSpMkLst>
        </pc:grpChg>
        <pc:grpChg chg="add del mod">
          <ac:chgData name="rajuahmed1162021@gmail.com" userId="30f68a9591dbc57c" providerId="LiveId" clId="{025D549F-445A-462A-BCDF-6EE62F81CC2A}" dt="2024-05-02T06:24:58.366" v="5218" actId="165"/>
          <ac:grpSpMkLst>
            <pc:docMk/>
            <pc:sldMk cId="3323164446" sldId="1015"/>
            <ac:grpSpMk id="53" creationId="{67323D95-C825-E583-02B0-DEE387626B7B}"/>
          </ac:grpSpMkLst>
        </pc:grpChg>
        <pc:grpChg chg="add del mod">
          <ac:chgData name="rajuahmed1162021@gmail.com" userId="30f68a9591dbc57c" providerId="LiveId" clId="{025D549F-445A-462A-BCDF-6EE62F81CC2A}" dt="2024-05-02T06:24:58.366" v="5218" actId="165"/>
          <ac:grpSpMkLst>
            <pc:docMk/>
            <pc:sldMk cId="3323164446" sldId="1015"/>
            <ac:grpSpMk id="56" creationId="{602F4B93-0D2A-1476-5B15-47F6B4EC110C}"/>
          </ac:grpSpMkLst>
        </pc:grpChg>
        <pc:grpChg chg="add del mod topLvl">
          <ac:chgData name="rajuahmed1162021@gmail.com" userId="30f68a9591dbc57c" providerId="LiveId" clId="{025D549F-445A-462A-BCDF-6EE62F81CC2A}" dt="2024-05-02T06:32:52.094" v="5438" actId="165"/>
          <ac:grpSpMkLst>
            <pc:docMk/>
            <pc:sldMk cId="3323164446" sldId="1015"/>
            <ac:grpSpMk id="59" creationId="{16006ADA-F4EC-26F5-3B60-63A00FABAA8D}"/>
          </ac:grpSpMkLst>
        </pc:grpChg>
        <pc:grpChg chg="add del mod topLvl">
          <ac:chgData name="rajuahmed1162021@gmail.com" userId="30f68a9591dbc57c" providerId="LiveId" clId="{025D549F-445A-462A-BCDF-6EE62F81CC2A}" dt="2024-05-02T06:32:52.094" v="5438" actId="165"/>
          <ac:grpSpMkLst>
            <pc:docMk/>
            <pc:sldMk cId="3323164446" sldId="1015"/>
            <ac:grpSpMk id="60" creationId="{2656343A-0D68-2F19-4F24-884DAEED8D85}"/>
          </ac:grpSpMkLst>
        </pc:grpChg>
        <pc:grpChg chg="add del mod topLvl">
          <ac:chgData name="rajuahmed1162021@gmail.com" userId="30f68a9591dbc57c" providerId="LiveId" clId="{025D549F-445A-462A-BCDF-6EE62F81CC2A}" dt="2024-05-02T06:32:55.805" v="5439" actId="165"/>
          <ac:grpSpMkLst>
            <pc:docMk/>
            <pc:sldMk cId="3323164446" sldId="1015"/>
            <ac:grpSpMk id="61" creationId="{6B8E97B6-677D-5F57-750E-29B07870C2AD}"/>
          </ac:grpSpMkLst>
        </pc:grpChg>
        <pc:grpChg chg="add del mod topLvl">
          <ac:chgData name="rajuahmed1162021@gmail.com" userId="30f68a9591dbc57c" providerId="LiveId" clId="{025D549F-445A-462A-BCDF-6EE62F81CC2A}" dt="2024-05-02T06:32:55.805" v="5439" actId="165"/>
          <ac:grpSpMkLst>
            <pc:docMk/>
            <pc:sldMk cId="3323164446" sldId="1015"/>
            <ac:grpSpMk id="62" creationId="{84686344-742C-ED4C-E463-9DFF7E35BDD3}"/>
          </ac:grpSpMkLst>
        </pc:grpChg>
        <pc:grpChg chg="add del mod topLvl">
          <ac:chgData name="rajuahmed1162021@gmail.com" userId="30f68a9591dbc57c" providerId="LiveId" clId="{025D549F-445A-462A-BCDF-6EE62F81CC2A}" dt="2024-05-02T06:32:51.839" v="5437" actId="165"/>
          <ac:grpSpMkLst>
            <pc:docMk/>
            <pc:sldMk cId="3323164446" sldId="1015"/>
            <ac:grpSpMk id="68" creationId="{2A288ABC-CEC7-E178-2B70-9CD94CE4C5C5}"/>
          </ac:grpSpMkLst>
        </pc:grpChg>
        <pc:grpChg chg="add del mod topLvl">
          <ac:chgData name="rajuahmed1162021@gmail.com" userId="30f68a9591dbc57c" providerId="LiveId" clId="{025D549F-445A-462A-BCDF-6EE62F81CC2A}" dt="2024-05-02T06:32:51.839" v="5437" actId="165"/>
          <ac:grpSpMkLst>
            <pc:docMk/>
            <pc:sldMk cId="3323164446" sldId="1015"/>
            <ac:grpSpMk id="69" creationId="{631F0F9D-C4DF-3A2A-7BD3-19EB90D6EEDC}"/>
          </ac:grpSpMkLst>
        </pc:grpChg>
        <pc:grpChg chg="add del mod">
          <ac:chgData name="rajuahmed1162021@gmail.com" userId="30f68a9591dbc57c" providerId="LiveId" clId="{025D549F-445A-462A-BCDF-6EE62F81CC2A}" dt="2024-05-02T06:30:08.478" v="5353" actId="165"/>
          <ac:grpSpMkLst>
            <pc:docMk/>
            <pc:sldMk cId="3323164446" sldId="1015"/>
            <ac:grpSpMk id="70" creationId="{49C03D7F-41E4-1C78-C5DB-A4AE9B17DC61}"/>
          </ac:grpSpMkLst>
        </pc:grpChg>
        <pc:grpChg chg="add del mod">
          <ac:chgData name="rajuahmed1162021@gmail.com" userId="30f68a9591dbc57c" providerId="LiveId" clId="{025D549F-445A-462A-BCDF-6EE62F81CC2A}" dt="2024-05-02T06:32:50.382" v="5436" actId="165"/>
          <ac:grpSpMkLst>
            <pc:docMk/>
            <pc:sldMk cId="3323164446" sldId="1015"/>
            <ac:grpSpMk id="79" creationId="{CF9FEB39-3EA8-A549-8811-707C735DDC7D}"/>
          </ac:grpSpMkLst>
        </pc:grpChg>
        <pc:grpChg chg="add del mod">
          <ac:chgData name="rajuahmed1162021@gmail.com" userId="30f68a9591dbc57c" providerId="LiveId" clId="{025D549F-445A-462A-BCDF-6EE62F81CC2A}" dt="2024-05-02T06:33:22.134" v="5443" actId="478"/>
          <ac:grpSpMkLst>
            <pc:docMk/>
            <pc:sldMk cId="3323164446" sldId="1015"/>
            <ac:grpSpMk id="82" creationId="{AFA44FC9-CA6B-52E5-2E29-52103DBD799D}"/>
          </ac:grpSpMkLst>
        </pc:grpChg>
        <pc:picChg chg="del">
          <ac:chgData name="rajuahmed1162021@gmail.com" userId="30f68a9591dbc57c" providerId="LiveId" clId="{025D549F-445A-462A-BCDF-6EE62F81CC2A}" dt="2024-05-02T05:38:49.018" v="4637" actId="478"/>
          <ac:picMkLst>
            <pc:docMk/>
            <pc:sldMk cId="3323164446" sldId="1015"/>
            <ac:picMk id="22" creationId="{B49A47C5-1515-B291-6F41-73DC63E399DA}"/>
          </ac:picMkLst>
        </pc:picChg>
        <pc:picChg chg="add del mod">
          <ac:chgData name="rajuahmed1162021@gmail.com" userId="30f68a9591dbc57c" providerId="LiveId" clId="{025D549F-445A-462A-BCDF-6EE62F81CC2A}" dt="2024-05-02T06:16:27.942" v="5112" actId="478"/>
          <ac:picMkLst>
            <pc:docMk/>
            <pc:sldMk cId="3323164446" sldId="1015"/>
            <ac:picMk id="27" creationId="{AB639EC0-B924-D46A-9C2D-0FD15D2F9F2D}"/>
          </ac:picMkLst>
        </pc:picChg>
        <pc:cxnChg chg="del mod topLvl">
          <ac:chgData name="rajuahmed1162021@gmail.com" userId="30f68a9591dbc57c" providerId="LiveId" clId="{025D549F-445A-462A-BCDF-6EE62F81CC2A}" dt="2024-05-02T06:28:35.958" v="5302" actId="478"/>
          <ac:cxnSpMkLst>
            <pc:docMk/>
            <pc:sldMk cId="3323164446" sldId="1015"/>
            <ac:cxnSpMk id="29" creationId="{F76DCF85-BF24-EB78-94E2-2C3CE0737799}"/>
          </ac:cxnSpMkLst>
        </pc:cxnChg>
        <pc:cxnChg chg="del mod topLvl">
          <ac:chgData name="rajuahmed1162021@gmail.com" userId="30f68a9591dbc57c" providerId="LiveId" clId="{025D549F-445A-462A-BCDF-6EE62F81CC2A}" dt="2024-05-02T06:28:39.478" v="5303" actId="478"/>
          <ac:cxnSpMkLst>
            <pc:docMk/>
            <pc:sldMk cId="3323164446" sldId="1015"/>
            <ac:cxnSpMk id="30" creationId="{D962929B-DE9D-F6EC-428A-CBA2BFC289C0}"/>
          </ac:cxnSpMkLst>
        </pc:cxnChg>
        <pc:cxnChg chg="del mod topLvl">
          <ac:chgData name="rajuahmed1162021@gmail.com" userId="30f68a9591dbc57c" providerId="LiveId" clId="{025D549F-445A-462A-BCDF-6EE62F81CC2A}" dt="2024-05-02T06:28:34.374" v="5301" actId="478"/>
          <ac:cxnSpMkLst>
            <pc:docMk/>
            <pc:sldMk cId="3323164446" sldId="1015"/>
            <ac:cxnSpMk id="31" creationId="{5644E203-9868-7EAB-CBF1-D7700775B90B}"/>
          </ac:cxnSpMkLst>
        </pc:cxnChg>
        <pc:cxnChg chg="del mod topLvl">
          <ac:chgData name="rajuahmed1162021@gmail.com" userId="30f68a9591dbc57c" providerId="LiveId" clId="{025D549F-445A-462A-BCDF-6EE62F81CC2A}" dt="2024-05-02T06:28:33.158" v="5300" actId="478"/>
          <ac:cxnSpMkLst>
            <pc:docMk/>
            <pc:sldMk cId="3323164446" sldId="1015"/>
            <ac:cxnSpMk id="32" creationId="{3682384D-D700-1429-6846-97325F747CA8}"/>
          </ac:cxnSpMkLst>
        </pc:cxnChg>
        <pc:cxnChg chg="add del">
          <ac:chgData name="rajuahmed1162021@gmail.com" userId="30f68a9591dbc57c" providerId="LiveId" clId="{025D549F-445A-462A-BCDF-6EE62F81CC2A}" dt="2024-05-02T06:29:04.390" v="5340" actId="478"/>
          <ac:cxnSpMkLst>
            <pc:docMk/>
            <pc:sldMk cId="3323164446" sldId="1015"/>
            <ac:cxnSpMk id="66" creationId="{D34D6009-1399-65ED-3036-45B39827CE4A}"/>
          </ac:cxnSpMkLst>
        </pc:cxnChg>
        <pc:cxnChg chg="del mod topLvl">
          <ac:chgData name="rajuahmed1162021@gmail.com" userId="30f68a9591dbc57c" providerId="LiveId" clId="{025D549F-445A-462A-BCDF-6EE62F81CC2A}" dt="2024-05-02T06:32:28.934" v="5415" actId="478"/>
          <ac:cxnSpMkLst>
            <pc:docMk/>
            <pc:sldMk cId="3323164446" sldId="1015"/>
            <ac:cxnSpMk id="71" creationId="{3D969219-7D87-7BC0-07F9-40995BB3B768}"/>
          </ac:cxnSpMkLst>
        </pc:cxnChg>
        <pc:cxnChg chg="del mod topLvl">
          <ac:chgData name="rajuahmed1162021@gmail.com" userId="30f68a9591dbc57c" providerId="LiveId" clId="{025D549F-445A-462A-BCDF-6EE62F81CC2A}" dt="2024-05-02T06:32:31.541" v="5417" actId="478"/>
          <ac:cxnSpMkLst>
            <pc:docMk/>
            <pc:sldMk cId="3323164446" sldId="1015"/>
            <ac:cxnSpMk id="72" creationId="{599457CE-56DA-4D2F-F620-42C90993D511}"/>
          </ac:cxnSpMkLst>
        </pc:cxnChg>
        <pc:cxnChg chg="del mod topLvl">
          <ac:chgData name="rajuahmed1162021@gmail.com" userId="30f68a9591dbc57c" providerId="LiveId" clId="{025D549F-445A-462A-BCDF-6EE62F81CC2A}" dt="2024-05-02T06:30:38.422" v="5368" actId="478"/>
          <ac:cxnSpMkLst>
            <pc:docMk/>
            <pc:sldMk cId="3323164446" sldId="1015"/>
            <ac:cxnSpMk id="73" creationId="{181BCB24-042D-2F6A-8DCB-6D55760CC889}"/>
          </ac:cxnSpMkLst>
        </pc:cxnChg>
        <pc:cxnChg chg="del mod topLvl">
          <ac:chgData name="rajuahmed1162021@gmail.com" userId="30f68a9591dbc57c" providerId="LiveId" clId="{025D549F-445A-462A-BCDF-6EE62F81CC2A}" dt="2024-05-02T06:32:30.069" v="5416" actId="478"/>
          <ac:cxnSpMkLst>
            <pc:docMk/>
            <pc:sldMk cId="3323164446" sldId="1015"/>
            <ac:cxnSpMk id="74" creationId="{0373C576-CAD5-539D-6319-DE0C27D4D78E}"/>
          </ac:cxnSpMkLst>
        </pc:cxnChg>
        <pc:cxnChg chg="add del mod">
          <ac:chgData name="rajuahmed1162021@gmail.com" userId="30f68a9591dbc57c" providerId="LiveId" clId="{025D549F-445A-462A-BCDF-6EE62F81CC2A}" dt="2024-05-02T06:30:38.422" v="5368" actId="478"/>
          <ac:cxnSpMkLst>
            <pc:docMk/>
            <pc:sldMk cId="3323164446" sldId="1015"/>
            <ac:cxnSpMk id="76" creationId="{C0826CD3-7BC8-ECC5-70BA-74479D578388}"/>
          </ac:cxnSpMkLst>
        </pc:cxnChg>
        <pc:cxnChg chg="mod">
          <ac:chgData name="rajuahmed1162021@gmail.com" userId="30f68a9591dbc57c" providerId="LiveId" clId="{025D549F-445A-462A-BCDF-6EE62F81CC2A}" dt="2024-05-02T06:33:17.033" v="5441"/>
          <ac:cxnSpMkLst>
            <pc:docMk/>
            <pc:sldMk cId="3323164446" sldId="1015"/>
            <ac:cxnSpMk id="83" creationId="{C7525DB9-8968-A137-D7B4-4E9E96A25A7B}"/>
          </ac:cxnSpMkLst>
        </pc:cxnChg>
        <pc:cxnChg chg="mod">
          <ac:chgData name="rajuahmed1162021@gmail.com" userId="30f68a9591dbc57c" providerId="LiveId" clId="{025D549F-445A-462A-BCDF-6EE62F81CC2A}" dt="2024-05-02T06:33:17.033" v="5441"/>
          <ac:cxnSpMkLst>
            <pc:docMk/>
            <pc:sldMk cId="3323164446" sldId="1015"/>
            <ac:cxnSpMk id="84" creationId="{6FCE1FA4-46A0-DF17-4BB8-4FE91827795E}"/>
          </ac:cxnSpMkLst>
        </pc:cxnChg>
        <pc:cxnChg chg="mod">
          <ac:chgData name="rajuahmed1162021@gmail.com" userId="30f68a9591dbc57c" providerId="LiveId" clId="{025D549F-445A-462A-BCDF-6EE62F81CC2A}" dt="2024-05-02T06:33:17.033" v="5441"/>
          <ac:cxnSpMkLst>
            <pc:docMk/>
            <pc:sldMk cId="3323164446" sldId="1015"/>
            <ac:cxnSpMk id="85" creationId="{9C391685-EB11-7407-76A7-7FC638078021}"/>
          </ac:cxnSpMkLst>
        </pc:cxnChg>
        <pc:cxnChg chg="mod">
          <ac:chgData name="rajuahmed1162021@gmail.com" userId="30f68a9591dbc57c" providerId="LiveId" clId="{025D549F-445A-462A-BCDF-6EE62F81CC2A}" dt="2024-05-02T06:33:17.033" v="5441"/>
          <ac:cxnSpMkLst>
            <pc:docMk/>
            <pc:sldMk cId="3323164446" sldId="1015"/>
            <ac:cxnSpMk id="86" creationId="{CB7B2347-957C-8F96-1AEA-41BCBBDD703D}"/>
          </ac:cxnSpMkLst>
        </pc:cxnChg>
      </pc:sldChg>
      <pc:sldChg chg="addSp delSp modSp mod chgLayout">
        <pc:chgData name="rajuahmed1162021@gmail.com" userId="30f68a9591dbc57c" providerId="LiveId" clId="{025D549F-445A-462A-BCDF-6EE62F81CC2A}" dt="2024-05-04T07:01:50.674" v="9693" actId="1036"/>
        <pc:sldMkLst>
          <pc:docMk/>
          <pc:sldMk cId="1965328086" sldId="1016"/>
        </pc:sldMkLst>
        <pc:spChg chg="add del mod">
          <ac:chgData name="rajuahmed1162021@gmail.com" userId="30f68a9591dbc57c" providerId="LiveId" clId="{025D549F-445A-462A-BCDF-6EE62F81CC2A}" dt="2024-05-02T06:20:30.920" v="5165" actId="478"/>
          <ac:spMkLst>
            <pc:docMk/>
            <pc:sldMk cId="1965328086" sldId="1016"/>
            <ac:spMk id="2" creationId="{AE088528-4909-4088-2F2A-5C7A77AA81B8}"/>
          </ac:spMkLst>
        </pc:spChg>
        <pc:spChg chg="add del">
          <ac:chgData name="rajuahmed1162021@gmail.com" userId="30f68a9591dbc57c" providerId="LiveId" clId="{025D549F-445A-462A-BCDF-6EE62F81CC2A}" dt="2024-05-02T06:20:30.920" v="5165" actId="478"/>
          <ac:spMkLst>
            <pc:docMk/>
            <pc:sldMk cId="1965328086" sldId="1016"/>
            <ac:spMk id="4" creationId="{E8F41655-38B4-8AEE-349C-322EE61B18BC}"/>
          </ac:spMkLst>
        </pc:spChg>
        <pc:spChg chg="add del">
          <ac:chgData name="rajuahmed1162021@gmail.com" userId="30f68a9591dbc57c" providerId="LiveId" clId="{025D549F-445A-462A-BCDF-6EE62F81CC2A}" dt="2024-05-02T06:20:30.920" v="5165" actId="478"/>
          <ac:spMkLst>
            <pc:docMk/>
            <pc:sldMk cId="1965328086" sldId="1016"/>
            <ac:spMk id="5" creationId="{36016FF3-26E3-89FE-1BA3-16B580EA431F}"/>
          </ac:spMkLst>
        </pc:spChg>
        <pc:spChg chg="add del">
          <ac:chgData name="rajuahmed1162021@gmail.com" userId="30f68a9591dbc57c" providerId="LiveId" clId="{025D549F-445A-462A-BCDF-6EE62F81CC2A}" dt="2024-05-02T06:20:30.920" v="5165" actId="478"/>
          <ac:spMkLst>
            <pc:docMk/>
            <pc:sldMk cId="1965328086" sldId="1016"/>
            <ac:spMk id="7" creationId="{F940A4F2-5EB7-3183-F7E2-170B9EF6032E}"/>
          </ac:spMkLst>
        </pc:spChg>
        <pc:spChg chg="add del mod ord">
          <ac:chgData name="rajuahmed1162021@gmail.com" userId="30f68a9591dbc57c" providerId="LiveId" clId="{025D549F-445A-462A-BCDF-6EE62F81CC2A}" dt="2024-05-04T07:00:03.460" v="9602" actId="478"/>
          <ac:spMkLst>
            <pc:docMk/>
            <pc:sldMk cId="1965328086" sldId="1016"/>
            <ac:spMk id="8" creationId="{12879A75-3F83-47D8-DAD9-355C0AE46437}"/>
          </ac:spMkLst>
        </pc:spChg>
        <pc:spChg chg="add del">
          <ac:chgData name="rajuahmed1162021@gmail.com" userId="30f68a9591dbc57c" providerId="LiveId" clId="{025D549F-445A-462A-BCDF-6EE62F81CC2A}" dt="2024-05-02T06:20:30.920" v="5165" actId="478"/>
          <ac:spMkLst>
            <pc:docMk/>
            <pc:sldMk cId="1965328086" sldId="1016"/>
            <ac:spMk id="8" creationId="{BC0AB44E-026B-7060-C105-231AD6D93C5F}"/>
          </ac:spMkLst>
        </pc:spChg>
        <pc:spChg chg="add del">
          <ac:chgData name="rajuahmed1162021@gmail.com" userId="30f68a9591dbc57c" providerId="LiveId" clId="{025D549F-445A-462A-BCDF-6EE62F81CC2A}" dt="2024-05-02T06:20:30.920" v="5165" actId="478"/>
          <ac:spMkLst>
            <pc:docMk/>
            <pc:sldMk cId="1965328086" sldId="1016"/>
            <ac:spMk id="9" creationId="{A9FC06EB-03B0-A0B3-9C5D-614480796BA0}"/>
          </ac:spMkLst>
        </pc:spChg>
        <pc:spChg chg="add mod ord">
          <ac:chgData name="rajuahmed1162021@gmail.com" userId="30f68a9591dbc57c" providerId="LiveId" clId="{025D549F-445A-462A-BCDF-6EE62F81CC2A}" dt="2024-05-04T07:01:18.064" v="9681" actId="207"/>
          <ac:spMkLst>
            <pc:docMk/>
            <pc:sldMk cId="1965328086" sldId="1016"/>
            <ac:spMk id="9" creationId="{F2CE1962-1597-EC57-F973-C97CD23D1C8B}"/>
          </ac:spMkLst>
        </pc:spChg>
        <pc:spChg chg="add del">
          <ac:chgData name="rajuahmed1162021@gmail.com" userId="30f68a9591dbc57c" providerId="LiveId" clId="{025D549F-445A-462A-BCDF-6EE62F81CC2A}" dt="2024-05-02T06:20:30.920" v="5165" actId="478"/>
          <ac:spMkLst>
            <pc:docMk/>
            <pc:sldMk cId="1965328086" sldId="1016"/>
            <ac:spMk id="11" creationId="{C63A1AA2-34A4-2604-9498-A045AB37D183}"/>
          </ac:spMkLst>
        </pc:spChg>
        <pc:spChg chg="add del">
          <ac:chgData name="rajuahmed1162021@gmail.com" userId="30f68a9591dbc57c" providerId="LiveId" clId="{025D549F-445A-462A-BCDF-6EE62F81CC2A}" dt="2024-05-02T06:20:30.920" v="5165" actId="478"/>
          <ac:spMkLst>
            <pc:docMk/>
            <pc:sldMk cId="1965328086" sldId="1016"/>
            <ac:spMk id="14" creationId="{36D7DF80-BBE5-8441-CD9A-A8029DE4DADB}"/>
          </ac:spMkLst>
        </pc:spChg>
        <pc:spChg chg="add del">
          <ac:chgData name="rajuahmed1162021@gmail.com" userId="30f68a9591dbc57c" providerId="LiveId" clId="{025D549F-445A-462A-BCDF-6EE62F81CC2A}" dt="2024-05-02T06:20:30.920" v="5165" actId="478"/>
          <ac:spMkLst>
            <pc:docMk/>
            <pc:sldMk cId="1965328086" sldId="1016"/>
            <ac:spMk id="15" creationId="{55A6A887-5382-D0F6-2FB2-8C3767411288}"/>
          </ac:spMkLst>
        </pc:spChg>
        <pc:spChg chg="add del">
          <ac:chgData name="rajuahmed1162021@gmail.com" userId="30f68a9591dbc57c" providerId="LiveId" clId="{025D549F-445A-462A-BCDF-6EE62F81CC2A}" dt="2024-05-02T06:20:30.920" v="5165" actId="478"/>
          <ac:spMkLst>
            <pc:docMk/>
            <pc:sldMk cId="1965328086" sldId="1016"/>
            <ac:spMk id="16" creationId="{D3A8E928-C926-3021-B1D8-A895BE582A78}"/>
          </ac:spMkLst>
        </pc:spChg>
        <pc:spChg chg="add del">
          <ac:chgData name="rajuahmed1162021@gmail.com" userId="30f68a9591dbc57c" providerId="LiveId" clId="{025D549F-445A-462A-BCDF-6EE62F81CC2A}" dt="2024-05-02T06:20:30.920" v="5165" actId="478"/>
          <ac:spMkLst>
            <pc:docMk/>
            <pc:sldMk cId="1965328086" sldId="1016"/>
            <ac:spMk id="17" creationId="{C71F553D-3EB0-C177-DD8C-20411E316E09}"/>
          </ac:spMkLst>
        </pc:spChg>
        <pc:spChg chg="add del mod">
          <ac:chgData name="rajuahmed1162021@gmail.com" userId="30f68a9591dbc57c" providerId="LiveId" clId="{025D549F-445A-462A-BCDF-6EE62F81CC2A}" dt="2024-05-02T06:45:55.628" v="5755" actId="14100"/>
          <ac:spMkLst>
            <pc:docMk/>
            <pc:sldMk cId="1965328086" sldId="1016"/>
            <ac:spMk id="25" creationId="{0368B10D-3A54-BEB1-0C86-7DDD07BD4B20}"/>
          </ac:spMkLst>
        </pc:spChg>
        <pc:spChg chg="mod topLvl">
          <ac:chgData name="rajuahmed1162021@gmail.com" userId="30f68a9591dbc57c" providerId="LiveId" clId="{025D549F-445A-462A-BCDF-6EE62F81CC2A}" dt="2024-05-04T07:01:50.674" v="9693" actId="1036"/>
          <ac:spMkLst>
            <pc:docMk/>
            <pc:sldMk cId="1965328086" sldId="1016"/>
            <ac:spMk id="27" creationId="{0636B157-8B3A-F3BA-A6D5-0F9674C10A50}"/>
          </ac:spMkLst>
        </pc:spChg>
        <pc:spChg chg="mod topLvl">
          <ac:chgData name="rajuahmed1162021@gmail.com" userId="30f68a9591dbc57c" providerId="LiveId" clId="{025D549F-445A-462A-BCDF-6EE62F81CC2A}" dt="2024-05-02T06:41:44.877" v="5548" actId="164"/>
          <ac:spMkLst>
            <pc:docMk/>
            <pc:sldMk cId="1965328086" sldId="1016"/>
            <ac:spMk id="28" creationId="{8A1E4DA5-35F9-D65A-030C-241C3E7AFA25}"/>
          </ac:spMkLst>
        </pc:spChg>
        <pc:spChg chg="mod topLvl">
          <ac:chgData name="rajuahmed1162021@gmail.com" userId="30f68a9591dbc57c" providerId="LiveId" clId="{025D549F-445A-462A-BCDF-6EE62F81CC2A}" dt="2024-05-02T06:47:01.765" v="5780" actId="1036"/>
          <ac:spMkLst>
            <pc:docMk/>
            <pc:sldMk cId="1965328086" sldId="1016"/>
            <ac:spMk id="29" creationId="{A89613E1-2267-B510-36AE-2761C5055BBE}"/>
          </ac:spMkLst>
        </pc:spChg>
        <pc:spChg chg="mod topLvl">
          <ac:chgData name="rajuahmed1162021@gmail.com" userId="30f68a9591dbc57c" providerId="LiveId" clId="{025D549F-445A-462A-BCDF-6EE62F81CC2A}" dt="2024-05-02T06:41:44.877" v="5548" actId="164"/>
          <ac:spMkLst>
            <pc:docMk/>
            <pc:sldMk cId="1965328086" sldId="1016"/>
            <ac:spMk id="30" creationId="{49A5566A-C81C-5574-E2C8-AB891A3F0929}"/>
          </ac:spMkLst>
        </pc:spChg>
        <pc:spChg chg="mod topLvl">
          <ac:chgData name="rajuahmed1162021@gmail.com" userId="30f68a9591dbc57c" providerId="LiveId" clId="{025D549F-445A-462A-BCDF-6EE62F81CC2A}" dt="2024-05-04T07:01:50.674" v="9693" actId="1036"/>
          <ac:spMkLst>
            <pc:docMk/>
            <pc:sldMk cId="1965328086" sldId="1016"/>
            <ac:spMk id="31" creationId="{50D45789-1924-0275-872B-7FDCFD8E0ED5}"/>
          </ac:spMkLst>
        </pc:spChg>
        <pc:spChg chg="mod topLvl">
          <ac:chgData name="rajuahmed1162021@gmail.com" userId="30f68a9591dbc57c" providerId="LiveId" clId="{025D549F-445A-462A-BCDF-6EE62F81CC2A}" dt="2024-05-02T06:41:44.877" v="5548" actId="164"/>
          <ac:spMkLst>
            <pc:docMk/>
            <pc:sldMk cId="1965328086" sldId="1016"/>
            <ac:spMk id="256" creationId="{FD7D4ED4-9969-E39D-A45B-8AF9E54ED20C}"/>
          </ac:spMkLst>
        </pc:spChg>
        <pc:spChg chg="mod topLvl">
          <ac:chgData name="rajuahmed1162021@gmail.com" userId="30f68a9591dbc57c" providerId="LiveId" clId="{025D549F-445A-462A-BCDF-6EE62F81CC2A}" dt="2024-05-02T06:47:01.765" v="5780" actId="1036"/>
          <ac:spMkLst>
            <pc:docMk/>
            <pc:sldMk cId="1965328086" sldId="1016"/>
            <ac:spMk id="257" creationId="{A9F53F8F-D77A-3725-F081-A261AD179349}"/>
          </ac:spMkLst>
        </pc:spChg>
        <pc:spChg chg="mod topLvl">
          <ac:chgData name="rajuahmed1162021@gmail.com" userId="30f68a9591dbc57c" providerId="LiveId" clId="{025D549F-445A-462A-BCDF-6EE62F81CC2A}" dt="2024-05-04T07:01:50.674" v="9693" actId="1036"/>
          <ac:spMkLst>
            <pc:docMk/>
            <pc:sldMk cId="1965328086" sldId="1016"/>
            <ac:spMk id="258" creationId="{FBBF7262-EBDD-FBF7-4591-ED2DC1A5CEC2}"/>
          </ac:spMkLst>
        </pc:spChg>
        <pc:spChg chg="del">
          <ac:chgData name="rajuahmed1162021@gmail.com" userId="30f68a9591dbc57c" providerId="LiveId" clId="{025D549F-445A-462A-BCDF-6EE62F81CC2A}" dt="2024-05-02T05:42:59.396" v="4651" actId="21"/>
          <ac:spMkLst>
            <pc:docMk/>
            <pc:sldMk cId="1965328086" sldId="1016"/>
            <ac:spMk id="259" creationId="{57458566-2135-237E-576E-13EE28B41341}"/>
          </ac:spMkLst>
        </pc:spChg>
        <pc:spChg chg="mod topLvl">
          <ac:chgData name="rajuahmed1162021@gmail.com" userId="30f68a9591dbc57c" providerId="LiveId" clId="{025D549F-445A-462A-BCDF-6EE62F81CC2A}" dt="2024-05-02T06:41:44.877" v="5548" actId="164"/>
          <ac:spMkLst>
            <pc:docMk/>
            <pc:sldMk cId="1965328086" sldId="1016"/>
            <ac:spMk id="260" creationId="{8A96BAC4-BA39-C811-0F0D-DF0C68FA0156}"/>
          </ac:spMkLst>
        </pc:spChg>
        <pc:spChg chg="mod topLvl">
          <ac:chgData name="rajuahmed1162021@gmail.com" userId="30f68a9591dbc57c" providerId="LiveId" clId="{025D549F-445A-462A-BCDF-6EE62F81CC2A}" dt="2024-05-02T06:41:44.877" v="5548" actId="164"/>
          <ac:spMkLst>
            <pc:docMk/>
            <pc:sldMk cId="1965328086" sldId="1016"/>
            <ac:spMk id="261" creationId="{E867DABC-EE32-D023-CFED-B167200AB941}"/>
          </ac:spMkLst>
        </pc:spChg>
        <pc:spChg chg="mod topLvl">
          <ac:chgData name="rajuahmed1162021@gmail.com" userId="30f68a9591dbc57c" providerId="LiveId" clId="{025D549F-445A-462A-BCDF-6EE62F81CC2A}" dt="2024-05-02T06:47:01.765" v="5780" actId="1036"/>
          <ac:spMkLst>
            <pc:docMk/>
            <pc:sldMk cId="1965328086" sldId="1016"/>
            <ac:spMk id="262" creationId="{40F7768F-B5CC-61E5-228F-11CB5A24319C}"/>
          </ac:spMkLst>
        </pc:spChg>
        <pc:spChg chg="mod topLvl">
          <ac:chgData name="rajuahmed1162021@gmail.com" userId="30f68a9591dbc57c" providerId="LiveId" clId="{025D549F-445A-462A-BCDF-6EE62F81CC2A}" dt="2024-05-02T06:41:44.877" v="5548" actId="164"/>
          <ac:spMkLst>
            <pc:docMk/>
            <pc:sldMk cId="1965328086" sldId="1016"/>
            <ac:spMk id="263" creationId="{703444C9-4FF7-0230-7DC9-7B6D3910E13C}"/>
          </ac:spMkLst>
        </pc:spChg>
        <pc:spChg chg="add del mod topLvl">
          <ac:chgData name="rajuahmed1162021@gmail.com" userId="30f68a9591dbc57c" providerId="LiveId" clId="{025D549F-445A-462A-BCDF-6EE62F81CC2A}" dt="2024-05-02T06:47:14.577" v="5781" actId="21"/>
          <ac:spMkLst>
            <pc:docMk/>
            <pc:sldMk cId="1965328086" sldId="1016"/>
            <ac:spMk id="269" creationId="{BA01E859-8D70-C22F-8FAE-248C4522B29B}"/>
          </ac:spMkLst>
        </pc:spChg>
        <pc:spChg chg="add del mod topLvl">
          <ac:chgData name="rajuahmed1162021@gmail.com" userId="30f68a9591dbc57c" providerId="LiveId" clId="{025D549F-445A-462A-BCDF-6EE62F81CC2A}" dt="2024-05-02T06:46:32.102" v="5764" actId="478"/>
          <ac:spMkLst>
            <pc:docMk/>
            <pc:sldMk cId="1965328086" sldId="1016"/>
            <ac:spMk id="271" creationId="{7D8B6D4D-D045-105E-6D72-9103A03A41F6}"/>
          </ac:spMkLst>
        </pc:spChg>
        <pc:spChg chg="add del mod topLvl">
          <ac:chgData name="rajuahmed1162021@gmail.com" userId="30f68a9591dbc57c" providerId="LiveId" clId="{025D549F-445A-462A-BCDF-6EE62F81CC2A}" dt="2024-05-02T06:46:32.102" v="5764" actId="478"/>
          <ac:spMkLst>
            <pc:docMk/>
            <pc:sldMk cId="1965328086" sldId="1016"/>
            <ac:spMk id="272" creationId="{13CF6F71-DE59-A2E7-99A9-53FF58858DC9}"/>
          </ac:spMkLst>
        </pc:spChg>
        <pc:spChg chg="mod topLvl">
          <ac:chgData name="rajuahmed1162021@gmail.com" userId="30f68a9591dbc57c" providerId="LiveId" clId="{025D549F-445A-462A-BCDF-6EE62F81CC2A}" dt="2024-05-04T06:59:10.711" v="9596" actId="207"/>
          <ac:spMkLst>
            <pc:docMk/>
            <pc:sldMk cId="1965328086" sldId="1016"/>
            <ac:spMk id="283" creationId="{E2D74332-1EBE-C8D1-4887-610B8F92B2E4}"/>
          </ac:spMkLst>
        </pc:spChg>
        <pc:spChg chg="mod topLvl">
          <ac:chgData name="rajuahmed1162021@gmail.com" userId="30f68a9591dbc57c" providerId="LiveId" clId="{025D549F-445A-462A-BCDF-6EE62F81CC2A}" dt="2024-05-04T06:58:51.433" v="9594" actId="165"/>
          <ac:spMkLst>
            <pc:docMk/>
            <pc:sldMk cId="1965328086" sldId="1016"/>
            <ac:spMk id="284" creationId="{C4CEC42C-0E67-D835-B71C-7EBA34D20388}"/>
          </ac:spMkLst>
        </pc:spChg>
        <pc:spChg chg="mod topLvl">
          <ac:chgData name="rajuahmed1162021@gmail.com" userId="30f68a9591dbc57c" providerId="LiveId" clId="{025D549F-445A-462A-BCDF-6EE62F81CC2A}" dt="2024-05-04T06:59:17.654" v="9597" actId="207"/>
          <ac:spMkLst>
            <pc:docMk/>
            <pc:sldMk cId="1965328086" sldId="1016"/>
            <ac:spMk id="286" creationId="{4D1FBF26-E626-87A5-1BD3-38052E3A5AC8}"/>
          </ac:spMkLst>
        </pc:spChg>
        <pc:spChg chg="mod topLvl">
          <ac:chgData name="rajuahmed1162021@gmail.com" userId="30f68a9591dbc57c" providerId="LiveId" clId="{025D549F-445A-462A-BCDF-6EE62F81CC2A}" dt="2024-05-04T06:58:51.433" v="9594" actId="165"/>
          <ac:spMkLst>
            <pc:docMk/>
            <pc:sldMk cId="1965328086" sldId="1016"/>
            <ac:spMk id="287" creationId="{AF0541D0-F266-472E-8181-16F0418C9088}"/>
          </ac:spMkLst>
        </pc:spChg>
        <pc:spChg chg="add mod topLvl">
          <ac:chgData name="rajuahmed1162021@gmail.com" userId="30f68a9591dbc57c" providerId="LiveId" clId="{025D549F-445A-462A-BCDF-6EE62F81CC2A}" dt="2024-05-02T06:47:01.765" v="5780" actId="1036"/>
          <ac:spMkLst>
            <pc:docMk/>
            <pc:sldMk cId="1965328086" sldId="1016"/>
            <ac:spMk id="288" creationId="{8AC089A5-2099-463D-AA36-6E6E712F389C}"/>
          </ac:spMkLst>
        </pc:spChg>
        <pc:spChg chg="add mod topLvl">
          <ac:chgData name="rajuahmed1162021@gmail.com" userId="30f68a9591dbc57c" providerId="LiveId" clId="{025D549F-445A-462A-BCDF-6EE62F81CC2A}" dt="2024-05-02T06:47:01.765" v="5780" actId="1036"/>
          <ac:spMkLst>
            <pc:docMk/>
            <pc:sldMk cId="1965328086" sldId="1016"/>
            <ac:spMk id="289" creationId="{F32F6FC6-D302-57A1-6C94-41C6C9805D0B}"/>
          </ac:spMkLst>
        </pc:spChg>
        <pc:spChg chg="add del mod ord">
          <ac:chgData name="rajuahmed1162021@gmail.com" userId="30f68a9591dbc57c" providerId="LiveId" clId="{025D549F-445A-462A-BCDF-6EE62F81CC2A}" dt="2024-05-02T06:47:14.577" v="5781" actId="21"/>
          <ac:spMkLst>
            <pc:docMk/>
            <pc:sldMk cId="1965328086" sldId="1016"/>
            <ac:spMk id="297" creationId="{2D67FADC-5A8D-6A98-4169-2C3442289151}"/>
          </ac:spMkLst>
        </pc:spChg>
        <pc:spChg chg="add del mod ord">
          <ac:chgData name="rajuahmed1162021@gmail.com" userId="30f68a9591dbc57c" providerId="LiveId" clId="{025D549F-445A-462A-BCDF-6EE62F81CC2A}" dt="2024-05-02T06:47:14.577" v="5781" actId="21"/>
          <ac:spMkLst>
            <pc:docMk/>
            <pc:sldMk cId="1965328086" sldId="1016"/>
            <ac:spMk id="298" creationId="{59319AA0-251B-4134-51AC-1EAD9492D6FF}"/>
          </ac:spMkLst>
        </pc:spChg>
        <pc:spChg chg="add del mod ord">
          <ac:chgData name="rajuahmed1162021@gmail.com" userId="30f68a9591dbc57c" providerId="LiveId" clId="{025D549F-445A-462A-BCDF-6EE62F81CC2A}" dt="2024-05-04T06:57:01.681" v="9579"/>
          <ac:spMkLst>
            <pc:docMk/>
            <pc:sldMk cId="1965328086" sldId="1016"/>
            <ac:spMk id="299" creationId="{5ED2BE70-98A8-CAD8-4CED-9A717093B2FF}"/>
          </ac:spMkLst>
        </pc:spChg>
        <pc:spChg chg="add del mod ord">
          <ac:chgData name="rajuahmed1162021@gmail.com" userId="30f68a9591dbc57c" providerId="LiveId" clId="{025D549F-445A-462A-BCDF-6EE62F81CC2A}" dt="2024-05-04T06:57:09.842" v="9580"/>
          <ac:spMkLst>
            <pc:docMk/>
            <pc:sldMk cId="1965328086" sldId="1016"/>
            <ac:spMk id="300" creationId="{2767390E-41A9-55A7-D910-6F38FC95C763}"/>
          </ac:spMkLst>
        </pc:spChg>
        <pc:spChg chg="add del mod ord">
          <ac:chgData name="rajuahmed1162021@gmail.com" userId="30f68a9591dbc57c" providerId="LiveId" clId="{025D549F-445A-462A-BCDF-6EE62F81CC2A}" dt="2024-05-04T06:57:18.399" v="9581"/>
          <ac:spMkLst>
            <pc:docMk/>
            <pc:sldMk cId="1965328086" sldId="1016"/>
            <ac:spMk id="301" creationId="{5E704979-237E-C61F-558B-09E9DECACEE7}"/>
          </ac:spMkLst>
        </pc:spChg>
        <pc:grpChg chg="add del mod">
          <ac:chgData name="rajuahmed1162021@gmail.com" userId="30f68a9591dbc57c" providerId="LiveId" clId="{025D549F-445A-462A-BCDF-6EE62F81CC2A}" dt="2024-05-02T06:20:30.920" v="5165" actId="478"/>
          <ac:grpSpMkLst>
            <pc:docMk/>
            <pc:sldMk cId="1965328086" sldId="1016"/>
            <ac:grpSpMk id="6" creationId="{C382BFC6-AF27-13AA-265E-39E4F868E368}"/>
          </ac:grpSpMkLst>
        </pc:grpChg>
        <pc:grpChg chg="add del mod">
          <ac:chgData name="rajuahmed1162021@gmail.com" userId="30f68a9591dbc57c" providerId="LiveId" clId="{025D549F-445A-462A-BCDF-6EE62F81CC2A}" dt="2024-05-02T06:36:52.893" v="5463" actId="165"/>
          <ac:grpSpMkLst>
            <pc:docMk/>
            <pc:sldMk cId="1965328086" sldId="1016"/>
            <ac:grpSpMk id="20" creationId="{A809F537-4CFE-6B46-9EFB-C307C127D6A9}"/>
          </ac:grpSpMkLst>
        </pc:grpChg>
        <pc:grpChg chg="add del mod">
          <ac:chgData name="rajuahmed1162021@gmail.com" userId="30f68a9591dbc57c" providerId="LiveId" clId="{025D549F-445A-462A-BCDF-6EE62F81CC2A}" dt="2024-05-02T06:37:16.001" v="5466" actId="165"/>
          <ac:grpSpMkLst>
            <pc:docMk/>
            <pc:sldMk cId="1965328086" sldId="1016"/>
            <ac:grpSpMk id="26" creationId="{BE8D6EE8-DBE5-5609-9ADA-AF5D0179963B}"/>
          </ac:grpSpMkLst>
        </pc:grpChg>
        <pc:grpChg chg="add del mod topLvl">
          <ac:chgData name="rajuahmed1162021@gmail.com" userId="30f68a9591dbc57c" providerId="LiveId" clId="{025D549F-445A-462A-BCDF-6EE62F81CC2A}" dt="2024-05-02T06:40:45.822" v="5484" actId="165"/>
          <ac:grpSpMkLst>
            <pc:docMk/>
            <pc:sldMk cId="1965328086" sldId="1016"/>
            <ac:grpSpMk id="266" creationId="{1F4F63E8-BA97-3A8A-C85E-0456BDA42C1C}"/>
          </ac:grpSpMkLst>
        </pc:grpChg>
        <pc:grpChg chg="add del mod topLvl">
          <ac:chgData name="rajuahmed1162021@gmail.com" userId="30f68a9591dbc57c" providerId="LiveId" clId="{025D549F-445A-462A-BCDF-6EE62F81CC2A}" dt="2024-05-02T06:40:45.822" v="5484" actId="165"/>
          <ac:grpSpMkLst>
            <pc:docMk/>
            <pc:sldMk cId="1965328086" sldId="1016"/>
            <ac:grpSpMk id="267" creationId="{065ABAAA-D08E-29D1-F346-E2DAE901361F}"/>
          </ac:grpSpMkLst>
        </pc:grpChg>
        <pc:grpChg chg="add del mod topLvl">
          <ac:chgData name="rajuahmed1162021@gmail.com" userId="30f68a9591dbc57c" providerId="LiveId" clId="{025D549F-445A-462A-BCDF-6EE62F81CC2A}" dt="2024-05-02T06:40:45.822" v="5484" actId="165"/>
          <ac:grpSpMkLst>
            <pc:docMk/>
            <pc:sldMk cId="1965328086" sldId="1016"/>
            <ac:grpSpMk id="268" creationId="{E1A97966-4356-F376-D535-2AD6578283B5}"/>
          </ac:grpSpMkLst>
        </pc:grpChg>
        <pc:grpChg chg="add del mod">
          <ac:chgData name="rajuahmed1162021@gmail.com" userId="30f68a9591dbc57c" providerId="LiveId" clId="{025D549F-445A-462A-BCDF-6EE62F81CC2A}" dt="2024-05-02T06:40:42.312" v="5483" actId="165"/>
          <ac:grpSpMkLst>
            <pc:docMk/>
            <pc:sldMk cId="1965328086" sldId="1016"/>
            <ac:grpSpMk id="270" creationId="{FC3497F0-9CA3-C3F8-52EE-1BA969CEA080}"/>
          </ac:grpSpMkLst>
        </pc:grpChg>
        <pc:grpChg chg="add del mod topLvl">
          <ac:chgData name="rajuahmed1162021@gmail.com" userId="30f68a9591dbc57c" providerId="LiveId" clId="{025D549F-445A-462A-BCDF-6EE62F81CC2A}" dt="2024-05-02T06:42:46.478" v="5614" actId="165"/>
          <ac:grpSpMkLst>
            <pc:docMk/>
            <pc:sldMk cId="1965328086" sldId="1016"/>
            <ac:grpSpMk id="273" creationId="{E3B9D213-7065-649A-7E83-D17B96175A5F}"/>
          </ac:grpSpMkLst>
        </pc:grpChg>
        <pc:grpChg chg="add del mod topLvl">
          <ac:chgData name="rajuahmed1162021@gmail.com" userId="30f68a9591dbc57c" providerId="LiveId" clId="{025D549F-445A-462A-BCDF-6EE62F81CC2A}" dt="2024-05-02T06:42:46.478" v="5614" actId="165"/>
          <ac:grpSpMkLst>
            <pc:docMk/>
            <pc:sldMk cId="1965328086" sldId="1016"/>
            <ac:grpSpMk id="274" creationId="{16004D88-8697-602F-B5C0-B88C68785D6D}"/>
          </ac:grpSpMkLst>
        </pc:grpChg>
        <pc:grpChg chg="add del mod topLvl">
          <ac:chgData name="rajuahmed1162021@gmail.com" userId="30f68a9591dbc57c" providerId="LiveId" clId="{025D549F-445A-462A-BCDF-6EE62F81CC2A}" dt="2024-05-02T06:42:46.478" v="5614" actId="165"/>
          <ac:grpSpMkLst>
            <pc:docMk/>
            <pc:sldMk cId="1965328086" sldId="1016"/>
            <ac:grpSpMk id="275" creationId="{02FFC710-E196-C085-B6A9-D6D8C38C4E94}"/>
          </ac:grpSpMkLst>
        </pc:grpChg>
        <pc:grpChg chg="add del mod">
          <ac:chgData name="rajuahmed1162021@gmail.com" userId="30f68a9591dbc57c" providerId="LiveId" clId="{025D549F-445A-462A-BCDF-6EE62F81CC2A}" dt="2024-05-02T06:41:48.050" v="5549" actId="21"/>
          <ac:grpSpMkLst>
            <pc:docMk/>
            <pc:sldMk cId="1965328086" sldId="1016"/>
            <ac:grpSpMk id="278" creationId="{75B0F56C-8054-A017-7509-9969429C0EC2}"/>
          </ac:grpSpMkLst>
        </pc:grpChg>
        <pc:grpChg chg="add del mod">
          <ac:chgData name="rajuahmed1162021@gmail.com" userId="30f68a9591dbc57c" providerId="LiveId" clId="{025D549F-445A-462A-BCDF-6EE62F81CC2A}" dt="2024-05-02T06:42:43.006" v="5613" actId="165"/>
          <ac:grpSpMkLst>
            <pc:docMk/>
            <pc:sldMk cId="1965328086" sldId="1016"/>
            <ac:grpSpMk id="279" creationId="{7A7927FC-DF57-E6D2-F359-0F4F78FC3244}"/>
          </ac:grpSpMkLst>
        </pc:grpChg>
        <pc:grpChg chg="add del mod">
          <ac:chgData name="rajuahmed1162021@gmail.com" userId="30f68a9591dbc57c" providerId="LiveId" clId="{025D549F-445A-462A-BCDF-6EE62F81CC2A}" dt="2024-05-02T06:42:43.006" v="5613" actId="165"/>
          <ac:grpSpMkLst>
            <pc:docMk/>
            <pc:sldMk cId="1965328086" sldId="1016"/>
            <ac:grpSpMk id="280" creationId="{D1CBA6D1-D256-792C-50D0-036A61E95287}"/>
          </ac:grpSpMkLst>
        </pc:grpChg>
        <pc:grpChg chg="add del mod">
          <ac:chgData name="rajuahmed1162021@gmail.com" userId="30f68a9591dbc57c" providerId="LiveId" clId="{025D549F-445A-462A-BCDF-6EE62F81CC2A}" dt="2024-05-02T06:42:43.006" v="5613" actId="165"/>
          <ac:grpSpMkLst>
            <pc:docMk/>
            <pc:sldMk cId="1965328086" sldId="1016"/>
            <ac:grpSpMk id="281" creationId="{3709226D-436F-B694-F10B-C1947FD0ED45}"/>
          </ac:grpSpMkLst>
        </pc:grpChg>
        <pc:grpChg chg="add del mod topLvl">
          <ac:chgData name="rajuahmed1162021@gmail.com" userId="30f68a9591dbc57c" providerId="LiveId" clId="{025D549F-445A-462A-BCDF-6EE62F81CC2A}" dt="2024-05-04T06:58:51.433" v="9594" actId="165"/>
          <ac:grpSpMkLst>
            <pc:docMk/>
            <pc:sldMk cId="1965328086" sldId="1016"/>
            <ac:grpSpMk id="282" creationId="{CE913A62-7D13-CFB0-FA8B-498076B746F2}"/>
          </ac:grpSpMkLst>
        </pc:grpChg>
        <pc:grpChg chg="add del mod topLvl">
          <ac:chgData name="rajuahmed1162021@gmail.com" userId="30f68a9591dbc57c" providerId="LiveId" clId="{025D549F-445A-462A-BCDF-6EE62F81CC2A}" dt="2024-05-04T06:58:51.433" v="9594" actId="165"/>
          <ac:grpSpMkLst>
            <pc:docMk/>
            <pc:sldMk cId="1965328086" sldId="1016"/>
            <ac:grpSpMk id="285" creationId="{83FCC29F-2799-AFF9-ABD5-7AB27B0307B4}"/>
          </ac:grpSpMkLst>
        </pc:grpChg>
        <pc:grpChg chg="add del mod">
          <ac:chgData name="rajuahmed1162021@gmail.com" userId="30f68a9591dbc57c" providerId="LiveId" clId="{025D549F-445A-462A-BCDF-6EE62F81CC2A}" dt="2024-05-02T06:44:23.584" v="5672" actId="165"/>
          <ac:grpSpMkLst>
            <pc:docMk/>
            <pc:sldMk cId="1965328086" sldId="1016"/>
            <ac:grpSpMk id="290" creationId="{57E3C921-ACAE-AFF0-6650-9854646208F8}"/>
          </ac:grpSpMkLst>
        </pc:grpChg>
        <pc:picChg chg="add mod modCrop">
          <ac:chgData name="rajuahmed1162021@gmail.com" userId="30f68a9591dbc57c" providerId="LiveId" clId="{025D549F-445A-462A-BCDF-6EE62F81CC2A}" dt="2024-05-04T06:58:09.052" v="9590" actId="18131"/>
          <ac:picMkLst>
            <pc:docMk/>
            <pc:sldMk cId="1965328086" sldId="1016"/>
            <ac:picMk id="3" creationId="{128789F8-4E4E-8292-0761-E362DA22A8E1}"/>
          </ac:picMkLst>
        </pc:picChg>
        <pc:picChg chg="add del mod">
          <ac:chgData name="rajuahmed1162021@gmail.com" userId="30f68a9591dbc57c" providerId="LiveId" clId="{025D549F-445A-462A-BCDF-6EE62F81CC2A}" dt="2024-05-02T06:20:30.920" v="5165" actId="478"/>
          <ac:picMkLst>
            <pc:docMk/>
            <pc:sldMk cId="1965328086" sldId="1016"/>
            <ac:picMk id="3" creationId="{1FBDAEE2-C8A3-3081-925D-849C681758F6}"/>
          </ac:picMkLst>
        </pc:picChg>
        <pc:picChg chg="add mod modCrop">
          <ac:chgData name="rajuahmed1162021@gmail.com" userId="30f68a9591dbc57c" providerId="LiveId" clId="{025D549F-445A-462A-BCDF-6EE62F81CC2A}" dt="2024-05-04T06:57:55.557" v="9588" actId="18131"/>
          <ac:picMkLst>
            <pc:docMk/>
            <pc:sldMk cId="1965328086" sldId="1016"/>
            <ac:picMk id="5" creationId="{886C11AF-97D7-F469-0F78-9D1C9F368389}"/>
          </ac:picMkLst>
        </pc:picChg>
        <pc:picChg chg="add mod modCrop">
          <ac:chgData name="rajuahmed1162021@gmail.com" userId="30f68a9591dbc57c" providerId="LiveId" clId="{025D549F-445A-462A-BCDF-6EE62F81CC2A}" dt="2024-05-04T06:57:44.021" v="9586" actId="18131"/>
          <ac:picMkLst>
            <pc:docMk/>
            <pc:sldMk cId="1965328086" sldId="1016"/>
            <ac:picMk id="7" creationId="{9958996C-9860-9ECF-A624-1DF41BAB36F7}"/>
          </ac:picMkLst>
        </pc:picChg>
        <pc:picChg chg="add del mod">
          <ac:chgData name="rajuahmed1162021@gmail.com" userId="30f68a9591dbc57c" providerId="LiveId" clId="{025D549F-445A-462A-BCDF-6EE62F81CC2A}" dt="2024-05-02T06:20:30.920" v="5165" actId="478"/>
          <ac:picMkLst>
            <pc:docMk/>
            <pc:sldMk cId="1965328086" sldId="1016"/>
            <ac:picMk id="10" creationId="{11E53D31-2783-DAB2-78E0-2572D46F7C19}"/>
          </ac:picMkLst>
        </pc:picChg>
        <pc:cxnChg chg="mod">
          <ac:chgData name="rajuahmed1162021@gmail.com" userId="30f68a9591dbc57c" providerId="LiveId" clId="{025D549F-445A-462A-BCDF-6EE62F81CC2A}" dt="2024-05-02T06:19:11.643" v="5155"/>
          <ac:cxnSpMkLst>
            <pc:docMk/>
            <pc:sldMk cId="1965328086" sldId="1016"/>
            <ac:cxnSpMk id="12" creationId="{A1630249-2264-31AE-9AB0-79E8CCD941AD}"/>
          </ac:cxnSpMkLst>
        </pc:cxnChg>
        <pc:cxnChg chg="mod">
          <ac:chgData name="rajuahmed1162021@gmail.com" userId="30f68a9591dbc57c" providerId="LiveId" clId="{025D549F-445A-462A-BCDF-6EE62F81CC2A}" dt="2024-05-02T06:19:11.643" v="5155"/>
          <ac:cxnSpMkLst>
            <pc:docMk/>
            <pc:sldMk cId="1965328086" sldId="1016"/>
            <ac:cxnSpMk id="13" creationId="{BE603816-2C77-7F97-B1CF-F426552A7A09}"/>
          </ac:cxnSpMkLst>
        </pc:cxnChg>
        <pc:cxnChg chg="mod">
          <ac:chgData name="rajuahmed1162021@gmail.com" userId="30f68a9591dbc57c" providerId="LiveId" clId="{025D549F-445A-462A-BCDF-6EE62F81CC2A}" dt="2024-05-02T06:19:11.643" v="5155"/>
          <ac:cxnSpMkLst>
            <pc:docMk/>
            <pc:sldMk cId="1965328086" sldId="1016"/>
            <ac:cxnSpMk id="18" creationId="{290BFD1B-AD67-E338-5454-E69249ABC56C}"/>
          </ac:cxnSpMkLst>
        </pc:cxnChg>
        <pc:cxnChg chg="mod">
          <ac:chgData name="rajuahmed1162021@gmail.com" userId="30f68a9591dbc57c" providerId="LiveId" clId="{025D549F-445A-462A-BCDF-6EE62F81CC2A}" dt="2024-05-02T06:19:11.643" v="5155"/>
          <ac:cxnSpMkLst>
            <pc:docMk/>
            <pc:sldMk cId="1965328086" sldId="1016"/>
            <ac:cxnSpMk id="19" creationId="{533E26EB-1629-40BD-D8F7-080DC86390D6}"/>
          </ac:cxnSpMkLst>
        </pc:cxnChg>
        <pc:cxnChg chg="del mod topLvl">
          <ac:chgData name="rajuahmed1162021@gmail.com" userId="30f68a9591dbc57c" providerId="LiveId" clId="{025D549F-445A-462A-BCDF-6EE62F81CC2A}" dt="2024-05-02T06:45:10.614" v="5738" actId="478"/>
          <ac:cxnSpMkLst>
            <pc:docMk/>
            <pc:sldMk cId="1965328086" sldId="1016"/>
            <ac:cxnSpMk id="21" creationId="{E4DBFB6D-B360-63E7-7C96-19F328C3539B}"/>
          </ac:cxnSpMkLst>
        </pc:cxnChg>
        <pc:cxnChg chg="del mod topLvl">
          <ac:chgData name="rajuahmed1162021@gmail.com" userId="30f68a9591dbc57c" providerId="LiveId" clId="{025D549F-445A-462A-BCDF-6EE62F81CC2A}" dt="2024-05-02T06:45:09.237" v="5737" actId="478"/>
          <ac:cxnSpMkLst>
            <pc:docMk/>
            <pc:sldMk cId="1965328086" sldId="1016"/>
            <ac:cxnSpMk id="22" creationId="{80E582AB-B1F1-6760-203E-427C096E0408}"/>
          </ac:cxnSpMkLst>
        </pc:cxnChg>
        <pc:cxnChg chg="del mod topLvl">
          <ac:chgData name="rajuahmed1162021@gmail.com" userId="30f68a9591dbc57c" providerId="LiveId" clId="{025D549F-445A-462A-BCDF-6EE62F81CC2A}" dt="2024-05-02T06:45:08.245" v="5736" actId="478"/>
          <ac:cxnSpMkLst>
            <pc:docMk/>
            <pc:sldMk cId="1965328086" sldId="1016"/>
            <ac:cxnSpMk id="23" creationId="{93BD7E8A-8F45-07B2-FD8F-7ABBA78F3A61}"/>
          </ac:cxnSpMkLst>
        </pc:cxnChg>
        <pc:cxnChg chg="del mod topLvl">
          <ac:chgData name="rajuahmed1162021@gmail.com" userId="30f68a9591dbc57c" providerId="LiveId" clId="{025D549F-445A-462A-BCDF-6EE62F81CC2A}" dt="2024-05-02T06:45:14.997" v="5741" actId="478"/>
          <ac:cxnSpMkLst>
            <pc:docMk/>
            <pc:sldMk cId="1965328086" sldId="1016"/>
            <ac:cxnSpMk id="24" creationId="{469CAC35-0FF6-2311-DDE6-A8C7329B7B6F}"/>
          </ac:cxnSpMkLst>
        </pc:cxnChg>
        <pc:cxnChg chg="add del mod topLvl">
          <ac:chgData name="rajuahmed1162021@gmail.com" userId="30f68a9591dbc57c" providerId="LiveId" clId="{025D549F-445A-462A-BCDF-6EE62F81CC2A}" dt="2024-05-02T06:42:50.101" v="5615" actId="478"/>
          <ac:cxnSpMkLst>
            <pc:docMk/>
            <pc:sldMk cId="1965328086" sldId="1016"/>
            <ac:cxnSpMk id="276" creationId="{EA565917-160A-F705-F284-1F3354E2DB0B}"/>
          </ac:cxnSpMkLst>
        </pc:cxnChg>
        <pc:cxnChg chg="add del mod topLvl">
          <ac:chgData name="rajuahmed1162021@gmail.com" userId="30f68a9591dbc57c" providerId="LiveId" clId="{025D549F-445A-462A-BCDF-6EE62F81CC2A}" dt="2024-05-02T06:42:50.101" v="5615" actId="478"/>
          <ac:cxnSpMkLst>
            <pc:docMk/>
            <pc:sldMk cId="1965328086" sldId="1016"/>
            <ac:cxnSpMk id="277" creationId="{C77D8E2D-C710-AA7B-593D-10A1B0A4C1DB}"/>
          </ac:cxnSpMkLst>
        </pc:cxnChg>
        <pc:cxnChg chg="add del mod">
          <ac:chgData name="rajuahmed1162021@gmail.com" userId="30f68a9591dbc57c" providerId="LiveId" clId="{025D549F-445A-462A-BCDF-6EE62F81CC2A}" dt="2024-05-02T06:45:04.261" v="5733" actId="478"/>
          <ac:cxnSpMkLst>
            <pc:docMk/>
            <pc:sldMk cId="1965328086" sldId="1016"/>
            <ac:cxnSpMk id="291" creationId="{FE914226-9CB1-B024-CB6A-2CBC783E3B67}"/>
          </ac:cxnSpMkLst>
        </pc:cxnChg>
        <pc:cxnChg chg="add del mod">
          <ac:chgData name="rajuahmed1162021@gmail.com" userId="30f68a9591dbc57c" providerId="LiveId" clId="{025D549F-445A-462A-BCDF-6EE62F81CC2A}" dt="2024-05-02T06:45:03.030" v="5732" actId="478"/>
          <ac:cxnSpMkLst>
            <pc:docMk/>
            <pc:sldMk cId="1965328086" sldId="1016"/>
            <ac:cxnSpMk id="292" creationId="{F5F2F42E-B6FD-72B3-16D6-D36B78F6D4A8}"/>
          </ac:cxnSpMkLst>
        </pc:cxnChg>
        <pc:cxnChg chg="add del mod">
          <ac:chgData name="rajuahmed1162021@gmail.com" userId="30f68a9591dbc57c" providerId="LiveId" clId="{025D549F-445A-462A-BCDF-6EE62F81CC2A}" dt="2024-05-02T06:45:06.149" v="5735" actId="478"/>
          <ac:cxnSpMkLst>
            <pc:docMk/>
            <pc:sldMk cId="1965328086" sldId="1016"/>
            <ac:cxnSpMk id="293" creationId="{3E61EA13-06EC-E5B8-2AD3-FBE9BC4D0CCA}"/>
          </ac:cxnSpMkLst>
        </pc:cxnChg>
        <pc:cxnChg chg="add del mod">
          <ac:chgData name="rajuahmed1162021@gmail.com" userId="30f68a9591dbc57c" providerId="LiveId" clId="{025D549F-445A-462A-BCDF-6EE62F81CC2A}" dt="2024-05-02T06:45:05.285" v="5734" actId="478"/>
          <ac:cxnSpMkLst>
            <pc:docMk/>
            <pc:sldMk cId="1965328086" sldId="1016"/>
            <ac:cxnSpMk id="294" creationId="{46C8CF7E-6C17-5D0B-932F-C57EBDE69FF0}"/>
          </ac:cxnSpMkLst>
        </pc:cxnChg>
        <pc:cxnChg chg="add del mod">
          <ac:chgData name="rajuahmed1162021@gmail.com" userId="30f68a9591dbc57c" providerId="LiveId" clId="{025D549F-445A-462A-BCDF-6EE62F81CC2A}" dt="2024-05-02T06:45:57.829" v="5756" actId="478"/>
          <ac:cxnSpMkLst>
            <pc:docMk/>
            <pc:sldMk cId="1965328086" sldId="1016"/>
            <ac:cxnSpMk id="296" creationId="{506D7B33-F942-7E02-4FA5-33D6749862E8}"/>
          </ac:cxnSpMkLst>
        </pc:cxnChg>
      </pc:sldChg>
      <pc:sldChg chg="addSp delSp modSp mod">
        <pc:chgData name="rajuahmed1162021@gmail.com" userId="30f68a9591dbc57c" providerId="LiveId" clId="{025D549F-445A-462A-BCDF-6EE62F81CC2A}" dt="2024-05-04T09:03:30.651" v="10459" actId="207"/>
        <pc:sldMkLst>
          <pc:docMk/>
          <pc:sldMk cId="714501869" sldId="1017"/>
        </pc:sldMkLst>
        <pc:spChg chg="add del mod ord">
          <ac:chgData name="rajuahmed1162021@gmail.com" userId="30f68a9591dbc57c" providerId="LiveId" clId="{025D549F-445A-462A-BCDF-6EE62F81CC2A}" dt="2024-05-04T09:03:24.603" v="10458" actId="478"/>
          <ac:spMkLst>
            <pc:docMk/>
            <pc:sldMk cId="714501869" sldId="1017"/>
            <ac:spMk id="2" creationId="{93438296-993C-0757-2F4D-BD491247684E}"/>
          </ac:spMkLst>
        </pc:spChg>
        <pc:spChg chg="add del mod">
          <ac:chgData name="rajuahmed1162021@gmail.com" userId="30f68a9591dbc57c" providerId="LiveId" clId="{025D549F-445A-462A-BCDF-6EE62F81CC2A}" dt="2024-05-02T06:21:43.894" v="5183" actId="478"/>
          <ac:spMkLst>
            <pc:docMk/>
            <pc:sldMk cId="714501869" sldId="1017"/>
            <ac:spMk id="2" creationId="{A2C78338-623B-F0ED-80BB-65B66873237D}"/>
          </ac:spMkLst>
        </pc:spChg>
        <pc:spChg chg="del">
          <ac:chgData name="rajuahmed1162021@gmail.com" userId="30f68a9591dbc57c" providerId="LiveId" clId="{025D549F-445A-462A-BCDF-6EE62F81CC2A}" dt="2024-05-02T06:33:08.647" v="5440" actId="478"/>
          <ac:spMkLst>
            <pc:docMk/>
            <pc:sldMk cId="714501869" sldId="1017"/>
            <ac:spMk id="7" creationId="{270BE620-05AA-0D51-1AE6-D1DE638E60EE}"/>
          </ac:spMkLst>
        </pc:spChg>
        <pc:spChg chg="mod">
          <ac:chgData name="rajuahmed1162021@gmail.com" userId="30f68a9591dbc57c" providerId="LiveId" clId="{025D549F-445A-462A-BCDF-6EE62F81CC2A}" dt="2024-05-02T06:24:47.950" v="5215" actId="164"/>
          <ac:spMkLst>
            <pc:docMk/>
            <pc:sldMk cId="714501869" sldId="1017"/>
            <ac:spMk id="9" creationId="{0171AEFB-754F-AD95-F56C-D2E93A5F09AF}"/>
          </ac:spMkLst>
        </pc:spChg>
        <pc:spChg chg="mod">
          <ac:chgData name="rajuahmed1162021@gmail.com" userId="30f68a9591dbc57c" providerId="LiveId" clId="{025D549F-445A-462A-BCDF-6EE62F81CC2A}" dt="2024-05-02T06:24:45.870" v="5214" actId="164"/>
          <ac:spMkLst>
            <pc:docMk/>
            <pc:sldMk cId="714501869" sldId="1017"/>
            <ac:spMk id="10" creationId="{DE4013BE-FF4E-9E54-1BF8-1FE706939A9A}"/>
          </ac:spMkLst>
        </pc:spChg>
        <pc:spChg chg="mod">
          <ac:chgData name="rajuahmed1162021@gmail.com" userId="30f68a9591dbc57c" providerId="LiveId" clId="{025D549F-445A-462A-BCDF-6EE62F81CC2A}" dt="2024-05-02T06:24:41.758" v="5212" actId="164"/>
          <ac:spMkLst>
            <pc:docMk/>
            <pc:sldMk cId="714501869" sldId="1017"/>
            <ac:spMk id="11" creationId="{FD4343DD-B5E8-3459-43FE-685D0149957A}"/>
          </ac:spMkLst>
        </pc:spChg>
        <pc:spChg chg="mod">
          <ac:chgData name="rajuahmed1162021@gmail.com" userId="30f68a9591dbc57c" providerId="LiveId" clId="{025D549F-445A-462A-BCDF-6EE62F81CC2A}" dt="2024-05-02T06:24:45.870" v="5214" actId="164"/>
          <ac:spMkLst>
            <pc:docMk/>
            <pc:sldMk cId="714501869" sldId="1017"/>
            <ac:spMk id="12" creationId="{6457346D-C655-C22A-D507-36F149AACA13}"/>
          </ac:spMkLst>
        </pc:spChg>
        <pc:spChg chg="del">
          <ac:chgData name="rajuahmed1162021@gmail.com" userId="30f68a9591dbc57c" providerId="LiveId" clId="{025D549F-445A-462A-BCDF-6EE62F81CC2A}" dt="2024-05-02T06:33:08.647" v="5440" actId="478"/>
          <ac:spMkLst>
            <pc:docMk/>
            <pc:sldMk cId="714501869" sldId="1017"/>
            <ac:spMk id="13" creationId="{4DA54B17-E09A-F6F3-972A-9D1292438AA0}"/>
          </ac:spMkLst>
        </pc:spChg>
        <pc:spChg chg="del">
          <ac:chgData name="rajuahmed1162021@gmail.com" userId="30f68a9591dbc57c" providerId="LiveId" clId="{025D549F-445A-462A-BCDF-6EE62F81CC2A}" dt="2024-05-02T06:33:08.647" v="5440" actId="478"/>
          <ac:spMkLst>
            <pc:docMk/>
            <pc:sldMk cId="714501869" sldId="1017"/>
            <ac:spMk id="14" creationId="{A2673561-23B6-1E64-1830-DA5CDF92FA8B}"/>
          </ac:spMkLst>
        </pc:spChg>
        <pc:spChg chg="del">
          <ac:chgData name="rajuahmed1162021@gmail.com" userId="30f68a9591dbc57c" providerId="LiveId" clId="{025D549F-445A-462A-BCDF-6EE62F81CC2A}" dt="2024-05-02T06:33:08.647" v="5440" actId="478"/>
          <ac:spMkLst>
            <pc:docMk/>
            <pc:sldMk cId="714501869" sldId="1017"/>
            <ac:spMk id="15" creationId="{98DAC775-736E-9EEA-8129-617E0B40566F}"/>
          </ac:spMkLst>
        </pc:spChg>
        <pc:spChg chg="del">
          <ac:chgData name="rajuahmed1162021@gmail.com" userId="30f68a9591dbc57c" providerId="LiveId" clId="{025D549F-445A-462A-BCDF-6EE62F81CC2A}" dt="2024-05-02T06:33:08.647" v="5440" actId="478"/>
          <ac:spMkLst>
            <pc:docMk/>
            <pc:sldMk cId="714501869" sldId="1017"/>
            <ac:spMk id="16" creationId="{0A85CDC1-9B11-4473-D3A6-BA22DFA0EF32}"/>
          </ac:spMkLst>
        </pc:spChg>
        <pc:spChg chg="del">
          <ac:chgData name="rajuahmed1162021@gmail.com" userId="30f68a9591dbc57c" providerId="LiveId" clId="{025D549F-445A-462A-BCDF-6EE62F81CC2A}" dt="2024-05-02T06:33:08.647" v="5440" actId="478"/>
          <ac:spMkLst>
            <pc:docMk/>
            <pc:sldMk cId="714501869" sldId="1017"/>
            <ac:spMk id="17" creationId="{A9D02001-7757-6475-4084-A107FA907AD4}"/>
          </ac:spMkLst>
        </pc:spChg>
        <pc:spChg chg="del">
          <ac:chgData name="rajuahmed1162021@gmail.com" userId="30f68a9591dbc57c" providerId="LiveId" clId="{025D549F-445A-462A-BCDF-6EE62F81CC2A}" dt="2024-05-02T06:33:08.647" v="5440" actId="478"/>
          <ac:spMkLst>
            <pc:docMk/>
            <pc:sldMk cId="714501869" sldId="1017"/>
            <ac:spMk id="18" creationId="{BE7F56CD-6718-274E-47EE-7EA425D67808}"/>
          </ac:spMkLst>
        </pc:spChg>
        <pc:spChg chg="del">
          <ac:chgData name="rajuahmed1162021@gmail.com" userId="30f68a9591dbc57c" providerId="LiveId" clId="{025D549F-445A-462A-BCDF-6EE62F81CC2A}" dt="2024-05-02T06:33:08.647" v="5440" actId="478"/>
          <ac:spMkLst>
            <pc:docMk/>
            <pc:sldMk cId="714501869" sldId="1017"/>
            <ac:spMk id="19" creationId="{49FA5EAB-2124-0774-E979-7449A2F19DD3}"/>
          </ac:spMkLst>
        </pc:spChg>
        <pc:spChg chg="del">
          <ac:chgData name="rajuahmed1162021@gmail.com" userId="30f68a9591dbc57c" providerId="LiveId" clId="{025D549F-445A-462A-BCDF-6EE62F81CC2A}" dt="2024-05-02T06:33:08.647" v="5440" actId="478"/>
          <ac:spMkLst>
            <pc:docMk/>
            <pc:sldMk cId="714501869" sldId="1017"/>
            <ac:spMk id="20" creationId="{97605422-915E-0DE5-0BBE-61C184D4E109}"/>
          </ac:spMkLst>
        </pc:spChg>
        <pc:spChg chg="mod">
          <ac:chgData name="rajuahmed1162021@gmail.com" userId="30f68a9591dbc57c" providerId="LiveId" clId="{025D549F-445A-462A-BCDF-6EE62F81CC2A}" dt="2024-05-02T06:41:49.367" v="5550"/>
          <ac:spMkLst>
            <pc:docMk/>
            <pc:sldMk cId="714501869" sldId="1017"/>
            <ac:spMk id="28" creationId="{8A1E4DA5-35F9-D65A-030C-241C3E7AFA25}"/>
          </ac:spMkLst>
        </pc:spChg>
        <pc:spChg chg="mod">
          <ac:chgData name="rajuahmed1162021@gmail.com" userId="30f68a9591dbc57c" providerId="LiveId" clId="{025D549F-445A-462A-BCDF-6EE62F81CC2A}" dt="2024-05-02T06:41:49.367" v="5550"/>
          <ac:spMkLst>
            <pc:docMk/>
            <pc:sldMk cId="714501869" sldId="1017"/>
            <ac:spMk id="30" creationId="{49A5566A-C81C-5574-E2C8-AB891A3F0929}"/>
          </ac:spMkLst>
        </pc:spChg>
        <pc:spChg chg="mod">
          <ac:chgData name="rajuahmed1162021@gmail.com" userId="30f68a9591dbc57c" providerId="LiveId" clId="{025D549F-445A-462A-BCDF-6EE62F81CC2A}" dt="2024-05-02T06:24:47.950" v="5215" actId="164"/>
          <ac:spMkLst>
            <pc:docMk/>
            <pc:sldMk cId="714501869" sldId="1017"/>
            <ac:spMk id="32" creationId="{493CA52E-ADBF-5BB2-1FC8-CC8AFE477F76}"/>
          </ac:spMkLst>
        </pc:spChg>
        <pc:spChg chg="add mod">
          <ac:chgData name="rajuahmed1162021@gmail.com" userId="30f68a9591dbc57c" providerId="LiveId" clId="{025D549F-445A-462A-BCDF-6EE62F81CC2A}" dt="2024-05-02T06:56:42.924" v="5930" actId="12788"/>
          <ac:spMkLst>
            <pc:docMk/>
            <pc:sldMk cId="714501869" sldId="1017"/>
            <ac:spMk id="33" creationId="{FE1B5980-A19A-FACF-30AE-7E66539A3AEF}"/>
          </ac:spMkLst>
        </pc:spChg>
        <pc:spChg chg="mod">
          <ac:chgData name="rajuahmed1162021@gmail.com" userId="30f68a9591dbc57c" providerId="LiveId" clId="{025D549F-445A-462A-BCDF-6EE62F81CC2A}" dt="2024-05-02T06:24:41.758" v="5212" actId="164"/>
          <ac:spMkLst>
            <pc:docMk/>
            <pc:sldMk cId="714501869" sldId="1017"/>
            <ac:spMk id="34" creationId="{76F17E65-113F-C276-8052-AD19F11DEC74}"/>
          </ac:spMkLst>
        </pc:spChg>
        <pc:spChg chg="add del mod">
          <ac:chgData name="rajuahmed1162021@gmail.com" userId="30f68a9591dbc57c" providerId="LiveId" clId="{025D549F-445A-462A-BCDF-6EE62F81CC2A}" dt="2024-05-02T06:49:43.861" v="5833" actId="478"/>
          <ac:spMkLst>
            <pc:docMk/>
            <pc:sldMk cId="714501869" sldId="1017"/>
            <ac:spMk id="35" creationId="{8100960D-A898-1BFC-E814-B247D3412E04}"/>
          </ac:spMkLst>
        </pc:spChg>
        <pc:spChg chg="mod topLvl">
          <ac:chgData name="rajuahmed1162021@gmail.com" userId="30f68a9591dbc57c" providerId="LiveId" clId="{025D549F-445A-462A-BCDF-6EE62F81CC2A}" dt="2024-05-04T09:03:30.651" v="10459" actId="207"/>
          <ac:spMkLst>
            <pc:docMk/>
            <pc:sldMk cId="714501869" sldId="1017"/>
            <ac:spMk id="37" creationId="{BB5BE865-1252-8A17-A2C8-E906DF312559}"/>
          </ac:spMkLst>
        </pc:spChg>
        <pc:spChg chg="mod topLvl">
          <ac:chgData name="rajuahmed1162021@gmail.com" userId="30f68a9591dbc57c" providerId="LiveId" clId="{025D549F-445A-462A-BCDF-6EE62F81CC2A}" dt="2024-05-04T07:02:24.487" v="9694" actId="207"/>
          <ac:spMkLst>
            <pc:docMk/>
            <pc:sldMk cId="714501869" sldId="1017"/>
            <ac:spMk id="38" creationId="{04432AED-E01D-E676-173D-4EC5C6582953}"/>
          </ac:spMkLst>
        </pc:spChg>
        <pc:spChg chg="mod topLvl">
          <ac:chgData name="rajuahmed1162021@gmail.com" userId="30f68a9591dbc57c" providerId="LiveId" clId="{025D549F-445A-462A-BCDF-6EE62F81CC2A}" dt="2024-05-04T07:02:31.343" v="9695" actId="207"/>
          <ac:spMkLst>
            <pc:docMk/>
            <pc:sldMk cId="714501869" sldId="1017"/>
            <ac:spMk id="39" creationId="{8DBE809F-35D6-B969-39B8-17A78F86475F}"/>
          </ac:spMkLst>
        </pc:spChg>
        <pc:spChg chg="mod topLvl">
          <ac:chgData name="rajuahmed1162021@gmail.com" userId="30f68a9591dbc57c" providerId="LiveId" clId="{025D549F-445A-462A-BCDF-6EE62F81CC2A}" dt="2024-05-04T07:02:35.048" v="9696" actId="207"/>
          <ac:spMkLst>
            <pc:docMk/>
            <pc:sldMk cId="714501869" sldId="1017"/>
            <ac:spMk id="40" creationId="{E1AFDE35-3316-B21A-6B60-8A07B4914769}"/>
          </ac:spMkLst>
        </pc:spChg>
        <pc:spChg chg="mod topLvl">
          <ac:chgData name="rajuahmed1162021@gmail.com" userId="30f68a9591dbc57c" providerId="LiveId" clId="{025D549F-445A-462A-BCDF-6EE62F81CC2A}" dt="2024-05-02T06:50:36.510" v="5840" actId="164"/>
          <ac:spMkLst>
            <pc:docMk/>
            <pc:sldMk cId="714501869" sldId="1017"/>
            <ac:spMk id="45" creationId="{188329E9-9818-B0B9-B450-5DE47040735A}"/>
          </ac:spMkLst>
        </pc:spChg>
        <pc:spChg chg="mod topLvl">
          <ac:chgData name="rajuahmed1162021@gmail.com" userId="30f68a9591dbc57c" providerId="LiveId" clId="{025D549F-445A-462A-BCDF-6EE62F81CC2A}" dt="2024-05-02T06:50:36.510" v="5840" actId="164"/>
          <ac:spMkLst>
            <pc:docMk/>
            <pc:sldMk cId="714501869" sldId="1017"/>
            <ac:spMk id="46" creationId="{64F5571D-8084-5635-E4B7-98E60EF2A578}"/>
          </ac:spMkLst>
        </pc:spChg>
        <pc:spChg chg="mod topLvl">
          <ac:chgData name="rajuahmed1162021@gmail.com" userId="30f68a9591dbc57c" providerId="LiveId" clId="{025D549F-445A-462A-BCDF-6EE62F81CC2A}" dt="2024-05-02T06:50:36.510" v="5840" actId="164"/>
          <ac:spMkLst>
            <pc:docMk/>
            <pc:sldMk cId="714501869" sldId="1017"/>
            <ac:spMk id="47" creationId="{FAFD2216-6ECB-7E53-E94C-9953F2B787DC}"/>
          </ac:spMkLst>
        </pc:spChg>
        <pc:spChg chg="mod topLvl">
          <ac:chgData name="rajuahmed1162021@gmail.com" userId="30f68a9591dbc57c" providerId="LiveId" clId="{025D549F-445A-462A-BCDF-6EE62F81CC2A}" dt="2024-05-02T06:50:36.510" v="5840" actId="164"/>
          <ac:spMkLst>
            <pc:docMk/>
            <pc:sldMk cId="714501869" sldId="1017"/>
            <ac:spMk id="48" creationId="{538D24CC-0BAA-6369-F1FD-2E0B0930C8B1}"/>
          </ac:spMkLst>
        </pc:spChg>
        <pc:spChg chg="mod topLvl">
          <ac:chgData name="rajuahmed1162021@gmail.com" userId="30f68a9591dbc57c" providerId="LiveId" clId="{025D549F-445A-462A-BCDF-6EE62F81CC2A}" dt="2024-05-02T06:57:21.870" v="5994" actId="165"/>
          <ac:spMkLst>
            <pc:docMk/>
            <pc:sldMk cId="714501869" sldId="1017"/>
            <ac:spMk id="49" creationId="{72F09CEA-83DB-229F-B93A-8AC9EC6A230A}"/>
          </ac:spMkLst>
        </pc:spChg>
        <pc:spChg chg="mod topLvl">
          <ac:chgData name="rajuahmed1162021@gmail.com" userId="30f68a9591dbc57c" providerId="LiveId" clId="{025D549F-445A-462A-BCDF-6EE62F81CC2A}" dt="2024-05-02T06:57:21.870" v="5994" actId="165"/>
          <ac:spMkLst>
            <pc:docMk/>
            <pc:sldMk cId="714501869" sldId="1017"/>
            <ac:spMk id="50" creationId="{B99B6940-C493-10A5-8D22-4DBA27BED310}"/>
          </ac:spMkLst>
        </pc:spChg>
        <pc:spChg chg="mod">
          <ac:chgData name="rajuahmed1162021@gmail.com" userId="30f68a9591dbc57c" providerId="LiveId" clId="{025D549F-445A-462A-BCDF-6EE62F81CC2A}" dt="2024-05-02T06:24:43.790" v="5213" actId="164"/>
          <ac:spMkLst>
            <pc:docMk/>
            <pc:sldMk cId="714501869" sldId="1017"/>
            <ac:spMk id="51" creationId="{7CA9AA2F-4C1F-2283-A184-0343C20A8891}"/>
          </ac:spMkLst>
        </pc:spChg>
        <pc:spChg chg="mod">
          <ac:chgData name="rajuahmed1162021@gmail.com" userId="30f68a9591dbc57c" providerId="LiveId" clId="{025D549F-445A-462A-BCDF-6EE62F81CC2A}" dt="2024-05-02T06:24:43.790" v="5213" actId="164"/>
          <ac:spMkLst>
            <pc:docMk/>
            <pc:sldMk cId="714501869" sldId="1017"/>
            <ac:spMk id="52" creationId="{9AC1B7D1-E8AA-C1A6-DEE2-4F30AA8FEE2B}"/>
          </ac:spMkLst>
        </pc:spChg>
        <pc:spChg chg="mod topLvl">
          <ac:chgData name="rajuahmed1162021@gmail.com" userId="30f68a9591dbc57c" providerId="LiveId" clId="{025D549F-445A-462A-BCDF-6EE62F81CC2A}" dt="2024-05-02T06:57:21.870" v="5994" actId="165"/>
          <ac:spMkLst>
            <pc:docMk/>
            <pc:sldMk cId="714501869" sldId="1017"/>
            <ac:spMk id="53" creationId="{3D97E5F8-7555-823D-DB8D-4386DA21FC4B}"/>
          </ac:spMkLst>
        </pc:spChg>
        <pc:spChg chg="mod topLvl">
          <ac:chgData name="rajuahmed1162021@gmail.com" userId="30f68a9591dbc57c" providerId="LiveId" clId="{025D549F-445A-462A-BCDF-6EE62F81CC2A}" dt="2024-05-02T06:57:21.870" v="5994" actId="165"/>
          <ac:spMkLst>
            <pc:docMk/>
            <pc:sldMk cId="714501869" sldId="1017"/>
            <ac:spMk id="54" creationId="{F518E880-ADFD-1089-4DC2-DD9A36C678A3}"/>
          </ac:spMkLst>
        </pc:spChg>
        <pc:spChg chg="mod">
          <ac:chgData name="rajuahmed1162021@gmail.com" userId="30f68a9591dbc57c" providerId="LiveId" clId="{025D549F-445A-462A-BCDF-6EE62F81CC2A}" dt="2024-05-02T06:41:49.367" v="5550"/>
          <ac:spMkLst>
            <pc:docMk/>
            <pc:sldMk cId="714501869" sldId="1017"/>
            <ac:spMk id="256" creationId="{FD7D4ED4-9969-E39D-A45B-8AF9E54ED20C}"/>
          </ac:spMkLst>
        </pc:spChg>
        <pc:spChg chg="mod topLvl">
          <ac:chgData name="rajuahmed1162021@gmail.com" userId="30f68a9591dbc57c" providerId="LiveId" clId="{025D549F-445A-462A-BCDF-6EE62F81CC2A}" dt="2024-05-02T06:57:21.630" v="5993" actId="165"/>
          <ac:spMkLst>
            <pc:docMk/>
            <pc:sldMk cId="714501869" sldId="1017"/>
            <ac:spMk id="259" creationId="{188329E9-9818-B0B9-B450-5DE47040735A}"/>
          </ac:spMkLst>
        </pc:spChg>
        <pc:spChg chg="mod">
          <ac:chgData name="rajuahmed1162021@gmail.com" userId="30f68a9591dbc57c" providerId="LiveId" clId="{025D549F-445A-462A-BCDF-6EE62F81CC2A}" dt="2024-05-02T06:41:49.367" v="5550"/>
          <ac:spMkLst>
            <pc:docMk/>
            <pc:sldMk cId="714501869" sldId="1017"/>
            <ac:spMk id="260" creationId="{8A96BAC4-BA39-C811-0F0D-DF0C68FA0156}"/>
          </ac:spMkLst>
        </pc:spChg>
        <pc:spChg chg="mod">
          <ac:chgData name="rajuahmed1162021@gmail.com" userId="30f68a9591dbc57c" providerId="LiveId" clId="{025D549F-445A-462A-BCDF-6EE62F81CC2A}" dt="2024-05-02T06:41:49.367" v="5550"/>
          <ac:spMkLst>
            <pc:docMk/>
            <pc:sldMk cId="714501869" sldId="1017"/>
            <ac:spMk id="261" creationId="{E867DABC-EE32-D023-CFED-B167200AB941}"/>
          </ac:spMkLst>
        </pc:spChg>
        <pc:spChg chg="mod topLvl">
          <ac:chgData name="rajuahmed1162021@gmail.com" userId="30f68a9591dbc57c" providerId="LiveId" clId="{025D549F-445A-462A-BCDF-6EE62F81CC2A}" dt="2024-05-02T06:57:21.630" v="5993" actId="165"/>
          <ac:spMkLst>
            <pc:docMk/>
            <pc:sldMk cId="714501869" sldId="1017"/>
            <ac:spMk id="262" creationId="{64F5571D-8084-5635-E4B7-98E60EF2A578}"/>
          </ac:spMkLst>
        </pc:spChg>
        <pc:spChg chg="mod">
          <ac:chgData name="rajuahmed1162021@gmail.com" userId="30f68a9591dbc57c" providerId="LiveId" clId="{025D549F-445A-462A-BCDF-6EE62F81CC2A}" dt="2024-05-02T06:41:49.367" v="5550"/>
          <ac:spMkLst>
            <pc:docMk/>
            <pc:sldMk cId="714501869" sldId="1017"/>
            <ac:spMk id="263" creationId="{703444C9-4FF7-0230-7DC9-7B6D3910E13C}"/>
          </ac:spMkLst>
        </pc:spChg>
        <pc:spChg chg="mod topLvl">
          <ac:chgData name="rajuahmed1162021@gmail.com" userId="30f68a9591dbc57c" providerId="LiveId" clId="{025D549F-445A-462A-BCDF-6EE62F81CC2A}" dt="2024-05-02T06:57:21.630" v="5993" actId="165"/>
          <ac:spMkLst>
            <pc:docMk/>
            <pc:sldMk cId="714501869" sldId="1017"/>
            <ac:spMk id="264" creationId="{FAFD2216-6ECB-7E53-E94C-9953F2B787DC}"/>
          </ac:spMkLst>
        </pc:spChg>
        <pc:spChg chg="mod topLvl">
          <ac:chgData name="rajuahmed1162021@gmail.com" userId="30f68a9591dbc57c" providerId="LiveId" clId="{025D549F-445A-462A-BCDF-6EE62F81CC2A}" dt="2024-05-02T06:57:21.630" v="5993" actId="165"/>
          <ac:spMkLst>
            <pc:docMk/>
            <pc:sldMk cId="714501869" sldId="1017"/>
            <ac:spMk id="265" creationId="{538D24CC-0BAA-6369-F1FD-2E0B0930C8B1}"/>
          </ac:spMkLst>
        </pc:spChg>
        <pc:spChg chg="mod">
          <ac:chgData name="rajuahmed1162021@gmail.com" userId="30f68a9591dbc57c" providerId="LiveId" clId="{025D549F-445A-462A-BCDF-6EE62F81CC2A}" dt="2024-05-02T06:53:56.090" v="5875"/>
          <ac:spMkLst>
            <pc:docMk/>
            <pc:sldMk cId="714501869" sldId="1017"/>
            <ac:spMk id="267" creationId="{F29BFE83-CB4F-A100-BA2A-B1D2FF74F55D}"/>
          </ac:spMkLst>
        </pc:spChg>
        <pc:spChg chg="mod">
          <ac:chgData name="rajuahmed1162021@gmail.com" userId="30f68a9591dbc57c" providerId="LiveId" clId="{025D549F-445A-462A-BCDF-6EE62F81CC2A}" dt="2024-05-02T06:53:56.090" v="5875"/>
          <ac:spMkLst>
            <pc:docMk/>
            <pc:sldMk cId="714501869" sldId="1017"/>
            <ac:spMk id="268" creationId="{14692818-62CC-3BD4-2F7E-FAC7E9D58CAB}"/>
          </ac:spMkLst>
        </pc:spChg>
        <pc:spChg chg="mod">
          <ac:chgData name="rajuahmed1162021@gmail.com" userId="30f68a9591dbc57c" providerId="LiveId" clId="{025D549F-445A-462A-BCDF-6EE62F81CC2A}" dt="2024-05-02T06:53:56.090" v="5875"/>
          <ac:spMkLst>
            <pc:docMk/>
            <pc:sldMk cId="714501869" sldId="1017"/>
            <ac:spMk id="269" creationId="{4EAD508A-31D1-F82A-4C0C-27879AD23A1B}"/>
          </ac:spMkLst>
        </pc:spChg>
        <pc:spChg chg="mod">
          <ac:chgData name="rajuahmed1162021@gmail.com" userId="30f68a9591dbc57c" providerId="LiveId" clId="{025D549F-445A-462A-BCDF-6EE62F81CC2A}" dt="2024-05-02T06:53:56.090" v="5875"/>
          <ac:spMkLst>
            <pc:docMk/>
            <pc:sldMk cId="714501869" sldId="1017"/>
            <ac:spMk id="270" creationId="{BF848DFA-F7B4-F6BF-C862-448C0B0EE706}"/>
          </ac:spMkLst>
        </pc:spChg>
        <pc:spChg chg="mod">
          <ac:chgData name="rajuahmed1162021@gmail.com" userId="30f68a9591dbc57c" providerId="LiveId" clId="{025D549F-445A-462A-BCDF-6EE62F81CC2A}" dt="2024-05-02T06:53:56.090" v="5875"/>
          <ac:spMkLst>
            <pc:docMk/>
            <pc:sldMk cId="714501869" sldId="1017"/>
            <ac:spMk id="272" creationId="{0B5E763E-4DC2-ACA5-0E4A-D3E6B0881907}"/>
          </ac:spMkLst>
        </pc:spChg>
        <pc:spChg chg="mod">
          <ac:chgData name="rajuahmed1162021@gmail.com" userId="30f68a9591dbc57c" providerId="LiveId" clId="{025D549F-445A-462A-BCDF-6EE62F81CC2A}" dt="2024-05-02T06:53:56.090" v="5875"/>
          <ac:spMkLst>
            <pc:docMk/>
            <pc:sldMk cId="714501869" sldId="1017"/>
            <ac:spMk id="273" creationId="{3734C8CC-2EA3-11B8-A777-B2674CC63D99}"/>
          </ac:spMkLst>
        </pc:spChg>
        <pc:spChg chg="mod">
          <ac:chgData name="rajuahmed1162021@gmail.com" userId="30f68a9591dbc57c" providerId="LiveId" clId="{025D549F-445A-462A-BCDF-6EE62F81CC2A}" dt="2024-05-02T06:53:56.090" v="5875"/>
          <ac:spMkLst>
            <pc:docMk/>
            <pc:sldMk cId="714501869" sldId="1017"/>
            <ac:spMk id="274" creationId="{789CE83D-2196-C46D-FC4B-7303557EC284}"/>
          </ac:spMkLst>
        </pc:spChg>
        <pc:spChg chg="mod">
          <ac:chgData name="rajuahmed1162021@gmail.com" userId="30f68a9591dbc57c" providerId="LiveId" clId="{025D549F-445A-462A-BCDF-6EE62F81CC2A}" dt="2024-05-02T06:53:56.090" v="5875"/>
          <ac:spMkLst>
            <pc:docMk/>
            <pc:sldMk cId="714501869" sldId="1017"/>
            <ac:spMk id="275" creationId="{2642C36C-9F09-AAA3-83A6-91CAE76D203E}"/>
          </ac:spMkLst>
        </pc:spChg>
        <pc:spChg chg="mod">
          <ac:chgData name="rajuahmed1162021@gmail.com" userId="30f68a9591dbc57c" providerId="LiveId" clId="{025D549F-445A-462A-BCDF-6EE62F81CC2A}" dt="2024-05-02T06:53:56.090" v="5875"/>
          <ac:spMkLst>
            <pc:docMk/>
            <pc:sldMk cId="714501869" sldId="1017"/>
            <ac:spMk id="277" creationId="{23685747-69BB-AB38-0988-D1FA685493DB}"/>
          </ac:spMkLst>
        </pc:spChg>
        <pc:spChg chg="mod">
          <ac:chgData name="rajuahmed1162021@gmail.com" userId="30f68a9591dbc57c" providerId="LiveId" clId="{025D549F-445A-462A-BCDF-6EE62F81CC2A}" dt="2024-05-02T06:53:56.090" v="5875"/>
          <ac:spMkLst>
            <pc:docMk/>
            <pc:sldMk cId="714501869" sldId="1017"/>
            <ac:spMk id="279" creationId="{92FA5FB5-6608-1E23-5C86-4510D7AB5011}"/>
          </ac:spMkLst>
        </pc:spChg>
        <pc:spChg chg="mod">
          <ac:chgData name="rajuahmed1162021@gmail.com" userId="30f68a9591dbc57c" providerId="LiveId" clId="{025D549F-445A-462A-BCDF-6EE62F81CC2A}" dt="2024-05-02T06:53:56.090" v="5875"/>
          <ac:spMkLst>
            <pc:docMk/>
            <pc:sldMk cId="714501869" sldId="1017"/>
            <ac:spMk id="280" creationId="{42F22CD4-E021-0EAB-E2FE-BCEBA8824E9F}"/>
          </ac:spMkLst>
        </pc:spChg>
        <pc:spChg chg="mod">
          <ac:chgData name="rajuahmed1162021@gmail.com" userId="30f68a9591dbc57c" providerId="LiveId" clId="{025D549F-445A-462A-BCDF-6EE62F81CC2A}" dt="2024-05-02T06:53:56.090" v="5875"/>
          <ac:spMkLst>
            <pc:docMk/>
            <pc:sldMk cId="714501869" sldId="1017"/>
            <ac:spMk id="281" creationId="{CADF53B6-EEF0-A18B-B330-0003EC3B8107}"/>
          </ac:spMkLst>
        </pc:spChg>
        <pc:grpChg chg="add del mod">
          <ac:chgData name="rajuahmed1162021@gmail.com" userId="30f68a9591dbc57c" providerId="LiveId" clId="{025D549F-445A-462A-BCDF-6EE62F81CC2A}" dt="2024-05-02T06:21:47.383" v="5184" actId="478"/>
          <ac:grpSpMkLst>
            <pc:docMk/>
            <pc:sldMk cId="714501869" sldId="1017"/>
            <ac:grpSpMk id="3" creationId="{E7BB186F-BB4F-D284-65EB-AF48ECE9CE64}"/>
          </ac:grpSpMkLst>
        </pc:grpChg>
        <pc:grpChg chg="add del mod">
          <ac:chgData name="rajuahmed1162021@gmail.com" userId="30f68a9591dbc57c" providerId="LiveId" clId="{025D549F-445A-462A-BCDF-6EE62F81CC2A}" dt="2024-05-02T06:33:08.647" v="5440" actId="478"/>
          <ac:grpSpMkLst>
            <pc:docMk/>
            <pc:sldMk cId="714501869" sldId="1017"/>
            <ac:grpSpMk id="21" creationId="{E64DA506-4E57-B947-105F-0D1453D50AB1}"/>
          </ac:grpSpMkLst>
        </pc:grpChg>
        <pc:grpChg chg="add del mod">
          <ac:chgData name="rajuahmed1162021@gmail.com" userId="30f68a9591dbc57c" providerId="LiveId" clId="{025D549F-445A-462A-BCDF-6EE62F81CC2A}" dt="2024-05-02T06:33:08.647" v="5440" actId="478"/>
          <ac:grpSpMkLst>
            <pc:docMk/>
            <pc:sldMk cId="714501869" sldId="1017"/>
            <ac:grpSpMk id="22" creationId="{F30F2C5C-C51D-83E8-B230-B3949E9941C8}"/>
          </ac:grpSpMkLst>
        </pc:grpChg>
        <pc:grpChg chg="add del mod">
          <ac:chgData name="rajuahmed1162021@gmail.com" userId="30f68a9591dbc57c" providerId="LiveId" clId="{025D549F-445A-462A-BCDF-6EE62F81CC2A}" dt="2024-05-02T06:33:08.647" v="5440" actId="478"/>
          <ac:grpSpMkLst>
            <pc:docMk/>
            <pc:sldMk cId="714501869" sldId="1017"/>
            <ac:grpSpMk id="23" creationId="{D5F2D757-00C1-2359-6A42-0A8F751F300E}"/>
          </ac:grpSpMkLst>
        </pc:grpChg>
        <pc:grpChg chg="add del mod">
          <ac:chgData name="rajuahmed1162021@gmail.com" userId="30f68a9591dbc57c" providerId="LiveId" clId="{025D549F-445A-462A-BCDF-6EE62F81CC2A}" dt="2024-05-02T06:33:08.647" v="5440" actId="478"/>
          <ac:grpSpMkLst>
            <pc:docMk/>
            <pc:sldMk cId="714501869" sldId="1017"/>
            <ac:grpSpMk id="24" creationId="{1B85E6DD-023B-AA05-08DD-59F3D44A2246}"/>
          </ac:grpSpMkLst>
        </pc:grpChg>
        <pc:grpChg chg="add del mod">
          <ac:chgData name="rajuahmed1162021@gmail.com" userId="30f68a9591dbc57c" providerId="LiveId" clId="{025D549F-445A-462A-BCDF-6EE62F81CC2A}" dt="2024-05-02T06:50:56.109" v="5843" actId="165"/>
          <ac:grpSpMkLst>
            <pc:docMk/>
            <pc:sldMk cId="714501869" sldId="1017"/>
            <ac:grpSpMk id="25" creationId="{E5D04978-E1F5-D0C1-588C-1878035D2075}"/>
          </ac:grpSpMkLst>
        </pc:grpChg>
        <pc:grpChg chg="add del mod">
          <ac:chgData name="rajuahmed1162021@gmail.com" userId="30f68a9591dbc57c" providerId="LiveId" clId="{025D549F-445A-462A-BCDF-6EE62F81CC2A}" dt="2024-05-02T06:50:27.823" v="5838" actId="165"/>
          <ac:grpSpMkLst>
            <pc:docMk/>
            <pc:sldMk cId="714501869" sldId="1017"/>
            <ac:grpSpMk id="36" creationId="{5AA2E197-211F-03FF-AEBC-D01B0E4A3B04}"/>
          </ac:grpSpMkLst>
        </pc:grpChg>
        <pc:grpChg chg="add del mod">
          <ac:chgData name="rajuahmed1162021@gmail.com" userId="30f68a9591dbc57c" providerId="LiveId" clId="{025D549F-445A-462A-BCDF-6EE62F81CC2A}" dt="2024-05-02T06:50:46.387" v="5841" actId="21"/>
          <ac:grpSpMkLst>
            <pc:docMk/>
            <pc:sldMk cId="714501869" sldId="1017"/>
            <ac:grpSpMk id="55" creationId="{5D5FD8DC-8152-6242-2B15-D61D563E7195}"/>
          </ac:grpSpMkLst>
        </pc:grpChg>
        <pc:grpChg chg="add del mod">
          <ac:chgData name="rajuahmed1162021@gmail.com" userId="30f68a9591dbc57c" providerId="LiveId" clId="{025D549F-445A-462A-BCDF-6EE62F81CC2A}" dt="2024-05-02T06:50:46.387" v="5841" actId="21"/>
          <ac:grpSpMkLst>
            <pc:docMk/>
            <pc:sldMk cId="714501869" sldId="1017"/>
            <ac:grpSpMk id="56" creationId="{4CDC9073-CEC3-BC55-CC1D-94047C98904F}"/>
          </ac:grpSpMkLst>
        </pc:grpChg>
        <pc:grpChg chg="add del mod topLvl">
          <ac:chgData name="rajuahmed1162021@gmail.com" userId="30f68a9591dbc57c" providerId="LiveId" clId="{025D549F-445A-462A-BCDF-6EE62F81CC2A}" dt="2024-05-02T06:57:21.870" v="5994" actId="165"/>
          <ac:grpSpMkLst>
            <pc:docMk/>
            <pc:sldMk cId="714501869" sldId="1017"/>
            <ac:grpSpMk id="57" creationId="{362107B9-922F-E15A-DE43-A187BAE32C45}"/>
          </ac:grpSpMkLst>
        </pc:grpChg>
        <pc:grpChg chg="add del mod">
          <ac:chgData name="rajuahmed1162021@gmail.com" userId="30f68a9591dbc57c" providerId="LiveId" clId="{025D549F-445A-462A-BCDF-6EE62F81CC2A}" dt="2024-05-02T06:51:23.246" v="5849" actId="165"/>
          <ac:grpSpMkLst>
            <pc:docMk/>
            <pc:sldMk cId="714501869" sldId="1017"/>
            <ac:grpSpMk id="60" creationId="{5D5FD8DC-8152-6242-2B15-D61D563E7195}"/>
          </ac:grpSpMkLst>
        </pc:grpChg>
        <pc:grpChg chg="add del mod">
          <ac:chgData name="rajuahmed1162021@gmail.com" userId="30f68a9591dbc57c" providerId="LiveId" clId="{025D549F-445A-462A-BCDF-6EE62F81CC2A}" dt="2024-05-02T06:51:23.246" v="5849" actId="165"/>
          <ac:grpSpMkLst>
            <pc:docMk/>
            <pc:sldMk cId="714501869" sldId="1017"/>
            <ac:grpSpMk id="258" creationId="{4CDC9073-CEC3-BC55-CC1D-94047C98904F}"/>
          </ac:grpSpMkLst>
        </pc:grpChg>
        <pc:grpChg chg="add del mod">
          <ac:chgData name="rajuahmed1162021@gmail.com" userId="30f68a9591dbc57c" providerId="LiveId" clId="{025D549F-445A-462A-BCDF-6EE62F81CC2A}" dt="2024-05-02T06:55:11.109" v="5923" actId="478"/>
          <ac:grpSpMkLst>
            <pc:docMk/>
            <pc:sldMk cId="714501869" sldId="1017"/>
            <ac:grpSpMk id="266" creationId="{BCB48B7F-9F09-6A69-C52D-A102AB284C61}"/>
          </ac:grpSpMkLst>
        </pc:grpChg>
        <pc:grpChg chg="add del mod">
          <ac:chgData name="rajuahmed1162021@gmail.com" userId="30f68a9591dbc57c" providerId="LiveId" clId="{025D549F-445A-462A-BCDF-6EE62F81CC2A}" dt="2024-05-02T06:55:11.109" v="5923" actId="478"/>
          <ac:grpSpMkLst>
            <pc:docMk/>
            <pc:sldMk cId="714501869" sldId="1017"/>
            <ac:grpSpMk id="271" creationId="{5B19522E-E218-17C9-58F0-799E1B93D65A}"/>
          </ac:grpSpMkLst>
        </pc:grpChg>
        <pc:grpChg chg="add del mod">
          <ac:chgData name="rajuahmed1162021@gmail.com" userId="30f68a9591dbc57c" providerId="LiveId" clId="{025D549F-445A-462A-BCDF-6EE62F81CC2A}" dt="2024-05-02T06:55:11.109" v="5923" actId="478"/>
          <ac:grpSpMkLst>
            <pc:docMk/>
            <pc:sldMk cId="714501869" sldId="1017"/>
            <ac:grpSpMk id="276" creationId="{924433BD-E3B3-6AAD-7469-59CB020667D5}"/>
          </ac:grpSpMkLst>
        </pc:grpChg>
        <pc:grpChg chg="add del mod">
          <ac:chgData name="rajuahmed1162021@gmail.com" userId="30f68a9591dbc57c" providerId="LiveId" clId="{025D549F-445A-462A-BCDF-6EE62F81CC2A}" dt="2024-05-02T06:48:45.110" v="5807" actId="478"/>
          <ac:grpSpMkLst>
            <pc:docMk/>
            <pc:sldMk cId="714501869" sldId="1017"/>
            <ac:grpSpMk id="278" creationId="{75B0F56C-8054-A017-7509-9969429C0EC2}"/>
          </ac:grpSpMkLst>
        </pc:grpChg>
        <pc:grpChg chg="add del mod">
          <ac:chgData name="rajuahmed1162021@gmail.com" userId="30f68a9591dbc57c" providerId="LiveId" clId="{025D549F-445A-462A-BCDF-6EE62F81CC2A}" dt="2024-05-02T06:55:37.629" v="5927" actId="165"/>
          <ac:grpSpMkLst>
            <pc:docMk/>
            <pc:sldMk cId="714501869" sldId="1017"/>
            <ac:grpSpMk id="282" creationId="{A36FF929-1DAD-F2F1-4170-CAA20D20001B}"/>
          </ac:grpSpMkLst>
        </pc:grpChg>
        <pc:grpChg chg="add del mod">
          <ac:chgData name="rajuahmed1162021@gmail.com" userId="30f68a9591dbc57c" providerId="LiveId" clId="{025D549F-445A-462A-BCDF-6EE62F81CC2A}" dt="2024-05-02T06:57:21.630" v="5993" actId="165"/>
          <ac:grpSpMkLst>
            <pc:docMk/>
            <pc:sldMk cId="714501869" sldId="1017"/>
            <ac:grpSpMk id="287" creationId="{5D512519-A5F2-96D0-995C-C14D3B974363}"/>
          </ac:grpSpMkLst>
        </pc:grpChg>
        <pc:cxnChg chg="mod">
          <ac:chgData name="rajuahmed1162021@gmail.com" userId="30f68a9591dbc57c" providerId="LiveId" clId="{025D549F-445A-462A-BCDF-6EE62F81CC2A}" dt="2024-05-02T06:19:13.290" v="5156"/>
          <ac:cxnSpMkLst>
            <pc:docMk/>
            <pc:sldMk cId="714501869" sldId="1017"/>
            <ac:cxnSpMk id="4" creationId="{853DD976-F652-C2B7-6FBB-B11942280D20}"/>
          </ac:cxnSpMkLst>
        </pc:cxnChg>
        <pc:cxnChg chg="mod">
          <ac:chgData name="rajuahmed1162021@gmail.com" userId="30f68a9591dbc57c" providerId="LiveId" clId="{025D549F-445A-462A-BCDF-6EE62F81CC2A}" dt="2024-05-02T06:19:13.290" v="5156"/>
          <ac:cxnSpMkLst>
            <pc:docMk/>
            <pc:sldMk cId="714501869" sldId="1017"/>
            <ac:cxnSpMk id="5" creationId="{D827796C-B028-4A33-9EC0-925D2319BBF2}"/>
          </ac:cxnSpMkLst>
        </pc:cxnChg>
        <pc:cxnChg chg="mod">
          <ac:chgData name="rajuahmed1162021@gmail.com" userId="30f68a9591dbc57c" providerId="LiveId" clId="{025D549F-445A-462A-BCDF-6EE62F81CC2A}" dt="2024-05-02T06:19:13.290" v="5156"/>
          <ac:cxnSpMkLst>
            <pc:docMk/>
            <pc:sldMk cId="714501869" sldId="1017"/>
            <ac:cxnSpMk id="6" creationId="{255FEEEF-859D-202B-1DA2-4502ED21B640}"/>
          </ac:cxnSpMkLst>
        </pc:cxnChg>
        <pc:cxnChg chg="mod">
          <ac:chgData name="rajuahmed1162021@gmail.com" userId="30f68a9591dbc57c" providerId="LiveId" clId="{025D549F-445A-462A-BCDF-6EE62F81CC2A}" dt="2024-05-02T06:19:13.290" v="5156"/>
          <ac:cxnSpMkLst>
            <pc:docMk/>
            <pc:sldMk cId="714501869" sldId="1017"/>
            <ac:cxnSpMk id="8" creationId="{9886530B-1584-B7E0-4832-24799321330C}"/>
          </ac:cxnSpMkLst>
        </pc:cxnChg>
        <pc:cxnChg chg="del mod topLvl">
          <ac:chgData name="rajuahmed1162021@gmail.com" userId="30f68a9591dbc57c" providerId="LiveId" clId="{025D549F-445A-462A-BCDF-6EE62F81CC2A}" dt="2024-05-02T06:52:36.308" v="5865" actId="478"/>
          <ac:cxnSpMkLst>
            <pc:docMk/>
            <pc:sldMk cId="714501869" sldId="1017"/>
            <ac:cxnSpMk id="26" creationId="{F4566868-D0C1-1627-C78F-085C406F58BB}"/>
          </ac:cxnSpMkLst>
        </pc:cxnChg>
        <pc:cxnChg chg="del mod topLvl">
          <ac:chgData name="rajuahmed1162021@gmail.com" userId="30f68a9591dbc57c" providerId="LiveId" clId="{025D549F-445A-462A-BCDF-6EE62F81CC2A}" dt="2024-05-02T06:52:33.892" v="5863" actId="478"/>
          <ac:cxnSpMkLst>
            <pc:docMk/>
            <pc:sldMk cId="714501869" sldId="1017"/>
            <ac:cxnSpMk id="27" creationId="{AE7E8D4D-A601-D18D-D0EE-9F2F99E86972}"/>
          </ac:cxnSpMkLst>
        </pc:cxnChg>
        <pc:cxnChg chg="del mod topLvl">
          <ac:chgData name="rajuahmed1162021@gmail.com" userId="30f68a9591dbc57c" providerId="LiveId" clId="{025D549F-445A-462A-BCDF-6EE62F81CC2A}" dt="2024-05-02T06:52:35.108" v="5864" actId="478"/>
          <ac:cxnSpMkLst>
            <pc:docMk/>
            <pc:sldMk cId="714501869" sldId="1017"/>
            <ac:cxnSpMk id="29" creationId="{79BF5EA5-5E98-CA7E-818E-246E919DDD30}"/>
          </ac:cxnSpMkLst>
        </pc:cxnChg>
        <pc:cxnChg chg="del mod topLvl">
          <ac:chgData name="rajuahmed1162021@gmail.com" userId="30f68a9591dbc57c" providerId="LiveId" clId="{025D549F-445A-462A-BCDF-6EE62F81CC2A}" dt="2024-05-02T06:52:32.708" v="5862" actId="478"/>
          <ac:cxnSpMkLst>
            <pc:docMk/>
            <pc:sldMk cId="714501869" sldId="1017"/>
            <ac:cxnSpMk id="31" creationId="{7959EA8B-806D-6B8E-3920-5DFAB57EE0AD}"/>
          </ac:cxnSpMkLst>
        </pc:cxnChg>
        <pc:cxnChg chg="mod topLvl">
          <ac:chgData name="rajuahmed1162021@gmail.com" userId="30f68a9591dbc57c" providerId="LiveId" clId="{025D549F-445A-462A-BCDF-6EE62F81CC2A}" dt="2024-05-02T06:50:33.197" v="5839" actId="164"/>
          <ac:cxnSpMkLst>
            <pc:docMk/>
            <pc:sldMk cId="714501869" sldId="1017"/>
            <ac:cxnSpMk id="41" creationId="{AFDB6EE5-4520-8243-25C3-360DBD428200}"/>
          </ac:cxnSpMkLst>
        </pc:cxnChg>
        <pc:cxnChg chg="mod topLvl">
          <ac:chgData name="rajuahmed1162021@gmail.com" userId="30f68a9591dbc57c" providerId="LiveId" clId="{025D549F-445A-462A-BCDF-6EE62F81CC2A}" dt="2024-05-02T06:50:33.197" v="5839" actId="164"/>
          <ac:cxnSpMkLst>
            <pc:docMk/>
            <pc:sldMk cId="714501869" sldId="1017"/>
            <ac:cxnSpMk id="42" creationId="{3D63BBFB-C793-74E0-94D6-3C9BCDE4A4AE}"/>
          </ac:cxnSpMkLst>
        </pc:cxnChg>
        <pc:cxnChg chg="mod topLvl">
          <ac:chgData name="rajuahmed1162021@gmail.com" userId="30f68a9591dbc57c" providerId="LiveId" clId="{025D549F-445A-462A-BCDF-6EE62F81CC2A}" dt="2024-05-02T06:50:33.197" v="5839" actId="164"/>
          <ac:cxnSpMkLst>
            <pc:docMk/>
            <pc:sldMk cId="714501869" sldId="1017"/>
            <ac:cxnSpMk id="43" creationId="{52507BD3-1917-C399-7075-6E5B64F77D58}"/>
          </ac:cxnSpMkLst>
        </pc:cxnChg>
        <pc:cxnChg chg="mod topLvl">
          <ac:chgData name="rajuahmed1162021@gmail.com" userId="30f68a9591dbc57c" providerId="LiveId" clId="{025D549F-445A-462A-BCDF-6EE62F81CC2A}" dt="2024-05-02T06:50:33.197" v="5839" actId="164"/>
          <ac:cxnSpMkLst>
            <pc:docMk/>
            <pc:sldMk cId="714501869" sldId="1017"/>
            <ac:cxnSpMk id="44" creationId="{DADFE5EA-6BA0-4663-8DA8-4752E91EC7EF}"/>
          </ac:cxnSpMkLst>
        </pc:cxnChg>
        <pc:cxnChg chg="mod topLvl">
          <ac:chgData name="rajuahmed1162021@gmail.com" userId="30f68a9591dbc57c" providerId="LiveId" clId="{025D549F-445A-462A-BCDF-6EE62F81CC2A}" dt="2024-05-02T06:57:21.630" v="5993" actId="165"/>
          <ac:cxnSpMkLst>
            <pc:docMk/>
            <pc:sldMk cId="714501869" sldId="1017"/>
            <ac:cxnSpMk id="61" creationId="{AFDB6EE5-4520-8243-25C3-360DBD428200}"/>
          </ac:cxnSpMkLst>
        </pc:cxnChg>
        <pc:cxnChg chg="mod topLvl">
          <ac:chgData name="rajuahmed1162021@gmail.com" userId="30f68a9591dbc57c" providerId="LiveId" clId="{025D549F-445A-462A-BCDF-6EE62F81CC2A}" dt="2024-05-02T06:57:21.630" v="5993" actId="165"/>
          <ac:cxnSpMkLst>
            <pc:docMk/>
            <pc:sldMk cId="714501869" sldId="1017"/>
            <ac:cxnSpMk id="62" creationId="{3D63BBFB-C793-74E0-94D6-3C9BCDE4A4AE}"/>
          </ac:cxnSpMkLst>
        </pc:cxnChg>
        <pc:cxnChg chg="mod topLvl">
          <ac:chgData name="rajuahmed1162021@gmail.com" userId="30f68a9591dbc57c" providerId="LiveId" clId="{025D549F-445A-462A-BCDF-6EE62F81CC2A}" dt="2024-05-02T06:57:21.630" v="5993" actId="165"/>
          <ac:cxnSpMkLst>
            <pc:docMk/>
            <pc:sldMk cId="714501869" sldId="1017"/>
            <ac:cxnSpMk id="63" creationId="{52507BD3-1917-C399-7075-6E5B64F77D58}"/>
          </ac:cxnSpMkLst>
        </pc:cxnChg>
        <pc:cxnChg chg="mod ord topLvl">
          <ac:chgData name="rajuahmed1162021@gmail.com" userId="30f68a9591dbc57c" providerId="LiveId" clId="{025D549F-445A-462A-BCDF-6EE62F81CC2A}" dt="2024-05-02T06:57:21.630" v="5993" actId="165"/>
          <ac:cxnSpMkLst>
            <pc:docMk/>
            <pc:sldMk cId="714501869" sldId="1017"/>
            <ac:cxnSpMk id="257" creationId="{DADFE5EA-6BA0-4663-8DA8-4752E91EC7EF}"/>
          </ac:cxnSpMkLst>
        </pc:cxnChg>
        <pc:cxnChg chg="del mod topLvl">
          <ac:chgData name="rajuahmed1162021@gmail.com" userId="30f68a9591dbc57c" providerId="LiveId" clId="{025D549F-445A-462A-BCDF-6EE62F81CC2A}" dt="2024-05-02T06:57:07.444" v="5976" actId="478"/>
          <ac:cxnSpMkLst>
            <pc:docMk/>
            <pc:sldMk cId="714501869" sldId="1017"/>
            <ac:cxnSpMk id="283" creationId="{58D8EE0D-B810-A212-586E-2BBFC0D413D0}"/>
          </ac:cxnSpMkLst>
        </pc:cxnChg>
        <pc:cxnChg chg="del mod topLvl">
          <ac:chgData name="rajuahmed1162021@gmail.com" userId="30f68a9591dbc57c" providerId="LiveId" clId="{025D549F-445A-462A-BCDF-6EE62F81CC2A}" dt="2024-05-02T06:57:06.276" v="5975" actId="478"/>
          <ac:cxnSpMkLst>
            <pc:docMk/>
            <pc:sldMk cId="714501869" sldId="1017"/>
            <ac:cxnSpMk id="284" creationId="{02B2330A-40BE-D2F8-ED03-4BCBAE662CC2}"/>
          </ac:cxnSpMkLst>
        </pc:cxnChg>
        <pc:cxnChg chg="del mod topLvl">
          <ac:chgData name="rajuahmed1162021@gmail.com" userId="30f68a9591dbc57c" providerId="LiveId" clId="{025D549F-445A-462A-BCDF-6EE62F81CC2A}" dt="2024-05-02T06:57:08.645" v="5977" actId="478"/>
          <ac:cxnSpMkLst>
            <pc:docMk/>
            <pc:sldMk cId="714501869" sldId="1017"/>
            <ac:cxnSpMk id="285" creationId="{4A606876-194B-F758-04B8-349774A84531}"/>
          </ac:cxnSpMkLst>
        </pc:cxnChg>
        <pc:cxnChg chg="del mod topLvl">
          <ac:chgData name="rajuahmed1162021@gmail.com" userId="30f68a9591dbc57c" providerId="LiveId" clId="{025D549F-445A-462A-BCDF-6EE62F81CC2A}" dt="2024-05-02T06:57:04.724" v="5974" actId="478"/>
          <ac:cxnSpMkLst>
            <pc:docMk/>
            <pc:sldMk cId="714501869" sldId="1017"/>
            <ac:cxnSpMk id="286" creationId="{1FCADE9A-B123-0103-B6D6-38A79BB90C60}"/>
          </ac:cxnSpMkLst>
        </pc:cxnChg>
      </pc:sldChg>
      <pc:sldChg chg="addSp delSp modSp mod modClrScheme chgLayout">
        <pc:chgData name="rajuahmed1162021@gmail.com" userId="30f68a9591dbc57c" providerId="LiveId" clId="{025D549F-445A-462A-BCDF-6EE62F81CC2A}" dt="2024-05-04T09:04:09.898" v="10460" actId="14100"/>
        <pc:sldMkLst>
          <pc:docMk/>
          <pc:sldMk cId="1980592058" sldId="1018"/>
        </pc:sldMkLst>
        <pc:spChg chg="add del mod">
          <ac:chgData name="rajuahmed1162021@gmail.com" userId="30f68a9591dbc57c" providerId="LiveId" clId="{025D549F-445A-462A-BCDF-6EE62F81CC2A}" dt="2024-05-02T07:01:00.618" v="6017" actId="478"/>
          <ac:spMkLst>
            <pc:docMk/>
            <pc:sldMk cId="1980592058" sldId="1018"/>
            <ac:spMk id="2" creationId="{F4160042-CCDD-3093-3E64-57B7664FD867}"/>
          </ac:spMkLst>
        </pc:spChg>
        <pc:spChg chg="add del mod">
          <ac:chgData name="rajuahmed1162021@gmail.com" userId="30f68a9591dbc57c" providerId="LiveId" clId="{025D549F-445A-462A-BCDF-6EE62F81CC2A}" dt="2024-05-04T08:27:08.994" v="9891"/>
          <ac:spMkLst>
            <pc:docMk/>
            <pc:sldMk cId="1980592058" sldId="1018"/>
            <ac:spMk id="5" creationId="{08C53B4C-872B-4A93-D11A-EF63D18C1947}"/>
          </ac:spMkLst>
        </pc:spChg>
        <pc:spChg chg="del">
          <ac:chgData name="rajuahmed1162021@gmail.com" userId="30f68a9591dbc57c" providerId="LiveId" clId="{025D549F-445A-462A-BCDF-6EE62F81CC2A}" dt="2024-05-02T07:01:00.618" v="6017" actId="478"/>
          <ac:spMkLst>
            <pc:docMk/>
            <pc:sldMk cId="1980592058" sldId="1018"/>
            <ac:spMk id="7" creationId="{E393801B-C414-1E3B-15A0-8A420F50D6EE}"/>
          </ac:spMkLst>
        </pc:spChg>
        <pc:spChg chg="add del mod">
          <ac:chgData name="rajuahmed1162021@gmail.com" userId="30f68a9591dbc57c" providerId="LiveId" clId="{025D549F-445A-462A-BCDF-6EE62F81CC2A}" dt="2024-05-04T08:28:20.996" v="9904" actId="21"/>
          <ac:spMkLst>
            <pc:docMk/>
            <pc:sldMk cId="1980592058" sldId="1018"/>
            <ac:spMk id="12" creationId="{59DCFBE6-ED4C-07D6-4069-E5D34331CBED}"/>
          </ac:spMkLst>
        </pc:spChg>
        <pc:spChg chg="add del mod">
          <ac:chgData name="rajuahmed1162021@gmail.com" userId="30f68a9591dbc57c" providerId="LiveId" clId="{025D549F-445A-462A-BCDF-6EE62F81CC2A}" dt="2024-05-02T09:31:07.133" v="6578" actId="478"/>
          <ac:spMkLst>
            <pc:docMk/>
            <pc:sldMk cId="1980592058" sldId="1018"/>
            <ac:spMk id="12" creationId="{86DC5132-862C-A9CF-E46C-0E2A354C96EA}"/>
          </ac:spMkLst>
        </pc:spChg>
        <pc:spChg chg="add del mod">
          <ac:chgData name="rajuahmed1162021@gmail.com" userId="30f68a9591dbc57c" providerId="LiveId" clId="{025D549F-445A-462A-BCDF-6EE62F81CC2A}" dt="2024-05-02T09:31:07.133" v="6578" actId="478"/>
          <ac:spMkLst>
            <pc:docMk/>
            <pc:sldMk cId="1980592058" sldId="1018"/>
            <ac:spMk id="13" creationId="{392E7E61-2466-44CC-B66E-A129DF8E20A2}"/>
          </ac:spMkLst>
        </pc:spChg>
        <pc:spChg chg="add del mod ord">
          <ac:chgData name="rajuahmed1162021@gmail.com" userId="30f68a9591dbc57c" providerId="LiveId" clId="{025D549F-445A-462A-BCDF-6EE62F81CC2A}" dt="2024-05-04T08:29:20.920" v="9911"/>
          <ac:spMkLst>
            <pc:docMk/>
            <pc:sldMk cId="1980592058" sldId="1018"/>
            <ac:spMk id="13" creationId="{6EF99D0D-2BD1-247E-A059-B75A00AAECF1}"/>
          </ac:spMkLst>
        </pc:spChg>
        <pc:spChg chg="add del mod">
          <ac:chgData name="rajuahmed1162021@gmail.com" userId="30f68a9591dbc57c" providerId="LiveId" clId="{025D549F-445A-462A-BCDF-6EE62F81CC2A}" dt="2024-05-02T09:31:07.133" v="6578" actId="478"/>
          <ac:spMkLst>
            <pc:docMk/>
            <pc:sldMk cId="1980592058" sldId="1018"/>
            <ac:spMk id="14" creationId="{10532F9F-4BE6-3B9A-A4B8-DCFAFD177FDC}"/>
          </ac:spMkLst>
        </pc:spChg>
        <pc:spChg chg="add del mod">
          <ac:chgData name="rajuahmed1162021@gmail.com" userId="30f68a9591dbc57c" providerId="LiveId" clId="{025D549F-445A-462A-BCDF-6EE62F81CC2A}" dt="2024-05-02T09:31:07.133" v="6578" actId="478"/>
          <ac:spMkLst>
            <pc:docMk/>
            <pc:sldMk cId="1980592058" sldId="1018"/>
            <ac:spMk id="15" creationId="{CCE6FE0B-BA90-8D1B-0180-2B74A60B105C}"/>
          </ac:spMkLst>
        </pc:spChg>
        <pc:spChg chg="add del mod">
          <ac:chgData name="rajuahmed1162021@gmail.com" userId="30f68a9591dbc57c" providerId="LiveId" clId="{025D549F-445A-462A-BCDF-6EE62F81CC2A}" dt="2024-05-04T08:30:11.307" v="9918" actId="478"/>
          <ac:spMkLst>
            <pc:docMk/>
            <pc:sldMk cId="1980592058" sldId="1018"/>
            <ac:spMk id="17" creationId="{B5C597CF-A572-7536-B683-0782AD4DBD60}"/>
          </ac:spMkLst>
        </pc:spChg>
        <pc:spChg chg="mod">
          <ac:chgData name="rajuahmed1162021@gmail.com" userId="30f68a9591dbc57c" providerId="LiveId" clId="{025D549F-445A-462A-BCDF-6EE62F81CC2A}" dt="2024-05-02T09:15:00.806" v="6212"/>
          <ac:spMkLst>
            <pc:docMk/>
            <pc:sldMk cId="1980592058" sldId="1018"/>
            <ac:spMk id="17" creationId="{EB4C475C-E736-6658-FB86-6492315BD254}"/>
          </ac:spMkLst>
        </pc:spChg>
        <pc:spChg chg="mod">
          <ac:chgData name="rajuahmed1162021@gmail.com" userId="30f68a9591dbc57c" providerId="LiveId" clId="{025D549F-445A-462A-BCDF-6EE62F81CC2A}" dt="2024-05-02T09:15:00.806" v="6212"/>
          <ac:spMkLst>
            <pc:docMk/>
            <pc:sldMk cId="1980592058" sldId="1018"/>
            <ac:spMk id="18" creationId="{4460CA46-F2EC-8CA8-53F5-FC161D5766E2}"/>
          </ac:spMkLst>
        </pc:spChg>
        <pc:spChg chg="add mod">
          <ac:chgData name="rajuahmed1162021@gmail.com" userId="30f68a9591dbc57c" providerId="LiveId" clId="{025D549F-445A-462A-BCDF-6EE62F81CC2A}" dt="2024-05-04T08:31:23.356" v="9933" actId="12789"/>
          <ac:spMkLst>
            <pc:docMk/>
            <pc:sldMk cId="1980592058" sldId="1018"/>
            <ac:spMk id="18" creationId="{859426E6-813C-7123-C958-6608EC0ECD75}"/>
          </ac:spMkLst>
        </pc:spChg>
        <pc:spChg chg="add mod">
          <ac:chgData name="rajuahmed1162021@gmail.com" userId="30f68a9591dbc57c" providerId="LiveId" clId="{025D549F-445A-462A-BCDF-6EE62F81CC2A}" dt="2024-05-04T08:55:56.544" v="10437" actId="207"/>
          <ac:spMkLst>
            <pc:docMk/>
            <pc:sldMk cId="1980592058" sldId="1018"/>
            <ac:spMk id="19" creationId="{FFD2D962-7B0C-E945-D0F6-13C05A062152}"/>
          </ac:spMkLst>
        </pc:spChg>
        <pc:spChg chg="mod">
          <ac:chgData name="rajuahmed1162021@gmail.com" userId="30f68a9591dbc57c" providerId="LiveId" clId="{025D549F-445A-462A-BCDF-6EE62F81CC2A}" dt="2024-05-02T09:15:00.806" v="6212"/>
          <ac:spMkLst>
            <pc:docMk/>
            <pc:sldMk cId="1980592058" sldId="1018"/>
            <ac:spMk id="24" creationId="{E309093E-F025-6822-F5A6-BF6CC81BE4FD}"/>
          </ac:spMkLst>
        </pc:spChg>
        <pc:spChg chg="mod">
          <ac:chgData name="rajuahmed1162021@gmail.com" userId="30f68a9591dbc57c" providerId="LiveId" clId="{025D549F-445A-462A-BCDF-6EE62F81CC2A}" dt="2024-05-02T09:15:00.806" v="6212"/>
          <ac:spMkLst>
            <pc:docMk/>
            <pc:sldMk cId="1980592058" sldId="1018"/>
            <ac:spMk id="25" creationId="{A5B949E4-9435-CF64-73F9-F97B3169D13A}"/>
          </ac:spMkLst>
        </pc:spChg>
        <pc:spChg chg="mod">
          <ac:chgData name="rajuahmed1162021@gmail.com" userId="30f68a9591dbc57c" providerId="LiveId" clId="{025D549F-445A-462A-BCDF-6EE62F81CC2A}" dt="2024-05-02T09:15:00.806" v="6212"/>
          <ac:spMkLst>
            <pc:docMk/>
            <pc:sldMk cId="1980592058" sldId="1018"/>
            <ac:spMk id="26" creationId="{0ECB3049-FE65-F889-4E28-3B4C8596682E}"/>
          </ac:spMkLst>
        </pc:spChg>
        <pc:spChg chg="mod">
          <ac:chgData name="rajuahmed1162021@gmail.com" userId="30f68a9591dbc57c" providerId="LiveId" clId="{025D549F-445A-462A-BCDF-6EE62F81CC2A}" dt="2024-05-02T09:15:00.806" v="6212"/>
          <ac:spMkLst>
            <pc:docMk/>
            <pc:sldMk cId="1980592058" sldId="1018"/>
            <ac:spMk id="27" creationId="{CF3052D0-EB41-B6A5-3289-82F0128526DF}"/>
          </ac:spMkLst>
        </pc:spChg>
        <pc:spChg chg="mod">
          <ac:chgData name="rajuahmed1162021@gmail.com" userId="30f68a9591dbc57c" providerId="LiveId" clId="{025D549F-445A-462A-BCDF-6EE62F81CC2A}" dt="2024-05-02T09:15:00.806" v="6212"/>
          <ac:spMkLst>
            <pc:docMk/>
            <pc:sldMk cId="1980592058" sldId="1018"/>
            <ac:spMk id="28" creationId="{B4F517A4-08AD-0DB3-713E-6CD15B4D126B}"/>
          </ac:spMkLst>
        </pc:spChg>
        <pc:spChg chg="mod">
          <ac:chgData name="rajuahmed1162021@gmail.com" userId="30f68a9591dbc57c" providerId="LiveId" clId="{025D549F-445A-462A-BCDF-6EE62F81CC2A}" dt="2024-05-02T09:15:00.806" v="6212"/>
          <ac:spMkLst>
            <pc:docMk/>
            <pc:sldMk cId="1980592058" sldId="1018"/>
            <ac:spMk id="29" creationId="{5CB5C0C6-88C3-B490-410D-19AB9407F765}"/>
          </ac:spMkLst>
        </pc:spChg>
        <pc:spChg chg="mod">
          <ac:chgData name="rajuahmed1162021@gmail.com" userId="30f68a9591dbc57c" providerId="LiveId" clId="{025D549F-445A-462A-BCDF-6EE62F81CC2A}" dt="2024-05-02T09:15:00.806" v="6212"/>
          <ac:spMkLst>
            <pc:docMk/>
            <pc:sldMk cId="1980592058" sldId="1018"/>
            <ac:spMk id="30" creationId="{16F6AEB2-113F-E248-AF79-63C275F61342}"/>
          </ac:spMkLst>
        </pc:spChg>
        <pc:spChg chg="mod">
          <ac:chgData name="rajuahmed1162021@gmail.com" userId="30f68a9591dbc57c" providerId="LiveId" clId="{025D549F-445A-462A-BCDF-6EE62F81CC2A}" dt="2024-05-02T09:15:00.806" v="6212"/>
          <ac:spMkLst>
            <pc:docMk/>
            <pc:sldMk cId="1980592058" sldId="1018"/>
            <ac:spMk id="32" creationId="{BA924611-CEAD-AEFA-36F6-D25BAE92D39B}"/>
          </ac:spMkLst>
        </pc:spChg>
        <pc:spChg chg="mod">
          <ac:chgData name="rajuahmed1162021@gmail.com" userId="30f68a9591dbc57c" providerId="LiveId" clId="{025D549F-445A-462A-BCDF-6EE62F81CC2A}" dt="2024-05-02T09:15:00.806" v="6212"/>
          <ac:spMkLst>
            <pc:docMk/>
            <pc:sldMk cId="1980592058" sldId="1018"/>
            <ac:spMk id="33" creationId="{AA2F925A-9F17-EB97-687A-7A0593FEF292}"/>
          </ac:spMkLst>
        </pc:spChg>
        <pc:spChg chg="mod">
          <ac:chgData name="rajuahmed1162021@gmail.com" userId="30f68a9591dbc57c" providerId="LiveId" clId="{025D549F-445A-462A-BCDF-6EE62F81CC2A}" dt="2024-05-02T09:15:00.806" v="6212"/>
          <ac:spMkLst>
            <pc:docMk/>
            <pc:sldMk cId="1980592058" sldId="1018"/>
            <ac:spMk id="39" creationId="{38250BC2-FB47-8885-AD8F-11806C1D2546}"/>
          </ac:spMkLst>
        </pc:spChg>
        <pc:spChg chg="mod">
          <ac:chgData name="rajuahmed1162021@gmail.com" userId="30f68a9591dbc57c" providerId="LiveId" clId="{025D549F-445A-462A-BCDF-6EE62F81CC2A}" dt="2024-05-02T09:15:00.806" v="6212"/>
          <ac:spMkLst>
            <pc:docMk/>
            <pc:sldMk cId="1980592058" sldId="1018"/>
            <ac:spMk id="40" creationId="{C4D45062-8DF3-5F93-CC3B-5EBFB6CC214B}"/>
          </ac:spMkLst>
        </pc:spChg>
        <pc:spChg chg="mod">
          <ac:chgData name="rajuahmed1162021@gmail.com" userId="30f68a9591dbc57c" providerId="LiveId" clId="{025D549F-445A-462A-BCDF-6EE62F81CC2A}" dt="2024-05-02T09:15:00.806" v="6212"/>
          <ac:spMkLst>
            <pc:docMk/>
            <pc:sldMk cId="1980592058" sldId="1018"/>
            <ac:spMk id="41" creationId="{78EFA77D-8343-3824-D242-D7A7A33E5214}"/>
          </ac:spMkLst>
        </pc:spChg>
        <pc:spChg chg="mod">
          <ac:chgData name="rajuahmed1162021@gmail.com" userId="30f68a9591dbc57c" providerId="LiveId" clId="{025D549F-445A-462A-BCDF-6EE62F81CC2A}" dt="2024-05-02T09:15:00.806" v="6212"/>
          <ac:spMkLst>
            <pc:docMk/>
            <pc:sldMk cId="1980592058" sldId="1018"/>
            <ac:spMk id="42" creationId="{31FA2360-F639-4014-0965-8046795C980E}"/>
          </ac:spMkLst>
        </pc:spChg>
        <pc:spChg chg="mod">
          <ac:chgData name="rajuahmed1162021@gmail.com" userId="30f68a9591dbc57c" providerId="LiveId" clId="{025D549F-445A-462A-BCDF-6EE62F81CC2A}" dt="2024-05-02T09:15:00.806" v="6212"/>
          <ac:spMkLst>
            <pc:docMk/>
            <pc:sldMk cId="1980592058" sldId="1018"/>
            <ac:spMk id="43" creationId="{AC13A4E4-51E0-B118-ED0C-AA52AE765DC2}"/>
          </ac:spMkLst>
        </pc:spChg>
        <pc:spChg chg="mod">
          <ac:chgData name="rajuahmed1162021@gmail.com" userId="30f68a9591dbc57c" providerId="LiveId" clId="{025D549F-445A-462A-BCDF-6EE62F81CC2A}" dt="2024-05-02T09:15:00.806" v="6212"/>
          <ac:spMkLst>
            <pc:docMk/>
            <pc:sldMk cId="1980592058" sldId="1018"/>
            <ac:spMk id="44" creationId="{074C3634-20C6-01DE-7295-775BBAE17D3A}"/>
          </ac:spMkLst>
        </pc:spChg>
        <pc:spChg chg="mod">
          <ac:chgData name="rajuahmed1162021@gmail.com" userId="30f68a9591dbc57c" providerId="LiveId" clId="{025D549F-445A-462A-BCDF-6EE62F81CC2A}" dt="2024-05-02T09:15:00.806" v="6212"/>
          <ac:spMkLst>
            <pc:docMk/>
            <pc:sldMk cId="1980592058" sldId="1018"/>
            <ac:spMk id="45" creationId="{028EEA37-B024-A440-954F-DF80F3E2C016}"/>
          </ac:spMkLst>
        </pc:spChg>
        <pc:spChg chg="mod">
          <ac:chgData name="rajuahmed1162021@gmail.com" userId="30f68a9591dbc57c" providerId="LiveId" clId="{025D549F-445A-462A-BCDF-6EE62F81CC2A}" dt="2024-05-02T09:15:00.806" v="6212"/>
          <ac:spMkLst>
            <pc:docMk/>
            <pc:sldMk cId="1980592058" sldId="1018"/>
            <ac:spMk id="47" creationId="{68E6645D-47F4-3F28-4C8A-B31A3B171243}"/>
          </ac:spMkLst>
        </pc:spChg>
        <pc:spChg chg="mod">
          <ac:chgData name="rajuahmed1162021@gmail.com" userId="30f68a9591dbc57c" providerId="LiveId" clId="{025D549F-445A-462A-BCDF-6EE62F81CC2A}" dt="2024-05-02T09:15:00.806" v="6212"/>
          <ac:spMkLst>
            <pc:docMk/>
            <pc:sldMk cId="1980592058" sldId="1018"/>
            <ac:spMk id="48" creationId="{F5A7E3F0-6859-31F2-DAFB-57E6301477A7}"/>
          </ac:spMkLst>
        </pc:spChg>
        <pc:spChg chg="mod">
          <ac:chgData name="rajuahmed1162021@gmail.com" userId="30f68a9591dbc57c" providerId="LiveId" clId="{025D549F-445A-462A-BCDF-6EE62F81CC2A}" dt="2024-05-02T09:15:00.806" v="6212"/>
          <ac:spMkLst>
            <pc:docMk/>
            <pc:sldMk cId="1980592058" sldId="1018"/>
            <ac:spMk id="54" creationId="{1F932906-E32F-F738-6FF9-593B72BA41F5}"/>
          </ac:spMkLst>
        </pc:spChg>
        <pc:spChg chg="del">
          <ac:chgData name="rajuahmed1162021@gmail.com" userId="30f68a9591dbc57c" providerId="LiveId" clId="{025D549F-445A-462A-BCDF-6EE62F81CC2A}" dt="2024-05-02T07:01:00.618" v="6017" actId="478"/>
          <ac:spMkLst>
            <pc:docMk/>
            <pc:sldMk cId="1980592058" sldId="1018"/>
            <ac:spMk id="55" creationId="{8F057B5E-2F21-F69A-EFFA-F35FA987A288}"/>
          </ac:spMkLst>
        </pc:spChg>
        <pc:spChg chg="mod">
          <ac:chgData name="rajuahmed1162021@gmail.com" userId="30f68a9591dbc57c" providerId="LiveId" clId="{025D549F-445A-462A-BCDF-6EE62F81CC2A}" dt="2024-05-02T06:50:00.335" v="5834" actId="164"/>
          <ac:spMkLst>
            <pc:docMk/>
            <pc:sldMk cId="1980592058" sldId="1018"/>
            <ac:spMk id="56" creationId="{FFE21517-901E-D1AF-EA69-DBBAA1F4F0CE}"/>
          </ac:spMkLst>
        </pc:spChg>
        <pc:spChg chg="mod">
          <ac:chgData name="rajuahmed1162021@gmail.com" userId="30f68a9591dbc57c" providerId="LiveId" clId="{025D549F-445A-462A-BCDF-6EE62F81CC2A}" dt="2024-05-02T06:50:00.335" v="5834" actId="164"/>
          <ac:spMkLst>
            <pc:docMk/>
            <pc:sldMk cId="1980592058" sldId="1018"/>
            <ac:spMk id="57" creationId="{5024DB9E-938B-4A11-6012-5C4D686D782C}"/>
          </ac:spMkLst>
        </pc:spChg>
        <pc:spChg chg="mod">
          <ac:chgData name="rajuahmed1162021@gmail.com" userId="30f68a9591dbc57c" providerId="LiveId" clId="{025D549F-445A-462A-BCDF-6EE62F81CC2A}" dt="2024-05-02T06:50:00.335" v="5834" actId="164"/>
          <ac:spMkLst>
            <pc:docMk/>
            <pc:sldMk cId="1980592058" sldId="1018"/>
            <ac:spMk id="58" creationId="{C6501ED7-B6F1-141A-15B7-5D3702929B91}"/>
          </ac:spMkLst>
        </pc:spChg>
        <pc:spChg chg="mod">
          <ac:chgData name="rajuahmed1162021@gmail.com" userId="30f68a9591dbc57c" providerId="LiveId" clId="{025D549F-445A-462A-BCDF-6EE62F81CC2A}" dt="2024-05-02T06:50:00.335" v="5834" actId="164"/>
          <ac:spMkLst>
            <pc:docMk/>
            <pc:sldMk cId="1980592058" sldId="1018"/>
            <ac:spMk id="59" creationId="{5CF91ED4-D487-3DC8-8019-19B4514D8F8A}"/>
          </ac:spMkLst>
        </pc:spChg>
        <pc:spChg chg="mod">
          <ac:chgData name="rajuahmed1162021@gmail.com" userId="30f68a9591dbc57c" providerId="LiveId" clId="{025D549F-445A-462A-BCDF-6EE62F81CC2A}" dt="2024-05-02T06:50:00.335" v="5834" actId="164"/>
          <ac:spMkLst>
            <pc:docMk/>
            <pc:sldMk cId="1980592058" sldId="1018"/>
            <ac:spMk id="64" creationId="{7847A902-0981-C436-C87A-4357630ABD5A}"/>
          </ac:spMkLst>
        </pc:spChg>
        <pc:spChg chg="mod">
          <ac:chgData name="rajuahmed1162021@gmail.com" userId="30f68a9591dbc57c" providerId="LiveId" clId="{025D549F-445A-462A-BCDF-6EE62F81CC2A}" dt="2024-05-02T06:50:00.335" v="5834" actId="164"/>
          <ac:spMkLst>
            <pc:docMk/>
            <pc:sldMk cId="1980592058" sldId="1018"/>
            <ac:spMk id="65" creationId="{6F551F9C-8FF4-BABC-977C-494886F9FD46}"/>
          </ac:spMkLst>
        </pc:spChg>
        <pc:spChg chg="mod">
          <ac:chgData name="rajuahmed1162021@gmail.com" userId="30f68a9591dbc57c" providerId="LiveId" clId="{025D549F-445A-462A-BCDF-6EE62F81CC2A}" dt="2024-05-02T06:50:00.335" v="5834" actId="164"/>
          <ac:spMkLst>
            <pc:docMk/>
            <pc:sldMk cId="1980592058" sldId="1018"/>
            <ac:spMk id="66" creationId="{67C832E9-B03D-649B-F606-8DF89FC3C19B}"/>
          </ac:spMkLst>
        </pc:spChg>
        <pc:spChg chg="mod">
          <ac:chgData name="rajuahmed1162021@gmail.com" userId="30f68a9591dbc57c" providerId="LiveId" clId="{025D549F-445A-462A-BCDF-6EE62F81CC2A}" dt="2024-05-02T06:50:00.335" v="5834" actId="164"/>
          <ac:spMkLst>
            <pc:docMk/>
            <pc:sldMk cId="1980592058" sldId="1018"/>
            <ac:spMk id="67" creationId="{B7A67500-850E-D5B2-54EE-2297BBA1A41B}"/>
          </ac:spMkLst>
        </pc:spChg>
        <pc:spChg chg="mod">
          <ac:chgData name="rajuahmed1162021@gmail.com" userId="30f68a9591dbc57c" providerId="LiveId" clId="{025D549F-445A-462A-BCDF-6EE62F81CC2A}" dt="2024-05-02T09:15:00.806" v="6212"/>
          <ac:spMkLst>
            <pc:docMk/>
            <pc:sldMk cId="1980592058" sldId="1018"/>
            <ac:spMk id="68" creationId="{2684A51A-DDD1-76FC-D089-6EEB80966382}"/>
          </ac:spMkLst>
        </pc:spChg>
        <pc:spChg chg="mod">
          <ac:chgData name="rajuahmed1162021@gmail.com" userId="30f68a9591dbc57c" providerId="LiveId" clId="{025D549F-445A-462A-BCDF-6EE62F81CC2A}" dt="2024-05-02T09:15:00.806" v="6212"/>
          <ac:spMkLst>
            <pc:docMk/>
            <pc:sldMk cId="1980592058" sldId="1018"/>
            <ac:spMk id="69" creationId="{51ECDB49-0078-62E7-4CA9-367DBAA8EAE4}"/>
          </ac:spMkLst>
        </pc:spChg>
        <pc:spChg chg="mod">
          <ac:chgData name="rajuahmed1162021@gmail.com" userId="30f68a9591dbc57c" providerId="LiveId" clId="{025D549F-445A-462A-BCDF-6EE62F81CC2A}" dt="2024-05-02T09:15:00.806" v="6212"/>
          <ac:spMkLst>
            <pc:docMk/>
            <pc:sldMk cId="1980592058" sldId="1018"/>
            <ac:spMk id="70" creationId="{FC2EF10A-0F69-1550-8917-BF2F01ED94BE}"/>
          </ac:spMkLst>
        </pc:spChg>
        <pc:spChg chg="mod">
          <ac:chgData name="rajuahmed1162021@gmail.com" userId="30f68a9591dbc57c" providerId="LiveId" clId="{025D549F-445A-462A-BCDF-6EE62F81CC2A}" dt="2024-05-02T09:15:00.806" v="6212"/>
          <ac:spMkLst>
            <pc:docMk/>
            <pc:sldMk cId="1980592058" sldId="1018"/>
            <ac:spMk id="71" creationId="{44E9EA0B-477F-A2F6-BE22-B1888B8B517E}"/>
          </ac:spMkLst>
        </pc:spChg>
        <pc:spChg chg="mod">
          <ac:chgData name="rajuahmed1162021@gmail.com" userId="30f68a9591dbc57c" providerId="LiveId" clId="{025D549F-445A-462A-BCDF-6EE62F81CC2A}" dt="2024-05-02T09:15:00.806" v="6212"/>
          <ac:spMkLst>
            <pc:docMk/>
            <pc:sldMk cId="1980592058" sldId="1018"/>
            <ac:spMk id="72" creationId="{0CE5FB91-E1CA-41FF-1917-99E8E9DF80E5}"/>
          </ac:spMkLst>
        </pc:spChg>
        <pc:spChg chg="mod">
          <ac:chgData name="rajuahmed1162021@gmail.com" userId="30f68a9591dbc57c" providerId="LiveId" clId="{025D549F-445A-462A-BCDF-6EE62F81CC2A}" dt="2024-05-02T09:15:00.806" v="6212"/>
          <ac:spMkLst>
            <pc:docMk/>
            <pc:sldMk cId="1980592058" sldId="1018"/>
            <ac:spMk id="73" creationId="{D9413CF2-6FF0-0890-0A93-6DA2275A963B}"/>
          </ac:spMkLst>
        </pc:spChg>
        <pc:spChg chg="mod">
          <ac:chgData name="rajuahmed1162021@gmail.com" userId="30f68a9591dbc57c" providerId="LiveId" clId="{025D549F-445A-462A-BCDF-6EE62F81CC2A}" dt="2024-05-02T09:15:00.806" v="6212"/>
          <ac:spMkLst>
            <pc:docMk/>
            <pc:sldMk cId="1980592058" sldId="1018"/>
            <ac:spMk id="75" creationId="{4A6F3566-87AD-3F26-2841-FEFE6F68D644}"/>
          </ac:spMkLst>
        </pc:spChg>
        <pc:spChg chg="mod">
          <ac:chgData name="rajuahmed1162021@gmail.com" userId="30f68a9591dbc57c" providerId="LiveId" clId="{025D549F-445A-462A-BCDF-6EE62F81CC2A}" dt="2024-05-02T09:15:00.806" v="6212"/>
          <ac:spMkLst>
            <pc:docMk/>
            <pc:sldMk cId="1980592058" sldId="1018"/>
            <ac:spMk id="76" creationId="{7E99798D-3CA3-0322-4BF4-7D51FC39EB04}"/>
          </ac:spMkLst>
        </pc:spChg>
        <pc:spChg chg="del">
          <ac:chgData name="rajuahmed1162021@gmail.com" userId="30f68a9591dbc57c" providerId="LiveId" clId="{025D549F-445A-462A-BCDF-6EE62F81CC2A}" dt="2024-05-02T07:01:00.618" v="6017" actId="478"/>
          <ac:spMkLst>
            <pc:docMk/>
            <pc:sldMk cId="1980592058" sldId="1018"/>
            <ac:spMk id="81" creationId="{79E1E861-EF23-0078-73F2-BBE282879D60}"/>
          </ac:spMkLst>
        </pc:spChg>
        <pc:spChg chg="del">
          <ac:chgData name="rajuahmed1162021@gmail.com" userId="30f68a9591dbc57c" providerId="LiveId" clId="{025D549F-445A-462A-BCDF-6EE62F81CC2A}" dt="2024-05-02T07:01:00.618" v="6017" actId="478"/>
          <ac:spMkLst>
            <pc:docMk/>
            <pc:sldMk cId="1980592058" sldId="1018"/>
            <ac:spMk id="82" creationId="{B7086412-8E7D-8D2A-7354-5AAFAAE85D57}"/>
          </ac:spMkLst>
        </pc:spChg>
        <pc:spChg chg="del">
          <ac:chgData name="rajuahmed1162021@gmail.com" userId="30f68a9591dbc57c" providerId="LiveId" clId="{025D549F-445A-462A-BCDF-6EE62F81CC2A}" dt="2024-05-02T07:01:00.618" v="6017" actId="478"/>
          <ac:spMkLst>
            <pc:docMk/>
            <pc:sldMk cId="1980592058" sldId="1018"/>
            <ac:spMk id="83" creationId="{D8D529EB-2A55-F772-5287-0AF4441D6A95}"/>
          </ac:spMkLst>
        </pc:spChg>
        <pc:spChg chg="del">
          <ac:chgData name="rajuahmed1162021@gmail.com" userId="30f68a9591dbc57c" providerId="LiveId" clId="{025D549F-445A-462A-BCDF-6EE62F81CC2A}" dt="2024-05-02T07:01:00.618" v="6017" actId="478"/>
          <ac:spMkLst>
            <pc:docMk/>
            <pc:sldMk cId="1980592058" sldId="1018"/>
            <ac:spMk id="84" creationId="{5EFF2DB3-5141-C6B5-8C69-4D290975DECE}"/>
          </ac:spMkLst>
        </pc:spChg>
        <pc:spChg chg="del">
          <ac:chgData name="rajuahmed1162021@gmail.com" userId="30f68a9591dbc57c" providerId="LiveId" clId="{025D549F-445A-462A-BCDF-6EE62F81CC2A}" dt="2024-05-02T07:01:00.618" v="6017" actId="478"/>
          <ac:spMkLst>
            <pc:docMk/>
            <pc:sldMk cId="1980592058" sldId="1018"/>
            <ac:spMk id="85" creationId="{46DEA465-AFCD-7D85-06E1-6B2B97C9E01F}"/>
          </ac:spMkLst>
        </pc:spChg>
        <pc:spChg chg="del">
          <ac:chgData name="rajuahmed1162021@gmail.com" userId="30f68a9591dbc57c" providerId="LiveId" clId="{025D549F-445A-462A-BCDF-6EE62F81CC2A}" dt="2024-05-02T07:01:00.618" v="6017" actId="478"/>
          <ac:spMkLst>
            <pc:docMk/>
            <pc:sldMk cId="1980592058" sldId="1018"/>
            <ac:spMk id="86" creationId="{F7063AEF-91ED-B367-2E13-28C74CEFCFC9}"/>
          </ac:spMkLst>
        </pc:spChg>
        <pc:spChg chg="del">
          <ac:chgData name="rajuahmed1162021@gmail.com" userId="30f68a9591dbc57c" providerId="LiveId" clId="{025D549F-445A-462A-BCDF-6EE62F81CC2A}" dt="2024-05-02T07:01:00.618" v="6017" actId="478"/>
          <ac:spMkLst>
            <pc:docMk/>
            <pc:sldMk cId="1980592058" sldId="1018"/>
            <ac:spMk id="87" creationId="{C2899AC1-B33E-9985-B242-657F3CC0AA13}"/>
          </ac:spMkLst>
        </pc:spChg>
        <pc:spChg chg="del">
          <ac:chgData name="rajuahmed1162021@gmail.com" userId="30f68a9591dbc57c" providerId="LiveId" clId="{025D549F-445A-462A-BCDF-6EE62F81CC2A}" dt="2024-05-02T07:01:00.618" v="6017" actId="478"/>
          <ac:spMkLst>
            <pc:docMk/>
            <pc:sldMk cId="1980592058" sldId="1018"/>
            <ac:spMk id="88" creationId="{2617B37A-FA43-A5AC-D2C4-22072F9958D9}"/>
          </ac:spMkLst>
        </pc:spChg>
        <pc:spChg chg="del">
          <ac:chgData name="rajuahmed1162021@gmail.com" userId="30f68a9591dbc57c" providerId="LiveId" clId="{025D549F-445A-462A-BCDF-6EE62F81CC2A}" dt="2024-05-02T07:01:00.618" v="6017" actId="478"/>
          <ac:spMkLst>
            <pc:docMk/>
            <pc:sldMk cId="1980592058" sldId="1018"/>
            <ac:spMk id="89" creationId="{10BAAF7D-A02D-ACC2-0AA9-9547CCEE16B0}"/>
          </ac:spMkLst>
        </pc:spChg>
        <pc:spChg chg="del">
          <ac:chgData name="rajuahmed1162021@gmail.com" userId="30f68a9591dbc57c" providerId="LiveId" clId="{025D549F-445A-462A-BCDF-6EE62F81CC2A}" dt="2024-05-02T07:01:00.618" v="6017" actId="478"/>
          <ac:spMkLst>
            <pc:docMk/>
            <pc:sldMk cId="1980592058" sldId="1018"/>
            <ac:spMk id="90" creationId="{E6E72424-E85D-30A2-5968-4A26ACA4E3B1}"/>
          </ac:spMkLst>
        </pc:spChg>
        <pc:spChg chg="del">
          <ac:chgData name="rajuahmed1162021@gmail.com" userId="30f68a9591dbc57c" providerId="LiveId" clId="{025D549F-445A-462A-BCDF-6EE62F81CC2A}" dt="2024-05-02T07:01:00.618" v="6017" actId="478"/>
          <ac:spMkLst>
            <pc:docMk/>
            <pc:sldMk cId="1980592058" sldId="1018"/>
            <ac:spMk id="91" creationId="{67ED22D8-39BA-9443-0DF4-0D222D350B6A}"/>
          </ac:spMkLst>
        </pc:spChg>
        <pc:spChg chg="del">
          <ac:chgData name="rajuahmed1162021@gmail.com" userId="30f68a9591dbc57c" providerId="LiveId" clId="{025D549F-445A-462A-BCDF-6EE62F81CC2A}" dt="2024-05-02T07:01:00.618" v="6017" actId="478"/>
          <ac:spMkLst>
            <pc:docMk/>
            <pc:sldMk cId="1980592058" sldId="1018"/>
            <ac:spMk id="92" creationId="{3D594AF5-36E9-ABF4-2B32-7E6B9E4682BE}"/>
          </ac:spMkLst>
        </pc:spChg>
        <pc:spChg chg="mod">
          <ac:chgData name="rajuahmed1162021@gmail.com" userId="30f68a9591dbc57c" providerId="LiveId" clId="{025D549F-445A-462A-BCDF-6EE62F81CC2A}" dt="2024-05-02T06:50:00.335" v="5834" actId="164"/>
          <ac:spMkLst>
            <pc:docMk/>
            <pc:sldMk cId="1980592058" sldId="1018"/>
            <ac:spMk id="93" creationId="{ECEF4F45-619E-30D3-AB0B-80F9297060D5}"/>
          </ac:spMkLst>
        </pc:spChg>
        <pc:spChg chg="mod">
          <ac:chgData name="rajuahmed1162021@gmail.com" userId="30f68a9591dbc57c" providerId="LiveId" clId="{025D549F-445A-462A-BCDF-6EE62F81CC2A}" dt="2024-05-02T06:50:00.335" v="5834" actId="164"/>
          <ac:spMkLst>
            <pc:docMk/>
            <pc:sldMk cId="1980592058" sldId="1018"/>
            <ac:spMk id="94" creationId="{9606D65E-E886-9207-9A52-EABDB1D2EE04}"/>
          </ac:spMkLst>
        </pc:spChg>
        <pc:spChg chg="mod">
          <ac:chgData name="rajuahmed1162021@gmail.com" userId="30f68a9591dbc57c" providerId="LiveId" clId="{025D549F-445A-462A-BCDF-6EE62F81CC2A}" dt="2024-05-02T06:50:00.335" v="5834" actId="164"/>
          <ac:spMkLst>
            <pc:docMk/>
            <pc:sldMk cId="1980592058" sldId="1018"/>
            <ac:spMk id="95" creationId="{E3D4DE8D-A437-A14D-1D51-D16862053BFD}"/>
          </ac:spMkLst>
        </pc:spChg>
        <pc:spChg chg="mod">
          <ac:chgData name="rajuahmed1162021@gmail.com" userId="30f68a9591dbc57c" providerId="LiveId" clId="{025D549F-445A-462A-BCDF-6EE62F81CC2A}" dt="2024-05-02T06:50:00.335" v="5834" actId="164"/>
          <ac:spMkLst>
            <pc:docMk/>
            <pc:sldMk cId="1980592058" sldId="1018"/>
            <ac:spMk id="96" creationId="{344EB0DC-D67E-0C87-353D-94B6604B417E}"/>
          </ac:spMkLst>
        </pc:spChg>
        <pc:spChg chg="mod">
          <ac:chgData name="rajuahmed1162021@gmail.com" userId="30f68a9591dbc57c" providerId="LiveId" clId="{025D549F-445A-462A-BCDF-6EE62F81CC2A}" dt="2024-05-02T09:15:00.806" v="6212"/>
          <ac:spMkLst>
            <pc:docMk/>
            <pc:sldMk cId="1980592058" sldId="1018"/>
            <ac:spMk id="98" creationId="{F8F2D711-1C11-6625-5BF9-E11581CAB80D}"/>
          </ac:spMkLst>
        </pc:spChg>
        <pc:spChg chg="mod">
          <ac:chgData name="rajuahmed1162021@gmail.com" userId="30f68a9591dbc57c" providerId="LiveId" clId="{025D549F-445A-462A-BCDF-6EE62F81CC2A}" dt="2024-05-02T09:15:00.806" v="6212"/>
          <ac:spMkLst>
            <pc:docMk/>
            <pc:sldMk cId="1980592058" sldId="1018"/>
            <ac:spMk id="99" creationId="{86DFF550-0B50-B455-E985-3FC5992A549F}"/>
          </ac:spMkLst>
        </pc:spChg>
        <pc:spChg chg="mod">
          <ac:chgData name="rajuahmed1162021@gmail.com" userId="30f68a9591dbc57c" providerId="LiveId" clId="{025D549F-445A-462A-BCDF-6EE62F81CC2A}" dt="2024-05-02T09:15:00.806" v="6212"/>
          <ac:spMkLst>
            <pc:docMk/>
            <pc:sldMk cId="1980592058" sldId="1018"/>
            <ac:spMk id="100" creationId="{AEB69083-1667-37CB-EF7F-3238870CC91D}"/>
          </ac:spMkLst>
        </pc:spChg>
        <pc:spChg chg="mod">
          <ac:chgData name="rajuahmed1162021@gmail.com" userId="30f68a9591dbc57c" providerId="LiveId" clId="{025D549F-445A-462A-BCDF-6EE62F81CC2A}" dt="2024-05-02T09:15:00.806" v="6212"/>
          <ac:spMkLst>
            <pc:docMk/>
            <pc:sldMk cId="1980592058" sldId="1018"/>
            <ac:spMk id="101" creationId="{4BF2C255-1BFC-F979-6A88-8D59B6B073F3}"/>
          </ac:spMkLst>
        </pc:spChg>
        <pc:spChg chg="mod">
          <ac:chgData name="rajuahmed1162021@gmail.com" userId="30f68a9591dbc57c" providerId="LiveId" clId="{025D549F-445A-462A-BCDF-6EE62F81CC2A}" dt="2024-05-02T09:15:00.806" v="6212"/>
          <ac:spMkLst>
            <pc:docMk/>
            <pc:sldMk cId="1980592058" sldId="1018"/>
            <ac:spMk id="102" creationId="{3BFDB15A-484C-CE9F-AC47-47F736C8BF49}"/>
          </ac:spMkLst>
        </pc:spChg>
        <pc:spChg chg="mod">
          <ac:chgData name="rajuahmed1162021@gmail.com" userId="30f68a9591dbc57c" providerId="LiveId" clId="{025D549F-445A-462A-BCDF-6EE62F81CC2A}" dt="2024-05-02T09:15:00.806" v="6212"/>
          <ac:spMkLst>
            <pc:docMk/>
            <pc:sldMk cId="1980592058" sldId="1018"/>
            <ac:spMk id="103" creationId="{19B12F91-C6A0-0556-16A4-3D7DD73E9D6B}"/>
          </ac:spMkLst>
        </pc:spChg>
        <pc:spChg chg="mod">
          <ac:chgData name="rajuahmed1162021@gmail.com" userId="30f68a9591dbc57c" providerId="LiveId" clId="{025D549F-445A-462A-BCDF-6EE62F81CC2A}" dt="2024-05-02T09:15:00.806" v="6212"/>
          <ac:spMkLst>
            <pc:docMk/>
            <pc:sldMk cId="1980592058" sldId="1018"/>
            <ac:spMk id="104" creationId="{84D03A3F-8CAC-C56C-2793-40F5E83BD9FF}"/>
          </ac:spMkLst>
        </pc:spChg>
        <pc:spChg chg="add del mod">
          <ac:chgData name="rajuahmed1162021@gmail.com" userId="30f68a9591dbc57c" providerId="LiveId" clId="{025D549F-445A-462A-BCDF-6EE62F81CC2A}" dt="2024-05-02T09:31:37.332" v="6584" actId="21"/>
          <ac:spMkLst>
            <pc:docMk/>
            <pc:sldMk cId="1980592058" sldId="1018"/>
            <ac:spMk id="110" creationId="{29D6E160-B583-FC9A-BC44-93E3D96B7DC6}"/>
          </ac:spMkLst>
        </pc:spChg>
        <pc:spChg chg="add del mod">
          <ac:chgData name="rajuahmed1162021@gmail.com" userId="30f68a9591dbc57c" providerId="LiveId" clId="{025D549F-445A-462A-BCDF-6EE62F81CC2A}" dt="2024-05-02T09:32:14.552" v="6601" actId="478"/>
          <ac:spMkLst>
            <pc:docMk/>
            <pc:sldMk cId="1980592058" sldId="1018"/>
            <ac:spMk id="111" creationId="{07848B59-C009-FD84-ACFE-5C15611A09A1}"/>
          </ac:spMkLst>
        </pc:spChg>
        <pc:spChg chg="add mod">
          <ac:chgData name="rajuahmed1162021@gmail.com" userId="30f68a9591dbc57c" providerId="LiveId" clId="{025D549F-445A-462A-BCDF-6EE62F81CC2A}" dt="2024-05-02T09:48:22.574" v="6811" actId="14100"/>
          <ac:spMkLst>
            <pc:docMk/>
            <pc:sldMk cId="1980592058" sldId="1018"/>
            <ac:spMk id="112" creationId="{29D6E160-B583-FC9A-BC44-93E3D96B7DC6}"/>
          </ac:spMkLst>
        </pc:spChg>
        <pc:spChg chg="add mod">
          <ac:chgData name="rajuahmed1162021@gmail.com" userId="30f68a9591dbc57c" providerId="LiveId" clId="{025D549F-445A-462A-BCDF-6EE62F81CC2A}" dt="2024-05-02T09:32:45.553" v="6603" actId="164"/>
          <ac:spMkLst>
            <pc:docMk/>
            <pc:sldMk cId="1980592058" sldId="1018"/>
            <ac:spMk id="113" creationId="{5E93877C-FB8D-57C7-1143-D420F38BEB62}"/>
          </ac:spMkLst>
        </pc:spChg>
        <pc:spChg chg="del">
          <ac:chgData name="rajuahmed1162021@gmail.com" userId="30f68a9591dbc57c" providerId="LiveId" clId="{025D549F-445A-462A-BCDF-6EE62F81CC2A}" dt="2024-05-02T07:01:00.618" v="6017" actId="478"/>
          <ac:spMkLst>
            <pc:docMk/>
            <pc:sldMk cId="1980592058" sldId="1018"/>
            <ac:spMk id="114" creationId="{F6650675-F4E0-04A2-EE5E-180A9821BBC2}"/>
          </ac:spMkLst>
        </pc:spChg>
        <pc:spChg chg="add mod">
          <ac:chgData name="rajuahmed1162021@gmail.com" userId="30f68a9591dbc57c" providerId="LiveId" clId="{025D549F-445A-462A-BCDF-6EE62F81CC2A}" dt="2024-05-02T09:32:49.857" v="6604" actId="164"/>
          <ac:spMkLst>
            <pc:docMk/>
            <pc:sldMk cId="1980592058" sldId="1018"/>
            <ac:spMk id="115" creationId="{1E4B654C-3A00-A87B-9B10-297210871FA0}"/>
          </ac:spMkLst>
        </pc:spChg>
        <pc:spChg chg="del">
          <ac:chgData name="rajuahmed1162021@gmail.com" userId="30f68a9591dbc57c" providerId="LiveId" clId="{025D549F-445A-462A-BCDF-6EE62F81CC2A}" dt="2024-05-02T07:01:00.618" v="6017" actId="478"/>
          <ac:spMkLst>
            <pc:docMk/>
            <pc:sldMk cId="1980592058" sldId="1018"/>
            <ac:spMk id="116" creationId="{7C288765-D9ED-5B2D-95C6-86A0C9C39C39}"/>
          </ac:spMkLst>
        </pc:spChg>
        <pc:spChg chg="del">
          <ac:chgData name="rajuahmed1162021@gmail.com" userId="30f68a9591dbc57c" providerId="LiveId" clId="{025D549F-445A-462A-BCDF-6EE62F81CC2A}" dt="2024-05-02T07:01:00.618" v="6017" actId="478"/>
          <ac:spMkLst>
            <pc:docMk/>
            <pc:sldMk cId="1980592058" sldId="1018"/>
            <ac:spMk id="117" creationId="{354AF96F-7121-887C-6938-89411864AC93}"/>
          </ac:spMkLst>
        </pc:spChg>
        <pc:spChg chg="del">
          <ac:chgData name="rajuahmed1162021@gmail.com" userId="30f68a9591dbc57c" providerId="LiveId" clId="{025D549F-445A-462A-BCDF-6EE62F81CC2A}" dt="2024-05-02T07:01:00.618" v="6017" actId="478"/>
          <ac:spMkLst>
            <pc:docMk/>
            <pc:sldMk cId="1980592058" sldId="1018"/>
            <ac:spMk id="118" creationId="{64579DA0-AE77-0DDC-F829-5DE6BB4D8126}"/>
          </ac:spMkLst>
        </pc:spChg>
        <pc:spChg chg="del">
          <ac:chgData name="rajuahmed1162021@gmail.com" userId="30f68a9591dbc57c" providerId="LiveId" clId="{025D549F-445A-462A-BCDF-6EE62F81CC2A}" dt="2024-05-02T07:01:00.618" v="6017" actId="478"/>
          <ac:spMkLst>
            <pc:docMk/>
            <pc:sldMk cId="1980592058" sldId="1018"/>
            <ac:spMk id="119" creationId="{23F6EA8D-FD07-0EE0-234C-A26792F82930}"/>
          </ac:spMkLst>
        </pc:spChg>
        <pc:spChg chg="del">
          <ac:chgData name="rajuahmed1162021@gmail.com" userId="30f68a9591dbc57c" providerId="LiveId" clId="{025D549F-445A-462A-BCDF-6EE62F81CC2A}" dt="2024-05-02T07:01:00.618" v="6017" actId="478"/>
          <ac:spMkLst>
            <pc:docMk/>
            <pc:sldMk cId="1980592058" sldId="1018"/>
            <ac:spMk id="120" creationId="{AFD242C4-9457-D8B7-0EE7-8B9A976E7161}"/>
          </ac:spMkLst>
        </pc:spChg>
        <pc:spChg chg="del">
          <ac:chgData name="rajuahmed1162021@gmail.com" userId="30f68a9591dbc57c" providerId="LiveId" clId="{025D549F-445A-462A-BCDF-6EE62F81CC2A}" dt="2024-05-02T07:01:00.618" v="6017" actId="478"/>
          <ac:spMkLst>
            <pc:docMk/>
            <pc:sldMk cId="1980592058" sldId="1018"/>
            <ac:spMk id="121" creationId="{141198DC-2F7A-78EE-B5F4-EEC719C97F3D}"/>
          </ac:spMkLst>
        </pc:spChg>
        <pc:spChg chg="del">
          <ac:chgData name="rajuahmed1162021@gmail.com" userId="30f68a9591dbc57c" providerId="LiveId" clId="{025D549F-445A-462A-BCDF-6EE62F81CC2A}" dt="2024-05-02T07:01:00.618" v="6017" actId="478"/>
          <ac:spMkLst>
            <pc:docMk/>
            <pc:sldMk cId="1980592058" sldId="1018"/>
            <ac:spMk id="122" creationId="{C15D2B34-F40E-5704-D6A9-756E12E58DC6}"/>
          </ac:spMkLst>
        </pc:spChg>
        <pc:spChg chg="del">
          <ac:chgData name="rajuahmed1162021@gmail.com" userId="30f68a9591dbc57c" providerId="LiveId" clId="{025D549F-445A-462A-BCDF-6EE62F81CC2A}" dt="2024-05-02T07:01:00.618" v="6017" actId="478"/>
          <ac:spMkLst>
            <pc:docMk/>
            <pc:sldMk cId="1980592058" sldId="1018"/>
            <ac:spMk id="123" creationId="{25A9A1A1-C5DE-5E9C-36E0-161C364EBA5A}"/>
          </ac:spMkLst>
        </pc:spChg>
        <pc:spChg chg="del">
          <ac:chgData name="rajuahmed1162021@gmail.com" userId="30f68a9591dbc57c" providerId="LiveId" clId="{025D549F-445A-462A-BCDF-6EE62F81CC2A}" dt="2024-05-02T07:01:00.618" v="6017" actId="478"/>
          <ac:spMkLst>
            <pc:docMk/>
            <pc:sldMk cId="1980592058" sldId="1018"/>
            <ac:spMk id="124" creationId="{08DB1AAE-AF4E-3E9D-6742-F2EC42B6A5B2}"/>
          </ac:spMkLst>
        </pc:spChg>
        <pc:spChg chg="del">
          <ac:chgData name="rajuahmed1162021@gmail.com" userId="30f68a9591dbc57c" providerId="LiveId" clId="{025D549F-445A-462A-BCDF-6EE62F81CC2A}" dt="2024-05-02T07:01:00.618" v="6017" actId="478"/>
          <ac:spMkLst>
            <pc:docMk/>
            <pc:sldMk cId="1980592058" sldId="1018"/>
            <ac:spMk id="125" creationId="{917BD02B-0535-76F2-17AD-63002D385FE6}"/>
          </ac:spMkLst>
        </pc:spChg>
        <pc:spChg chg="del">
          <ac:chgData name="rajuahmed1162021@gmail.com" userId="30f68a9591dbc57c" providerId="LiveId" clId="{025D549F-445A-462A-BCDF-6EE62F81CC2A}" dt="2024-05-02T07:01:00.618" v="6017" actId="478"/>
          <ac:spMkLst>
            <pc:docMk/>
            <pc:sldMk cId="1980592058" sldId="1018"/>
            <ac:spMk id="126" creationId="{E2948C2A-DBB6-8B9B-F980-B2B1140EADE3}"/>
          </ac:spMkLst>
        </pc:spChg>
        <pc:spChg chg="del">
          <ac:chgData name="rajuahmed1162021@gmail.com" userId="30f68a9591dbc57c" providerId="LiveId" clId="{025D549F-445A-462A-BCDF-6EE62F81CC2A}" dt="2024-05-02T07:01:00.618" v="6017" actId="478"/>
          <ac:spMkLst>
            <pc:docMk/>
            <pc:sldMk cId="1980592058" sldId="1018"/>
            <ac:spMk id="127" creationId="{17F32C7A-76FB-8863-A8E0-F9155CED6A42}"/>
          </ac:spMkLst>
        </pc:spChg>
        <pc:spChg chg="add mod">
          <ac:chgData name="rajuahmed1162021@gmail.com" userId="30f68a9591dbc57c" providerId="LiveId" clId="{025D549F-445A-462A-BCDF-6EE62F81CC2A}" dt="2024-05-02T09:32:49.857" v="6604" actId="164"/>
          <ac:spMkLst>
            <pc:docMk/>
            <pc:sldMk cId="1980592058" sldId="1018"/>
            <ac:spMk id="128" creationId="{92B0F110-4544-28EE-3501-D3E9B5E5C961}"/>
          </ac:spMkLst>
        </pc:spChg>
        <pc:spChg chg="add mod">
          <ac:chgData name="rajuahmed1162021@gmail.com" userId="30f68a9591dbc57c" providerId="LiveId" clId="{025D549F-445A-462A-BCDF-6EE62F81CC2A}" dt="2024-05-02T09:32:52.065" v="6605" actId="164"/>
          <ac:spMkLst>
            <pc:docMk/>
            <pc:sldMk cId="1980592058" sldId="1018"/>
            <ac:spMk id="129" creationId="{9B3F2F93-C41E-EE40-4E00-2E871DAF166D}"/>
          </ac:spMkLst>
        </pc:spChg>
        <pc:spChg chg="add mod">
          <ac:chgData name="rajuahmed1162021@gmail.com" userId="30f68a9591dbc57c" providerId="LiveId" clId="{025D549F-445A-462A-BCDF-6EE62F81CC2A}" dt="2024-05-02T09:32:52.065" v="6605" actId="164"/>
          <ac:spMkLst>
            <pc:docMk/>
            <pc:sldMk cId="1980592058" sldId="1018"/>
            <ac:spMk id="130" creationId="{437C997C-9F04-645E-1DF1-7D1843E5E678}"/>
          </ac:spMkLst>
        </pc:spChg>
        <pc:spChg chg="add mod">
          <ac:chgData name="rajuahmed1162021@gmail.com" userId="30f68a9591dbc57c" providerId="LiveId" clId="{025D549F-445A-462A-BCDF-6EE62F81CC2A}" dt="2024-05-02T09:32:45.553" v="6603" actId="164"/>
          <ac:spMkLst>
            <pc:docMk/>
            <pc:sldMk cId="1980592058" sldId="1018"/>
            <ac:spMk id="131" creationId="{9CE41DCC-BE18-0A85-6836-87013AF0E413}"/>
          </ac:spMkLst>
        </pc:spChg>
        <pc:spChg chg="add mod topLvl">
          <ac:chgData name="rajuahmed1162021@gmail.com" userId="30f68a9591dbc57c" providerId="LiveId" clId="{025D549F-445A-462A-BCDF-6EE62F81CC2A}" dt="2024-05-04T08:56:00.781" v="10438" actId="165"/>
          <ac:spMkLst>
            <pc:docMk/>
            <pc:sldMk cId="1980592058" sldId="1018"/>
            <ac:spMk id="140" creationId="{65AD0C8E-2A82-FA1C-A3BD-113C66E1F8CE}"/>
          </ac:spMkLst>
        </pc:spChg>
        <pc:spChg chg="add mod topLvl">
          <ac:chgData name="rajuahmed1162021@gmail.com" userId="30f68a9591dbc57c" providerId="LiveId" clId="{025D549F-445A-462A-BCDF-6EE62F81CC2A}" dt="2024-05-04T08:56:06.611" v="10440" actId="207"/>
          <ac:spMkLst>
            <pc:docMk/>
            <pc:sldMk cId="1980592058" sldId="1018"/>
            <ac:spMk id="141" creationId="{CAC8B354-5B81-A63C-11D5-C4D01990FF1A}"/>
          </ac:spMkLst>
        </pc:spChg>
        <pc:spChg chg="mod topLvl">
          <ac:chgData name="rajuahmed1162021@gmail.com" userId="30f68a9591dbc57c" providerId="LiveId" clId="{025D549F-445A-462A-BCDF-6EE62F81CC2A}" dt="2024-05-02T09:40:40.566" v="6769" actId="14100"/>
          <ac:spMkLst>
            <pc:docMk/>
            <pc:sldMk cId="1980592058" sldId="1018"/>
            <ac:spMk id="147" creationId="{BCF5E6A1-106E-03EC-1FAD-E5E9EA5D128C}"/>
          </ac:spMkLst>
        </pc:spChg>
        <pc:spChg chg="mod topLvl">
          <ac:chgData name="rajuahmed1162021@gmail.com" userId="30f68a9591dbc57c" providerId="LiveId" clId="{025D549F-445A-462A-BCDF-6EE62F81CC2A}" dt="2024-05-04T09:04:09.898" v="10460" actId="14100"/>
          <ac:spMkLst>
            <pc:docMk/>
            <pc:sldMk cId="1980592058" sldId="1018"/>
            <ac:spMk id="148" creationId="{ACD90E11-4A52-C6D1-A3C9-3CB4534BBECB}"/>
          </ac:spMkLst>
        </pc:spChg>
        <pc:spChg chg="add del mod ord">
          <ac:chgData name="rajuahmed1162021@gmail.com" userId="30f68a9591dbc57c" providerId="LiveId" clId="{025D549F-445A-462A-BCDF-6EE62F81CC2A}" dt="2024-05-04T08:26:07.130" v="9887"/>
          <ac:spMkLst>
            <pc:docMk/>
            <pc:sldMk cId="1980592058" sldId="1018"/>
            <ac:spMk id="151" creationId="{53DD336C-E71C-A764-DA80-4D484E365AD1}"/>
          </ac:spMkLst>
        </pc:spChg>
        <pc:spChg chg="add del mod ord">
          <ac:chgData name="rajuahmed1162021@gmail.com" userId="30f68a9591dbc57c" providerId="LiveId" clId="{025D549F-445A-462A-BCDF-6EE62F81CC2A}" dt="2024-05-04T08:26:26.809" v="9889"/>
          <ac:spMkLst>
            <pc:docMk/>
            <pc:sldMk cId="1980592058" sldId="1018"/>
            <ac:spMk id="152" creationId="{2A99F221-5D98-A50C-7314-CB52DAA65B7F}"/>
          </ac:spMkLst>
        </pc:spChg>
        <pc:spChg chg="add del mod ord">
          <ac:chgData name="rajuahmed1162021@gmail.com" userId="30f68a9591dbc57c" providerId="LiveId" clId="{025D549F-445A-462A-BCDF-6EE62F81CC2A}" dt="2024-05-04T08:26:48.166" v="9890"/>
          <ac:spMkLst>
            <pc:docMk/>
            <pc:sldMk cId="1980592058" sldId="1018"/>
            <ac:spMk id="153" creationId="{DDB50896-3892-4063-D423-E45C19CE13F1}"/>
          </ac:spMkLst>
        </pc:spChg>
        <pc:grpChg chg="add del mod">
          <ac:chgData name="rajuahmed1162021@gmail.com" userId="30f68a9591dbc57c" providerId="LiveId" clId="{025D549F-445A-462A-BCDF-6EE62F81CC2A}" dt="2024-05-02T07:01:00.618" v="6017" actId="478"/>
          <ac:grpSpMkLst>
            <pc:docMk/>
            <pc:sldMk cId="1980592058" sldId="1018"/>
            <ac:grpSpMk id="3" creationId="{00D1D0E8-2FC9-00BB-D56F-8D3CD3A17AA5}"/>
          </ac:grpSpMkLst>
        </pc:grpChg>
        <pc:grpChg chg="add del mod">
          <ac:chgData name="rajuahmed1162021@gmail.com" userId="30f68a9591dbc57c" providerId="LiveId" clId="{025D549F-445A-462A-BCDF-6EE62F81CC2A}" dt="2024-05-02T07:01:00.618" v="6017" actId="478"/>
          <ac:grpSpMkLst>
            <pc:docMk/>
            <pc:sldMk cId="1980592058" sldId="1018"/>
            <ac:grpSpMk id="9" creationId="{278EFAB7-BF2A-699E-D501-17EB67E8E64A}"/>
          </ac:grpSpMkLst>
        </pc:grpChg>
        <pc:grpChg chg="add del mod">
          <ac:chgData name="rajuahmed1162021@gmail.com" userId="30f68a9591dbc57c" providerId="LiveId" clId="{025D549F-445A-462A-BCDF-6EE62F81CC2A}" dt="2024-05-02T09:31:07.133" v="6578" actId="478"/>
          <ac:grpSpMkLst>
            <pc:docMk/>
            <pc:sldMk cId="1980592058" sldId="1018"/>
            <ac:grpSpMk id="16" creationId="{215F06B8-45ED-42F6-C8E6-DC2FECA72400}"/>
          </ac:grpSpMkLst>
        </pc:grpChg>
        <pc:grpChg chg="mod">
          <ac:chgData name="rajuahmed1162021@gmail.com" userId="30f68a9591dbc57c" providerId="LiveId" clId="{025D549F-445A-462A-BCDF-6EE62F81CC2A}" dt="2024-05-02T09:15:00.806" v="6212"/>
          <ac:grpSpMkLst>
            <pc:docMk/>
            <pc:sldMk cId="1980592058" sldId="1018"/>
            <ac:grpSpMk id="19" creationId="{343BE9C3-C1A5-5FB6-AD03-E853BDE54D68}"/>
          </ac:grpSpMkLst>
        </pc:grpChg>
        <pc:grpChg chg="mod">
          <ac:chgData name="rajuahmed1162021@gmail.com" userId="30f68a9591dbc57c" providerId="LiveId" clId="{025D549F-445A-462A-BCDF-6EE62F81CC2A}" dt="2024-05-02T09:15:00.806" v="6212"/>
          <ac:grpSpMkLst>
            <pc:docMk/>
            <pc:sldMk cId="1980592058" sldId="1018"/>
            <ac:grpSpMk id="20" creationId="{0FFB7C34-9EA2-6994-6154-E22AA810A360}"/>
          </ac:grpSpMkLst>
        </pc:grpChg>
        <pc:grpChg chg="mod">
          <ac:chgData name="rajuahmed1162021@gmail.com" userId="30f68a9591dbc57c" providerId="LiveId" clId="{025D549F-445A-462A-BCDF-6EE62F81CC2A}" dt="2024-05-02T09:15:00.806" v="6212"/>
          <ac:grpSpMkLst>
            <pc:docMk/>
            <pc:sldMk cId="1980592058" sldId="1018"/>
            <ac:grpSpMk id="21" creationId="{3F4F98B3-541C-0F6A-2242-E846703C0020}"/>
          </ac:grpSpMkLst>
        </pc:grpChg>
        <pc:grpChg chg="mod">
          <ac:chgData name="rajuahmed1162021@gmail.com" userId="30f68a9591dbc57c" providerId="LiveId" clId="{025D549F-445A-462A-BCDF-6EE62F81CC2A}" dt="2024-05-02T09:15:00.806" v="6212"/>
          <ac:grpSpMkLst>
            <pc:docMk/>
            <pc:sldMk cId="1980592058" sldId="1018"/>
            <ac:grpSpMk id="22" creationId="{642317A0-0C50-2052-C5B9-19EDCB8985A3}"/>
          </ac:grpSpMkLst>
        </pc:grpChg>
        <pc:grpChg chg="mod">
          <ac:chgData name="rajuahmed1162021@gmail.com" userId="30f68a9591dbc57c" providerId="LiveId" clId="{025D549F-445A-462A-BCDF-6EE62F81CC2A}" dt="2024-05-02T09:15:00.806" v="6212"/>
          <ac:grpSpMkLst>
            <pc:docMk/>
            <pc:sldMk cId="1980592058" sldId="1018"/>
            <ac:grpSpMk id="23" creationId="{14C696B0-AE67-C394-1D52-D9D18DF67C32}"/>
          </ac:grpSpMkLst>
        </pc:grpChg>
        <pc:grpChg chg="add del mod">
          <ac:chgData name="rajuahmed1162021@gmail.com" userId="30f68a9591dbc57c" providerId="LiveId" clId="{025D549F-445A-462A-BCDF-6EE62F81CC2A}" dt="2024-05-02T09:31:07.133" v="6578" actId="478"/>
          <ac:grpSpMkLst>
            <pc:docMk/>
            <pc:sldMk cId="1980592058" sldId="1018"/>
            <ac:grpSpMk id="31" creationId="{6ED027E3-6A37-E1A8-0FFC-4FCAD6D74619}"/>
          </ac:grpSpMkLst>
        </pc:grpChg>
        <pc:grpChg chg="mod">
          <ac:chgData name="rajuahmed1162021@gmail.com" userId="30f68a9591dbc57c" providerId="LiveId" clId="{025D549F-445A-462A-BCDF-6EE62F81CC2A}" dt="2024-05-02T09:15:00.806" v="6212"/>
          <ac:grpSpMkLst>
            <pc:docMk/>
            <pc:sldMk cId="1980592058" sldId="1018"/>
            <ac:grpSpMk id="34" creationId="{A80A295A-1644-9DF4-FBCF-32A7D2772044}"/>
          </ac:grpSpMkLst>
        </pc:grpChg>
        <pc:grpChg chg="mod">
          <ac:chgData name="rajuahmed1162021@gmail.com" userId="30f68a9591dbc57c" providerId="LiveId" clId="{025D549F-445A-462A-BCDF-6EE62F81CC2A}" dt="2024-05-02T09:15:00.806" v="6212"/>
          <ac:grpSpMkLst>
            <pc:docMk/>
            <pc:sldMk cId="1980592058" sldId="1018"/>
            <ac:grpSpMk id="35" creationId="{9BD31925-1338-D9CD-D9A0-DBC2E98BEA07}"/>
          </ac:grpSpMkLst>
        </pc:grpChg>
        <pc:grpChg chg="mod">
          <ac:chgData name="rajuahmed1162021@gmail.com" userId="30f68a9591dbc57c" providerId="LiveId" clId="{025D549F-445A-462A-BCDF-6EE62F81CC2A}" dt="2024-05-02T09:15:00.806" v="6212"/>
          <ac:grpSpMkLst>
            <pc:docMk/>
            <pc:sldMk cId="1980592058" sldId="1018"/>
            <ac:grpSpMk id="36" creationId="{72608BC1-BC9A-F4A3-6305-BED11DE34D1C}"/>
          </ac:grpSpMkLst>
        </pc:grpChg>
        <pc:grpChg chg="mod">
          <ac:chgData name="rajuahmed1162021@gmail.com" userId="30f68a9591dbc57c" providerId="LiveId" clId="{025D549F-445A-462A-BCDF-6EE62F81CC2A}" dt="2024-05-02T09:15:00.806" v="6212"/>
          <ac:grpSpMkLst>
            <pc:docMk/>
            <pc:sldMk cId="1980592058" sldId="1018"/>
            <ac:grpSpMk id="37" creationId="{14B2E2B1-6FE2-F41B-C270-495B9B038B02}"/>
          </ac:grpSpMkLst>
        </pc:grpChg>
        <pc:grpChg chg="mod">
          <ac:chgData name="rajuahmed1162021@gmail.com" userId="30f68a9591dbc57c" providerId="LiveId" clId="{025D549F-445A-462A-BCDF-6EE62F81CC2A}" dt="2024-05-02T09:15:00.806" v="6212"/>
          <ac:grpSpMkLst>
            <pc:docMk/>
            <pc:sldMk cId="1980592058" sldId="1018"/>
            <ac:grpSpMk id="38" creationId="{3C52AFCE-5102-CBDC-C85B-EA1D8B7DCF00}"/>
          </ac:grpSpMkLst>
        </pc:grpChg>
        <pc:grpChg chg="add del mod">
          <ac:chgData name="rajuahmed1162021@gmail.com" userId="30f68a9591dbc57c" providerId="LiveId" clId="{025D549F-445A-462A-BCDF-6EE62F81CC2A}" dt="2024-05-02T09:31:07.133" v="6578" actId="478"/>
          <ac:grpSpMkLst>
            <pc:docMk/>
            <pc:sldMk cId="1980592058" sldId="1018"/>
            <ac:grpSpMk id="46" creationId="{41BC0751-DA3F-E759-2581-EA88B28EF2C0}"/>
          </ac:grpSpMkLst>
        </pc:grpChg>
        <pc:grpChg chg="mod">
          <ac:chgData name="rajuahmed1162021@gmail.com" userId="30f68a9591dbc57c" providerId="LiveId" clId="{025D549F-445A-462A-BCDF-6EE62F81CC2A}" dt="2024-05-02T09:15:00.806" v="6212"/>
          <ac:grpSpMkLst>
            <pc:docMk/>
            <pc:sldMk cId="1980592058" sldId="1018"/>
            <ac:grpSpMk id="49" creationId="{AF031947-6DC6-84AA-0172-723B1D405159}"/>
          </ac:grpSpMkLst>
        </pc:grpChg>
        <pc:grpChg chg="mod">
          <ac:chgData name="rajuahmed1162021@gmail.com" userId="30f68a9591dbc57c" providerId="LiveId" clId="{025D549F-445A-462A-BCDF-6EE62F81CC2A}" dt="2024-05-02T09:15:00.806" v="6212"/>
          <ac:grpSpMkLst>
            <pc:docMk/>
            <pc:sldMk cId="1980592058" sldId="1018"/>
            <ac:grpSpMk id="50" creationId="{020BAAB4-726F-421F-8D58-060F8608F33D}"/>
          </ac:grpSpMkLst>
        </pc:grpChg>
        <pc:grpChg chg="mod">
          <ac:chgData name="rajuahmed1162021@gmail.com" userId="30f68a9591dbc57c" providerId="LiveId" clId="{025D549F-445A-462A-BCDF-6EE62F81CC2A}" dt="2024-05-02T09:15:00.806" v="6212"/>
          <ac:grpSpMkLst>
            <pc:docMk/>
            <pc:sldMk cId="1980592058" sldId="1018"/>
            <ac:grpSpMk id="51" creationId="{49745BB5-6EA0-1CEC-97D2-B864F90CEAE9}"/>
          </ac:grpSpMkLst>
        </pc:grpChg>
        <pc:grpChg chg="mod">
          <ac:chgData name="rajuahmed1162021@gmail.com" userId="30f68a9591dbc57c" providerId="LiveId" clId="{025D549F-445A-462A-BCDF-6EE62F81CC2A}" dt="2024-05-02T09:15:00.806" v="6212"/>
          <ac:grpSpMkLst>
            <pc:docMk/>
            <pc:sldMk cId="1980592058" sldId="1018"/>
            <ac:grpSpMk id="52" creationId="{8855F3E1-1CB6-7C36-0963-F7D7FB36A34F}"/>
          </ac:grpSpMkLst>
        </pc:grpChg>
        <pc:grpChg chg="mod">
          <ac:chgData name="rajuahmed1162021@gmail.com" userId="30f68a9591dbc57c" providerId="LiveId" clId="{025D549F-445A-462A-BCDF-6EE62F81CC2A}" dt="2024-05-02T09:15:00.806" v="6212"/>
          <ac:grpSpMkLst>
            <pc:docMk/>
            <pc:sldMk cId="1980592058" sldId="1018"/>
            <ac:grpSpMk id="53" creationId="{152C4C03-25B0-EDAE-CD5D-D996E76943CA}"/>
          </ac:grpSpMkLst>
        </pc:grpChg>
        <pc:grpChg chg="add del mod">
          <ac:chgData name="rajuahmed1162021@gmail.com" userId="30f68a9591dbc57c" providerId="LiveId" clId="{025D549F-445A-462A-BCDF-6EE62F81CC2A}" dt="2024-05-02T09:31:07.133" v="6578" actId="478"/>
          <ac:grpSpMkLst>
            <pc:docMk/>
            <pc:sldMk cId="1980592058" sldId="1018"/>
            <ac:grpSpMk id="74" creationId="{3E7F9220-2439-8DBC-F298-EBCC38E38DF4}"/>
          </ac:grpSpMkLst>
        </pc:grpChg>
        <pc:grpChg chg="mod">
          <ac:chgData name="rajuahmed1162021@gmail.com" userId="30f68a9591dbc57c" providerId="LiveId" clId="{025D549F-445A-462A-BCDF-6EE62F81CC2A}" dt="2024-05-02T09:15:00.806" v="6212"/>
          <ac:grpSpMkLst>
            <pc:docMk/>
            <pc:sldMk cId="1980592058" sldId="1018"/>
            <ac:grpSpMk id="77" creationId="{FBF83297-75CC-5E55-E3F2-50EE533061D6}"/>
          </ac:grpSpMkLst>
        </pc:grpChg>
        <pc:grpChg chg="mod">
          <ac:chgData name="rajuahmed1162021@gmail.com" userId="30f68a9591dbc57c" providerId="LiveId" clId="{025D549F-445A-462A-BCDF-6EE62F81CC2A}" dt="2024-05-02T09:15:00.806" v="6212"/>
          <ac:grpSpMkLst>
            <pc:docMk/>
            <pc:sldMk cId="1980592058" sldId="1018"/>
            <ac:grpSpMk id="78" creationId="{A6EBB9C7-DB20-91AB-32A1-FE94B4C2FD0E}"/>
          </ac:grpSpMkLst>
        </pc:grpChg>
        <pc:grpChg chg="mod">
          <ac:chgData name="rajuahmed1162021@gmail.com" userId="30f68a9591dbc57c" providerId="LiveId" clId="{025D549F-445A-462A-BCDF-6EE62F81CC2A}" dt="2024-05-02T09:15:00.806" v="6212"/>
          <ac:grpSpMkLst>
            <pc:docMk/>
            <pc:sldMk cId="1980592058" sldId="1018"/>
            <ac:grpSpMk id="79" creationId="{30177D5A-1369-12F0-6647-96F505C2A0BA}"/>
          </ac:grpSpMkLst>
        </pc:grpChg>
        <pc:grpChg chg="mod">
          <ac:chgData name="rajuahmed1162021@gmail.com" userId="30f68a9591dbc57c" providerId="LiveId" clId="{025D549F-445A-462A-BCDF-6EE62F81CC2A}" dt="2024-05-02T09:15:00.806" v="6212"/>
          <ac:grpSpMkLst>
            <pc:docMk/>
            <pc:sldMk cId="1980592058" sldId="1018"/>
            <ac:grpSpMk id="80" creationId="{2514FF98-8858-2DBB-D4C8-800A20F4A627}"/>
          </ac:grpSpMkLst>
        </pc:grpChg>
        <pc:grpChg chg="mod">
          <ac:chgData name="rajuahmed1162021@gmail.com" userId="30f68a9591dbc57c" providerId="LiveId" clId="{025D549F-445A-462A-BCDF-6EE62F81CC2A}" dt="2024-05-02T09:15:00.806" v="6212"/>
          <ac:grpSpMkLst>
            <pc:docMk/>
            <pc:sldMk cId="1980592058" sldId="1018"/>
            <ac:grpSpMk id="97" creationId="{A220C88F-E69C-64A9-BBB5-8B5A14951B16}"/>
          </ac:grpSpMkLst>
        </pc:grpChg>
        <pc:grpChg chg="add del mod">
          <ac:chgData name="rajuahmed1162021@gmail.com" userId="30f68a9591dbc57c" providerId="LiveId" clId="{025D549F-445A-462A-BCDF-6EE62F81CC2A}" dt="2024-05-02T09:36:01.503" v="6609" actId="165"/>
          <ac:grpSpMkLst>
            <pc:docMk/>
            <pc:sldMk cId="1980592058" sldId="1018"/>
            <ac:grpSpMk id="105" creationId="{FC22E241-751A-937D-B80E-58ADA3538039}"/>
          </ac:grpSpMkLst>
        </pc:grpChg>
        <pc:grpChg chg="add del mod">
          <ac:chgData name="rajuahmed1162021@gmail.com" userId="30f68a9591dbc57c" providerId="LiveId" clId="{025D549F-445A-462A-BCDF-6EE62F81CC2A}" dt="2024-05-02T09:32:57.319" v="6606" actId="21"/>
          <ac:grpSpMkLst>
            <pc:docMk/>
            <pc:sldMk cId="1980592058" sldId="1018"/>
            <ac:grpSpMk id="135" creationId="{6C0E13F7-CEB4-A6A5-0D41-0A6385FCB006}"/>
          </ac:grpSpMkLst>
        </pc:grpChg>
        <pc:grpChg chg="add del mod">
          <ac:chgData name="rajuahmed1162021@gmail.com" userId="30f68a9591dbc57c" providerId="LiveId" clId="{025D549F-445A-462A-BCDF-6EE62F81CC2A}" dt="2024-05-02T09:32:57.319" v="6606" actId="21"/>
          <ac:grpSpMkLst>
            <pc:docMk/>
            <pc:sldMk cId="1980592058" sldId="1018"/>
            <ac:grpSpMk id="136" creationId="{05C1D22D-5035-6F9D-9741-738BDC6A13D4}"/>
          </ac:grpSpMkLst>
        </pc:grpChg>
        <pc:grpChg chg="add del mod">
          <ac:chgData name="rajuahmed1162021@gmail.com" userId="30f68a9591dbc57c" providerId="LiveId" clId="{025D549F-445A-462A-BCDF-6EE62F81CC2A}" dt="2024-05-02T09:32:57.319" v="6606" actId="21"/>
          <ac:grpSpMkLst>
            <pc:docMk/>
            <pc:sldMk cId="1980592058" sldId="1018"/>
            <ac:grpSpMk id="137" creationId="{79120618-C0D9-E43E-3FF0-F7318799DA94}"/>
          </ac:grpSpMkLst>
        </pc:grpChg>
        <pc:grpChg chg="add del mod">
          <ac:chgData name="rajuahmed1162021@gmail.com" userId="30f68a9591dbc57c" providerId="LiveId" clId="{025D549F-445A-462A-BCDF-6EE62F81CC2A}" dt="2024-05-04T08:56:00.781" v="10438" actId="165"/>
          <ac:grpSpMkLst>
            <pc:docMk/>
            <pc:sldMk cId="1980592058" sldId="1018"/>
            <ac:grpSpMk id="143" creationId="{701DDEE8-6630-244D-EF2B-62551CAD2C25}"/>
          </ac:grpSpMkLst>
        </pc:grpChg>
        <pc:grpChg chg="add del mod">
          <ac:chgData name="rajuahmed1162021@gmail.com" userId="30f68a9591dbc57c" providerId="LiveId" clId="{025D549F-445A-462A-BCDF-6EE62F81CC2A}" dt="2024-05-02T09:40:35.858" v="6768" actId="165"/>
          <ac:grpSpMkLst>
            <pc:docMk/>
            <pc:sldMk cId="1980592058" sldId="1018"/>
            <ac:grpSpMk id="146" creationId="{C484163A-A268-38C8-836A-4D1C54984B67}"/>
          </ac:grpSpMkLst>
        </pc:grpChg>
        <pc:picChg chg="add del mod">
          <ac:chgData name="rajuahmed1162021@gmail.com" userId="30f68a9591dbc57c" providerId="LiveId" clId="{025D549F-445A-462A-BCDF-6EE62F81CC2A}" dt="2024-05-04T08:26:09.869" v="9888" actId="478"/>
          <ac:picMkLst>
            <pc:docMk/>
            <pc:sldMk cId="1980592058" sldId="1018"/>
            <ac:picMk id="3" creationId="{5697853E-7CAD-B2B3-DFC1-C57FCFE65CFD}"/>
          </ac:picMkLst>
        </pc:picChg>
        <pc:picChg chg="add mod ord modCrop">
          <ac:chgData name="rajuahmed1162021@gmail.com" userId="30f68a9591dbc57c" providerId="LiveId" clId="{025D549F-445A-462A-BCDF-6EE62F81CC2A}" dt="2024-05-04T08:28:48.040" v="9909" actId="700"/>
          <ac:picMkLst>
            <pc:docMk/>
            <pc:sldMk cId="1980592058" sldId="1018"/>
            <ac:picMk id="7" creationId="{F86DD0E7-5B00-427D-B77C-8B69EBDB00AB}"/>
          </ac:picMkLst>
        </pc:picChg>
        <pc:picChg chg="add mod ord modCrop">
          <ac:chgData name="rajuahmed1162021@gmail.com" userId="30f68a9591dbc57c" providerId="LiveId" clId="{025D549F-445A-462A-BCDF-6EE62F81CC2A}" dt="2024-05-04T08:28:48.040" v="9909" actId="700"/>
          <ac:picMkLst>
            <pc:docMk/>
            <pc:sldMk cId="1980592058" sldId="1018"/>
            <ac:picMk id="9" creationId="{FD3AE1A9-2414-D5AD-2D85-2E965573833A}"/>
          </ac:picMkLst>
        </pc:picChg>
        <pc:picChg chg="add del mod">
          <ac:chgData name="rajuahmed1162021@gmail.com" userId="30f68a9591dbc57c" providerId="LiveId" clId="{025D549F-445A-462A-BCDF-6EE62F81CC2A}" dt="2024-05-02T09:08:38.281" v="6171" actId="478"/>
          <ac:picMkLst>
            <pc:docMk/>
            <pc:sldMk cId="1980592058" sldId="1018"/>
            <ac:picMk id="11" creationId="{4784B44C-98D9-BE6D-BF54-C210AF59334A}"/>
          </ac:picMkLst>
        </pc:picChg>
        <pc:picChg chg="add mod ord modCrop">
          <ac:chgData name="rajuahmed1162021@gmail.com" userId="30f68a9591dbc57c" providerId="LiveId" clId="{025D549F-445A-462A-BCDF-6EE62F81CC2A}" dt="2024-05-04T08:30:25.310" v="9922" actId="12788"/>
          <ac:picMkLst>
            <pc:docMk/>
            <pc:sldMk cId="1980592058" sldId="1018"/>
            <ac:picMk id="11" creationId="{BAC928FC-0EFB-FF10-1DE5-022551E531ED}"/>
          </ac:picMkLst>
        </pc:picChg>
        <pc:picChg chg="add del mod modCrop">
          <ac:chgData name="rajuahmed1162021@gmail.com" userId="30f68a9591dbc57c" providerId="LiveId" clId="{025D549F-445A-462A-BCDF-6EE62F81CC2A}" dt="2024-05-04T08:30:06.604" v="9917" actId="478"/>
          <ac:picMkLst>
            <pc:docMk/>
            <pc:sldMk cId="1980592058" sldId="1018"/>
            <ac:picMk id="15" creationId="{35092DF9-4286-A4F6-CD83-AE0A732D1189}"/>
          </ac:picMkLst>
        </pc:picChg>
        <pc:picChg chg="add del mod">
          <ac:chgData name="rajuahmed1162021@gmail.com" userId="30f68a9591dbc57c" providerId="LiveId" clId="{025D549F-445A-462A-BCDF-6EE62F81CC2A}" dt="2024-05-02T09:42:33.895" v="6801" actId="478"/>
          <ac:picMkLst>
            <pc:docMk/>
            <pc:sldMk cId="1980592058" sldId="1018"/>
            <ac:picMk id="132" creationId="{13CC707F-53CD-B057-9889-9BC359053882}"/>
          </ac:picMkLst>
        </pc:picChg>
        <pc:picChg chg="add del mod">
          <ac:chgData name="rajuahmed1162021@gmail.com" userId="30f68a9591dbc57c" providerId="LiveId" clId="{025D549F-445A-462A-BCDF-6EE62F81CC2A}" dt="2024-05-02T09:42:35.302" v="6803" actId="478"/>
          <ac:picMkLst>
            <pc:docMk/>
            <pc:sldMk cId="1980592058" sldId="1018"/>
            <ac:picMk id="133" creationId="{0DC3D31B-3F22-1296-FEA4-CB5778DB5D13}"/>
          </ac:picMkLst>
        </pc:picChg>
        <pc:picChg chg="add del mod">
          <ac:chgData name="rajuahmed1162021@gmail.com" userId="30f68a9591dbc57c" providerId="LiveId" clId="{025D549F-445A-462A-BCDF-6EE62F81CC2A}" dt="2024-05-02T09:42:34.744" v="6802" actId="478"/>
          <ac:picMkLst>
            <pc:docMk/>
            <pc:sldMk cId="1980592058" sldId="1018"/>
            <ac:picMk id="134" creationId="{277E1993-5D28-DCCA-4D29-8393F7D6F948}"/>
          </ac:picMkLst>
        </pc:picChg>
        <pc:cxnChg chg="mod">
          <ac:chgData name="rajuahmed1162021@gmail.com" userId="30f68a9591dbc57c" providerId="LiveId" clId="{025D549F-445A-462A-BCDF-6EE62F81CC2A}" dt="2024-05-02T06:19:17.403" v="5158"/>
          <ac:cxnSpMkLst>
            <pc:docMk/>
            <pc:sldMk cId="1980592058" sldId="1018"/>
            <ac:cxnSpMk id="4" creationId="{5670FAAF-CF86-28FC-CCCC-388989E35159}"/>
          </ac:cxnSpMkLst>
        </pc:cxnChg>
        <pc:cxnChg chg="mod">
          <ac:chgData name="rajuahmed1162021@gmail.com" userId="30f68a9591dbc57c" providerId="LiveId" clId="{025D549F-445A-462A-BCDF-6EE62F81CC2A}" dt="2024-05-02T06:19:17.403" v="5158"/>
          <ac:cxnSpMkLst>
            <pc:docMk/>
            <pc:sldMk cId="1980592058" sldId="1018"/>
            <ac:cxnSpMk id="5" creationId="{CD84CCB8-CE11-ACF2-6922-8610BF5B0A05}"/>
          </ac:cxnSpMkLst>
        </pc:cxnChg>
        <pc:cxnChg chg="mod">
          <ac:chgData name="rajuahmed1162021@gmail.com" userId="30f68a9591dbc57c" providerId="LiveId" clId="{025D549F-445A-462A-BCDF-6EE62F81CC2A}" dt="2024-05-02T06:19:17.403" v="5158"/>
          <ac:cxnSpMkLst>
            <pc:docMk/>
            <pc:sldMk cId="1980592058" sldId="1018"/>
            <ac:cxnSpMk id="6" creationId="{EB556E36-5066-2757-88F3-13F3C5EA86BA}"/>
          </ac:cxnSpMkLst>
        </pc:cxnChg>
        <pc:cxnChg chg="mod">
          <ac:chgData name="rajuahmed1162021@gmail.com" userId="30f68a9591dbc57c" providerId="LiveId" clId="{025D549F-445A-462A-BCDF-6EE62F81CC2A}" dt="2024-05-02T06:19:17.403" v="5158"/>
          <ac:cxnSpMkLst>
            <pc:docMk/>
            <pc:sldMk cId="1980592058" sldId="1018"/>
            <ac:cxnSpMk id="8" creationId="{403653ED-B343-8963-93D7-F3FB7068C49E}"/>
          </ac:cxnSpMkLst>
        </pc:cxnChg>
        <pc:cxnChg chg="mod">
          <ac:chgData name="rajuahmed1162021@gmail.com" userId="30f68a9591dbc57c" providerId="LiveId" clId="{025D549F-445A-462A-BCDF-6EE62F81CC2A}" dt="2024-05-02T06:50:00.335" v="5834" actId="164"/>
          <ac:cxnSpMkLst>
            <pc:docMk/>
            <pc:sldMk cId="1980592058" sldId="1018"/>
            <ac:cxnSpMk id="60" creationId="{A319A4EF-FDF0-9549-7EE6-2C42250D9F22}"/>
          </ac:cxnSpMkLst>
        </pc:cxnChg>
        <pc:cxnChg chg="mod">
          <ac:chgData name="rajuahmed1162021@gmail.com" userId="30f68a9591dbc57c" providerId="LiveId" clId="{025D549F-445A-462A-BCDF-6EE62F81CC2A}" dt="2024-05-02T06:50:00.335" v="5834" actId="164"/>
          <ac:cxnSpMkLst>
            <pc:docMk/>
            <pc:sldMk cId="1980592058" sldId="1018"/>
            <ac:cxnSpMk id="61" creationId="{F43367D9-9C0B-2FB0-2447-7F933A72CD4E}"/>
          </ac:cxnSpMkLst>
        </pc:cxnChg>
        <pc:cxnChg chg="mod">
          <ac:chgData name="rajuahmed1162021@gmail.com" userId="30f68a9591dbc57c" providerId="LiveId" clId="{025D549F-445A-462A-BCDF-6EE62F81CC2A}" dt="2024-05-02T06:50:00.335" v="5834" actId="164"/>
          <ac:cxnSpMkLst>
            <pc:docMk/>
            <pc:sldMk cId="1980592058" sldId="1018"/>
            <ac:cxnSpMk id="62" creationId="{90A46DDC-D9BC-58D5-47D2-17074738EBAF}"/>
          </ac:cxnSpMkLst>
        </pc:cxnChg>
        <pc:cxnChg chg="mod">
          <ac:chgData name="rajuahmed1162021@gmail.com" userId="30f68a9591dbc57c" providerId="LiveId" clId="{025D549F-445A-462A-BCDF-6EE62F81CC2A}" dt="2024-05-02T06:50:00.335" v="5834" actId="164"/>
          <ac:cxnSpMkLst>
            <pc:docMk/>
            <pc:sldMk cId="1980592058" sldId="1018"/>
            <ac:cxnSpMk id="63" creationId="{F4903116-C8FF-E715-D124-D0413CEFBF9C}"/>
          </ac:cxnSpMkLst>
        </pc:cxnChg>
        <pc:cxnChg chg="del mod topLvl">
          <ac:chgData name="rajuahmed1162021@gmail.com" userId="30f68a9591dbc57c" providerId="LiveId" clId="{025D549F-445A-462A-BCDF-6EE62F81CC2A}" dt="2024-05-02T09:40:53.639" v="6773" actId="478"/>
          <ac:cxnSpMkLst>
            <pc:docMk/>
            <pc:sldMk cId="1980592058" sldId="1018"/>
            <ac:cxnSpMk id="106" creationId="{804E7188-AB5A-1A4E-7A2C-D4223B606414}"/>
          </ac:cxnSpMkLst>
        </pc:cxnChg>
        <pc:cxnChg chg="add del mod topLvl">
          <ac:chgData name="rajuahmed1162021@gmail.com" userId="30f68a9591dbc57c" providerId="LiveId" clId="{025D549F-445A-462A-BCDF-6EE62F81CC2A}" dt="2024-05-02T09:40:48.503" v="6771" actId="478"/>
          <ac:cxnSpMkLst>
            <pc:docMk/>
            <pc:sldMk cId="1980592058" sldId="1018"/>
            <ac:cxnSpMk id="107" creationId="{38BA5D5C-ED19-D6A6-593F-4C20D7055596}"/>
          </ac:cxnSpMkLst>
        </pc:cxnChg>
        <pc:cxnChg chg="del mod topLvl">
          <ac:chgData name="rajuahmed1162021@gmail.com" userId="30f68a9591dbc57c" providerId="LiveId" clId="{025D549F-445A-462A-BCDF-6EE62F81CC2A}" dt="2024-05-02T09:40:06.328" v="6755" actId="478"/>
          <ac:cxnSpMkLst>
            <pc:docMk/>
            <pc:sldMk cId="1980592058" sldId="1018"/>
            <ac:cxnSpMk id="108" creationId="{80B3FB3F-5FAA-5309-898D-5710ADEC1817}"/>
          </ac:cxnSpMkLst>
        </pc:cxnChg>
        <pc:cxnChg chg="del mod topLvl">
          <ac:chgData name="rajuahmed1162021@gmail.com" userId="30f68a9591dbc57c" providerId="LiveId" clId="{025D549F-445A-462A-BCDF-6EE62F81CC2A}" dt="2024-05-02T09:40:51.111" v="6772" actId="478"/>
          <ac:cxnSpMkLst>
            <pc:docMk/>
            <pc:sldMk cId="1980592058" sldId="1018"/>
            <ac:cxnSpMk id="109" creationId="{C7FAFA34-4154-2950-3328-667FC76759C8}"/>
          </ac:cxnSpMkLst>
        </pc:cxnChg>
        <pc:cxnChg chg="add del mod">
          <ac:chgData name="rajuahmed1162021@gmail.com" userId="30f68a9591dbc57c" providerId="LiveId" clId="{025D549F-445A-462A-BCDF-6EE62F81CC2A}" dt="2024-05-02T09:38:05.929" v="6654" actId="478"/>
          <ac:cxnSpMkLst>
            <pc:docMk/>
            <pc:sldMk cId="1980592058" sldId="1018"/>
            <ac:cxnSpMk id="138" creationId="{10F25379-CF98-F038-39C6-98EA46BFF97B}"/>
          </ac:cxnSpMkLst>
        </pc:cxnChg>
        <pc:cxnChg chg="add del mod">
          <ac:chgData name="rajuahmed1162021@gmail.com" userId="30f68a9591dbc57c" providerId="LiveId" clId="{025D549F-445A-462A-BCDF-6EE62F81CC2A}" dt="2024-05-02T09:38:05.929" v="6654" actId="478"/>
          <ac:cxnSpMkLst>
            <pc:docMk/>
            <pc:sldMk cId="1980592058" sldId="1018"/>
            <ac:cxnSpMk id="139" creationId="{06BE7D1F-E79D-1071-3564-1C0453368D04}"/>
          </ac:cxnSpMkLst>
        </pc:cxnChg>
        <pc:cxnChg chg="add del mod">
          <ac:chgData name="rajuahmed1162021@gmail.com" userId="30f68a9591dbc57c" providerId="LiveId" clId="{025D549F-445A-462A-BCDF-6EE62F81CC2A}" dt="2024-05-02T09:40:12.839" v="6758" actId="478"/>
          <ac:cxnSpMkLst>
            <pc:docMk/>
            <pc:sldMk cId="1980592058" sldId="1018"/>
            <ac:cxnSpMk id="142" creationId="{0C1FA1BA-E727-C4B8-9CF1-40CB42A6120D}"/>
          </ac:cxnSpMkLst>
        </pc:cxnChg>
        <pc:cxnChg chg="add del mod">
          <ac:chgData name="rajuahmed1162021@gmail.com" userId="30f68a9591dbc57c" providerId="LiveId" clId="{025D549F-445A-462A-BCDF-6EE62F81CC2A}" dt="2024-05-02T09:40:08.789" v="6756" actId="478"/>
          <ac:cxnSpMkLst>
            <pc:docMk/>
            <pc:sldMk cId="1980592058" sldId="1018"/>
            <ac:cxnSpMk id="144" creationId="{29C76C7B-5F30-1DD5-8413-E6F2EF21BFE0}"/>
          </ac:cxnSpMkLst>
        </pc:cxnChg>
        <pc:cxnChg chg="add del mod">
          <ac:chgData name="rajuahmed1162021@gmail.com" userId="30f68a9591dbc57c" providerId="LiveId" clId="{025D549F-445A-462A-BCDF-6EE62F81CC2A}" dt="2024-05-02T09:40:10.680" v="6757" actId="478"/>
          <ac:cxnSpMkLst>
            <pc:docMk/>
            <pc:sldMk cId="1980592058" sldId="1018"/>
            <ac:cxnSpMk id="145" creationId="{C3AB7FF9-E403-544C-C6BA-05D213481F87}"/>
          </ac:cxnSpMkLst>
        </pc:cxnChg>
        <pc:cxnChg chg="add del mod">
          <ac:chgData name="rajuahmed1162021@gmail.com" userId="30f68a9591dbc57c" providerId="LiveId" clId="{025D549F-445A-462A-BCDF-6EE62F81CC2A}" dt="2024-05-02T09:40:06.328" v="6755" actId="478"/>
          <ac:cxnSpMkLst>
            <pc:docMk/>
            <pc:sldMk cId="1980592058" sldId="1018"/>
            <ac:cxnSpMk id="149" creationId="{F7A35D95-98F0-320F-571E-273C93F9AE07}"/>
          </ac:cxnSpMkLst>
        </pc:cxnChg>
        <pc:cxnChg chg="add del mod">
          <ac:chgData name="rajuahmed1162021@gmail.com" userId="30f68a9591dbc57c" providerId="LiveId" clId="{025D549F-445A-462A-BCDF-6EE62F81CC2A}" dt="2024-05-02T09:40:46.007" v="6770" actId="478"/>
          <ac:cxnSpMkLst>
            <pc:docMk/>
            <pc:sldMk cId="1980592058" sldId="1018"/>
            <ac:cxnSpMk id="150" creationId="{4FA6BBCF-151B-044A-6D40-AAEA6C08FA9C}"/>
          </ac:cxnSpMkLst>
        </pc:cxnChg>
      </pc:sldChg>
      <pc:sldChg chg="addSp delSp modSp mod">
        <pc:chgData name="rajuahmed1162021@gmail.com" userId="30f68a9591dbc57c" providerId="LiveId" clId="{025D549F-445A-462A-BCDF-6EE62F81CC2A}" dt="2024-05-04T09:04:38.172" v="10462" actId="207"/>
        <pc:sldMkLst>
          <pc:docMk/>
          <pc:sldMk cId="1955967471" sldId="1019"/>
        </pc:sldMkLst>
        <pc:spChg chg="add mod">
          <ac:chgData name="rajuahmed1162021@gmail.com" userId="30f68a9591dbc57c" providerId="LiveId" clId="{025D549F-445A-462A-BCDF-6EE62F81CC2A}" dt="2024-05-04T08:35:54.793" v="10141" actId="164"/>
          <ac:spMkLst>
            <pc:docMk/>
            <pc:sldMk cId="1955967471" sldId="1019"/>
            <ac:spMk id="2" creationId="{ABD3AC10-C403-F1C9-F086-DFC2D43DC497}"/>
          </ac:spMkLst>
        </pc:spChg>
        <pc:spChg chg="add mod">
          <ac:chgData name="rajuahmed1162021@gmail.com" userId="30f68a9591dbc57c" providerId="LiveId" clId="{025D549F-445A-462A-BCDF-6EE62F81CC2A}" dt="2024-05-04T08:35:54.793" v="10141" actId="164"/>
          <ac:spMkLst>
            <pc:docMk/>
            <pc:sldMk cId="1955967471" sldId="1019"/>
            <ac:spMk id="3" creationId="{C92E3A5A-F3EA-AE41-84C8-D300BE64147E}"/>
          </ac:spMkLst>
        </pc:spChg>
        <pc:spChg chg="mod">
          <ac:chgData name="rajuahmed1162021@gmail.com" userId="30f68a9591dbc57c" providerId="LiveId" clId="{025D549F-445A-462A-BCDF-6EE62F81CC2A}" dt="2024-05-02T07:02:11.649" v="6022" actId="164"/>
          <ac:spMkLst>
            <pc:docMk/>
            <pc:sldMk cId="1955967471" sldId="1019"/>
            <ac:spMk id="3" creationId="{ED8A8B2D-FD3A-8B56-1152-BA6CDAAF5FF7}"/>
          </ac:spMkLst>
        </pc:spChg>
        <pc:spChg chg="del">
          <ac:chgData name="rajuahmed1162021@gmail.com" userId="30f68a9591dbc57c" providerId="LiveId" clId="{025D549F-445A-462A-BCDF-6EE62F81CC2A}" dt="2024-05-02T09:09:22.256" v="6174" actId="478"/>
          <ac:spMkLst>
            <pc:docMk/>
            <pc:sldMk cId="1955967471" sldId="1019"/>
            <ac:spMk id="4" creationId="{1685BD89-494B-D272-75A1-E1405B52D552}"/>
          </ac:spMkLst>
        </pc:spChg>
        <pc:spChg chg="del">
          <ac:chgData name="rajuahmed1162021@gmail.com" userId="30f68a9591dbc57c" providerId="LiveId" clId="{025D549F-445A-462A-BCDF-6EE62F81CC2A}" dt="2024-05-02T09:09:22.256" v="6174" actId="478"/>
          <ac:spMkLst>
            <pc:docMk/>
            <pc:sldMk cId="1955967471" sldId="1019"/>
            <ac:spMk id="5" creationId="{4404E01C-0C31-DF6A-D6F3-FB9D5CA5DDDF}"/>
          </ac:spMkLst>
        </pc:spChg>
        <pc:spChg chg="del">
          <ac:chgData name="rajuahmed1162021@gmail.com" userId="30f68a9591dbc57c" providerId="LiveId" clId="{025D549F-445A-462A-BCDF-6EE62F81CC2A}" dt="2024-05-02T09:09:22.256" v="6174" actId="478"/>
          <ac:spMkLst>
            <pc:docMk/>
            <pc:sldMk cId="1955967471" sldId="1019"/>
            <ac:spMk id="6" creationId="{1DFA5970-6AC0-3563-7361-94EABDEB8C27}"/>
          </ac:spMkLst>
        </pc:spChg>
        <pc:spChg chg="mod">
          <ac:chgData name="rajuahmed1162021@gmail.com" userId="30f68a9591dbc57c" providerId="LiveId" clId="{025D549F-445A-462A-BCDF-6EE62F81CC2A}" dt="2024-05-04T08:35:56.341" v="10142" actId="571"/>
          <ac:spMkLst>
            <pc:docMk/>
            <pc:sldMk cId="1955967471" sldId="1019"/>
            <ac:spMk id="6" creationId="{F19ABE83-F443-027B-5ADF-EB1F488BA0F6}"/>
          </ac:spMkLst>
        </pc:spChg>
        <pc:spChg chg="mod">
          <ac:chgData name="rajuahmed1162021@gmail.com" userId="30f68a9591dbc57c" providerId="LiveId" clId="{025D549F-445A-462A-BCDF-6EE62F81CC2A}" dt="2024-05-04T08:35:56.341" v="10142" actId="571"/>
          <ac:spMkLst>
            <pc:docMk/>
            <pc:sldMk cId="1955967471" sldId="1019"/>
            <ac:spMk id="7" creationId="{B4F7D3BA-F4C2-3AA4-39E5-F9347969F1B6}"/>
          </ac:spMkLst>
        </pc:spChg>
        <pc:spChg chg="del">
          <ac:chgData name="rajuahmed1162021@gmail.com" userId="30f68a9591dbc57c" providerId="LiveId" clId="{025D549F-445A-462A-BCDF-6EE62F81CC2A}" dt="2024-05-02T09:09:22.256" v="6174" actId="478"/>
          <ac:spMkLst>
            <pc:docMk/>
            <pc:sldMk cId="1955967471" sldId="1019"/>
            <ac:spMk id="7" creationId="{F529117F-52B2-CDF3-3A27-DE4468797A81}"/>
          </ac:spMkLst>
        </pc:spChg>
        <pc:spChg chg="del">
          <ac:chgData name="rajuahmed1162021@gmail.com" userId="30f68a9591dbc57c" providerId="LiveId" clId="{025D549F-445A-462A-BCDF-6EE62F81CC2A}" dt="2024-05-02T09:09:22.256" v="6174" actId="478"/>
          <ac:spMkLst>
            <pc:docMk/>
            <pc:sldMk cId="1955967471" sldId="1019"/>
            <ac:spMk id="8" creationId="{310FAA0C-E1B4-9E75-6589-19DE5C32212A}"/>
          </ac:spMkLst>
        </pc:spChg>
        <pc:spChg chg="mod">
          <ac:chgData name="rajuahmed1162021@gmail.com" userId="30f68a9591dbc57c" providerId="LiveId" clId="{025D549F-445A-462A-BCDF-6EE62F81CC2A}" dt="2024-05-04T08:35:57.820" v="10143" actId="571"/>
          <ac:spMkLst>
            <pc:docMk/>
            <pc:sldMk cId="1955967471" sldId="1019"/>
            <ac:spMk id="9" creationId="{3B0762DA-3F14-E52D-1645-7A7F08E3C2CE}"/>
          </ac:spMkLst>
        </pc:spChg>
        <pc:spChg chg="del">
          <ac:chgData name="rajuahmed1162021@gmail.com" userId="30f68a9591dbc57c" providerId="LiveId" clId="{025D549F-445A-462A-BCDF-6EE62F81CC2A}" dt="2024-05-02T09:09:22.256" v="6174" actId="478"/>
          <ac:spMkLst>
            <pc:docMk/>
            <pc:sldMk cId="1955967471" sldId="1019"/>
            <ac:spMk id="9" creationId="{6D42E405-8814-554B-15F7-4B3DBFE3CCB8}"/>
          </ac:spMkLst>
        </pc:spChg>
        <pc:spChg chg="del">
          <ac:chgData name="rajuahmed1162021@gmail.com" userId="30f68a9591dbc57c" providerId="LiveId" clId="{025D549F-445A-462A-BCDF-6EE62F81CC2A}" dt="2024-05-02T09:09:22.256" v="6174" actId="478"/>
          <ac:spMkLst>
            <pc:docMk/>
            <pc:sldMk cId="1955967471" sldId="1019"/>
            <ac:spMk id="10" creationId="{89EFFE6D-DBAA-1470-AE49-A920DE849645}"/>
          </ac:spMkLst>
        </pc:spChg>
        <pc:spChg chg="mod">
          <ac:chgData name="rajuahmed1162021@gmail.com" userId="30f68a9591dbc57c" providerId="LiveId" clId="{025D549F-445A-462A-BCDF-6EE62F81CC2A}" dt="2024-05-04T08:35:57.820" v="10143" actId="571"/>
          <ac:spMkLst>
            <pc:docMk/>
            <pc:sldMk cId="1955967471" sldId="1019"/>
            <ac:spMk id="10" creationId="{D5EBEE51-059C-5534-A72B-B2BBDC7F7F30}"/>
          </ac:spMkLst>
        </pc:spChg>
        <pc:spChg chg="mod">
          <ac:chgData name="rajuahmed1162021@gmail.com" userId="30f68a9591dbc57c" providerId="LiveId" clId="{025D549F-445A-462A-BCDF-6EE62F81CC2A}" dt="2024-05-02T07:02:11.649" v="6022" actId="164"/>
          <ac:spMkLst>
            <pc:docMk/>
            <pc:sldMk cId="1955967471" sldId="1019"/>
            <ac:spMk id="11" creationId="{4FA3CFD2-0D17-182B-08F1-DBA653DFBB9B}"/>
          </ac:spMkLst>
        </pc:spChg>
        <pc:spChg chg="mod topLvl">
          <ac:chgData name="rajuahmed1162021@gmail.com" userId="30f68a9591dbc57c" providerId="LiveId" clId="{025D549F-445A-462A-BCDF-6EE62F81CC2A}" dt="2024-05-04T08:38:28.333" v="10174" actId="165"/>
          <ac:spMkLst>
            <pc:docMk/>
            <pc:sldMk cId="1955967471" sldId="1019"/>
            <ac:spMk id="12" creationId="{29BFA27A-B187-DF66-9FDA-47C6850C8DA7}"/>
          </ac:spMkLst>
        </pc:spChg>
        <pc:spChg chg="mod">
          <ac:chgData name="rajuahmed1162021@gmail.com" userId="30f68a9591dbc57c" providerId="LiveId" clId="{025D549F-445A-462A-BCDF-6EE62F81CC2A}" dt="2024-05-02T07:02:11.649" v="6022" actId="164"/>
          <ac:spMkLst>
            <pc:docMk/>
            <pc:sldMk cId="1955967471" sldId="1019"/>
            <ac:spMk id="12" creationId="{A5E5B667-04A0-CFB4-9563-87AFD66AE583}"/>
          </ac:spMkLst>
        </pc:spChg>
        <pc:spChg chg="mod topLvl">
          <ac:chgData name="rajuahmed1162021@gmail.com" userId="30f68a9591dbc57c" providerId="LiveId" clId="{025D549F-445A-462A-BCDF-6EE62F81CC2A}" dt="2024-05-04T08:38:28.333" v="10174" actId="165"/>
          <ac:spMkLst>
            <pc:docMk/>
            <pc:sldMk cId="1955967471" sldId="1019"/>
            <ac:spMk id="13" creationId="{2E95A99B-C191-F484-5AFE-1181E49B52E9}"/>
          </ac:spMkLst>
        </pc:spChg>
        <pc:spChg chg="mod">
          <ac:chgData name="rajuahmed1162021@gmail.com" userId="30f68a9591dbc57c" providerId="LiveId" clId="{025D549F-445A-462A-BCDF-6EE62F81CC2A}" dt="2024-05-02T07:02:11.649" v="6022" actId="164"/>
          <ac:spMkLst>
            <pc:docMk/>
            <pc:sldMk cId="1955967471" sldId="1019"/>
            <ac:spMk id="13" creationId="{D7B54242-7080-0722-FC3F-E783BD2D4EB3}"/>
          </ac:spMkLst>
        </pc:spChg>
        <pc:spChg chg="mod">
          <ac:chgData name="rajuahmed1162021@gmail.com" userId="30f68a9591dbc57c" providerId="LiveId" clId="{025D549F-445A-462A-BCDF-6EE62F81CC2A}" dt="2024-05-02T07:02:11.649" v="6022" actId="164"/>
          <ac:spMkLst>
            <pc:docMk/>
            <pc:sldMk cId="1955967471" sldId="1019"/>
            <ac:spMk id="14" creationId="{7AEA0BB1-6F0A-C9F8-D833-59F4C13D82C0}"/>
          </ac:spMkLst>
        </pc:spChg>
        <pc:spChg chg="mod">
          <ac:chgData name="rajuahmed1162021@gmail.com" userId="30f68a9591dbc57c" providerId="LiveId" clId="{025D549F-445A-462A-BCDF-6EE62F81CC2A}" dt="2024-05-02T07:02:11.649" v="6022" actId="164"/>
          <ac:spMkLst>
            <pc:docMk/>
            <pc:sldMk cId="1955967471" sldId="1019"/>
            <ac:spMk id="15" creationId="{CB677DF0-C177-C7DF-8B12-CB069EC7AADB}"/>
          </ac:spMkLst>
        </pc:spChg>
        <pc:spChg chg="mod">
          <ac:chgData name="rajuahmed1162021@gmail.com" userId="30f68a9591dbc57c" providerId="LiveId" clId="{025D549F-445A-462A-BCDF-6EE62F81CC2A}" dt="2024-05-04T08:36:24.404" v="10150" actId="571"/>
          <ac:spMkLst>
            <pc:docMk/>
            <pc:sldMk cId="1955967471" sldId="1019"/>
            <ac:spMk id="15" creationId="{EEE60D49-D1C1-E55D-CDED-B1963167E9CE}"/>
          </ac:spMkLst>
        </pc:spChg>
        <pc:spChg chg="mod">
          <ac:chgData name="rajuahmed1162021@gmail.com" userId="30f68a9591dbc57c" providerId="LiveId" clId="{025D549F-445A-462A-BCDF-6EE62F81CC2A}" dt="2024-05-04T08:36:24.404" v="10150" actId="571"/>
          <ac:spMkLst>
            <pc:docMk/>
            <pc:sldMk cId="1955967471" sldId="1019"/>
            <ac:spMk id="16" creationId="{1C885258-FC33-4F36-A553-658ED63C0693}"/>
          </ac:spMkLst>
        </pc:spChg>
        <pc:spChg chg="mod">
          <ac:chgData name="rajuahmed1162021@gmail.com" userId="30f68a9591dbc57c" providerId="LiveId" clId="{025D549F-445A-462A-BCDF-6EE62F81CC2A}" dt="2024-05-02T07:02:11.649" v="6022" actId="164"/>
          <ac:spMkLst>
            <pc:docMk/>
            <pc:sldMk cId="1955967471" sldId="1019"/>
            <ac:spMk id="16" creationId="{E823BFC3-D908-F74E-7609-396FB58757D8}"/>
          </ac:spMkLst>
        </pc:spChg>
        <pc:spChg chg="mod">
          <ac:chgData name="rajuahmed1162021@gmail.com" userId="30f68a9591dbc57c" providerId="LiveId" clId="{025D549F-445A-462A-BCDF-6EE62F81CC2A}" dt="2024-05-02T07:02:11.649" v="6022" actId="164"/>
          <ac:spMkLst>
            <pc:docMk/>
            <pc:sldMk cId="1955967471" sldId="1019"/>
            <ac:spMk id="17" creationId="{ECD445A0-34A1-95B3-4C18-BE01E3377642}"/>
          </ac:spMkLst>
        </pc:spChg>
        <pc:spChg chg="mod">
          <ac:chgData name="rajuahmed1162021@gmail.com" userId="30f68a9591dbc57c" providerId="LiveId" clId="{025D549F-445A-462A-BCDF-6EE62F81CC2A}" dt="2024-05-02T07:02:11.649" v="6022" actId="164"/>
          <ac:spMkLst>
            <pc:docMk/>
            <pc:sldMk cId="1955967471" sldId="1019"/>
            <ac:spMk id="18" creationId="{49551A0E-59C2-6A07-AB31-6F4B83AEB546}"/>
          </ac:spMkLst>
        </pc:spChg>
        <pc:spChg chg="mod">
          <ac:chgData name="rajuahmed1162021@gmail.com" userId="30f68a9591dbc57c" providerId="LiveId" clId="{025D549F-445A-462A-BCDF-6EE62F81CC2A}" dt="2024-05-04T08:36:25.508" v="10151" actId="571"/>
          <ac:spMkLst>
            <pc:docMk/>
            <pc:sldMk cId="1955967471" sldId="1019"/>
            <ac:spMk id="18" creationId="{A8150E38-A792-F9CC-2126-D946E1372A48}"/>
          </ac:spMkLst>
        </pc:spChg>
        <pc:spChg chg="mod">
          <ac:chgData name="rajuahmed1162021@gmail.com" userId="30f68a9591dbc57c" providerId="LiveId" clId="{025D549F-445A-462A-BCDF-6EE62F81CC2A}" dt="2024-05-04T08:36:25.508" v="10151" actId="571"/>
          <ac:spMkLst>
            <pc:docMk/>
            <pc:sldMk cId="1955967471" sldId="1019"/>
            <ac:spMk id="19" creationId="{ED1BB682-5CA0-5BE1-617A-3A6B1B5F8CA7}"/>
          </ac:spMkLst>
        </pc:spChg>
        <pc:spChg chg="mod">
          <ac:chgData name="rajuahmed1162021@gmail.com" userId="30f68a9591dbc57c" providerId="LiveId" clId="{025D549F-445A-462A-BCDF-6EE62F81CC2A}" dt="2024-05-02T07:02:11.649" v="6022" actId="164"/>
          <ac:spMkLst>
            <pc:docMk/>
            <pc:sldMk cId="1955967471" sldId="1019"/>
            <ac:spMk id="20" creationId="{7030A4E4-21B1-B8A0-5AAA-0A3D3CEE60FE}"/>
          </ac:spMkLst>
        </pc:spChg>
        <pc:spChg chg="del mod topLvl">
          <ac:chgData name="rajuahmed1162021@gmail.com" userId="30f68a9591dbc57c" providerId="LiveId" clId="{025D549F-445A-462A-BCDF-6EE62F81CC2A}" dt="2024-05-04T08:36:54.572" v="10162" actId="478"/>
          <ac:spMkLst>
            <pc:docMk/>
            <pc:sldMk cId="1955967471" sldId="1019"/>
            <ac:spMk id="21" creationId="{1DDF11AA-607A-29B3-996C-81050EF821D9}"/>
          </ac:spMkLst>
        </pc:spChg>
        <pc:spChg chg="mod">
          <ac:chgData name="rajuahmed1162021@gmail.com" userId="30f68a9591dbc57c" providerId="LiveId" clId="{025D549F-445A-462A-BCDF-6EE62F81CC2A}" dt="2024-05-02T07:02:11.649" v="6022" actId="164"/>
          <ac:spMkLst>
            <pc:docMk/>
            <pc:sldMk cId="1955967471" sldId="1019"/>
            <ac:spMk id="21" creationId="{9A6407F1-DC1D-8555-66EF-55C1E1CDAAA3}"/>
          </ac:spMkLst>
        </pc:spChg>
        <pc:spChg chg="mod">
          <ac:chgData name="rajuahmed1162021@gmail.com" userId="30f68a9591dbc57c" providerId="LiveId" clId="{025D549F-445A-462A-BCDF-6EE62F81CC2A}" dt="2024-05-02T07:02:11.649" v="6022" actId="164"/>
          <ac:spMkLst>
            <pc:docMk/>
            <pc:sldMk cId="1955967471" sldId="1019"/>
            <ac:spMk id="22" creationId="{D1B0B5F1-8501-9D5D-C37A-2086EE40A198}"/>
          </ac:spMkLst>
        </pc:spChg>
        <pc:spChg chg="del mod topLvl">
          <ac:chgData name="rajuahmed1162021@gmail.com" userId="30f68a9591dbc57c" providerId="LiveId" clId="{025D549F-445A-462A-BCDF-6EE62F81CC2A}" dt="2024-05-04T08:36:46.811" v="10160" actId="478"/>
          <ac:spMkLst>
            <pc:docMk/>
            <pc:sldMk cId="1955967471" sldId="1019"/>
            <ac:spMk id="22" creationId="{F3D0DD4B-81D2-D07A-6831-7715BD98AC7D}"/>
          </ac:spMkLst>
        </pc:spChg>
        <pc:spChg chg="mod">
          <ac:chgData name="rajuahmed1162021@gmail.com" userId="30f68a9591dbc57c" providerId="LiveId" clId="{025D549F-445A-462A-BCDF-6EE62F81CC2A}" dt="2024-05-02T07:02:11.649" v="6022" actId="164"/>
          <ac:spMkLst>
            <pc:docMk/>
            <pc:sldMk cId="1955967471" sldId="1019"/>
            <ac:spMk id="23" creationId="{151D5CF8-CC4E-A56A-CE7B-C8410A83AD32}"/>
          </ac:spMkLst>
        </pc:spChg>
        <pc:spChg chg="mod">
          <ac:chgData name="rajuahmed1162021@gmail.com" userId="30f68a9591dbc57c" providerId="LiveId" clId="{025D549F-445A-462A-BCDF-6EE62F81CC2A}" dt="2024-05-02T07:02:11.649" v="6022" actId="164"/>
          <ac:spMkLst>
            <pc:docMk/>
            <pc:sldMk cId="1955967471" sldId="1019"/>
            <ac:spMk id="24" creationId="{8A7A3B9E-3DA5-1D99-F0DF-9D4BA252DD39}"/>
          </ac:spMkLst>
        </pc:spChg>
        <pc:spChg chg="mod topLvl">
          <ac:chgData name="rajuahmed1162021@gmail.com" userId="30f68a9591dbc57c" providerId="LiveId" clId="{025D549F-445A-462A-BCDF-6EE62F81CC2A}" dt="2024-05-04T08:38:07.547" v="10171" actId="207"/>
          <ac:spMkLst>
            <pc:docMk/>
            <pc:sldMk cId="1955967471" sldId="1019"/>
            <ac:spMk id="24" creationId="{95C38AD6-4D28-B080-69E9-B1BAF18DDF5A}"/>
          </ac:spMkLst>
        </pc:spChg>
        <pc:spChg chg="mod topLvl">
          <ac:chgData name="rajuahmed1162021@gmail.com" userId="30f68a9591dbc57c" providerId="LiveId" clId="{025D549F-445A-462A-BCDF-6EE62F81CC2A}" dt="2024-05-04T08:37:32.086" v="10170" actId="165"/>
          <ac:spMkLst>
            <pc:docMk/>
            <pc:sldMk cId="1955967471" sldId="1019"/>
            <ac:spMk id="25" creationId="{42BF308A-D907-D465-EF56-BE99D393B669}"/>
          </ac:spMkLst>
        </pc:spChg>
        <pc:spChg chg="mod">
          <ac:chgData name="rajuahmed1162021@gmail.com" userId="30f68a9591dbc57c" providerId="LiveId" clId="{025D549F-445A-462A-BCDF-6EE62F81CC2A}" dt="2024-05-02T07:02:11.649" v="6022" actId="164"/>
          <ac:spMkLst>
            <pc:docMk/>
            <pc:sldMk cId="1955967471" sldId="1019"/>
            <ac:spMk id="25" creationId="{653D9BDD-B80D-E65A-9303-9DF648955C86}"/>
          </ac:spMkLst>
        </pc:spChg>
        <pc:spChg chg="mod">
          <ac:chgData name="rajuahmed1162021@gmail.com" userId="30f68a9591dbc57c" providerId="LiveId" clId="{025D549F-445A-462A-BCDF-6EE62F81CC2A}" dt="2024-05-02T07:02:11.649" v="6022" actId="164"/>
          <ac:spMkLst>
            <pc:docMk/>
            <pc:sldMk cId="1955967471" sldId="1019"/>
            <ac:spMk id="26" creationId="{508147A8-46B0-36D4-04AC-4B138F65E29C}"/>
          </ac:spMkLst>
        </pc:spChg>
        <pc:spChg chg="mod topLvl">
          <ac:chgData name="rajuahmed1162021@gmail.com" userId="30f68a9591dbc57c" providerId="LiveId" clId="{025D549F-445A-462A-BCDF-6EE62F81CC2A}" dt="2024-05-04T08:37:28.244" v="10169" actId="207"/>
          <ac:spMkLst>
            <pc:docMk/>
            <pc:sldMk cId="1955967471" sldId="1019"/>
            <ac:spMk id="27" creationId="{B85A17E3-B5BB-51F6-B908-AEFBD5F4DA23}"/>
          </ac:spMkLst>
        </pc:spChg>
        <pc:spChg chg="mod">
          <ac:chgData name="rajuahmed1162021@gmail.com" userId="30f68a9591dbc57c" providerId="LiveId" clId="{025D549F-445A-462A-BCDF-6EE62F81CC2A}" dt="2024-05-02T07:02:11.649" v="6022" actId="164"/>
          <ac:spMkLst>
            <pc:docMk/>
            <pc:sldMk cId="1955967471" sldId="1019"/>
            <ac:spMk id="27" creationId="{EEAE7484-5E36-87E7-283F-B87AB87152DB}"/>
          </ac:spMkLst>
        </pc:spChg>
        <pc:spChg chg="mod topLvl">
          <ac:chgData name="rajuahmed1162021@gmail.com" userId="30f68a9591dbc57c" providerId="LiveId" clId="{025D549F-445A-462A-BCDF-6EE62F81CC2A}" dt="2024-05-04T08:37:18.536" v="10168" actId="165"/>
          <ac:spMkLst>
            <pc:docMk/>
            <pc:sldMk cId="1955967471" sldId="1019"/>
            <ac:spMk id="28" creationId="{7B065ECB-1A14-7A63-1FB3-DBDDFFCB0A97}"/>
          </ac:spMkLst>
        </pc:spChg>
        <pc:spChg chg="mod">
          <ac:chgData name="rajuahmed1162021@gmail.com" userId="30f68a9591dbc57c" providerId="LiveId" clId="{025D549F-445A-462A-BCDF-6EE62F81CC2A}" dt="2024-05-02T07:02:11.649" v="6022" actId="164"/>
          <ac:spMkLst>
            <pc:docMk/>
            <pc:sldMk cId="1955967471" sldId="1019"/>
            <ac:spMk id="28" creationId="{C3F6DFAE-5B65-728A-612D-A73B36DF06C8}"/>
          </ac:spMkLst>
        </pc:spChg>
        <pc:spChg chg="mod">
          <ac:chgData name="rajuahmed1162021@gmail.com" userId="30f68a9591dbc57c" providerId="LiveId" clId="{025D549F-445A-462A-BCDF-6EE62F81CC2A}" dt="2024-05-02T07:02:11.649" v="6022" actId="164"/>
          <ac:spMkLst>
            <pc:docMk/>
            <pc:sldMk cId="1955967471" sldId="1019"/>
            <ac:spMk id="29" creationId="{0C57CFC8-3A65-C804-7E25-51E9FB21F9F0}"/>
          </ac:spMkLst>
        </pc:spChg>
        <pc:spChg chg="mod topLvl">
          <ac:chgData name="rajuahmed1162021@gmail.com" userId="30f68a9591dbc57c" providerId="LiveId" clId="{025D549F-445A-462A-BCDF-6EE62F81CC2A}" dt="2024-05-04T08:38:24.212" v="10173" actId="207"/>
          <ac:spMkLst>
            <pc:docMk/>
            <pc:sldMk cId="1955967471" sldId="1019"/>
            <ac:spMk id="30" creationId="{A6C987D4-4EFC-23B8-C35F-D5970FAF38C9}"/>
          </ac:spMkLst>
        </pc:spChg>
        <pc:spChg chg="mod">
          <ac:chgData name="rajuahmed1162021@gmail.com" userId="30f68a9591dbc57c" providerId="LiveId" clId="{025D549F-445A-462A-BCDF-6EE62F81CC2A}" dt="2024-05-02T07:02:11.649" v="6022" actId="164"/>
          <ac:spMkLst>
            <pc:docMk/>
            <pc:sldMk cId="1955967471" sldId="1019"/>
            <ac:spMk id="30" creationId="{D9FBC365-C07F-FFAF-35C3-EECE965FFBD0}"/>
          </ac:spMkLst>
        </pc:spChg>
        <pc:spChg chg="mod">
          <ac:chgData name="rajuahmed1162021@gmail.com" userId="30f68a9591dbc57c" providerId="LiveId" clId="{025D549F-445A-462A-BCDF-6EE62F81CC2A}" dt="2024-05-02T07:02:11.649" v="6022" actId="164"/>
          <ac:spMkLst>
            <pc:docMk/>
            <pc:sldMk cId="1955967471" sldId="1019"/>
            <ac:spMk id="31" creationId="{57F3268C-1DA2-0103-5C98-ED8175F9FC7E}"/>
          </ac:spMkLst>
        </pc:spChg>
        <pc:spChg chg="mod topLvl">
          <ac:chgData name="rajuahmed1162021@gmail.com" userId="30f68a9591dbc57c" providerId="LiveId" clId="{025D549F-445A-462A-BCDF-6EE62F81CC2A}" dt="2024-05-04T08:38:13.404" v="10172" actId="165"/>
          <ac:spMkLst>
            <pc:docMk/>
            <pc:sldMk cId="1955967471" sldId="1019"/>
            <ac:spMk id="31" creationId="{5A9C48D1-6613-3523-F82F-C89D6C9DD444}"/>
          </ac:spMkLst>
        </pc:spChg>
        <pc:spChg chg="mod">
          <ac:chgData name="rajuahmed1162021@gmail.com" userId="30f68a9591dbc57c" providerId="LiveId" clId="{025D549F-445A-462A-BCDF-6EE62F81CC2A}" dt="2024-05-02T07:02:11.649" v="6022" actId="164"/>
          <ac:spMkLst>
            <pc:docMk/>
            <pc:sldMk cId="1955967471" sldId="1019"/>
            <ac:spMk id="32" creationId="{B565601A-3DC8-B325-F469-562764711D17}"/>
          </ac:spMkLst>
        </pc:spChg>
        <pc:spChg chg="add mod">
          <ac:chgData name="rajuahmed1162021@gmail.com" userId="30f68a9591dbc57c" providerId="LiveId" clId="{025D549F-445A-462A-BCDF-6EE62F81CC2A}" dt="2024-05-04T08:41:00.109" v="10265" actId="1037"/>
          <ac:spMkLst>
            <pc:docMk/>
            <pc:sldMk cId="1955967471" sldId="1019"/>
            <ac:spMk id="32" creationId="{B7AFC06E-0E18-090B-D5B1-3FE1B2A9DAC8}"/>
          </ac:spMkLst>
        </pc:spChg>
        <pc:spChg chg="mod">
          <ac:chgData name="rajuahmed1162021@gmail.com" userId="30f68a9591dbc57c" providerId="LiveId" clId="{025D549F-445A-462A-BCDF-6EE62F81CC2A}" dt="2024-05-02T07:02:11.649" v="6022" actId="164"/>
          <ac:spMkLst>
            <pc:docMk/>
            <pc:sldMk cId="1955967471" sldId="1019"/>
            <ac:spMk id="33" creationId="{04A4BBB5-82C8-2359-91BD-A451EAA413AA}"/>
          </ac:spMkLst>
        </pc:spChg>
        <pc:spChg chg="add mod">
          <ac:chgData name="rajuahmed1162021@gmail.com" userId="30f68a9591dbc57c" providerId="LiveId" clId="{025D549F-445A-462A-BCDF-6EE62F81CC2A}" dt="2024-05-04T08:39:35.375" v="10208" actId="1038"/>
          <ac:spMkLst>
            <pc:docMk/>
            <pc:sldMk cId="1955967471" sldId="1019"/>
            <ac:spMk id="33" creationId="{16566AC1-1BD4-517A-3BFE-776B0E803903}"/>
          </ac:spMkLst>
        </pc:spChg>
        <pc:spChg chg="add mod">
          <ac:chgData name="rajuahmed1162021@gmail.com" userId="30f68a9591dbc57c" providerId="LiveId" clId="{025D549F-445A-462A-BCDF-6EE62F81CC2A}" dt="2024-05-04T08:40:49.634" v="10256" actId="1076"/>
          <ac:spMkLst>
            <pc:docMk/>
            <pc:sldMk cId="1955967471" sldId="1019"/>
            <ac:spMk id="34" creationId="{C8D82FF3-2F4F-BB75-1DD1-DD9975D16433}"/>
          </ac:spMkLst>
        </pc:spChg>
        <pc:spChg chg="add mod">
          <ac:chgData name="rajuahmed1162021@gmail.com" userId="30f68a9591dbc57c" providerId="LiveId" clId="{025D549F-445A-462A-BCDF-6EE62F81CC2A}" dt="2024-05-04T08:41:08.744" v="10272" actId="1035"/>
          <ac:spMkLst>
            <pc:docMk/>
            <pc:sldMk cId="1955967471" sldId="1019"/>
            <ac:spMk id="35" creationId="{27096CC0-F0C7-B184-8B19-591BFB6DB16E}"/>
          </ac:spMkLst>
        </pc:spChg>
        <pc:spChg chg="add del mod">
          <ac:chgData name="rajuahmed1162021@gmail.com" userId="30f68a9591dbc57c" providerId="LiveId" clId="{025D549F-445A-462A-BCDF-6EE62F81CC2A}" dt="2024-05-02T09:09:22.256" v="6174" actId="478"/>
          <ac:spMkLst>
            <pc:docMk/>
            <pc:sldMk cId="1955967471" sldId="1019"/>
            <ac:spMk id="38" creationId="{B4211FDB-3869-1B5B-76DC-D625ED45D065}"/>
          </ac:spMkLst>
        </pc:spChg>
        <pc:spChg chg="del">
          <ac:chgData name="rajuahmed1162021@gmail.com" userId="30f68a9591dbc57c" providerId="LiveId" clId="{025D549F-445A-462A-BCDF-6EE62F81CC2A}" dt="2024-05-02T09:09:22.256" v="6174" actId="478"/>
          <ac:spMkLst>
            <pc:docMk/>
            <pc:sldMk cId="1955967471" sldId="1019"/>
            <ac:spMk id="39" creationId="{297F7203-202C-5312-33DF-F2DF9869B52A}"/>
          </ac:spMkLst>
        </pc:spChg>
        <pc:spChg chg="mod">
          <ac:chgData name="rajuahmed1162021@gmail.com" userId="30f68a9591dbc57c" providerId="LiveId" clId="{025D549F-445A-462A-BCDF-6EE62F81CC2A}" dt="2024-05-02T07:02:11.649" v="6022" actId="164"/>
          <ac:spMkLst>
            <pc:docMk/>
            <pc:sldMk cId="1955967471" sldId="1019"/>
            <ac:spMk id="40" creationId="{2C4D536E-FAF1-538C-3EEB-197B2ADB8CB3}"/>
          </ac:spMkLst>
        </pc:spChg>
        <pc:spChg chg="mod">
          <ac:chgData name="rajuahmed1162021@gmail.com" userId="30f68a9591dbc57c" providerId="LiveId" clId="{025D549F-445A-462A-BCDF-6EE62F81CC2A}" dt="2024-05-02T07:02:11.649" v="6022" actId="164"/>
          <ac:spMkLst>
            <pc:docMk/>
            <pc:sldMk cId="1955967471" sldId="1019"/>
            <ac:spMk id="50" creationId="{F141B3A8-0826-A39B-44CD-4F59D2F8E197}"/>
          </ac:spMkLst>
        </pc:spChg>
        <pc:spChg chg="del">
          <ac:chgData name="rajuahmed1162021@gmail.com" userId="30f68a9591dbc57c" providerId="LiveId" clId="{025D549F-445A-462A-BCDF-6EE62F81CC2A}" dt="2024-05-02T09:09:22.256" v="6174" actId="478"/>
          <ac:spMkLst>
            <pc:docMk/>
            <pc:sldMk cId="1955967471" sldId="1019"/>
            <ac:spMk id="55" creationId="{06D85807-9CD2-9A25-7F9C-7FF8D33275DF}"/>
          </ac:spMkLst>
        </pc:spChg>
        <pc:spChg chg="add del mod">
          <ac:chgData name="rajuahmed1162021@gmail.com" userId="30f68a9591dbc57c" providerId="LiveId" clId="{025D549F-445A-462A-BCDF-6EE62F81CC2A}" dt="2024-05-02T09:48:44.455" v="6825" actId="478"/>
          <ac:spMkLst>
            <pc:docMk/>
            <pc:sldMk cId="1955967471" sldId="1019"/>
            <ac:spMk id="57" creationId="{2E682F78-D42E-5E04-A781-52E4721E5A07}"/>
          </ac:spMkLst>
        </pc:spChg>
        <pc:spChg chg="del">
          <ac:chgData name="rajuahmed1162021@gmail.com" userId="30f68a9591dbc57c" providerId="LiveId" clId="{025D549F-445A-462A-BCDF-6EE62F81CC2A}" dt="2024-05-02T09:09:22.256" v="6174" actId="478"/>
          <ac:spMkLst>
            <pc:docMk/>
            <pc:sldMk cId="1955967471" sldId="1019"/>
            <ac:spMk id="58" creationId="{D363F566-E0A2-3524-344D-DED711E39496}"/>
          </ac:spMkLst>
        </pc:spChg>
        <pc:spChg chg="del">
          <ac:chgData name="rajuahmed1162021@gmail.com" userId="30f68a9591dbc57c" providerId="LiveId" clId="{025D549F-445A-462A-BCDF-6EE62F81CC2A}" dt="2024-05-02T09:09:22.256" v="6174" actId="478"/>
          <ac:spMkLst>
            <pc:docMk/>
            <pc:sldMk cId="1955967471" sldId="1019"/>
            <ac:spMk id="59" creationId="{F4361BE8-5F78-9AB7-C1EC-F7E67F7416C9}"/>
          </ac:spMkLst>
        </pc:spChg>
        <pc:spChg chg="add mod">
          <ac:chgData name="rajuahmed1162021@gmail.com" userId="30f68a9591dbc57c" providerId="LiveId" clId="{025D549F-445A-462A-BCDF-6EE62F81CC2A}" dt="2024-05-02T09:48:40.953" v="6824" actId="20577"/>
          <ac:spMkLst>
            <pc:docMk/>
            <pc:sldMk cId="1955967471" sldId="1019"/>
            <ac:spMk id="60" creationId="{10950945-6286-3320-AB4E-33C174F7A559}"/>
          </ac:spMkLst>
        </pc:spChg>
        <pc:spChg chg="del">
          <ac:chgData name="rajuahmed1162021@gmail.com" userId="30f68a9591dbc57c" providerId="LiveId" clId="{025D549F-445A-462A-BCDF-6EE62F81CC2A}" dt="2024-05-02T09:09:22.256" v="6174" actId="478"/>
          <ac:spMkLst>
            <pc:docMk/>
            <pc:sldMk cId="1955967471" sldId="1019"/>
            <ac:spMk id="61" creationId="{94888A70-3DFB-27D8-46B7-2D5A32C08007}"/>
          </ac:spMkLst>
        </pc:spChg>
        <pc:spChg chg="del">
          <ac:chgData name="rajuahmed1162021@gmail.com" userId="30f68a9591dbc57c" providerId="LiveId" clId="{025D549F-445A-462A-BCDF-6EE62F81CC2A}" dt="2024-05-02T09:09:22.256" v="6174" actId="478"/>
          <ac:spMkLst>
            <pc:docMk/>
            <pc:sldMk cId="1955967471" sldId="1019"/>
            <ac:spMk id="62" creationId="{62E51FF2-5CBB-0675-B5E4-4C925ED6FB56}"/>
          </ac:spMkLst>
        </pc:spChg>
        <pc:spChg chg="del">
          <ac:chgData name="rajuahmed1162021@gmail.com" userId="30f68a9591dbc57c" providerId="LiveId" clId="{025D549F-445A-462A-BCDF-6EE62F81CC2A}" dt="2024-05-02T09:09:22.256" v="6174" actId="478"/>
          <ac:spMkLst>
            <pc:docMk/>
            <pc:sldMk cId="1955967471" sldId="1019"/>
            <ac:spMk id="63" creationId="{DD3D5400-6B66-A4D4-B223-9BEE1CC9CE82}"/>
          </ac:spMkLst>
        </pc:spChg>
        <pc:spChg chg="del">
          <ac:chgData name="rajuahmed1162021@gmail.com" userId="30f68a9591dbc57c" providerId="LiveId" clId="{025D549F-445A-462A-BCDF-6EE62F81CC2A}" dt="2024-05-02T09:09:22.256" v="6174" actId="478"/>
          <ac:spMkLst>
            <pc:docMk/>
            <pc:sldMk cId="1955967471" sldId="1019"/>
            <ac:spMk id="64" creationId="{C820180F-CBBF-43A5-7082-E25F308D2724}"/>
          </ac:spMkLst>
        </pc:spChg>
        <pc:spChg chg="del">
          <ac:chgData name="rajuahmed1162021@gmail.com" userId="30f68a9591dbc57c" providerId="LiveId" clId="{025D549F-445A-462A-BCDF-6EE62F81CC2A}" dt="2024-05-02T09:09:22.256" v="6174" actId="478"/>
          <ac:spMkLst>
            <pc:docMk/>
            <pc:sldMk cId="1955967471" sldId="1019"/>
            <ac:spMk id="65" creationId="{A9F0E13E-416F-0A26-EC78-75D5217C4591}"/>
          </ac:spMkLst>
        </pc:spChg>
        <pc:spChg chg="mod topLvl">
          <ac:chgData name="rajuahmed1162021@gmail.com" userId="30f68a9591dbc57c" providerId="LiveId" clId="{025D549F-445A-462A-BCDF-6EE62F81CC2A}" dt="2024-05-02T09:59:23.569" v="7000" actId="164"/>
          <ac:spMkLst>
            <pc:docMk/>
            <pc:sldMk cId="1955967471" sldId="1019"/>
            <ac:spMk id="67" creationId="{9816E984-8CD2-8DA7-C3A5-B7EB7B1FD1A6}"/>
          </ac:spMkLst>
        </pc:spChg>
        <pc:spChg chg="mod topLvl">
          <ac:chgData name="rajuahmed1162021@gmail.com" userId="30f68a9591dbc57c" providerId="LiveId" clId="{025D549F-445A-462A-BCDF-6EE62F81CC2A}" dt="2024-05-02T09:59:23.569" v="7000" actId="164"/>
          <ac:spMkLst>
            <pc:docMk/>
            <pc:sldMk cId="1955967471" sldId="1019"/>
            <ac:spMk id="68" creationId="{876695A2-019D-7D31-5722-9A936A488815}"/>
          </ac:spMkLst>
        </pc:spChg>
        <pc:spChg chg="mod topLvl">
          <ac:chgData name="rajuahmed1162021@gmail.com" userId="30f68a9591dbc57c" providerId="LiveId" clId="{025D549F-445A-462A-BCDF-6EE62F81CC2A}" dt="2024-05-02T09:59:23.569" v="7000" actId="164"/>
          <ac:spMkLst>
            <pc:docMk/>
            <pc:sldMk cId="1955967471" sldId="1019"/>
            <ac:spMk id="69" creationId="{F237DBC9-ED1B-E854-54BA-9152DF911543}"/>
          </ac:spMkLst>
        </pc:spChg>
        <pc:spChg chg="mod topLvl">
          <ac:chgData name="rajuahmed1162021@gmail.com" userId="30f68a9591dbc57c" providerId="LiveId" clId="{025D549F-445A-462A-BCDF-6EE62F81CC2A}" dt="2024-05-02T09:59:23.569" v="7000" actId="164"/>
          <ac:spMkLst>
            <pc:docMk/>
            <pc:sldMk cId="1955967471" sldId="1019"/>
            <ac:spMk id="70" creationId="{D57BAEC5-ACAA-7DFB-3C92-422A0879111D}"/>
          </ac:spMkLst>
        </pc:spChg>
        <pc:spChg chg="mod topLvl">
          <ac:chgData name="rajuahmed1162021@gmail.com" userId="30f68a9591dbc57c" providerId="LiveId" clId="{025D549F-445A-462A-BCDF-6EE62F81CC2A}" dt="2024-05-02T09:59:23.569" v="7000" actId="164"/>
          <ac:spMkLst>
            <pc:docMk/>
            <pc:sldMk cId="1955967471" sldId="1019"/>
            <ac:spMk id="71" creationId="{F76F4C5F-5570-1D84-014F-B6CA1E6FF0A4}"/>
          </ac:spMkLst>
        </pc:spChg>
        <pc:spChg chg="mod topLvl">
          <ac:chgData name="rajuahmed1162021@gmail.com" userId="30f68a9591dbc57c" providerId="LiveId" clId="{025D549F-445A-462A-BCDF-6EE62F81CC2A}" dt="2024-05-02T09:59:23.569" v="7000" actId="164"/>
          <ac:spMkLst>
            <pc:docMk/>
            <pc:sldMk cId="1955967471" sldId="1019"/>
            <ac:spMk id="72" creationId="{B176138D-FB4D-5048-06F0-193D382F2D84}"/>
          </ac:spMkLst>
        </pc:spChg>
        <pc:spChg chg="mod topLvl">
          <ac:chgData name="rajuahmed1162021@gmail.com" userId="30f68a9591dbc57c" providerId="LiveId" clId="{025D549F-445A-462A-BCDF-6EE62F81CC2A}" dt="2024-05-02T09:59:23.569" v="7000" actId="164"/>
          <ac:spMkLst>
            <pc:docMk/>
            <pc:sldMk cId="1955967471" sldId="1019"/>
            <ac:spMk id="73" creationId="{E4A9A63F-0CA4-250D-D234-654371C29715}"/>
          </ac:spMkLst>
        </pc:spChg>
        <pc:spChg chg="mod topLvl">
          <ac:chgData name="rajuahmed1162021@gmail.com" userId="30f68a9591dbc57c" providerId="LiveId" clId="{025D549F-445A-462A-BCDF-6EE62F81CC2A}" dt="2024-05-02T09:59:23.569" v="7000" actId="164"/>
          <ac:spMkLst>
            <pc:docMk/>
            <pc:sldMk cId="1955967471" sldId="1019"/>
            <ac:spMk id="74" creationId="{ACA87C8D-47C5-6C26-F935-7B5097910ACC}"/>
          </ac:spMkLst>
        </pc:spChg>
        <pc:spChg chg="mod topLvl">
          <ac:chgData name="rajuahmed1162021@gmail.com" userId="30f68a9591dbc57c" providerId="LiveId" clId="{025D549F-445A-462A-BCDF-6EE62F81CC2A}" dt="2024-05-02T09:59:23.569" v="7000" actId="164"/>
          <ac:spMkLst>
            <pc:docMk/>
            <pc:sldMk cId="1955967471" sldId="1019"/>
            <ac:spMk id="75" creationId="{8E00C94B-59C3-C98E-1975-71F491F63301}"/>
          </ac:spMkLst>
        </pc:spChg>
        <pc:spChg chg="mod topLvl">
          <ac:chgData name="rajuahmed1162021@gmail.com" userId="30f68a9591dbc57c" providerId="LiveId" clId="{025D549F-445A-462A-BCDF-6EE62F81CC2A}" dt="2024-05-02T09:59:23.569" v="7000" actId="164"/>
          <ac:spMkLst>
            <pc:docMk/>
            <pc:sldMk cId="1955967471" sldId="1019"/>
            <ac:spMk id="76" creationId="{457FF9C8-DBA9-4ECF-0230-78B2B887AB7B}"/>
          </ac:spMkLst>
        </pc:spChg>
        <pc:spChg chg="mod topLvl">
          <ac:chgData name="rajuahmed1162021@gmail.com" userId="30f68a9591dbc57c" providerId="LiveId" clId="{025D549F-445A-462A-BCDF-6EE62F81CC2A}" dt="2024-05-02T09:59:23.569" v="7000" actId="164"/>
          <ac:spMkLst>
            <pc:docMk/>
            <pc:sldMk cId="1955967471" sldId="1019"/>
            <ac:spMk id="77" creationId="{4DD76EE5-D923-586B-271F-CB900C0E2A0A}"/>
          </ac:spMkLst>
        </pc:spChg>
        <pc:spChg chg="mod topLvl">
          <ac:chgData name="rajuahmed1162021@gmail.com" userId="30f68a9591dbc57c" providerId="LiveId" clId="{025D549F-445A-462A-BCDF-6EE62F81CC2A}" dt="2024-05-02T09:59:23.569" v="7000" actId="164"/>
          <ac:spMkLst>
            <pc:docMk/>
            <pc:sldMk cId="1955967471" sldId="1019"/>
            <ac:spMk id="78" creationId="{F40ECD43-1280-8503-6F17-82D1D604892F}"/>
          </ac:spMkLst>
        </pc:spChg>
        <pc:spChg chg="mod topLvl">
          <ac:chgData name="rajuahmed1162021@gmail.com" userId="30f68a9591dbc57c" providerId="LiveId" clId="{025D549F-445A-462A-BCDF-6EE62F81CC2A}" dt="2024-05-02T09:59:23.569" v="7000" actId="164"/>
          <ac:spMkLst>
            <pc:docMk/>
            <pc:sldMk cId="1955967471" sldId="1019"/>
            <ac:spMk id="79" creationId="{EF2397F4-5F0B-1BF4-0CCD-DD4E0AEB62B3}"/>
          </ac:spMkLst>
        </pc:spChg>
        <pc:spChg chg="mod topLvl">
          <ac:chgData name="rajuahmed1162021@gmail.com" userId="30f68a9591dbc57c" providerId="LiveId" clId="{025D549F-445A-462A-BCDF-6EE62F81CC2A}" dt="2024-05-02T09:59:23.569" v="7000" actId="164"/>
          <ac:spMkLst>
            <pc:docMk/>
            <pc:sldMk cId="1955967471" sldId="1019"/>
            <ac:spMk id="80" creationId="{6845B336-6EC4-E5CD-857F-0E86D6647D70}"/>
          </ac:spMkLst>
        </pc:spChg>
        <pc:spChg chg="mod topLvl">
          <ac:chgData name="rajuahmed1162021@gmail.com" userId="30f68a9591dbc57c" providerId="LiveId" clId="{025D549F-445A-462A-BCDF-6EE62F81CC2A}" dt="2024-05-02T09:59:23.569" v="7000" actId="164"/>
          <ac:spMkLst>
            <pc:docMk/>
            <pc:sldMk cId="1955967471" sldId="1019"/>
            <ac:spMk id="81" creationId="{BA9E0044-C814-48BF-582B-F8501B8DC30A}"/>
          </ac:spMkLst>
        </pc:spChg>
        <pc:spChg chg="mod topLvl">
          <ac:chgData name="rajuahmed1162021@gmail.com" userId="30f68a9591dbc57c" providerId="LiveId" clId="{025D549F-445A-462A-BCDF-6EE62F81CC2A}" dt="2024-05-02T09:59:23.569" v="7000" actId="164"/>
          <ac:spMkLst>
            <pc:docMk/>
            <pc:sldMk cId="1955967471" sldId="1019"/>
            <ac:spMk id="82" creationId="{936E3194-631F-4E65-3A0D-333336C70D6A}"/>
          </ac:spMkLst>
        </pc:spChg>
        <pc:spChg chg="mod topLvl">
          <ac:chgData name="rajuahmed1162021@gmail.com" userId="30f68a9591dbc57c" providerId="LiveId" clId="{025D549F-445A-462A-BCDF-6EE62F81CC2A}" dt="2024-05-02T09:59:23.569" v="7000" actId="164"/>
          <ac:spMkLst>
            <pc:docMk/>
            <pc:sldMk cId="1955967471" sldId="1019"/>
            <ac:spMk id="83" creationId="{5BA7A970-FADA-A38D-C12A-EDC4ACBDC9F9}"/>
          </ac:spMkLst>
        </pc:spChg>
        <pc:spChg chg="mod topLvl">
          <ac:chgData name="rajuahmed1162021@gmail.com" userId="30f68a9591dbc57c" providerId="LiveId" clId="{025D549F-445A-462A-BCDF-6EE62F81CC2A}" dt="2024-05-02T09:59:23.569" v="7000" actId="164"/>
          <ac:spMkLst>
            <pc:docMk/>
            <pc:sldMk cId="1955967471" sldId="1019"/>
            <ac:spMk id="84" creationId="{F058EE75-712B-19FB-248F-E799C2EA869A}"/>
          </ac:spMkLst>
        </pc:spChg>
        <pc:spChg chg="mod topLvl">
          <ac:chgData name="rajuahmed1162021@gmail.com" userId="30f68a9591dbc57c" providerId="LiveId" clId="{025D549F-445A-462A-BCDF-6EE62F81CC2A}" dt="2024-05-02T09:59:23.569" v="7000" actId="164"/>
          <ac:spMkLst>
            <pc:docMk/>
            <pc:sldMk cId="1955967471" sldId="1019"/>
            <ac:spMk id="85" creationId="{EB5ADCEC-ED3E-A139-ABFE-BE333B577A06}"/>
          </ac:spMkLst>
        </pc:spChg>
        <pc:spChg chg="mod topLvl">
          <ac:chgData name="rajuahmed1162021@gmail.com" userId="30f68a9591dbc57c" providerId="LiveId" clId="{025D549F-445A-462A-BCDF-6EE62F81CC2A}" dt="2024-05-02T09:59:23.569" v="7000" actId="164"/>
          <ac:spMkLst>
            <pc:docMk/>
            <pc:sldMk cId="1955967471" sldId="1019"/>
            <ac:spMk id="86" creationId="{1D43BE1D-1CE9-D964-156E-01008F982466}"/>
          </ac:spMkLst>
        </pc:spChg>
        <pc:spChg chg="mod topLvl">
          <ac:chgData name="rajuahmed1162021@gmail.com" userId="30f68a9591dbc57c" providerId="LiveId" clId="{025D549F-445A-462A-BCDF-6EE62F81CC2A}" dt="2024-05-02T09:59:23.569" v="7000" actId="164"/>
          <ac:spMkLst>
            <pc:docMk/>
            <pc:sldMk cId="1955967471" sldId="1019"/>
            <ac:spMk id="87" creationId="{DC64799F-E7CB-DB93-8410-AD0FAC04CDEE}"/>
          </ac:spMkLst>
        </pc:spChg>
        <pc:spChg chg="mod topLvl">
          <ac:chgData name="rajuahmed1162021@gmail.com" userId="30f68a9591dbc57c" providerId="LiveId" clId="{025D549F-445A-462A-BCDF-6EE62F81CC2A}" dt="2024-05-02T09:59:23.569" v="7000" actId="164"/>
          <ac:spMkLst>
            <pc:docMk/>
            <pc:sldMk cId="1955967471" sldId="1019"/>
            <ac:spMk id="88" creationId="{EDB093EC-FAFC-0CD1-3DA4-EFC73B9AE260}"/>
          </ac:spMkLst>
        </pc:spChg>
        <pc:spChg chg="mod topLvl">
          <ac:chgData name="rajuahmed1162021@gmail.com" userId="30f68a9591dbc57c" providerId="LiveId" clId="{025D549F-445A-462A-BCDF-6EE62F81CC2A}" dt="2024-05-02T09:59:23.569" v="7000" actId="164"/>
          <ac:spMkLst>
            <pc:docMk/>
            <pc:sldMk cId="1955967471" sldId="1019"/>
            <ac:spMk id="89" creationId="{FAC78912-DD0E-A7A2-6E31-AAFC7BF05074}"/>
          </ac:spMkLst>
        </pc:spChg>
        <pc:spChg chg="mod topLvl">
          <ac:chgData name="rajuahmed1162021@gmail.com" userId="30f68a9591dbc57c" providerId="LiveId" clId="{025D549F-445A-462A-BCDF-6EE62F81CC2A}" dt="2024-05-02T09:59:23.569" v="7000" actId="164"/>
          <ac:spMkLst>
            <pc:docMk/>
            <pc:sldMk cId="1955967471" sldId="1019"/>
            <ac:spMk id="90" creationId="{46B0237E-0864-787B-C93F-344BD5AF0CA3}"/>
          </ac:spMkLst>
        </pc:spChg>
        <pc:spChg chg="mod topLvl">
          <ac:chgData name="rajuahmed1162021@gmail.com" userId="30f68a9591dbc57c" providerId="LiveId" clId="{025D549F-445A-462A-BCDF-6EE62F81CC2A}" dt="2024-05-02T09:59:23.569" v="7000" actId="164"/>
          <ac:spMkLst>
            <pc:docMk/>
            <pc:sldMk cId="1955967471" sldId="1019"/>
            <ac:spMk id="91" creationId="{76DEB730-9490-CB91-3A7A-2B37EA293553}"/>
          </ac:spMkLst>
        </pc:spChg>
        <pc:spChg chg="mod topLvl">
          <ac:chgData name="rajuahmed1162021@gmail.com" userId="30f68a9591dbc57c" providerId="LiveId" clId="{025D549F-445A-462A-BCDF-6EE62F81CC2A}" dt="2024-05-02T09:59:23.569" v="7000" actId="164"/>
          <ac:spMkLst>
            <pc:docMk/>
            <pc:sldMk cId="1955967471" sldId="1019"/>
            <ac:spMk id="92" creationId="{DED0BF03-BCD5-B547-B312-7C02942C5AEE}"/>
          </ac:spMkLst>
        </pc:spChg>
        <pc:spChg chg="mod topLvl">
          <ac:chgData name="rajuahmed1162021@gmail.com" userId="30f68a9591dbc57c" providerId="LiveId" clId="{025D549F-445A-462A-BCDF-6EE62F81CC2A}" dt="2024-05-02T09:59:23.569" v="7000" actId="164"/>
          <ac:spMkLst>
            <pc:docMk/>
            <pc:sldMk cId="1955967471" sldId="1019"/>
            <ac:spMk id="93" creationId="{10EB2898-4200-F298-FA13-8D2CB7F0C7F6}"/>
          </ac:spMkLst>
        </pc:spChg>
        <pc:spChg chg="mod topLvl">
          <ac:chgData name="rajuahmed1162021@gmail.com" userId="30f68a9591dbc57c" providerId="LiveId" clId="{025D549F-445A-462A-BCDF-6EE62F81CC2A}" dt="2024-05-02T09:59:23.569" v="7000" actId="164"/>
          <ac:spMkLst>
            <pc:docMk/>
            <pc:sldMk cId="1955967471" sldId="1019"/>
            <ac:spMk id="94" creationId="{95FC897F-5318-6913-BEBC-BC0A4C2B08DB}"/>
          </ac:spMkLst>
        </pc:spChg>
        <pc:spChg chg="mod topLvl">
          <ac:chgData name="rajuahmed1162021@gmail.com" userId="30f68a9591dbc57c" providerId="LiveId" clId="{025D549F-445A-462A-BCDF-6EE62F81CC2A}" dt="2024-05-02T09:59:23.569" v="7000" actId="164"/>
          <ac:spMkLst>
            <pc:docMk/>
            <pc:sldMk cId="1955967471" sldId="1019"/>
            <ac:spMk id="95" creationId="{95675B13-9960-39AA-986D-DCF9A121347D}"/>
          </ac:spMkLst>
        </pc:spChg>
        <pc:spChg chg="mod topLvl">
          <ac:chgData name="rajuahmed1162021@gmail.com" userId="30f68a9591dbc57c" providerId="LiveId" clId="{025D549F-445A-462A-BCDF-6EE62F81CC2A}" dt="2024-05-02T09:59:23.569" v="7000" actId="164"/>
          <ac:spMkLst>
            <pc:docMk/>
            <pc:sldMk cId="1955967471" sldId="1019"/>
            <ac:spMk id="96" creationId="{D4833655-7700-75FC-EB78-457F8A690DF4}"/>
          </ac:spMkLst>
        </pc:spChg>
        <pc:spChg chg="del mod topLvl">
          <ac:chgData name="rajuahmed1162021@gmail.com" userId="30f68a9591dbc57c" providerId="LiveId" clId="{025D549F-445A-462A-BCDF-6EE62F81CC2A}" dt="2024-05-02T09:59:20.179" v="6999" actId="21"/>
          <ac:spMkLst>
            <pc:docMk/>
            <pc:sldMk cId="1955967471" sldId="1019"/>
            <ac:spMk id="97" creationId="{44E0E743-2E1C-7323-6981-C388C7DCE82B}"/>
          </ac:spMkLst>
        </pc:spChg>
        <pc:spChg chg="add del mod">
          <ac:chgData name="rajuahmed1162021@gmail.com" userId="30f68a9591dbc57c" providerId="LiveId" clId="{025D549F-445A-462A-BCDF-6EE62F81CC2A}" dt="2024-05-04T09:04:32.843" v="10461" actId="207"/>
          <ac:spMkLst>
            <pc:docMk/>
            <pc:sldMk cId="1955967471" sldId="1019"/>
            <ac:spMk id="99" creationId="{085B1C8D-4CBC-1EA7-BA5A-486AB6F59D83}"/>
          </ac:spMkLst>
        </pc:spChg>
        <pc:spChg chg="add del mod">
          <ac:chgData name="rajuahmed1162021@gmail.com" userId="30f68a9591dbc57c" providerId="LiveId" clId="{025D549F-445A-462A-BCDF-6EE62F81CC2A}" dt="2024-05-04T09:04:38.172" v="10462" actId="207"/>
          <ac:spMkLst>
            <pc:docMk/>
            <pc:sldMk cId="1955967471" sldId="1019"/>
            <ac:spMk id="100" creationId="{1EF10ECB-53A3-115C-CC57-2CC2EF7DE2AC}"/>
          </ac:spMkLst>
        </pc:spChg>
        <pc:spChg chg="add del mod">
          <ac:chgData name="rajuahmed1162021@gmail.com" userId="30f68a9591dbc57c" providerId="LiveId" clId="{025D549F-445A-462A-BCDF-6EE62F81CC2A}" dt="2024-05-02T10:30:44.931" v="7136" actId="478"/>
          <ac:spMkLst>
            <pc:docMk/>
            <pc:sldMk cId="1955967471" sldId="1019"/>
            <ac:spMk id="102" creationId="{E71804F8-6A0F-F2C9-2B4D-EF2FD78C3A79}"/>
          </ac:spMkLst>
        </pc:spChg>
        <pc:spChg chg="add del mod">
          <ac:chgData name="rajuahmed1162021@gmail.com" userId="30f68a9591dbc57c" providerId="LiveId" clId="{025D549F-445A-462A-BCDF-6EE62F81CC2A}" dt="2024-05-02T10:30:44.931" v="7136" actId="478"/>
          <ac:spMkLst>
            <pc:docMk/>
            <pc:sldMk cId="1955967471" sldId="1019"/>
            <ac:spMk id="104" creationId="{2B879137-55BB-AC71-3DC7-4D344765DA7E}"/>
          </ac:spMkLst>
        </pc:spChg>
        <pc:spChg chg="add del mod">
          <ac:chgData name="rajuahmed1162021@gmail.com" userId="30f68a9591dbc57c" providerId="LiveId" clId="{025D549F-445A-462A-BCDF-6EE62F81CC2A}" dt="2024-05-02T09:57:33.848" v="6926" actId="478"/>
          <ac:spMkLst>
            <pc:docMk/>
            <pc:sldMk cId="1955967471" sldId="1019"/>
            <ac:spMk id="105" creationId="{BC0C776E-8D00-0561-9B25-B235F917C73F}"/>
          </ac:spMkLst>
        </pc:spChg>
        <pc:spChg chg="add del mod">
          <ac:chgData name="rajuahmed1162021@gmail.com" userId="30f68a9591dbc57c" providerId="LiveId" clId="{025D549F-445A-462A-BCDF-6EE62F81CC2A}" dt="2024-05-02T09:57:33.848" v="6926" actId="478"/>
          <ac:spMkLst>
            <pc:docMk/>
            <pc:sldMk cId="1955967471" sldId="1019"/>
            <ac:spMk id="106" creationId="{55C8FD08-C65A-695C-46C4-DEF0964C2DB0}"/>
          </ac:spMkLst>
        </pc:spChg>
        <pc:spChg chg="add mod topLvl">
          <ac:chgData name="rajuahmed1162021@gmail.com" userId="30f68a9591dbc57c" providerId="LiveId" clId="{025D549F-445A-462A-BCDF-6EE62F81CC2A}" dt="2024-05-04T08:34:54.942" v="10128" actId="207"/>
          <ac:spMkLst>
            <pc:docMk/>
            <pc:sldMk cId="1955967471" sldId="1019"/>
            <ac:spMk id="107" creationId="{EC3905F2-F484-AB02-033A-03F03650F4EC}"/>
          </ac:spMkLst>
        </pc:spChg>
        <pc:spChg chg="add mod topLvl">
          <ac:chgData name="rajuahmed1162021@gmail.com" userId="30f68a9591dbc57c" providerId="LiveId" clId="{025D549F-445A-462A-BCDF-6EE62F81CC2A}" dt="2024-05-04T08:34:49.135" v="10127" actId="165"/>
          <ac:spMkLst>
            <pc:docMk/>
            <pc:sldMk cId="1955967471" sldId="1019"/>
            <ac:spMk id="108" creationId="{39451AEC-60D7-EB43-5353-F15FEC5D6ABD}"/>
          </ac:spMkLst>
        </pc:spChg>
        <pc:spChg chg="add mod topLvl">
          <ac:chgData name="rajuahmed1162021@gmail.com" userId="30f68a9591dbc57c" providerId="LiveId" clId="{025D549F-445A-462A-BCDF-6EE62F81CC2A}" dt="2024-05-04T08:34:59.960" v="10129" actId="207"/>
          <ac:spMkLst>
            <pc:docMk/>
            <pc:sldMk cId="1955967471" sldId="1019"/>
            <ac:spMk id="109" creationId="{E650ABAC-A1CA-D850-7B4E-EA52BE0C44F7}"/>
          </ac:spMkLst>
        </pc:spChg>
        <pc:spChg chg="add mod topLvl">
          <ac:chgData name="rajuahmed1162021@gmail.com" userId="30f68a9591dbc57c" providerId="LiveId" clId="{025D549F-445A-462A-BCDF-6EE62F81CC2A}" dt="2024-05-04T08:34:49.135" v="10127" actId="165"/>
          <ac:spMkLst>
            <pc:docMk/>
            <pc:sldMk cId="1955967471" sldId="1019"/>
            <ac:spMk id="110" creationId="{949083A9-B1D1-2201-7EFA-479D06BF3BD6}"/>
          </ac:spMkLst>
        </pc:spChg>
        <pc:spChg chg="add mod topLvl">
          <ac:chgData name="rajuahmed1162021@gmail.com" userId="30f68a9591dbc57c" providerId="LiveId" clId="{025D549F-445A-462A-BCDF-6EE62F81CC2A}" dt="2024-05-04T08:35:06.246" v="10130" actId="207"/>
          <ac:spMkLst>
            <pc:docMk/>
            <pc:sldMk cId="1955967471" sldId="1019"/>
            <ac:spMk id="111" creationId="{31858C6E-3BEF-F16C-121B-BA0ADFF15FC5}"/>
          </ac:spMkLst>
        </pc:spChg>
        <pc:spChg chg="add mod topLvl">
          <ac:chgData name="rajuahmed1162021@gmail.com" userId="30f68a9591dbc57c" providerId="LiveId" clId="{025D549F-445A-462A-BCDF-6EE62F81CC2A}" dt="2024-05-04T08:34:49.135" v="10127" actId="165"/>
          <ac:spMkLst>
            <pc:docMk/>
            <pc:sldMk cId="1955967471" sldId="1019"/>
            <ac:spMk id="112" creationId="{3556E606-1839-E472-94EE-924F01EE2088}"/>
          </ac:spMkLst>
        </pc:spChg>
        <pc:spChg chg="mod">
          <ac:chgData name="rajuahmed1162021@gmail.com" userId="30f68a9591dbc57c" providerId="LiveId" clId="{025D549F-445A-462A-BCDF-6EE62F81CC2A}" dt="2024-05-02T09:32:58.879" v="6607"/>
          <ac:spMkLst>
            <pc:docMk/>
            <pc:sldMk cId="1955967471" sldId="1019"/>
            <ac:spMk id="113" creationId="{5E93877C-FB8D-57C7-1143-D420F38BEB62}"/>
          </ac:spMkLst>
        </pc:spChg>
        <pc:spChg chg="mod">
          <ac:chgData name="rajuahmed1162021@gmail.com" userId="30f68a9591dbc57c" providerId="LiveId" clId="{025D549F-445A-462A-BCDF-6EE62F81CC2A}" dt="2024-05-02T09:32:58.879" v="6607"/>
          <ac:spMkLst>
            <pc:docMk/>
            <pc:sldMk cId="1955967471" sldId="1019"/>
            <ac:spMk id="115" creationId="{1E4B654C-3A00-A87B-9B10-297210871FA0}"/>
          </ac:spMkLst>
        </pc:spChg>
        <pc:spChg chg="add del mod">
          <ac:chgData name="rajuahmed1162021@gmail.com" userId="30f68a9591dbc57c" providerId="LiveId" clId="{025D549F-445A-462A-BCDF-6EE62F81CC2A}" dt="2024-05-04T08:34:41.621" v="10126" actId="207"/>
          <ac:spMkLst>
            <pc:docMk/>
            <pc:sldMk cId="1955967471" sldId="1019"/>
            <ac:spMk id="119" creationId="{44E0E743-2E1C-7323-6981-C388C7DCE82B}"/>
          </ac:spMkLst>
        </pc:spChg>
        <pc:spChg chg="mod">
          <ac:chgData name="rajuahmed1162021@gmail.com" userId="30f68a9591dbc57c" providerId="LiveId" clId="{025D549F-445A-462A-BCDF-6EE62F81CC2A}" dt="2024-05-02T09:32:58.879" v="6607"/>
          <ac:spMkLst>
            <pc:docMk/>
            <pc:sldMk cId="1955967471" sldId="1019"/>
            <ac:spMk id="128" creationId="{92B0F110-4544-28EE-3501-D3E9B5E5C961}"/>
          </ac:spMkLst>
        </pc:spChg>
        <pc:spChg chg="mod">
          <ac:chgData name="rajuahmed1162021@gmail.com" userId="30f68a9591dbc57c" providerId="LiveId" clId="{025D549F-445A-462A-BCDF-6EE62F81CC2A}" dt="2024-05-02T09:32:58.879" v="6607"/>
          <ac:spMkLst>
            <pc:docMk/>
            <pc:sldMk cId="1955967471" sldId="1019"/>
            <ac:spMk id="129" creationId="{9B3F2F93-C41E-EE40-4E00-2E871DAF166D}"/>
          </ac:spMkLst>
        </pc:spChg>
        <pc:spChg chg="mod">
          <ac:chgData name="rajuahmed1162021@gmail.com" userId="30f68a9591dbc57c" providerId="LiveId" clId="{025D549F-445A-462A-BCDF-6EE62F81CC2A}" dt="2024-05-02T09:32:58.879" v="6607"/>
          <ac:spMkLst>
            <pc:docMk/>
            <pc:sldMk cId="1955967471" sldId="1019"/>
            <ac:spMk id="130" creationId="{437C997C-9F04-645E-1DF1-7D1843E5E678}"/>
          </ac:spMkLst>
        </pc:spChg>
        <pc:spChg chg="mod">
          <ac:chgData name="rajuahmed1162021@gmail.com" userId="30f68a9591dbc57c" providerId="LiveId" clId="{025D549F-445A-462A-BCDF-6EE62F81CC2A}" dt="2024-05-02T09:32:58.879" v="6607"/>
          <ac:spMkLst>
            <pc:docMk/>
            <pc:sldMk cId="1955967471" sldId="1019"/>
            <ac:spMk id="131" creationId="{9CE41DCC-BE18-0A85-6836-87013AF0E413}"/>
          </ac:spMkLst>
        </pc:spChg>
        <pc:grpChg chg="add del mod">
          <ac:chgData name="rajuahmed1162021@gmail.com" userId="30f68a9591dbc57c" providerId="LiveId" clId="{025D549F-445A-462A-BCDF-6EE62F81CC2A}" dt="2024-05-02T09:55:46.623" v="6881" actId="165"/>
          <ac:grpSpMkLst>
            <pc:docMk/>
            <pc:sldMk cId="1955967471" sldId="1019"/>
            <ac:grpSpMk id="2" creationId="{9B2E9C10-97C2-4AA0-46E6-690A194475B5}"/>
          </ac:grpSpMkLst>
        </pc:grpChg>
        <pc:grpChg chg="add del mod">
          <ac:chgData name="rajuahmed1162021@gmail.com" userId="30f68a9591dbc57c" providerId="LiveId" clId="{025D549F-445A-462A-BCDF-6EE62F81CC2A}" dt="2024-05-04T08:36:40.394" v="10156" actId="478"/>
          <ac:grpSpMkLst>
            <pc:docMk/>
            <pc:sldMk cId="1955967471" sldId="1019"/>
            <ac:grpSpMk id="4" creationId="{50D30534-7550-1A07-06BB-A2D4F1EB8954}"/>
          </ac:grpSpMkLst>
        </pc:grpChg>
        <pc:grpChg chg="add del mod">
          <ac:chgData name="rajuahmed1162021@gmail.com" userId="30f68a9591dbc57c" providerId="LiveId" clId="{025D549F-445A-462A-BCDF-6EE62F81CC2A}" dt="2024-05-04T08:36:02.555" v="10146" actId="478"/>
          <ac:grpSpMkLst>
            <pc:docMk/>
            <pc:sldMk cId="1955967471" sldId="1019"/>
            <ac:grpSpMk id="5" creationId="{2C89D169-A21B-9C8A-559C-64F0DD1E8D71}"/>
          </ac:grpSpMkLst>
        </pc:grpChg>
        <pc:grpChg chg="add del mod">
          <ac:chgData name="rajuahmed1162021@gmail.com" userId="30f68a9591dbc57c" providerId="LiveId" clId="{025D549F-445A-462A-BCDF-6EE62F81CC2A}" dt="2024-05-04T08:36:01.610" v="10145" actId="478"/>
          <ac:grpSpMkLst>
            <pc:docMk/>
            <pc:sldMk cId="1955967471" sldId="1019"/>
            <ac:grpSpMk id="8" creationId="{D3A999C6-44DC-A5C3-AA6A-DA1EA871B4F6}"/>
          </ac:grpSpMkLst>
        </pc:grpChg>
        <pc:grpChg chg="add del mod">
          <ac:chgData name="rajuahmed1162021@gmail.com" userId="30f68a9591dbc57c" providerId="LiveId" clId="{025D549F-445A-462A-BCDF-6EE62F81CC2A}" dt="2024-05-04T08:38:28.333" v="10174" actId="165"/>
          <ac:grpSpMkLst>
            <pc:docMk/>
            <pc:sldMk cId="1955967471" sldId="1019"/>
            <ac:grpSpMk id="11" creationId="{FBDE0C76-49BE-83A4-575B-A96F19F5054A}"/>
          </ac:grpSpMkLst>
        </pc:grpChg>
        <pc:grpChg chg="add del mod">
          <ac:chgData name="rajuahmed1162021@gmail.com" userId="30f68a9591dbc57c" providerId="LiveId" clId="{025D549F-445A-462A-BCDF-6EE62F81CC2A}" dt="2024-05-04T08:36:40.394" v="10156" actId="478"/>
          <ac:grpSpMkLst>
            <pc:docMk/>
            <pc:sldMk cId="1955967471" sldId="1019"/>
            <ac:grpSpMk id="14" creationId="{58F61F10-4091-C288-64D7-351E30DB8A25}"/>
          </ac:grpSpMkLst>
        </pc:grpChg>
        <pc:grpChg chg="add del mod">
          <ac:chgData name="rajuahmed1162021@gmail.com" userId="30f68a9591dbc57c" providerId="LiveId" clId="{025D549F-445A-462A-BCDF-6EE62F81CC2A}" dt="2024-05-04T08:37:15.645" v="10167" actId="478"/>
          <ac:grpSpMkLst>
            <pc:docMk/>
            <pc:sldMk cId="1955967471" sldId="1019"/>
            <ac:grpSpMk id="17" creationId="{EDA0A01C-CF25-C631-B1F4-B313E5F691BC}"/>
          </ac:grpSpMkLst>
        </pc:grpChg>
        <pc:grpChg chg="add del mod">
          <ac:chgData name="rajuahmed1162021@gmail.com" userId="30f68a9591dbc57c" providerId="LiveId" clId="{025D549F-445A-462A-BCDF-6EE62F81CC2A}" dt="2024-05-04T08:36:46.811" v="10160" actId="478"/>
          <ac:grpSpMkLst>
            <pc:docMk/>
            <pc:sldMk cId="1955967471" sldId="1019"/>
            <ac:grpSpMk id="20" creationId="{C2882848-AF3C-2AF8-52D3-934509E5DC38}"/>
          </ac:grpSpMkLst>
        </pc:grpChg>
        <pc:grpChg chg="add del mod">
          <ac:chgData name="rajuahmed1162021@gmail.com" userId="30f68a9591dbc57c" providerId="LiveId" clId="{025D549F-445A-462A-BCDF-6EE62F81CC2A}" dt="2024-05-04T08:37:32.086" v="10170" actId="165"/>
          <ac:grpSpMkLst>
            <pc:docMk/>
            <pc:sldMk cId="1955967471" sldId="1019"/>
            <ac:grpSpMk id="23" creationId="{4B718CC6-D0CE-0EAD-5A02-ED5A06ADECEC}"/>
          </ac:grpSpMkLst>
        </pc:grpChg>
        <pc:grpChg chg="add del mod">
          <ac:chgData name="rajuahmed1162021@gmail.com" userId="30f68a9591dbc57c" providerId="LiveId" clId="{025D549F-445A-462A-BCDF-6EE62F81CC2A}" dt="2024-05-04T08:37:18.536" v="10168" actId="165"/>
          <ac:grpSpMkLst>
            <pc:docMk/>
            <pc:sldMk cId="1955967471" sldId="1019"/>
            <ac:grpSpMk id="26" creationId="{077E4610-B3D6-FDDE-AF64-432926E42611}"/>
          </ac:grpSpMkLst>
        </pc:grpChg>
        <pc:grpChg chg="add del mod">
          <ac:chgData name="rajuahmed1162021@gmail.com" userId="30f68a9591dbc57c" providerId="LiveId" clId="{025D549F-445A-462A-BCDF-6EE62F81CC2A}" dt="2024-05-04T08:38:13.404" v="10172" actId="165"/>
          <ac:grpSpMkLst>
            <pc:docMk/>
            <pc:sldMk cId="1955967471" sldId="1019"/>
            <ac:grpSpMk id="29" creationId="{656347D8-5F55-BC54-56C0-76A32BE6681F}"/>
          </ac:grpSpMkLst>
        </pc:grpChg>
        <pc:grpChg chg="add del mod">
          <ac:chgData name="rajuahmed1162021@gmail.com" userId="30f68a9591dbc57c" providerId="LiveId" clId="{025D549F-445A-462A-BCDF-6EE62F81CC2A}" dt="2024-05-02T09:09:22.256" v="6174" actId="478"/>
          <ac:grpSpMkLst>
            <pc:docMk/>
            <pc:sldMk cId="1955967471" sldId="1019"/>
            <ac:grpSpMk id="56" creationId="{4F601393-CF1D-E3BC-8048-E22542B0E192}"/>
          </ac:grpSpMkLst>
        </pc:grpChg>
        <pc:grpChg chg="add del mod">
          <ac:chgData name="rajuahmed1162021@gmail.com" userId="30f68a9591dbc57c" providerId="LiveId" clId="{025D549F-445A-462A-BCDF-6EE62F81CC2A}" dt="2024-05-02T09:54:20.013" v="6848" actId="165"/>
          <ac:grpSpMkLst>
            <pc:docMk/>
            <pc:sldMk cId="1955967471" sldId="1019"/>
            <ac:grpSpMk id="66" creationId="{410D2737-9075-BF5E-E85A-15866B733285}"/>
          </ac:grpSpMkLst>
        </pc:grpChg>
        <pc:grpChg chg="add del mod">
          <ac:chgData name="rajuahmed1162021@gmail.com" userId="30f68a9591dbc57c" providerId="LiveId" clId="{025D549F-445A-462A-BCDF-6EE62F81CC2A}" dt="2024-05-02T09:59:14.647" v="6998" actId="165"/>
          <ac:grpSpMkLst>
            <pc:docMk/>
            <pc:sldMk cId="1955967471" sldId="1019"/>
            <ac:grpSpMk id="98" creationId="{B7EF96B2-9059-88D2-6C86-E29A9BC93677}"/>
          </ac:grpSpMkLst>
        </pc:grpChg>
        <pc:grpChg chg="add del mod">
          <ac:chgData name="rajuahmed1162021@gmail.com" userId="30f68a9591dbc57c" providerId="LiveId" clId="{025D549F-445A-462A-BCDF-6EE62F81CC2A}" dt="2024-05-04T08:34:49.135" v="10127" actId="165"/>
          <ac:grpSpMkLst>
            <pc:docMk/>
            <pc:sldMk cId="1955967471" sldId="1019"/>
            <ac:grpSpMk id="114" creationId="{FCAE3291-AA2A-2DF3-5257-60CCB8156473}"/>
          </ac:grpSpMkLst>
        </pc:grpChg>
        <pc:grpChg chg="add del mod">
          <ac:chgData name="rajuahmed1162021@gmail.com" userId="30f68a9591dbc57c" providerId="LiveId" clId="{025D549F-445A-462A-BCDF-6EE62F81CC2A}" dt="2024-05-04T08:34:49.135" v="10127" actId="165"/>
          <ac:grpSpMkLst>
            <pc:docMk/>
            <pc:sldMk cId="1955967471" sldId="1019"/>
            <ac:grpSpMk id="116" creationId="{437FFAE0-8C4E-2F16-5536-7A2EDBB39A0D}"/>
          </ac:grpSpMkLst>
        </pc:grpChg>
        <pc:grpChg chg="add del mod">
          <ac:chgData name="rajuahmed1162021@gmail.com" userId="30f68a9591dbc57c" providerId="LiveId" clId="{025D549F-445A-462A-BCDF-6EE62F81CC2A}" dt="2024-05-04T08:34:49.135" v="10127" actId="165"/>
          <ac:grpSpMkLst>
            <pc:docMk/>
            <pc:sldMk cId="1955967471" sldId="1019"/>
            <ac:grpSpMk id="117" creationId="{3A9EFCD2-1195-B234-4B07-957AC26D17C6}"/>
          </ac:grpSpMkLst>
        </pc:grpChg>
        <pc:grpChg chg="add del mod">
          <ac:chgData name="rajuahmed1162021@gmail.com" userId="30f68a9591dbc57c" providerId="LiveId" clId="{025D549F-445A-462A-BCDF-6EE62F81CC2A}" dt="2024-05-02T10:30:44.931" v="7136" actId="478"/>
          <ac:grpSpMkLst>
            <pc:docMk/>
            <pc:sldMk cId="1955967471" sldId="1019"/>
            <ac:grpSpMk id="118" creationId="{EDA710C4-0A6C-A938-7387-CA91858EFE08}"/>
          </ac:grpSpMkLst>
        </pc:grpChg>
        <pc:grpChg chg="add del mod">
          <ac:chgData name="rajuahmed1162021@gmail.com" userId="30f68a9591dbc57c" providerId="LiveId" clId="{025D549F-445A-462A-BCDF-6EE62F81CC2A}" dt="2024-05-02T09:42:43.208" v="6804" actId="478"/>
          <ac:grpSpMkLst>
            <pc:docMk/>
            <pc:sldMk cId="1955967471" sldId="1019"/>
            <ac:grpSpMk id="135" creationId="{6C0E13F7-CEB4-A6A5-0D41-0A6385FCB006}"/>
          </ac:grpSpMkLst>
        </pc:grpChg>
        <pc:grpChg chg="add del mod">
          <ac:chgData name="rajuahmed1162021@gmail.com" userId="30f68a9591dbc57c" providerId="LiveId" clId="{025D549F-445A-462A-BCDF-6EE62F81CC2A}" dt="2024-05-02T09:42:43.208" v="6804" actId="478"/>
          <ac:grpSpMkLst>
            <pc:docMk/>
            <pc:sldMk cId="1955967471" sldId="1019"/>
            <ac:grpSpMk id="136" creationId="{05C1D22D-5035-6F9D-9741-738BDC6A13D4}"/>
          </ac:grpSpMkLst>
        </pc:grpChg>
        <pc:grpChg chg="add del mod">
          <ac:chgData name="rajuahmed1162021@gmail.com" userId="30f68a9591dbc57c" providerId="LiveId" clId="{025D549F-445A-462A-BCDF-6EE62F81CC2A}" dt="2024-05-02T09:42:43.208" v="6804" actId="478"/>
          <ac:grpSpMkLst>
            <pc:docMk/>
            <pc:sldMk cId="1955967471" sldId="1019"/>
            <ac:grpSpMk id="137" creationId="{79120618-C0D9-E43E-3FF0-F7318799DA94}"/>
          </ac:grpSpMkLst>
        </pc:grpChg>
        <pc:cxnChg chg="mod">
          <ac:chgData name="rajuahmed1162021@gmail.com" userId="30f68a9591dbc57c" providerId="LiveId" clId="{025D549F-445A-462A-BCDF-6EE62F81CC2A}" dt="2024-05-02T07:02:11.649" v="6022" actId="164"/>
          <ac:cxnSpMkLst>
            <pc:docMk/>
            <pc:sldMk cId="1955967471" sldId="1019"/>
            <ac:cxnSpMk id="19" creationId="{9E9B4650-4DE4-B610-C6CB-D3592E972D3F}"/>
          </ac:cxnSpMkLst>
        </pc:cxnChg>
        <pc:cxnChg chg="del mod topLvl">
          <ac:chgData name="rajuahmed1162021@gmail.com" userId="30f68a9591dbc57c" providerId="LiveId" clId="{025D549F-445A-462A-BCDF-6EE62F81CC2A}" dt="2024-05-02T09:59:05.718" v="6996" actId="478"/>
          <ac:cxnSpMkLst>
            <pc:docMk/>
            <pc:sldMk cId="1955967471" sldId="1019"/>
            <ac:cxnSpMk id="34" creationId="{20DD9C6E-D033-FD70-98B0-7B06BCEDDAA2}"/>
          </ac:cxnSpMkLst>
        </pc:cxnChg>
        <pc:cxnChg chg="del mod topLvl">
          <ac:chgData name="rajuahmed1162021@gmail.com" userId="30f68a9591dbc57c" providerId="LiveId" clId="{025D549F-445A-462A-BCDF-6EE62F81CC2A}" dt="2024-05-02T09:58:58.198" v="6995" actId="478"/>
          <ac:cxnSpMkLst>
            <pc:docMk/>
            <pc:sldMk cId="1955967471" sldId="1019"/>
            <ac:cxnSpMk id="35" creationId="{82EDEE96-AAA1-5DC2-2007-C9B3C62D728E}"/>
          </ac:cxnSpMkLst>
        </pc:cxnChg>
        <pc:cxnChg chg="del mod topLvl">
          <ac:chgData name="rajuahmed1162021@gmail.com" userId="30f68a9591dbc57c" providerId="LiveId" clId="{025D549F-445A-462A-BCDF-6EE62F81CC2A}" dt="2024-05-02T09:58:52.902" v="6992" actId="478"/>
          <ac:cxnSpMkLst>
            <pc:docMk/>
            <pc:sldMk cId="1955967471" sldId="1019"/>
            <ac:cxnSpMk id="36" creationId="{F6428CEE-34A0-72AE-1B7B-168DB0F897F6}"/>
          </ac:cxnSpMkLst>
        </pc:cxnChg>
        <pc:cxnChg chg="del mod topLvl">
          <ac:chgData name="rajuahmed1162021@gmail.com" userId="30f68a9591dbc57c" providerId="LiveId" clId="{025D549F-445A-462A-BCDF-6EE62F81CC2A}" dt="2024-05-02T09:59:09.494" v="6997" actId="478"/>
          <ac:cxnSpMkLst>
            <pc:docMk/>
            <pc:sldMk cId="1955967471" sldId="1019"/>
            <ac:cxnSpMk id="37" creationId="{6257D535-2630-886D-B014-1736357BCA7B}"/>
          </ac:cxnSpMkLst>
        </pc:cxnChg>
        <pc:cxnChg chg="mod">
          <ac:chgData name="rajuahmed1162021@gmail.com" userId="30f68a9591dbc57c" providerId="LiveId" clId="{025D549F-445A-462A-BCDF-6EE62F81CC2A}" dt="2024-05-02T07:02:11.649" v="6022" actId="164"/>
          <ac:cxnSpMkLst>
            <pc:docMk/>
            <pc:sldMk cId="1955967471" sldId="1019"/>
            <ac:cxnSpMk id="41" creationId="{62FD4E08-7B46-A696-2ACC-454C7A54C412}"/>
          </ac:cxnSpMkLst>
        </pc:cxnChg>
        <pc:cxnChg chg="mod">
          <ac:chgData name="rajuahmed1162021@gmail.com" userId="30f68a9591dbc57c" providerId="LiveId" clId="{025D549F-445A-462A-BCDF-6EE62F81CC2A}" dt="2024-05-02T07:02:11.649" v="6022" actId="164"/>
          <ac:cxnSpMkLst>
            <pc:docMk/>
            <pc:sldMk cId="1955967471" sldId="1019"/>
            <ac:cxnSpMk id="42" creationId="{9CE949E7-AE43-ACFD-C280-F3F58BEDE17B}"/>
          </ac:cxnSpMkLst>
        </pc:cxnChg>
        <pc:cxnChg chg="mod">
          <ac:chgData name="rajuahmed1162021@gmail.com" userId="30f68a9591dbc57c" providerId="LiveId" clId="{025D549F-445A-462A-BCDF-6EE62F81CC2A}" dt="2024-05-02T07:02:11.649" v="6022" actId="164"/>
          <ac:cxnSpMkLst>
            <pc:docMk/>
            <pc:sldMk cId="1955967471" sldId="1019"/>
            <ac:cxnSpMk id="43" creationId="{14B3FBB1-B31C-DEC7-8325-5BC262DF74F6}"/>
          </ac:cxnSpMkLst>
        </pc:cxnChg>
        <pc:cxnChg chg="mod">
          <ac:chgData name="rajuahmed1162021@gmail.com" userId="30f68a9591dbc57c" providerId="LiveId" clId="{025D549F-445A-462A-BCDF-6EE62F81CC2A}" dt="2024-05-02T07:02:11.649" v="6022" actId="164"/>
          <ac:cxnSpMkLst>
            <pc:docMk/>
            <pc:sldMk cId="1955967471" sldId="1019"/>
            <ac:cxnSpMk id="44" creationId="{2BF391AD-0346-F064-31DB-CA0572B2269C}"/>
          </ac:cxnSpMkLst>
        </pc:cxnChg>
        <pc:cxnChg chg="mod">
          <ac:chgData name="rajuahmed1162021@gmail.com" userId="30f68a9591dbc57c" providerId="LiveId" clId="{025D549F-445A-462A-BCDF-6EE62F81CC2A}" dt="2024-05-02T07:02:11.649" v="6022" actId="164"/>
          <ac:cxnSpMkLst>
            <pc:docMk/>
            <pc:sldMk cId="1955967471" sldId="1019"/>
            <ac:cxnSpMk id="45" creationId="{823E67AC-AFE8-E448-3777-0AA7215373FC}"/>
          </ac:cxnSpMkLst>
        </pc:cxnChg>
        <pc:cxnChg chg="mod">
          <ac:chgData name="rajuahmed1162021@gmail.com" userId="30f68a9591dbc57c" providerId="LiveId" clId="{025D549F-445A-462A-BCDF-6EE62F81CC2A}" dt="2024-05-02T07:02:11.649" v="6022" actId="164"/>
          <ac:cxnSpMkLst>
            <pc:docMk/>
            <pc:sldMk cId="1955967471" sldId="1019"/>
            <ac:cxnSpMk id="46" creationId="{6E101CDF-F0FB-41D7-801E-AC95367CD168}"/>
          </ac:cxnSpMkLst>
        </pc:cxnChg>
        <pc:cxnChg chg="mod">
          <ac:chgData name="rajuahmed1162021@gmail.com" userId="30f68a9591dbc57c" providerId="LiveId" clId="{025D549F-445A-462A-BCDF-6EE62F81CC2A}" dt="2024-05-02T07:02:11.649" v="6022" actId="164"/>
          <ac:cxnSpMkLst>
            <pc:docMk/>
            <pc:sldMk cId="1955967471" sldId="1019"/>
            <ac:cxnSpMk id="47" creationId="{D1FB2D03-7777-2BCD-88DC-B2DBA7064CBB}"/>
          </ac:cxnSpMkLst>
        </pc:cxnChg>
        <pc:cxnChg chg="mod">
          <ac:chgData name="rajuahmed1162021@gmail.com" userId="30f68a9591dbc57c" providerId="LiveId" clId="{025D549F-445A-462A-BCDF-6EE62F81CC2A}" dt="2024-05-02T07:02:11.649" v="6022" actId="164"/>
          <ac:cxnSpMkLst>
            <pc:docMk/>
            <pc:sldMk cId="1955967471" sldId="1019"/>
            <ac:cxnSpMk id="48" creationId="{D3800DC9-963F-C1B0-4C28-65AADF5A1BB8}"/>
          </ac:cxnSpMkLst>
        </pc:cxnChg>
        <pc:cxnChg chg="mod">
          <ac:chgData name="rajuahmed1162021@gmail.com" userId="30f68a9591dbc57c" providerId="LiveId" clId="{025D549F-445A-462A-BCDF-6EE62F81CC2A}" dt="2024-05-02T07:02:11.649" v="6022" actId="164"/>
          <ac:cxnSpMkLst>
            <pc:docMk/>
            <pc:sldMk cId="1955967471" sldId="1019"/>
            <ac:cxnSpMk id="49" creationId="{84CF4A94-077B-87F5-B35E-909735907CD7}"/>
          </ac:cxnSpMkLst>
        </pc:cxnChg>
        <pc:cxnChg chg="mod">
          <ac:chgData name="rajuahmed1162021@gmail.com" userId="30f68a9591dbc57c" providerId="LiveId" clId="{025D549F-445A-462A-BCDF-6EE62F81CC2A}" dt="2024-05-02T07:02:11.649" v="6022" actId="164"/>
          <ac:cxnSpMkLst>
            <pc:docMk/>
            <pc:sldMk cId="1955967471" sldId="1019"/>
            <ac:cxnSpMk id="51" creationId="{1E5A80D0-4610-9671-E8D7-E0B12C34C70A}"/>
          </ac:cxnSpMkLst>
        </pc:cxnChg>
        <pc:cxnChg chg="mod">
          <ac:chgData name="rajuahmed1162021@gmail.com" userId="30f68a9591dbc57c" providerId="LiveId" clId="{025D549F-445A-462A-BCDF-6EE62F81CC2A}" dt="2024-05-02T07:02:11.649" v="6022" actId="164"/>
          <ac:cxnSpMkLst>
            <pc:docMk/>
            <pc:sldMk cId="1955967471" sldId="1019"/>
            <ac:cxnSpMk id="52" creationId="{74EC77D3-13BA-A56B-E265-D529F485A604}"/>
          </ac:cxnSpMkLst>
        </pc:cxnChg>
        <pc:cxnChg chg="mod">
          <ac:chgData name="rajuahmed1162021@gmail.com" userId="30f68a9591dbc57c" providerId="LiveId" clId="{025D549F-445A-462A-BCDF-6EE62F81CC2A}" dt="2024-05-02T07:02:11.649" v="6022" actId="164"/>
          <ac:cxnSpMkLst>
            <pc:docMk/>
            <pc:sldMk cId="1955967471" sldId="1019"/>
            <ac:cxnSpMk id="53" creationId="{2016E4EF-90D2-C4DC-FFB2-B886E1606B54}"/>
          </ac:cxnSpMkLst>
        </pc:cxnChg>
        <pc:cxnChg chg="mod">
          <ac:chgData name="rajuahmed1162021@gmail.com" userId="30f68a9591dbc57c" providerId="LiveId" clId="{025D549F-445A-462A-BCDF-6EE62F81CC2A}" dt="2024-05-02T07:02:11.649" v="6022" actId="164"/>
          <ac:cxnSpMkLst>
            <pc:docMk/>
            <pc:sldMk cId="1955967471" sldId="1019"/>
            <ac:cxnSpMk id="54" creationId="{916C2D2A-9369-C22F-E2AF-E20B1C01C9F6}"/>
          </ac:cxnSpMkLst>
        </pc:cxnChg>
        <pc:cxnChg chg="add del mod">
          <ac:chgData name="rajuahmed1162021@gmail.com" userId="30f68a9591dbc57c" providerId="LiveId" clId="{025D549F-445A-462A-BCDF-6EE62F81CC2A}" dt="2024-05-02T09:58:54.455" v="6993" actId="478"/>
          <ac:cxnSpMkLst>
            <pc:docMk/>
            <pc:sldMk cId="1955967471" sldId="1019"/>
            <ac:cxnSpMk id="101" creationId="{295A7C35-42C9-1B06-CBC8-231E6958EABB}"/>
          </ac:cxnSpMkLst>
        </pc:cxnChg>
        <pc:cxnChg chg="add del mod">
          <ac:chgData name="rajuahmed1162021@gmail.com" userId="30f68a9591dbc57c" providerId="LiveId" clId="{025D549F-445A-462A-BCDF-6EE62F81CC2A}" dt="2024-05-02T09:58:55.974" v="6994" actId="478"/>
          <ac:cxnSpMkLst>
            <pc:docMk/>
            <pc:sldMk cId="1955967471" sldId="1019"/>
            <ac:cxnSpMk id="103" creationId="{EE485CB6-F0BF-9C27-AA06-6D8EFA06DA31}"/>
          </ac:cxnSpMkLst>
        </pc:cxnChg>
      </pc:sldChg>
      <pc:sldChg chg="addSp delSp modSp mod">
        <pc:chgData name="rajuahmed1162021@gmail.com" userId="30f68a9591dbc57c" providerId="LiveId" clId="{025D549F-445A-462A-BCDF-6EE62F81CC2A}" dt="2024-05-04T09:06:06.234" v="10466" actId="207"/>
        <pc:sldMkLst>
          <pc:docMk/>
          <pc:sldMk cId="2081207832" sldId="1020"/>
        </pc:sldMkLst>
        <pc:spChg chg="add mod ord">
          <ac:chgData name="rajuahmed1162021@gmail.com" userId="30f68a9591dbc57c" providerId="LiveId" clId="{025D549F-445A-462A-BCDF-6EE62F81CC2A}" dt="2024-05-04T09:06:06.234" v="10466" actId="207"/>
          <ac:spMkLst>
            <pc:docMk/>
            <pc:sldMk cId="2081207832" sldId="1020"/>
            <ac:spMk id="2" creationId="{F8FC5286-D99C-5D1D-9C7D-B1E6530857FD}"/>
          </ac:spMkLst>
        </pc:spChg>
        <pc:spChg chg="add del mod">
          <ac:chgData name="rajuahmed1162021@gmail.com" userId="30f68a9591dbc57c" providerId="LiveId" clId="{025D549F-445A-462A-BCDF-6EE62F81CC2A}" dt="2024-05-04T08:47:48.396" v="10402" actId="478"/>
          <ac:spMkLst>
            <pc:docMk/>
            <pc:sldMk cId="2081207832" sldId="1020"/>
            <ac:spMk id="3" creationId="{2A879106-65B4-68CE-1718-0C693BF8A031}"/>
          </ac:spMkLst>
        </pc:spChg>
        <pc:spChg chg="add del mod">
          <ac:chgData name="rajuahmed1162021@gmail.com" userId="30f68a9591dbc57c" providerId="LiveId" clId="{025D549F-445A-462A-BCDF-6EE62F81CC2A}" dt="2024-05-04T08:48:52.425" v="10415" actId="478"/>
          <ac:spMkLst>
            <pc:docMk/>
            <pc:sldMk cId="2081207832" sldId="1020"/>
            <ac:spMk id="4" creationId="{4C789D07-849E-97B2-F81F-3AC30173B07F}"/>
          </ac:spMkLst>
        </pc:spChg>
        <pc:spChg chg="add mod">
          <ac:chgData name="rajuahmed1162021@gmail.com" userId="30f68a9591dbc57c" providerId="LiveId" clId="{025D549F-445A-462A-BCDF-6EE62F81CC2A}" dt="2024-05-04T08:53:55.638" v="10431"/>
          <ac:spMkLst>
            <pc:docMk/>
            <pc:sldMk cId="2081207832" sldId="1020"/>
            <ac:spMk id="5" creationId="{65795824-AA13-BDF9-A8C5-6E326C7B8DCB}"/>
          </ac:spMkLst>
        </pc:spChg>
        <pc:spChg chg="add del mod">
          <ac:chgData name="rajuahmed1162021@gmail.com" userId="30f68a9591dbc57c" providerId="LiveId" clId="{025D549F-445A-462A-BCDF-6EE62F81CC2A}" dt="2024-05-02T09:46:53.481" v="6805" actId="478"/>
          <ac:spMkLst>
            <pc:docMk/>
            <pc:sldMk cId="2081207832" sldId="1020"/>
            <ac:spMk id="10" creationId="{475496D9-B547-1CCD-B714-DB510E9CE90F}"/>
          </ac:spMkLst>
        </pc:spChg>
        <pc:spChg chg="del mod topLvl">
          <ac:chgData name="rajuahmed1162021@gmail.com" userId="30f68a9591dbc57c" providerId="LiveId" clId="{025D549F-445A-462A-BCDF-6EE62F81CC2A}" dt="2024-05-02T09:53:18.862" v="6837" actId="478"/>
          <ac:spMkLst>
            <pc:docMk/>
            <pc:sldMk cId="2081207832" sldId="1020"/>
            <ac:spMk id="19" creationId="{242B3F7C-491B-BD42-B616-C0E142034291}"/>
          </ac:spMkLst>
        </pc:spChg>
        <pc:spChg chg="del mod topLvl">
          <ac:chgData name="rajuahmed1162021@gmail.com" userId="30f68a9591dbc57c" providerId="LiveId" clId="{025D549F-445A-462A-BCDF-6EE62F81CC2A}" dt="2024-05-02T09:53:18.862" v="6837" actId="478"/>
          <ac:spMkLst>
            <pc:docMk/>
            <pc:sldMk cId="2081207832" sldId="1020"/>
            <ac:spMk id="20" creationId="{A96A9C95-9147-F1E8-AA5C-5952D7B685E9}"/>
          </ac:spMkLst>
        </pc:spChg>
        <pc:spChg chg="del mod topLvl">
          <ac:chgData name="rajuahmed1162021@gmail.com" userId="30f68a9591dbc57c" providerId="LiveId" clId="{025D549F-445A-462A-BCDF-6EE62F81CC2A}" dt="2024-05-02T09:53:18.862" v="6837" actId="478"/>
          <ac:spMkLst>
            <pc:docMk/>
            <pc:sldMk cId="2081207832" sldId="1020"/>
            <ac:spMk id="21" creationId="{5A1EF124-5A60-A866-BA1F-6DBB86965851}"/>
          </ac:spMkLst>
        </pc:spChg>
        <pc:spChg chg="del mod topLvl">
          <ac:chgData name="rajuahmed1162021@gmail.com" userId="30f68a9591dbc57c" providerId="LiveId" clId="{025D549F-445A-462A-BCDF-6EE62F81CC2A}" dt="2024-05-02T09:53:18.862" v="6837" actId="478"/>
          <ac:spMkLst>
            <pc:docMk/>
            <pc:sldMk cId="2081207832" sldId="1020"/>
            <ac:spMk id="22" creationId="{677BB626-CD63-BA96-61C9-28DABC7F23FC}"/>
          </ac:spMkLst>
        </pc:spChg>
        <pc:spChg chg="del mod topLvl">
          <ac:chgData name="rajuahmed1162021@gmail.com" userId="30f68a9591dbc57c" providerId="LiveId" clId="{025D549F-445A-462A-BCDF-6EE62F81CC2A}" dt="2024-05-02T09:53:18.862" v="6837" actId="478"/>
          <ac:spMkLst>
            <pc:docMk/>
            <pc:sldMk cId="2081207832" sldId="1020"/>
            <ac:spMk id="23" creationId="{B6AB32EE-B0A6-AAE7-1A8A-E83F7DC2D121}"/>
          </ac:spMkLst>
        </pc:spChg>
        <pc:spChg chg="del mod topLvl">
          <ac:chgData name="rajuahmed1162021@gmail.com" userId="30f68a9591dbc57c" providerId="LiveId" clId="{025D549F-445A-462A-BCDF-6EE62F81CC2A}" dt="2024-05-02T09:53:18.862" v="6837" actId="478"/>
          <ac:spMkLst>
            <pc:docMk/>
            <pc:sldMk cId="2081207832" sldId="1020"/>
            <ac:spMk id="24" creationId="{BC110CF2-0CCE-1FD2-64F7-BF256066CEFE}"/>
          </ac:spMkLst>
        </pc:spChg>
        <pc:spChg chg="del mod topLvl">
          <ac:chgData name="rajuahmed1162021@gmail.com" userId="30f68a9591dbc57c" providerId="LiveId" clId="{025D549F-445A-462A-BCDF-6EE62F81CC2A}" dt="2024-05-02T09:53:18.862" v="6837" actId="478"/>
          <ac:spMkLst>
            <pc:docMk/>
            <pc:sldMk cId="2081207832" sldId="1020"/>
            <ac:spMk id="25" creationId="{9C75AB8F-7BA9-5B8C-7E41-738DAF076EA9}"/>
          </ac:spMkLst>
        </pc:spChg>
        <pc:spChg chg="del mod topLvl">
          <ac:chgData name="rajuahmed1162021@gmail.com" userId="30f68a9591dbc57c" providerId="LiveId" clId="{025D549F-445A-462A-BCDF-6EE62F81CC2A}" dt="2024-05-02T09:53:18.862" v="6837" actId="478"/>
          <ac:spMkLst>
            <pc:docMk/>
            <pc:sldMk cId="2081207832" sldId="1020"/>
            <ac:spMk id="26" creationId="{1CA656D0-6E6A-0309-327B-B2EA705B82D6}"/>
          </ac:spMkLst>
        </pc:spChg>
        <pc:spChg chg="del mod topLvl">
          <ac:chgData name="rajuahmed1162021@gmail.com" userId="30f68a9591dbc57c" providerId="LiveId" clId="{025D549F-445A-462A-BCDF-6EE62F81CC2A}" dt="2024-05-02T09:53:18.862" v="6837" actId="478"/>
          <ac:spMkLst>
            <pc:docMk/>
            <pc:sldMk cId="2081207832" sldId="1020"/>
            <ac:spMk id="27" creationId="{BFCFB443-D5B4-F113-C7F2-C0549E7A7B33}"/>
          </ac:spMkLst>
        </pc:spChg>
        <pc:spChg chg="del mod topLvl">
          <ac:chgData name="rajuahmed1162021@gmail.com" userId="30f68a9591dbc57c" providerId="LiveId" clId="{025D549F-445A-462A-BCDF-6EE62F81CC2A}" dt="2024-05-02T09:53:18.862" v="6837" actId="478"/>
          <ac:spMkLst>
            <pc:docMk/>
            <pc:sldMk cId="2081207832" sldId="1020"/>
            <ac:spMk id="28" creationId="{AAF78216-84AF-A598-7BE5-F1D641CA9582}"/>
          </ac:spMkLst>
        </pc:spChg>
        <pc:spChg chg="del mod topLvl">
          <ac:chgData name="rajuahmed1162021@gmail.com" userId="30f68a9591dbc57c" providerId="LiveId" clId="{025D549F-445A-462A-BCDF-6EE62F81CC2A}" dt="2024-05-02T09:53:18.862" v="6837" actId="478"/>
          <ac:spMkLst>
            <pc:docMk/>
            <pc:sldMk cId="2081207832" sldId="1020"/>
            <ac:spMk id="29" creationId="{D75E55DF-7859-27F4-67DB-E0C49F372B56}"/>
          </ac:spMkLst>
        </pc:spChg>
        <pc:spChg chg="del mod topLvl">
          <ac:chgData name="rajuahmed1162021@gmail.com" userId="30f68a9591dbc57c" providerId="LiveId" clId="{025D549F-445A-462A-BCDF-6EE62F81CC2A}" dt="2024-05-02T09:53:18.862" v="6837" actId="478"/>
          <ac:spMkLst>
            <pc:docMk/>
            <pc:sldMk cId="2081207832" sldId="1020"/>
            <ac:spMk id="30" creationId="{2E9B03C7-4821-DD25-F7FB-EBE3A18D30E9}"/>
          </ac:spMkLst>
        </pc:spChg>
        <pc:spChg chg="del mod topLvl">
          <ac:chgData name="rajuahmed1162021@gmail.com" userId="30f68a9591dbc57c" providerId="LiveId" clId="{025D549F-445A-462A-BCDF-6EE62F81CC2A}" dt="2024-05-02T09:53:18.862" v="6837" actId="478"/>
          <ac:spMkLst>
            <pc:docMk/>
            <pc:sldMk cId="2081207832" sldId="1020"/>
            <ac:spMk id="31" creationId="{90C09B52-C758-9B0D-58DE-6B7F79829DC6}"/>
          </ac:spMkLst>
        </pc:spChg>
        <pc:spChg chg="del mod topLvl">
          <ac:chgData name="rajuahmed1162021@gmail.com" userId="30f68a9591dbc57c" providerId="LiveId" clId="{025D549F-445A-462A-BCDF-6EE62F81CC2A}" dt="2024-05-02T09:53:18.862" v="6837" actId="478"/>
          <ac:spMkLst>
            <pc:docMk/>
            <pc:sldMk cId="2081207832" sldId="1020"/>
            <ac:spMk id="96" creationId="{1799C6BD-B854-3F99-4BA9-B55ED4BAA58B}"/>
          </ac:spMkLst>
        </pc:spChg>
        <pc:spChg chg="del">
          <ac:chgData name="rajuahmed1162021@gmail.com" userId="30f68a9591dbc57c" providerId="LiveId" clId="{025D549F-445A-462A-BCDF-6EE62F81CC2A}" dt="2024-05-02T09:46:53.481" v="6805" actId="478"/>
          <ac:spMkLst>
            <pc:docMk/>
            <pc:sldMk cId="2081207832" sldId="1020"/>
            <ac:spMk id="97" creationId="{4140044D-C29A-B1EB-1495-144E8E1BC885}"/>
          </ac:spMkLst>
        </pc:spChg>
        <pc:spChg chg="del">
          <ac:chgData name="rajuahmed1162021@gmail.com" userId="30f68a9591dbc57c" providerId="LiveId" clId="{025D549F-445A-462A-BCDF-6EE62F81CC2A}" dt="2024-05-02T09:46:53.481" v="6805" actId="478"/>
          <ac:spMkLst>
            <pc:docMk/>
            <pc:sldMk cId="2081207832" sldId="1020"/>
            <ac:spMk id="98" creationId="{28E2D824-D4B5-5DD7-DF0B-6C32B788D37E}"/>
          </ac:spMkLst>
        </pc:spChg>
        <pc:spChg chg="del">
          <ac:chgData name="rajuahmed1162021@gmail.com" userId="30f68a9591dbc57c" providerId="LiveId" clId="{025D549F-445A-462A-BCDF-6EE62F81CC2A}" dt="2024-05-02T09:46:53.481" v="6805" actId="478"/>
          <ac:spMkLst>
            <pc:docMk/>
            <pc:sldMk cId="2081207832" sldId="1020"/>
            <ac:spMk id="99" creationId="{9B9EDD4B-18B6-A3C6-4660-81904270620B}"/>
          </ac:spMkLst>
        </pc:spChg>
        <pc:spChg chg="del">
          <ac:chgData name="rajuahmed1162021@gmail.com" userId="30f68a9591dbc57c" providerId="LiveId" clId="{025D549F-445A-462A-BCDF-6EE62F81CC2A}" dt="2024-05-02T09:46:53.481" v="6805" actId="478"/>
          <ac:spMkLst>
            <pc:docMk/>
            <pc:sldMk cId="2081207832" sldId="1020"/>
            <ac:spMk id="100" creationId="{6D933BD7-22EA-56EC-E488-124C853663D5}"/>
          </ac:spMkLst>
        </pc:spChg>
        <pc:spChg chg="del">
          <ac:chgData name="rajuahmed1162021@gmail.com" userId="30f68a9591dbc57c" providerId="LiveId" clId="{025D549F-445A-462A-BCDF-6EE62F81CC2A}" dt="2024-05-02T09:46:53.481" v="6805" actId="478"/>
          <ac:spMkLst>
            <pc:docMk/>
            <pc:sldMk cId="2081207832" sldId="1020"/>
            <ac:spMk id="101" creationId="{6EF823C0-C91B-47D9-2767-6E6F9DFFCC86}"/>
          </ac:spMkLst>
        </pc:spChg>
        <pc:spChg chg="del">
          <ac:chgData name="rajuahmed1162021@gmail.com" userId="30f68a9591dbc57c" providerId="LiveId" clId="{025D549F-445A-462A-BCDF-6EE62F81CC2A}" dt="2024-05-02T09:46:53.481" v="6805" actId="478"/>
          <ac:spMkLst>
            <pc:docMk/>
            <pc:sldMk cId="2081207832" sldId="1020"/>
            <ac:spMk id="102" creationId="{33CFDE40-AECA-C992-3139-4E0D6DD9BD2B}"/>
          </ac:spMkLst>
        </pc:spChg>
        <pc:spChg chg="del">
          <ac:chgData name="rajuahmed1162021@gmail.com" userId="30f68a9591dbc57c" providerId="LiveId" clId="{025D549F-445A-462A-BCDF-6EE62F81CC2A}" dt="2024-05-02T09:46:53.481" v="6805" actId="478"/>
          <ac:spMkLst>
            <pc:docMk/>
            <pc:sldMk cId="2081207832" sldId="1020"/>
            <ac:spMk id="103" creationId="{B5C03039-32FE-24CA-613D-243FF3D11ECC}"/>
          </ac:spMkLst>
        </pc:spChg>
        <pc:spChg chg="del mod topLvl">
          <ac:chgData name="rajuahmed1162021@gmail.com" userId="30f68a9591dbc57c" providerId="LiveId" clId="{025D549F-445A-462A-BCDF-6EE62F81CC2A}" dt="2024-05-02T09:53:18.862" v="6837" actId="478"/>
          <ac:spMkLst>
            <pc:docMk/>
            <pc:sldMk cId="2081207832" sldId="1020"/>
            <ac:spMk id="104" creationId="{E569CC9A-8210-B691-058C-2C5CE7D2E390}"/>
          </ac:spMkLst>
        </pc:spChg>
        <pc:spChg chg="del mod topLvl">
          <ac:chgData name="rajuahmed1162021@gmail.com" userId="30f68a9591dbc57c" providerId="LiveId" clId="{025D549F-445A-462A-BCDF-6EE62F81CC2A}" dt="2024-05-02T09:53:18.862" v="6837" actId="478"/>
          <ac:spMkLst>
            <pc:docMk/>
            <pc:sldMk cId="2081207832" sldId="1020"/>
            <ac:spMk id="105" creationId="{250D9184-FB83-DA18-63AB-92034DFB50D5}"/>
          </ac:spMkLst>
        </pc:spChg>
        <pc:spChg chg="del mod topLvl">
          <ac:chgData name="rajuahmed1162021@gmail.com" userId="30f68a9591dbc57c" providerId="LiveId" clId="{025D549F-445A-462A-BCDF-6EE62F81CC2A}" dt="2024-05-02T09:53:18.862" v="6837" actId="478"/>
          <ac:spMkLst>
            <pc:docMk/>
            <pc:sldMk cId="2081207832" sldId="1020"/>
            <ac:spMk id="106" creationId="{57AA8FA1-FFA3-5528-9E10-FB94DB87CE83}"/>
          </ac:spMkLst>
        </pc:spChg>
        <pc:spChg chg="del mod topLvl">
          <ac:chgData name="rajuahmed1162021@gmail.com" userId="30f68a9591dbc57c" providerId="LiveId" clId="{025D549F-445A-462A-BCDF-6EE62F81CC2A}" dt="2024-05-02T09:53:18.862" v="6837" actId="478"/>
          <ac:spMkLst>
            <pc:docMk/>
            <pc:sldMk cId="2081207832" sldId="1020"/>
            <ac:spMk id="107" creationId="{87728F25-4D74-277C-5853-45A1B6836F4A}"/>
          </ac:spMkLst>
        </pc:spChg>
        <pc:spChg chg="del mod topLvl">
          <ac:chgData name="rajuahmed1162021@gmail.com" userId="30f68a9591dbc57c" providerId="LiveId" clId="{025D549F-445A-462A-BCDF-6EE62F81CC2A}" dt="2024-05-02T09:53:18.862" v="6837" actId="478"/>
          <ac:spMkLst>
            <pc:docMk/>
            <pc:sldMk cId="2081207832" sldId="1020"/>
            <ac:spMk id="108" creationId="{AA655502-05E7-8F76-5B3B-E2F0320D4446}"/>
          </ac:spMkLst>
        </pc:spChg>
        <pc:spChg chg="del mod topLvl">
          <ac:chgData name="rajuahmed1162021@gmail.com" userId="30f68a9591dbc57c" providerId="LiveId" clId="{025D549F-445A-462A-BCDF-6EE62F81CC2A}" dt="2024-05-02T09:53:18.862" v="6837" actId="478"/>
          <ac:spMkLst>
            <pc:docMk/>
            <pc:sldMk cId="2081207832" sldId="1020"/>
            <ac:spMk id="109" creationId="{22B00B8F-AB03-13E7-D0E4-F79D28DE302E}"/>
          </ac:spMkLst>
        </pc:spChg>
        <pc:spChg chg="del mod topLvl">
          <ac:chgData name="rajuahmed1162021@gmail.com" userId="30f68a9591dbc57c" providerId="LiveId" clId="{025D549F-445A-462A-BCDF-6EE62F81CC2A}" dt="2024-05-02T09:53:18.862" v="6837" actId="478"/>
          <ac:spMkLst>
            <pc:docMk/>
            <pc:sldMk cId="2081207832" sldId="1020"/>
            <ac:spMk id="110" creationId="{D23FF3A3-A7F4-CFDF-6E34-99D0A224E5C2}"/>
          </ac:spMkLst>
        </pc:spChg>
        <pc:spChg chg="del mod topLvl">
          <ac:chgData name="rajuahmed1162021@gmail.com" userId="30f68a9591dbc57c" providerId="LiveId" clId="{025D549F-445A-462A-BCDF-6EE62F81CC2A}" dt="2024-05-02T09:53:18.862" v="6837" actId="478"/>
          <ac:spMkLst>
            <pc:docMk/>
            <pc:sldMk cId="2081207832" sldId="1020"/>
            <ac:spMk id="111" creationId="{7F660791-A340-5579-4EE8-7F813A711780}"/>
          </ac:spMkLst>
        </pc:spChg>
        <pc:spChg chg="del mod topLvl">
          <ac:chgData name="rajuahmed1162021@gmail.com" userId="30f68a9591dbc57c" providerId="LiveId" clId="{025D549F-445A-462A-BCDF-6EE62F81CC2A}" dt="2024-05-02T09:53:18.862" v="6837" actId="478"/>
          <ac:spMkLst>
            <pc:docMk/>
            <pc:sldMk cId="2081207832" sldId="1020"/>
            <ac:spMk id="112" creationId="{AD971BB5-584D-263F-A2B5-9E8699B5A603}"/>
          </ac:spMkLst>
        </pc:spChg>
        <pc:spChg chg="del mod topLvl">
          <ac:chgData name="rajuahmed1162021@gmail.com" userId="30f68a9591dbc57c" providerId="LiveId" clId="{025D549F-445A-462A-BCDF-6EE62F81CC2A}" dt="2024-05-02T09:53:18.862" v="6837" actId="478"/>
          <ac:spMkLst>
            <pc:docMk/>
            <pc:sldMk cId="2081207832" sldId="1020"/>
            <ac:spMk id="113" creationId="{67069382-49B5-E3B5-4C32-26CE079AB695}"/>
          </ac:spMkLst>
        </pc:spChg>
        <pc:spChg chg="del mod topLvl">
          <ac:chgData name="rajuahmed1162021@gmail.com" userId="30f68a9591dbc57c" providerId="LiveId" clId="{025D549F-445A-462A-BCDF-6EE62F81CC2A}" dt="2024-05-02T09:53:18.862" v="6837" actId="478"/>
          <ac:spMkLst>
            <pc:docMk/>
            <pc:sldMk cId="2081207832" sldId="1020"/>
            <ac:spMk id="114" creationId="{39130A47-3160-439D-FCB2-1EAADA4F712A}"/>
          </ac:spMkLst>
        </pc:spChg>
        <pc:spChg chg="del mod topLvl">
          <ac:chgData name="rajuahmed1162021@gmail.com" userId="30f68a9591dbc57c" providerId="LiveId" clId="{025D549F-445A-462A-BCDF-6EE62F81CC2A}" dt="2024-05-02T09:53:18.862" v="6837" actId="478"/>
          <ac:spMkLst>
            <pc:docMk/>
            <pc:sldMk cId="2081207832" sldId="1020"/>
            <ac:spMk id="115" creationId="{0DA6207A-284A-6228-9299-81E2F9C70FA5}"/>
          </ac:spMkLst>
        </pc:spChg>
        <pc:spChg chg="del mod topLvl">
          <ac:chgData name="rajuahmed1162021@gmail.com" userId="30f68a9591dbc57c" providerId="LiveId" clId="{025D549F-445A-462A-BCDF-6EE62F81CC2A}" dt="2024-05-02T09:53:18.862" v="6837" actId="478"/>
          <ac:spMkLst>
            <pc:docMk/>
            <pc:sldMk cId="2081207832" sldId="1020"/>
            <ac:spMk id="116" creationId="{868B85BD-D185-2DD4-81BB-530B768173FB}"/>
          </ac:spMkLst>
        </pc:spChg>
        <pc:spChg chg="del mod topLvl">
          <ac:chgData name="rajuahmed1162021@gmail.com" userId="30f68a9591dbc57c" providerId="LiveId" clId="{025D549F-445A-462A-BCDF-6EE62F81CC2A}" dt="2024-05-02T09:53:18.862" v="6837" actId="478"/>
          <ac:spMkLst>
            <pc:docMk/>
            <pc:sldMk cId="2081207832" sldId="1020"/>
            <ac:spMk id="117" creationId="{E574259C-85ED-38F1-7A13-6253AD6A975F}"/>
          </ac:spMkLst>
        </pc:spChg>
        <pc:spChg chg="del">
          <ac:chgData name="rajuahmed1162021@gmail.com" userId="30f68a9591dbc57c" providerId="LiveId" clId="{025D549F-445A-462A-BCDF-6EE62F81CC2A}" dt="2024-05-02T09:46:53.481" v="6805" actId="478"/>
          <ac:spMkLst>
            <pc:docMk/>
            <pc:sldMk cId="2081207832" sldId="1020"/>
            <ac:spMk id="118" creationId="{415BF09F-9999-907F-DCBC-D6F277C0FEE2}"/>
          </ac:spMkLst>
        </pc:spChg>
        <pc:spChg chg="del">
          <ac:chgData name="rajuahmed1162021@gmail.com" userId="30f68a9591dbc57c" providerId="LiveId" clId="{025D549F-445A-462A-BCDF-6EE62F81CC2A}" dt="2024-05-02T09:46:53.481" v="6805" actId="478"/>
          <ac:spMkLst>
            <pc:docMk/>
            <pc:sldMk cId="2081207832" sldId="1020"/>
            <ac:spMk id="119" creationId="{456E850D-B20F-6BFC-C7AF-9C00F3434824}"/>
          </ac:spMkLst>
        </pc:spChg>
        <pc:spChg chg="del">
          <ac:chgData name="rajuahmed1162021@gmail.com" userId="30f68a9591dbc57c" providerId="LiveId" clId="{025D549F-445A-462A-BCDF-6EE62F81CC2A}" dt="2024-05-02T09:46:53.481" v="6805" actId="478"/>
          <ac:spMkLst>
            <pc:docMk/>
            <pc:sldMk cId="2081207832" sldId="1020"/>
            <ac:spMk id="120" creationId="{5D686A8E-5F88-01C2-5BF2-94ABB1E46FAB}"/>
          </ac:spMkLst>
        </pc:spChg>
        <pc:spChg chg="del">
          <ac:chgData name="rajuahmed1162021@gmail.com" userId="30f68a9591dbc57c" providerId="LiveId" clId="{025D549F-445A-462A-BCDF-6EE62F81CC2A}" dt="2024-05-02T09:46:53.481" v="6805" actId="478"/>
          <ac:spMkLst>
            <pc:docMk/>
            <pc:sldMk cId="2081207832" sldId="1020"/>
            <ac:spMk id="121" creationId="{DB6E542D-34C4-D375-6F17-D679E18560E0}"/>
          </ac:spMkLst>
        </pc:spChg>
        <pc:spChg chg="del">
          <ac:chgData name="rajuahmed1162021@gmail.com" userId="30f68a9591dbc57c" providerId="LiveId" clId="{025D549F-445A-462A-BCDF-6EE62F81CC2A}" dt="2024-05-02T09:46:53.481" v="6805" actId="478"/>
          <ac:spMkLst>
            <pc:docMk/>
            <pc:sldMk cId="2081207832" sldId="1020"/>
            <ac:spMk id="122" creationId="{4FEEE80C-9AF2-4357-3CBA-ED2D86422999}"/>
          </ac:spMkLst>
        </pc:spChg>
        <pc:spChg chg="del mod topLvl">
          <ac:chgData name="rajuahmed1162021@gmail.com" userId="30f68a9591dbc57c" providerId="LiveId" clId="{025D549F-445A-462A-BCDF-6EE62F81CC2A}" dt="2024-05-02T09:53:18.862" v="6837" actId="478"/>
          <ac:spMkLst>
            <pc:docMk/>
            <pc:sldMk cId="2081207832" sldId="1020"/>
            <ac:spMk id="123" creationId="{5A227CA3-FDD8-1D3D-9848-598F774D70BF}"/>
          </ac:spMkLst>
        </pc:spChg>
        <pc:spChg chg="del mod topLvl">
          <ac:chgData name="rajuahmed1162021@gmail.com" userId="30f68a9591dbc57c" providerId="LiveId" clId="{025D549F-445A-462A-BCDF-6EE62F81CC2A}" dt="2024-05-02T09:53:18.862" v="6837" actId="478"/>
          <ac:spMkLst>
            <pc:docMk/>
            <pc:sldMk cId="2081207832" sldId="1020"/>
            <ac:spMk id="124" creationId="{08E0CAF2-8D01-552F-4EC3-E215BDA53565}"/>
          </ac:spMkLst>
        </pc:spChg>
        <pc:spChg chg="del mod topLvl">
          <ac:chgData name="rajuahmed1162021@gmail.com" userId="30f68a9591dbc57c" providerId="LiveId" clId="{025D549F-445A-462A-BCDF-6EE62F81CC2A}" dt="2024-05-02T09:53:18.862" v="6837" actId="478"/>
          <ac:spMkLst>
            <pc:docMk/>
            <pc:sldMk cId="2081207832" sldId="1020"/>
            <ac:spMk id="125" creationId="{E43F7C56-780E-C1D5-ED7B-1A18DF5414E5}"/>
          </ac:spMkLst>
        </pc:spChg>
        <pc:spChg chg="add del mod">
          <ac:chgData name="rajuahmed1162021@gmail.com" userId="30f68a9591dbc57c" providerId="LiveId" clId="{025D549F-445A-462A-BCDF-6EE62F81CC2A}" dt="2024-05-04T08:47:22.268" v="10394" actId="478"/>
          <ac:spMkLst>
            <pc:docMk/>
            <pc:sldMk cId="2081207832" sldId="1020"/>
            <ac:spMk id="181" creationId="{B8668391-D73E-0D1E-7323-D4524CAFF185}"/>
          </ac:spMkLst>
        </pc:spChg>
        <pc:spChg chg="add del mod ord">
          <ac:chgData name="rajuahmed1162021@gmail.com" userId="30f68a9591dbc57c" providerId="LiveId" clId="{025D549F-445A-462A-BCDF-6EE62F81CC2A}" dt="2024-05-04T08:48:50.865" v="10414" actId="21"/>
          <ac:spMkLst>
            <pc:docMk/>
            <pc:sldMk cId="2081207832" sldId="1020"/>
            <ac:spMk id="182" creationId="{65795824-AA13-BDF9-A8C5-6E326C7B8DCB}"/>
          </ac:spMkLst>
        </pc:spChg>
        <pc:spChg chg="add mod">
          <ac:chgData name="rajuahmed1162021@gmail.com" userId="30f68a9591dbc57c" providerId="LiveId" clId="{025D549F-445A-462A-BCDF-6EE62F81CC2A}" dt="2024-05-04T09:05:50.364" v="10465" actId="207"/>
          <ac:spMkLst>
            <pc:docMk/>
            <pc:sldMk cId="2081207832" sldId="1020"/>
            <ac:spMk id="183" creationId="{E46643D3-AB14-2EF7-4285-8817BA23B5C8}"/>
          </ac:spMkLst>
        </pc:spChg>
        <pc:grpChg chg="add del mod">
          <ac:chgData name="rajuahmed1162021@gmail.com" userId="30f68a9591dbc57c" providerId="LiveId" clId="{025D549F-445A-462A-BCDF-6EE62F81CC2A}" dt="2024-05-02T09:46:53.481" v="6805" actId="478"/>
          <ac:grpSpMkLst>
            <pc:docMk/>
            <pc:sldMk cId="2081207832" sldId="1020"/>
            <ac:grpSpMk id="5" creationId="{6562A43E-8F7E-ABFD-4091-4B77E5333522}"/>
          </ac:grpSpMkLst>
        </pc:grpChg>
        <pc:grpChg chg="add del mod">
          <ac:chgData name="rajuahmed1162021@gmail.com" userId="30f68a9591dbc57c" providerId="LiveId" clId="{025D549F-445A-462A-BCDF-6EE62F81CC2A}" dt="2024-05-02T10:38:09.589" v="7295" actId="478"/>
          <ac:grpSpMkLst>
            <pc:docMk/>
            <pc:sldMk cId="2081207832" sldId="1020"/>
            <ac:grpSpMk id="11" creationId="{24EDC5D0-A6CF-A054-3C27-029DF64004DD}"/>
          </ac:grpSpMkLst>
        </pc:grpChg>
        <pc:grpChg chg="add del mod">
          <ac:chgData name="rajuahmed1162021@gmail.com" userId="30f68a9591dbc57c" providerId="LiveId" clId="{025D549F-445A-462A-BCDF-6EE62F81CC2A}" dt="2024-05-02T09:52:31.882" v="6834" actId="165"/>
          <ac:grpSpMkLst>
            <pc:docMk/>
            <pc:sldMk cId="2081207832" sldId="1020"/>
            <ac:grpSpMk id="18" creationId="{2DBD2BB7-7CFB-8EB5-1301-D1296F372CE1}"/>
          </ac:grpSpMkLst>
        </pc:grpChg>
        <pc:grpChg chg="add del mod">
          <ac:chgData name="rajuahmed1162021@gmail.com" userId="30f68a9591dbc57c" providerId="LiveId" clId="{025D549F-445A-462A-BCDF-6EE62F81CC2A}" dt="2024-05-02T09:53:18.862" v="6837" actId="478"/>
          <ac:grpSpMkLst>
            <pc:docMk/>
            <pc:sldMk cId="2081207832" sldId="1020"/>
            <ac:grpSpMk id="152" creationId="{A0BEC253-913B-9339-2816-924FFDC1CEB8}"/>
          </ac:grpSpMkLst>
        </pc:grpChg>
        <pc:grpChg chg="add del mod">
          <ac:chgData name="rajuahmed1162021@gmail.com" userId="30f68a9591dbc57c" providerId="LiveId" clId="{025D549F-445A-462A-BCDF-6EE62F81CC2A}" dt="2024-05-02T10:14:40.215" v="7035" actId="478"/>
          <ac:grpSpMkLst>
            <pc:docMk/>
            <pc:sldMk cId="2081207832" sldId="1020"/>
            <ac:grpSpMk id="153" creationId="{A0BEC253-913B-9339-2816-924FFDC1CEB8}"/>
          </ac:grpSpMkLst>
        </pc:grpChg>
        <pc:picChg chg="del">
          <ac:chgData name="rajuahmed1162021@gmail.com" userId="30f68a9591dbc57c" providerId="LiveId" clId="{025D549F-445A-462A-BCDF-6EE62F81CC2A}" dt="2024-05-02T09:46:53.481" v="6805" actId="478"/>
          <ac:picMkLst>
            <pc:docMk/>
            <pc:sldMk cId="2081207832" sldId="1020"/>
            <ac:picMk id="2" creationId="{EE463EF5-186C-99BA-C53F-25AC7931DC05}"/>
          </ac:picMkLst>
        </pc:picChg>
        <pc:picChg chg="del">
          <ac:chgData name="rajuahmed1162021@gmail.com" userId="30f68a9591dbc57c" providerId="LiveId" clId="{025D549F-445A-462A-BCDF-6EE62F81CC2A}" dt="2024-05-02T09:46:53.481" v="6805" actId="478"/>
          <ac:picMkLst>
            <pc:docMk/>
            <pc:sldMk cId="2081207832" sldId="1020"/>
            <ac:picMk id="3" creationId="{D1390FE8-39F3-A641-58A7-C14289DD41B5}"/>
          </ac:picMkLst>
        </pc:picChg>
        <pc:picChg chg="del">
          <ac:chgData name="rajuahmed1162021@gmail.com" userId="30f68a9591dbc57c" providerId="LiveId" clId="{025D549F-445A-462A-BCDF-6EE62F81CC2A}" dt="2024-05-02T09:46:53.481" v="6805" actId="478"/>
          <ac:picMkLst>
            <pc:docMk/>
            <pc:sldMk cId="2081207832" sldId="1020"/>
            <ac:picMk id="4" creationId="{7D3EA95D-84CC-4CE3-A5CA-B25901E2E26A}"/>
          </ac:picMkLst>
        </pc:picChg>
        <pc:picChg chg="add del mod">
          <ac:chgData name="rajuahmed1162021@gmail.com" userId="30f68a9591dbc57c" providerId="LiveId" clId="{025D549F-445A-462A-BCDF-6EE62F81CC2A}" dt="2024-05-02T09:52:10.407" v="6829" actId="478"/>
          <ac:picMkLst>
            <pc:docMk/>
            <pc:sldMk cId="2081207832" sldId="1020"/>
            <ac:picMk id="17" creationId="{9576D3D0-1E97-CBC3-BC8E-27F8759C1AD6}"/>
          </ac:picMkLst>
        </pc:picChg>
        <pc:picChg chg="mod topLvl">
          <ac:chgData name="rajuahmed1162021@gmail.com" userId="30f68a9591dbc57c" providerId="LiveId" clId="{025D549F-445A-462A-BCDF-6EE62F81CC2A}" dt="2024-05-02T09:53:05.380" v="6835" actId="164"/>
          <ac:picMkLst>
            <pc:docMk/>
            <pc:sldMk cId="2081207832" sldId="1020"/>
            <ac:picMk id="126" creationId="{FC521753-35CE-FB4F-AB9A-2D5F63EC0001}"/>
          </ac:picMkLst>
        </pc:picChg>
        <pc:picChg chg="mod topLvl">
          <ac:chgData name="rajuahmed1162021@gmail.com" userId="30f68a9591dbc57c" providerId="LiveId" clId="{025D549F-445A-462A-BCDF-6EE62F81CC2A}" dt="2024-05-02T09:53:05.380" v="6835" actId="164"/>
          <ac:picMkLst>
            <pc:docMk/>
            <pc:sldMk cId="2081207832" sldId="1020"/>
            <ac:picMk id="127" creationId="{54E33AC1-3AB2-0642-5463-AAD0EB15E2E4}"/>
          </ac:picMkLst>
        </pc:picChg>
        <pc:picChg chg="mod topLvl">
          <ac:chgData name="rajuahmed1162021@gmail.com" userId="30f68a9591dbc57c" providerId="LiveId" clId="{025D549F-445A-462A-BCDF-6EE62F81CC2A}" dt="2024-05-02T09:53:05.380" v="6835" actId="164"/>
          <ac:picMkLst>
            <pc:docMk/>
            <pc:sldMk cId="2081207832" sldId="1020"/>
            <ac:picMk id="128" creationId="{97EA57A8-5FF2-5997-E613-29EFA74671F8}"/>
          </ac:picMkLst>
        </pc:picChg>
        <pc:picChg chg="mod topLvl">
          <ac:chgData name="rajuahmed1162021@gmail.com" userId="30f68a9591dbc57c" providerId="LiveId" clId="{025D549F-445A-462A-BCDF-6EE62F81CC2A}" dt="2024-05-02T09:53:05.380" v="6835" actId="164"/>
          <ac:picMkLst>
            <pc:docMk/>
            <pc:sldMk cId="2081207832" sldId="1020"/>
            <ac:picMk id="129" creationId="{60ADBD83-E36C-E7AC-DEA7-7C4B2EE05AB2}"/>
          </ac:picMkLst>
        </pc:picChg>
        <pc:picChg chg="mod topLvl">
          <ac:chgData name="rajuahmed1162021@gmail.com" userId="30f68a9591dbc57c" providerId="LiveId" clId="{025D549F-445A-462A-BCDF-6EE62F81CC2A}" dt="2024-05-02T09:53:05.380" v="6835" actId="164"/>
          <ac:picMkLst>
            <pc:docMk/>
            <pc:sldMk cId="2081207832" sldId="1020"/>
            <ac:picMk id="130" creationId="{EE029729-F37A-10AB-D0BF-FBEF7766D7FD}"/>
          </ac:picMkLst>
        </pc:picChg>
        <pc:picChg chg="mod topLvl">
          <ac:chgData name="rajuahmed1162021@gmail.com" userId="30f68a9591dbc57c" providerId="LiveId" clId="{025D549F-445A-462A-BCDF-6EE62F81CC2A}" dt="2024-05-02T09:53:05.380" v="6835" actId="164"/>
          <ac:picMkLst>
            <pc:docMk/>
            <pc:sldMk cId="2081207832" sldId="1020"/>
            <ac:picMk id="131" creationId="{7170D1FB-69F6-1C80-51A7-4AD23C66D88E}"/>
          </ac:picMkLst>
        </pc:picChg>
        <pc:picChg chg="mod topLvl">
          <ac:chgData name="rajuahmed1162021@gmail.com" userId="30f68a9591dbc57c" providerId="LiveId" clId="{025D549F-445A-462A-BCDF-6EE62F81CC2A}" dt="2024-05-02T09:53:05.380" v="6835" actId="164"/>
          <ac:picMkLst>
            <pc:docMk/>
            <pc:sldMk cId="2081207832" sldId="1020"/>
            <ac:picMk id="132" creationId="{9BF4F68A-0C27-E5C0-D5B8-96546E448DBF}"/>
          </ac:picMkLst>
        </pc:picChg>
        <pc:picChg chg="mod topLvl">
          <ac:chgData name="rajuahmed1162021@gmail.com" userId="30f68a9591dbc57c" providerId="LiveId" clId="{025D549F-445A-462A-BCDF-6EE62F81CC2A}" dt="2024-05-02T09:53:05.380" v="6835" actId="164"/>
          <ac:picMkLst>
            <pc:docMk/>
            <pc:sldMk cId="2081207832" sldId="1020"/>
            <ac:picMk id="133" creationId="{87AAAA27-C622-4A88-08A0-716AE7B5FEBD}"/>
          </ac:picMkLst>
        </pc:picChg>
        <pc:picChg chg="mod topLvl">
          <ac:chgData name="rajuahmed1162021@gmail.com" userId="30f68a9591dbc57c" providerId="LiveId" clId="{025D549F-445A-462A-BCDF-6EE62F81CC2A}" dt="2024-05-02T09:53:05.380" v="6835" actId="164"/>
          <ac:picMkLst>
            <pc:docMk/>
            <pc:sldMk cId="2081207832" sldId="1020"/>
            <ac:picMk id="134" creationId="{0EE82D93-F8D0-4A0F-3036-32306C3C3727}"/>
          </ac:picMkLst>
        </pc:picChg>
        <pc:picChg chg="mod topLvl">
          <ac:chgData name="rajuahmed1162021@gmail.com" userId="30f68a9591dbc57c" providerId="LiveId" clId="{025D549F-445A-462A-BCDF-6EE62F81CC2A}" dt="2024-05-02T09:53:05.380" v="6835" actId="164"/>
          <ac:picMkLst>
            <pc:docMk/>
            <pc:sldMk cId="2081207832" sldId="1020"/>
            <ac:picMk id="135" creationId="{D138C839-1508-2188-7E3E-496304C92C5E}"/>
          </ac:picMkLst>
        </pc:picChg>
        <pc:picChg chg="mod topLvl">
          <ac:chgData name="rajuahmed1162021@gmail.com" userId="30f68a9591dbc57c" providerId="LiveId" clId="{025D549F-445A-462A-BCDF-6EE62F81CC2A}" dt="2024-05-02T09:53:05.380" v="6835" actId="164"/>
          <ac:picMkLst>
            <pc:docMk/>
            <pc:sldMk cId="2081207832" sldId="1020"/>
            <ac:picMk id="136" creationId="{78243AEF-0310-5EA7-BD8B-A306E07956AB}"/>
          </ac:picMkLst>
        </pc:picChg>
        <pc:picChg chg="mod topLvl">
          <ac:chgData name="rajuahmed1162021@gmail.com" userId="30f68a9591dbc57c" providerId="LiveId" clId="{025D549F-445A-462A-BCDF-6EE62F81CC2A}" dt="2024-05-02T09:53:05.380" v="6835" actId="164"/>
          <ac:picMkLst>
            <pc:docMk/>
            <pc:sldMk cId="2081207832" sldId="1020"/>
            <ac:picMk id="137" creationId="{54256C07-4749-5A47-D8F3-DBE57298096D}"/>
          </ac:picMkLst>
        </pc:picChg>
        <pc:picChg chg="mod topLvl">
          <ac:chgData name="rajuahmed1162021@gmail.com" userId="30f68a9591dbc57c" providerId="LiveId" clId="{025D549F-445A-462A-BCDF-6EE62F81CC2A}" dt="2024-05-02T09:53:05.380" v="6835" actId="164"/>
          <ac:picMkLst>
            <pc:docMk/>
            <pc:sldMk cId="2081207832" sldId="1020"/>
            <ac:picMk id="138" creationId="{091A62F3-E000-C5F8-C2C1-11327667EBF1}"/>
          </ac:picMkLst>
        </pc:picChg>
        <pc:picChg chg="mod topLvl">
          <ac:chgData name="rajuahmed1162021@gmail.com" userId="30f68a9591dbc57c" providerId="LiveId" clId="{025D549F-445A-462A-BCDF-6EE62F81CC2A}" dt="2024-05-02T09:53:05.380" v="6835" actId="164"/>
          <ac:picMkLst>
            <pc:docMk/>
            <pc:sldMk cId="2081207832" sldId="1020"/>
            <ac:picMk id="139" creationId="{EB50D8F6-B56C-3C96-3E71-B7A5BBCFA2F8}"/>
          </ac:picMkLst>
        </pc:picChg>
        <pc:picChg chg="mod topLvl">
          <ac:chgData name="rajuahmed1162021@gmail.com" userId="30f68a9591dbc57c" providerId="LiveId" clId="{025D549F-445A-462A-BCDF-6EE62F81CC2A}" dt="2024-05-02T09:53:05.380" v="6835" actId="164"/>
          <ac:picMkLst>
            <pc:docMk/>
            <pc:sldMk cId="2081207832" sldId="1020"/>
            <ac:picMk id="140" creationId="{46E4F091-3E10-024F-B100-42132237DDC1}"/>
          </ac:picMkLst>
        </pc:picChg>
        <pc:picChg chg="mod topLvl">
          <ac:chgData name="rajuahmed1162021@gmail.com" userId="30f68a9591dbc57c" providerId="LiveId" clId="{025D549F-445A-462A-BCDF-6EE62F81CC2A}" dt="2024-05-02T09:53:05.380" v="6835" actId="164"/>
          <ac:picMkLst>
            <pc:docMk/>
            <pc:sldMk cId="2081207832" sldId="1020"/>
            <ac:picMk id="141" creationId="{033AA342-1002-C8F6-8655-E8E28605BFB0}"/>
          </ac:picMkLst>
        </pc:picChg>
        <pc:picChg chg="mod topLvl">
          <ac:chgData name="rajuahmed1162021@gmail.com" userId="30f68a9591dbc57c" providerId="LiveId" clId="{025D549F-445A-462A-BCDF-6EE62F81CC2A}" dt="2024-05-02T09:53:05.380" v="6835" actId="164"/>
          <ac:picMkLst>
            <pc:docMk/>
            <pc:sldMk cId="2081207832" sldId="1020"/>
            <ac:picMk id="142" creationId="{3A26BF05-8A3E-528C-6931-1A26970D1053}"/>
          </ac:picMkLst>
        </pc:picChg>
        <pc:picChg chg="mod topLvl">
          <ac:chgData name="rajuahmed1162021@gmail.com" userId="30f68a9591dbc57c" providerId="LiveId" clId="{025D549F-445A-462A-BCDF-6EE62F81CC2A}" dt="2024-05-02T09:53:05.380" v="6835" actId="164"/>
          <ac:picMkLst>
            <pc:docMk/>
            <pc:sldMk cId="2081207832" sldId="1020"/>
            <ac:picMk id="143" creationId="{91931E10-532D-2F29-0044-5BD0A7205551}"/>
          </ac:picMkLst>
        </pc:picChg>
        <pc:picChg chg="mod topLvl">
          <ac:chgData name="rajuahmed1162021@gmail.com" userId="30f68a9591dbc57c" providerId="LiveId" clId="{025D549F-445A-462A-BCDF-6EE62F81CC2A}" dt="2024-05-02T09:53:05.380" v="6835" actId="164"/>
          <ac:picMkLst>
            <pc:docMk/>
            <pc:sldMk cId="2081207832" sldId="1020"/>
            <ac:picMk id="144" creationId="{65C88A26-6568-2043-BA43-DB9962376CC4}"/>
          </ac:picMkLst>
        </pc:picChg>
        <pc:picChg chg="mod topLvl">
          <ac:chgData name="rajuahmed1162021@gmail.com" userId="30f68a9591dbc57c" providerId="LiveId" clId="{025D549F-445A-462A-BCDF-6EE62F81CC2A}" dt="2024-05-02T09:53:05.380" v="6835" actId="164"/>
          <ac:picMkLst>
            <pc:docMk/>
            <pc:sldMk cId="2081207832" sldId="1020"/>
            <ac:picMk id="145" creationId="{B1CFCEAF-5E13-D619-C002-170FFB98224B}"/>
          </ac:picMkLst>
        </pc:picChg>
        <pc:picChg chg="mod topLvl">
          <ac:chgData name="rajuahmed1162021@gmail.com" userId="30f68a9591dbc57c" providerId="LiveId" clId="{025D549F-445A-462A-BCDF-6EE62F81CC2A}" dt="2024-05-02T09:53:05.380" v="6835" actId="164"/>
          <ac:picMkLst>
            <pc:docMk/>
            <pc:sldMk cId="2081207832" sldId="1020"/>
            <ac:picMk id="146" creationId="{2B10DDA7-C793-5A0C-38D1-551CB59B8B84}"/>
          </ac:picMkLst>
        </pc:picChg>
        <pc:picChg chg="mod topLvl">
          <ac:chgData name="rajuahmed1162021@gmail.com" userId="30f68a9591dbc57c" providerId="LiveId" clId="{025D549F-445A-462A-BCDF-6EE62F81CC2A}" dt="2024-05-02T09:53:05.380" v="6835" actId="164"/>
          <ac:picMkLst>
            <pc:docMk/>
            <pc:sldMk cId="2081207832" sldId="1020"/>
            <ac:picMk id="147" creationId="{19C5AE7F-2E5C-A0B8-1A09-C61B213EEFE3}"/>
          </ac:picMkLst>
        </pc:picChg>
        <pc:picChg chg="mod topLvl">
          <ac:chgData name="rajuahmed1162021@gmail.com" userId="30f68a9591dbc57c" providerId="LiveId" clId="{025D549F-445A-462A-BCDF-6EE62F81CC2A}" dt="2024-05-02T09:53:05.380" v="6835" actId="164"/>
          <ac:picMkLst>
            <pc:docMk/>
            <pc:sldMk cId="2081207832" sldId="1020"/>
            <ac:picMk id="148" creationId="{EC49AD10-9DAA-B11B-0716-2C0DC7F8B6A6}"/>
          </ac:picMkLst>
        </pc:picChg>
        <pc:picChg chg="mod topLvl">
          <ac:chgData name="rajuahmed1162021@gmail.com" userId="30f68a9591dbc57c" providerId="LiveId" clId="{025D549F-445A-462A-BCDF-6EE62F81CC2A}" dt="2024-05-02T09:53:05.380" v="6835" actId="164"/>
          <ac:picMkLst>
            <pc:docMk/>
            <pc:sldMk cId="2081207832" sldId="1020"/>
            <ac:picMk id="149" creationId="{7C92EDF0-2C89-F9C9-A267-06E8A4D3679B}"/>
          </ac:picMkLst>
        </pc:picChg>
        <pc:picChg chg="mod topLvl">
          <ac:chgData name="rajuahmed1162021@gmail.com" userId="30f68a9591dbc57c" providerId="LiveId" clId="{025D549F-445A-462A-BCDF-6EE62F81CC2A}" dt="2024-05-02T09:53:05.380" v="6835" actId="164"/>
          <ac:picMkLst>
            <pc:docMk/>
            <pc:sldMk cId="2081207832" sldId="1020"/>
            <ac:picMk id="150" creationId="{60139918-A5EF-C5F8-32F1-B41B0007C81D}"/>
          </ac:picMkLst>
        </pc:picChg>
        <pc:picChg chg="mod topLvl">
          <ac:chgData name="rajuahmed1162021@gmail.com" userId="30f68a9591dbc57c" providerId="LiveId" clId="{025D549F-445A-462A-BCDF-6EE62F81CC2A}" dt="2024-05-02T09:53:05.380" v="6835" actId="164"/>
          <ac:picMkLst>
            <pc:docMk/>
            <pc:sldMk cId="2081207832" sldId="1020"/>
            <ac:picMk id="151" creationId="{06BE312F-F2F1-6214-9ABD-F5CD47F33BDC}"/>
          </ac:picMkLst>
        </pc:picChg>
        <pc:picChg chg="mod">
          <ac:chgData name="rajuahmed1162021@gmail.com" userId="30f68a9591dbc57c" providerId="LiveId" clId="{025D549F-445A-462A-BCDF-6EE62F81CC2A}" dt="2024-05-02T09:53:24.127" v="6839"/>
          <ac:picMkLst>
            <pc:docMk/>
            <pc:sldMk cId="2081207832" sldId="1020"/>
            <ac:picMk id="154" creationId="{FC521753-35CE-FB4F-AB9A-2D5F63EC0001}"/>
          </ac:picMkLst>
        </pc:picChg>
        <pc:picChg chg="mod">
          <ac:chgData name="rajuahmed1162021@gmail.com" userId="30f68a9591dbc57c" providerId="LiveId" clId="{025D549F-445A-462A-BCDF-6EE62F81CC2A}" dt="2024-05-02T09:53:24.127" v="6839"/>
          <ac:picMkLst>
            <pc:docMk/>
            <pc:sldMk cId="2081207832" sldId="1020"/>
            <ac:picMk id="155" creationId="{54E33AC1-3AB2-0642-5463-AAD0EB15E2E4}"/>
          </ac:picMkLst>
        </pc:picChg>
        <pc:picChg chg="mod">
          <ac:chgData name="rajuahmed1162021@gmail.com" userId="30f68a9591dbc57c" providerId="LiveId" clId="{025D549F-445A-462A-BCDF-6EE62F81CC2A}" dt="2024-05-02T09:53:24.127" v="6839"/>
          <ac:picMkLst>
            <pc:docMk/>
            <pc:sldMk cId="2081207832" sldId="1020"/>
            <ac:picMk id="156" creationId="{97EA57A8-5FF2-5997-E613-29EFA74671F8}"/>
          </ac:picMkLst>
        </pc:picChg>
        <pc:picChg chg="mod">
          <ac:chgData name="rajuahmed1162021@gmail.com" userId="30f68a9591dbc57c" providerId="LiveId" clId="{025D549F-445A-462A-BCDF-6EE62F81CC2A}" dt="2024-05-02T09:53:24.127" v="6839"/>
          <ac:picMkLst>
            <pc:docMk/>
            <pc:sldMk cId="2081207832" sldId="1020"/>
            <ac:picMk id="157" creationId="{60ADBD83-E36C-E7AC-DEA7-7C4B2EE05AB2}"/>
          </ac:picMkLst>
        </pc:picChg>
        <pc:picChg chg="mod">
          <ac:chgData name="rajuahmed1162021@gmail.com" userId="30f68a9591dbc57c" providerId="LiveId" clId="{025D549F-445A-462A-BCDF-6EE62F81CC2A}" dt="2024-05-02T09:53:24.127" v="6839"/>
          <ac:picMkLst>
            <pc:docMk/>
            <pc:sldMk cId="2081207832" sldId="1020"/>
            <ac:picMk id="158" creationId="{EE029729-F37A-10AB-D0BF-FBEF7766D7FD}"/>
          </ac:picMkLst>
        </pc:picChg>
        <pc:picChg chg="mod">
          <ac:chgData name="rajuahmed1162021@gmail.com" userId="30f68a9591dbc57c" providerId="LiveId" clId="{025D549F-445A-462A-BCDF-6EE62F81CC2A}" dt="2024-05-02T09:53:24.127" v="6839"/>
          <ac:picMkLst>
            <pc:docMk/>
            <pc:sldMk cId="2081207832" sldId="1020"/>
            <ac:picMk id="159" creationId="{7170D1FB-69F6-1C80-51A7-4AD23C66D88E}"/>
          </ac:picMkLst>
        </pc:picChg>
        <pc:picChg chg="mod">
          <ac:chgData name="rajuahmed1162021@gmail.com" userId="30f68a9591dbc57c" providerId="LiveId" clId="{025D549F-445A-462A-BCDF-6EE62F81CC2A}" dt="2024-05-02T09:53:24.127" v="6839"/>
          <ac:picMkLst>
            <pc:docMk/>
            <pc:sldMk cId="2081207832" sldId="1020"/>
            <ac:picMk id="160" creationId="{9BF4F68A-0C27-E5C0-D5B8-96546E448DBF}"/>
          </ac:picMkLst>
        </pc:picChg>
        <pc:picChg chg="mod">
          <ac:chgData name="rajuahmed1162021@gmail.com" userId="30f68a9591dbc57c" providerId="LiveId" clId="{025D549F-445A-462A-BCDF-6EE62F81CC2A}" dt="2024-05-02T09:53:24.127" v="6839"/>
          <ac:picMkLst>
            <pc:docMk/>
            <pc:sldMk cId="2081207832" sldId="1020"/>
            <ac:picMk id="161" creationId="{87AAAA27-C622-4A88-08A0-716AE7B5FEBD}"/>
          </ac:picMkLst>
        </pc:picChg>
        <pc:picChg chg="mod">
          <ac:chgData name="rajuahmed1162021@gmail.com" userId="30f68a9591dbc57c" providerId="LiveId" clId="{025D549F-445A-462A-BCDF-6EE62F81CC2A}" dt="2024-05-02T09:53:24.127" v="6839"/>
          <ac:picMkLst>
            <pc:docMk/>
            <pc:sldMk cId="2081207832" sldId="1020"/>
            <ac:picMk id="162" creationId="{0EE82D93-F8D0-4A0F-3036-32306C3C3727}"/>
          </ac:picMkLst>
        </pc:picChg>
        <pc:picChg chg="mod">
          <ac:chgData name="rajuahmed1162021@gmail.com" userId="30f68a9591dbc57c" providerId="LiveId" clId="{025D549F-445A-462A-BCDF-6EE62F81CC2A}" dt="2024-05-02T09:53:24.127" v="6839"/>
          <ac:picMkLst>
            <pc:docMk/>
            <pc:sldMk cId="2081207832" sldId="1020"/>
            <ac:picMk id="163" creationId="{D138C839-1508-2188-7E3E-496304C92C5E}"/>
          </ac:picMkLst>
        </pc:picChg>
        <pc:picChg chg="mod">
          <ac:chgData name="rajuahmed1162021@gmail.com" userId="30f68a9591dbc57c" providerId="LiveId" clId="{025D549F-445A-462A-BCDF-6EE62F81CC2A}" dt="2024-05-02T09:53:24.127" v="6839"/>
          <ac:picMkLst>
            <pc:docMk/>
            <pc:sldMk cId="2081207832" sldId="1020"/>
            <ac:picMk id="164" creationId="{78243AEF-0310-5EA7-BD8B-A306E07956AB}"/>
          </ac:picMkLst>
        </pc:picChg>
        <pc:picChg chg="mod">
          <ac:chgData name="rajuahmed1162021@gmail.com" userId="30f68a9591dbc57c" providerId="LiveId" clId="{025D549F-445A-462A-BCDF-6EE62F81CC2A}" dt="2024-05-02T09:53:24.127" v="6839"/>
          <ac:picMkLst>
            <pc:docMk/>
            <pc:sldMk cId="2081207832" sldId="1020"/>
            <ac:picMk id="165" creationId="{54256C07-4749-5A47-D8F3-DBE57298096D}"/>
          </ac:picMkLst>
        </pc:picChg>
        <pc:picChg chg="mod">
          <ac:chgData name="rajuahmed1162021@gmail.com" userId="30f68a9591dbc57c" providerId="LiveId" clId="{025D549F-445A-462A-BCDF-6EE62F81CC2A}" dt="2024-05-02T09:53:24.127" v="6839"/>
          <ac:picMkLst>
            <pc:docMk/>
            <pc:sldMk cId="2081207832" sldId="1020"/>
            <ac:picMk id="166" creationId="{091A62F3-E000-C5F8-C2C1-11327667EBF1}"/>
          </ac:picMkLst>
        </pc:picChg>
        <pc:picChg chg="mod">
          <ac:chgData name="rajuahmed1162021@gmail.com" userId="30f68a9591dbc57c" providerId="LiveId" clId="{025D549F-445A-462A-BCDF-6EE62F81CC2A}" dt="2024-05-02T09:53:24.127" v="6839"/>
          <ac:picMkLst>
            <pc:docMk/>
            <pc:sldMk cId="2081207832" sldId="1020"/>
            <ac:picMk id="167" creationId="{EB50D8F6-B56C-3C96-3E71-B7A5BBCFA2F8}"/>
          </ac:picMkLst>
        </pc:picChg>
        <pc:picChg chg="mod">
          <ac:chgData name="rajuahmed1162021@gmail.com" userId="30f68a9591dbc57c" providerId="LiveId" clId="{025D549F-445A-462A-BCDF-6EE62F81CC2A}" dt="2024-05-02T09:53:24.127" v="6839"/>
          <ac:picMkLst>
            <pc:docMk/>
            <pc:sldMk cId="2081207832" sldId="1020"/>
            <ac:picMk id="168" creationId="{46E4F091-3E10-024F-B100-42132237DDC1}"/>
          </ac:picMkLst>
        </pc:picChg>
        <pc:picChg chg="mod">
          <ac:chgData name="rajuahmed1162021@gmail.com" userId="30f68a9591dbc57c" providerId="LiveId" clId="{025D549F-445A-462A-BCDF-6EE62F81CC2A}" dt="2024-05-02T09:53:24.127" v="6839"/>
          <ac:picMkLst>
            <pc:docMk/>
            <pc:sldMk cId="2081207832" sldId="1020"/>
            <ac:picMk id="169" creationId="{033AA342-1002-C8F6-8655-E8E28605BFB0}"/>
          </ac:picMkLst>
        </pc:picChg>
        <pc:picChg chg="mod">
          <ac:chgData name="rajuahmed1162021@gmail.com" userId="30f68a9591dbc57c" providerId="LiveId" clId="{025D549F-445A-462A-BCDF-6EE62F81CC2A}" dt="2024-05-02T09:53:24.127" v="6839"/>
          <ac:picMkLst>
            <pc:docMk/>
            <pc:sldMk cId="2081207832" sldId="1020"/>
            <ac:picMk id="170" creationId="{3A26BF05-8A3E-528C-6931-1A26970D1053}"/>
          </ac:picMkLst>
        </pc:picChg>
        <pc:picChg chg="mod">
          <ac:chgData name="rajuahmed1162021@gmail.com" userId="30f68a9591dbc57c" providerId="LiveId" clId="{025D549F-445A-462A-BCDF-6EE62F81CC2A}" dt="2024-05-02T09:53:24.127" v="6839"/>
          <ac:picMkLst>
            <pc:docMk/>
            <pc:sldMk cId="2081207832" sldId="1020"/>
            <ac:picMk id="171" creationId="{91931E10-532D-2F29-0044-5BD0A7205551}"/>
          </ac:picMkLst>
        </pc:picChg>
        <pc:picChg chg="mod">
          <ac:chgData name="rajuahmed1162021@gmail.com" userId="30f68a9591dbc57c" providerId="LiveId" clId="{025D549F-445A-462A-BCDF-6EE62F81CC2A}" dt="2024-05-02T09:53:24.127" v="6839"/>
          <ac:picMkLst>
            <pc:docMk/>
            <pc:sldMk cId="2081207832" sldId="1020"/>
            <ac:picMk id="172" creationId="{65C88A26-6568-2043-BA43-DB9962376CC4}"/>
          </ac:picMkLst>
        </pc:picChg>
        <pc:picChg chg="mod">
          <ac:chgData name="rajuahmed1162021@gmail.com" userId="30f68a9591dbc57c" providerId="LiveId" clId="{025D549F-445A-462A-BCDF-6EE62F81CC2A}" dt="2024-05-02T09:53:24.127" v="6839"/>
          <ac:picMkLst>
            <pc:docMk/>
            <pc:sldMk cId="2081207832" sldId="1020"/>
            <ac:picMk id="173" creationId="{B1CFCEAF-5E13-D619-C002-170FFB98224B}"/>
          </ac:picMkLst>
        </pc:picChg>
        <pc:picChg chg="mod">
          <ac:chgData name="rajuahmed1162021@gmail.com" userId="30f68a9591dbc57c" providerId="LiveId" clId="{025D549F-445A-462A-BCDF-6EE62F81CC2A}" dt="2024-05-02T09:53:24.127" v="6839"/>
          <ac:picMkLst>
            <pc:docMk/>
            <pc:sldMk cId="2081207832" sldId="1020"/>
            <ac:picMk id="174" creationId="{2B10DDA7-C793-5A0C-38D1-551CB59B8B84}"/>
          </ac:picMkLst>
        </pc:picChg>
        <pc:picChg chg="mod">
          <ac:chgData name="rajuahmed1162021@gmail.com" userId="30f68a9591dbc57c" providerId="LiveId" clId="{025D549F-445A-462A-BCDF-6EE62F81CC2A}" dt="2024-05-02T09:53:24.127" v="6839"/>
          <ac:picMkLst>
            <pc:docMk/>
            <pc:sldMk cId="2081207832" sldId="1020"/>
            <ac:picMk id="175" creationId="{19C5AE7F-2E5C-A0B8-1A09-C61B213EEFE3}"/>
          </ac:picMkLst>
        </pc:picChg>
        <pc:picChg chg="mod">
          <ac:chgData name="rajuahmed1162021@gmail.com" userId="30f68a9591dbc57c" providerId="LiveId" clId="{025D549F-445A-462A-BCDF-6EE62F81CC2A}" dt="2024-05-02T09:53:24.127" v="6839"/>
          <ac:picMkLst>
            <pc:docMk/>
            <pc:sldMk cId="2081207832" sldId="1020"/>
            <ac:picMk id="176" creationId="{EC49AD10-9DAA-B11B-0716-2C0DC7F8B6A6}"/>
          </ac:picMkLst>
        </pc:picChg>
        <pc:picChg chg="mod">
          <ac:chgData name="rajuahmed1162021@gmail.com" userId="30f68a9591dbc57c" providerId="LiveId" clId="{025D549F-445A-462A-BCDF-6EE62F81CC2A}" dt="2024-05-02T09:53:24.127" v="6839"/>
          <ac:picMkLst>
            <pc:docMk/>
            <pc:sldMk cId="2081207832" sldId="1020"/>
            <ac:picMk id="177" creationId="{7C92EDF0-2C89-F9C9-A267-06E8A4D3679B}"/>
          </ac:picMkLst>
        </pc:picChg>
        <pc:picChg chg="mod">
          <ac:chgData name="rajuahmed1162021@gmail.com" userId="30f68a9591dbc57c" providerId="LiveId" clId="{025D549F-445A-462A-BCDF-6EE62F81CC2A}" dt="2024-05-02T09:53:24.127" v="6839"/>
          <ac:picMkLst>
            <pc:docMk/>
            <pc:sldMk cId="2081207832" sldId="1020"/>
            <ac:picMk id="178" creationId="{60139918-A5EF-C5F8-32F1-B41B0007C81D}"/>
          </ac:picMkLst>
        </pc:picChg>
        <pc:picChg chg="mod">
          <ac:chgData name="rajuahmed1162021@gmail.com" userId="30f68a9591dbc57c" providerId="LiveId" clId="{025D549F-445A-462A-BCDF-6EE62F81CC2A}" dt="2024-05-02T09:53:24.127" v="6839"/>
          <ac:picMkLst>
            <pc:docMk/>
            <pc:sldMk cId="2081207832" sldId="1020"/>
            <ac:picMk id="179" creationId="{06BE312F-F2F1-6214-9ABD-F5CD47F33BDC}"/>
          </ac:picMkLst>
        </pc:picChg>
        <pc:picChg chg="add del mod">
          <ac:chgData name="rajuahmed1162021@gmail.com" userId="30f68a9591dbc57c" providerId="LiveId" clId="{025D549F-445A-462A-BCDF-6EE62F81CC2A}" dt="2024-05-02T10:19:23.701" v="7119" actId="478"/>
          <ac:picMkLst>
            <pc:docMk/>
            <pc:sldMk cId="2081207832" sldId="1020"/>
            <ac:picMk id="180" creationId="{B5A42620-BF3A-3E49-EE59-B5A8FF985351}"/>
          </ac:picMkLst>
        </pc:picChg>
        <pc:cxnChg chg="mod">
          <ac:chgData name="rajuahmed1162021@gmail.com" userId="30f68a9591dbc57c" providerId="LiveId" clId="{025D549F-445A-462A-BCDF-6EE62F81CC2A}" dt="2024-05-02T06:19:20.471" v="5160"/>
          <ac:cxnSpMkLst>
            <pc:docMk/>
            <pc:sldMk cId="2081207832" sldId="1020"/>
            <ac:cxnSpMk id="6" creationId="{FA44DC8B-F8E4-C95B-6E3A-40625B83608D}"/>
          </ac:cxnSpMkLst>
        </pc:cxnChg>
        <pc:cxnChg chg="mod">
          <ac:chgData name="rajuahmed1162021@gmail.com" userId="30f68a9591dbc57c" providerId="LiveId" clId="{025D549F-445A-462A-BCDF-6EE62F81CC2A}" dt="2024-05-02T06:19:20.471" v="5160"/>
          <ac:cxnSpMkLst>
            <pc:docMk/>
            <pc:sldMk cId="2081207832" sldId="1020"/>
            <ac:cxnSpMk id="7" creationId="{26E50198-2F2C-65D3-510C-4C13FEEEF86D}"/>
          </ac:cxnSpMkLst>
        </pc:cxnChg>
        <pc:cxnChg chg="add mod">
          <ac:chgData name="rajuahmed1162021@gmail.com" userId="30f68a9591dbc57c" providerId="LiveId" clId="{025D549F-445A-462A-BCDF-6EE62F81CC2A}" dt="2024-05-04T09:05:43.628" v="10464" actId="208"/>
          <ac:cxnSpMkLst>
            <pc:docMk/>
            <pc:sldMk cId="2081207832" sldId="1020"/>
            <ac:cxnSpMk id="7" creationId="{35C5B836-7144-F85C-2E14-0D2615F5F5A8}"/>
          </ac:cxnSpMkLst>
        </pc:cxnChg>
        <pc:cxnChg chg="mod">
          <ac:chgData name="rajuahmed1162021@gmail.com" userId="30f68a9591dbc57c" providerId="LiveId" clId="{025D549F-445A-462A-BCDF-6EE62F81CC2A}" dt="2024-05-02T06:19:20.471" v="5160"/>
          <ac:cxnSpMkLst>
            <pc:docMk/>
            <pc:sldMk cId="2081207832" sldId="1020"/>
            <ac:cxnSpMk id="8" creationId="{A325BB0D-6B90-EFEF-D695-54F4E2DB77B3}"/>
          </ac:cxnSpMkLst>
        </pc:cxnChg>
        <pc:cxnChg chg="mod">
          <ac:chgData name="rajuahmed1162021@gmail.com" userId="30f68a9591dbc57c" providerId="LiveId" clId="{025D549F-445A-462A-BCDF-6EE62F81CC2A}" dt="2024-05-02T06:19:20.471" v="5160"/>
          <ac:cxnSpMkLst>
            <pc:docMk/>
            <pc:sldMk cId="2081207832" sldId="1020"/>
            <ac:cxnSpMk id="9" creationId="{A1314170-E733-3FC0-3285-0F14C67C7E42}"/>
          </ac:cxnSpMkLst>
        </pc:cxnChg>
        <pc:cxnChg chg="mod">
          <ac:chgData name="rajuahmed1162021@gmail.com" userId="30f68a9591dbc57c" providerId="LiveId" clId="{025D549F-445A-462A-BCDF-6EE62F81CC2A}" dt="2024-05-02T09:46:58.833" v="6806"/>
          <ac:cxnSpMkLst>
            <pc:docMk/>
            <pc:sldMk cId="2081207832" sldId="1020"/>
            <ac:cxnSpMk id="12" creationId="{8F604A98-CBBA-C64C-5DA2-1AD7CDE79BE6}"/>
          </ac:cxnSpMkLst>
        </pc:cxnChg>
        <pc:cxnChg chg="mod">
          <ac:chgData name="rajuahmed1162021@gmail.com" userId="30f68a9591dbc57c" providerId="LiveId" clId="{025D549F-445A-462A-BCDF-6EE62F81CC2A}" dt="2024-05-02T09:46:58.833" v="6806"/>
          <ac:cxnSpMkLst>
            <pc:docMk/>
            <pc:sldMk cId="2081207832" sldId="1020"/>
            <ac:cxnSpMk id="13" creationId="{09E30A19-F0B2-90C8-E603-45FDED9C9E9B}"/>
          </ac:cxnSpMkLst>
        </pc:cxnChg>
        <pc:cxnChg chg="mod">
          <ac:chgData name="rajuahmed1162021@gmail.com" userId="30f68a9591dbc57c" providerId="LiveId" clId="{025D549F-445A-462A-BCDF-6EE62F81CC2A}" dt="2024-05-02T09:46:58.833" v="6806"/>
          <ac:cxnSpMkLst>
            <pc:docMk/>
            <pc:sldMk cId="2081207832" sldId="1020"/>
            <ac:cxnSpMk id="14" creationId="{0716DF03-9165-CC03-E7A6-94880AD51ACE}"/>
          </ac:cxnSpMkLst>
        </pc:cxnChg>
        <pc:cxnChg chg="mod">
          <ac:chgData name="rajuahmed1162021@gmail.com" userId="30f68a9591dbc57c" providerId="LiveId" clId="{025D549F-445A-462A-BCDF-6EE62F81CC2A}" dt="2024-05-02T09:46:58.833" v="6806"/>
          <ac:cxnSpMkLst>
            <pc:docMk/>
            <pc:sldMk cId="2081207832" sldId="1020"/>
            <ac:cxnSpMk id="15" creationId="{19ECBEC8-292D-CD65-3590-75A8B262A2FC}"/>
          </ac:cxnSpMkLst>
        </pc:cxnChg>
      </pc:sldChg>
      <pc:sldChg chg="addSp delSp modSp mod chgLayout">
        <pc:chgData name="rajuahmed1162021@gmail.com" userId="30f68a9591dbc57c" providerId="LiveId" clId="{025D549F-445A-462A-BCDF-6EE62F81CC2A}" dt="2024-05-04T08:57:25.171" v="10449" actId="207"/>
        <pc:sldMkLst>
          <pc:docMk/>
          <pc:sldMk cId="2899450334" sldId="1021"/>
        </pc:sldMkLst>
        <pc:spChg chg="add del mod">
          <ac:chgData name="rajuahmed1162021@gmail.com" userId="30f68a9591dbc57c" providerId="LiveId" clId="{025D549F-445A-462A-BCDF-6EE62F81CC2A}" dt="2024-05-02T06:35:54.054" v="5452" actId="478"/>
          <ac:spMkLst>
            <pc:docMk/>
            <pc:sldMk cId="2899450334" sldId="1021"/>
            <ac:spMk id="2" creationId="{40F31ABF-8192-0246-1DE9-DE42D024E202}"/>
          </ac:spMkLst>
        </pc:spChg>
        <pc:spChg chg="del">
          <ac:chgData name="rajuahmed1162021@gmail.com" userId="30f68a9591dbc57c" providerId="LiveId" clId="{025D549F-445A-462A-BCDF-6EE62F81CC2A}" dt="2024-05-02T06:48:49.495" v="5808" actId="478"/>
          <ac:spMkLst>
            <pc:docMk/>
            <pc:sldMk cId="2899450334" sldId="1021"/>
            <ac:spMk id="7" creationId="{E393801B-C414-1E3B-15A0-8A420F50D6EE}"/>
          </ac:spMkLst>
        </pc:spChg>
        <pc:spChg chg="mod">
          <ac:chgData name="rajuahmed1162021@gmail.com" userId="30f68a9591dbc57c" providerId="LiveId" clId="{025D549F-445A-462A-BCDF-6EE62F81CC2A}" dt="2024-05-02T06:36:27.902" v="5460" actId="164"/>
          <ac:spMkLst>
            <pc:docMk/>
            <pc:sldMk cId="2899450334" sldId="1021"/>
            <ac:spMk id="8" creationId="{98BA86E9-005E-2D7A-A533-949195B223EA}"/>
          </ac:spMkLst>
        </pc:spChg>
        <pc:spChg chg="mod">
          <ac:chgData name="rajuahmed1162021@gmail.com" userId="30f68a9591dbc57c" providerId="LiveId" clId="{025D549F-445A-462A-BCDF-6EE62F81CC2A}" dt="2024-05-02T06:36:27.902" v="5460" actId="164"/>
          <ac:spMkLst>
            <pc:docMk/>
            <pc:sldMk cId="2899450334" sldId="1021"/>
            <ac:spMk id="9" creationId="{CFDB02C3-BD38-A532-9A1D-626AAF35054B}"/>
          </ac:spMkLst>
        </pc:spChg>
        <pc:spChg chg="mod">
          <ac:chgData name="rajuahmed1162021@gmail.com" userId="30f68a9591dbc57c" providerId="LiveId" clId="{025D549F-445A-462A-BCDF-6EE62F81CC2A}" dt="2024-05-02T06:36:27.902" v="5460" actId="164"/>
          <ac:spMkLst>
            <pc:docMk/>
            <pc:sldMk cId="2899450334" sldId="1021"/>
            <ac:spMk id="10" creationId="{5CC74BE9-7B38-5712-700C-C8E903B8C8E2}"/>
          </ac:spMkLst>
        </pc:spChg>
        <pc:spChg chg="add del mod">
          <ac:chgData name="rajuahmed1162021@gmail.com" userId="30f68a9591dbc57c" providerId="LiveId" clId="{025D549F-445A-462A-BCDF-6EE62F81CC2A}" dt="2024-05-02T06:35:59.253" v="5455" actId="478"/>
          <ac:spMkLst>
            <pc:docMk/>
            <pc:sldMk cId="2899450334" sldId="1021"/>
            <ac:spMk id="14" creationId="{B53DF461-3835-D0EF-0DAA-6720211B6950}"/>
          </ac:spMkLst>
        </pc:spChg>
        <pc:spChg chg="del mod">
          <ac:chgData name="rajuahmed1162021@gmail.com" userId="30f68a9591dbc57c" providerId="LiveId" clId="{025D549F-445A-462A-BCDF-6EE62F81CC2A}" dt="2024-05-02T06:36:23.365" v="5459" actId="478"/>
          <ac:spMkLst>
            <pc:docMk/>
            <pc:sldMk cId="2899450334" sldId="1021"/>
            <ac:spMk id="15" creationId="{143CCB28-566F-B545-81C8-EB82F5FC343E}"/>
          </ac:spMkLst>
        </pc:spChg>
        <pc:spChg chg="mod">
          <ac:chgData name="rajuahmed1162021@gmail.com" userId="30f68a9591dbc57c" providerId="LiveId" clId="{025D549F-445A-462A-BCDF-6EE62F81CC2A}" dt="2024-05-02T06:36:27.902" v="5460" actId="164"/>
          <ac:spMkLst>
            <pc:docMk/>
            <pc:sldMk cId="2899450334" sldId="1021"/>
            <ac:spMk id="16" creationId="{1CAE22EA-1CA9-AEAF-B1F8-05874FCC48C8}"/>
          </ac:spMkLst>
        </pc:spChg>
        <pc:spChg chg="mod">
          <ac:chgData name="rajuahmed1162021@gmail.com" userId="30f68a9591dbc57c" providerId="LiveId" clId="{025D549F-445A-462A-BCDF-6EE62F81CC2A}" dt="2024-05-02T06:36:27.902" v="5460" actId="164"/>
          <ac:spMkLst>
            <pc:docMk/>
            <pc:sldMk cId="2899450334" sldId="1021"/>
            <ac:spMk id="17" creationId="{6383E2E6-EE5A-68E2-C0DA-BEA73DF1B7E3}"/>
          </ac:spMkLst>
        </pc:spChg>
        <pc:spChg chg="mod">
          <ac:chgData name="rajuahmed1162021@gmail.com" userId="30f68a9591dbc57c" providerId="LiveId" clId="{025D549F-445A-462A-BCDF-6EE62F81CC2A}" dt="2024-05-02T06:36:27.902" v="5460" actId="164"/>
          <ac:spMkLst>
            <pc:docMk/>
            <pc:sldMk cId="2899450334" sldId="1021"/>
            <ac:spMk id="18" creationId="{BFE8811C-DEE4-FC7C-6DC9-C54B9A68971F}"/>
          </ac:spMkLst>
        </pc:spChg>
        <pc:spChg chg="mod">
          <ac:chgData name="rajuahmed1162021@gmail.com" userId="30f68a9591dbc57c" providerId="LiveId" clId="{025D549F-445A-462A-BCDF-6EE62F81CC2A}" dt="2024-05-02T06:36:27.902" v="5460" actId="164"/>
          <ac:spMkLst>
            <pc:docMk/>
            <pc:sldMk cId="2899450334" sldId="1021"/>
            <ac:spMk id="19" creationId="{9F570D34-D14B-32DB-BF28-AACA5296C60F}"/>
          </ac:spMkLst>
        </pc:spChg>
        <pc:spChg chg="mod">
          <ac:chgData name="rajuahmed1162021@gmail.com" userId="30f68a9591dbc57c" providerId="LiveId" clId="{025D549F-445A-462A-BCDF-6EE62F81CC2A}" dt="2024-05-02T06:36:27.902" v="5460" actId="164"/>
          <ac:spMkLst>
            <pc:docMk/>
            <pc:sldMk cId="2899450334" sldId="1021"/>
            <ac:spMk id="20" creationId="{F1601A0E-1E13-BDE1-7EE9-4F829286940E}"/>
          </ac:spMkLst>
        </pc:spChg>
        <pc:spChg chg="mod">
          <ac:chgData name="rajuahmed1162021@gmail.com" userId="30f68a9591dbc57c" providerId="LiveId" clId="{025D549F-445A-462A-BCDF-6EE62F81CC2A}" dt="2024-05-02T06:36:27.902" v="5460" actId="164"/>
          <ac:spMkLst>
            <pc:docMk/>
            <pc:sldMk cId="2899450334" sldId="1021"/>
            <ac:spMk id="21" creationId="{B21CAA1A-F2D9-7EA7-FBC4-79522898E795}"/>
          </ac:spMkLst>
        </pc:spChg>
        <pc:spChg chg="mod">
          <ac:chgData name="rajuahmed1162021@gmail.com" userId="30f68a9591dbc57c" providerId="LiveId" clId="{025D549F-445A-462A-BCDF-6EE62F81CC2A}" dt="2024-05-02T06:36:27.902" v="5460" actId="164"/>
          <ac:spMkLst>
            <pc:docMk/>
            <pc:sldMk cId="2899450334" sldId="1021"/>
            <ac:spMk id="22" creationId="{0BD7D66A-23F4-C39D-E3A0-35CB1EC38638}"/>
          </ac:spMkLst>
        </pc:spChg>
        <pc:spChg chg="mod">
          <ac:chgData name="rajuahmed1162021@gmail.com" userId="30f68a9591dbc57c" providerId="LiveId" clId="{025D549F-445A-462A-BCDF-6EE62F81CC2A}" dt="2024-05-02T06:36:27.902" v="5460" actId="164"/>
          <ac:spMkLst>
            <pc:docMk/>
            <pc:sldMk cId="2899450334" sldId="1021"/>
            <ac:spMk id="23" creationId="{3FE8F8C2-CA86-4DF7-F902-E8119BD96144}"/>
          </ac:spMkLst>
        </pc:spChg>
        <pc:spChg chg="add mod">
          <ac:chgData name="rajuahmed1162021@gmail.com" userId="30f68a9591dbc57c" providerId="LiveId" clId="{025D549F-445A-462A-BCDF-6EE62F81CC2A}" dt="2024-05-02T06:36:27.902" v="5460" actId="164"/>
          <ac:spMkLst>
            <pc:docMk/>
            <pc:sldMk cId="2899450334" sldId="1021"/>
            <ac:spMk id="24" creationId="{6AB80E09-C27F-F636-7505-C49568013B4C}"/>
          </ac:spMkLst>
        </pc:spChg>
        <pc:spChg chg="add del mod">
          <ac:chgData name="rajuahmed1162021@gmail.com" userId="30f68a9591dbc57c" providerId="LiveId" clId="{025D549F-445A-462A-BCDF-6EE62F81CC2A}" dt="2024-05-02T06:53:19.879" v="5868" actId="478"/>
          <ac:spMkLst>
            <pc:docMk/>
            <pc:sldMk cId="2899450334" sldId="1021"/>
            <ac:spMk id="26" creationId="{8C554463-F000-1C69-8AF1-88D34B44B84B}"/>
          </ac:spMkLst>
        </pc:spChg>
        <pc:spChg chg="add del mod">
          <ac:chgData name="rajuahmed1162021@gmail.com" userId="30f68a9591dbc57c" providerId="LiveId" clId="{025D549F-445A-462A-BCDF-6EE62F81CC2A}" dt="2024-05-02T06:53:19.879" v="5868" actId="478"/>
          <ac:spMkLst>
            <pc:docMk/>
            <pc:sldMk cId="2899450334" sldId="1021"/>
            <ac:spMk id="27" creationId="{3E01D939-8A89-6D64-E8D0-F4224BBD082C}"/>
          </ac:spMkLst>
        </pc:spChg>
        <pc:spChg chg="add del mod">
          <ac:chgData name="rajuahmed1162021@gmail.com" userId="30f68a9591dbc57c" providerId="LiveId" clId="{025D549F-445A-462A-BCDF-6EE62F81CC2A}" dt="2024-05-02T06:53:19.879" v="5868" actId="478"/>
          <ac:spMkLst>
            <pc:docMk/>
            <pc:sldMk cId="2899450334" sldId="1021"/>
            <ac:spMk id="28" creationId="{1E7CAC8B-99B9-E40A-35C0-1EA58A5E5FC8}"/>
          </ac:spMkLst>
        </pc:spChg>
        <pc:spChg chg="add del mod">
          <ac:chgData name="rajuahmed1162021@gmail.com" userId="30f68a9591dbc57c" providerId="LiveId" clId="{025D549F-445A-462A-BCDF-6EE62F81CC2A}" dt="2024-05-02T06:53:19.879" v="5868" actId="478"/>
          <ac:spMkLst>
            <pc:docMk/>
            <pc:sldMk cId="2899450334" sldId="1021"/>
            <ac:spMk id="29" creationId="{A58FDAA2-5F85-C32A-34AB-4D5E8A7C357E}"/>
          </ac:spMkLst>
        </pc:spChg>
        <pc:spChg chg="del">
          <ac:chgData name="rajuahmed1162021@gmail.com" userId="30f68a9591dbc57c" providerId="LiveId" clId="{025D549F-445A-462A-BCDF-6EE62F81CC2A}" dt="2024-05-02T06:48:49.495" v="5808" actId="478"/>
          <ac:spMkLst>
            <pc:docMk/>
            <pc:sldMk cId="2899450334" sldId="1021"/>
            <ac:spMk id="30" creationId="{7A64173B-1A31-7374-684C-7AC5666B16FA}"/>
          </ac:spMkLst>
        </pc:spChg>
        <pc:spChg chg="del">
          <ac:chgData name="rajuahmed1162021@gmail.com" userId="30f68a9591dbc57c" providerId="LiveId" clId="{025D549F-445A-462A-BCDF-6EE62F81CC2A}" dt="2024-05-02T06:48:49.495" v="5808" actId="478"/>
          <ac:spMkLst>
            <pc:docMk/>
            <pc:sldMk cId="2899450334" sldId="1021"/>
            <ac:spMk id="31" creationId="{4B3220E6-7BDB-0D0F-8F9F-06C6A4D97628}"/>
          </ac:spMkLst>
        </pc:spChg>
        <pc:spChg chg="del">
          <ac:chgData name="rajuahmed1162021@gmail.com" userId="30f68a9591dbc57c" providerId="LiveId" clId="{025D549F-445A-462A-BCDF-6EE62F81CC2A}" dt="2024-05-02T06:48:49.495" v="5808" actId="478"/>
          <ac:spMkLst>
            <pc:docMk/>
            <pc:sldMk cId="2899450334" sldId="1021"/>
            <ac:spMk id="32" creationId="{6009C2DE-0DFD-2C21-29FE-716C21322C72}"/>
          </ac:spMkLst>
        </pc:spChg>
        <pc:spChg chg="del">
          <ac:chgData name="rajuahmed1162021@gmail.com" userId="30f68a9591dbc57c" providerId="LiveId" clId="{025D549F-445A-462A-BCDF-6EE62F81CC2A}" dt="2024-05-02T06:48:49.495" v="5808" actId="478"/>
          <ac:spMkLst>
            <pc:docMk/>
            <pc:sldMk cId="2899450334" sldId="1021"/>
            <ac:spMk id="33" creationId="{058F5832-ED38-1E98-CDBD-54F32605130B}"/>
          </ac:spMkLst>
        </pc:spChg>
        <pc:spChg chg="del">
          <ac:chgData name="rajuahmed1162021@gmail.com" userId="30f68a9591dbc57c" providerId="LiveId" clId="{025D549F-445A-462A-BCDF-6EE62F81CC2A}" dt="2024-05-02T06:48:49.495" v="5808" actId="478"/>
          <ac:spMkLst>
            <pc:docMk/>
            <pc:sldMk cId="2899450334" sldId="1021"/>
            <ac:spMk id="34" creationId="{CB0FFE33-4A33-E2AD-E7A5-D9FE1D0FF4FE}"/>
          </ac:spMkLst>
        </pc:spChg>
        <pc:spChg chg="del">
          <ac:chgData name="rajuahmed1162021@gmail.com" userId="30f68a9591dbc57c" providerId="LiveId" clId="{025D549F-445A-462A-BCDF-6EE62F81CC2A}" dt="2024-05-02T06:48:49.495" v="5808" actId="478"/>
          <ac:spMkLst>
            <pc:docMk/>
            <pc:sldMk cId="2899450334" sldId="1021"/>
            <ac:spMk id="35" creationId="{8DF96EEF-6030-F32A-BE11-344914E466C5}"/>
          </ac:spMkLst>
        </pc:spChg>
        <pc:spChg chg="add del mod">
          <ac:chgData name="rajuahmed1162021@gmail.com" userId="30f68a9591dbc57c" providerId="LiveId" clId="{025D549F-445A-462A-BCDF-6EE62F81CC2A}" dt="2024-05-02T06:53:19.879" v="5868" actId="478"/>
          <ac:spMkLst>
            <pc:docMk/>
            <pc:sldMk cId="2899450334" sldId="1021"/>
            <ac:spMk id="36" creationId="{C5609A26-C147-24E4-5D7E-AF57A27CD765}"/>
          </ac:spMkLst>
        </pc:spChg>
        <pc:spChg chg="add del mod">
          <ac:chgData name="rajuahmed1162021@gmail.com" userId="30f68a9591dbc57c" providerId="LiveId" clId="{025D549F-445A-462A-BCDF-6EE62F81CC2A}" dt="2024-05-02T06:53:19.879" v="5868" actId="478"/>
          <ac:spMkLst>
            <pc:docMk/>
            <pc:sldMk cId="2899450334" sldId="1021"/>
            <ac:spMk id="37" creationId="{5C5B1294-BB27-D41B-F809-C1A8BC3F439E}"/>
          </ac:spMkLst>
        </pc:spChg>
        <pc:spChg chg="add del mod">
          <ac:chgData name="rajuahmed1162021@gmail.com" userId="30f68a9591dbc57c" providerId="LiveId" clId="{025D549F-445A-462A-BCDF-6EE62F81CC2A}" dt="2024-05-02T06:53:19.879" v="5868" actId="478"/>
          <ac:spMkLst>
            <pc:docMk/>
            <pc:sldMk cId="2899450334" sldId="1021"/>
            <ac:spMk id="38" creationId="{BA539546-BEAA-DCCC-2E2B-10C6F4D977B0}"/>
          </ac:spMkLst>
        </pc:spChg>
        <pc:spChg chg="add del mod">
          <ac:chgData name="rajuahmed1162021@gmail.com" userId="30f68a9591dbc57c" providerId="LiveId" clId="{025D549F-445A-462A-BCDF-6EE62F81CC2A}" dt="2024-05-02T06:53:19.879" v="5868" actId="478"/>
          <ac:spMkLst>
            <pc:docMk/>
            <pc:sldMk cId="2899450334" sldId="1021"/>
            <ac:spMk id="39" creationId="{708D2707-8349-0C8D-EB79-7BC44FB1D593}"/>
          </ac:spMkLst>
        </pc:spChg>
        <pc:spChg chg="add del mod">
          <ac:chgData name="rajuahmed1162021@gmail.com" userId="30f68a9591dbc57c" providerId="LiveId" clId="{025D549F-445A-462A-BCDF-6EE62F81CC2A}" dt="2024-05-02T06:53:19.879" v="5868" actId="478"/>
          <ac:spMkLst>
            <pc:docMk/>
            <pc:sldMk cId="2899450334" sldId="1021"/>
            <ac:spMk id="40" creationId="{3C8D13CB-DF62-14CF-EE6E-763493F5A2AF}"/>
          </ac:spMkLst>
        </pc:spChg>
        <pc:spChg chg="add mod">
          <ac:chgData name="rajuahmed1162021@gmail.com" userId="30f68a9591dbc57c" providerId="LiveId" clId="{025D549F-445A-462A-BCDF-6EE62F81CC2A}" dt="2024-05-02T06:53:39.549" v="5871" actId="164"/>
          <ac:spMkLst>
            <pc:docMk/>
            <pc:sldMk cId="2899450334" sldId="1021"/>
            <ac:spMk id="41" creationId="{297C4B0B-9344-FD5D-C5FB-27B15B24072E}"/>
          </ac:spMkLst>
        </pc:spChg>
        <pc:spChg chg="add mod">
          <ac:chgData name="rajuahmed1162021@gmail.com" userId="30f68a9591dbc57c" providerId="LiveId" clId="{025D549F-445A-462A-BCDF-6EE62F81CC2A}" dt="2024-05-02T06:53:39.549" v="5871" actId="164"/>
          <ac:spMkLst>
            <pc:docMk/>
            <pc:sldMk cId="2899450334" sldId="1021"/>
            <ac:spMk id="42" creationId="{D716D68B-33BE-D439-814F-0834E777AF1A}"/>
          </ac:spMkLst>
        </pc:spChg>
        <pc:spChg chg="add mod">
          <ac:chgData name="rajuahmed1162021@gmail.com" userId="30f68a9591dbc57c" providerId="LiveId" clId="{025D549F-445A-462A-BCDF-6EE62F81CC2A}" dt="2024-05-02T06:53:39.549" v="5871" actId="164"/>
          <ac:spMkLst>
            <pc:docMk/>
            <pc:sldMk cId="2899450334" sldId="1021"/>
            <ac:spMk id="43" creationId="{04437071-B588-553A-9753-0FB6C43B0E24}"/>
          </ac:spMkLst>
        </pc:spChg>
        <pc:spChg chg="add mod">
          <ac:chgData name="rajuahmed1162021@gmail.com" userId="30f68a9591dbc57c" providerId="LiveId" clId="{025D549F-445A-462A-BCDF-6EE62F81CC2A}" dt="2024-05-02T06:53:39.549" v="5871" actId="164"/>
          <ac:spMkLst>
            <pc:docMk/>
            <pc:sldMk cId="2899450334" sldId="1021"/>
            <ac:spMk id="44" creationId="{60AFA207-A5C1-7A26-45A2-C57535FA277D}"/>
          </ac:spMkLst>
        </pc:spChg>
        <pc:spChg chg="add mod">
          <ac:chgData name="rajuahmed1162021@gmail.com" userId="30f68a9591dbc57c" providerId="LiveId" clId="{025D549F-445A-462A-BCDF-6EE62F81CC2A}" dt="2024-05-02T06:53:44.844" v="5873" actId="164"/>
          <ac:spMkLst>
            <pc:docMk/>
            <pc:sldMk cId="2899450334" sldId="1021"/>
            <ac:spMk id="45" creationId="{96A27852-46BA-D9CA-71A9-A28D183A02A3}"/>
          </ac:spMkLst>
        </pc:spChg>
        <pc:spChg chg="add mod">
          <ac:chgData name="rajuahmed1162021@gmail.com" userId="30f68a9591dbc57c" providerId="LiveId" clId="{025D549F-445A-462A-BCDF-6EE62F81CC2A}" dt="2024-05-02T06:53:44.844" v="5873" actId="164"/>
          <ac:spMkLst>
            <pc:docMk/>
            <pc:sldMk cId="2899450334" sldId="1021"/>
            <ac:spMk id="46" creationId="{9C71600B-CB87-95D9-F82E-7A15501255F5}"/>
          </ac:spMkLst>
        </pc:spChg>
        <pc:spChg chg="add mod">
          <ac:chgData name="rajuahmed1162021@gmail.com" userId="30f68a9591dbc57c" providerId="LiveId" clId="{025D549F-445A-462A-BCDF-6EE62F81CC2A}" dt="2024-05-02T06:53:44.844" v="5873" actId="164"/>
          <ac:spMkLst>
            <pc:docMk/>
            <pc:sldMk cId="2899450334" sldId="1021"/>
            <ac:spMk id="47" creationId="{7BDE9F7F-F3DC-A557-EC71-81BA4DD010AF}"/>
          </ac:spMkLst>
        </pc:spChg>
        <pc:spChg chg="add mod">
          <ac:chgData name="rajuahmed1162021@gmail.com" userId="30f68a9591dbc57c" providerId="LiveId" clId="{025D549F-445A-462A-BCDF-6EE62F81CC2A}" dt="2024-05-02T06:53:44.844" v="5873" actId="164"/>
          <ac:spMkLst>
            <pc:docMk/>
            <pc:sldMk cId="2899450334" sldId="1021"/>
            <ac:spMk id="48" creationId="{CE8B9923-785C-53CD-646D-2F9924444AD3}"/>
          </ac:spMkLst>
        </pc:spChg>
        <pc:spChg chg="add mod">
          <ac:chgData name="rajuahmed1162021@gmail.com" userId="30f68a9591dbc57c" providerId="LiveId" clId="{025D549F-445A-462A-BCDF-6EE62F81CC2A}" dt="2024-05-02T06:53:42.460" v="5872" actId="164"/>
          <ac:spMkLst>
            <pc:docMk/>
            <pc:sldMk cId="2899450334" sldId="1021"/>
            <ac:spMk id="49" creationId="{89FAE4DF-DE39-8AE0-8E4A-61E60627F86B}"/>
          </ac:spMkLst>
        </pc:spChg>
        <pc:spChg chg="add mod">
          <ac:chgData name="rajuahmed1162021@gmail.com" userId="30f68a9591dbc57c" providerId="LiveId" clId="{025D549F-445A-462A-BCDF-6EE62F81CC2A}" dt="2024-05-02T06:53:42.460" v="5872" actId="164"/>
          <ac:spMkLst>
            <pc:docMk/>
            <pc:sldMk cId="2899450334" sldId="1021"/>
            <ac:spMk id="50" creationId="{62A8FDFB-90A9-E6C6-41FE-AE9C8E78CF5C}"/>
          </ac:spMkLst>
        </pc:spChg>
        <pc:spChg chg="add mod">
          <ac:chgData name="rajuahmed1162021@gmail.com" userId="30f68a9591dbc57c" providerId="LiveId" clId="{025D549F-445A-462A-BCDF-6EE62F81CC2A}" dt="2024-05-02T06:53:42.460" v="5872" actId="164"/>
          <ac:spMkLst>
            <pc:docMk/>
            <pc:sldMk cId="2899450334" sldId="1021"/>
            <ac:spMk id="51" creationId="{D891ADD0-6C44-3933-E768-DAB9EEC8D84D}"/>
          </ac:spMkLst>
        </pc:spChg>
        <pc:spChg chg="add mod">
          <ac:chgData name="rajuahmed1162021@gmail.com" userId="30f68a9591dbc57c" providerId="LiveId" clId="{025D549F-445A-462A-BCDF-6EE62F81CC2A}" dt="2024-05-02T06:53:42.460" v="5872" actId="164"/>
          <ac:spMkLst>
            <pc:docMk/>
            <pc:sldMk cId="2899450334" sldId="1021"/>
            <ac:spMk id="52" creationId="{0E118556-E892-8A5F-C8BC-2EFEC8800029}"/>
          </ac:spMkLst>
        </pc:spChg>
        <pc:spChg chg="add del mod">
          <ac:chgData name="rajuahmed1162021@gmail.com" userId="30f68a9591dbc57c" providerId="LiveId" clId="{025D549F-445A-462A-BCDF-6EE62F81CC2A}" dt="2024-05-02T06:58:35.396" v="6012" actId="478"/>
          <ac:spMkLst>
            <pc:docMk/>
            <pc:sldMk cId="2899450334" sldId="1021"/>
            <ac:spMk id="61" creationId="{59AB3BE7-0C89-80A4-8B58-D5F52B08609E}"/>
          </ac:spMkLst>
        </pc:spChg>
        <pc:spChg chg="add del mod">
          <ac:chgData name="rajuahmed1162021@gmail.com" userId="30f68a9591dbc57c" providerId="LiveId" clId="{025D549F-445A-462A-BCDF-6EE62F81CC2A}" dt="2024-05-02T09:08:54.524" v="6172" actId="478"/>
          <ac:spMkLst>
            <pc:docMk/>
            <pc:sldMk cId="2899450334" sldId="1021"/>
            <ac:spMk id="62" creationId="{07FE66CF-960B-49BA-2C25-F909345DBCF3}"/>
          </ac:spMkLst>
        </pc:spChg>
        <pc:spChg chg="mod topLvl">
          <ac:chgData name="rajuahmed1162021@gmail.com" userId="30f68a9591dbc57c" providerId="LiveId" clId="{025D549F-445A-462A-BCDF-6EE62F81CC2A}" dt="2024-05-02T09:03:08.645" v="6029" actId="164"/>
          <ac:spMkLst>
            <pc:docMk/>
            <pc:sldMk cId="2899450334" sldId="1021"/>
            <ac:spMk id="66" creationId="{F170E4A9-FC20-4910-F3EE-E1B93F777DD4}"/>
          </ac:spMkLst>
        </pc:spChg>
        <pc:spChg chg="mod topLvl">
          <ac:chgData name="rajuahmed1162021@gmail.com" userId="30f68a9591dbc57c" providerId="LiveId" clId="{025D549F-445A-462A-BCDF-6EE62F81CC2A}" dt="2024-05-02T09:03:08.645" v="6029" actId="164"/>
          <ac:spMkLst>
            <pc:docMk/>
            <pc:sldMk cId="2899450334" sldId="1021"/>
            <ac:spMk id="67" creationId="{7AE1B362-AEE8-9BFE-BF35-E7E67A6A665C}"/>
          </ac:spMkLst>
        </pc:spChg>
        <pc:spChg chg="mod topLvl">
          <ac:chgData name="rajuahmed1162021@gmail.com" userId="30f68a9591dbc57c" providerId="LiveId" clId="{025D549F-445A-462A-BCDF-6EE62F81CC2A}" dt="2024-05-02T09:03:08.645" v="6029" actId="164"/>
          <ac:spMkLst>
            <pc:docMk/>
            <pc:sldMk cId="2899450334" sldId="1021"/>
            <ac:spMk id="68" creationId="{4B59A9D8-1DC0-C2AE-E268-70FDE9C76547}"/>
          </ac:spMkLst>
        </pc:spChg>
        <pc:spChg chg="mod topLvl">
          <ac:chgData name="rajuahmed1162021@gmail.com" userId="30f68a9591dbc57c" providerId="LiveId" clId="{025D549F-445A-462A-BCDF-6EE62F81CC2A}" dt="2024-05-02T09:03:08.645" v="6029" actId="164"/>
          <ac:spMkLst>
            <pc:docMk/>
            <pc:sldMk cId="2899450334" sldId="1021"/>
            <ac:spMk id="69" creationId="{9AD22C82-E19D-156A-D92B-E201FBB1699B}"/>
          </ac:spMkLst>
        </pc:spChg>
        <pc:spChg chg="mod topLvl">
          <ac:chgData name="rajuahmed1162021@gmail.com" userId="30f68a9591dbc57c" providerId="LiveId" clId="{025D549F-445A-462A-BCDF-6EE62F81CC2A}" dt="2024-05-02T09:03:08.645" v="6029" actId="164"/>
          <ac:spMkLst>
            <pc:docMk/>
            <pc:sldMk cId="2899450334" sldId="1021"/>
            <ac:spMk id="70" creationId="{519F4225-8DAE-379A-AEA6-F2EB83B810D4}"/>
          </ac:spMkLst>
        </pc:spChg>
        <pc:spChg chg="mod topLvl">
          <ac:chgData name="rajuahmed1162021@gmail.com" userId="30f68a9591dbc57c" providerId="LiveId" clId="{025D549F-445A-462A-BCDF-6EE62F81CC2A}" dt="2024-05-02T09:03:08.645" v="6029" actId="164"/>
          <ac:spMkLst>
            <pc:docMk/>
            <pc:sldMk cId="2899450334" sldId="1021"/>
            <ac:spMk id="71" creationId="{564DB8A4-C163-AD5B-91FD-FC253489EF79}"/>
          </ac:spMkLst>
        </pc:spChg>
        <pc:spChg chg="mod topLvl">
          <ac:chgData name="rajuahmed1162021@gmail.com" userId="30f68a9591dbc57c" providerId="LiveId" clId="{025D549F-445A-462A-BCDF-6EE62F81CC2A}" dt="2024-05-02T09:03:08.645" v="6029" actId="164"/>
          <ac:spMkLst>
            <pc:docMk/>
            <pc:sldMk cId="2899450334" sldId="1021"/>
            <ac:spMk id="72" creationId="{527AC143-4D26-8F3F-48C3-13718F78FEE0}"/>
          </ac:spMkLst>
        </pc:spChg>
        <pc:spChg chg="mod topLvl">
          <ac:chgData name="rajuahmed1162021@gmail.com" userId="30f68a9591dbc57c" providerId="LiveId" clId="{025D549F-445A-462A-BCDF-6EE62F81CC2A}" dt="2024-05-02T09:03:08.645" v="6029" actId="164"/>
          <ac:spMkLst>
            <pc:docMk/>
            <pc:sldMk cId="2899450334" sldId="1021"/>
            <ac:spMk id="73" creationId="{40766F7B-F9FB-DEAB-4F26-6D6C42B657DB}"/>
          </ac:spMkLst>
        </pc:spChg>
        <pc:spChg chg="mod topLvl">
          <ac:chgData name="rajuahmed1162021@gmail.com" userId="30f68a9591dbc57c" providerId="LiveId" clId="{025D549F-445A-462A-BCDF-6EE62F81CC2A}" dt="2024-05-02T09:03:08.645" v="6029" actId="164"/>
          <ac:spMkLst>
            <pc:docMk/>
            <pc:sldMk cId="2899450334" sldId="1021"/>
            <ac:spMk id="74" creationId="{B0BEFC4B-9819-6395-3202-ADC7316A28B0}"/>
          </ac:spMkLst>
        </pc:spChg>
        <pc:spChg chg="mod topLvl">
          <ac:chgData name="rajuahmed1162021@gmail.com" userId="30f68a9591dbc57c" providerId="LiveId" clId="{025D549F-445A-462A-BCDF-6EE62F81CC2A}" dt="2024-05-02T09:03:08.645" v="6029" actId="164"/>
          <ac:spMkLst>
            <pc:docMk/>
            <pc:sldMk cId="2899450334" sldId="1021"/>
            <ac:spMk id="76" creationId="{BF074BF8-5E67-C1A3-6442-8FC72393EAF1}"/>
          </ac:spMkLst>
        </pc:spChg>
        <pc:spChg chg="mod topLvl">
          <ac:chgData name="rajuahmed1162021@gmail.com" userId="30f68a9591dbc57c" providerId="LiveId" clId="{025D549F-445A-462A-BCDF-6EE62F81CC2A}" dt="2024-05-02T09:03:08.645" v="6029" actId="164"/>
          <ac:spMkLst>
            <pc:docMk/>
            <pc:sldMk cId="2899450334" sldId="1021"/>
            <ac:spMk id="77" creationId="{08CF4BDD-CA18-1665-A6B6-AFB0923DF2EE}"/>
          </ac:spMkLst>
        </pc:spChg>
        <pc:spChg chg="mod topLvl">
          <ac:chgData name="rajuahmed1162021@gmail.com" userId="30f68a9591dbc57c" providerId="LiveId" clId="{025D549F-445A-462A-BCDF-6EE62F81CC2A}" dt="2024-05-02T09:03:08.645" v="6029" actId="164"/>
          <ac:spMkLst>
            <pc:docMk/>
            <pc:sldMk cId="2899450334" sldId="1021"/>
            <ac:spMk id="78" creationId="{4CE7C606-271B-34EF-7BBE-F4BC5DB064EF}"/>
          </ac:spMkLst>
        </pc:spChg>
        <pc:spChg chg="mod topLvl">
          <ac:chgData name="rajuahmed1162021@gmail.com" userId="30f68a9591dbc57c" providerId="LiveId" clId="{025D549F-445A-462A-BCDF-6EE62F81CC2A}" dt="2024-05-02T09:03:08.645" v="6029" actId="164"/>
          <ac:spMkLst>
            <pc:docMk/>
            <pc:sldMk cId="2899450334" sldId="1021"/>
            <ac:spMk id="79" creationId="{52403ADC-8F3E-F487-9B9D-194EE4753B96}"/>
          </ac:spMkLst>
        </pc:spChg>
        <pc:spChg chg="mod topLvl">
          <ac:chgData name="rajuahmed1162021@gmail.com" userId="30f68a9591dbc57c" providerId="LiveId" clId="{025D549F-445A-462A-BCDF-6EE62F81CC2A}" dt="2024-05-02T09:03:08.645" v="6029" actId="164"/>
          <ac:spMkLst>
            <pc:docMk/>
            <pc:sldMk cId="2899450334" sldId="1021"/>
            <ac:spMk id="80" creationId="{1CDFC7EE-A09E-86D1-AE85-7CF7C4176C75}"/>
          </ac:spMkLst>
        </pc:spChg>
        <pc:spChg chg="mod topLvl">
          <ac:chgData name="rajuahmed1162021@gmail.com" userId="30f68a9591dbc57c" providerId="LiveId" clId="{025D549F-445A-462A-BCDF-6EE62F81CC2A}" dt="2024-05-02T09:03:08.645" v="6029" actId="164"/>
          <ac:spMkLst>
            <pc:docMk/>
            <pc:sldMk cId="2899450334" sldId="1021"/>
            <ac:spMk id="81" creationId="{48E04272-796A-07AC-DD11-BFB1A6EF9645}"/>
          </ac:spMkLst>
        </pc:spChg>
        <pc:spChg chg="mod topLvl">
          <ac:chgData name="rajuahmed1162021@gmail.com" userId="30f68a9591dbc57c" providerId="LiveId" clId="{025D549F-445A-462A-BCDF-6EE62F81CC2A}" dt="2024-05-02T09:03:08.645" v="6029" actId="164"/>
          <ac:spMkLst>
            <pc:docMk/>
            <pc:sldMk cId="2899450334" sldId="1021"/>
            <ac:spMk id="82" creationId="{159AF5B1-C603-D8C7-B97E-EBB9520B448A}"/>
          </ac:spMkLst>
        </pc:spChg>
        <pc:spChg chg="mod topLvl">
          <ac:chgData name="rajuahmed1162021@gmail.com" userId="30f68a9591dbc57c" providerId="LiveId" clId="{025D549F-445A-462A-BCDF-6EE62F81CC2A}" dt="2024-05-02T09:03:08.645" v="6029" actId="164"/>
          <ac:spMkLst>
            <pc:docMk/>
            <pc:sldMk cId="2899450334" sldId="1021"/>
            <ac:spMk id="83" creationId="{0ECBFD37-1D56-8C48-3779-1551BABF5697}"/>
          </ac:spMkLst>
        </pc:spChg>
        <pc:spChg chg="mod topLvl">
          <ac:chgData name="rajuahmed1162021@gmail.com" userId="30f68a9591dbc57c" providerId="LiveId" clId="{025D549F-445A-462A-BCDF-6EE62F81CC2A}" dt="2024-05-02T09:03:08.645" v="6029" actId="164"/>
          <ac:spMkLst>
            <pc:docMk/>
            <pc:sldMk cId="2899450334" sldId="1021"/>
            <ac:spMk id="84" creationId="{3A0F3F03-942C-E45F-0F7E-2484D493306D}"/>
          </ac:spMkLst>
        </pc:spChg>
        <pc:spChg chg="mod topLvl">
          <ac:chgData name="rajuahmed1162021@gmail.com" userId="30f68a9591dbc57c" providerId="LiveId" clId="{025D549F-445A-462A-BCDF-6EE62F81CC2A}" dt="2024-05-02T09:03:08.645" v="6029" actId="164"/>
          <ac:spMkLst>
            <pc:docMk/>
            <pc:sldMk cId="2899450334" sldId="1021"/>
            <ac:spMk id="85" creationId="{2F63759E-03F0-EA3A-149D-C785E7F37714}"/>
          </ac:spMkLst>
        </pc:spChg>
        <pc:spChg chg="mod topLvl">
          <ac:chgData name="rajuahmed1162021@gmail.com" userId="30f68a9591dbc57c" providerId="LiveId" clId="{025D549F-445A-462A-BCDF-6EE62F81CC2A}" dt="2024-05-02T09:03:08.645" v="6029" actId="164"/>
          <ac:spMkLst>
            <pc:docMk/>
            <pc:sldMk cId="2899450334" sldId="1021"/>
            <ac:spMk id="86" creationId="{CB30C806-F953-6ECE-22C0-A71068516F77}"/>
          </ac:spMkLst>
        </pc:spChg>
        <pc:spChg chg="mod topLvl">
          <ac:chgData name="rajuahmed1162021@gmail.com" userId="30f68a9591dbc57c" providerId="LiveId" clId="{025D549F-445A-462A-BCDF-6EE62F81CC2A}" dt="2024-05-02T09:03:08.645" v="6029" actId="164"/>
          <ac:spMkLst>
            <pc:docMk/>
            <pc:sldMk cId="2899450334" sldId="1021"/>
            <ac:spMk id="87" creationId="{AACEC8F1-E3FA-97FE-BF29-F5D51CB78C95}"/>
          </ac:spMkLst>
        </pc:spChg>
        <pc:spChg chg="mod topLvl">
          <ac:chgData name="rajuahmed1162021@gmail.com" userId="30f68a9591dbc57c" providerId="LiveId" clId="{025D549F-445A-462A-BCDF-6EE62F81CC2A}" dt="2024-05-02T09:03:08.645" v="6029" actId="164"/>
          <ac:spMkLst>
            <pc:docMk/>
            <pc:sldMk cId="2899450334" sldId="1021"/>
            <ac:spMk id="88" creationId="{FF62A96D-7CE7-D276-A838-4104ACC511BD}"/>
          </ac:spMkLst>
        </pc:spChg>
        <pc:spChg chg="mod topLvl">
          <ac:chgData name="rajuahmed1162021@gmail.com" userId="30f68a9591dbc57c" providerId="LiveId" clId="{025D549F-445A-462A-BCDF-6EE62F81CC2A}" dt="2024-05-02T09:03:08.645" v="6029" actId="164"/>
          <ac:spMkLst>
            <pc:docMk/>
            <pc:sldMk cId="2899450334" sldId="1021"/>
            <ac:spMk id="89" creationId="{3542D525-5AC1-9352-322B-A83A69F59333}"/>
          </ac:spMkLst>
        </pc:spChg>
        <pc:spChg chg="mod topLvl">
          <ac:chgData name="rajuahmed1162021@gmail.com" userId="30f68a9591dbc57c" providerId="LiveId" clId="{025D549F-445A-462A-BCDF-6EE62F81CC2A}" dt="2024-05-02T09:03:08.645" v="6029" actId="164"/>
          <ac:spMkLst>
            <pc:docMk/>
            <pc:sldMk cId="2899450334" sldId="1021"/>
            <ac:spMk id="90" creationId="{0E60DC02-F39A-F491-EF4D-AD507774C886}"/>
          </ac:spMkLst>
        </pc:spChg>
        <pc:spChg chg="mod topLvl">
          <ac:chgData name="rajuahmed1162021@gmail.com" userId="30f68a9591dbc57c" providerId="LiveId" clId="{025D549F-445A-462A-BCDF-6EE62F81CC2A}" dt="2024-05-02T09:03:08.645" v="6029" actId="164"/>
          <ac:spMkLst>
            <pc:docMk/>
            <pc:sldMk cId="2899450334" sldId="1021"/>
            <ac:spMk id="100" creationId="{CBF13010-7F17-7611-C3CD-44F96A5A7465}"/>
          </ac:spMkLst>
        </pc:spChg>
        <pc:spChg chg="mod">
          <ac:chgData name="rajuahmed1162021@gmail.com" userId="30f68a9591dbc57c" providerId="LiveId" clId="{025D549F-445A-462A-BCDF-6EE62F81CC2A}" dt="2024-05-02T09:03:23.551" v="6033"/>
          <ac:spMkLst>
            <pc:docMk/>
            <pc:sldMk cId="2899450334" sldId="1021"/>
            <ac:spMk id="107" creationId="{F170E4A9-FC20-4910-F3EE-E1B93F777DD4}"/>
          </ac:spMkLst>
        </pc:spChg>
        <pc:spChg chg="mod">
          <ac:chgData name="rajuahmed1162021@gmail.com" userId="30f68a9591dbc57c" providerId="LiveId" clId="{025D549F-445A-462A-BCDF-6EE62F81CC2A}" dt="2024-05-02T09:03:23.551" v="6033"/>
          <ac:spMkLst>
            <pc:docMk/>
            <pc:sldMk cId="2899450334" sldId="1021"/>
            <ac:spMk id="108" creationId="{7AE1B362-AEE8-9BFE-BF35-E7E67A6A665C}"/>
          </ac:spMkLst>
        </pc:spChg>
        <pc:spChg chg="mod">
          <ac:chgData name="rajuahmed1162021@gmail.com" userId="30f68a9591dbc57c" providerId="LiveId" clId="{025D549F-445A-462A-BCDF-6EE62F81CC2A}" dt="2024-05-02T09:03:23.551" v="6033"/>
          <ac:spMkLst>
            <pc:docMk/>
            <pc:sldMk cId="2899450334" sldId="1021"/>
            <ac:spMk id="109" creationId="{4B59A9D8-1DC0-C2AE-E268-70FDE9C76547}"/>
          </ac:spMkLst>
        </pc:spChg>
        <pc:spChg chg="mod">
          <ac:chgData name="rajuahmed1162021@gmail.com" userId="30f68a9591dbc57c" providerId="LiveId" clId="{025D549F-445A-462A-BCDF-6EE62F81CC2A}" dt="2024-05-02T09:03:23.551" v="6033"/>
          <ac:spMkLst>
            <pc:docMk/>
            <pc:sldMk cId="2899450334" sldId="1021"/>
            <ac:spMk id="110" creationId="{9AD22C82-E19D-156A-D92B-E201FBB1699B}"/>
          </ac:spMkLst>
        </pc:spChg>
        <pc:spChg chg="mod">
          <ac:chgData name="rajuahmed1162021@gmail.com" userId="30f68a9591dbc57c" providerId="LiveId" clId="{025D549F-445A-462A-BCDF-6EE62F81CC2A}" dt="2024-05-02T09:03:23.551" v="6033"/>
          <ac:spMkLst>
            <pc:docMk/>
            <pc:sldMk cId="2899450334" sldId="1021"/>
            <ac:spMk id="111" creationId="{519F4225-8DAE-379A-AEA6-F2EB83B810D4}"/>
          </ac:spMkLst>
        </pc:spChg>
        <pc:spChg chg="mod">
          <ac:chgData name="rajuahmed1162021@gmail.com" userId="30f68a9591dbc57c" providerId="LiveId" clId="{025D549F-445A-462A-BCDF-6EE62F81CC2A}" dt="2024-05-02T09:03:23.551" v="6033"/>
          <ac:spMkLst>
            <pc:docMk/>
            <pc:sldMk cId="2899450334" sldId="1021"/>
            <ac:spMk id="112" creationId="{564DB8A4-C163-AD5B-91FD-FC253489EF79}"/>
          </ac:spMkLst>
        </pc:spChg>
        <pc:spChg chg="mod">
          <ac:chgData name="rajuahmed1162021@gmail.com" userId="30f68a9591dbc57c" providerId="LiveId" clId="{025D549F-445A-462A-BCDF-6EE62F81CC2A}" dt="2024-05-02T09:03:23.551" v="6033"/>
          <ac:spMkLst>
            <pc:docMk/>
            <pc:sldMk cId="2899450334" sldId="1021"/>
            <ac:spMk id="113" creationId="{527AC143-4D26-8F3F-48C3-13718F78FEE0}"/>
          </ac:spMkLst>
        </pc:spChg>
        <pc:spChg chg="mod">
          <ac:chgData name="rajuahmed1162021@gmail.com" userId="30f68a9591dbc57c" providerId="LiveId" clId="{025D549F-445A-462A-BCDF-6EE62F81CC2A}" dt="2024-05-02T09:03:23.551" v="6033"/>
          <ac:spMkLst>
            <pc:docMk/>
            <pc:sldMk cId="2899450334" sldId="1021"/>
            <ac:spMk id="114" creationId="{40766F7B-F9FB-DEAB-4F26-6D6C42B657DB}"/>
          </ac:spMkLst>
        </pc:spChg>
        <pc:spChg chg="mod">
          <ac:chgData name="rajuahmed1162021@gmail.com" userId="30f68a9591dbc57c" providerId="LiveId" clId="{025D549F-445A-462A-BCDF-6EE62F81CC2A}" dt="2024-05-02T09:03:23.551" v="6033"/>
          <ac:spMkLst>
            <pc:docMk/>
            <pc:sldMk cId="2899450334" sldId="1021"/>
            <ac:spMk id="115" creationId="{B0BEFC4B-9819-6395-3202-ADC7316A28B0}"/>
          </ac:spMkLst>
        </pc:spChg>
        <pc:spChg chg="mod">
          <ac:chgData name="rajuahmed1162021@gmail.com" userId="30f68a9591dbc57c" providerId="LiveId" clId="{025D549F-445A-462A-BCDF-6EE62F81CC2A}" dt="2024-05-02T09:03:23.551" v="6033"/>
          <ac:spMkLst>
            <pc:docMk/>
            <pc:sldMk cId="2899450334" sldId="1021"/>
            <ac:spMk id="116" creationId="{BF074BF8-5E67-C1A3-6442-8FC72393EAF1}"/>
          </ac:spMkLst>
        </pc:spChg>
        <pc:spChg chg="mod">
          <ac:chgData name="rajuahmed1162021@gmail.com" userId="30f68a9591dbc57c" providerId="LiveId" clId="{025D549F-445A-462A-BCDF-6EE62F81CC2A}" dt="2024-05-02T09:03:23.551" v="6033"/>
          <ac:spMkLst>
            <pc:docMk/>
            <pc:sldMk cId="2899450334" sldId="1021"/>
            <ac:spMk id="117" creationId="{08CF4BDD-CA18-1665-A6B6-AFB0923DF2EE}"/>
          </ac:spMkLst>
        </pc:spChg>
        <pc:spChg chg="mod">
          <ac:chgData name="rajuahmed1162021@gmail.com" userId="30f68a9591dbc57c" providerId="LiveId" clId="{025D549F-445A-462A-BCDF-6EE62F81CC2A}" dt="2024-05-02T09:03:23.551" v="6033"/>
          <ac:spMkLst>
            <pc:docMk/>
            <pc:sldMk cId="2899450334" sldId="1021"/>
            <ac:spMk id="118" creationId="{4CE7C606-271B-34EF-7BBE-F4BC5DB064EF}"/>
          </ac:spMkLst>
        </pc:spChg>
        <pc:spChg chg="mod">
          <ac:chgData name="rajuahmed1162021@gmail.com" userId="30f68a9591dbc57c" providerId="LiveId" clId="{025D549F-445A-462A-BCDF-6EE62F81CC2A}" dt="2024-05-02T09:03:23.551" v="6033"/>
          <ac:spMkLst>
            <pc:docMk/>
            <pc:sldMk cId="2899450334" sldId="1021"/>
            <ac:spMk id="119" creationId="{52403ADC-8F3E-F487-9B9D-194EE4753B96}"/>
          </ac:spMkLst>
        </pc:spChg>
        <pc:spChg chg="mod">
          <ac:chgData name="rajuahmed1162021@gmail.com" userId="30f68a9591dbc57c" providerId="LiveId" clId="{025D549F-445A-462A-BCDF-6EE62F81CC2A}" dt="2024-05-02T09:03:23.551" v="6033"/>
          <ac:spMkLst>
            <pc:docMk/>
            <pc:sldMk cId="2899450334" sldId="1021"/>
            <ac:spMk id="120" creationId="{1CDFC7EE-A09E-86D1-AE85-7CF7C4176C75}"/>
          </ac:spMkLst>
        </pc:spChg>
        <pc:spChg chg="mod">
          <ac:chgData name="rajuahmed1162021@gmail.com" userId="30f68a9591dbc57c" providerId="LiveId" clId="{025D549F-445A-462A-BCDF-6EE62F81CC2A}" dt="2024-05-02T09:03:23.551" v="6033"/>
          <ac:spMkLst>
            <pc:docMk/>
            <pc:sldMk cId="2899450334" sldId="1021"/>
            <ac:spMk id="121" creationId="{48E04272-796A-07AC-DD11-BFB1A6EF9645}"/>
          </ac:spMkLst>
        </pc:spChg>
        <pc:spChg chg="mod">
          <ac:chgData name="rajuahmed1162021@gmail.com" userId="30f68a9591dbc57c" providerId="LiveId" clId="{025D549F-445A-462A-BCDF-6EE62F81CC2A}" dt="2024-05-02T09:03:23.551" v="6033"/>
          <ac:spMkLst>
            <pc:docMk/>
            <pc:sldMk cId="2899450334" sldId="1021"/>
            <ac:spMk id="122" creationId="{159AF5B1-C603-D8C7-B97E-EBB9520B448A}"/>
          </ac:spMkLst>
        </pc:spChg>
        <pc:spChg chg="mod">
          <ac:chgData name="rajuahmed1162021@gmail.com" userId="30f68a9591dbc57c" providerId="LiveId" clId="{025D549F-445A-462A-BCDF-6EE62F81CC2A}" dt="2024-05-02T09:03:23.551" v="6033"/>
          <ac:spMkLst>
            <pc:docMk/>
            <pc:sldMk cId="2899450334" sldId="1021"/>
            <ac:spMk id="123" creationId="{0ECBFD37-1D56-8C48-3779-1551BABF5697}"/>
          </ac:spMkLst>
        </pc:spChg>
        <pc:spChg chg="mod">
          <ac:chgData name="rajuahmed1162021@gmail.com" userId="30f68a9591dbc57c" providerId="LiveId" clId="{025D549F-445A-462A-BCDF-6EE62F81CC2A}" dt="2024-05-02T09:03:23.551" v="6033"/>
          <ac:spMkLst>
            <pc:docMk/>
            <pc:sldMk cId="2899450334" sldId="1021"/>
            <ac:spMk id="124" creationId="{3A0F3F03-942C-E45F-0F7E-2484D493306D}"/>
          </ac:spMkLst>
        </pc:spChg>
        <pc:spChg chg="mod">
          <ac:chgData name="rajuahmed1162021@gmail.com" userId="30f68a9591dbc57c" providerId="LiveId" clId="{025D549F-445A-462A-BCDF-6EE62F81CC2A}" dt="2024-05-02T09:03:23.551" v="6033"/>
          <ac:spMkLst>
            <pc:docMk/>
            <pc:sldMk cId="2899450334" sldId="1021"/>
            <ac:spMk id="125" creationId="{2F63759E-03F0-EA3A-149D-C785E7F37714}"/>
          </ac:spMkLst>
        </pc:spChg>
        <pc:spChg chg="mod">
          <ac:chgData name="rajuahmed1162021@gmail.com" userId="30f68a9591dbc57c" providerId="LiveId" clId="{025D549F-445A-462A-BCDF-6EE62F81CC2A}" dt="2024-05-02T09:03:23.551" v="6033"/>
          <ac:spMkLst>
            <pc:docMk/>
            <pc:sldMk cId="2899450334" sldId="1021"/>
            <ac:spMk id="126" creationId="{CB30C806-F953-6ECE-22C0-A71068516F77}"/>
          </ac:spMkLst>
        </pc:spChg>
        <pc:spChg chg="mod">
          <ac:chgData name="rajuahmed1162021@gmail.com" userId="30f68a9591dbc57c" providerId="LiveId" clId="{025D549F-445A-462A-BCDF-6EE62F81CC2A}" dt="2024-05-02T09:03:23.551" v="6033"/>
          <ac:spMkLst>
            <pc:docMk/>
            <pc:sldMk cId="2899450334" sldId="1021"/>
            <ac:spMk id="127" creationId="{AACEC8F1-E3FA-97FE-BF29-F5D51CB78C95}"/>
          </ac:spMkLst>
        </pc:spChg>
        <pc:spChg chg="mod">
          <ac:chgData name="rajuahmed1162021@gmail.com" userId="30f68a9591dbc57c" providerId="LiveId" clId="{025D549F-445A-462A-BCDF-6EE62F81CC2A}" dt="2024-05-02T09:03:23.551" v="6033"/>
          <ac:spMkLst>
            <pc:docMk/>
            <pc:sldMk cId="2899450334" sldId="1021"/>
            <ac:spMk id="128" creationId="{FF62A96D-7CE7-D276-A838-4104ACC511BD}"/>
          </ac:spMkLst>
        </pc:spChg>
        <pc:spChg chg="mod">
          <ac:chgData name="rajuahmed1162021@gmail.com" userId="30f68a9591dbc57c" providerId="LiveId" clId="{025D549F-445A-462A-BCDF-6EE62F81CC2A}" dt="2024-05-02T09:03:23.551" v="6033"/>
          <ac:spMkLst>
            <pc:docMk/>
            <pc:sldMk cId="2899450334" sldId="1021"/>
            <ac:spMk id="129" creationId="{3542D525-5AC1-9352-322B-A83A69F59333}"/>
          </ac:spMkLst>
        </pc:spChg>
        <pc:spChg chg="mod">
          <ac:chgData name="rajuahmed1162021@gmail.com" userId="30f68a9591dbc57c" providerId="LiveId" clId="{025D549F-445A-462A-BCDF-6EE62F81CC2A}" dt="2024-05-02T09:03:23.551" v="6033"/>
          <ac:spMkLst>
            <pc:docMk/>
            <pc:sldMk cId="2899450334" sldId="1021"/>
            <ac:spMk id="130" creationId="{0E60DC02-F39A-F491-EF4D-AD507774C886}"/>
          </ac:spMkLst>
        </pc:spChg>
        <pc:spChg chg="mod">
          <ac:chgData name="rajuahmed1162021@gmail.com" userId="30f68a9591dbc57c" providerId="LiveId" clId="{025D549F-445A-462A-BCDF-6EE62F81CC2A}" dt="2024-05-02T09:03:23.551" v="6033"/>
          <ac:spMkLst>
            <pc:docMk/>
            <pc:sldMk cId="2899450334" sldId="1021"/>
            <ac:spMk id="131" creationId="{CBF13010-7F17-7611-C3CD-44F96A5A7465}"/>
          </ac:spMkLst>
        </pc:spChg>
        <pc:spChg chg="add mod">
          <ac:chgData name="rajuahmed1162021@gmail.com" userId="30f68a9591dbc57c" providerId="LiveId" clId="{025D549F-445A-462A-BCDF-6EE62F81CC2A}" dt="2024-05-02T09:28:03.893" v="6538" actId="1035"/>
          <ac:spMkLst>
            <pc:docMk/>
            <pc:sldMk cId="2899450334" sldId="1021"/>
            <ac:spMk id="137" creationId="{BF2A133D-AE69-C0C3-BAB7-D339D1F196AC}"/>
          </ac:spMkLst>
        </pc:spChg>
        <pc:spChg chg="add del mod">
          <ac:chgData name="rajuahmed1162021@gmail.com" userId="30f68a9591dbc57c" providerId="LiveId" clId="{025D549F-445A-462A-BCDF-6EE62F81CC2A}" dt="2024-05-02T09:29:03.258" v="6546" actId="21"/>
          <ac:spMkLst>
            <pc:docMk/>
            <pc:sldMk cId="2899450334" sldId="1021"/>
            <ac:spMk id="138" creationId="{67C6D857-083B-30AC-FA45-7A2EE9B80890}"/>
          </ac:spMkLst>
        </pc:spChg>
        <pc:spChg chg="add del mod">
          <ac:chgData name="rajuahmed1162021@gmail.com" userId="30f68a9591dbc57c" providerId="LiveId" clId="{025D549F-445A-462A-BCDF-6EE62F81CC2A}" dt="2024-05-02T09:15:48.890" v="6220" actId="478"/>
          <ac:spMkLst>
            <pc:docMk/>
            <pc:sldMk cId="2899450334" sldId="1021"/>
            <ac:spMk id="140" creationId="{A4A11C9F-B7AE-EAD8-EDFB-C7AC7498B0E6}"/>
          </ac:spMkLst>
        </pc:spChg>
        <pc:spChg chg="add del mod topLvl">
          <ac:chgData name="rajuahmed1162021@gmail.com" userId="30f68a9591dbc57c" providerId="LiveId" clId="{025D549F-445A-462A-BCDF-6EE62F81CC2A}" dt="2024-05-02T09:29:03.258" v="6546" actId="21"/>
          <ac:spMkLst>
            <pc:docMk/>
            <pc:sldMk cId="2899450334" sldId="1021"/>
            <ac:spMk id="141" creationId="{D3295825-C395-5C46-9A0D-60E77A61A92B}"/>
          </ac:spMkLst>
        </pc:spChg>
        <pc:spChg chg="add del mod topLvl">
          <ac:chgData name="rajuahmed1162021@gmail.com" userId="30f68a9591dbc57c" providerId="LiveId" clId="{025D549F-445A-462A-BCDF-6EE62F81CC2A}" dt="2024-05-02T09:29:03.258" v="6546" actId="21"/>
          <ac:spMkLst>
            <pc:docMk/>
            <pc:sldMk cId="2899450334" sldId="1021"/>
            <ac:spMk id="142" creationId="{A8DEA7BE-D8AB-177E-F444-C8735C5281B0}"/>
          </ac:spMkLst>
        </pc:spChg>
        <pc:spChg chg="add mod topLvl">
          <ac:chgData name="rajuahmed1162021@gmail.com" userId="30f68a9591dbc57c" providerId="LiveId" clId="{025D549F-445A-462A-BCDF-6EE62F81CC2A}" dt="2024-05-04T08:56:27.262" v="10443" actId="165"/>
          <ac:spMkLst>
            <pc:docMk/>
            <pc:sldMk cId="2899450334" sldId="1021"/>
            <ac:spMk id="143" creationId="{6C0066F0-6326-0EF9-4BC8-40E3A95F654C}"/>
          </ac:spMkLst>
        </pc:spChg>
        <pc:spChg chg="mod topLvl">
          <ac:chgData name="rajuahmed1162021@gmail.com" userId="30f68a9591dbc57c" providerId="LiveId" clId="{025D549F-445A-462A-BCDF-6EE62F81CC2A}" dt="2024-05-04T08:57:25.171" v="10449" actId="207"/>
          <ac:spMkLst>
            <pc:docMk/>
            <pc:sldMk cId="2899450334" sldId="1021"/>
            <ac:spMk id="145" creationId="{6BF7CF97-5B69-6D23-C353-820C0F85851C}"/>
          </ac:spMkLst>
        </pc:spChg>
        <pc:spChg chg="mod topLvl">
          <ac:chgData name="rajuahmed1162021@gmail.com" userId="30f68a9591dbc57c" providerId="LiveId" clId="{025D549F-445A-462A-BCDF-6EE62F81CC2A}" dt="2024-05-04T08:56:27.262" v="10443" actId="165"/>
          <ac:spMkLst>
            <pc:docMk/>
            <pc:sldMk cId="2899450334" sldId="1021"/>
            <ac:spMk id="146" creationId="{CCF9D639-CB57-ABE5-0DB1-3CE1FB60206D}"/>
          </ac:spMkLst>
        </pc:spChg>
        <pc:spChg chg="mod">
          <ac:chgData name="rajuahmed1162021@gmail.com" userId="30f68a9591dbc57c" providerId="LiveId" clId="{025D549F-445A-462A-BCDF-6EE62F81CC2A}" dt="2024-05-04T08:56:28.733" v="10444" actId="165"/>
          <ac:spMkLst>
            <pc:docMk/>
            <pc:sldMk cId="2899450334" sldId="1021"/>
            <ac:spMk id="152" creationId="{602F9644-6AF5-4BAE-9AEE-80999176E9C6}"/>
          </ac:spMkLst>
        </pc:spChg>
        <pc:spChg chg="mod">
          <ac:chgData name="rajuahmed1162021@gmail.com" userId="30f68a9591dbc57c" providerId="LiveId" clId="{025D549F-445A-462A-BCDF-6EE62F81CC2A}" dt="2024-05-04T08:56:28.733" v="10444" actId="165"/>
          <ac:spMkLst>
            <pc:docMk/>
            <pc:sldMk cId="2899450334" sldId="1021"/>
            <ac:spMk id="153" creationId="{9B519031-9305-843F-42A4-B0947CA91038}"/>
          </ac:spMkLst>
        </pc:spChg>
        <pc:spChg chg="mod">
          <ac:chgData name="rajuahmed1162021@gmail.com" userId="30f68a9591dbc57c" providerId="LiveId" clId="{025D549F-445A-462A-BCDF-6EE62F81CC2A}" dt="2024-05-04T08:56:28.733" v="10444" actId="165"/>
          <ac:spMkLst>
            <pc:docMk/>
            <pc:sldMk cId="2899450334" sldId="1021"/>
            <ac:spMk id="154" creationId="{7BBD580D-6BBD-E589-7B9D-C63CA00D7E45}"/>
          </ac:spMkLst>
        </pc:spChg>
        <pc:spChg chg="mod">
          <ac:chgData name="rajuahmed1162021@gmail.com" userId="30f68a9591dbc57c" providerId="LiveId" clId="{025D549F-445A-462A-BCDF-6EE62F81CC2A}" dt="2024-05-04T08:56:28.733" v="10444" actId="165"/>
          <ac:spMkLst>
            <pc:docMk/>
            <pc:sldMk cId="2899450334" sldId="1021"/>
            <ac:spMk id="155" creationId="{1B51AE16-45A3-0FA9-A413-31199391F92E}"/>
          </ac:spMkLst>
        </pc:spChg>
        <pc:spChg chg="mod">
          <ac:chgData name="rajuahmed1162021@gmail.com" userId="30f68a9591dbc57c" providerId="LiveId" clId="{025D549F-445A-462A-BCDF-6EE62F81CC2A}" dt="2024-05-04T08:56:28.733" v="10444" actId="165"/>
          <ac:spMkLst>
            <pc:docMk/>
            <pc:sldMk cId="2899450334" sldId="1021"/>
            <ac:spMk id="156" creationId="{A72A4EB2-557C-569E-65B0-10095D6E5A43}"/>
          </ac:spMkLst>
        </pc:spChg>
        <pc:spChg chg="mod">
          <ac:chgData name="rajuahmed1162021@gmail.com" userId="30f68a9591dbc57c" providerId="LiveId" clId="{025D549F-445A-462A-BCDF-6EE62F81CC2A}" dt="2024-05-04T08:56:28.733" v="10444" actId="165"/>
          <ac:spMkLst>
            <pc:docMk/>
            <pc:sldMk cId="2899450334" sldId="1021"/>
            <ac:spMk id="157" creationId="{2BF76EB6-699D-6D89-8A08-58DBD62CB58F}"/>
          </ac:spMkLst>
        </pc:spChg>
        <pc:spChg chg="mod">
          <ac:chgData name="rajuahmed1162021@gmail.com" userId="30f68a9591dbc57c" providerId="LiveId" clId="{025D549F-445A-462A-BCDF-6EE62F81CC2A}" dt="2024-05-04T08:56:28.733" v="10444" actId="165"/>
          <ac:spMkLst>
            <pc:docMk/>
            <pc:sldMk cId="2899450334" sldId="1021"/>
            <ac:spMk id="158" creationId="{520A7037-3124-E7BD-F593-628ED03FEF7D}"/>
          </ac:spMkLst>
        </pc:spChg>
        <pc:spChg chg="add mod topLvl">
          <ac:chgData name="rajuahmed1162021@gmail.com" userId="30f68a9591dbc57c" providerId="LiveId" clId="{025D549F-445A-462A-BCDF-6EE62F81CC2A}" dt="2024-05-04T08:56:27.262" v="10443" actId="165"/>
          <ac:spMkLst>
            <pc:docMk/>
            <pc:sldMk cId="2899450334" sldId="1021"/>
            <ac:spMk id="161" creationId="{91654143-5927-46DE-EBA4-CC76AEABAD16}"/>
          </ac:spMkLst>
        </pc:spChg>
        <pc:spChg chg="add del mod">
          <ac:chgData name="rajuahmed1162021@gmail.com" userId="30f68a9591dbc57c" providerId="LiveId" clId="{025D549F-445A-462A-BCDF-6EE62F81CC2A}" dt="2024-05-02T09:23:20.473" v="6399" actId="478"/>
          <ac:spMkLst>
            <pc:docMk/>
            <pc:sldMk cId="2899450334" sldId="1021"/>
            <ac:spMk id="167" creationId="{9B0E5C0C-6E82-C7C3-8845-CF62C4C4C1D8}"/>
          </ac:spMkLst>
        </pc:spChg>
        <pc:spChg chg="add del mod">
          <ac:chgData name="rajuahmed1162021@gmail.com" userId="30f68a9591dbc57c" providerId="LiveId" clId="{025D549F-445A-462A-BCDF-6EE62F81CC2A}" dt="2024-05-02T09:26:40.520" v="6513" actId="478"/>
          <ac:spMkLst>
            <pc:docMk/>
            <pc:sldMk cId="2899450334" sldId="1021"/>
            <ac:spMk id="168" creationId="{5A83DFC4-CB68-0402-B121-6372A3E6B26E}"/>
          </ac:spMkLst>
        </pc:spChg>
        <pc:spChg chg="mod topLvl">
          <ac:chgData name="rajuahmed1162021@gmail.com" userId="30f68a9591dbc57c" providerId="LiveId" clId="{025D549F-445A-462A-BCDF-6EE62F81CC2A}" dt="2024-05-04T08:57:10.043" v="10448" actId="2711"/>
          <ac:spMkLst>
            <pc:docMk/>
            <pc:sldMk cId="2899450334" sldId="1021"/>
            <ac:spMk id="170" creationId="{0EA1E824-0D28-C1E9-447D-5A47F3B006BF}"/>
          </ac:spMkLst>
        </pc:spChg>
        <pc:spChg chg="mod topLvl">
          <ac:chgData name="rajuahmed1162021@gmail.com" userId="30f68a9591dbc57c" providerId="LiveId" clId="{025D549F-445A-462A-BCDF-6EE62F81CC2A}" dt="2024-05-04T08:56:57.340" v="10446" actId="165"/>
          <ac:spMkLst>
            <pc:docMk/>
            <pc:sldMk cId="2899450334" sldId="1021"/>
            <ac:spMk id="171" creationId="{A5AAEA96-D84F-67A1-3040-7AB098C608BA}"/>
          </ac:spMkLst>
        </pc:spChg>
        <pc:spChg chg="mod">
          <ac:chgData name="rajuahmed1162021@gmail.com" userId="30f68a9591dbc57c" providerId="LiveId" clId="{025D549F-445A-462A-BCDF-6EE62F81CC2A}" dt="2024-05-04T08:56:57.340" v="10446" actId="165"/>
          <ac:spMkLst>
            <pc:docMk/>
            <pc:sldMk cId="2899450334" sldId="1021"/>
            <ac:spMk id="177" creationId="{E524B725-3320-0018-9527-EF480E7E59D8}"/>
          </ac:spMkLst>
        </pc:spChg>
        <pc:spChg chg="mod">
          <ac:chgData name="rajuahmed1162021@gmail.com" userId="30f68a9591dbc57c" providerId="LiveId" clId="{025D549F-445A-462A-BCDF-6EE62F81CC2A}" dt="2024-05-04T08:56:57.340" v="10446" actId="165"/>
          <ac:spMkLst>
            <pc:docMk/>
            <pc:sldMk cId="2899450334" sldId="1021"/>
            <ac:spMk id="178" creationId="{7FAF4AB8-97D5-7A24-18D1-9C832D3F479D}"/>
          </ac:spMkLst>
        </pc:spChg>
        <pc:spChg chg="mod">
          <ac:chgData name="rajuahmed1162021@gmail.com" userId="30f68a9591dbc57c" providerId="LiveId" clId="{025D549F-445A-462A-BCDF-6EE62F81CC2A}" dt="2024-05-04T08:56:57.340" v="10446" actId="165"/>
          <ac:spMkLst>
            <pc:docMk/>
            <pc:sldMk cId="2899450334" sldId="1021"/>
            <ac:spMk id="179" creationId="{B1107E59-F962-D765-D9A1-7BA56BB0AA13}"/>
          </ac:spMkLst>
        </pc:spChg>
        <pc:spChg chg="mod">
          <ac:chgData name="rajuahmed1162021@gmail.com" userId="30f68a9591dbc57c" providerId="LiveId" clId="{025D549F-445A-462A-BCDF-6EE62F81CC2A}" dt="2024-05-04T08:56:57.340" v="10446" actId="165"/>
          <ac:spMkLst>
            <pc:docMk/>
            <pc:sldMk cId="2899450334" sldId="1021"/>
            <ac:spMk id="180" creationId="{03052729-5D61-009B-3AA2-3E637680192A}"/>
          </ac:spMkLst>
        </pc:spChg>
        <pc:spChg chg="mod">
          <ac:chgData name="rajuahmed1162021@gmail.com" userId="30f68a9591dbc57c" providerId="LiveId" clId="{025D549F-445A-462A-BCDF-6EE62F81CC2A}" dt="2024-05-04T08:56:57.340" v="10446" actId="165"/>
          <ac:spMkLst>
            <pc:docMk/>
            <pc:sldMk cId="2899450334" sldId="1021"/>
            <ac:spMk id="181" creationId="{300165BE-038C-0556-7C86-67D1F801A849}"/>
          </ac:spMkLst>
        </pc:spChg>
        <pc:spChg chg="mod">
          <ac:chgData name="rajuahmed1162021@gmail.com" userId="30f68a9591dbc57c" providerId="LiveId" clId="{025D549F-445A-462A-BCDF-6EE62F81CC2A}" dt="2024-05-04T08:56:57.340" v="10446" actId="165"/>
          <ac:spMkLst>
            <pc:docMk/>
            <pc:sldMk cId="2899450334" sldId="1021"/>
            <ac:spMk id="182" creationId="{58A93615-A90B-B78D-C236-D6441DA79D3E}"/>
          </ac:spMkLst>
        </pc:spChg>
        <pc:spChg chg="mod">
          <ac:chgData name="rajuahmed1162021@gmail.com" userId="30f68a9591dbc57c" providerId="LiveId" clId="{025D549F-445A-462A-BCDF-6EE62F81CC2A}" dt="2024-05-04T08:56:57.340" v="10446" actId="165"/>
          <ac:spMkLst>
            <pc:docMk/>
            <pc:sldMk cId="2899450334" sldId="1021"/>
            <ac:spMk id="183" creationId="{0C0832C2-4641-F180-0DDA-F9AD60C02D99}"/>
          </ac:spMkLst>
        </pc:spChg>
        <pc:spChg chg="mod topLvl">
          <ac:chgData name="rajuahmed1162021@gmail.com" userId="30f68a9591dbc57c" providerId="LiveId" clId="{025D549F-445A-462A-BCDF-6EE62F81CC2A}" dt="2024-05-04T08:57:10.043" v="10448" actId="2711"/>
          <ac:spMkLst>
            <pc:docMk/>
            <pc:sldMk cId="2899450334" sldId="1021"/>
            <ac:spMk id="185" creationId="{B9CF4DC5-C5F7-912A-1AD8-1E9D1C114547}"/>
          </ac:spMkLst>
        </pc:spChg>
        <pc:spChg chg="mod topLvl">
          <ac:chgData name="rajuahmed1162021@gmail.com" userId="30f68a9591dbc57c" providerId="LiveId" clId="{025D549F-445A-462A-BCDF-6EE62F81CC2A}" dt="2024-05-04T08:56:57.340" v="10446" actId="165"/>
          <ac:spMkLst>
            <pc:docMk/>
            <pc:sldMk cId="2899450334" sldId="1021"/>
            <ac:spMk id="186" creationId="{30519EF6-F576-FEC0-131A-F8716CBA7B74}"/>
          </ac:spMkLst>
        </pc:spChg>
        <pc:spChg chg="mod">
          <ac:chgData name="rajuahmed1162021@gmail.com" userId="30f68a9591dbc57c" providerId="LiveId" clId="{025D549F-445A-462A-BCDF-6EE62F81CC2A}" dt="2024-05-04T08:56:57.340" v="10446" actId="165"/>
          <ac:spMkLst>
            <pc:docMk/>
            <pc:sldMk cId="2899450334" sldId="1021"/>
            <ac:spMk id="192" creationId="{01B3342A-CF3B-487E-32A1-D54514CCEA8C}"/>
          </ac:spMkLst>
        </pc:spChg>
        <pc:spChg chg="mod">
          <ac:chgData name="rajuahmed1162021@gmail.com" userId="30f68a9591dbc57c" providerId="LiveId" clId="{025D549F-445A-462A-BCDF-6EE62F81CC2A}" dt="2024-05-04T08:56:57.340" v="10446" actId="165"/>
          <ac:spMkLst>
            <pc:docMk/>
            <pc:sldMk cId="2899450334" sldId="1021"/>
            <ac:spMk id="193" creationId="{0B481253-BA22-6F79-C9C6-4500C6CFBF40}"/>
          </ac:spMkLst>
        </pc:spChg>
        <pc:spChg chg="mod">
          <ac:chgData name="rajuahmed1162021@gmail.com" userId="30f68a9591dbc57c" providerId="LiveId" clId="{025D549F-445A-462A-BCDF-6EE62F81CC2A}" dt="2024-05-04T08:56:57.340" v="10446" actId="165"/>
          <ac:spMkLst>
            <pc:docMk/>
            <pc:sldMk cId="2899450334" sldId="1021"/>
            <ac:spMk id="194" creationId="{BFDB4368-4FA0-AC04-EE24-1509C454AEED}"/>
          </ac:spMkLst>
        </pc:spChg>
        <pc:spChg chg="mod">
          <ac:chgData name="rajuahmed1162021@gmail.com" userId="30f68a9591dbc57c" providerId="LiveId" clId="{025D549F-445A-462A-BCDF-6EE62F81CC2A}" dt="2024-05-04T08:56:57.340" v="10446" actId="165"/>
          <ac:spMkLst>
            <pc:docMk/>
            <pc:sldMk cId="2899450334" sldId="1021"/>
            <ac:spMk id="195" creationId="{0E60F43C-0B8F-68B0-E821-1898ECB0B8EC}"/>
          </ac:spMkLst>
        </pc:spChg>
        <pc:spChg chg="mod">
          <ac:chgData name="rajuahmed1162021@gmail.com" userId="30f68a9591dbc57c" providerId="LiveId" clId="{025D549F-445A-462A-BCDF-6EE62F81CC2A}" dt="2024-05-04T08:56:57.340" v="10446" actId="165"/>
          <ac:spMkLst>
            <pc:docMk/>
            <pc:sldMk cId="2899450334" sldId="1021"/>
            <ac:spMk id="196" creationId="{21ABE598-612F-301F-57D7-84BAE3849F72}"/>
          </ac:spMkLst>
        </pc:spChg>
        <pc:spChg chg="mod">
          <ac:chgData name="rajuahmed1162021@gmail.com" userId="30f68a9591dbc57c" providerId="LiveId" clId="{025D549F-445A-462A-BCDF-6EE62F81CC2A}" dt="2024-05-04T08:56:57.340" v="10446" actId="165"/>
          <ac:spMkLst>
            <pc:docMk/>
            <pc:sldMk cId="2899450334" sldId="1021"/>
            <ac:spMk id="197" creationId="{CC2E60FE-E828-520D-7993-35EB96FFB2CA}"/>
          </ac:spMkLst>
        </pc:spChg>
        <pc:spChg chg="mod">
          <ac:chgData name="rajuahmed1162021@gmail.com" userId="30f68a9591dbc57c" providerId="LiveId" clId="{025D549F-445A-462A-BCDF-6EE62F81CC2A}" dt="2024-05-04T08:56:57.340" v="10446" actId="165"/>
          <ac:spMkLst>
            <pc:docMk/>
            <pc:sldMk cId="2899450334" sldId="1021"/>
            <ac:spMk id="198" creationId="{EDBD5353-D913-D033-C52C-B729195D3853}"/>
          </ac:spMkLst>
        </pc:spChg>
        <pc:spChg chg="add del mod">
          <ac:chgData name="rajuahmed1162021@gmail.com" userId="30f68a9591dbc57c" providerId="LiveId" clId="{025D549F-445A-462A-BCDF-6EE62F81CC2A}" dt="2024-05-02T09:23:20.473" v="6399" actId="478"/>
          <ac:spMkLst>
            <pc:docMk/>
            <pc:sldMk cId="2899450334" sldId="1021"/>
            <ac:spMk id="201" creationId="{1D315BEC-0E88-8DCA-397B-35522686F631}"/>
          </ac:spMkLst>
        </pc:spChg>
        <pc:spChg chg="add del mod topLvl">
          <ac:chgData name="rajuahmed1162021@gmail.com" userId="30f68a9591dbc57c" providerId="LiveId" clId="{025D549F-445A-462A-BCDF-6EE62F81CC2A}" dt="2024-05-02T09:29:03.258" v="6546" actId="21"/>
          <ac:spMkLst>
            <pc:docMk/>
            <pc:sldMk cId="2899450334" sldId="1021"/>
            <ac:spMk id="202" creationId="{667BBB46-9F16-CD80-FAD4-A821B62EEB24}"/>
          </ac:spMkLst>
        </pc:spChg>
        <pc:spChg chg="add del mod topLvl">
          <ac:chgData name="rajuahmed1162021@gmail.com" userId="30f68a9591dbc57c" providerId="LiveId" clId="{025D549F-445A-462A-BCDF-6EE62F81CC2A}" dt="2024-05-02T09:29:03.258" v="6546" actId="21"/>
          <ac:spMkLst>
            <pc:docMk/>
            <pc:sldMk cId="2899450334" sldId="1021"/>
            <ac:spMk id="203" creationId="{7A72C125-4D5B-5CEE-C1B7-6654B9DE23F6}"/>
          </ac:spMkLst>
        </pc:spChg>
        <pc:spChg chg="mod topLvl">
          <ac:chgData name="rajuahmed1162021@gmail.com" userId="30f68a9591dbc57c" providerId="LiveId" clId="{025D549F-445A-462A-BCDF-6EE62F81CC2A}" dt="2024-05-04T08:57:10.043" v="10448" actId="2711"/>
          <ac:spMkLst>
            <pc:docMk/>
            <pc:sldMk cId="2899450334" sldId="1021"/>
            <ac:spMk id="206" creationId="{3B198209-1660-B033-8DE7-2F795D4FD112}"/>
          </ac:spMkLst>
        </pc:spChg>
        <pc:spChg chg="mod topLvl">
          <ac:chgData name="rajuahmed1162021@gmail.com" userId="30f68a9591dbc57c" providerId="LiveId" clId="{025D549F-445A-462A-BCDF-6EE62F81CC2A}" dt="2024-05-04T08:56:57.340" v="10446" actId="165"/>
          <ac:spMkLst>
            <pc:docMk/>
            <pc:sldMk cId="2899450334" sldId="1021"/>
            <ac:spMk id="207" creationId="{351A3678-D96D-38FD-A438-4A6C749AB4E7}"/>
          </ac:spMkLst>
        </pc:spChg>
        <pc:spChg chg="mod">
          <ac:chgData name="rajuahmed1162021@gmail.com" userId="30f68a9591dbc57c" providerId="LiveId" clId="{025D549F-445A-462A-BCDF-6EE62F81CC2A}" dt="2024-05-04T08:56:57.340" v="10446" actId="165"/>
          <ac:spMkLst>
            <pc:docMk/>
            <pc:sldMk cId="2899450334" sldId="1021"/>
            <ac:spMk id="213" creationId="{25FE8B62-5239-0088-6221-2BEAB6A1D9A6}"/>
          </ac:spMkLst>
        </pc:spChg>
        <pc:spChg chg="mod">
          <ac:chgData name="rajuahmed1162021@gmail.com" userId="30f68a9591dbc57c" providerId="LiveId" clId="{025D549F-445A-462A-BCDF-6EE62F81CC2A}" dt="2024-05-04T08:56:57.340" v="10446" actId="165"/>
          <ac:spMkLst>
            <pc:docMk/>
            <pc:sldMk cId="2899450334" sldId="1021"/>
            <ac:spMk id="214" creationId="{420882BC-F21A-4A31-5AEE-D368BF489AE9}"/>
          </ac:spMkLst>
        </pc:spChg>
        <pc:spChg chg="mod">
          <ac:chgData name="rajuahmed1162021@gmail.com" userId="30f68a9591dbc57c" providerId="LiveId" clId="{025D549F-445A-462A-BCDF-6EE62F81CC2A}" dt="2024-05-04T08:56:57.340" v="10446" actId="165"/>
          <ac:spMkLst>
            <pc:docMk/>
            <pc:sldMk cId="2899450334" sldId="1021"/>
            <ac:spMk id="215" creationId="{CE364330-CE4A-7086-95EA-A508833D5616}"/>
          </ac:spMkLst>
        </pc:spChg>
        <pc:spChg chg="mod">
          <ac:chgData name="rajuahmed1162021@gmail.com" userId="30f68a9591dbc57c" providerId="LiveId" clId="{025D549F-445A-462A-BCDF-6EE62F81CC2A}" dt="2024-05-04T08:56:57.340" v="10446" actId="165"/>
          <ac:spMkLst>
            <pc:docMk/>
            <pc:sldMk cId="2899450334" sldId="1021"/>
            <ac:spMk id="216" creationId="{257B6B4C-0DB3-E528-8D3D-ABD17DB40172}"/>
          </ac:spMkLst>
        </pc:spChg>
        <pc:spChg chg="mod">
          <ac:chgData name="rajuahmed1162021@gmail.com" userId="30f68a9591dbc57c" providerId="LiveId" clId="{025D549F-445A-462A-BCDF-6EE62F81CC2A}" dt="2024-05-04T08:56:57.340" v="10446" actId="165"/>
          <ac:spMkLst>
            <pc:docMk/>
            <pc:sldMk cId="2899450334" sldId="1021"/>
            <ac:spMk id="217" creationId="{03F1AE61-5949-20D2-8DDB-C0B684151DD5}"/>
          </ac:spMkLst>
        </pc:spChg>
        <pc:spChg chg="mod">
          <ac:chgData name="rajuahmed1162021@gmail.com" userId="30f68a9591dbc57c" providerId="LiveId" clId="{025D549F-445A-462A-BCDF-6EE62F81CC2A}" dt="2024-05-04T08:56:57.340" v="10446" actId="165"/>
          <ac:spMkLst>
            <pc:docMk/>
            <pc:sldMk cId="2899450334" sldId="1021"/>
            <ac:spMk id="218" creationId="{2B5C6885-736A-875B-E556-2A29F760CC8F}"/>
          </ac:spMkLst>
        </pc:spChg>
        <pc:spChg chg="mod">
          <ac:chgData name="rajuahmed1162021@gmail.com" userId="30f68a9591dbc57c" providerId="LiveId" clId="{025D549F-445A-462A-BCDF-6EE62F81CC2A}" dt="2024-05-04T08:56:57.340" v="10446" actId="165"/>
          <ac:spMkLst>
            <pc:docMk/>
            <pc:sldMk cId="2899450334" sldId="1021"/>
            <ac:spMk id="219" creationId="{C2324796-6A2A-AA97-F872-4F97D7506003}"/>
          </ac:spMkLst>
        </pc:spChg>
        <pc:spChg chg="mod topLvl">
          <ac:chgData name="rajuahmed1162021@gmail.com" userId="30f68a9591dbc57c" providerId="LiveId" clId="{025D549F-445A-462A-BCDF-6EE62F81CC2A}" dt="2024-05-04T08:57:10.043" v="10448" actId="2711"/>
          <ac:spMkLst>
            <pc:docMk/>
            <pc:sldMk cId="2899450334" sldId="1021"/>
            <ac:spMk id="221" creationId="{085ACE3F-64D8-D9F0-59C7-4C5E23287DE0}"/>
          </ac:spMkLst>
        </pc:spChg>
        <pc:spChg chg="mod topLvl">
          <ac:chgData name="rajuahmed1162021@gmail.com" userId="30f68a9591dbc57c" providerId="LiveId" clId="{025D549F-445A-462A-BCDF-6EE62F81CC2A}" dt="2024-05-04T08:56:57.340" v="10446" actId="165"/>
          <ac:spMkLst>
            <pc:docMk/>
            <pc:sldMk cId="2899450334" sldId="1021"/>
            <ac:spMk id="222" creationId="{98DE9AC0-C9C7-27FD-A610-F5EE8F251DDD}"/>
          </ac:spMkLst>
        </pc:spChg>
        <pc:spChg chg="mod">
          <ac:chgData name="rajuahmed1162021@gmail.com" userId="30f68a9591dbc57c" providerId="LiveId" clId="{025D549F-445A-462A-BCDF-6EE62F81CC2A}" dt="2024-05-04T08:56:57.772" v="10447" actId="165"/>
          <ac:spMkLst>
            <pc:docMk/>
            <pc:sldMk cId="2899450334" sldId="1021"/>
            <ac:spMk id="228" creationId="{CE003BB4-4F2B-A7D1-3055-8A8A3E42D265}"/>
          </ac:spMkLst>
        </pc:spChg>
        <pc:spChg chg="mod">
          <ac:chgData name="rajuahmed1162021@gmail.com" userId="30f68a9591dbc57c" providerId="LiveId" clId="{025D549F-445A-462A-BCDF-6EE62F81CC2A}" dt="2024-05-04T08:56:57.772" v="10447" actId="165"/>
          <ac:spMkLst>
            <pc:docMk/>
            <pc:sldMk cId="2899450334" sldId="1021"/>
            <ac:spMk id="229" creationId="{931FE62A-6ECC-25EE-280F-FEFA9E679072}"/>
          </ac:spMkLst>
        </pc:spChg>
        <pc:spChg chg="mod">
          <ac:chgData name="rajuahmed1162021@gmail.com" userId="30f68a9591dbc57c" providerId="LiveId" clId="{025D549F-445A-462A-BCDF-6EE62F81CC2A}" dt="2024-05-04T08:56:57.772" v="10447" actId="165"/>
          <ac:spMkLst>
            <pc:docMk/>
            <pc:sldMk cId="2899450334" sldId="1021"/>
            <ac:spMk id="230" creationId="{8683C003-027B-C8C6-966F-27DFF47501C8}"/>
          </ac:spMkLst>
        </pc:spChg>
        <pc:spChg chg="mod">
          <ac:chgData name="rajuahmed1162021@gmail.com" userId="30f68a9591dbc57c" providerId="LiveId" clId="{025D549F-445A-462A-BCDF-6EE62F81CC2A}" dt="2024-05-04T08:56:57.772" v="10447" actId="165"/>
          <ac:spMkLst>
            <pc:docMk/>
            <pc:sldMk cId="2899450334" sldId="1021"/>
            <ac:spMk id="231" creationId="{C49071E4-FBF7-B62B-F568-D9F36FD779EA}"/>
          </ac:spMkLst>
        </pc:spChg>
        <pc:spChg chg="mod">
          <ac:chgData name="rajuahmed1162021@gmail.com" userId="30f68a9591dbc57c" providerId="LiveId" clId="{025D549F-445A-462A-BCDF-6EE62F81CC2A}" dt="2024-05-04T08:56:57.772" v="10447" actId="165"/>
          <ac:spMkLst>
            <pc:docMk/>
            <pc:sldMk cId="2899450334" sldId="1021"/>
            <ac:spMk id="232" creationId="{B5E3B485-5E28-F1E2-A6D3-2C07C5E51D3A}"/>
          </ac:spMkLst>
        </pc:spChg>
        <pc:spChg chg="mod">
          <ac:chgData name="rajuahmed1162021@gmail.com" userId="30f68a9591dbc57c" providerId="LiveId" clId="{025D549F-445A-462A-BCDF-6EE62F81CC2A}" dt="2024-05-04T08:56:57.772" v="10447" actId="165"/>
          <ac:spMkLst>
            <pc:docMk/>
            <pc:sldMk cId="2899450334" sldId="1021"/>
            <ac:spMk id="233" creationId="{04A232CE-BB99-1433-B843-553636C4B7A0}"/>
          </ac:spMkLst>
        </pc:spChg>
        <pc:spChg chg="mod">
          <ac:chgData name="rajuahmed1162021@gmail.com" userId="30f68a9591dbc57c" providerId="LiveId" clId="{025D549F-445A-462A-BCDF-6EE62F81CC2A}" dt="2024-05-04T08:56:57.772" v="10447" actId="165"/>
          <ac:spMkLst>
            <pc:docMk/>
            <pc:sldMk cId="2899450334" sldId="1021"/>
            <ac:spMk id="234" creationId="{9BFF74FD-E2A5-57D5-1267-31B282589BE5}"/>
          </ac:spMkLst>
        </pc:spChg>
        <pc:spChg chg="add del mod">
          <ac:chgData name="rajuahmed1162021@gmail.com" userId="30f68a9591dbc57c" providerId="LiveId" clId="{025D549F-445A-462A-BCDF-6EE62F81CC2A}" dt="2024-05-02T09:25:56.152" v="6468" actId="478"/>
          <ac:spMkLst>
            <pc:docMk/>
            <pc:sldMk cId="2899450334" sldId="1021"/>
            <ac:spMk id="235" creationId="{DE097E0B-B7F1-4EA3-49B9-268EF3C5F90D}"/>
          </ac:spMkLst>
        </pc:spChg>
        <pc:spChg chg="add mod ord">
          <ac:chgData name="rajuahmed1162021@gmail.com" userId="30f68a9591dbc57c" providerId="LiveId" clId="{025D549F-445A-462A-BCDF-6EE62F81CC2A}" dt="2024-05-04T08:25:31.059" v="9886" actId="207"/>
          <ac:spMkLst>
            <pc:docMk/>
            <pc:sldMk cId="2899450334" sldId="1021"/>
            <ac:spMk id="238" creationId="{C52F9371-4E3B-58A6-C033-CC8BE5DE632A}"/>
          </ac:spMkLst>
        </pc:spChg>
        <pc:spChg chg="add del mod ord">
          <ac:chgData name="rajuahmed1162021@gmail.com" userId="30f68a9591dbc57c" providerId="LiveId" clId="{025D549F-445A-462A-BCDF-6EE62F81CC2A}" dt="2024-05-04T07:04:51.396" v="9763"/>
          <ac:spMkLst>
            <pc:docMk/>
            <pc:sldMk cId="2899450334" sldId="1021"/>
            <ac:spMk id="239" creationId="{3DB637D0-9FC4-F635-8440-F1611AB99110}"/>
          </ac:spMkLst>
        </pc:spChg>
        <pc:spChg chg="add del mod ord">
          <ac:chgData name="rajuahmed1162021@gmail.com" userId="30f68a9591dbc57c" providerId="LiveId" clId="{025D549F-445A-462A-BCDF-6EE62F81CC2A}" dt="2024-05-04T07:05:02.004" v="9764"/>
          <ac:spMkLst>
            <pc:docMk/>
            <pc:sldMk cId="2899450334" sldId="1021"/>
            <ac:spMk id="240" creationId="{F1D13E65-0681-C1A6-1DB2-0256303837C8}"/>
          </ac:spMkLst>
        </pc:spChg>
        <pc:spChg chg="add del mod ord">
          <ac:chgData name="rajuahmed1162021@gmail.com" userId="30f68a9591dbc57c" providerId="LiveId" clId="{025D549F-445A-462A-BCDF-6EE62F81CC2A}" dt="2024-05-04T07:05:09.152" v="9765"/>
          <ac:spMkLst>
            <pc:docMk/>
            <pc:sldMk cId="2899450334" sldId="1021"/>
            <ac:spMk id="241" creationId="{331DBAA4-ECAD-FB3F-D80A-8120EFC98323}"/>
          </ac:spMkLst>
        </pc:spChg>
        <pc:spChg chg="add del mod ord">
          <ac:chgData name="rajuahmed1162021@gmail.com" userId="30f68a9591dbc57c" providerId="LiveId" clId="{025D549F-445A-462A-BCDF-6EE62F81CC2A}" dt="2024-05-04T07:05:20.485" v="9766"/>
          <ac:spMkLst>
            <pc:docMk/>
            <pc:sldMk cId="2899450334" sldId="1021"/>
            <ac:spMk id="242" creationId="{AC09708B-9DEA-5B4B-B083-8AD5835BFE24}"/>
          </ac:spMkLst>
        </pc:spChg>
        <pc:spChg chg="add del mod ord">
          <ac:chgData name="rajuahmed1162021@gmail.com" userId="30f68a9591dbc57c" providerId="LiveId" clId="{025D549F-445A-462A-BCDF-6EE62F81CC2A}" dt="2024-05-04T07:05:32.195" v="9767"/>
          <ac:spMkLst>
            <pc:docMk/>
            <pc:sldMk cId="2899450334" sldId="1021"/>
            <ac:spMk id="243" creationId="{5FD1D97D-0DB8-2FD9-34A3-D3124800C707}"/>
          </ac:spMkLst>
        </pc:spChg>
        <pc:grpChg chg="add del mod">
          <ac:chgData name="rajuahmed1162021@gmail.com" userId="30f68a9591dbc57c" providerId="LiveId" clId="{025D549F-445A-462A-BCDF-6EE62F81CC2A}" dt="2024-05-02T06:35:55.157" v="5453" actId="478"/>
          <ac:grpSpMkLst>
            <pc:docMk/>
            <pc:sldMk cId="2899450334" sldId="1021"/>
            <ac:grpSpMk id="4" creationId="{084A661C-2072-E08E-6929-F2BA59515803}"/>
          </ac:grpSpMkLst>
        </pc:grpChg>
        <pc:grpChg chg="add del mod">
          <ac:chgData name="rajuahmed1162021@gmail.com" userId="30f68a9591dbc57c" providerId="LiveId" clId="{025D549F-445A-462A-BCDF-6EE62F81CC2A}" dt="2024-05-02T06:48:49.495" v="5808" actId="478"/>
          <ac:grpSpMkLst>
            <pc:docMk/>
            <pc:sldMk cId="2899450334" sldId="1021"/>
            <ac:grpSpMk id="25" creationId="{05B0F385-76CE-796C-E51E-2F1FE873250A}"/>
          </ac:grpSpMkLst>
        </pc:grpChg>
        <pc:grpChg chg="add del mod">
          <ac:chgData name="rajuahmed1162021@gmail.com" userId="30f68a9591dbc57c" providerId="LiveId" clId="{025D549F-445A-462A-BCDF-6EE62F81CC2A}" dt="2024-05-02T06:57:53.669" v="5995" actId="478"/>
          <ac:grpSpMkLst>
            <pc:docMk/>
            <pc:sldMk cId="2899450334" sldId="1021"/>
            <ac:grpSpMk id="53" creationId="{4B26FA7B-EF76-D4C9-C559-723191DF290A}"/>
          </ac:grpSpMkLst>
        </pc:grpChg>
        <pc:grpChg chg="add del mod">
          <ac:chgData name="rajuahmed1162021@gmail.com" userId="30f68a9591dbc57c" providerId="LiveId" clId="{025D549F-445A-462A-BCDF-6EE62F81CC2A}" dt="2024-05-02T06:57:53.669" v="5995" actId="478"/>
          <ac:grpSpMkLst>
            <pc:docMk/>
            <pc:sldMk cId="2899450334" sldId="1021"/>
            <ac:grpSpMk id="54" creationId="{4305DE8E-6DE8-405A-A452-125BD5C2C963}"/>
          </ac:grpSpMkLst>
        </pc:grpChg>
        <pc:grpChg chg="add del mod">
          <ac:chgData name="rajuahmed1162021@gmail.com" userId="30f68a9591dbc57c" providerId="LiveId" clId="{025D549F-445A-462A-BCDF-6EE62F81CC2A}" dt="2024-05-02T06:57:53.669" v="5995" actId="478"/>
          <ac:grpSpMkLst>
            <pc:docMk/>
            <pc:sldMk cId="2899450334" sldId="1021"/>
            <ac:grpSpMk id="55" creationId="{DE3C91CF-CF44-6D48-697A-CDA1630CBD32}"/>
          </ac:grpSpMkLst>
        </pc:grpChg>
        <pc:grpChg chg="add del mod">
          <ac:chgData name="rajuahmed1162021@gmail.com" userId="30f68a9591dbc57c" providerId="LiveId" clId="{025D549F-445A-462A-BCDF-6EE62F81CC2A}" dt="2024-05-02T06:58:39.292" v="6013" actId="165"/>
          <ac:grpSpMkLst>
            <pc:docMk/>
            <pc:sldMk cId="2899450334" sldId="1021"/>
            <ac:grpSpMk id="56" creationId="{BEA94DC5-1C1D-8179-07C7-2F2390C2008D}"/>
          </ac:grpSpMkLst>
        </pc:grpChg>
        <pc:grpChg chg="add del mod">
          <ac:chgData name="rajuahmed1162021@gmail.com" userId="30f68a9591dbc57c" providerId="LiveId" clId="{025D549F-445A-462A-BCDF-6EE62F81CC2A}" dt="2024-05-02T09:02:40.476" v="6028" actId="165"/>
          <ac:grpSpMkLst>
            <pc:docMk/>
            <pc:sldMk cId="2899450334" sldId="1021"/>
            <ac:grpSpMk id="65" creationId="{CC782EBB-EC9D-B7F2-3701-585C6770D60F}"/>
          </ac:grpSpMkLst>
        </pc:grpChg>
        <pc:grpChg chg="add del mod">
          <ac:chgData name="rajuahmed1162021@gmail.com" userId="30f68a9591dbc57c" providerId="LiveId" clId="{025D549F-445A-462A-BCDF-6EE62F81CC2A}" dt="2024-05-02T09:03:15.354" v="6030" actId="21"/>
          <ac:grpSpMkLst>
            <pc:docMk/>
            <pc:sldMk cId="2899450334" sldId="1021"/>
            <ac:grpSpMk id="105" creationId="{35BB19C5-84F0-0CE3-506F-D342A5CCDF56}"/>
          </ac:grpSpMkLst>
        </pc:grpChg>
        <pc:grpChg chg="add del mod">
          <ac:chgData name="rajuahmed1162021@gmail.com" userId="30f68a9591dbc57c" providerId="LiveId" clId="{025D549F-445A-462A-BCDF-6EE62F81CC2A}" dt="2024-05-02T09:08:54.524" v="6172" actId="478"/>
          <ac:grpSpMkLst>
            <pc:docMk/>
            <pc:sldMk cId="2899450334" sldId="1021"/>
            <ac:grpSpMk id="106" creationId="{35BB19C5-84F0-0CE3-506F-D342A5CCDF56}"/>
          </ac:grpSpMkLst>
        </pc:grpChg>
        <pc:grpChg chg="add del mod">
          <ac:chgData name="rajuahmed1162021@gmail.com" userId="30f68a9591dbc57c" providerId="LiveId" clId="{025D549F-445A-462A-BCDF-6EE62F81CC2A}" dt="2024-05-02T09:10:39.425" v="6189" actId="165"/>
          <ac:grpSpMkLst>
            <pc:docMk/>
            <pc:sldMk cId="2899450334" sldId="1021"/>
            <ac:grpSpMk id="132" creationId="{5A596F20-0169-E838-0792-FF000B643E1A}"/>
          </ac:grpSpMkLst>
        </pc:grpChg>
        <pc:grpChg chg="add del mod">
          <ac:chgData name="rajuahmed1162021@gmail.com" userId="30f68a9591dbc57c" providerId="LiveId" clId="{025D549F-445A-462A-BCDF-6EE62F81CC2A}" dt="2024-05-02T09:16:21.059" v="6228" actId="165"/>
          <ac:grpSpMkLst>
            <pc:docMk/>
            <pc:sldMk cId="2899450334" sldId="1021"/>
            <ac:grpSpMk id="144" creationId="{31C3DCA2-FA0B-3634-FB3C-ACFDFDE426CC}"/>
          </ac:grpSpMkLst>
        </pc:grpChg>
        <pc:grpChg chg="del mod topLvl">
          <ac:chgData name="rajuahmed1162021@gmail.com" userId="30f68a9591dbc57c" providerId="LiveId" clId="{025D549F-445A-462A-BCDF-6EE62F81CC2A}" dt="2024-05-04T08:56:28.733" v="10444" actId="165"/>
          <ac:grpSpMkLst>
            <pc:docMk/>
            <pc:sldMk cId="2899450334" sldId="1021"/>
            <ac:grpSpMk id="147" creationId="{064CF06C-696C-5331-D2E2-1BE15DE4AB5B}"/>
          </ac:grpSpMkLst>
        </pc:grpChg>
        <pc:grpChg chg="mod topLvl">
          <ac:chgData name="rajuahmed1162021@gmail.com" userId="30f68a9591dbc57c" providerId="LiveId" clId="{025D549F-445A-462A-BCDF-6EE62F81CC2A}" dt="2024-05-04T08:56:28.733" v="10444" actId="165"/>
          <ac:grpSpMkLst>
            <pc:docMk/>
            <pc:sldMk cId="2899450334" sldId="1021"/>
            <ac:grpSpMk id="148" creationId="{FF1E5312-0DC0-1AB9-A220-97377079B22D}"/>
          </ac:grpSpMkLst>
        </pc:grpChg>
        <pc:grpChg chg="mod topLvl">
          <ac:chgData name="rajuahmed1162021@gmail.com" userId="30f68a9591dbc57c" providerId="LiveId" clId="{025D549F-445A-462A-BCDF-6EE62F81CC2A}" dt="2024-05-04T08:56:28.733" v="10444" actId="165"/>
          <ac:grpSpMkLst>
            <pc:docMk/>
            <pc:sldMk cId="2899450334" sldId="1021"/>
            <ac:grpSpMk id="149" creationId="{9807990E-366B-F504-B385-C7B456B5967D}"/>
          </ac:grpSpMkLst>
        </pc:grpChg>
        <pc:grpChg chg="mod topLvl">
          <ac:chgData name="rajuahmed1162021@gmail.com" userId="30f68a9591dbc57c" providerId="LiveId" clId="{025D549F-445A-462A-BCDF-6EE62F81CC2A}" dt="2024-05-04T08:56:28.733" v="10444" actId="165"/>
          <ac:grpSpMkLst>
            <pc:docMk/>
            <pc:sldMk cId="2899450334" sldId="1021"/>
            <ac:grpSpMk id="150" creationId="{0E55E002-EB9F-C1B5-4FAB-795421893E35}"/>
          </ac:grpSpMkLst>
        </pc:grpChg>
        <pc:grpChg chg="mod">
          <ac:chgData name="rajuahmed1162021@gmail.com" userId="30f68a9591dbc57c" providerId="LiveId" clId="{025D549F-445A-462A-BCDF-6EE62F81CC2A}" dt="2024-05-04T08:56:28.733" v="10444" actId="165"/>
          <ac:grpSpMkLst>
            <pc:docMk/>
            <pc:sldMk cId="2899450334" sldId="1021"/>
            <ac:grpSpMk id="151" creationId="{0CE377D0-98F3-CAE9-05D2-FD1584C67073}"/>
          </ac:grpSpMkLst>
        </pc:grpChg>
        <pc:grpChg chg="add del mod">
          <ac:chgData name="rajuahmed1162021@gmail.com" userId="30f68a9591dbc57c" providerId="LiveId" clId="{025D549F-445A-462A-BCDF-6EE62F81CC2A}" dt="2024-05-02T09:18:02.993" v="6269" actId="165"/>
          <ac:grpSpMkLst>
            <pc:docMk/>
            <pc:sldMk cId="2899450334" sldId="1021"/>
            <ac:grpSpMk id="159" creationId="{EEE5A18B-5287-BFD6-1C3C-D088D8F090F0}"/>
          </ac:grpSpMkLst>
        </pc:grpChg>
        <pc:grpChg chg="add del mod">
          <ac:chgData name="rajuahmed1162021@gmail.com" userId="30f68a9591dbc57c" providerId="LiveId" clId="{025D549F-445A-462A-BCDF-6EE62F81CC2A}" dt="2024-05-04T08:56:57.340" v="10446" actId="165"/>
          <ac:grpSpMkLst>
            <pc:docMk/>
            <pc:sldMk cId="2899450334" sldId="1021"/>
            <ac:grpSpMk id="169" creationId="{B8B4BDC8-76E1-20A2-7E84-50629FC4D950}"/>
          </ac:grpSpMkLst>
        </pc:grpChg>
        <pc:grpChg chg="mod topLvl">
          <ac:chgData name="rajuahmed1162021@gmail.com" userId="30f68a9591dbc57c" providerId="LiveId" clId="{025D549F-445A-462A-BCDF-6EE62F81CC2A}" dt="2024-05-04T08:56:57.340" v="10446" actId="165"/>
          <ac:grpSpMkLst>
            <pc:docMk/>
            <pc:sldMk cId="2899450334" sldId="1021"/>
            <ac:grpSpMk id="172" creationId="{6C95215B-9064-D477-C3DF-DE784FBA4C9B}"/>
          </ac:grpSpMkLst>
        </pc:grpChg>
        <pc:grpChg chg="mod">
          <ac:chgData name="rajuahmed1162021@gmail.com" userId="30f68a9591dbc57c" providerId="LiveId" clId="{025D549F-445A-462A-BCDF-6EE62F81CC2A}" dt="2024-05-04T08:56:57.340" v="10446" actId="165"/>
          <ac:grpSpMkLst>
            <pc:docMk/>
            <pc:sldMk cId="2899450334" sldId="1021"/>
            <ac:grpSpMk id="173" creationId="{237FE367-1428-7B76-7C75-F90BC4D94B16}"/>
          </ac:grpSpMkLst>
        </pc:grpChg>
        <pc:grpChg chg="mod">
          <ac:chgData name="rajuahmed1162021@gmail.com" userId="30f68a9591dbc57c" providerId="LiveId" clId="{025D549F-445A-462A-BCDF-6EE62F81CC2A}" dt="2024-05-04T08:56:57.340" v="10446" actId="165"/>
          <ac:grpSpMkLst>
            <pc:docMk/>
            <pc:sldMk cId="2899450334" sldId="1021"/>
            <ac:grpSpMk id="174" creationId="{88D69499-7A93-CD9C-0624-DE51508252E9}"/>
          </ac:grpSpMkLst>
        </pc:grpChg>
        <pc:grpChg chg="mod">
          <ac:chgData name="rajuahmed1162021@gmail.com" userId="30f68a9591dbc57c" providerId="LiveId" clId="{025D549F-445A-462A-BCDF-6EE62F81CC2A}" dt="2024-05-04T08:56:57.340" v="10446" actId="165"/>
          <ac:grpSpMkLst>
            <pc:docMk/>
            <pc:sldMk cId="2899450334" sldId="1021"/>
            <ac:grpSpMk id="175" creationId="{6AD3C3FC-6C75-4FB5-5155-82AC8027821F}"/>
          </ac:grpSpMkLst>
        </pc:grpChg>
        <pc:grpChg chg="mod">
          <ac:chgData name="rajuahmed1162021@gmail.com" userId="30f68a9591dbc57c" providerId="LiveId" clId="{025D549F-445A-462A-BCDF-6EE62F81CC2A}" dt="2024-05-04T08:56:57.340" v="10446" actId="165"/>
          <ac:grpSpMkLst>
            <pc:docMk/>
            <pc:sldMk cId="2899450334" sldId="1021"/>
            <ac:grpSpMk id="176" creationId="{816A7C18-0EAF-25A3-F58B-AC99FEFD24C5}"/>
          </ac:grpSpMkLst>
        </pc:grpChg>
        <pc:grpChg chg="add del mod">
          <ac:chgData name="rajuahmed1162021@gmail.com" userId="30f68a9591dbc57c" providerId="LiveId" clId="{025D549F-445A-462A-BCDF-6EE62F81CC2A}" dt="2024-05-04T08:56:57.340" v="10446" actId="165"/>
          <ac:grpSpMkLst>
            <pc:docMk/>
            <pc:sldMk cId="2899450334" sldId="1021"/>
            <ac:grpSpMk id="184" creationId="{5BEB77DD-5B7E-EB52-58FA-ACF9133B8E27}"/>
          </ac:grpSpMkLst>
        </pc:grpChg>
        <pc:grpChg chg="mod topLvl">
          <ac:chgData name="rajuahmed1162021@gmail.com" userId="30f68a9591dbc57c" providerId="LiveId" clId="{025D549F-445A-462A-BCDF-6EE62F81CC2A}" dt="2024-05-04T08:56:57.340" v="10446" actId="165"/>
          <ac:grpSpMkLst>
            <pc:docMk/>
            <pc:sldMk cId="2899450334" sldId="1021"/>
            <ac:grpSpMk id="187" creationId="{F15A594F-60F6-0D0B-D875-2321A3DC7EBE}"/>
          </ac:grpSpMkLst>
        </pc:grpChg>
        <pc:grpChg chg="mod">
          <ac:chgData name="rajuahmed1162021@gmail.com" userId="30f68a9591dbc57c" providerId="LiveId" clId="{025D549F-445A-462A-BCDF-6EE62F81CC2A}" dt="2024-05-04T08:56:57.340" v="10446" actId="165"/>
          <ac:grpSpMkLst>
            <pc:docMk/>
            <pc:sldMk cId="2899450334" sldId="1021"/>
            <ac:grpSpMk id="188" creationId="{017EF0D2-EECE-26A4-67B9-710C23A0E8E4}"/>
          </ac:grpSpMkLst>
        </pc:grpChg>
        <pc:grpChg chg="mod">
          <ac:chgData name="rajuahmed1162021@gmail.com" userId="30f68a9591dbc57c" providerId="LiveId" clId="{025D549F-445A-462A-BCDF-6EE62F81CC2A}" dt="2024-05-04T08:56:57.340" v="10446" actId="165"/>
          <ac:grpSpMkLst>
            <pc:docMk/>
            <pc:sldMk cId="2899450334" sldId="1021"/>
            <ac:grpSpMk id="189" creationId="{47880281-F1D0-DE1E-FF7D-F274DCFAA547}"/>
          </ac:grpSpMkLst>
        </pc:grpChg>
        <pc:grpChg chg="mod">
          <ac:chgData name="rajuahmed1162021@gmail.com" userId="30f68a9591dbc57c" providerId="LiveId" clId="{025D549F-445A-462A-BCDF-6EE62F81CC2A}" dt="2024-05-04T08:56:57.340" v="10446" actId="165"/>
          <ac:grpSpMkLst>
            <pc:docMk/>
            <pc:sldMk cId="2899450334" sldId="1021"/>
            <ac:grpSpMk id="190" creationId="{C0763234-63E0-3879-2B24-38ABE5084553}"/>
          </ac:grpSpMkLst>
        </pc:grpChg>
        <pc:grpChg chg="mod">
          <ac:chgData name="rajuahmed1162021@gmail.com" userId="30f68a9591dbc57c" providerId="LiveId" clId="{025D549F-445A-462A-BCDF-6EE62F81CC2A}" dt="2024-05-04T08:56:57.340" v="10446" actId="165"/>
          <ac:grpSpMkLst>
            <pc:docMk/>
            <pc:sldMk cId="2899450334" sldId="1021"/>
            <ac:grpSpMk id="191" creationId="{547B6D1C-559E-006B-E0CD-296163C03967}"/>
          </ac:grpSpMkLst>
        </pc:grpChg>
        <pc:grpChg chg="add del mod">
          <ac:chgData name="rajuahmed1162021@gmail.com" userId="30f68a9591dbc57c" providerId="LiveId" clId="{025D549F-445A-462A-BCDF-6EE62F81CC2A}" dt="2024-05-02T09:23:49.665" v="6424" actId="165"/>
          <ac:grpSpMkLst>
            <pc:docMk/>
            <pc:sldMk cId="2899450334" sldId="1021"/>
            <ac:grpSpMk id="204" creationId="{5D752F8C-16C8-E7B3-36AE-DAB52AF6C4E2}"/>
          </ac:grpSpMkLst>
        </pc:grpChg>
        <pc:grpChg chg="add del mod">
          <ac:chgData name="rajuahmed1162021@gmail.com" userId="30f68a9591dbc57c" providerId="LiveId" clId="{025D549F-445A-462A-BCDF-6EE62F81CC2A}" dt="2024-05-04T08:56:57.340" v="10446" actId="165"/>
          <ac:grpSpMkLst>
            <pc:docMk/>
            <pc:sldMk cId="2899450334" sldId="1021"/>
            <ac:grpSpMk id="205" creationId="{5DC70903-7577-04F1-EE3C-407D588B71A3}"/>
          </ac:grpSpMkLst>
        </pc:grpChg>
        <pc:grpChg chg="mod topLvl">
          <ac:chgData name="rajuahmed1162021@gmail.com" userId="30f68a9591dbc57c" providerId="LiveId" clId="{025D549F-445A-462A-BCDF-6EE62F81CC2A}" dt="2024-05-04T08:56:57.340" v="10446" actId="165"/>
          <ac:grpSpMkLst>
            <pc:docMk/>
            <pc:sldMk cId="2899450334" sldId="1021"/>
            <ac:grpSpMk id="208" creationId="{E3077A66-6AB4-AF01-BBAF-6B1FF16AC2D3}"/>
          </ac:grpSpMkLst>
        </pc:grpChg>
        <pc:grpChg chg="mod">
          <ac:chgData name="rajuahmed1162021@gmail.com" userId="30f68a9591dbc57c" providerId="LiveId" clId="{025D549F-445A-462A-BCDF-6EE62F81CC2A}" dt="2024-05-04T08:56:57.340" v="10446" actId="165"/>
          <ac:grpSpMkLst>
            <pc:docMk/>
            <pc:sldMk cId="2899450334" sldId="1021"/>
            <ac:grpSpMk id="209" creationId="{1517EF97-0A94-5A94-5385-DDFD0E994758}"/>
          </ac:grpSpMkLst>
        </pc:grpChg>
        <pc:grpChg chg="mod">
          <ac:chgData name="rajuahmed1162021@gmail.com" userId="30f68a9591dbc57c" providerId="LiveId" clId="{025D549F-445A-462A-BCDF-6EE62F81CC2A}" dt="2024-05-04T08:56:57.340" v="10446" actId="165"/>
          <ac:grpSpMkLst>
            <pc:docMk/>
            <pc:sldMk cId="2899450334" sldId="1021"/>
            <ac:grpSpMk id="210" creationId="{BABA1837-FA23-4BC5-688A-5E219F172A71}"/>
          </ac:grpSpMkLst>
        </pc:grpChg>
        <pc:grpChg chg="mod">
          <ac:chgData name="rajuahmed1162021@gmail.com" userId="30f68a9591dbc57c" providerId="LiveId" clId="{025D549F-445A-462A-BCDF-6EE62F81CC2A}" dt="2024-05-04T08:56:57.340" v="10446" actId="165"/>
          <ac:grpSpMkLst>
            <pc:docMk/>
            <pc:sldMk cId="2899450334" sldId="1021"/>
            <ac:grpSpMk id="211" creationId="{82E87CCA-156F-2F5B-CE8A-C891BEF47BB2}"/>
          </ac:grpSpMkLst>
        </pc:grpChg>
        <pc:grpChg chg="mod">
          <ac:chgData name="rajuahmed1162021@gmail.com" userId="30f68a9591dbc57c" providerId="LiveId" clId="{025D549F-445A-462A-BCDF-6EE62F81CC2A}" dt="2024-05-04T08:56:57.340" v="10446" actId="165"/>
          <ac:grpSpMkLst>
            <pc:docMk/>
            <pc:sldMk cId="2899450334" sldId="1021"/>
            <ac:grpSpMk id="212" creationId="{A798DC2C-E39D-B62C-063F-5920461B78C9}"/>
          </ac:grpSpMkLst>
        </pc:grpChg>
        <pc:grpChg chg="add del mod">
          <ac:chgData name="rajuahmed1162021@gmail.com" userId="30f68a9591dbc57c" providerId="LiveId" clId="{025D549F-445A-462A-BCDF-6EE62F81CC2A}" dt="2024-05-04T08:56:57.340" v="10446" actId="165"/>
          <ac:grpSpMkLst>
            <pc:docMk/>
            <pc:sldMk cId="2899450334" sldId="1021"/>
            <ac:grpSpMk id="220" creationId="{72181F31-F6B5-02C8-3102-CFA89273516B}"/>
          </ac:grpSpMkLst>
        </pc:grpChg>
        <pc:grpChg chg="del mod topLvl">
          <ac:chgData name="rajuahmed1162021@gmail.com" userId="30f68a9591dbc57c" providerId="LiveId" clId="{025D549F-445A-462A-BCDF-6EE62F81CC2A}" dt="2024-05-04T08:56:57.772" v="10447" actId="165"/>
          <ac:grpSpMkLst>
            <pc:docMk/>
            <pc:sldMk cId="2899450334" sldId="1021"/>
            <ac:grpSpMk id="223" creationId="{6B7A5C64-0371-8AEA-6FDC-B0846B215F56}"/>
          </ac:grpSpMkLst>
        </pc:grpChg>
        <pc:grpChg chg="mod topLvl">
          <ac:chgData name="rajuahmed1162021@gmail.com" userId="30f68a9591dbc57c" providerId="LiveId" clId="{025D549F-445A-462A-BCDF-6EE62F81CC2A}" dt="2024-05-04T08:56:57.772" v="10447" actId="165"/>
          <ac:grpSpMkLst>
            <pc:docMk/>
            <pc:sldMk cId="2899450334" sldId="1021"/>
            <ac:grpSpMk id="224" creationId="{3A0FAD6E-290F-8A16-FE8D-AD9F6B383EE5}"/>
          </ac:grpSpMkLst>
        </pc:grpChg>
        <pc:grpChg chg="mod topLvl">
          <ac:chgData name="rajuahmed1162021@gmail.com" userId="30f68a9591dbc57c" providerId="LiveId" clId="{025D549F-445A-462A-BCDF-6EE62F81CC2A}" dt="2024-05-04T08:56:57.772" v="10447" actId="165"/>
          <ac:grpSpMkLst>
            <pc:docMk/>
            <pc:sldMk cId="2899450334" sldId="1021"/>
            <ac:grpSpMk id="225" creationId="{BFB7F963-0F8E-B2FF-1878-EAF94C810582}"/>
          </ac:grpSpMkLst>
        </pc:grpChg>
        <pc:grpChg chg="mod topLvl">
          <ac:chgData name="rajuahmed1162021@gmail.com" userId="30f68a9591dbc57c" providerId="LiveId" clId="{025D549F-445A-462A-BCDF-6EE62F81CC2A}" dt="2024-05-04T08:56:57.772" v="10447" actId="165"/>
          <ac:grpSpMkLst>
            <pc:docMk/>
            <pc:sldMk cId="2899450334" sldId="1021"/>
            <ac:grpSpMk id="226" creationId="{E0D6EBCD-2229-BD95-73BE-31BFB4353594}"/>
          </ac:grpSpMkLst>
        </pc:grpChg>
        <pc:grpChg chg="mod">
          <ac:chgData name="rajuahmed1162021@gmail.com" userId="30f68a9591dbc57c" providerId="LiveId" clId="{025D549F-445A-462A-BCDF-6EE62F81CC2A}" dt="2024-05-04T08:56:57.772" v="10447" actId="165"/>
          <ac:grpSpMkLst>
            <pc:docMk/>
            <pc:sldMk cId="2899450334" sldId="1021"/>
            <ac:grpSpMk id="227" creationId="{681A0BCE-F57A-80C9-4B27-FFB97BC74E43}"/>
          </ac:grpSpMkLst>
        </pc:grpChg>
        <pc:grpChg chg="add del mod">
          <ac:chgData name="rajuahmed1162021@gmail.com" userId="30f68a9591dbc57c" providerId="LiveId" clId="{025D549F-445A-462A-BCDF-6EE62F81CC2A}" dt="2024-05-02T09:27:10.067" v="6518" actId="165"/>
          <ac:grpSpMkLst>
            <pc:docMk/>
            <pc:sldMk cId="2899450334" sldId="1021"/>
            <ac:grpSpMk id="236" creationId="{42B3516B-0681-DF6D-D4B9-369337E74B1F}"/>
          </ac:grpSpMkLst>
        </pc:grpChg>
        <pc:grpChg chg="add del mod">
          <ac:chgData name="rajuahmed1162021@gmail.com" userId="30f68a9591dbc57c" providerId="LiveId" clId="{025D549F-445A-462A-BCDF-6EE62F81CC2A}" dt="2024-05-04T08:56:27.262" v="10443" actId="165"/>
          <ac:grpSpMkLst>
            <pc:docMk/>
            <pc:sldMk cId="2899450334" sldId="1021"/>
            <ac:grpSpMk id="237" creationId="{876F2AFA-5938-49E9-854E-1B8BB54123F7}"/>
          </ac:grpSpMkLst>
        </pc:grpChg>
        <pc:picChg chg="del">
          <ac:chgData name="rajuahmed1162021@gmail.com" userId="30f68a9591dbc57c" providerId="LiveId" clId="{025D549F-445A-462A-BCDF-6EE62F81CC2A}" dt="2024-05-02T06:35:57.754" v="5454" actId="478"/>
          <ac:picMkLst>
            <pc:docMk/>
            <pc:sldMk cId="2899450334" sldId="1021"/>
            <ac:picMk id="3" creationId="{2CED1458-68D6-0E46-0285-852462FA1F0A}"/>
          </ac:picMkLst>
        </pc:picChg>
        <pc:picChg chg="add mod modCrop">
          <ac:chgData name="rajuahmed1162021@gmail.com" userId="30f68a9591dbc57c" providerId="LiveId" clId="{025D549F-445A-462A-BCDF-6EE62F81CC2A}" dt="2024-05-04T07:05:59.453" v="9769" actId="18131"/>
          <ac:picMkLst>
            <pc:docMk/>
            <pc:sldMk cId="2899450334" sldId="1021"/>
            <ac:picMk id="3" creationId="{71D3C419-57F4-3C59-5661-4B3945BCDBDE}"/>
          </ac:picMkLst>
        </pc:picChg>
        <pc:picChg chg="add mod modCrop">
          <ac:chgData name="rajuahmed1162021@gmail.com" userId="30f68a9591dbc57c" providerId="LiveId" clId="{025D549F-445A-462A-BCDF-6EE62F81CC2A}" dt="2024-05-04T07:06:11.068" v="9771" actId="18131"/>
          <ac:picMkLst>
            <pc:docMk/>
            <pc:sldMk cId="2899450334" sldId="1021"/>
            <ac:picMk id="5" creationId="{9B2FE5D3-124D-86F6-B4D3-0BC559ED380C}"/>
          </ac:picMkLst>
        </pc:picChg>
        <pc:picChg chg="add mod modCrop">
          <ac:chgData name="rajuahmed1162021@gmail.com" userId="30f68a9591dbc57c" providerId="LiveId" clId="{025D549F-445A-462A-BCDF-6EE62F81CC2A}" dt="2024-05-04T07:06:30.277" v="9775" actId="18131"/>
          <ac:picMkLst>
            <pc:docMk/>
            <pc:sldMk cId="2899450334" sldId="1021"/>
            <ac:picMk id="7" creationId="{36DC632A-D1FF-ED93-DE4D-471EF652256E}"/>
          </ac:picMkLst>
        </pc:picChg>
        <pc:picChg chg="add mod modCrop">
          <ac:chgData name="rajuahmed1162021@gmail.com" userId="30f68a9591dbc57c" providerId="LiveId" clId="{025D549F-445A-462A-BCDF-6EE62F81CC2A}" dt="2024-05-04T07:06:43.789" v="9779" actId="18131"/>
          <ac:picMkLst>
            <pc:docMk/>
            <pc:sldMk cId="2899450334" sldId="1021"/>
            <ac:picMk id="9" creationId="{154E9DDA-2498-B5F3-F461-58003BFD9F18}"/>
          </ac:picMkLst>
        </pc:picChg>
        <pc:picChg chg="add mod modCrop">
          <ac:chgData name="rajuahmed1162021@gmail.com" userId="30f68a9591dbc57c" providerId="LiveId" clId="{025D549F-445A-462A-BCDF-6EE62F81CC2A}" dt="2024-05-04T07:06:55.318" v="9781" actId="18131"/>
          <ac:picMkLst>
            <pc:docMk/>
            <pc:sldMk cId="2899450334" sldId="1021"/>
            <ac:picMk id="11" creationId="{7FB47AFB-7F16-047A-FDE0-2255E360608B}"/>
          </ac:picMkLst>
        </pc:picChg>
        <pc:cxnChg chg="mod">
          <ac:chgData name="rajuahmed1162021@gmail.com" userId="30f68a9591dbc57c" providerId="LiveId" clId="{025D549F-445A-462A-BCDF-6EE62F81CC2A}" dt="2024-05-02T06:19:15.129" v="5157"/>
          <ac:cxnSpMkLst>
            <pc:docMk/>
            <pc:sldMk cId="2899450334" sldId="1021"/>
            <ac:cxnSpMk id="5" creationId="{3F691C5F-6C5E-0D49-4232-85AB28465C36}"/>
          </ac:cxnSpMkLst>
        </pc:cxnChg>
        <pc:cxnChg chg="mod">
          <ac:chgData name="rajuahmed1162021@gmail.com" userId="30f68a9591dbc57c" providerId="LiveId" clId="{025D549F-445A-462A-BCDF-6EE62F81CC2A}" dt="2024-05-02T06:19:15.129" v="5157"/>
          <ac:cxnSpMkLst>
            <pc:docMk/>
            <pc:sldMk cId="2899450334" sldId="1021"/>
            <ac:cxnSpMk id="6" creationId="{FCF66359-8DBF-9669-D908-92B5457475E5}"/>
          </ac:cxnSpMkLst>
        </pc:cxnChg>
        <pc:cxnChg chg="mod">
          <ac:chgData name="rajuahmed1162021@gmail.com" userId="30f68a9591dbc57c" providerId="LiveId" clId="{025D549F-445A-462A-BCDF-6EE62F81CC2A}" dt="2024-05-02T06:19:15.129" v="5157"/>
          <ac:cxnSpMkLst>
            <pc:docMk/>
            <pc:sldMk cId="2899450334" sldId="1021"/>
            <ac:cxnSpMk id="11" creationId="{0C35DA68-63C2-649D-E0BF-EA150FF1AA7E}"/>
          </ac:cxnSpMkLst>
        </pc:cxnChg>
        <pc:cxnChg chg="mod">
          <ac:chgData name="rajuahmed1162021@gmail.com" userId="30f68a9591dbc57c" providerId="LiveId" clId="{025D549F-445A-462A-BCDF-6EE62F81CC2A}" dt="2024-05-02T06:19:15.129" v="5157"/>
          <ac:cxnSpMkLst>
            <pc:docMk/>
            <pc:sldMk cId="2899450334" sldId="1021"/>
            <ac:cxnSpMk id="12" creationId="{9C39D1A1-80B9-3E56-F121-1B05DBBD31B9}"/>
          </ac:cxnSpMkLst>
        </pc:cxnChg>
        <pc:cxnChg chg="del mod topLvl">
          <ac:chgData name="rajuahmed1162021@gmail.com" userId="30f68a9591dbc57c" providerId="LiveId" clId="{025D549F-445A-462A-BCDF-6EE62F81CC2A}" dt="2024-05-02T09:08:54.524" v="6172" actId="478"/>
          <ac:cxnSpMkLst>
            <pc:docMk/>
            <pc:sldMk cId="2899450334" sldId="1021"/>
            <ac:cxnSpMk id="57" creationId="{17A6A28B-796B-A0CF-0E8B-992F1AAE389B}"/>
          </ac:cxnSpMkLst>
        </pc:cxnChg>
        <pc:cxnChg chg="del mod topLvl">
          <ac:chgData name="rajuahmed1162021@gmail.com" userId="30f68a9591dbc57c" providerId="LiveId" clId="{025D549F-445A-462A-BCDF-6EE62F81CC2A}" dt="2024-05-02T09:08:54.524" v="6172" actId="478"/>
          <ac:cxnSpMkLst>
            <pc:docMk/>
            <pc:sldMk cId="2899450334" sldId="1021"/>
            <ac:cxnSpMk id="58" creationId="{C25DA480-47F4-F0D3-BE8D-DF446DB26AC9}"/>
          </ac:cxnSpMkLst>
        </pc:cxnChg>
        <pc:cxnChg chg="del mod topLvl">
          <ac:chgData name="rajuahmed1162021@gmail.com" userId="30f68a9591dbc57c" providerId="LiveId" clId="{025D549F-445A-462A-BCDF-6EE62F81CC2A}" dt="2024-05-02T09:08:54.524" v="6172" actId="478"/>
          <ac:cxnSpMkLst>
            <pc:docMk/>
            <pc:sldMk cId="2899450334" sldId="1021"/>
            <ac:cxnSpMk id="59" creationId="{F6E1A299-C5C6-C1CD-4DBE-4E5C808130E7}"/>
          </ac:cxnSpMkLst>
        </pc:cxnChg>
        <pc:cxnChg chg="del mod topLvl">
          <ac:chgData name="rajuahmed1162021@gmail.com" userId="30f68a9591dbc57c" providerId="LiveId" clId="{025D549F-445A-462A-BCDF-6EE62F81CC2A}" dt="2024-05-02T09:08:54.524" v="6172" actId="478"/>
          <ac:cxnSpMkLst>
            <pc:docMk/>
            <pc:sldMk cId="2899450334" sldId="1021"/>
            <ac:cxnSpMk id="60" creationId="{55E1A379-75E8-74D0-938F-1E881B6483FC}"/>
          </ac:cxnSpMkLst>
        </pc:cxnChg>
        <pc:cxnChg chg="del mod topLvl">
          <ac:chgData name="rajuahmed1162021@gmail.com" userId="30f68a9591dbc57c" providerId="LiveId" clId="{025D549F-445A-462A-BCDF-6EE62F81CC2A}" dt="2024-05-02T09:03:22.317" v="6032" actId="478"/>
          <ac:cxnSpMkLst>
            <pc:docMk/>
            <pc:sldMk cId="2899450334" sldId="1021"/>
            <ac:cxnSpMk id="75" creationId="{2364260B-463E-1523-B385-BFD23E51887B}"/>
          </ac:cxnSpMkLst>
        </pc:cxnChg>
        <pc:cxnChg chg="del mod topLvl">
          <ac:chgData name="rajuahmed1162021@gmail.com" userId="30f68a9591dbc57c" providerId="LiveId" clId="{025D549F-445A-462A-BCDF-6EE62F81CC2A}" dt="2024-05-02T09:03:22.317" v="6032" actId="478"/>
          <ac:cxnSpMkLst>
            <pc:docMk/>
            <pc:sldMk cId="2899450334" sldId="1021"/>
            <ac:cxnSpMk id="91" creationId="{40DAB5CF-A7AF-E025-71B4-05D3690F214E}"/>
          </ac:cxnSpMkLst>
        </pc:cxnChg>
        <pc:cxnChg chg="del mod topLvl">
          <ac:chgData name="rajuahmed1162021@gmail.com" userId="30f68a9591dbc57c" providerId="LiveId" clId="{025D549F-445A-462A-BCDF-6EE62F81CC2A}" dt="2024-05-02T09:03:22.317" v="6032" actId="478"/>
          <ac:cxnSpMkLst>
            <pc:docMk/>
            <pc:sldMk cId="2899450334" sldId="1021"/>
            <ac:cxnSpMk id="92" creationId="{6124E4A0-DAB6-1C23-97E4-EEFEC4E547DB}"/>
          </ac:cxnSpMkLst>
        </pc:cxnChg>
        <pc:cxnChg chg="del mod topLvl">
          <ac:chgData name="rajuahmed1162021@gmail.com" userId="30f68a9591dbc57c" providerId="LiveId" clId="{025D549F-445A-462A-BCDF-6EE62F81CC2A}" dt="2024-05-02T09:03:22.317" v="6032" actId="478"/>
          <ac:cxnSpMkLst>
            <pc:docMk/>
            <pc:sldMk cId="2899450334" sldId="1021"/>
            <ac:cxnSpMk id="93" creationId="{504C248F-0414-47C9-9EF3-AA2E967E870E}"/>
          </ac:cxnSpMkLst>
        </pc:cxnChg>
        <pc:cxnChg chg="del mod topLvl">
          <ac:chgData name="rajuahmed1162021@gmail.com" userId="30f68a9591dbc57c" providerId="LiveId" clId="{025D549F-445A-462A-BCDF-6EE62F81CC2A}" dt="2024-05-02T09:03:22.317" v="6032" actId="478"/>
          <ac:cxnSpMkLst>
            <pc:docMk/>
            <pc:sldMk cId="2899450334" sldId="1021"/>
            <ac:cxnSpMk id="94" creationId="{E3177E2C-6D08-8C77-8620-08DAC2B44E81}"/>
          </ac:cxnSpMkLst>
        </pc:cxnChg>
        <pc:cxnChg chg="del mod topLvl">
          <ac:chgData name="rajuahmed1162021@gmail.com" userId="30f68a9591dbc57c" providerId="LiveId" clId="{025D549F-445A-462A-BCDF-6EE62F81CC2A}" dt="2024-05-02T09:03:22.317" v="6032" actId="478"/>
          <ac:cxnSpMkLst>
            <pc:docMk/>
            <pc:sldMk cId="2899450334" sldId="1021"/>
            <ac:cxnSpMk id="95" creationId="{3A58879E-94D7-47B2-06AF-66BBD0F6F525}"/>
          </ac:cxnSpMkLst>
        </pc:cxnChg>
        <pc:cxnChg chg="del mod topLvl">
          <ac:chgData name="rajuahmed1162021@gmail.com" userId="30f68a9591dbc57c" providerId="LiveId" clId="{025D549F-445A-462A-BCDF-6EE62F81CC2A}" dt="2024-05-02T09:03:22.317" v="6032" actId="478"/>
          <ac:cxnSpMkLst>
            <pc:docMk/>
            <pc:sldMk cId="2899450334" sldId="1021"/>
            <ac:cxnSpMk id="96" creationId="{1DFAB602-A4BA-CF16-818F-EC9E1613BAC4}"/>
          </ac:cxnSpMkLst>
        </pc:cxnChg>
        <pc:cxnChg chg="del mod topLvl">
          <ac:chgData name="rajuahmed1162021@gmail.com" userId="30f68a9591dbc57c" providerId="LiveId" clId="{025D549F-445A-462A-BCDF-6EE62F81CC2A}" dt="2024-05-02T09:03:22.317" v="6032" actId="478"/>
          <ac:cxnSpMkLst>
            <pc:docMk/>
            <pc:sldMk cId="2899450334" sldId="1021"/>
            <ac:cxnSpMk id="97" creationId="{8FC62A55-680D-6759-12DC-80D4C6A999F1}"/>
          </ac:cxnSpMkLst>
        </pc:cxnChg>
        <pc:cxnChg chg="del mod topLvl">
          <ac:chgData name="rajuahmed1162021@gmail.com" userId="30f68a9591dbc57c" providerId="LiveId" clId="{025D549F-445A-462A-BCDF-6EE62F81CC2A}" dt="2024-05-02T09:03:22.317" v="6032" actId="478"/>
          <ac:cxnSpMkLst>
            <pc:docMk/>
            <pc:sldMk cId="2899450334" sldId="1021"/>
            <ac:cxnSpMk id="98" creationId="{F0941342-7C3C-7AAD-D25E-666B5AEE2EA9}"/>
          </ac:cxnSpMkLst>
        </pc:cxnChg>
        <pc:cxnChg chg="del mod topLvl">
          <ac:chgData name="rajuahmed1162021@gmail.com" userId="30f68a9591dbc57c" providerId="LiveId" clId="{025D549F-445A-462A-BCDF-6EE62F81CC2A}" dt="2024-05-02T09:03:22.317" v="6032" actId="478"/>
          <ac:cxnSpMkLst>
            <pc:docMk/>
            <pc:sldMk cId="2899450334" sldId="1021"/>
            <ac:cxnSpMk id="99" creationId="{8CDF2C69-91AB-A1FF-5F2E-8950E746413D}"/>
          </ac:cxnSpMkLst>
        </pc:cxnChg>
        <pc:cxnChg chg="del mod topLvl">
          <ac:chgData name="rajuahmed1162021@gmail.com" userId="30f68a9591dbc57c" providerId="LiveId" clId="{025D549F-445A-462A-BCDF-6EE62F81CC2A}" dt="2024-05-02T09:03:22.317" v="6032" actId="478"/>
          <ac:cxnSpMkLst>
            <pc:docMk/>
            <pc:sldMk cId="2899450334" sldId="1021"/>
            <ac:cxnSpMk id="101" creationId="{C771DA70-ECBE-7CD0-3994-DCEAECA28DAE}"/>
          </ac:cxnSpMkLst>
        </pc:cxnChg>
        <pc:cxnChg chg="del mod topLvl">
          <ac:chgData name="rajuahmed1162021@gmail.com" userId="30f68a9591dbc57c" providerId="LiveId" clId="{025D549F-445A-462A-BCDF-6EE62F81CC2A}" dt="2024-05-02T09:03:22.317" v="6032" actId="478"/>
          <ac:cxnSpMkLst>
            <pc:docMk/>
            <pc:sldMk cId="2899450334" sldId="1021"/>
            <ac:cxnSpMk id="102" creationId="{B2872B2C-A93D-0638-B43F-FE975173B6EE}"/>
          </ac:cxnSpMkLst>
        </pc:cxnChg>
        <pc:cxnChg chg="del mod topLvl">
          <ac:chgData name="rajuahmed1162021@gmail.com" userId="30f68a9591dbc57c" providerId="LiveId" clId="{025D549F-445A-462A-BCDF-6EE62F81CC2A}" dt="2024-05-02T09:03:22.317" v="6032" actId="478"/>
          <ac:cxnSpMkLst>
            <pc:docMk/>
            <pc:sldMk cId="2899450334" sldId="1021"/>
            <ac:cxnSpMk id="103" creationId="{19E69EC6-2F35-854A-17AE-BBD9CD0C0D8D}"/>
          </ac:cxnSpMkLst>
        </pc:cxnChg>
        <pc:cxnChg chg="del mod topLvl">
          <ac:chgData name="rajuahmed1162021@gmail.com" userId="30f68a9591dbc57c" providerId="LiveId" clId="{025D549F-445A-462A-BCDF-6EE62F81CC2A}" dt="2024-05-02T09:03:22.317" v="6032" actId="478"/>
          <ac:cxnSpMkLst>
            <pc:docMk/>
            <pc:sldMk cId="2899450334" sldId="1021"/>
            <ac:cxnSpMk id="104" creationId="{17DC6F6F-85AA-C3AE-53AC-0F3E24BF1E05}"/>
          </ac:cxnSpMkLst>
        </pc:cxnChg>
        <pc:cxnChg chg="del mod topLvl">
          <ac:chgData name="rajuahmed1162021@gmail.com" userId="30f68a9591dbc57c" providerId="LiveId" clId="{025D549F-445A-462A-BCDF-6EE62F81CC2A}" dt="2024-05-02T09:26:54.265" v="6517" actId="478"/>
          <ac:cxnSpMkLst>
            <pc:docMk/>
            <pc:sldMk cId="2899450334" sldId="1021"/>
            <ac:cxnSpMk id="133" creationId="{2AA45234-4DCB-6D2C-85AE-B624C700BE26}"/>
          </ac:cxnSpMkLst>
        </pc:cxnChg>
        <pc:cxnChg chg="del mod topLvl">
          <ac:chgData name="rajuahmed1162021@gmail.com" userId="30f68a9591dbc57c" providerId="LiveId" clId="{025D549F-445A-462A-BCDF-6EE62F81CC2A}" dt="2024-05-02T09:26:54.265" v="6517" actId="478"/>
          <ac:cxnSpMkLst>
            <pc:docMk/>
            <pc:sldMk cId="2899450334" sldId="1021"/>
            <ac:cxnSpMk id="134" creationId="{268B7105-24A4-27BD-9ED5-93A92B0A60A2}"/>
          </ac:cxnSpMkLst>
        </pc:cxnChg>
        <pc:cxnChg chg="del mod topLvl">
          <ac:chgData name="rajuahmed1162021@gmail.com" userId="30f68a9591dbc57c" providerId="LiveId" clId="{025D549F-445A-462A-BCDF-6EE62F81CC2A}" dt="2024-05-02T09:25:07.064" v="6447" actId="478"/>
          <ac:cxnSpMkLst>
            <pc:docMk/>
            <pc:sldMk cId="2899450334" sldId="1021"/>
            <ac:cxnSpMk id="135" creationId="{87EFF167-FFDC-E203-94F3-4274C29A73E5}"/>
          </ac:cxnSpMkLst>
        </pc:cxnChg>
        <pc:cxnChg chg="del mod topLvl">
          <ac:chgData name="rajuahmed1162021@gmail.com" userId="30f68a9591dbc57c" providerId="LiveId" clId="{025D549F-445A-462A-BCDF-6EE62F81CC2A}" dt="2024-05-02T09:13:03.017" v="6210" actId="478"/>
          <ac:cxnSpMkLst>
            <pc:docMk/>
            <pc:sldMk cId="2899450334" sldId="1021"/>
            <ac:cxnSpMk id="136" creationId="{2A2F4E56-22CD-51F8-475C-82588B474F3B}"/>
          </ac:cxnSpMkLst>
        </pc:cxnChg>
        <pc:cxnChg chg="add del mod">
          <ac:chgData name="rajuahmed1162021@gmail.com" userId="30f68a9591dbc57c" providerId="LiveId" clId="{025D549F-445A-462A-BCDF-6EE62F81CC2A}" dt="2024-05-02T09:13:01.447" v="6209" actId="478"/>
          <ac:cxnSpMkLst>
            <pc:docMk/>
            <pc:sldMk cId="2899450334" sldId="1021"/>
            <ac:cxnSpMk id="139" creationId="{AD9F1452-3EA0-79FB-EF08-136990938569}"/>
          </ac:cxnSpMkLst>
        </pc:cxnChg>
        <pc:cxnChg chg="add del mod">
          <ac:chgData name="rajuahmed1162021@gmail.com" userId="30f68a9591dbc57c" providerId="LiveId" clId="{025D549F-445A-462A-BCDF-6EE62F81CC2A}" dt="2024-05-02T09:25:10.200" v="6448" actId="478"/>
          <ac:cxnSpMkLst>
            <pc:docMk/>
            <pc:sldMk cId="2899450334" sldId="1021"/>
            <ac:cxnSpMk id="160" creationId="{8C5A783B-0995-2A97-97C8-AE8975438A45}"/>
          </ac:cxnSpMkLst>
        </pc:cxnChg>
        <pc:cxnChg chg="add del mod">
          <ac:chgData name="rajuahmed1162021@gmail.com" userId="30f68a9591dbc57c" providerId="LiveId" clId="{025D549F-445A-462A-BCDF-6EE62F81CC2A}" dt="2024-05-02T09:17:39.914" v="6268" actId="478"/>
          <ac:cxnSpMkLst>
            <pc:docMk/>
            <pc:sldMk cId="2899450334" sldId="1021"/>
            <ac:cxnSpMk id="162" creationId="{2259CC5C-ED45-7212-126F-AC0B0733F0E1}"/>
          </ac:cxnSpMkLst>
        </pc:cxnChg>
        <pc:cxnChg chg="add del mod">
          <ac:chgData name="rajuahmed1162021@gmail.com" userId="30f68a9591dbc57c" providerId="LiveId" clId="{025D549F-445A-462A-BCDF-6EE62F81CC2A}" dt="2024-05-02T09:19:52.729" v="6302" actId="478"/>
          <ac:cxnSpMkLst>
            <pc:docMk/>
            <pc:sldMk cId="2899450334" sldId="1021"/>
            <ac:cxnSpMk id="163" creationId="{C7325D75-6C2A-0845-6515-09718CCF7F5E}"/>
          </ac:cxnSpMkLst>
        </pc:cxnChg>
        <pc:cxnChg chg="add mod topLvl">
          <ac:chgData name="rajuahmed1162021@gmail.com" userId="30f68a9591dbc57c" providerId="LiveId" clId="{025D549F-445A-462A-BCDF-6EE62F81CC2A}" dt="2024-05-04T08:56:27.262" v="10443" actId="165"/>
          <ac:cxnSpMkLst>
            <pc:docMk/>
            <pc:sldMk cId="2899450334" sldId="1021"/>
            <ac:cxnSpMk id="165" creationId="{408CABE0-87AD-E4B3-916E-CD9DCF3F330F}"/>
          </ac:cxnSpMkLst>
        </pc:cxnChg>
        <pc:cxnChg chg="add del mod">
          <ac:chgData name="rajuahmed1162021@gmail.com" userId="30f68a9591dbc57c" providerId="LiveId" clId="{025D549F-445A-462A-BCDF-6EE62F81CC2A}" dt="2024-05-02T09:25:04.153" v="6446" actId="478"/>
          <ac:cxnSpMkLst>
            <pc:docMk/>
            <pc:sldMk cId="2899450334" sldId="1021"/>
            <ac:cxnSpMk id="199" creationId="{A33B4B44-B8B6-5B33-3F32-3A6DE78891F4}"/>
          </ac:cxnSpMkLst>
        </pc:cxnChg>
        <pc:cxnChg chg="add del mod">
          <ac:chgData name="rajuahmed1162021@gmail.com" userId="30f68a9591dbc57c" providerId="LiveId" clId="{025D549F-445A-462A-BCDF-6EE62F81CC2A}" dt="2024-05-02T09:25:04.153" v="6446" actId="478"/>
          <ac:cxnSpMkLst>
            <pc:docMk/>
            <pc:sldMk cId="2899450334" sldId="1021"/>
            <ac:cxnSpMk id="200" creationId="{BCED532E-18AE-038B-0179-E34455942D5A}"/>
          </ac:cxnSpMkLst>
        </pc:cxnChg>
      </pc:sldChg>
      <pc:sldChg chg="addSp delSp modSp del mod">
        <pc:chgData name="rajuahmed1162021@gmail.com" userId="30f68a9591dbc57c" providerId="LiveId" clId="{025D549F-445A-462A-BCDF-6EE62F81CC2A}" dt="2024-04-29T05:37:20.678" v="667" actId="47"/>
        <pc:sldMkLst>
          <pc:docMk/>
          <pc:sldMk cId="199956501" sldId="1022"/>
        </pc:sldMkLst>
        <pc:grpChg chg="add del mod">
          <ac:chgData name="rajuahmed1162021@gmail.com" userId="30f68a9591dbc57c" providerId="LiveId" clId="{025D549F-445A-462A-BCDF-6EE62F81CC2A}" dt="2024-04-29T05:26:16.146" v="547" actId="21"/>
          <ac:grpSpMkLst>
            <pc:docMk/>
            <pc:sldMk cId="199956501" sldId="1022"/>
            <ac:grpSpMk id="2" creationId="{2F7519E9-0446-01CD-F549-C065E6391740}"/>
          </ac:grpSpMkLst>
        </pc:grpChg>
        <pc:cxnChg chg="mod">
          <ac:chgData name="rajuahmed1162021@gmail.com" userId="30f68a9591dbc57c" providerId="LiveId" clId="{025D549F-445A-462A-BCDF-6EE62F81CC2A}" dt="2024-04-29T04:50:36.125" v="325"/>
          <ac:cxnSpMkLst>
            <pc:docMk/>
            <pc:sldMk cId="199956501" sldId="1022"/>
            <ac:cxnSpMk id="3" creationId="{5B0770B9-BDD7-4052-6CD0-86975D6BAFDC}"/>
          </ac:cxnSpMkLst>
        </pc:cxnChg>
        <pc:cxnChg chg="mod">
          <ac:chgData name="rajuahmed1162021@gmail.com" userId="30f68a9591dbc57c" providerId="LiveId" clId="{025D549F-445A-462A-BCDF-6EE62F81CC2A}" dt="2024-04-29T04:50:36.125" v="325"/>
          <ac:cxnSpMkLst>
            <pc:docMk/>
            <pc:sldMk cId="199956501" sldId="1022"/>
            <ac:cxnSpMk id="5" creationId="{EC6A18FC-04EF-8DC0-07F9-9A7E9ACAD2E7}"/>
          </ac:cxnSpMkLst>
        </pc:cxnChg>
        <pc:cxnChg chg="mod">
          <ac:chgData name="rajuahmed1162021@gmail.com" userId="30f68a9591dbc57c" providerId="LiveId" clId="{025D549F-445A-462A-BCDF-6EE62F81CC2A}" dt="2024-04-29T04:50:36.125" v="325"/>
          <ac:cxnSpMkLst>
            <pc:docMk/>
            <pc:sldMk cId="199956501" sldId="1022"/>
            <ac:cxnSpMk id="6" creationId="{2BE94B87-9C9E-536D-6554-1502949DBC65}"/>
          </ac:cxnSpMkLst>
        </pc:cxnChg>
        <pc:cxnChg chg="mod">
          <ac:chgData name="rajuahmed1162021@gmail.com" userId="30f68a9591dbc57c" providerId="LiveId" clId="{025D549F-445A-462A-BCDF-6EE62F81CC2A}" dt="2024-04-29T04:50:36.125" v="325"/>
          <ac:cxnSpMkLst>
            <pc:docMk/>
            <pc:sldMk cId="199956501" sldId="1022"/>
            <ac:cxnSpMk id="8" creationId="{77C52142-520A-119E-6DF4-BAF745CA35FD}"/>
          </ac:cxnSpMkLst>
        </pc:cxnChg>
      </pc:sldChg>
      <pc:sldChg chg="addSp delSp modSp add del mod">
        <pc:chgData name="rajuahmed1162021@gmail.com" userId="30f68a9591dbc57c" providerId="LiveId" clId="{025D549F-445A-462A-BCDF-6EE62F81CC2A}" dt="2024-04-29T05:37:19.285" v="666" actId="47"/>
        <pc:sldMkLst>
          <pc:docMk/>
          <pc:sldMk cId="2299430670" sldId="1023"/>
        </pc:sldMkLst>
        <pc:spChg chg="del">
          <ac:chgData name="rajuahmed1162021@gmail.com" userId="30f68a9591dbc57c" providerId="LiveId" clId="{025D549F-445A-462A-BCDF-6EE62F81CC2A}" dt="2024-04-29T03:36:56.050" v="1" actId="478"/>
          <ac:spMkLst>
            <pc:docMk/>
            <pc:sldMk cId="2299430670" sldId="1023"/>
            <ac:spMk id="4" creationId="{DFF4D05E-9863-B74E-7B3F-505253A2B50E}"/>
          </ac:spMkLst>
        </pc:spChg>
        <pc:spChg chg="add del">
          <ac:chgData name="rajuahmed1162021@gmail.com" userId="30f68a9591dbc57c" providerId="LiveId" clId="{025D549F-445A-462A-BCDF-6EE62F81CC2A}" dt="2024-04-29T04:23:49.120" v="16" actId="478"/>
          <ac:spMkLst>
            <pc:docMk/>
            <pc:sldMk cId="2299430670" sldId="1023"/>
            <ac:spMk id="5" creationId="{7F79F1A9-0B7E-ADC6-A792-B4ECDECBD422}"/>
          </ac:spMkLst>
        </pc:spChg>
        <pc:spChg chg="add del">
          <ac:chgData name="rajuahmed1162021@gmail.com" userId="30f68a9591dbc57c" providerId="LiveId" clId="{025D549F-445A-462A-BCDF-6EE62F81CC2A}" dt="2024-04-29T04:23:56.738" v="18" actId="478"/>
          <ac:spMkLst>
            <pc:docMk/>
            <pc:sldMk cId="2299430670" sldId="1023"/>
            <ac:spMk id="6" creationId="{F6D79043-2CC3-E87E-4003-BC6B81DAD3FE}"/>
          </ac:spMkLst>
        </pc:spChg>
        <pc:spChg chg="del">
          <ac:chgData name="rajuahmed1162021@gmail.com" userId="30f68a9591dbc57c" providerId="LiveId" clId="{025D549F-445A-462A-BCDF-6EE62F81CC2A}" dt="2024-04-29T03:36:56.050" v="1" actId="478"/>
          <ac:spMkLst>
            <pc:docMk/>
            <pc:sldMk cId="2299430670" sldId="1023"/>
            <ac:spMk id="7" creationId="{4657E548-FD31-C253-8D0E-A7372F88B6E1}"/>
          </ac:spMkLst>
        </pc:spChg>
        <pc:spChg chg="add del mod">
          <ac:chgData name="rajuahmed1162021@gmail.com" userId="30f68a9591dbc57c" providerId="LiveId" clId="{025D549F-445A-462A-BCDF-6EE62F81CC2A}" dt="2024-04-29T04:30:34.080" v="61" actId="478"/>
          <ac:spMkLst>
            <pc:docMk/>
            <pc:sldMk cId="2299430670" sldId="1023"/>
            <ac:spMk id="14" creationId="{183CA0FD-C622-E954-0A90-BE480B01D99F}"/>
          </ac:spMkLst>
        </pc:spChg>
        <pc:spChg chg="add del mod">
          <ac:chgData name="rajuahmed1162021@gmail.com" userId="30f68a9591dbc57c" providerId="LiveId" clId="{025D549F-445A-462A-BCDF-6EE62F81CC2A}" dt="2024-04-29T04:30:34.080" v="61" actId="478"/>
          <ac:spMkLst>
            <pc:docMk/>
            <pc:sldMk cId="2299430670" sldId="1023"/>
            <ac:spMk id="15" creationId="{974F337F-299E-B9C5-D083-F9A50E0BE84F}"/>
          </ac:spMkLst>
        </pc:spChg>
        <pc:spChg chg="add del mod">
          <ac:chgData name="rajuahmed1162021@gmail.com" userId="30f68a9591dbc57c" providerId="LiveId" clId="{025D549F-445A-462A-BCDF-6EE62F81CC2A}" dt="2024-04-29T04:30:34.080" v="61" actId="478"/>
          <ac:spMkLst>
            <pc:docMk/>
            <pc:sldMk cId="2299430670" sldId="1023"/>
            <ac:spMk id="16" creationId="{183CA0FD-C622-E954-0A90-BE480B01D99F}"/>
          </ac:spMkLst>
        </pc:spChg>
        <pc:spChg chg="del mod topLvl">
          <ac:chgData name="rajuahmed1162021@gmail.com" userId="30f68a9591dbc57c" providerId="LiveId" clId="{025D549F-445A-462A-BCDF-6EE62F81CC2A}" dt="2024-04-29T04:30:45.268" v="65" actId="478"/>
          <ac:spMkLst>
            <pc:docMk/>
            <pc:sldMk cId="2299430670" sldId="1023"/>
            <ac:spMk id="20" creationId="{7C06AAFC-D012-CC45-F51C-DE1C9BB160B0}"/>
          </ac:spMkLst>
        </pc:spChg>
        <pc:spChg chg="del mod topLvl">
          <ac:chgData name="rajuahmed1162021@gmail.com" userId="30f68a9591dbc57c" providerId="LiveId" clId="{025D549F-445A-462A-BCDF-6EE62F81CC2A}" dt="2024-04-29T04:33:16.639" v="126" actId="478"/>
          <ac:spMkLst>
            <pc:docMk/>
            <pc:sldMk cId="2299430670" sldId="1023"/>
            <ac:spMk id="21" creationId="{694EE032-8B3C-E3FA-9D58-0048F9ABAC5A}"/>
          </ac:spMkLst>
        </pc:spChg>
        <pc:spChg chg="del mod topLvl">
          <ac:chgData name="rajuahmed1162021@gmail.com" userId="30f68a9591dbc57c" providerId="LiveId" clId="{025D549F-445A-462A-BCDF-6EE62F81CC2A}" dt="2024-04-29T04:33:28.416" v="128" actId="478"/>
          <ac:spMkLst>
            <pc:docMk/>
            <pc:sldMk cId="2299430670" sldId="1023"/>
            <ac:spMk id="22" creationId="{2193FB27-0D51-557A-2B1C-6E2D37A9127A}"/>
          </ac:spMkLst>
        </pc:spChg>
        <pc:spChg chg="del">
          <ac:chgData name="rajuahmed1162021@gmail.com" userId="30f68a9591dbc57c" providerId="LiveId" clId="{025D549F-445A-462A-BCDF-6EE62F81CC2A}" dt="2024-04-29T03:36:56.050" v="1" actId="478"/>
          <ac:spMkLst>
            <pc:docMk/>
            <pc:sldMk cId="2299430670" sldId="1023"/>
            <ac:spMk id="23" creationId="{F8F58BCF-4D52-AD8A-FDD7-833FD9FD9317}"/>
          </ac:spMkLst>
        </pc:spChg>
        <pc:spChg chg="del mod topLvl">
          <ac:chgData name="rajuahmed1162021@gmail.com" userId="30f68a9591dbc57c" providerId="LiveId" clId="{025D549F-445A-462A-BCDF-6EE62F81CC2A}" dt="2024-04-29T04:33:28.416" v="128" actId="478"/>
          <ac:spMkLst>
            <pc:docMk/>
            <pc:sldMk cId="2299430670" sldId="1023"/>
            <ac:spMk id="24" creationId="{7CD31CF6-E34D-9F9E-0621-25B2B31D97A0}"/>
          </ac:spMkLst>
        </pc:spChg>
        <pc:spChg chg="add del mod">
          <ac:chgData name="rajuahmed1162021@gmail.com" userId="30f68a9591dbc57c" providerId="LiveId" clId="{025D549F-445A-462A-BCDF-6EE62F81CC2A}" dt="2024-04-29T04:33:21.520" v="127" actId="478"/>
          <ac:spMkLst>
            <pc:docMk/>
            <pc:sldMk cId="2299430670" sldId="1023"/>
            <ac:spMk id="26" creationId="{AD0FC500-835B-69DD-86FD-D559BA8060CE}"/>
          </ac:spMkLst>
        </pc:spChg>
        <pc:spChg chg="del mod topLvl">
          <ac:chgData name="rajuahmed1162021@gmail.com" userId="30f68a9591dbc57c" providerId="LiveId" clId="{025D549F-445A-462A-BCDF-6EE62F81CC2A}" dt="2024-04-29T04:38:09.506" v="170" actId="478"/>
          <ac:spMkLst>
            <pc:docMk/>
            <pc:sldMk cId="2299430670" sldId="1023"/>
            <ac:spMk id="30" creationId="{91890B01-52AB-00CE-D552-1806DCA96840}"/>
          </ac:spMkLst>
        </pc:spChg>
        <pc:spChg chg="del mod topLvl">
          <ac:chgData name="rajuahmed1162021@gmail.com" userId="30f68a9591dbc57c" providerId="LiveId" clId="{025D549F-445A-462A-BCDF-6EE62F81CC2A}" dt="2024-04-29T04:39:17.583" v="172" actId="478"/>
          <ac:spMkLst>
            <pc:docMk/>
            <pc:sldMk cId="2299430670" sldId="1023"/>
            <ac:spMk id="31" creationId="{6C009008-93AB-8715-FA17-067C3B1BB8CB}"/>
          </ac:spMkLst>
        </pc:spChg>
        <pc:spChg chg="del mod topLvl">
          <ac:chgData name="rajuahmed1162021@gmail.com" userId="30f68a9591dbc57c" providerId="LiveId" clId="{025D549F-445A-462A-BCDF-6EE62F81CC2A}" dt="2024-04-29T04:41:55.279" v="194" actId="478"/>
          <ac:spMkLst>
            <pc:docMk/>
            <pc:sldMk cId="2299430670" sldId="1023"/>
            <ac:spMk id="32" creationId="{C2FF4720-253A-15FF-0CD1-DFE42DB9A020}"/>
          </ac:spMkLst>
        </pc:spChg>
        <pc:spChg chg="mod topLvl">
          <ac:chgData name="rajuahmed1162021@gmail.com" userId="30f68a9591dbc57c" providerId="LiveId" clId="{025D549F-445A-462A-BCDF-6EE62F81CC2A}" dt="2024-04-29T04:52:20.303" v="368" actId="207"/>
          <ac:spMkLst>
            <pc:docMk/>
            <pc:sldMk cId="2299430670" sldId="1023"/>
            <ac:spMk id="34" creationId="{C09DB62B-C217-1AD6-82CC-806A6D9DCCA2}"/>
          </ac:spMkLst>
        </pc:spChg>
        <pc:spChg chg="del mod topLvl">
          <ac:chgData name="rajuahmed1162021@gmail.com" userId="30f68a9591dbc57c" providerId="LiveId" clId="{025D549F-445A-462A-BCDF-6EE62F81CC2A}" dt="2024-04-29T04:39:31.695" v="173" actId="478"/>
          <ac:spMkLst>
            <pc:docMk/>
            <pc:sldMk cId="2299430670" sldId="1023"/>
            <ac:spMk id="35" creationId="{D6E216D3-D1F3-DF64-45FC-76459581A83C}"/>
          </ac:spMkLst>
        </pc:spChg>
        <pc:spChg chg="add mod">
          <ac:chgData name="rajuahmed1162021@gmail.com" userId="30f68a9591dbc57c" providerId="LiveId" clId="{025D549F-445A-462A-BCDF-6EE62F81CC2A}" dt="2024-04-29T04:51:55.400" v="366" actId="12789"/>
          <ac:spMkLst>
            <pc:docMk/>
            <pc:sldMk cId="2299430670" sldId="1023"/>
            <ac:spMk id="37" creationId="{FAF28977-8325-279D-6B45-D5EADDD29FFB}"/>
          </ac:spMkLst>
        </pc:spChg>
        <pc:spChg chg="add del mod">
          <ac:chgData name="rajuahmed1162021@gmail.com" userId="30f68a9591dbc57c" providerId="LiveId" clId="{025D549F-445A-462A-BCDF-6EE62F81CC2A}" dt="2024-04-29T04:40:06.723" v="175" actId="478"/>
          <ac:spMkLst>
            <pc:docMk/>
            <pc:sldMk cId="2299430670" sldId="1023"/>
            <ac:spMk id="40" creationId="{832563F1-28F3-E0B5-0C44-F5B0E00F6CC1}"/>
          </ac:spMkLst>
        </pc:spChg>
        <pc:spChg chg="add mod">
          <ac:chgData name="rajuahmed1162021@gmail.com" userId="30f68a9591dbc57c" providerId="LiveId" clId="{025D549F-445A-462A-BCDF-6EE62F81CC2A}" dt="2024-04-29T04:51:55.400" v="366" actId="12789"/>
          <ac:spMkLst>
            <pc:docMk/>
            <pc:sldMk cId="2299430670" sldId="1023"/>
            <ac:spMk id="42" creationId="{5964C775-563A-7A02-D866-9589A6FDE128}"/>
          </ac:spMkLst>
        </pc:spChg>
        <pc:spChg chg="add del mod">
          <ac:chgData name="rajuahmed1162021@gmail.com" userId="30f68a9591dbc57c" providerId="LiveId" clId="{025D549F-445A-462A-BCDF-6EE62F81CC2A}" dt="2024-04-29T04:47:21.470" v="288" actId="478"/>
          <ac:spMkLst>
            <pc:docMk/>
            <pc:sldMk cId="2299430670" sldId="1023"/>
            <ac:spMk id="43" creationId="{A31796FE-AE9A-7DBE-25B8-19516CDF2091}"/>
          </ac:spMkLst>
        </pc:spChg>
        <pc:spChg chg="add mod ord">
          <ac:chgData name="rajuahmed1162021@gmail.com" userId="30f68a9591dbc57c" providerId="LiveId" clId="{025D549F-445A-462A-BCDF-6EE62F81CC2A}" dt="2024-04-29T04:52:07.976" v="367" actId="207"/>
          <ac:spMkLst>
            <pc:docMk/>
            <pc:sldMk cId="2299430670" sldId="1023"/>
            <ac:spMk id="46" creationId="{033E9A32-C735-95E5-8123-361B179DE276}"/>
          </ac:spMkLst>
        </pc:spChg>
        <pc:spChg chg="del">
          <ac:chgData name="rajuahmed1162021@gmail.com" userId="30f68a9591dbc57c" providerId="LiveId" clId="{025D549F-445A-462A-BCDF-6EE62F81CC2A}" dt="2024-04-29T03:36:56.050" v="1" actId="478"/>
          <ac:spMkLst>
            <pc:docMk/>
            <pc:sldMk cId="2299430670" sldId="1023"/>
            <ac:spMk id="47" creationId="{98950EC2-DCBC-A67A-E013-79E3D530E948}"/>
          </ac:spMkLst>
        </pc:spChg>
        <pc:spChg chg="add mod topLvl">
          <ac:chgData name="rajuahmed1162021@gmail.com" userId="30f68a9591dbc57c" providerId="LiveId" clId="{025D549F-445A-462A-BCDF-6EE62F81CC2A}" dt="2024-04-29T04:51:24.288" v="363" actId="164"/>
          <ac:spMkLst>
            <pc:docMk/>
            <pc:sldMk cId="2299430670" sldId="1023"/>
            <ac:spMk id="48" creationId="{AE33B858-A681-0AC1-DFE5-D454A0964B4A}"/>
          </ac:spMkLst>
        </pc:spChg>
        <pc:spChg chg="add mod topLvl">
          <ac:chgData name="rajuahmed1162021@gmail.com" userId="30f68a9591dbc57c" providerId="LiveId" clId="{025D549F-445A-462A-BCDF-6EE62F81CC2A}" dt="2024-04-29T04:51:24.288" v="363" actId="164"/>
          <ac:spMkLst>
            <pc:docMk/>
            <pc:sldMk cId="2299430670" sldId="1023"/>
            <ac:spMk id="49" creationId="{6F448595-DDF4-5A4E-3F24-C6671923A101}"/>
          </ac:spMkLst>
        </pc:spChg>
        <pc:spChg chg="add mod topLvl">
          <ac:chgData name="rajuahmed1162021@gmail.com" userId="30f68a9591dbc57c" providerId="LiveId" clId="{025D549F-445A-462A-BCDF-6EE62F81CC2A}" dt="2024-04-29T04:51:24.288" v="363" actId="164"/>
          <ac:spMkLst>
            <pc:docMk/>
            <pc:sldMk cId="2299430670" sldId="1023"/>
            <ac:spMk id="50" creationId="{F748E411-89B2-5BF8-A87D-9A7D294224BE}"/>
          </ac:spMkLst>
        </pc:spChg>
        <pc:spChg chg="add mod">
          <ac:chgData name="rajuahmed1162021@gmail.com" userId="30f68a9591dbc57c" providerId="LiveId" clId="{025D549F-445A-462A-BCDF-6EE62F81CC2A}" dt="2024-04-29T04:47:53.649" v="296" actId="1037"/>
          <ac:spMkLst>
            <pc:docMk/>
            <pc:sldMk cId="2299430670" sldId="1023"/>
            <ac:spMk id="54" creationId="{CE55D274-CA58-3723-87A9-4FD89F6A1284}"/>
          </ac:spMkLst>
        </pc:spChg>
        <pc:spChg chg="add mod">
          <ac:chgData name="rajuahmed1162021@gmail.com" userId="30f68a9591dbc57c" providerId="LiveId" clId="{025D549F-445A-462A-BCDF-6EE62F81CC2A}" dt="2024-04-29T04:48:35.362" v="305" actId="1037"/>
          <ac:spMkLst>
            <pc:docMk/>
            <pc:sldMk cId="2299430670" sldId="1023"/>
            <ac:spMk id="55" creationId="{74A9A6C3-2A32-7B87-9B3A-722B9D3D9BEB}"/>
          </ac:spMkLst>
        </pc:spChg>
        <pc:spChg chg="add del mod">
          <ac:chgData name="rajuahmed1162021@gmail.com" userId="30f68a9591dbc57c" providerId="LiveId" clId="{025D549F-445A-462A-BCDF-6EE62F81CC2A}" dt="2024-04-29T04:50:48.962" v="328" actId="478"/>
          <ac:spMkLst>
            <pc:docMk/>
            <pc:sldMk cId="2299430670" sldId="1023"/>
            <ac:spMk id="56" creationId="{DAA48D17-6E52-129C-201E-F40A1ECCA36E}"/>
          </ac:spMkLst>
        </pc:spChg>
        <pc:spChg chg="add del mod">
          <ac:chgData name="rajuahmed1162021@gmail.com" userId="30f68a9591dbc57c" providerId="LiveId" clId="{025D549F-445A-462A-BCDF-6EE62F81CC2A}" dt="2024-04-29T04:50:48.962" v="328" actId="478"/>
          <ac:spMkLst>
            <pc:docMk/>
            <pc:sldMk cId="2299430670" sldId="1023"/>
            <ac:spMk id="57" creationId="{6CC44DCD-FEC2-B672-B8DC-87A011B49708}"/>
          </ac:spMkLst>
        </pc:spChg>
        <pc:spChg chg="add del mod">
          <ac:chgData name="rajuahmed1162021@gmail.com" userId="30f68a9591dbc57c" providerId="LiveId" clId="{025D549F-445A-462A-BCDF-6EE62F81CC2A}" dt="2024-04-29T04:50:48.962" v="328" actId="478"/>
          <ac:spMkLst>
            <pc:docMk/>
            <pc:sldMk cId="2299430670" sldId="1023"/>
            <ac:spMk id="61" creationId="{C3D95900-A4AC-20ED-3986-AC68C3367A0D}"/>
          </ac:spMkLst>
        </pc:spChg>
        <pc:spChg chg="add del mod">
          <ac:chgData name="rajuahmed1162021@gmail.com" userId="30f68a9591dbc57c" providerId="LiveId" clId="{025D549F-445A-462A-BCDF-6EE62F81CC2A}" dt="2024-04-29T04:50:48.962" v="328" actId="478"/>
          <ac:spMkLst>
            <pc:docMk/>
            <pc:sldMk cId="2299430670" sldId="1023"/>
            <ac:spMk id="62" creationId="{A1AD0921-1C37-5670-D901-1F50A1BCE4AF}"/>
          </ac:spMkLst>
        </pc:spChg>
        <pc:grpChg chg="mod">
          <ac:chgData name="rajuahmed1162021@gmail.com" userId="30f68a9591dbc57c" providerId="LiveId" clId="{025D549F-445A-462A-BCDF-6EE62F81CC2A}" dt="2024-04-29T04:37:54.742" v="167" actId="338"/>
          <ac:grpSpMkLst>
            <pc:docMk/>
            <pc:sldMk cId="2299430670" sldId="1023"/>
            <ac:grpSpMk id="1" creationId="{00000000-0000-0000-0000-000000000000}"/>
          </ac:grpSpMkLst>
        </pc:grpChg>
        <pc:grpChg chg="del mod">
          <ac:chgData name="rajuahmed1162021@gmail.com" userId="30f68a9591dbc57c" providerId="LiveId" clId="{025D549F-445A-462A-BCDF-6EE62F81CC2A}" dt="2024-04-29T04:30:42.835" v="64" actId="165"/>
          <ac:grpSpMkLst>
            <pc:docMk/>
            <pc:sldMk cId="2299430670" sldId="1023"/>
            <ac:grpSpMk id="19" creationId="{2B1977C0-3C13-1D9E-4444-D208DA3C4AB7}"/>
          </ac:grpSpMkLst>
        </pc:grpChg>
        <pc:grpChg chg="add del mod">
          <ac:chgData name="rajuahmed1162021@gmail.com" userId="30f68a9591dbc57c" providerId="LiveId" clId="{025D549F-445A-462A-BCDF-6EE62F81CC2A}" dt="2024-04-29T04:31:05.185" v="104" actId="165"/>
          <ac:grpSpMkLst>
            <pc:docMk/>
            <pc:sldMk cId="2299430670" sldId="1023"/>
            <ac:grpSpMk id="25" creationId="{895CBD88-C484-D557-96D5-D3A2CF002A1C}"/>
          </ac:grpSpMkLst>
        </pc:grpChg>
        <pc:grpChg chg="del mod">
          <ac:chgData name="rajuahmed1162021@gmail.com" userId="30f68a9591dbc57c" providerId="LiveId" clId="{025D549F-445A-462A-BCDF-6EE62F81CC2A}" dt="2024-04-29T04:37:55.415" v="168" actId="165"/>
          <ac:grpSpMkLst>
            <pc:docMk/>
            <pc:sldMk cId="2299430670" sldId="1023"/>
            <ac:grpSpMk id="29" creationId="{F11417E3-BC89-9689-D2E3-81C8BDB8DC7C}"/>
          </ac:grpSpMkLst>
        </pc:grpChg>
        <pc:grpChg chg="del">
          <ac:chgData name="rajuahmed1162021@gmail.com" userId="30f68a9591dbc57c" providerId="LiveId" clId="{025D549F-445A-462A-BCDF-6EE62F81CC2A}" dt="2024-04-29T03:36:56.050" v="1" actId="478"/>
          <ac:grpSpMkLst>
            <pc:docMk/>
            <pc:sldMk cId="2299430670" sldId="1023"/>
            <ac:grpSpMk id="33" creationId="{639D8A09-90D0-1253-F105-EE6CFF04C66D}"/>
          </ac:grpSpMkLst>
        </pc:grpChg>
        <pc:grpChg chg="add del mod">
          <ac:chgData name="rajuahmed1162021@gmail.com" userId="30f68a9591dbc57c" providerId="LiveId" clId="{025D549F-445A-462A-BCDF-6EE62F81CC2A}" dt="2024-04-29T04:45:18.800" v="260" actId="165"/>
          <ac:grpSpMkLst>
            <pc:docMk/>
            <pc:sldMk cId="2299430670" sldId="1023"/>
            <ac:grpSpMk id="51" creationId="{EC706BCB-8A70-795E-03A1-BBF8F65EAEC2}"/>
          </ac:grpSpMkLst>
        </pc:grpChg>
        <pc:grpChg chg="add del mod">
          <ac:chgData name="rajuahmed1162021@gmail.com" userId="30f68a9591dbc57c" providerId="LiveId" clId="{025D549F-445A-462A-BCDF-6EE62F81CC2A}" dt="2024-04-29T04:51:34.910" v="364" actId="478"/>
          <ac:grpSpMkLst>
            <pc:docMk/>
            <pc:sldMk cId="2299430670" sldId="1023"/>
            <ac:grpSpMk id="64" creationId="{C4015B01-B5F0-7B11-860F-7FF6BC2B441F}"/>
          </ac:grpSpMkLst>
        </pc:grpChg>
        <pc:grpChg chg="add mod">
          <ac:chgData name="rajuahmed1162021@gmail.com" userId="30f68a9591dbc57c" providerId="LiveId" clId="{025D549F-445A-462A-BCDF-6EE62F81CC2A}" dt="2024-04-29T04:51:24.288" v="363" actId="164"/>
          <ac:grpSpMkLst>
            <pc:docMk/>
            <pc:sldMk cId="2299430670" sldId="1023"/>
            <ac:grpSpMk id="65" creationId="{2ADCF1F5-F156-337B-52EC-CD07D5E88D00}"/>
          </ac:grpSpMkLst>
        </pc:grpChg>
        <pc:grpChg chg="add mod">
          <ac:chgData name="rajuahmed1162021@gmail.com" userId="30f68a9591dbc57c" providerId="LiveId" clId="{025D549F-445A-462A-BCDF-6EE62F81CC2A}" dt="2024-04-29T04:51:55.400" v="366" actId="12789"/>
          <ac:grpSpMkLst>
            <pc:docMk/>
            <pc:sldMk cId="2299430670" sldId="1023"/>
            <ac:grpSpMk id="66" creationId="{50114462-6117-E1A1-F1B1-5F1C69FBB268}"/>
          </ac:grpSpMkLst>
        </pc:grpChg>
        <pc:picChg chg="add del mod">
          <ac:chgData name="rajuahmed1162021@gmail.com" userId="30f68a9591dbc57c" providerId="LiveId" clId="{025D549F-445A-462A-BCDF-6EE62F81CC2A}" dt="2024-04-29T04:26:31.075" v="60" actId="478"/>
          <ac:picMkLst>
            <pc:docMk/>
            <pc:sldMk cId="2299430670" sldId="1023"/>
            <ac:picMk id="3" creationId="{A7CA1543-51AE-EF42-4895-EC0521B01610}"/>
          </ac:picMkLst>
        </pc:picChg>
        <pc:picChg chg="add del mod">
          <ac:chgData name="rajuahmed1162021@gmail.com" userId="30f68a9591dbc57c" providerId="LiveId" clId="{025D549F-445A-462A-BCDF-6EE62F81CC2A}" dt="2024-04-29T04:30:41.398" v="63" actId="338"/>
          <ac:picMkLst>
            <pc:docMk/>
            <pc:sldMk cId="2299430670" sldId="1023"/>
            <ac:picMk id="18" creationId="{7C65ABD0-F7D2-2326-A869-F111C9A51DF1}"/>
          </ac:picMkLst>
        </pc:picChg>
        <pc:picChg chg="add del mod">
          <ac:chgData name="rajuahmed1162021@gmail.com" userId="30f68a9591dbc57c" providerId="LiveId" clId="{025D549F-445A-462A-BCDF-6EE62F81CC2A}" dt="2024-04-29T04:37:54.742" v="167" actId="338"/>
          <ac:picMkLst>
            <pc:docMk/>
            <pc:sldMk cId="2299430670" sldId="1023"/>
            <ac:picMk id="28" creationId="{35606C54-B687-3DE3-6C82-7CBFBD24C4FD}"/>
          </ac:picMkLst>
        </pc:picChg>
        <pc:cxnChg chg="add del">
          <ac:chgData name="rajuahmed1162021@gmail.com" userId="30f68a9591dbc57c" providerId="LiveId" clId="{025D549F-445A-462A-BCDF-6EE62F81CC2A}" dt="2024-04-29T04:24:05.937" v="20" actId="478"/>
          <ac:cxnSpMkLst>
            <pc:docMk/>
            <pc:sldMk cId="2299430670" sldId="1023"/>
            <ac:cxnSpMk id="9" creationId="{5CC232AB-1BF2-29EF-1A95-EB21A55DE68D}"/>
          </ac:cxnSpMkLst>
        </pc:cxnChg>
        <pc:cxnChg chg="add del mod">
          <ac:chgData name="rajuahmed1162021@gmail.com" userId="30f68a9591dbc57c" providerId="LiveId" clId="{025D549F-445A-462A-BCDF-6EE62F81CC2A}" dt="2024-04-29T04:30:34.080" v="61" actId="478"/>
          <ac:cxnSpMkLst>
            <pc:docMk/>
            <pc:sldMk cId="2299430670" sldId="1023"/>
            <ac:cxnSpMk id="11" creationId="{3B9F04EA-DDE1-3C72-FF6A-0B5559E5B2E9}"/>
          </ac:cxnSpMkLst>
        </pc:cxnChg>
        <pc:cxnChg chg="add del mod">
          <ac:chgData name="rajuahmed1162021@gmail.com" userId="30f68a9591dbc57c" providerId="LiveId" clId="{025D549F-445A-462A-BCDF-6EE62F81CC2A}" dt="2024-04-29T04:30:34.080" v="61" actId="478"/>
          <ac:cxnSpMkLst>
            <pc:docMk/>
            <pc:sldMk cId="2299430670" sldId="1023"/>
            <ac:cxnSpMk id="12" creationId="{3CE3C554-E0E2-B943-1406-B737F6FE8864}"/>
          </ac:cxnSpMkLst>
        </pc:cxnChg>
        <pc:cxnChg chg="add del mod">
          <ac:chgData name="rajuahmed1162021@gmail.com" userId="30f68a9591dbc57c" providerId="LiveId" clId="{025D549F-445A-462A-BCDF-6EE62F81CC2A}" dt="2024-04-29T04:30:34.080" v="61" actId="478"/>
          <ac:cxnSpMkLst>
            <pc:docMk/>
            <pc:sldMk cId="2299430670" sldId="1023"/>
            <ac:cxnSpMk id="13" creationId="{23EAFB19-0866-5219-B80D-1388D1041194}"/>
          </ac:cxnSpMkLst>
        </pc:cxnChg>
        <pc:cxnChg chg="add mod">
          <ac:chgData name="rajuahmed1162021@gmail.com" userId="30f68a9591dbc57c" providerId="LiveId" clId="{025D549F-445A-462A-BCDF-6EE62F81CC2A}" dt="2024-04-29T04:50:29.382" v="324" actId="164"/>
          <ac:cxnSpMkLst>
            <pc:docMk/>
            <pc:sldMk cId="2299430670" sldId="1023"/>
            <ac:cxnSpMk id="53" creationId="{B03BD817-B369-B1A1-4BAE-E822E38D89ED}"/>
          </ac:cxnSpMkLst>
        </pc:cxnChg>
        <pc:cxnChg chg="add mod">
          <ac:chgData name="rajuahmed1162021@gmail.com" userId="30f68a9591dbc57c" providerId="LiveId" clId="{025D549F-445A-462A-BCDF-6EE62F81CC2A}" dt="2024-04-29T04:50:29.382" v="324" actId="164"/>
          <ac:cxnSpMkLst>
            <pc:docMk/>
            <pc:sldMk cId="2299430670" sldId="1023"/>
            <ac:cxnSpMk id="58" creationId="{6BD4736B-D044-259B-9C86-783F32578208}"/>
          </ac:cxnSpMkLst>
        </pc:cxnChg>
        <pc:cxnChg chg="add mod">
          <ac:chgData name="rajuahmed1162021@gmail.com" userId="30f68a9591dbc57c" providerId="LiveId" clId="{025D549F-445A-462A-BCDF-6EE62F81CC2A}" dt="2024-04-29T04:50:29.382" v="324" actId="164"/>
          <ac:cxnSpMkLst>
            <pc:docMk/>
            <pc:sldMk cId="2299430670" sldId="1023"/>
            <ac:cxnSpMk id="60" creationId="{0B7E701F-D9C8-333A-EC56-5CC36DA6837F}"/>
          </ac:cxnSpMkLst>
        </pc:cxnChg>
        <pc:cxnChg chg="add mod">
          <ac:chgData name="rajuahmed1162021@gmail.com" userId="30f68a9591dbc57c" providerId="LiveId" clId="{025D549F-445A-462A-BCDF-6EE62F81CC2A}" dt="2024-04-29T04:50:29.382" v="324" actId="164"/>
          <ac:cxnSpMkLst>
            <pc:docMk/>
            <pc:sldMk cId="2299430670" sldId="1023"/>
            <ac:cxnSpMk id="63" creationId="{A5978ED3-80BF-79D4-1252-37623CF72993}"/>
          </ac:cxnSpMkLst>
        </pc:cxnChg>
      </pc:sldChg>
      <pc:sldChg chg="addSp delSp modSp add del mod">
        <pc:chgData name="rajuahmed1162021@gmail.com" userId="30f68a9591dbc57c" providerId="LiveId" clId="{025D549F-445A-462A-BCDF-6EE62F81CC2A}" dt="2024-04-29T05:32:32.354" v="602" actId="47"/>
        <pc:sldMkLst>
          <pc:docMk/>
          <pc:sldMk cId="3817009083" sldId="1024"/>
        </pc:sldMkLst>
        <pc:spChg chg="add mod">
          <ac:chgData name="rajuahmed1162021@gmail.com" userId="30f68a9591dbc57c" providerId="LiveId" clId="{025D549F-445A-462A-BCDF-6EE62F81CC2A}" dt="2024-04-29T04:38:16.294" v="171"/>
          <ac:spMkLst>
            <pc:docMk/>
            <pc:sldMk cId="3817009083" sldId="1024"/>
            <ac:spMk id="2" creationId="{9C04BAE2-1BD1-901A-E568-DA6C16A3918E}"/>
          </ac:spMkLst>
        </pc:spChg>
        <pc:spChg chg="add mod">
          <ac:chgData name="rajuahmed1162021@gmail.com" userId="30f68a9591dbc57c" providerId="LiveId" clId="{025D549F-445A-462A-BCDF-6EE62F81CC2A}" dt="2024-04-29T04:38:16.294" v="171"/>
          <ac:spMkLst>
            <pc:docMk/>
            <pc:sldMk cId="3817009083" sldId="1024"/>
            <ac:spMk id="4" creationId="{726A0A5A-C517-2BA0-6F0C-37B30B5FDB93}"/>
          </ac:spMkLst>
        </pc:spChg>
        <pc:spChg chg="add mod">
          <ac:chgData name="rajuahmed1162021@gmail.com" userId="30f68a9591dbc57c" providerId="LiveId" clId="{025D549F-445A-462A-BCDF-6EE62F81CC2A}" dt="2024-04-29T04:38:16.294" v="171"/>
          <ac:spMkLst>
            <pc:docMk/>
            <pc:sldMk cId="3817009083" sldId="1024"/>
            <ac:spMk id="5" creationId="{88A7AA73-6700-CC75-9792-C1CAE070FB40}"/>
          </ac:spMkLst>
        </pc:spChg>
        <pc:spChg chg="add mod">
          <ac:chgData name="rajuahmed1162021@gmail.com" userId="30f68a9591dbc57c" providerId="LiveId" clId="{025D549F-445A-462A-BCDF-6EE62F81CC2A}" dt="2024-04-29T04:38:16.294" v="171"/>
          <ac:spMkLst>
            <pc:docMk/>
            <pc:sldMk cId="3817009083" sldId="1024"/>
            <ac:spMk id="6" creationId="{3296E0A3-41D7-597B-8B02-7DF521BBCF00}"/>
          </ac:spMkLst>
        </pc:spChg>
        <pc:spChg chg="del mod">
          <ac:chgData name="rajuahmed1162021@gmail.com" userId="30f68a9591dbc57c" providerId="LiveId" clId="{025D549F-445A-462A-BCDF-6EE62F81CC2A}" dt="2024-04-29T04:26:23.189" v="58" actId="21"/>
          <ac:spMkLst>
            <pc:docMk/>
            <pc:sldMk cId="3817009083" sldId="1024"/>
            <ac:spMk id="14" creationId="{183CA0FD-C622-E954-0A90-BE480B01D99F}"/>
          </ac:spMkLst>
        </pc:spChg>
        <pc:picChg chg="del">
          <ac:chgData name="rajuahmed1162021@gmail.com" userId="30f68a9591dbc57c" providerId="LiveId" clId="{025D549F-445A-462A-BCDF-6EE62F81CC2A}" dt="2024-04-29T04:38:05.921" v="169" actId="478"/>
          <ac:picMkLst>
            <pc:docMk/>
            <pc:sldMk cId="3817009083" sldId="1024"/>
            <ac:picMk id="3" creationId="{A7CA1543-51AE-EF42-4895-EC0521B01610}"/>
          </ac:picMkLst>
        </pc:picChg>
        <pc:cxnChg chg="del">
          <ac:chgData name="rajuahmed1162021@gmail.com" userId="30f68a9591dbc57c" providerId="LiveId" clId="{025D549F-445A-462A-BCDF-6EE62F81CC2A}" dt="2024-04-29T04:38:05.921" v="169" actId="478"/>
          <ac:cxnSpMkLst>
            <pc:docMk/>
            <pc:sldMk cId="3817009083" sldId="1024"/>
            <ac:cxnSpMk id="11" creationId="{3B9F04EA-DDE1-3C72-FF6A-0B5559E5B2E9}"/>
          </ac:cxnSpMkLst>
        </pc:cxnChg>
        <pc:cxnChg chg="del">
          <ac:chgData name="rajuahmed1162021@gmail.com" userId="30f68a9591dbc57c" providerId="LiveId" clId="{025D549F-445A-462A-BCDF-6EE62F81CC2A}" dt="2024-04-29T04:38:05.921" v="169" actId="478"/>
          <ac:cxnSpMkLst>
            <pc:docMk/>
            <pc:sldMk cId="3817009083" sldId="1024"/>
            <ac:cxnSpMk id="12" creationId="{3CE3C554-E0E2-B943-1406-B737F6FE8864}"/>
          </ac:cxnSpMkLst>
        </pc:cxnChg>
        <pc:cxnChg chg="del">
          <ac:chgData name="rajuahmed1162021@gmail.com" userId="30f68a9591dbc57c" providerId="LiveId" clId="{025D549F-445A-462A-BCDF-6EE62F81CC2A}" dt="2024-04-29T04:38:05.921" v="169" actId="478"/>
          <ac:cxnSpMkLst>
            <pc:docMk/>
            <pc:sldMk cId="3817009083" sldId="1024"/>
            <ac:cxnSpMk id="13" creationId="{23EAFB19-0866-5219-B80D-1388D1041194}"/>
          </ac:cxnSpMkLst>
        </pc:cxnChg>
      </pc:sldChg>
      <pc:sldChg chg="addSp delSp modSp add del mod">
        <pc:chgData name="rajuahmed1162021@gmail.com" userId="30f68a9591dbc57c" providerId="LiveId" clId="{025D549F-445A-462A-BCDF-6EE62F81CC2A}" dt="2024-04-29T05:37:16.964" v="665" actId="47"/>
        <pc:sldMkLst>
          <pc:docMk/>
          <pc:sldMk cId="2612601844" sldId="1025"/>
        </pc:sldMkLst>
        <pc:spChg chg="del">
          <ac:chgData name="rajuahmed1162021@gmail.com" userId="30f68a9591dbc57c" providerId="LiveId" clId="{025D549F-445A-462A-BCDF-6EE62F81CC2A}" dt="2024-04-29T04:55:58.115" v="402" actId="21"/>
          <ac:spMkLst>
            <pc:docMk/>
            <pc:sldMk cId="2612601844" sldId="1025"/>
            <ac:spMk id="46" creationId="{033E9A32-C735-95E5-8123-361B179DE276}"/>
          </ac:spMkLst>
        </pc:spChg>
        <pc:spChg chg="mod">
          <ac:chgData name="rajuahmed1162021@gmail.com" userId="30f68a9591dbc57c" providerId="LiveId" clId="{025D549F-445A-462A-BCDF-6EE62F81CC2A}" dt="2024-04-29T04:53:00.039" v="370" actId="207"/>
          <ac:spMkLst>
            <pc:docMk/>
            <pc:sldMk cId="2612601844" sldId="1025"/>
            <ac:spMk id="54" creationId="{CE55D274-CA58-3723-87A9-4FD89F6A1284}"/>
          </ac:spMkLst>
        </pc:spChg>
        <pc:grpChg chg="mod">
          <ac:chgData name="rajuahmed1162021@gmail.com" userId="30f68a9591dbc57c" providerId="LiveId" clId="{025D549F-445A-462A-BCDF-6EE62F81CC2A}" dt="2024-04-29T04:54:50.065" v="400" actId="1037"/>
          <ac:grpSpMkLst>
            <pc:docMk/>
            <pc:sldMk cId="2612601844" sldId="1025"/>
            <ac:grpSpMk id="65" creationId="{2ADCF1F5-F156-337B-52EC-CD07D5E88D00}"/>
          </ac:grpSpMkLst>
        </pc:grpChg>
        <pc:cxnChg chg="add del mod">
          <ac:chgData name="rajuahmed1162021@gmail.com" userId="30f68a9591dbc57c" providerId="LiveId" clId="{025D549F-445A-462A-BCDF-6EE62F81CC2A}" dt="2024-04-29T04:54:56.976" v="401" actId="478"/>
          <ac:cxnSpMkLst>
            <pc:docMk/>
            <pc:sldMk cId="2612601844" sldId="1025"/>
            <ac:cxnSpMk id="3" creationId="{1B9F4043-714A-B204-7F13-93CBA5034711}"/>
          </ac:cxnSpMkLst>
        </pc:cxnChg>
      </pc:sldChg>
      <pc:sldChg chg="addSp delSp modSp add mod modClrScheme chgLayout">
        <pc:chgData name="rajuahmed1162021@gmail.com" userId="30f68a9591dbc57c" providerId="LiveId" clId="{025D549F-445A-462A-BCDF-6EE62F81CC2A}" dt="2024-05-04T03:56:05.355" v="7760" actId="167"/>
        <pc:sldMkLst>
          <pc:docMk/>
          <pc:sldMk cId="2406994232" sldId="1026"/>
        </pc:sldMkLst>
        <pc:spChg chg="add del mod ord">
          <ac:chgData name="rajuahmed1162021@gmail.com" userId="30f68a9591dbc57c" providerId="LiveId" clId="{025D549F-445A-462A-BCDF-6EE62F81CC2A}" dt="2024-04-29T04:58:27.692" v="411"/>
          <ac:spMkLst>
            <pc:docMk/>
            <pc:sldMk cId="2406994232" sldId="1026"/>
            <ac:spMk id="2" creationId="{1E528BA5-318D-F151-C4A0-3ED5E7C40F3E}"/>
          </ac:spMkLst>
        </pc:spChg>
        <pc:spChg chg="add del mod ord">
          <ac:chgData name="rajuahmed1162021@gmail.com" userId="30f68a9591dbc57c" providerId="LiveId" clId="{025D549F-445A-462A-BCDF-6EE62F81CC2A}" dt="2024-05-04T03:53:36.104" v="7749"/>
          <ac:spMkLst>
            <pc:docMk/>
            <pc:sldMk cId="2406994232" sldId="1026"/>
            <ac:spMk id="3" creationId="{FFCB71F9-BF7C-8DAA-A812-7DD1CC2A9662}"/>
          </ac:spMkLst>
        </pc:spChg>
        <pc:spChg chg="add del mod ord">
          <ac:chgData name="rajuahmed1162021@gmail.com" userId="30f68a9591dbc57c" providerId="LiveId" clId="{025D549F-445A-462A-BCDF-6EE62F81CC2A}" dt="2024-05-04T03:48:22.499" v="7748" actId="21"/>
          <ac:spMkLst>
            <pc:docMk/>
            <pc:sldMk cId="2406994232" sldId="1026"/>
            <ac:spMk id="5" creationId="{C09DB62B-C217-1AD6-82CC-806A6D9DCCA2}"/>
          </ac:spMkLst>
        </pc:spChg>
        <pc:spChg chg="add mod ord">
          <ac:chgData name="rajuahmed1162021@gmail.com" userId="30f68a9591dbc57c" providerId="LiveId" clId="{025D549F-445A-462A-BCDF-6EE62F81CC2A}" dt="2024-05-04T03:56:03.292" v="7759" actId="167"/>
          <ac:spMkLst>
            <pc:docMk/>
            <pc:sldMk cId="2406994232" sldId="1026"/>
            <ac:spMk id="7" creationId="{C09DB62B-C217-1AD6-82CC-806A6D9DCCA2}"/>
          </ac:spMkLst>
        </pc:spChg>
        <pc:spChg chg="add del mod">
          <ac:chgData name="rajuahmed1162021@gmail.com" userId="30f68a9591dbc57c" providerId="LiveId" clId="{025D549F-445A-462A-BCDF-6EE62F81CC2A}" dt="2024-04-29T05:03:28.511" v="501"/>
          <ac:spMkLst>
            <pc:docMk/>
            <pc:sldMk cId="2406994232" sldId="1026"/>
            <ac:spMk id="8" creationId="{2253F98A-0D3B-FA66-5F3F-AADBACE7092D}"/>
          </ac:spMkLst>
        </pc:spChg>
        <pc:spChg chg="add mod">
          <ac:chgData name="rajuahmed1162021@gmail.com" userId="30f68a9591dbc57c" providerId="LiveId" clId="{025D549F-445A-462A-BCDF-6EE62F81CC2A}" dt="2024-05-04T03:55:49.543" v="7758" actId="207"/>
          <ac:spMkLst>
            <pc:docMk/>
            <pc:sldMk cId="2406994232" sldId="1026"/>
            <ac:spMk id="11" creationId="{F7BB39D4-F70F-AE42-B30A-5128D8972F4F}"/>
          </ac:spMkLst>
        </pc:spChg>
        <pc:spChg chg="add mod">
          <ac:chgData name="rajuahmed1162021@gmail.com" userId="30f68a9591dbc57c" providerId="LiveId" clId="{025D549F-445A-462A-BCDF-6EE62F81CC2A}" dt="2024-04-29T05:36:58.203" v="664"/>
          <ac:spMkLst>
            <pc:docMk/>
            <pc:sldMk cId="2406994232" sldId="1026"/>
            <ac:spMk id="12" creationId="{7085E8A2-0956-C54C-12B6-5B076A25DC4E}"/>
          </ac:spMkLst>
        </pc:spChg>
        <pc:spChg chg="del">
          <ac:chgData name="rajuahmed1162021@gmail.com" userId="30f68a9591dbc57c" providerId="LiveId" clId="{025D549F-445A-462A-BCDF-6EE62F81CC2A}" dt="2024-04-29T04:56:47.874" v="410" actId="21"/>
          <ac:spMkLst>
            <pc:docMk/>
            <pc:sldMk cId="2406994232" sldId="1026"/>
            <ac:spMk id="34" creationId="{C09DB62B-C217-1AD6-82CC-806A6D9DCCA2}"/>
          </ac:spMkLst>
        </pc:spChg>
        <pc:spChg chg="mod ord topLvl">
          <ac:chgData name="rajuahmed1162021@gmail.com" userId="30f68a9591dbc57c" providerId="LiveId" clId="{025D549F-445A-462A-BCDF-6EE62F81CC2A}" dt="2024-05-04T03:53:59.860" v="7753" actId="166"/>
          <ac:spMkLst>
            <pc:docMk/>
            <pc:sldMk cId="2406994232" sldId="1026"/>
            <ac:spMk id="37" creationId="{FAF28977-8325-279D-6B45-D5EADDD29FFB}"/>
          </ac:spMkLst>
        </pc:spChg>
        <pc:spChg chg="mod ord topLvl">
          <ac:chgData name="rajuahmed1162021@gmail.com" userId="30f68a9591dbc57c" providerId="LiveId" clId="{025D549F-445A-462A-BCDF-6EE62F81CC2A}" dt="2024-05-04T03:53:59.860" v="7753" actId="166"/>
          <ac:spMkLst>
            <pc:docMk/>
            <pc:sldMk cId="2406994232" sldId="1026"/>
            <ac:spMk id="42" creationId="{5964C775-563A-7A02-D866-9589A6FDE128}"/>
          </ac:spMkLst>
        </pc:spChg>
        <pc:spChg chg="mod topLvl">
          <ac:chgData name="rajuahmed1162021@gmail.com" userId="30f68a9591dbc57c" providerId="LiveId" clId="{025D549F-445A-462A-BCDF-6EE62F81CC2A}" dt="2024-04-29T05:01:00.167" v="493" actId="207"/>
          <ac:spMkLst>
            <pc:docMk/>
            <pc:sldMk cId="2406994232" sldId="1026"/>
            <ac:spMk id="48" creationId="{AE33B858-A681-0AC1-DFE5-D454A0964B4A}"/>
          </ac:spMkLst>
        </pc:spChg>
        <pc:spChg chg="mod topLvl">
          <ac:chgData name="rajuahmed1162021@gmail.com" userId="30f68a9591dbc57c" providerId="LiveId" clId="{025D549F-445A-462A-BCDF-6EE62F81CC2A}" dt="2024-04-29T05:01:07.896" v="494" actId="207"/>
          <ac:spMkLst>
            <pc:docMk/>
            <pc:sldMk cId="2406994232" sldId="1026"/>
            <ac:spMk id="49" creationId="{6F448595-DDF4-5A4E-3F24-C6671923A101}"/>
          </ac:spMkLst>
        </pc:spChg>
        <pc:spChg chg="mod topLvl">
          <ac:chgData name="rajuahmed1162021@gmail.com" userId="30f68a9591dbc57c" providerId="LiveId" clId="{025D549F-445A-462A-BCDF-6EE62F81CC2A}" dt="2024-04-29T05:01:13.760" v="495" actId="207"/>
          <ac:spMkLst>
            <pc:docMk/>
            <pc:sldMk cId="2406994232" sldId="1026"/>
            <ac:spMk id="50" creationId="{F748E411-89B2-5BF8-A87D-9A7D294224BE}"/>
          </ac:spMkLst>
        </pc:spChg>
        <pc:spChg chg="mod">
          <ac:chgData name="rajuahmed1162021@gmail.com" userId="30f68a9591dbc57c" providerId="LiveId" clId="{025D549F-445A-462A-BCDF-6EE62F81CC2A}" dt="2024-04-29T05:00:26.190" v="491" actId="164"/>
          <ac:spMkLst>
            <pc:docMk/>
            <pc:sldMk cId="2406994232" sldId="1026"/>
            <ac:spMk id="54" creationId="{CE55D274-CA58-3723-87A9-4FD89F6A1284}"/>
          </ac:spMkLst>
        </pc:spChg>
        <pc:spChg chg="mod">
          <ac:chgData name="rajuahmed1162021@gmail.com" userId="30f68a9591dbc57c" providerId="LiveId" clId="{025D549F-445A-462A-BCDF-6EE62F81CC2A}" dt="2024-04-29T05:00:26.190" v="491" actId="164"/>
          <ac:spMkLst>
            <pc:docMk/>
            <pc:sldMk cId="2406994232" sldId="1026"/>
            <ac:spMk id="55" creationId="{74A9A6C3-2A32-7B87-9B3A-722B9D3D9BEB}"/>
          </ac:spMkLst>
        </pc:spChg>
        <pc:grpChg chg="add del mod">
          <ac:chgData name="rajuahmed1162021@gmail.com" userId="30f68a9591dbc57c" providerId="LiveId" clId="{025D549F-445A-462A-BCDF-6EE62F81CC2A}" dt="2024-04-29T05:00:27.504" v="492" actId="478"/>
          <ac:grpSpMkLst>
            <pc:docMk/>
            <pc:sldMk cId="2406994232" sldId="1026"/>
            <ac:grpSpMk id="6" creationId="{5BA5AB17-7D07-BD53-1F0C-4C82FE471616}"/>
          </ac:grpSpMkLst>
        </pc:grpChg>
        <pc:grpChg chg="del">
          <ac:chgData name="rajuahmed1162021@gmail.com" userId="30f68a9591dbc57c" providerId="LiveId" clId="{025D549F-445A-462A-BCDF-6EE62F81CC2A}" dt="2024-04-29T05:00:06.989" v="489" actId="165"/>
          <ac:grpSpMkLst>
            <pc:docMk/>
            <pc:sldMk cId="2406994232" sldId="1026"/>
            <ac:grpSpMk id="65" creationId="{2ADCF1F5-F156-337B-52EC-CD07D5E88D00}"/>
          </ac:grpSpMkLst>
        </pc:grpChg>
        <pc:grpChg chg="del ord">
          <ac:chgData name="rajuahmed1162021@gmail.com" userId="30f68a9591dbc57c" providerId="LiveId" clId="{025D549F-445A-462A-BCDF-6EE62F81CC2A}" dt="2024-04-29T04:59:28.819" v="485" actId="165"/>
          <ac:grpSpMkLst>
            <pc:docMk/>
            <pc:sldMk cId="2406994232" sldId="1026"/>
            <ac:grpSpMk id="66" creationId="{50114462-6117-E1A1-F1B1-5F1C69FBB268}"/>
          </ac:grpSpMkLst>
        </pc:grpChg>
        <pc:picChg chg="add del mod ord modCrop">
          <ac:chgData name="rajuahmed1162021@gmail.com" userId="30f68a9591dbc57c" providerId="LiveId" clId="{025D549F-445A-462A-BCDF-6EE62F81CC2A}" dt="2024-04-29T05:02:36.529" v="500" actId="478"/>
          <ac:picMkLst>
            <pc:docMk/>
            <pc:sldMk cId="2406994232" sldId="1026"/>
            <ac:picMk id="4" creationId="{9B3117FD-BDAE-2F07-1EAE-0EF6A39C3948}"/>
          </ac:picMkLst>
        </pc:picChg>
        <pc:picChg chg="add mod ord modCrop">
          <ac:chgData name="rajuahmed1162021@gmail.com" userId="30f68a9591dbc57c" providerId="LiveId" clId="{025D549F-445A-462A-BCDF-6EE62F81CC2A}" dt="2024-05-04T03:56:05.355" v="7760" actId="167"/>
          <ac:picMkLst>
            <pc:docMk/>
            <pc:sldMk cId="2406994232" sldId="1026"/>
            <ac:picMk id="6" creationId="{81400F0D-2B47-DF30-D48A-31F9412B84A3}"/>
          </ac:picMkLst>
        </pc:picChg>
        <pc:picChg chg="add del mod ord modCrop">
          <ac:chgData name="rajuahmed1162021@gmail.com" userId="30f68a9591dbc57c" providerId="LiveId" clId="{025D549F-445A-462A-BCDF-6EE62F81CC2A}" dt="2024-05-04T03:47:01.718" v="7744" actId="478"/>
          <ac:picMkLst>
            <pc:docMk/>
            <pc:sldMk cId="2406994232" sldId="1026"/>
            <ac:picMk id="10" creationId="{240EC23B-ED05-EE9F-EB4B-8475D0F93DB8}"/>
          </ac:picMkLst>
        </pc:picChg>
      </pc:sldChg>
      <pc:sldChg chg="addSp delSp modSp add mod">
        <pc:chgData name="rajuahmed1162021@gmail.com" userId="30f68a9591dbc57c" providerId="LiveId" clId="{025D549F-445A-462A-BCDF-6EE62F81CC2A}" dt="2024-05-04T03:55:33.769" v="7755" actId="207"/>
        <pc:sldMkLst>
          <pc:docMk/>
          <pc:sldMk cId="866820105" sldId="1027"/>
        </pc:sldMkLst>
        <pc:spChg chg="add mod">
          <ac:chgData name="rajuahmed1162021@gmail.com" userId="30f68a9591dbc57c" providerId="LiveId" clId="{025D549F-445A-462A-BCDF-6EE62F81CC2A}" dt="2024-04-29T05:36:43.143" v="663" actId="208"/>
          <ac:spMkLst>
            <pc:docMk/>
            <pc:sldMk cId="866820105" sldId="1027"/>
            <ac:spMk id="2" creationId="{E58818B3-6E0C-0286-99D3-368597024140}"/>
          </ac:spMkLst>
        </pc:spChg>
        <pc:spChg chg="mod ord">
          <ac:chgData name="rajuahmed1162021@gmail.com" userId="30f68a9591dbc57c" providerId="LiveId" clId="{025D549F-445A-462A-BCDF-6EE62F81CC2A}" dt="2024-05-04T03:45:25.026" v="7614" actId="207"/>
          <ac:spMkLst>
            <pc:docMk/>
            <pc:sldMk cId="866820105" sldId="1027"/>
            <ac:spMk id="5" creationId="{C09DB62B-C217-1AD6-82CC-806A6D9DCCA2}"/>
          </ac:spMkLst>
        </pc:spChg>
        <pc:spChg chg="add del mod">
          <ac:chgData name="rajuahmed1162021@gmail.com" userId="30f68a9591dbc57c" providerId="LiveId" clId="{025D549F-445A-462A-BCDF-6EE62F81CC2A}" dt="2024-05-04T03:45:30.481" v="7615" actId="478"/>
          <ac:spMkLst>
            <pc:docMk/>
            <pc:sldMk cId="866820105" sldId="1027"/>
            <ac:spMk id="7" creationId="{8DBCB554-020E-A046-8168-7295EFB8071F}"/>
          </ac:spMkLst>
        </pc:spChg>
        <pc:spChg chg="add del mod">
          <ac:chgData name="rajuahmed1162021@gmail.com" userId="30f68a9591dbc57c" providerId="LiveId" clId="{025D549F-445A-462A-BCDF-6EE62F81CC2A}" dt="2024-05-04T03:45:30.481" v="7615" actId="478"/>
          <ac:spMkLst>
            <pc:docMk/>
            <pc:sldMk cId="866820105" sldId="1027"/>
            <ac:spMk id="8" creationId="{E23CE904-D4C2-6464-65F2-C3F653ACBD63}"/>
          </ac:spMkLst>
        </pc:spChg>
        <pc:spChg chg="add del mod">
          <ac:chgData name="rajuahmed1162021@gmail.com" userId="30f68a9591dbc57c" providerId="LiveId" clId="{025D549F-445A-462A-BCDF-6EE62F81CC2A}" dt="2024-05-04T03:45:30.481" v="7615" actId="478"/>
          <ac:spMkLst>
            <pc:docMk/>
            <pc:sldMk cId="866820105" sldId="1027"/>
            <ac:spMk id="9" creationId="{FBF7555A-6F0A-3060-7574-ED5B6168BD0E}"/>
          </ac:spMkLst>
        </pc:spChg>
        <pc:spChg chg="add del mod">
          <ac:chgData name="rajuahmed1162021@gmail.com" userId="30f68a9591dbc57c" providerId="LiveId" clId="{025D549F-445A-462A-BCDF-6EE62F81CC2A}" dt="2024-05-04T03:45:30.481" v="7615" actId="478"/>
          <ac:spMkLst>
            <pc:docMk/>
            <pc:sldMk cId="866820105" sldId="1027"/>
            <ac:spMk id="10" creationId="{5C0C67EC-A7EC-9120-8D52-F86E86F76DF9}"/>
          </ac:spMkLst>
        </pc:spChg>
        <pc:spChg chg="add del mod">
          <ac:chgData name="rajuahmed1162021@gmail.com" userId="30f68a9591dbc57c" providerId="LiveId" clId="{025D549F-445A-462A-BCDF-6EE62F81CC2A}" dt="2024-04-29T05:06:51.423" v="545" actId="478"/>
          <ac:spMkLst>
            <pc:docMk/>
            <pc:sldMk cId="866820105" sldId="1027"/>
            <ac:spMk id="10" creationId="{E8F55A4E-8284-C326-6974-3BD319E0B4AF}"/>
          </ac:spMkLst>
        </pc:spChg>
        <pc:spChg chg="add mod">
          <ac:chgData name="rajuahmed1162021@gmail.com" userId="30f68a9591dbc57c" providerId="LiveId" clId="{025D549F-445A-462A-BCDF-6EE62F81CC2A}" dt="2024-05-04T03:55:33.769" v="7755" actId="207"/>
          <ac:spMkLst>
            <pc:docMk/>
            <pc:sldMk cId="866820105" sldId="1027"/>
            <ac:spMk id="13" creationId="{79A47B63-CCCE-09B4-3F93-0EDC24CF0986}"/>
          </ac:spMkLst>
        </pc:spChg>
        <pc:spChg chg="add del mod">
          <ac:chgData name="rajuahmed1162021@gmail.com" userId="30f68a9591dbc57c" providerId="LiveId" clId="{025D549F-445A-462A-BCDF-6EE62F81CC2A}" dt="2024-04-29T05:32:25.038" v="601" actId="478"/>
          <ac:spMkLst>
            <pc:docMk/>
            <pc:sldMk cId="866820105" sldId="1027"/>
            <ac:spMk id="23" creationId="{4636B9E6-8F6C-E020-BB58-A2B89BDC1A7E}"/>
          </ac:spMkLst>
        </pc:spChg>
        <pc:grpChg chg="add del mod">
          <ac:chgData name="rajuahmed1162021@gmail.com" userId="30f68a9591dbc57c" providerId="LiveId" clId="{025D549F-445A-462A-BCDF-6EE62F81CC2A}" dt="2024-04-29T05:05:45.165" v="530" actId="478"/>
          <ac:grpSpMkLst>
            <pc:docMk/>
            <pc:sldMk cId="866820105" sldId="1027"/>
            <ac:grpSpMk id="3" creationId="{FC13A0F9-9B4A-CD5D-2E9F-475515C85F21}"/>
          </ac:grpSpMkLst>
        </pc:grpChg>
        <pc:grpChg chg="add del mod">
          <ac:chgData name="rajuahmed1162021@gmail.com" userId="30f68a9591dbc57c" providerId="LiveId" clId="{025D549F-445A-462A-BCDF-6EE62F81CC2A}" dt="2024-04-29T05:30:56.718" v="590" actId="478"/>
          <ac:grpSpMkLst>
            <pc:docMk/>
            <pc:sldMk cId="866820105" sldId="1027"/>
            <ac:grpSpMk id="18" creationId="{09F5AA0B-0CF6-C880-2A05-7AE189B980CE}"/>
          </ac:grpSpMkLst>
        </pc:grpChg>
        <pc:picChg chg="ord">
          <ac:chgData name="rajuahmed1162021@gmail.com" userId="30f68a9591dbc57c" providerId="LiveId" clId="{025D549F-445A-462A-BCDF-6EE62F81CC2A}" dt="2024-04-29T05:32:21.020" v="600" actId="167"/>
          <ac:picMkLst>
            <pc:docMk/>
            <pc:sldMk cId="866820105" sldId="1027"/>
            <ac:picMk id="4" creationId="{9B3117FD-BDAE-2F07-1EAE-0EF6A39C3948}"/>
          </ac:picMkLst>
        </pc:picChg>
        <pc:picChg chg="add del mod">
          <ac:chgData name="rajuahmed1162021@gmail.com" userId="30f68a9591dbc57c" providerId="LiveId" clId="{025D549F-445A-462A-BCDF-6EE62F81CC2A}" dt="2024-05-04T03:40:52.896" v="7495" actId="478"/>
          <ac:picMkLst>
            <pc:docMk/>
            <pc:sldMk cId="866820105" sldId="1027"/>
            <ac:picMk id="6" creationId="{37FFF7FF-9D57-EC00-0560-2CC523A8F570}"/>
          </ac:picMkLst>
        </pc:picChg>
        <pc:cxnChg chg="mod">
          <ac:chgData name="rajuahmed1162021@gmail.com" userId="30f68a9591dbc57c" providerId="LiveId" clId="{025D549F-445A-462A-BCDF-6EE62F81CC2A}" dt="2024-04-29T05:05:10.726" v="508"/>
          <ac:cxnSpMkLst>
            <pc:docMk/>
            <pc:sldMk cId="866820105" sldId="1027"/>
            <ac:cxnSpMk id="6" creationId="{C0826895-BD34-FEF0-EB5F-553DB9B1DD76}"/>
          </ac:cxnSpMkLst>
        </pc:cxnChg>
        <pc:cxnChg chg="mod">
          <ac:chgData name="rajuahmed1162021@gmail.com" userId="30f68a9591dbc57c" providerId="LiveId" clId="{025D549F-445A-462A-BCDF-6EE62F81CC2A}" dt="2024-04-29T05:05:10.726" v="508"/>
          <ac:cxnSpMkLst>
            <pc:docMk/>
            <pc:sldMk cId="866820105" sldId="1027"/>
            <ac:cxnSpMk id="7" creationId="{B11750FD-CB6C-71E6-F82C-10AEB87BEC8F}"/>
          </ac:cxnSpMkLst>
        </pc:cxnChg>
        <pc:cxnChg chg="mod">
          <ac:chgData name="rajuahmed1162021@gmail.com" userId="30f68a9591dbc57c" providerId="LiveId" clId="{025D549F-445A-462A-BCDF-6EE62F81CC2A}" dt="2024-04-29T05:05:10.726" v="508"/>
          <ac:cxnSpMkLst>
            <pc:docMk/>
            <pc:sldMk cId="866820105" sldId="1027"/>
            <ac:cxnSpMk id="8" creationId="{CFA2D072-C0E7-FF7D-DF94-44E1F6373426}"/>
          </ac:cxnSpMkLst>
        </pc:cxnChg>
        <pc:cxnChg chg="mod">
          <ac:chgData name="rajuahmed1162021@gmail.com" userId="30f68a9591dbc57c" providerId="LiveId" clId="{025D549F-445A-462A-BCDF-6EE62F81CC2A}" dt="2024-04-29T05:05:10.726" v="508"/>
          <ac:cxnSpMkLst>
            <pc:docMk/>
            <pc:sldMk cId="866820105" sldId="1027"/>
            <ac:cxnSpMk id="9" creationId="{DF2FDABF-9E0F-FF91-DCBF-E96D538A5201}"/>
          </ac:cxnSpMkLst>
        </pc:cxnChg>
        <pc:cxnChg chg="add del mod">
          <ac:chgData name="rajuahmed1162021@gmail.com" userId="30f68a9591dbc57c" providerId="LiveId" clId="{025D549F-445A-462A-BCDF-6EE62F81CC2A}" dt="2024-04-29T05:06:58.655" v="546" actId="478"/>
          <ac:cxnSpMkLst>
            <pc:docMk/>
            <pc:sldMk cId="866820105" sldId="1027"/>
            <ac:cxnSpMk id="12" creationId="{EB27DE87-481A-0170-BB57-E874F9CF4027}"/>
          </ac:cxnSpMkLst>
        </pc:cxnChg>
        <pc:cxnChg chg="add del mod">
          <ac:chgData name="rajuahmed1162021@gmail.com" userId="30f68a9591dbc57c" providerId="LiveId" clId="{025D549F-445A-462A-BCDF-6EE62F81CC2A}" dt="2024-04-29T05:31:00.158" v="591" actId="478"/>
          <ac:cxnSpMkLst>
            <pc:docMk/>
            <pc:sldMk cId="866820105" sldId="1027"/>
            <ac:cxnSpMk id="15" creationId="{16C2DB2F-2B8E-2A41-7052-426A54B17AF2}"/>
          </ac:cxnSpMkLst>
        </pc:cxnChg>
        <pc:cxnChg chg="mod">
          <ac:chgData name="rajuahmed1162021@gmail.com" userId="30f68a9591dbc57c" providerId="LiveId" clId="{025D549F-445A-462A-BCDF-6EE62F81CC2A}" dt="2024-04-29T05:30:34.812" v="571"/>
          <ac:cxnSpMkLst>
            <pc:docMk/>
            <pc:sldMk cId="866820105" sldId="1027"/>
            <ac:cxnSpMk id="19" creationId="{614527CA-4CF6-4F4D-A0F7-E357116C24AB}"/>
          </ac:cxnSpMkLst>
        </pc:cxnChg>
        <pc:cxnChg chg="mod">
          <ac:chgData name="rajuahmed1162021@gmail.com" userId="30f68a9591dbc57c" providerId="LiveId" clId="{025D549F-445A-462A-BCDF-6EE62F81CC2A}" dt="2024-04-29T05:30:34.812" v="571"/>
          <ac:cxnSpMkLst>
            <pc:docMk/>
            <pc:sldMk cId="866820105" sldId="1027"/>
            <ac:cxnSpMk id="20" creationId="{58F12087-37CD-0B63-97D5-ADA20795F95D}"/>
          </ac:cxnSpMkLst>
        </pc:cxnChg>
        <pc:cxnChg chg="mod">
          <ac:chgData name="rajuahmed1162021@gmail.com" userId="30f68a9591dbc57c" providerId="LiveId" clId="{025D549F-445A-462A-BCDF-6EE62F81CC2A}" dt="2024-04-29T05:30:34.812" v="571"/>
          <ac:cxnSpMkLst>
            <pc:docMk/>
            <pc:sldMk cId="866820105" sldId="1027"/>
            <ac:cxnSpMk id="21" creationId="{45EB2066-57B6-60C8-3FDA-6398714EE018}"/>
          </ac:cxnSpMkLst>
        </pc:cxnChg>
        <pc:cxnChg chg="mod">
          <ac:chgData name="rajuahmed1162021@gmail.com" userId="30f68a9591dbc57c" providerId="LiveId" clId="{025D549F-445A-462A-BCDF-6EE62F81CC2A}" dt="2024-04-29T05:30:34.812" v="571"/>
          <ac:cxnSpMkLst>
            <pc:docMk/>
            <pc:sldMk cId="866820105" sldId="1027"/>
            <ac:cxnSpMk id="22" creationId="{0D77C2F2-D4CB-5AD8-22E4-1D9844DD9CCA}"/>
          </ac:cxnSpMkLst>
        </pc:cxnChg>
        <pc:cxnChg chg="add del mod">
          <ac:chgData name="rajuahmed1162021@gmail.com" userId="30f68a9591dbc57c" providerId="LiveId" clId="{025D549F-445A-462A-BCDF-6EE62F81CC2A}" dt="2024-04-29T05:36:23.101" v="662" actId="478"/>
          <ac:cxnSpMkLst>
            <pc:docMk/>
            <pc:sldMk cId="866820105" sldId="1027"/>
            <ac:cxnSpMk id="25" creationId="{7A61F432-7B0D-E381-2DEB-8BE52AF4FE8B}"/>
          </ac:cxnSpMkLst>
        </pc:cxnChg>
        <pc:cxnChg chg="add del mod">
          <ac:chgData name="rajuahmed1162021@gmail.com" userId="30f68a9591dbc57c" providerId="LiveId" clId="{025D549F-445A-462A-BCDF-6EE62F81CC2A}" dt="2024-04-29T05:35:53.820" v="656" actId="571"/>
          <ac:cxnSpMkLst>
            <pc:docMk/>
            <pc:sldMk cId="866820105" sldId="1027"/>
            <ac:cxnSpMk id="26" creationId="{39D6A0AF-88E6-E077-1B0E-EA34B9707EEF}"/>
          </ac:cxnSpMkLst>
        </pc:cxnChg>
      </pc:sldChg>
      <pc:sldChg chg="addSp delSp modSp add del mod">
        <pc:chgData name="rajuahmed1162021@gmail.com" userId="30f68a9591dbc57c" providerId="LiveId" clId="{025D549F-445A-462A-BCDF-6EE62F81CC2A}" dt="2024-04-29T06:00:03.083" v="1182" actId="47"/>
        <pc:sldMkLst>
          <pc:docMk/>
          <pc:sldMk cId="1256176068" sldId="1028"/>
        </pc:sldMkLst>
        <pc:spChg chg="add mod">
          <ac:chgData name="rajuahmed1162021@gmail.com" userId="30f68a9591dbc57c" providerId="LiveId" clId="{025D549F-445A-462A-BCDF-6EE62F81CC2A}" dt="2024-04-29T05:47:22.564" v="790" actId="14100"/>
          <ac:spMkLst>
            <pc:docMk/>
            <pc:sldMk cId="1256176068" sldId="1028"/>
            <ac:spMk id="2" creationId="{4A0377A6-E7AE-C562-7B26-079BA7B912B1}"/>
          </ac:spMkLst>
        </pc:spChg>
        <pc:spChg chg="mod">
          <ac:chgData name="rajuahmed1162021@gmail.com" userId="30f68a9591dbc57c" providerId="LiveId" clId="{025D549F-445A-462A-BCDF-6EE62F81CC2A}" dt="2024-04-29T05:46:04.076" v="749" actId="1076"/>
          <ac:spMkLst>
            <pc:docMk/>
            <pc:sldMk cId="1256176068" sldId="1028"/>
            <ac:spMk id="7" creationId="{4B5A610C-22FC-A6B3-81DB-D944DD223663}"/>
          </ac:spMkLst>
        </pc:spChg>
        <pc:spChg chg="del">
          <ac:chgData name="rajuahmed1162021@gmail.com" userId="30f68a9591dbc57c" providerId="LiveId" clId="{025D549F-445A-462A-BCDF-6EE62F81CC2A}" dt="2024-04-29T05:45:30.075" v="740" actId="478"/>
          <ac:spMkLst>
            <pc:docMk/>
            <pc:sldMk cId="1256176068" sldId="1028"/>
            <ac:spMk id="8" creationId="{D9BBBB75-8169-E05D-3C13-291F13EE6DC0}"/>
          </ac:spMkLst>
        </pc:spChg>
        <pc:spChg chg="mod">
          <ac:chgData name="rajuahmed1162021@gmail.com" userId="30f68a9591dbc57c" providerId="LiveId" clId="{025D549F-445A-462A-BCDF-6EE62F81CC2A}" dt="2024-04-29T05:51:37.454" v="879" actId="164"/>
          <ac:spMkLst>
            <pc:docMk/>
            <pc:sldMk cId="1256176068" sldId="1028"/>
            <ac:spMk id="21" creationId="{34205610-938C-08EE-D60F-84BE7C8CE428}"/>
          </ac:spMkLst>
        </pc:spChg>
        <pc:spChg chg="mod">
          <ac:chgData name="rajuahmed1162021@gmail.com" userId="30f68a9591dbc57c" providerId="LiveId" clId="{025D549F-445A-462A-BCDF-6EE62F81CC2A}" dt="2024-04-29T05:51:37.454" v="879" actId="164"/>
          <ac:spMkLst>
            <pc:docMk/>
            <pc:sldMk cId="1256176068" sldId="1028"/>
            <ac:spMk id="22" creationId="{04E75509-5088-8947-C03B-A2BA3EBFC451}"/>
          </ac:spMkLst>
        </pc:spChg>
        <pc:spChg chg="mod">
          <ac:chgData name="rajuahmed1162021@gmail.com" userId="30f68a9591dbc57c" providerId="LiveId" clId="{025D549F-445A-462A-BCDF-6EE62F81CC2A}" dt="2024-04-29T05:51:25.743" v="877" actId="207"/>
          <ac:spMkLst>
            <pc:docMk/>
            <pc:sldMk cId="1256176068" sldId="1028"/>
            <ac:spMk id="26" creationId="{1E87EE46-C910-F32A-4F7E-40D39EC2571F}"/>
          </ac:spMkLst>
        </pc:spChg>
        <pc:spChg chg="mod">
          <ac:chgData name="rajuahmed1162021@gmail.com" userId="30f68a9591dbc57c" providerId="LiveId" clId="{025D549F-445A-462A-BCDF-6EE62F81CC2A}" dt="2024-04-29T05:51:25.743" v="877" actId="207"/>
          <ac:spMkLst>
            <pc:docMk/>
            <pc:sldMk cId="1256176068" sldId="1028"/>
            <ac:spMk id="27" creationId="{59380E0A-3088-5004-67A0-231BC964A530}"/>
          </ac:spMkLst>
        </pc:spChg>
        <pc:spChg chg="mod">
          <ac:chgData name="rajuahmed1162021@gmail.com" userId="30f68a9591dbc57c" providerId="LiveId" clId="{025D549F-445A-462A-BCDF-6EE62F81CC2A}" dt="2024-04-29T05:51:25.743" v="877" actId="207"/>
          <ac:spMkLst>
            <pc:docMk/>
            <pc:sldMk cId="1256176068" sldId="1028"/>
            <ac:spMk id="29" creationId="{73CBB8CC-76CA-12E7-256C-277C919ED024}"/>
          </ac:spMkLst>
        </pc:spChg>
        <pc:spChg chg="mod">
          <ac:chgData name="rajuahmed1162021@gmail.com" userId="30f68a9591dbc57c" providerId="LiveId" clId="{025D549F-445A-462A-BCDF-6EE62F81CC2A}" dt="2024-04-29T05:51:25.743" v="877" actId="207"/>
          <ac:spMkLst>
            <pc:docMk/>
            <pc:sldMk cId="1256176068" sldId="1028"/>
            <ac:spMk id="30" creationId="{2F6C884E-638E-2A30-95B7-5C58A3EDEEE5}"/>
          </ac:spMkLst>
        </pc:spChg>
        <pc:spChg chg="mod">
          <ac:chgData name="rajuahmed1162021@gmail.com" userId="30f68a9591dbc57c" providerId="LiveId" clId="{025D549F-445A-462A-BCDF-6EE62F81CC2A}" dt="2024-04-29T05:51:25.743" v="877" actId="207"/>
          <ac:spMkLst>
            <pc:docMk/>
            <pc:sldMk cId="1256176068" sldId="1028"/>
            <ac:spMk id="31" creationId="{AB4BA7B8-1F2E-9D80-0DD7-7DB281149FA0}"/>
          </ac:spMkLst>
        </pc:spChg>
        <pc:spChg chg="mod">
          <ac:chgData name="rajuahmed1162021@gmail.com" userId="30f68a9591dbc57c" providerId="LiveId" clId="{025D549F-445A-462A-BCDF-6EE62F81CC2A}" dt="2024-04-29T05:45:32.892" v="747" actId="1037"/>
          <ac:spMkLst>
            <pc:docMk/>
            <pc:sldMk cId="1256176068" sldId="1028"/>
            <ac:spMk id="42" creationId="{183B1367-9178-9C58-1AD7-0D8447BC5374}"/>
          </ac:spMkLst>
        </pc:spChg>
        <pc:grpChg chg="add mod">
          <ac:chgData name="rajuahmed1162021@gmail.com" userId="30f68a9591dbc57c" providerId="LiveId" clId="{025D549F-445A-462A-BCDF-6EE62F81CC2A}" dt="2024-04-29T05:51:37.454" v="879" actId="164"/>
          <ac:grpSpMkLst>
            <pc:docMk/>
            <pc:sldMk cId="1256176068" sldId="1028"/>
            <ac:grpSpMk id="3" creationId="{770A9D21-A2DB-C032-8431-37F9F1763616}"/>
          </ac:grpSpMkLst>
        </pc:grpChg>
        <pc:grpChg chg="mod">
          <ac:chgData name="rajuahmed1162021@gmail.com" userId="30f68a9591dbc57c" providerId="LiveId" clId="{025D549F-445A-462A-BCDF-6EE62F81CC2A}" dt="2024-04-29T05:51:37.454" v="879" actId="164"/>
          <ac:grpSpMkLst>
            <pc:docMk/>
            <pc:sldMk cId="1256176068" sldId="1028"/>
            <ac:grpSpMk id="25" creationId="{BC95E2A6-29EF-C0D0-2D03-D644F3550071}"/>
          </ac:grpSpMkLst>
        </pc:grpChg>
        <pc:grpChg chg="mod">
          <ac:chgData name="rajuahmed1162021@gmail.com" userId="30f68a9591dbc57c" providerId="LiveId" clId="{025D549F-445A-462A-BCDF-6EE62F81CC2A}" dt="2024-04-29T05:51:25.743" v="877" actId="207"/>
          <ac:grpSpMkLst>
            <pc:docMk/>
            <pc:sldMk cId="1256176068" sldId="1028"/>
            <ac:grpSpMk id="28" creationId="{4637409A-86BF-EAA4-4723-B9EADBDBE280}"/>
          </ac:grpSpMkLst>
        </pc:grpChg>
        <pc:picChg chg="mod">
          <ac:chgData name="rajuahmed1162021@gmail.com" userId="30f68a9591dbc57c" providerId="LiveId" clId="{025D549F-445A-462A-BCDF-6EE62F81CC2A}" dt="2024-04-29T05:46:04.076" v="749" actId="1076"/>
          <ac:picMkLst>
            <pc:docMk/>
            <pc:sldMk cId="1256176068" sldId="1028"/>
            <ac:picMk id="4" creationId="{616DC202-9F89-BF3E-D4AC-5EE7A221FDA2}"/>
          </ac:picMkLst>
        </pc:picChg>
        <pc:picChg chg="mod">
          <ac:chgData name="rajuahmed1162021@gmail.com" userId="30f68a9591dbc57c" providerId="LiveId" clId="{025D549F-445A-462A-BCDF-6EE62F81CC2A}" dt="2024-04-29T05:45:52.339" v="748" actId="1076"/>
          <ac:picMkLst>
            <pc:docMk/>
            <pc:sldMk cId="1256176068" sldId="1028"/>
            <ac:picMk id="16" creationId="{8C4DEB14-D9B5-2ABB-B5E5-D53CC4E01EBD}"/>
          </ac:picMkLst>
        </pc:picChg>
      </pc:sldChg>
      <pc:sldChg chg="addSp delSp modSp add mod chgLayout">
        <pc:chgData name="rajuahmed1162021@gmail.com" userId="30f68a9591dbc57c" providerId="LiveId" clId="{025D549F-445A-462A-BCDF-6EE62F81CC2A}" dt="2024-05-04T08:59:23.769" v="10453" actId="165"/>
        <pc:sldMkLst>
          <pc:docMk/>
          <pc:sldMk cId="1775228714" sldId="1029"/>
        </pc:sldMkLst>
        <pc:spChg chg="del mod">
          <ac:chgData name="rajuahmed1162021@gmail.com" userId="30f68a9591dbc57c" providerId="LiveId" clId="{025D549F-445A-462A-BCDF-6EE62F81CC2A}" dt="2024-04-29T06:00:41.324" v="1186" actId="478"/>
          <ac:spMkLst>
            <pc:docMk/>
            <pc:sldMk cId="1775228714" sldId="1029"/>
            <ac:spMk id="2" creationId="{4A0377A6-E7AE-C562-7B26-079BA7B912B1}"/>
          </ac:spMkLst>
        </pc:spChg>
        <pc:spChg chg="add mod">
          <ac:chgData name="rajuahmed1162021@gmail.com" userId="30f68a9591dbc57c" providerId="LiveId" clId="{025D549F-445A-462A-BCDF-6EE62F81CC2A}" dt="2024-04-29T05:48:01.083" v="804" actId="1076"/>
          <ac:spMkLst>
            <pc:docMk/>
            <pc:sldMk cId="1775228714" sldId="1029"/>
            <ac:spMk id="3" creationId="{D09FBF07-D529-A4AA-D4E8-7FDA389F997B}"/>
          </ac:spMkLst>
        </pc:spChg>
        <pc:spChg chg="add del mod">
          <ac:chgData name="rajuahmed1162021@gmail.com" userId="30f68a9591dbc57c" providerId="LiveId" clId="{025D549F-445A-462A-BCDF-6EE62F81CC2A}" dt="2024-05-04T03:58:30.050" v="7785" actId="21"/>
          <ac:spMkLst>
            <pc:docMk/>
            <pc:sldMk cId="1775228714" sldId="1029"/>
            <ac:spMk id="5" creationId="{3B829AEF-A192-E854-44E8-47D2B1F38ADE}"/>
          </ac:spMkLst>
        </pc:spChg>
        <pc:spChg chg="add del mod">
          <ac:chgData name="rajuahmed1162021@gmail.com" userId="30f68a9591dbc57c" providerId="LiveId" clId="{025D549F-445A-462A-BCDF-6EE62F81CC2A}" dt="2024-05-04T03:59:06.434" v="7789" actId="21"/>
          <ac:spMkLst>
            <pc:docMk/>
            <pc:sldMk cId="1775228714" sldId="1029"/>
            <ac:spMk id="6" creationId="{3B829AEF-A192-E854-44E8-47D2B1F38ADE}"/>
          </ac:spMkLst>
        </pc:spChg>
        <pc:spChg chg="mod ord">
          <ac:chgData name="rajuahmed1162021@gmail.com" userId="30f68a9591dbc57c" providerId="LiveId" clId="{025D549F-445A-462A-BCDF-6EE62F81CC2A}" dt="2024-05-04T03:58:14.634" v="7784" actId="207"/>
          <ac:spMkLst>
            <pc:docMk/>
            <pc:sldMk cId="1775228714" sldId="1029"/>
            <ac:spMk id="7" creationId="{4B5A610C-22FC-A6B3-81DB-D944DD223663}"/>
          </ac:spMkLst>
        </pc:spChg>
        <pc:spChg chg="add del mod">
          <ac:chgData name="rajuahmed1162021@gmail.com" userId="30f68a9591dbc57c" providerId="LiveId" clId="{025D549F-445A-462A-BCDF-6EE62F81CC2A}" dt="2024-04-29T05:58:23.930" v="1169" actId="21"/>
          <ac:spMkLst>
            <pc:docMk/>
            <pc:sldMk cId="1775228714" sldId="1029"/>
            <ac:spMk id="8" creationId="{3080A8EB-D055-0599-DA6D-C1ACD02A8EB5}"/>
          </ac:spMkLst>
        </pc:spChg>
        <pc:spChg chg="add mod">
          <ac:chgData name="rajuahmed1162021@gmail.com" userId="30f68a9591dbc57c" providerId="LiveId" clId="{025D549F-445A-462A-BCDF-6EE62F81CC2A}" dt="2024-05-04T03:59:23.048" v="7792" actId="207"/>
          <ac:spMkLst>
            <pc:docMk/>
            <pc:sldMk cId="1775228714" sldId="1029"/>
            <ac:spMk id="8" creationId="{3B829AEF-A192-E854-44E8-47D2B1F38ADE}"/>
          </ac:spMkLst>
        </pc:spChg>
        <pc:spChg chg="mod topLvl">
          <ac:chgData name="rajuahmed1162021@gmail.com" userId="30f68a9591dbc57c" providerId="LiveId" clId="{025D549F-445A-462A-BCDF-6EE62F81CC2A}" dt="2024-05-04T08:59:23.769" v="10453" actId="165"/>
          <ac:spMkLst>
            <pc:docMk/>
            <pc:sldMk cId="1775228714" sldId="1029"/>
            <ac:spMk id="18" creationId="{0370FC0C-192C-939F-4F26-32C75BF69FDB}"/>
          </ac:spMkLst>
        </pc:spChg>
        <pc:spChg chg="mod topLvl">
          <ac:chgData name="rajuahmed1162021@gmail.com" userId="30f68a9591dbc57c" providerId="LiveId" clId="{025D549F-445A-462A-BCDF-6EE62F81CC2A}" dt="2024-05-04T08:59:23.769" v="10453" actId="165"/>
          <ac:spMkLst>
            <pc:docMk/>
            <pc:sldMk cId="1775228714" sldId="1029"/>
            <ac:spMk id="19" creationId="{028496D0-7613-1BF7-0AB0-1DD2DB209532}"/>
          </ac:spMkLst>
        </pc:spChg>
        <pc:spChg chg="mod">
          <ac:chgData name="rajuahmed1162021@gmail.com" userId="30f68a9591dbc57c" providerId="LiveId" clId="{025D549F-445A-462A-BCDF-6EE62F81CC2A}" dt="2024-04-29T05:48:46.778" v="817" actId="164"/>
          <ac:spMkLst>
            <pc:docMk/>
            <pc:sldMk cId="1775228714" sldId="1029"/>
            <ac:spMk id="21" creationId="{34205610-938C-08EE-D60F-84BE7C8CE428}"/>
          </ac:spMkLst>
        </pc:spChg>
        <pc:spChg chg="mod">
          <ac:chgData name="rajuahmed1162021@gmail.com" userId="30f68a9591dbc57c" providerId="LiveId" clId="{025D549F-445A-462A-BCDF-6EE62F81CC2A}" dt="2024-04-29T05:48:46.778" v="817" actId="164"/>
          <ac:spMkLst>
            <pc:docMk/>
            <pc:sldMk cId="1775228714" sldId="1029"/>
            <ac:spMk id="22" creationId="{04E75509-5088-8947-C03B-A2BA3EBFC451}"/>
          </ac:spMkLst>
        </pc:spChg>
        <pc:spChg chg="mod">
          <ac:chgData name="rajuahmed1162021@gmail.com" userId="30f68a9591dbc57c" providerId="LiveId" clId="{025D549F-445A-462A-BCDF-6EE62F81CC2A}" dt="2024-04-29T05:54:32.443" v="983" actId="165"/>
          <ac:spMkLst>
            <pc:docMk/>
            <pc:sldMk cId="1775228714" sldId="1029"/>
            <ac:spMk id="23" creationId="{0EC261B8-5316-9AFC-9F70-3709DF37511E}"/>
          </ac:spMkLst>
        </pc:spChg>
        <pc:spChg chg="mod">
          <ac:chgData name="rajuahmed1162021@gmail.com" userId="30f68a9591dbc57c" providerId="LiveId" clId="{025D549F-445A-462A-BCDF-6EE62F81CC2A}" dt="2024-04-29T05:54:32.443" v="983" actId="165"/>
          <ac:spMkLst>
            <pc:docMk/>
            <pc:sldMk cId="1775228714" sldId="1029"/>
            <ac:spMk id="24" creationId="{6A68C807-37A6-CA03-C2CC-976C142AA6E0}"/>
          </ac:spMkLst>
        </pc:spChg>
        <pc:spChg chg="mod">
          <ac:chgData name="rajuahmed1162021@gmail.com" userId="30f68a9591dbc57c" providerId="LiveId" clId="{025D549F-445A-462A-BCDF-6EE62F81CC2A}" dt="2024-04-29T05:54:32.443" v="983" actId="165"/>
          <ac:spMkLst>
            <pc:docMk/>
            <pc:sldMk cId="1775228714" sldId="1029"/>
            <ac:spMk id="33" creationId="{CCBD164B-84EF-4BEA-4707-0B642406DCDA}"/>
          </ac:spMkLst>
        </pc:spChg>
        <pc:spChg chg="mod">
          <ac:chgData name="rajuahmed1162021@gmail.com" userId="30f68a9591dbc57c" providerId="LiveId" clId="{025D549F-445A-462A-BCDF-6EE62F81CC2A}" dt="2024-04-29T05:54:32.443" v="983" actId="165"/>
          <ac:spMkLst>
            <pc:docMk/>
            <pc:sldMk cId="1775228714" sldId="1029"/>
            <ac:spMk id="34" creationId="{82B0B259-F3BF-6692-8E57-95CC7BB1D437}"/>
          </ac:spMkLst>
        </pc:spChg>
        <pc:spChg chg="mod">
          <ac:chgData name="rajuahmed1162021@gmail.com" userId="30f68a9591dbc57c" providerId="LiveId" clId="{025D549F-445A-462A-BCDF-6EE62F81CC2A}" dt="2024-04-29T05:54:32.443" v="983" actId="165"/>
          <ac:spMkLst>
            <pc:docMk/>
            <pc:sldMk cId="1775228714" sldId="1029"/>
            <ac:spMk id="35" creationId="{4FCCEF51-1029-8D80-21AD-74B31B80FDBA}"/>
          </ac:spMkLst>
        </pc:spChg>
        <pc:spChg chg="add mod">
          <ac:chgData name="rajuahmed1162021@gmail.com" userId="30f68a9591dbc57c" providerId="LiveId" clId="{025D549F-445A-462A-BCDF-6EE62F81CC2A}" dt="2024-05-04T08:58:15.094" v="10452" actId="553"/>
          <ac:spMkLst>
            <pc:docMk/>
            <pc:sldMk cId="1775228714" sldId="1029"/>
            <ac:spMk id="39" creationId="{6FB4070C-1531-60A6-D672-BB4DBEA2503D}"/>
          </ac:spMkLst>
        </pc:spChg>
        <pc:spChg chg="add del mod ord">
          <ac:chgData name="rajuahmed1162021@gmail.com" userId="30f68a9591dbc57c" providerId="LiveId" clId="{025D549F-445A-462A-BCDF-6EE62F81CC2A}" dt="2024-05-04T03:56:42.270" v="7761"/>
          <ac:spMkLst>
            <pc:docMk/>
            <pc:sldMk cId="1775228714" sldId="1029"/>
            <ac:spMk id="50" creationId="{3D5112FB-2BA6-82AF-1B34-D1FA83C7E7A9}"/>
          </ac:spMkLst>
        </pc:spChg>
        <pc:spChg chg="add del mod">
          <ac:chgData name="rajuahmed1162021@gmail.com" userId="30f68a9591dbc57c" providerId="LiveId" clId="{025D549F-445A-462A-BCDF-6EE62F81CC2A}" dt="2024-04-29T06:00:38.882" v="1185" actId="21"/>
          <ac:spMkLst>
            <pc:docMk/>
            <pc:sldMk cId="1775228714" sldId="1029"/>
            <ac:spMk id="51" creationId="{48687638-81EA-92CB-F6DA-825DC4A06238}"/>
          </ac:spMkLst>
        </pc:spChg>
        <pc:spChg chg="add mod">
          <ac:chgData name="rajuahmed1162021@gmail.com" userId="30f68a9591dbc57c" providerId="LiveId" clId="{025D549F-445A-462A-BCDF-6EE62F81CC2A}" dt="2024-04-29T06:00:41.897" v="1187"/>
          <ac:spMkLst>
            <pc:docMk/>
            <pc:sldMk cId="1775228714" sldId="1029"/>
            <ac:spMk id="52" creationId="{48687638-81EA-92CB-F6DA-825DC4A06238}"/>
          </ac:spMkLst>
        </pc:spChg>
        <pc:spChg chg="del">
          <ac:chgData name="rajuahmed1162021@gmail.com" userId="30f68a9591dbc57c" providerId="LiveId" clId="{025D549F-445A-462A-BCDF-6EE62F81CC2A}" dt="2024-04-29T05:47:36.011" v="792" actId="478"/>
          <ac:spMkLst>
            <pc:docMk/>
            <pc:sldMk cId="1775228714" sldId="1029"/>
            <ac:spMk id="53" creationId="{6DEC415C-8DEE-8FB6-D6DD-174972D9CD8E}"/>
          </ac:spMkLst>
        </pc:spChg>
        <pc:spChg chg="del">
          <ac:chgData name="rajuahmed1162021@gmail.com" userId="30f68a9591dbc57c" providerId="LiveId" clId="{025D549F-445A-462A-BCDF-6EE62F81CC2A}" dt="2024-04-29T05:47:36.011" v="792" actId="478"/>
          <ac:spMkLst>
            <pc:docMk/>
            <pc:sldMk cId="1775228714" sldId="1029"/>
            <ac:spMk id="54" creationId="{066AE006-479B-C5BC-6E8B-72A168E5F834}"/>
          </ac:spMkLst>
        </pc:spChg>
        <pc:spChg chg="add mod ord">
          <ac:chgData name="rajuahmed1162021@gmail.com" userId="30f68a9591dbc57c" providerId="LiveId" clId="{025D549F-445A-462A-BCDF-6EE62F81CC2A}" dt="2024-05-04T03:59:11.719" v="7790" actId="207"/>
          <ac:spMkLst>
            <pc:docMk/>
            <pc:sldMk cId="1775228714" sldId="1029"/>
            <ac:spMk id="55" creationId="{64B5DC5D-FE4B-1E11-CA6E-72E076EFEEA8}"/>
          </ac:spMkLst>
        </pc:spChg>
        <pc:spChg chg="add del mod">
          <ac:chgData name="rajuahmed1162021@gmail.com" userId="30f68a9591dbc57c" providerId="LiveId" clId="{025D549F-445A-462A-BCDF-6EE62F81CC2A}" dt="2024-05-04T03:57:32.592" v="7771" actId="21"/>
          <ac:spMkLst>
            <pc:docMk/>
            <pc:sldMk cId="1775228714" sldId="1029"/>
            <ac:spMk id="58" creationId="{3B829AEF-A192-E854-44E8-47D2B1F38ADE}"/>
          </ac:spMkLst>
        </pc:spChg>
        <pc:grpChg chg="add del mod">
          <ac:chgData name="rajuahmed1162021@gmail.com" userId="30f68a9591dbc57c" providerId="LiveId" clId="{025D549F-445A-462A-BCDF-6EE62F81CC2A}" dt="2024-04-29T05:48:50.445" v="818" actId="478"/>
          <ac:grpSpMkLst>
            <pc:docMk/>
            <pc:sldMk cId="1775228714" sldId="1029"/>
            <ac:grpSpMk id="6" creationId="{00A9070D-112D-7E42-4F25-F232AEF091AF}"/>
          </ac:grpSpMkLst>
        </pc:grpChg>
        <pc:grpChg chg="del">
          <ac:chgData name="rajuahmed1162021@gmail.com" userId="30f68a9591dbc57c" providerId="LiveId" clId="{025D549F-445A-462A-BCDF-6EE62F81CC2A}" dt="2024-04-29T05:50:21.750" v="853" actId="165"/>
          <ac:grpSpMkLst>
            <pc:docMk/>
            <pc:sldMk cId="1775228714" sldId="1029"/>
            <ac:grpSpMk id="10" creationId="{DCCE9316-D5B0-F999-0710-72E862B1900B}"/>
          </ac:grpSpMkLst>
        </pc:grpChg>
        <pc:grpChg chg="add del mod">
          <ac:chgData name="rajuahmed1162021@gmail.com" userId="30f68a9591dbc57c" providerId="LiveId" clId="{025D549F-445A-462A-BCDF-6EE62F81CC2A}" dt="2024-04-29T05:51:55.868" v="882" actId="165"/>
          <ac:grpSpMkLst>
            <pc:docMk/>
            <pc:sldMk cId="1775228714" sldId="1029"/>
            <ac:grpSpMk id="17" creationId="{B8CF20F6-B76D-EDBA-3830-25A7EB6F77B0}"/>
          </ac:grpSpMkLst>
        </pc:grpChg>
        <pc:grpChg chg="mod topLvl">
          <ac:chgData name="rajuahmed1162021@gmail.com" userId="30f68a9591dbc57c" providerId="LiveId" clId="{025D549F-445A-462A-BCDF-6EE62F81CC2A}" dt="2024-04-29T05:57:55.901" v="1166" actId="1036"/>
          <ac:grpSpMkLst>
            <pc:docMk/>
            <pc:sldMk cId="1775228714" sldId="1029"/>
            <ac:grpSpMk id="20" creationId="{F60F9D6B-DD0F-16ED-745F-382D206FADB6}"/>
          </ac:grpSpMkLst>
        </pc:grpChg>
        <pc:grpChg chg="mod">
          <ac:chgData name="rajuahmed1162021@gmail.com" userId="30f68a9591dbc57c" providerId="LiveId" clId="{025D549F-445A-462A-BCDF-6EE62F81CC2A}" dt="2024-04-29T05:48:46.778" v="817" actId="164"/>
          <ac:grpSpMkLst>
            <pc:docMk/>
            <pc:sldMk cId="1775228714" sldId="1029"/>
            <ac:grpSpMk id="25" creationId="{BC95E2A6-29EF-C0D0-2D03-D644F3550071}"/>
          </ac:grpSpMkLst>
        </pc:grpChg>
        <pc:grpChg chg="mod">
          <ac:chgData name="rajuahmed1162021@gmail.com" userId="30f68a9591dbc57c" providerId="LiveId" clId="{025D549F-445A-462A-BCDF-6EE62F81CC2A}" dt="2024-04-29T05:54:32.443" v="983" actId="165"/>
          <ac:grpSpMkLst>
            <pc:docMk/>
            <pc:sldMk cId="1775228714" sldId="1029"/>
            <ac:grpSpMk id="32" creationId="{3D2C945C-6D59-FF6A-019B-144640FBC990}"/>
          </ac:grpSpMkLst>
        </pc:grpChg>
        <pc:grpChg chg="add del mod topLvl">
          <ac:chgData name="rajuahmed1162021@gmail.com" userId="30f68a9591dbc57c" providerId="LiveId" clId="{025D549F-445A-462A-BCDF-6EE62F81CC2A}" dt="2024-05-04T08:59:23.769" v="10453" actId="165"/>
          <ac:grpSpMkLst>
            <pc:docMk/>
            <pc:sldMk cId="1775228714" sldId="1029"/>
            <ac:grpSpMk id="36" creationId="{BDD5D6CC-7E9A-DB6D-7529-B12714DEEC36}"/>
          </ac:grpSpMkLst>
        </pc:grpChg>
        <pc:grpChg chg="add del mod">
          <ac:chgData name="rajuahmed1162021@gmail.com" userId="30f68a9591dbc57c" providerId="LiveId" clId="{025D549F-445A-462A-BCDF-6EE62F81CC2A}" dt="2024-04-29T05:54:32.443" v="983" actId="165"/>
          <ac:grpSpMkLst>
            <pc:docMk/>
            <pc:sldMk cId="1775228714" sldId="1029"/>
            <ac:grpSpMk id="38" creationId="{4CA4B558-2468-B12A-FD3E-E6455F7D365E}"/>
          </ac:grpSpMkLst>
        </pc:grpChg>
        <pc:grpChg chg="add del mod">
          <ac:chgData name="rajuahmed1162021@gmail.com" userId="30f68a9591dbc57c" providerId="LiveId" clId="{025D549F-445A-462A-BCDF-6EE62F81CC2A}" dt="2024-04-29T06:05:57.773" v="1280" actId="478"/>
          <ac:grpSpMkLst>
            <pc:docMk/>
            <pc:sldMk cId="1775228714" sldId="1029"/>
            <ac:grpSpMk id="59" creationId="{071E6DE7-D01C-7313-7FC6-59F610106379}"/>
          </ac:grpSpMkLst>
        </pc:grpChg>
        <pc:picChg chg="del">
          <ac:chgData name="rajuahmed1162021@gmail.com" userId="30f68a9591dbc57c" providerId="LiveId" clId="{025D549F-445A-462A-BCDF-6EE62F81CC2A}" dt="2024-04-29T05:49:00.123" v="820" actId="478"/>
          <ac:picMkLst>
            <pc:docMk/>
            <pc:sldMk cId="1775228714" sldId="1029"/>
            <ac:picMk id="4" creationId="{616DC202-9F89-BF3E-D4AC-5EE7A221FDA2}"/>
          </ac:picMkLst>
        </pc:picChg>
        <pc:picChg chg="add mod ord modCrop">
          <ac:chgData name="rajuahmed1162021@gmail.com" userId="30f68a9591dbc57c" providerId="LiveId" clId="{025D549F-445A-462A-BCDF-6EE62F81CC2A}" dt="2024-05-04T08:58:15.094" v="10452" actId="553"/>
          <ac:picMkLst>
            <pc:docMk/>
            <pc:sldMk cId="1775228714" sldId="1029"/>
            <ac:picMk id="4" creationId="{7218F1B0-FD8D-2D08-DFF8-32954441353E}"/>
          </ac:picMkLst>
        </pc:picChg>
        <pc:picChg chg="del">
          <ac:chgData name="rajuahmed1162021@gmail.com" userId="30f68a9591dbc57c" providerId="LiveId" clId="{025D549F-445A-462A-BCDF-6EE62F81CC2A}" dt="2024-04-29T05:48:55.148" v="819" actId="478"/>
          <ac:picMkLst>
            <pc:docMk/>
            <pc:sldMk cId="1775228714" sldId="1029"/>
            <ac:picMk id="16" creationId="{8C4DEB14-D9B5-2ABB-B5E5-D53CC4E01EBD}"/>
          </ac:picMkLst>
        </pc:picChg>
        <pc:cxnChg chg="add del mod">
          <ac:chgData name="rajuahmed1162021@gmail.com" userId="30f68a9591dbc57c" providerId="LiveId" clId="{025D549F-445A-462A-BCDF-6EE62F81CC2A}" dt="2024-04-29T05:53:52.717" v="974" actId="478"/>
          <ac:cxnSpMkLst>
            <pc:docMk/>
            <pc:sldMk cId="1775228714" sldId="1029"/>
            <ac:cxnSpMk id="9" creationId="{5F07B5BC-F372-8B9E-01FC-2D3FDF0DF8F3}"/>
          </ac:cxnSpMkLst>
        </pc:cxnChg>
        <pc:cxnChg chg="del mod topLvl">
          <ac:chgData name="rajuahmed1162021@gmail.com" userId="30f68a9591dbc57c" providerId="LiveId" clId="{025D549F-445A-462A-BCDF-6EE62F81CC2A}" dt="2024-04-29T05:54:03.005" v="980" actId="478"/>
          <ac:cxnSpMkLst>
            <pc:docMk/>
            <pc:sldMk cId="1775228714" sldId="1029"/>
            <ac:cxnSpMk id="11" creationId="{B3EAFB80-39FB-B0A4-4F94-283FB8ECF006}"/>
          </ac:cxnSpMkLst>
        </pc:cxnChg>
        <pc:cxnChg chg="del mod topLvl">
          <ac:chgData name="rajuahmed1162021@gmail.com" userId="30f68a9591dbc57c" providerId="LiveId" clId="{025D549F-445A-462A-BCDF-6EE62F81CC2A}" dt="2024-04-29T05:53:57.789" v="977" actId="478"/>
          <ac:cxnSpMkLst>
            <pc:docMk/>
            <pc:sldMk cId="1775228714" sldId="1029"/>
            <ac:cxnSpMk id="12" creationId="{1FF9D6E7-3E1F-6FC6-15A1-A54522C42220}"/>
          </ac:cxnSpMkLst>
        </pc:cxnChg>
        <pc:cxnChg chg="del mod topLvl">
          <ac:chgData name="rajuahmed1162021@gmail.com" userId="30f68a9591dbc57c" providerId="LiveId" clId="{025D549F-445A-462A-BCDF-6EE62F81CC2A}" dt="2024-04-29T05:54:00.251" v="978" actId="478"/>
          <ac:cxnSpMkLst>
            <pc:docMk/>
            <pc:sldMk cId="1775228714" sldId="1029"/>
            <ac:cxnSpMk id="13" creationId="{7620B887-0089-C728-8AB1-505B8C570B21}"/>
          </ac:cxnSpMkLst>
        </pc:cxnChg>
        <pc:cxnChg chg="del mod topLvl">
          <ac:chgData name="rajuahmed1162021@gmail.com" userId="30f68a9591dbc57c" providerId="LiveId" clId="{025D549F-445A-462A-BCDF-6EE62F81CC2A}" dt="2024-04-29T05:54:01.580" v="979" actId="478"/>
          <ac:cxnSpMkLst>
            <pc:docMk/>
            <pc:sldMk cId="1775228714" sldId="1029"/>
            <ac:cxnSpMk id="14" creationId="{39F40748-53C5-6B98-1DB5-FB9EF9D436F0}"/>
          </ac:cxnSpMkLst>
        </pc:cxnChg>
        <pc:cxnChg chg="add del mod">
          <ac:chgData name="rajuahmed1162021@gmail.com" userId="30f68a9591dbc57c" providerId="LiveId" clId="{025D549F-445A-462A-BCDF-6EE62F81CC2A}" dt="2024-04-29T05:53:55.389" v="976" actId="478"/>
          <ac:cxnSpMkLst>
            <pc:docMk/>
            <pc:sldMk cId="1775228714" sldId="1029"/>
            <ac:cxnSpMk id="15" creationId="{0668E9F4-CC0D-3A61-F44E-5851C4FAEA8F}"/>
          </ac:cxnSpMkLst>
        </pc:cxnChg>
        <pc:cxnChg chg="add del mod">
          <ac:chgData name="rajuahmed1162021@gmail.com" userId="30f68a9591dbc57c" providerId="LiveId" clId="{025D549F-445A-462A-BCDF-6EE62F81CC2A}" dt="2024-04-29T05:53:54.125" v="975" actId="478"/>
          <ac:cxnSpMkLst>
            <pc:docMk/>
            <pc:sldMk cId="1775228714" sldId="1029"/>
            <ac:cxnSpMk id="37" creationId="{7135463C-4D59-FC9D-3433-25505917DE77}"/>
          </ac:cxnSpMkLst>
        </pc:cxnChg>
        <pc:cxnChg chg="add mod">
          <ac:chgData name="rajuahmed1162021@gmail.com" userId="30f68a9591dbc57c" providerId="LiveId" clId="{025D549F-445A-462A-BCDF-6EE62F81CC2A}" dt="2024-04-29T05:58:14.764" v="1168" actId="208"/>
          <ac:cxnSpMkLst>
            <pc:docMk/>
            <pc:sldMk cId="1775228714" sldId="1029"/>
            <ac:cxnSpMk id="41" creationId="{0694EB19-1619-B159-89EE-7282B6E26913}"/>
          </ac:cxnSpMkLst>
        </pc:cxnChg>
        <pc:cxnChg chg="add del mod">
          <ac:chgData name="rajuahmed1162021@gmail.com" userId="30f68a9591dbc57c" providerId="LiveId" clId="{025D549F-445A-462A-BCDF-6EE62F81CC2A}" dt="2024-04-29T05:57:04.123" v="1096" actId="478"/>
          <ac:cxnSpMkLst>
            <pc:docMk/>
            <pc:sldMk cId="1775228714" sldId="1029"/>
            <ac:cxnSpMk id="44" creationId="{FA10B231-25C3-D439-588F-59874ADBEC06}"/>
          </ac:cxnSpMkLst>
        </pc:cxnChg>
        <pc:cxnChg chg="add del mod">
          <ac:chgData name="rajuahmed1162021@gmail.com" userId="30f68a9591dbc57c" providerId="LiveId" clId="{025D549F-445A-462A-BCDF-6EE62F81CC2A}" dt="2024-04-29T05:57:05.947" v="1097" actId="478"/>
          <ac:cxnSpMkLst>
            <pc:docMk/>
            <pc:sldMk cId="1775228714" sldId="1029"/>
            <ac:cxnSpMk id="46" creationId="{DD799ED9-ABB2-7108-B65A-7A5C206FE1E8}"/>
          </ac:cxnSpMkLst>
        </pc:cxnChg>
        <pc:cxnChg chg="add del mod">
          <ac:chgData name="rajuahmed1162021@gmail.com" userId="30f68a9591dbc57c" providerId="LiveId" clId="{025D549F-445A-462A-BCDF-6EE62F81CC2A}" dt="2024-04-29T05:57:02.363" v="1095" actId="478"/>
          <ac:cxnSpMkLst>
            <pc:docMk/>
            <pc:sldMk cId="1775228714" sldId="1029"/>
            <ac:cxnSpMk id="47" creationId="{9C7FAA13-CA91-093D-6B91-58B77360F4AA}"/>
          </ac:cxnSpMkLst>
        </pc:cxnChg>
        <pc:cxnChg chg="add del mod">
          <ac:chgData name="rajuahmed1162021@gmail.com" userId="30f68a9591dbc57c" providerId="LiveId" clId="{025D549F-445A-462A-BCDF-6EE62F81CC2A}" dt="2024-04-29T05:58:01.788" v="1167" actId="478"/>
          <ac:cxnSpMkLst>
            <pc:docMk/>
            <pc:sldMk cId="1775228714" sldId="1029"/>
            <ac:cxnSpMk id="49" creationId="{DA497692-87B5-DB9E-7791-116458EC6940}"/>
          </ac:cxnSpMkLst>
        </pc:cxnChg>
        <pc:cxnChg chg="add del mod">
          <ac:chgData name="rajuahmed1162021@gmail.com" userId="30f68a9591dbc57c" providerId="LiveId" clId="{025D549F-445A-462A-BCDF-6EE62F81CC2A}" dt="2024-04-29T06:05:04.362" v="1277" actId="478"/>
          <ac:cxnSpMkLst>
            <pc:docMk/>
            <pc:sldMk cId="1775228714" sldId="1029"/>
            <ac:cxnSpMk id="57" creationId="{9F06A98D-C657-9B96-9600-C62C1BF86078}"/>
          </ac:cxnSpMkLst>
        </pc:cxnChg>
        <pc:cxnChg chg="mod">
          <ac:chgData name="rajuahmed1162021@gmail.com" userId="30f68a9591dbc57c" providerId="LiveId" clId="{025D549F-445A-462A-BCDF-6EE62F81CC2A}" dt="2024-04-29T06:05:54.377" v="1279"/>
          <ac:cxnSpMkLst>
            <pc:docMk/>
            <pc:sldMk cId="1775228714" sldId="1029"/>
            <ac:cxnSpMk id="60" creationId="{532FA034-9F91-21C3-C7F6-4EE7AF3F454F}"/>
          </ac:cxnSpMkLst>
        </pc:cxnChg>
        <pc:cxnChg chg="mod">
          <ac:chgData name="rajuahmed1162021@gmail.com" userId="30f68a9591dbc57c" providerId="LiveId" clId="{025D549F-445A-462A-BCDF-6EE62F81CC2A}" dt="2024-04-29T06:05:54.377" v="1279"/>
          <ac:cxnSpMkLst>
            <pc:docMk/>
            <pc:sldMk cId="1775228714" sldId="1029"/>
            <ac:cxnSpMk id="61" creationId="{A6911C08-2798-85DC-56FF-14E99EAA1E4E}"/>
          </ac:cxnSpMkLst>
        </pc:cxnChg>
        <pc:cxnChg chg="mod">
          <ac:chgData name="rajuahmed1162021@gmail.com" userId="30f68a9591dbc57c" providerId="LiveId" clId="{025D549F-445A-462A-BCDF-6EE62F81CC2A}" dt="2024-04-29T06:05:54.377" v="1279"/>
          <ac:cxnSpMkLst>
            <pc:docMk/>
            <pc:sldMk cId="1775228714" sldId="1029"/>
            <ac:cxnSpMk id="62" creationId="{2D0EAFF6-7F44-5503-B757-3C587129C08F}"/>
          </ac:cxnSpMkLst>
        </pc:cxnChg>
        <pc:cxnChg chg="mod">
          <ac:chgData name="rajuahmed1162021@gmail.com" userId="30f68a9591dbc57c" providerId="LiveId" clId="{025D549F-445A-462A-BCDF-6EE62F81CC2A}" dt="2024-04-29T06:05:54.377" v="1279"/>
          <ac:cxnSpMkLst>
            <pc:docMk/>
            <pc:sldMk cId="1775228714" sldId="1029"/>
            <ac:cxnSpMk id="63" creationId="{A917523C-1DB5-1B3D-1AEF-D1489A2D0B3E}"/>
          </ac:cxnSpMkLst>
        </pc:cxnChg>
      </pc:sldChg>
      <pc:sldChg chg="delSp modSp add del mod ord">
        <pc:chgData name="rajuahmed1162021@gmail.com" userId="30f68a9591dbc57c" providerId="LiveId" clId="{025D549F-445A-462A-BCDF-6EE62F81CC2A}" dt="2024-05-02T05:00:35.002" v="4051" actId="47"/>
        <pc:sldMkLst>
          <pc:docMk/>
          <pc:sldMk cId="1575199913" sldId="1030"/>
        </pc:sldMkLst>
        <pc:spChg chg="del">
          <ac:chgData name="rajuahmed1162021@gmail.com" userId="30f68a9591dbc57c" providerId="LiveId" clId="{025D549F-445A-462A-BCDF-6EE62F81CC2A}" dt="2024-04-30T03:29:00.373" v="3314" actId="478"/>
          <ac:spMkLst>
            <pc:docMk/>
            <pc:sldMk cId="1575199913" sldId="1030"/>
            <ac:spMk id="19" creationId="{2F8BC547-9E91-4AA7-D622-CA8D565CBF24}"/>
          </ac:spMkLst>
        </pc:spChg>
        <pc:picChg chg="del mod">
          <ac:chgData name="rajuahmed1162021@gmail.com" userId="30f68a9591dbc57c" providerId="LiveId" clId="{025D549F-445A-462A-BCDF-6EE62F81CC2A}" dt="2024-05-02T05:00:29.547" v="4050" actId="478"/>
          <ac:picMkLst>
            <pc:docMk/>
            <pc:sldMk cId="1575199913" sldId="1030"/>
            <ac:picMk id="21" creationId="{28DBE5F8-EB01-2D8D-8981-1D4B82F661B4}"/>
          </ac:picMkLst>
        </pc:picChg>
      </pc:sldChg>
      <pc:sldChg chg="add del">
        <pc:chgData name="rajuahmed1162021@gmail.com" userId="30f68a9591dbc57c" providerId="LiveId" clId="{025D549F-445A-462A-BCDF-6EE62F81CC2A}" dt="2024-04-29T10:36:41.595" v="2727"/>
        <pc:sldMkLst>
          <pc:docMk/>
          <pc:sldMk cId="2473097192" sldId="1030"/>
        </pc:sldMkLst>
      </pc:sldChg>
      <pc:sldChg chg="addSp delSp modSp add mod ord modClrScheme chgLayout">
        <pc:chgData name="rajuahmed1162021@gmail.com" userId="30f68a9591dbc57c" providerId="LiveId" clId="{025D549F-445A-462A-BCDF-6EE62F81CC2A}" dt="2024-05-04T09:02:07.996" v="10455" actId="165"/>
        <pc:sldMkLst>
          <pc:docMk/>
          <pc:sldMk cId="1508563571" sldId="1031"/>
        </pc:sldMkLst>
        <pc:spChg chg="add mod ord topLvl">
          <ac:chgData name="rajuahmed1162021@gmail.com" userId="30f68a9591dbc57c" providerId="LiveId" clId="{025D549F-445A-462A-BCDF-6EE62F81CC2A}" dt="2024-05-04T09:02:07.996" v="10455" actId="165"/>
          <ac:spMkLst>
            <pc:docMk/>
            <pc:sldMk cId="1508563571" sldId="1031"/>
            <ac:spMk id="2" creationId="{5FBBDA9E-1FAF-D5E8-74D4-9954B43F8D40}"/>
          </ac:spMkLst>
        </pc:spChg>
        <pc:spChg chg="add mod ord">
          <ac:chgData name="rajuahmed1162021@gmail.com" userId="30f68a9591dbc57c" providerId="LiveId" clId="{025D549F-445A-462A-BCDF-6EE62F81CC2A}" dt="2024-05-04T06:29:49.882" v="9190" actId="1036"/>
          <ac:spMkLst>
            <pc:docMk/>
            <pc:sldMk cId="1508563571" sldId="1031"/>
            <ac:spMk id="3" creationId="{7E69AE45-D6DB-1C21-6F9C-97DEAC1CA501}"/>
          </ac:spMkLst>
        </pc:spChg>
        <pc:spChg chg="add mod ord topLvl">
          <ac:chgData name="rajuahmed1162021@gmail.com" userId="30f68a9591dbc57c" providerId="LiveId" clId="{025D549F-445A-462A-BCDF-6EE62F81CC2A}" dt="2024-05-04T09:02:07.996" v="10455" actId="165"/>
          <ac:spMkLst>
            <pc:docMk/>
            <pc:sldMk cId="1508563571" sldId="1031"/>
            <ac:spMk id="4" creationId="{2A024E20-021A-C675-31F4-88AB1F2728FD}"/>
          </ac:spMkLst>
        </pc:spChg>
        <pc:spChg chg="add mod ord topLvl">
          <ac:chgData name="rajuahmed1162021@gmail.com" userId="30f68a9591dbc57c" providerId="LiveId" clId="{025D549F-445A-462A-BCDF-6EE62F81CC2A}" dt="2024-05-04T09:02:07.996" v="10455" actId="165"/>
          <ac:spMkLst>
            <pc:docMk/>
            <pc:sldMk cId="1508563571" sldId="1031"/>
            <ac:spMk id="5" creationId="{004F1C33-7F26-B7D7-A111-2E88313B4375}"/>
          </ac:spMkLst>
        </pc:spChg>
        <pc:spChg chg="mod">
          <ac:chgData name="rajuahmed1162021@gmail.com" userId="30f68a9591dbc57c" providerId="LiveId" clId="{025D549F-445A-462A-BCDF-6EE62F81CC2A}" dt="2024-04-30T03:44:04.313" v="3323"/>
          <ac:spMkLst>
            <pc:docMk/>
            <pc:sldMk cId="1508563571" sldId="1031"/>
            <ac:spMk id="10" creationId="{856B18D9-713A-6B07-9CFD-ED52788D8C4D}"/>
          </ac:spMkLst>
        </pc:spChg>
        <pc:spChg chg="mod">
          <ac:chgData name="rajuahmed1162021@gmail.com" userId="30f68a9591dbc57c" providerId="LiveId" clId="{025D549F-445A-462A-BCDF-6EE62F81CC2A}" dt="2024-04-30T03:44:04.313" v="3323"/>
          <ac:spMkLst>
            <pc:docMk/>
            <pc:sldMk cId="1508563571" sldId="1031"/>
            <ac:spMk id="11" creationId="{015DFE2D-069D-B3CB-919E-89AE6C0D9490}"/>
          </ac:spMkLst>
        </pc:spChg>
        <pc:spChg chg="mod">
          <ac:chgData name="rajuahmed1162021@gmail.com" userId="30f68a9591dbc57c" providerId="LiveId" clId="{025D549F-445A-462A-BCDF-6EE62F81CC2A}" dt="2024-04-30T03:44:04.313" v="3323"/>
          <ac:spMkLst>
            <pc:docMk/>
            <pc:sldMk cId="1508563571" sldId="1031"/>
            <ac:spMk id="12" creationId="{65BEE291-E12D-4031-7885-417B66B600AF}"/>
          </ac:spMkLst>
        </pc:spChg>
        <pc:spChg chg="mod">
          <ac:chgData name="rajuahmed1162021@gmail.com" userId="30f68a9591dbc57c" providerId="LiveId" clId="{025D549F-445A-462A-BCDF-6EE62F81CC2A}" dt="2024-04-30T03:44:04.313" v="3323"/>
          <ac:spMkLst>
            <pc:docMk/>
            <pc:sldMk cId="1508563571" sldId="1031"/>
            <ac:spMk id="13" creationId="{3CB99E97-F0D0-82D2-D1AD-0EC6D757E5E3}"/>
          </ac:spMkLst>
        </pc:spChg>
        <pc:spChg chg="mod">
          <ac:chgData name="rajuahmed1162021@gmail.com" userId="30f68a9591dbc57c" providerId="LiveId" clId="{025D549F-445A-462A-BCDF-6EE62F81CC2A}" dt="2024-04-30T03:44:04.313" v="3323"/>
          <ac:spMkLst>
            <pc:docMk/>
            <pc:sldMk cId="1508563571" sldId="1031"/>
            <ac:spMk id="19" creationId="{B14E0E78-6512-2BF6-D3FD-CB365FA4AA1A}"/>
          </ac:spMkLst>
        </pc:spChg>
        <pc:spChg chg="mod">
          <ac:chgData name="rajuahmed1162021@gmail.com" userId="30f68a9591dbc57c" providerId="LiveId" clId="{025D549F-445A-462A-BCDF-6EE62F81CC2A}" dt="2024-04-30T03:44:04.313" v="3323"/>
          <ac:spMkLst>
            <pc:docMk/>
            <pc:sldMk cId="1508563571" sldId="1031"/>
            <ac:spMk id="20" creationId="{E3E244AE-EC6B-D0EA-B26B-C5C63C518F34}"/>
          </ac:spMkLst>
        </pc:spChg>
        <pc:spChg chg="add del mod">
          <ac:chgData name="rajuahmed1162021@gmail.com" userId="30f68a9591dbc57c" providerId="LiveId" clId="{025D549F-445A-462A-BCDF-6EE62F81CC2A}" dt="2024-04-30T04:14:00.369" v="3647" actId="478"/>
          <ac:spMkLst>
            <pc:docMk/>
            <pc:sldMk cId="1508563571" sldId="1031"/>
            <ac:spMk id="21" creationId="{0052ADB7-AE6E-ABC9-CA9E-2653EEAC8E80}"/>
          </ac:spMkLst>
        </pc:spChg>
        <pc:spChg chg="mod topLvl">
          <ac:chgData name="rajuahmed1162021@gmail.com" userId="30f68a9591dbc57c" providerId="LiveId" clId="{025D549F-445A-462A-BCDF-6EE62F81CC2A}" dt="2024-05-04T09:02:07.996" v="10455" actId="165"/>
          <ac:spMkLst>
            <pc:docMk/>
            <pc:sldMk cId="1508563571" sldId="1031"/>
            <ac:spMk id="27" creationId="{D792B6D9-08F7-4970-3A48-E3EA16FA4AF2}"/>
          </ac:spMkLst>
        </pc:spChg>
        <pc:spChg chg="mod topLvl">
          <ac:chgData name="rajuahmed1162021@gmail.com" userId="30f68a9591dbc57c" providerId="LiveId" clId="{025D549F-445A-462A-BCDF-6EE62F81CC2A}" dt="2024-05-04T09:02:07.996" v="10455" actId="165"/>
          <ac:spMkLst>
            <pc:docMk/>
            <pc:sldMk cId="1508563571" sldId="1031"/>
            <ac:spMk id="28" creationId="{F19D353F-8BBB-B4E1-6FBE-CE7CEB0CA31A}"/>
          </ac:spMkLst>
        </pc:spChg>
        <pc:spChg chg="mod topLvl">
          <ac:chgData name="rajuahmed1162021@gmail.com" userId="30f68a9591dbc57c" providerId="LiveId" clId="{025D549F-445A-462A-BCDF-6EE62F81CC2A}" dt="2024-05-04T09:02:07.996" v="10455" actId="165"/>
          <ac:spMkLst>
            <pc:docMk/>
            <pc:sldMk cId="1508563571" sldId="1031"/>
            <ac:spMk id="29" creationId="{FA20A087-0B78-788D-508D-D724C4304306}"/>
          </ac:spMkLst>
        </pc:spChg>
        <pc:spChg chg="mod topLvl">
          <ac:chgData name="rajuahmed1162021@gmail.com" userId="30f68a9591dbc57c" providerId="LiveId" clId="{025D549F-445A-462A-BCDF-6EE62F81CC2A}" dt="2024-05-04T09:02:07.996" v="10455" actId="165"/>
          <ac:spMkLst>
            <pc:docMk/>
            <pc:sldMk cId="1508563571" sldId="1031"/>
            <ac:spMk id="30" creationId="{731C06BC-758B-5881-34E1-14549ADDEC0B}"/>
          </ac:spMkLst>
        </pc:spChg>
        <pc:spChg chg="del mod topLvl">
          <ac:chgData name="rajuahmed1162021@gmail.com" userId="30f68a9591dbc57c" providerId="LiveId" clId="{025D549F-445A-462A-BCDF-6EE62F81CC2A}" dt="2024-05-04T03:23:42.563" v="7364" actId="478"/>
          <ac:spMkLst>
            <pc:docMk/>
            <pc:sldMk cId="1508563571" sldId="1031"/>
            <ac:spMk id="31" creationId="{805570FE-ABA0-509C-E985-C784F72478A3}"/>
          </ac:spMkLst>
        </pc:spChg>
        <pc:spChg chg="mod topLvl">
          <ac:chgData name="rajuahmed1162021@gmail.com" userId="30f68a9591dbc57c" providerId="LiveId" clId="{025D549F-445A-462A-BCDF-6EE62F81CC2A}" dt="2024-05-04T09:02:07.996" v="10455" actId="165"/>
          <ac:spMkLst>
            <pc:docMk/>
            <pc:sldMk cId="1508563571" sldId="1031"/>
            <ac:spMk id="32" creationId="{7F575984-F615-8857-08B5-6659F6299BBA}"/>
          </ac:spMkLst>
        </pc:spChg>
        <pc:spChg chg="del mod topLvl">
          <ac:chgData name="rajuahmed1162021@gmail.com" userId="30f68a9591dbc57c" providerId="LiveId" clId="{025D549F-445A-462A-BCDF-6EE62F81CC2A}" dt="2024-05-04T03:24:16.896" v="7374" actId="478"/>
          <ac:spMkLst>
            <pc:docMk/>
            <pc:sldMk cId="1508563571" sldId="1031"/>
            <ac:spMk id="33" creationId="{C4FC9F0E-0659-4C2F-5F86-9F363CA1DE88}"/>
          </ac:spMkLst>
        </pc:spChg>
        <pc:spChg chg="mod topLvl">
          <ac:chgData name="rajuahmed1162021@gmail.com" userId="30f68a9591dbc57c" providerId="LiveId" clId="{025D549F-445A-462A-BCDF-6EE62F81CC2A}" dt="2024-05-04T09:02:07.996" v="10455" actId="165"/>
          <ac:spMkLst>
            <pc:docMk/>
            <pc:sldMk cId="1508563571" sldId="1031"/>
            <ac:spMk id="34" creationId="{583303E1-E71F-4BAC-BE01-178D7C831A72}"/>
          </ac:spMkLst>
        </pc:spChg>
        <pc:spChg chg="mod topLvl">
          <ac:chgData name="rajuahmed1162021@gmail.com" userId="30f68a9591dbc57c" providerId="LiveId" clId="{025D549F-445A-462A-BCDF-6EE62F81CC2A}" dt="2024-05-04T09:02:07.996" v="10455" actId="165"/>
          <ac:spMkLst>
            <pc:docMk/>
            <pc:sldMk cId="1508563571" sldId="1031"/>
            <ac:spMk id="35" creationId="{A0D84160-DDCB-D4A5-E6AB-1FBE3DF0117A}"/>
          </ac:spMkLst>
        </pc:spChg>
        <pc:spChg chg="mod topLvl">
          <ac:chgData name="rajuahmed1162021@gmail.com" userId="30f68a9591dbc57c" providerId="LiveId" clId="{025D549F-445A-462A-BCDF-6EE62F81CC2A}" dt="2024-05-04T09:02:07.996" v="10455" actId="165"/>
          <ac:spMkLst>
            <pc:docMk/>
            <pc:sldMk cId="1508563571" sldId="1031"/>
            <ac:spMk id="36" creationId="{82AC3E04-10B2-D7BF-4707-27DBDB1FBCB7}"/>
          </ac:spMkLst>
        </pc:spChg>
        <pc:spChg chg="mod topLvl">
          <ac:chgData name="rajuahmed1162021@gmail.com" userId="30f68a9591dbc57c" providerId="LiveId" clId="{025D549F-445A-462A-BCDF-6EE62F81CC2A}" dt="2024-05-04T09:02:07.996" v="10455" actId="165"/>
          <ac:spMkLst>
            <pc:docMk/>
            <pc:sldMk cId="1508563571" sldId="1031"/>
            <ac:spMk id="37" creationId="{D7476A66-369B-A2A5-A4A9-D30839E5B98F}"/>
          </ac:spMkLst>
        </pc:spChg>
        <pc:spChg chg="add del mod ord topLvl">
          <ac:chgData name="rajuahmed1162021@gmail.com" userId="30f68a9591dbc57c" providerId="LiveId" clId="{025D549F-445A-462A-BCDF-6EE62F81CC2A}" dt="2024-05-04T03:24:40.672" v="7381" actId="478"/>
          <ac:spMkLst>
            <pc:docMk/>
            <pc:sldMk cId="1508563571" sldId="1031"/>
            <ac:spMk id="38" creationId="{773AB336-CADB-E06F-770F-0B2BCAB2A0F8}"/>
          </ac:spMkLst>
        </pc:spChg>
        <pc:spChg chg="del">
          <ac:chgData name="rajuahmed1162021@gmail.com" userId="30f68a9591dbc57c" providerId="LiveId" clId="{025D549F-445A-462A-BCDF-6EE62F81CC2A}" dt="2024-04-30T03:44:03.458" v="3322" actId="478"/>
          <ac:spMkLst>
            <pc:docMk/>
            <pc:sldMk cId="1508563571" sldId="1031"/>
            <ac:spMk id="53" creationId="{DF87CDEE-162D-BEA2-22D0-C79DA0459CB6}"/>
          </ac:spMkLst>
        </pc:spChg>
        <pc:spChg chg="del">
          <ac:chgData name="rajuahmed1162021@gmail.com" userId="30f68a9591dbc57c" providerId="LiveId" clId="{025D549F-445A-462A-BCDF-6EE62F81CC2A}" dt="2024-04-30T03:44:01.938" v="3321" actId="478"/>
          <ac:spMkLst>
            <pc:docMk/>
            <pc:sldMk cId="1508563571" sldId="1031"/>
            <ac:spMk id="54" creationId="{1A898C8E-16F4-43BC-298A-BA871E7A35B1}"/>
          </ac:spMkLst>
        </pc:spChg>
        <pc:spChg chg="mod">
          <ac:chgData name="rajuahmed1162021@gmail.com" userId="30f68a9591dbc57c" providerId="LiveId" clId="{025D549F-445A-462A-BCDF-6EE62F81CC2A}" dt="2024-04-30T03:55:07.174" v="3491"/>
          <ac:spMkLst>
            <pc:docMk/>
            <pc:sldMk cId="1508563571" sldId="1031"/>
            <ac:spMk id="68" creationId="{6D4F2B37-7F35-65B9-A848-5BC98A73A373}"/>
          </ac:spMkLst>
        </pc:spChg>
        <pc:spChg chg="mod">
          <ac:chgData name="rajuahmed1162021@gmail.com" userId="30f68a9591dbc57c" providerId="LiveId" clId="{025D549F-445A-462A-BCDF-6EE62F81CC2A}" dt="2024-04-30T03:55:07.174" v="3491"/>
          <ac:spMkLst>
            <pc:docMk/>
            <pc:sldMk cId="1508563571" sldId="1031"/>
            <ac:spMk id="69" creationId="{AE798393-6E10-A712-04F1-E4EF4C7D36B1}"/>
          </ac:spMkLst>
        </pc:spChg>
        <pc:spChg chg="mod">
          <ac:chgData name="rajuahmed1162021@gmail.com" userId="30f68a9591dbc57c" providerId="LiveId" clId="{025D549F-445A-462A-BCDF-6EE62F81CC2A}" dt="2024-04-30T03:55:07.174" v="3491"/>
          <ac:spMkLst>
            <pc:docMk/>
            <pc:sldMk cId="1508563571" sldId="1031"/>
            <ac:spMk id="70" creationId="{56F18127-8614-B4C8-7F71-97638088AB84}"/>
          </ac:spMkLst>
        </pc:spChg>
        <pc:spChg chg="mod">
          <ac:chgData name="rajuahmed1162021@gmail.com" userId="30f68a9591dbc57c" providerId="LiveId" clId="{025D549F-445A-462A-BCDF-6EE62F81CC2A}" dt="2024-04-30T03:55:07.174" v="3491"/>
          <ac:spMkLst>
            <pc:docMk/>
            <pc:sldMk cId="1508563571" sldId="1031"/>
            <ac:spMk id="71" creationId="{DC1411B9-F1A8-6D1E-F876-F1C868A3F7A8}"/>
          </ac:spMkLst>
        </pc:spChg>
        <pc:spChg chg="mod">
          <ac:chgData name="rajuahmed1162021@gmail.com" userId="30f68a9591dbc57c" providerId="LiveId" clId="{025D549F-445A-462A-BCDF-6EE62F81CC2A}" dt="2024-04-30T03:55:07.174" v="3491"/>
          <ac:spMkLst>
            <pc:docMk/>
            <pc:sldMk cId="1508563571" sldId="1031"/>
            <ac:spMk id="72" creationId="{CF3360D9-8C97-3ED0-16E9-B691D401A76F}"/>
          </ac:spMkLst>
        </pc:spChg>
        <pc:spChg chg="add mod topLvl">
          <ac:chgData name="rajuahmed1162021@gmail.com" userId="30f68a9591dbc57c" providerId="LiveId" clId="{025D549F-445A-462A-BCDF-6EE62F81CC2A}" dt="2024-05-04T06:29:49.882" v="9190" actId="1036"/>
          <ac:spMkLst>
            <pc:docMk/>
            <pc:sldMk cId="1508563571" sldId="1031"/>
            <ac:spMk id="75" creationId="{817EDEA9-33A8-AC1A-BC1B-93EBDD60C6CB}"/>
          </ac:spMkLst>
        </pc:spChg>
        <pc:spChg chg="add del mod topLvl">
          <ac:chgData name="rajuahmed1162021@gmail.com" userId="30f68a9591dbc57c" providerId="LiveId" clId="{025D549F-445A-462A-BCDF-6EE62F81CC2A}" dt="2024-05-04T03:23:58.020" v="7369" actId="478"/>
          <ac:spMkLst>
            <pc:docMk/>
            <pc:sldMk cId="1508563571" sldId="1031"/>
            <ac:spMk id="76" creationId="{74934954-643B-00C5-F4D9-02EBC5281E6C}"/>
          </ac:spMkLst>
        </pc:spChg>
        <pc:spChg chg="add del mod topLvl">
          <ac:chgData name="rajuahmed1162021@gmail.com" userId="30f68a9591dbc57c" providerId="LiveId" clId="{025D549F-445A-462A-BCDF-6EE62F81CC2A}" dt="2024-04-30T04:11:19.650" v="3630" actId="478"/>
          <ac:spMkLst>
            <pc:docMk/>
            <pc:sldMk cId="1508563571" sldId="1031"/>
            <ac:spMk id="77" creationId="{F1B8F789-DDD9-693D-4F5A-B693CFDC820D}"/>
          </ac:spMkLst>
        </pc:spChg>
        <pc:spChg chg="add mod topLvl">
          <ac:chgData name="rajuahmed1162021@gmail.com" userId="30f68a9591dbc57c" providerId="LiveId" clId="{025D549F-445A-462A-BCDF-6EE62F81CC2A}" dt="2024-05-04T06:29:49.882" v="9190" actId="1036"/>
          <ac:spMkLst>
            <pc:docMk/>
            <pc:sldMk cId="1508563571" sldId="1031"/>
            <ac:spMk id="78" creationId="{20D70F18-0C8A-E5B4-C8C0-6E5BDAB4F910}"/>
          </ac:spMkLst>
        </pc:spChg>
        <pc:spChg chg="add del mod topLvl">
          <ac:chgData name="rajuahmed1162021@gmail.com" userId="30f68a9591dbc57c" providerId="LiveId" clId="{025D549F-445A-462A-BCDF-6EE62F81CC2A}" dt="2024-04-30T04:11:36.691" v="3635" actId="478"/>
          <ac:spMkLst>
            <pc:docMk/>
            <pc:sldMk cId="1508563571" sldId="1031"/>
            <ac:spMk id="84" creationId="{10EC36E8-195F-C5B1-5677-D958EF9CC47F}"/>
          </ac:spMkLst>
        </pc:spChg>
        <pc:spChg chg="add mod topLvl">
          <ac:chgData name="rajuahmed1162021@gmail.com" userId="30f68a9591dbc57c" providerId="LiveId" clId="{025D549F-445A-462A-BCDF-6EE62F81CC2A}" dt="2024-05-04T06:30:08.688" v="9194" actId="207"/>
          <ac:spMkLst>
            <pc:docMk/>
            <pc:sldMk cId="1508563571" sldId="1031"/>
            <ac:spMk id="85" creationId="{44740322-958C-6D23-3CB7-22E37128D749}"/>
          </ac:spMkLst>
        </pc:spChg>
        <pc:spChg chg="add del mod topLvl">
          <ac:chgData name="rajuahmed1162021@gmail.com" userId="30f68a9591dbc57c" providerId="LiveId" clId="{025D549F-445A-462A-BCDF-6EE62F81CC2A}" dt="2024-04-30T04:11:36.691" v="3635" actId="478"/>
          <ac:spMkLst>
            <pc:docMk/>
            <pc:sldMk cId="1508563571" sldId="1031"/>
            <ac:spMk id="86" creationId="{647A1731-BE64-8C11-C7A4-6FFF78153A61}"/>
          </ac:spMkLst>
        </pc:spChg>
        <pc:spChg chg="add del mod topLvl">
          <ac:chgData name="rajuahmed1162021@gmail.com" userId="30f68a9591dbc57c" providerId="LiveId" clId="{025D549F-445A-462A-BCDF-6EE62F81CC2A}" dt="2024-04-30T04:11:36.691" v="3635" actId="478"/>
          <ac:spMkLst>
            <pc:docMk/>
            <pc:sldMk cId="1508563571" sldId="1031"/>
            <ac:spMk id="87" creationId="{16A0DA80-4CB3-FB2D-7717-A246A767F10D}"/>
          </ac:spMkLst>
        </pc:spChg>
        <pc:spChg chg="add del mod topLvl">
          <ac:chgData name="rajuahmed1162021@gmail.com" userId="30f68a9591dbc57c" providerId="LiveId" clId="{025D549F-445A-462A-BCDF-6EE62F81CC2A}" dt="2024-04-30T04:11:05.859" v="3627" actId="478"/>
          <ac:spMkLst>
            <pc:docMk/>
            <pc:sldMk cId="1508563571" sldId="1031"/>
            <ac:spMk id="88" creationId="{9C331242-9502-1051-3818-5DD9E65614B5}"/>
          </ac:spMkLst>
        </pc:spChg>
        <pc:spChg chg="add del mod topLvl">
          <ac:chgData name="rajuahmed1162021@gmail.com" userId="30f68a9591dbc57c" providerId="LiveId" clId="{025D549F-445A-462A-BCDF-6EE62F81CC2A}" dt="2024-04-30T04:11:05.859" v="3627" actId="478"/>
          <ac:spMkLst>
            <pc:docMk/>
            <pc:sldMk cId="1508563571" sldId="1031"/>
            <ac:spMk id="89" creationId="{1CEFB58C-0A8D-9D8D-1342-D1F6F3B763AF}"/>
          </ac:spMkLst>
        </pc:spChg>
        <pc:spChg chg="add del mod topLvl">
          <ac:chgData name="rajuahmed1162021@gmail.com" userId="30f68a9591dbc57c" providerId="LiveId" clId="{025D549F-445A-462A-BCDF-6EE62F81CC2A}" dt="2024-04-30T04:11:36.691" v="3635" actId="478"/>
          <ac:spMkLst>
            <pc:docMk/>
            <pc:sldMk cId="1508563571" sldId="1031"/>
            <ac:spMk id="90" creationId="{BDAB0344-156F-2DC8-A147-89E1746A2433}"/>
          </ac:spMkLst>
        </pc:spChg>
        <pc:spChg chg="add del mod topLvl">
          <ac:chgData name="rajuahmed1162021@gmail.com" userId="30f68a9591dbc57c" providerId="LiveId" clId="{025D549F-445A-462A-BCDF-6EE62F81CC2A}" dt="2024-04-30T04:11:36.691" v="3635" actId="478"/>
          <ac:spMkLst>
            <pc:docMk/>
            <pc:sldMk cId="1508563571" sldId="1031"/>
            <ac:spMk id="91" creationId="{13A5A998-EE65-8F4B-DCC6-DCD3C766B7F2}"/>
          </ac:spMkLst>
        </pc:spChg>
        <pc:spChg chg="add del mod topLvl">
          <ac:chgData name="rajuahmed1162021@gmail.com" userId="30f68a9591dbc57c" providerId="LiveId" clId="{025D549F-445A-462A-BCDF-6EE62F81CC2A}" dt="2024-04-30T04:21:23.842" v="3790" actId="478"/>
          <ac:spMkLst>
            <pc:docMk/>
            <pc:sldMk cId="1508563571" sldId="1031"/>
            <ac:spMk id="94" creationId="{12F6458B-7C74-0B5F-BDFE-F6F06BF51DA4}"/>
          </ac:spMkLst>
        </pc:spChg>
        <pc:spChg chg="add del mod topLvl">
          <ac:chgData name="rajuahmed1162021@gmail.com" userId="30f68a9591dbc57c" providerId="LiveId" clId="{025D549F-445A-462A-BCDF-6EE62F81CC2A}" dt="2024-04-30T04:15:31.201" v="3664" actId="478"/>
          <ac:spMkLst>
            <pc:docMk/>
            <pc:sldMk cId="1508563571" sldId="1031"/>
            <ac:spMk id="95" creationId="{AA5FD6DF-9F1B-4322-FFD5-0F7479AAD9AE}"/>
          </ac:spMkLst>
        </pc:spChg>
        <pc:spChg chg="add del mod topLvl">
          <ac:chgData name="rajuahmed1162021@gmail.com" userId="30f68a9591dbc57c" providerId="LiveId" clId="{025D549F-445A-462A-BCDF-6EE62F81CC2A}" dt="2024-04-30T04:21:23.842" v="3790" actId="478"/>
          <ac:spMkLst>
            <pc:docMk/>
            <pc:sldMk cId="1508563571" sldId="1031"/>
            <ac:spMk id="97" creationId="{8CCA168B-94F6-5D2A-3F59-A42F68BD7C07}"/>
          </ac:spMkLst>
        </pc:spChg>
        <pc:spChg chg="del mod topLvl">
          <ac:chgData name="rajuahmed1162021@gmail.com" userId="30f68a9591dbc57c" providerId="LiveId" clId="{025D549F-445A-462A-BCDF-6EE62F81CC2A}" dt="2024-04-30T04:21:23.842" v="3790" actId="478"/>
          <ac:spMkLst>
            <pc:docMk/>
            <pc:sldMk cId="1508563571" sldId="1031"/>
            <ac:spMk id="100" creationId="{AFB4932A-7C78-134F-991C-DBD2274EAA94}"/>
          </ac:spMkLst>
        </pc:spChg>
        <pc:spChg chg="del mod topLvl">
          <ac:chgData name="rajuahmed1162021@gmail.com" userId="30f68a9591dbc57c" providerId="LiveId" clId="{025D549F-445A-462A-BCDF-6EE62F81CC2A}" dt="2024-04-30T04:21:23.842" v="3790" actId="478"/>
          <ac:spMkLst>
            <pc:docMk/>
            <pc:sldMk cId="1508563571" sldId="1031"/>
            <ac:spMk id="101" creationId="{87FF6DA0-E1B0-7C15-1BA1-6B8E947248DA}"/>
          </ac:spMkLst>
        </pc:spChg>
        <pc:spChg chg="add del mod">
          <ac:chgData name="rajuahmed1162021@gmail.com" userId="30f68a9591dbc57c" providerId="LiveId" clId="{025D549F-445A-462A-BCDF-6EE62F81CC2A}" dt="2024-04-30T04:17:55.794" v="3738" actId="478"/>
          <ac:spMkLst>
            <pc:docMk/>
            <pc:sldMk cId="1508563571" sldId="1031"/>
            <ac:spMk id="103" creationId="{99E73818-158D-D5B4-C082-0C1101446ADB}"/>
          </ac:spMkLst>
        </pc:spChg>
        <pc:spChg chg="add mod">
          <ac:chgData name="rajuahmed1162021@gmail.com" userId="30f68a9591dbc57c" providerId="LiveId" clId="{025D549F-445A-462A-BCDF-6EE62F81CC2A}" dt="2024-04-30T04:17:52.481" v="3737" actId="12788"/>
          <ac:spMkLst>
            <pc:docMk/>
            <pc:sldMk cId="1508563571" sldId="1031"/>
            <ac:spMk id="104" creationId="{A155A3AF-0EAD-948C-1DD1-D1607B7E1869}"/>
          </ac:spMkLst>
        </pc:spChg>
        <pc:spChg chg="add del mod ord">
          <ac:chgData name="rajuahmed1162021@gmail.com" userId="30f68a9591dbc57c" providerId="LiveId" clId="{025D549F-445A-462A-BCDF-6EE62F81CC2A}" dt="2024-05-04T06:26:28.981" v="9088"/>
          <ac:spMkLst>
            <pc:docMk/>
            <pc:sldMk cId="1508563571" sldId="1031"/>
            <ac:spMk id="105" creationId="{17E770AC-63BF-4AAA-890C-4A336417496A}"/>
          </ac:spMkLst>
        </pc:spChg>
        <pc:spChg chg="add del mod ord">
          <ac:chgData name="rajuahmed1162021@gmail.com" userId="30f68a9591dbc57c" providerId="LiveId" clId="{025D549F-445A-462A-BCDF-6EE62F81CC2A}" dt="2024-05-04T06:26:47.922" v="9090"/>
          <ac:spMkLst>
            <pc:docMk/>
            <pc:sldMk cId="1508563571" sldId="1031"/>
            <ac:spMk id="106" creationId="{FB3B49CB-7748-BE25-FA47-304225F97601}"/>
          </ac:spMkLst>
        </pc:spChg>
        <pc:spChg chg="add del mod ord">
          <ac:chgData name="rajuahmed1162021@gmail.com" userId="30f68a9591dbc57c" providerId="LiveId" clId="{025D549F-445A-462A-BCDF-6EE62F81CC2A}" dt="2024-05-04T06:26:37.036" v="9089"/>
          <ac:spMkLst>
            <pc:docMk/>
            <pc:sldMk cId="1508563571" sldId="1031"/>
            <ac:spMk id="107" creationId="{B4E72E9C-F74F-9325-A0C1-388791B06633}"/>
          </ac:spMkLst>
        </pc:spChg>
        <pc:spChg chg="add del mod ord">
          <ac:chgData name="rajuahmed1162021@gmail.com" userId="30f68a9591dbc57c" providerId="LiveId" clId="{025D549F-445A-462A-BCDF-6EE62F81CC2A}" dt="2024-05-04T06:26:57.960" v="9091"/>
          <ac:spMkLst>
            <pc:docMk/>
            <pc:sldMk cId="1508563571" sldId="1031"/>
            <ac:spMk id="108" creationId="{49D288FD-624F-A5FF-DF86-6CA83BCE2338}"/>
          </ac:spMkLst>
        </pc:spChg>
        <pc:grpChg chg="add del mod">
          <ac:chgData name="rajuahmed1162021@gmail.com" userId="30f68a9591dbc57c" providerId="LiveId" clId="{025D549F-445A-462A-BCDF-6EE62F81CC2A}" dt="2024-04-30T03:43:58.097" v="3320" actId="21"/>
          <ac:grpSpMkLst>
            <pc:docMk/>
            <pc:sldMk cId="1508563571" sldId="1031"/>
            <ac:grpSpMk id="2" creationId="{5ADDA0C0-2133-9E2A-23CD-BD8A90D28FFD}"/>
          </ac:grpSpMkLst>
        </pc:grpChg>
        <pc:grpChg chg="add del mod">
          <ac:chgData name="rajuahmed1162021@gmail.com" userId="30f68a9591dbc57c" providerId="LiveId" clId="{025D549F-445A-462A-BCDF-6EE62F81CC2A}" dt="2024-04-30T03:47:25.301" v="3375" actId="478"/>
          <ac:grpSpMkLst>
            <pc:docMk/>
            <pc:sldMk cId="1508563571" sldId="1031"/>
            <ac:grpSpMk id="3" creationId="{5ADDA0C0-2133-9E2A-23CD-BD8A90D28FFD}"/>
          </ac:grpSpMkLst>
        </pc:grpChg>
        <pc:grpChg chg="mod">
          <ac:chgData name="rajuahmed1162021@gmail.com" userId="30f68a9591dbc57c" providerId="LiveId" clId="{025D549F-445A-462A-BCDF-6EE62F81CC2A}" dt="2024-04-30T03:44:04.313" v="3323"/>
          <ac:grpSpMkLst>
            <pc:docMk/>
            <pc:sldMk cId="1508563571" sldId="1031"/>
            <ac:grpSpMk id="7" creationId="{2BD567FF-7978-FA17-71E5-1CFE191ADB5E}"/>
          </ac:grpSpMkLst>
        </pc:grpChg>
        <pc:grpChg chg="mod">
          <ac:chgData name="rajuahmed1162021@gmail.com" userId="30f68a9591dbc57c" providerId="LiveId" clId="{025D549F-445A-462A-BCDF-6EE62F81CC2A}" dt="2024-04-30T03:44:04.313" v="3323"/>
          <ac:grpSpMkLst>
            <pc:docMk/>
            <pc:sldMk cId="1508563571" sldId="1031"/>
            <ac:grpSpMk id="8" creationId="{3F3D580F-2D69-2151-E38F-FD50DB8F7E00}"/>
          </ac:grpSpMkLst>
        </pc:grpChg>
        <pc:grpChg chg="mod">
          <ac:chgData name="rajuahmed1162021@gmail.com" userId="30f68a9591dbc57c" providerId="LiveId" clId="{025D549F-445A-462A-BCDF-6EE62F81CC2A}" dt="2024-04-30T03:44:04.313" v="3323"/>
          <ac:grpSpMkLst>
            <pc:docMk/>
            <pc:sldMk cId="1508563571" sldId="1031"/>
            <ac:grpSpMk id="9" creationId="{FECAE484-D60E-DA51-EB09-1C1A25E2B520}"/>
          </ac:grpSpMkLst>
        </pc:grpChg>
        <pc:grpChg chg="del">
          <ac:chgData name="rajuahmed1162021@gmail.com" userId="30f68a9591dbc57c" providerId="LiveId" clId="{025D549F-445A-462A-BCDF-6EE62F81CC2A}" dt="2024-04-30T03:55:12.953" v="3493" actId="165"/>
          <ac:grpSpMkLst>
            <pc:docMk/>
            <pc:sldMk cId="1508563571" sldId="1031"/>
            <ac:grpSpMk id="14" creationId="{FD5B2FF4-08EC-9063-5A0E-D3192D1E8244}"/>
          </ac:grpSpMkLst>
        </pc:grpChg>
        <pc:grpChg chg="add del mod">
          <ac:chgData name="rajuahmed1162021@gmail.com" userId="30f68a9591dbc57c" providerId="LiveId" clId="{025D549F-445A-462A-BCDF-6EE62F81CC2A}" dt="2024-05-04T09:02:07.996" v="10455" actId="165"/>
          <ac:grpSpMkLst>
            <pc:docMk/>
            <pc:sldMk cId="1508563571" sldId="1031"/>
            <ac:grpSpMk id="17" creationId="{D942355A-DFB8-1CDE-8728-5388AFA9E05E}"/>
          </ac:grpSpMkLst>
        </pc:grpChg>
        <pc:grpChg chg="add del mod">
          <ac:chgData name="rajuahmed1162021@gmail.com" userId="30f68a9591dbc57c" providerId="LiveId" clId="{025D549F-445A-462A-BCDF-6EE62F81CC2A}" dt="2024-05-04T09:02:07.996" v="10455" actId="165"/>
          <ac:grpSpMkLst>
            <pc:docMk/>
            <pc:sldMk cId="1508563571" sldId="1031"/>
            <ac:grpSpMk id="18" creationId="{71C51B44-5A39-BA71-D36B-7DA705C9EA25}"/>
          </ac:grpSpMkLst>
        </pc:grpChg>
        <pc:grpChg chg="add del mod">
          <ac:chgData name="rajuahmed1162021@gmail.com" userId="30f68a9591dbc57c" providerId="LiveId" clId="{025D549F-445A-462A-BCDF-6EE62F81CC2A}" dt="2024-05-04T09:02:07.996" v="10455" actId="165"/>
          <ac:grpSpMkLst>
            <pc:docMk/>
            <pc:sldMk cId="1508563571" sldId="1031"/>
            <ac:grpSpMk id="19" creationId="{BD9DFAB3-BFB8-7A47-DB71-914572D181C4}"/>
          </ac:grpSpMkLst>
        </pc:grpChg>
        <pc:grpChg chg="add del mod">
          <ac:chgData name="rajuahmed1162021@gmail.com" userId="30f68a9591dbc57c" providerId="LiveId" clId="{025D549F-445A-462A-BCDF-6EE62F81CC2A}" dt="2024-04-30T03:54:20.965" v="3483" actId="165"/>
          <ac:grpSpMkLst>
            <pc:docMk/>
            <pc:sldMk cId="1508563571" sldId="1031"/>
            <ac:grpSpMk id="22" creationId="{710BA2DD-F33F-3366-DDDB-E3FEEEF9C293}"/>
          </ac:grpSpMkLst>
        </pc:grpChg>
        <pc:grpChg chg="add del mod">
          <ac:chgData name="rajuahmed1162021@gmail.com" userId="30f68a9591dbc57c" providerId="LiveId" clId="{025D549F-445A-462A-BCDF-6EE62F81CC2A}" dt="2024-04-30T04:07:53.996" v="3551" actId="165"/>
          <ac:grpSpMkLst>
            <pc:docMk/>
            <pc:sldMk cId="1508563571" sldId="1031"/>
            <ac:grpSpMk id="39" creationId="{B127A14D-6BD6-A4D5-9FB2-1A87C6A33269}"/>
          </ac:grpSpMkLst>
        </pc:grpChg>
        <pc:grpChg chg="add del mod">
          <ac:chgData name="rajuahmed1162021@gmail.com" userId="30f68a9591dbc57c" providerId="LiveId" clId="{025D549F-445A-462A-BCDF-6EE62F81CC2A}" dt="2024-04-30T04:07:53.996" v="3551" actId="165"/>
          <ac:grpSpMkLst>
            <pc:docMk/>
            <pc:sldMk cId="1508563571" sldId="1031"/>
            <ac:grpSpMk id="40" creationId="{A872A9BD-51BA-AB43-3F13-4F0AC236685B}"/>
          </ac:grpSpMkLst>
        </pc:grpChg>
        <pc:grpChg chg="add del mod">
          <ac:chgData name="rajuahmed1162021@gmail.com" userId="30f68a9591dbc57c" providerId="LiveId" clId="{025D549F-445A-462A-BCDF-6EE62F81CC2A}" dt="2024-04-30T04:07:53.996" v="3551" actId="165"/>
          <ac:grpSpMkLst>
            <pc:docMk/>
            <pc:sldMk cId="1508563571" sldId="1031"/>
            <ac:grpSpMk id="45" creationId="{34E58709-2587-F286-AE46-19F6DE5F000C}"/>
          </ac:grpSpMkLst>
        </pc:grpChg>
        <pc:grpChg chg="del">
          <ac:chgData name="rajuahmed1162021@gmail.com" userId="30f68a9591dbc57c" providerId="LiveId" clId="{025D549F-445A-462A-BCDF-6EE62F81CC2A}" dt="2024-04-30T03:44:01.938" v="3321" actId="478"/>
          <ac:grpSpMkLst>
            <pc:docMk/>
            <pc:sldMk cId="1508563571" sldId="1031"/>
            <ac:grpSpMk id="50" creationId="{DDA4CA2F-1A8D-BF52-93FA-4E64D17A9728}"/>
          </ac:grpSpMkLst>
        </pc:grpChg>
        <pc:grpChg chg="del">
          <ac:chgData name="rajuahmed1162021@gmail.com" userId="30f68a9591dbc57c" providerId="LiveId" clId="{025D549F-445A-462A-BCDF-6EE62F81CC2A}" dt="2024-04-30T03:44:01.938" v="3321" actId="478"/>
          <ac:grpSpMkLst>
            <pc:docMk/>
            <pc:sldMk cId="1508563571" sldId="1031"/>
            <ac:grpSpMk id="51" creationId="{6227D9B0-C5F8-68C6-AA9D-1E3BAEAB6C56}"/>
          </ac:grpSpMkLst>
        </pc:grpChg>
        <pc:grpChg chg="del">
          <ac:chgData name="rajuahmed1162021@gmail.com" userId="30f68a9591dbc57c" providerId="LiveId" clId="{025D549F-445A-462A-BCDF-6EE62F81CC2A}" dt="2024-04-30T03:44:01.938" v="3321" actId="478"/>
          <ac:grpSpMkLst>
            <pc:docMk/>
            <pc:sldMk cId="1508563571" sldId="1031"/>
            <ac:grpSpMk id="52" creationId="{E1248E23-5D67-FAF7-6748-3FB598C02EE6}"/>
          </ac:grpSpMkLst>
        </pc:grpChg>
        <pc:grpChg chg="mod">
          <ac:chgData name="rajuahmed1162021@gmail.com" userId="30f68a9591dbc57c" providerId="LiveId" clId="{025D549F-445A-462A-BCDF-6EE62F81CC2A}" dt="2024-04-30T03:43:55.963" v="3319" actId="164"/>
          <ac:grpSpMkLst>
            <pc:docMk/>
            <pc:sldMk cId="1508563571" sldId="1031"/>
            <ac:grpSpMk id="58" creationId="{2BD567FF-7978-FA17-71E5-1CFE191ADB5E}"/>
          </ac:grpSpMkLst>
        </pc:grpChg>
        <pc:grpChg chg="mod">
          <ac:chgData name="rajuahmed1162021@gmail.com" userId="30f68a9591dbc57c" providerId="LiveId" clId="{025D549F-445A-462A-BCDF-6EE62F81CC2A}" dt="2024-04-30T03:43:55.963" v="3319" actId="164"/>
          <ac:grpSpMkLst>
            <pc:docMk/>
            <pc:sldMk cId="1508563571" sldId="1031"/>
            <ac:grpSpMk id="61" creationId="{3F3D580F-2D69-2151-E38F-FD50DB8F7E00}"/>
          </ac:grpSpMkLst>
        </pc:grpChg>
        <pc:grpChg chg="mod">
          <ac:chgData name="rajuahmed1162021@gmail.com" userId="30f68a9591dbc57c" providerId="LiveId" clId="{025D549F-445A-462A-BCDF-6EE62F81CC2A}" dt="2024-04-30T03:43:55.963" v="3319" actId="164"/>
          <ac:grpSpMkLst>
            <pc:docMk/>
            <pc:sldMk cId="1508563571" sldId="1031"/>
            <ac:grpSpMk id="64" creationId="{FECAE484-D60E-DA51-EB09-1C1A25E2B520}"/>
          </ac:grpSpMkLst>
        </pc:grpChg>
        <pc:grpChg chg="add del mod">
          <ac:chgData name="rajuahmed1162021@gmail.com" userId="30f68a9591dbc57c" providerId="LiveId" clId="{025D549F-445A-462A-BCDF-6EE62F81CC2A}" dt="2024-04-30T04:09:20.499" v="3607" actId="478"/>
          <ac:grpSpMkLst>
            <pc:docMk/>
            <pc:sldMk cId="1508563571" sldId="1031"/>
            <ac:grpSpMk id="67" creationId="{2D601656-FAB2-AF92-C364-ABE5B228344A}"/>
          </ac:grpSpMkLst>
        </pc:grpChg>
        <pc:grpChg chg="add del mod">
          <ac:chgData name="rajuahmed1162021@gmail.com" userId="30f68a9591dbc57c" providerId="LiveId" clId="{025D549F-445A-462A-BCDF-6EE62F81CC2A}" dt="2024-04-30T04:11:16.971" v="3629" actId="165"/>
          <ac:grpSpMkLst>
            <pc:docMk/>
            <pc:sldMk cId="1508563571" sldId="1031"/>
            <ac:grpSpMk id="79" creationId="{810E65EC-5B5E-C52B-A97A-1B9A5E59247B}"/>
          </ac:grpSpMkLst>
        </pc:grpChg>
        <pc:grpChg chg="add del mod">
          <ac:chgData name="rajuahmed1162021@gmail.com" userId="30f68a9591dbc57c" providerId="LiveId" clId="{025D549F-445A-462A-BCDF-6EE62F81CC2A}" dt="2024-04-30T04:13:03.019" v="3638" actId="165"/>
          <ac:grpSpMkLst>
            <pc:docMk/>
            <pc:sldMk cId="1508563571" sldId="1031"/>
            <ac:grpSpMk id="80" creationId="{25DEB261-4736-ECBC-0BB7-5FFB5F45861D}"/>
          </ac:grpSpMkLst>
        </pc:grpChg>
        <pc:grpChg chg="add del mod">
          <ac:chgData name="rajuahmed1162021@gmail.com" userId="30f68a9591dbc57c" providerId="LiveId" clId="{025D549F-445A-462A-BCDF-6EE62F81CC2A}" dt="2024-04-30T04:09:43.275" v="3613" actId="165"/>
          <ac:grpSpMkLst>
            <pc:docMk/>
            <pc:sldMk cId="1508563571" sldId="1031"/>
            <ac:grpSpMk id="81" creationId="{7647E4D9-E881-33A2-BB0A-6171C0E40BD7}"/>
          </ac:grpSpMkLst>
        </pc:grpChg>
        <pc:grpChg chg="add del mod">
          <ac:chgData name="rajuahmed1162021@gmail.com" userId="30f68a9591dbc57c" providerId="LiveId" clId="{025D549F-445A-462A-BCDF-6EE62F81CC2A}" dt="2024-04-30T04:13:03.019" v="3638" actId="165"/>
          <ac:grpSpMkLst>
            <pc:docMk/>
            <pc:sldMk cId="1508563571" sldId="1031"/>
            <ac:grpSpMk id="82" creationId="{BDCC881E-40D5-7DE8-EBF4-547829A1532E}"/>
          </ac:grpSpMkLst>
        </pc:grpChg>
        <pc:grpChg chg="add del mod">
          <ac:chgData name="rajuahmed1162021@gmail.com" userId="30f68a9591dbc57c" providerId="LiveId" clId="{025D549F-445A-462A-BCDF-6EE62F81CC2A}" dt="2024-04-30T04:13:03.019" v="3638" actId="165"/>
          <ac:grpSpMkLst>
            <pc:docMk/>
            <pc:sldMk cId="1508563571" sldId="1031"/>
            <ac:grpSpMk id="83" creationId="{2DCC3381-2A6A-9DB7-A4FE-71A2A92250B5}"/>
          </ac:grpSpMkLst>
        </pc:grpChg>
        <pc:grpChg chg="add del mod">
          <ac:chgData name="rajuahmed1162021@gmail.com" userId="30f68a9591dbc57c" providerId="LiveId" clId="{025D549F-445A-462A-BCDF-6EE62F81CC2A}" dt="2024-04-30T04:11:03.515" v="3626" actId="165"/>
          <ac:grpSpMkLst>
            <pc:docMk/>
            <pc:sldMk cId="1508563571" sldId="1031"/>
            <ac:grpSpMk id="92" creationId="{4B653ACA-0C3B-F7DE-0992-54F9BF38590D}"/>
          </ac:grpSpMkLst>
        </pc:grpChg>
        <pc:grpChg chg="add del mod">
          <ac:chgData name="rajuahmed1162021@gmail.com" userId="30f68a9591dbc57c" providerId="LiveId" clId="{025D549F-445A-462A-BCDF-6EE62F81CC2A}" dt="2024-04-30T04:13:03.019" v="3638" actId="165"/>
          <ac:grpSpMkLst>
            <pc:docMk/>
            <pc:sldMk cId="1508563571" sldId="1031"/>
            <ac:grpSpMk id="93" creationId="{699D9BE4-A103-A93E-7B66-60DDC47178FC}"/>
          </ac:grpSpMkLst>
        </pc:grpChg>
        <pc:grpChg chg="add del mod">
          <ac:chgData name="rajuahmed1162021@gmail.com" userId="30f68a9591dbc57c" providerId="LiveId" clId="{025D549F-445A-462A-BCDF-6EE62F81CC2A}" dt="2024-04-30T04:15:13.224" v="3658" actId="165"/>
          <ac:grpSpMkLst>
            <pc:docMk/>
            <pc:sldMk cId="1508563571" sldId="1031"/>
            <ac:grpSpMk id="96" creationId="{176965BC-BBC5-91EB-9584-D3634E28B83F}"/>
          </ac:grpSpMkLst>
        </pc:grpChg>
        <pc:grpChg chg="add del mod">
          <ac:chgData name="rajuahmed1162021@gmail.com" userId="30f68a9591dbc57c" providerId="LiveId" clId="{025D549F-445A-462A-BCDF-6EE62F81CC2A}" dt="2024-04-30T04:16:01.201" v="3686" actId="165"/>
          <ac:grpSpMkLst>
            <pc:docMk/>
            <pc:sldMk cId="1508563571" sldId="1031"/>
            <ac:grpSpMk id="98" creationId="{A3F8832D-09F0-9809-7FBA-32C574E9C254}"/>
          </ac:grpSpMkLst>
        </pc:grpChg>
        <pc:grpChg chg="add del mod">
          <ac:chgData name="rajuahmed1162021@gmail.com" userId="30f68a9591dbc57c" providerId="LiveId" clId="{025D549F-445A-462A-BCDF-6EE62F81CC2A}" dt="2024-04-30T04:16:01.201" v="3686" actId="165"/>
          <ac:grpSpMkLst>
            <pc:docMk/>
            <pc:sldMk cId="1508563571" sldId="1031"/>
            <ac:grpSpMk id="99" creationId="{93192D4B-165A-7E9B-4055-E2415DF5868D}"/>
          </ac:grpSpMkLst>
        </pc:grpChg>
        <pc:grpChg chg="add del mod">
          <ac:chgData name="rajuahmed1162021@gmail.com" userId="30f68a9591dbc57c" providerId="LiveId" clId="{025D549F-445A-462A-BCDF-6EE62F81CC2A}" dt="2024-04-30T04:19:41.758" v="3761" actId="165"/>
          <ac:grpSpMkLst>
            <pc:docMk/>
            <pc:sldMk cId="1508563571" sldId="1031"/>
            <ac:grpSpMk id="102" creationId="{36AB3AF2-1E9F-81B5-1E9E-B735184C39D4}"/>
          </ac:grpSpMkLst>
        </pc:grpChg>
        <pc:picChg chg="mod">
          <ac:chgData name="rajuahmed1162021@gmail.com" userId="30f68a9591dbc57c" providerId="LiveId" clId="{025D549F-445A-462A-BCDF-6EE62F81CC2A}" dt="2024-04-30T03:44:04.313" v="3323"/>
          <ac:picMkLst>
            <pc:docMk/>
            <pc:sldMk cId="1508563571" sldId="1031"/>
            <ac:picMk id="4" creationId="{47765392-524D-19B9-5F71-D956ECB59506}"/>
          </ac:picMkLst>
        </pc:picChg>
        <pc:picChg chg="mod">
          <ac:chgData name="rajuahmed1162021@gmail.com" userId="30f68a9591dbc57c" providerId="LiveId" clId="{025D549F-445A-462A-BCDF-6EE62F81CC2A}" dt="2024-04-30T03:44:04.313" v="3323"/>
          <ac:picMkLst>
            <pc:docMk/>
            <pc:sldMk cId="1508563571" sldId="1031"/>
            <ac:picMk id="5" creationId="{C8FA55E7-EF7A-0339-EA42-E1163F2341FC}"/>
          </ac:picMkLst>
        </pc:picChg>
        <pc:picChg chg="mod">
          <ac:chgData name="rajuahmed1162021@gmail.com" userId="30f68a9591dbc57c" providerId="LiveId" clId="{025D549F-445A-462A-BCDF-6EE62F81CC2A}" dt="2024-04-30T03:44:04.313" v="3323"/>
          <ac:picMkLst>
            <pc:docMk/>
            <pc:sldMk cId="1508563571" sldId="1031"/>
            <ac:picMk id="6" creationId="{D47788CF-7AEA-428C-16FF-6E8D349B1E72}"/>
          </ac:picMkLst>
        </pc:picChg>
        <pc:picChg chg="add mod modCrop">
          <ac:chgData name="rajuahmed1162021@gmail.com" userId="30f68a9591dbc57c" providerId="LiveId" clId="{025D549F-445A-462A-BCDF-6EE62F81CC2A}" dt="2024-05-04T06:27:13.279" v="9093" actId="18131"/>
          <ac:picMkLst>
            <pc:docMk/>
            <pc:sldMk cId="1508563571" sldId="1031"/>
            <ac:picMk id="7" creationId="{E21982D0-71C9-7AF6-B3D4-B1E11BCF5D62}"/>
          </ac:picMkLst>
        </pc:picChg>
        <pc:picChg chg="add mod modCrop">
          <ac:chgData name="rajuahmed1162021@gmail.com" userId="30f68a9591dbc57c" providerId="LiveId" clId="{025D549F-445A-462A-BCDF-6EE62F81CC2A}" dt="2024-05-04T06:28:03.063" v="9101" actId="18131"/>
          <ac:picMkLst>
            <pc:docMk/>
            <pc:sldMk cId="1508563571" sldId="1031"/>
            <ac:picMk id="9" creationId="{E7A3434D-6276-E038-4201-AA8E42ED2EC0}"/>
          </ac:picMkLst>
        </pc:picChg>
        <pc:picChg chg="add mod modCrop">
          <ac:chgData name="rajuahmed1162021@gmail.com" userId="30f68a9591dbc57c" providerId="LiveId" clId="{025D549F-445A-462A-BCDF-6EE62F81CC2A}" dt="2024-05-04T06:27:28.079" v="9096" actId="18131"/>
          <ac:picMkLst>
            <pc:docMk/>
            <pc:sldMk cId="1508563571" sldId="1031"/>
            <ac:picMk id="11" creationId="{C62CAF16-39AE-886B-610D-C4278FADA3B0}"/>
          </ac:picMkLst>
        </pc:picChg>
        <pc:picChg chg="add mod modCrop">
          <ac:chgData name="rajuahmed1162021@gmail.com" userId="30f68a9591dbc57c" providerId="LiveId" clId="{025D549F-445A-462A-BCDF-6EE62F81CC2A}" dt="2024-05-04T06:27:42.886" v="9098" actId="18131"/>
          <ac:picMkLst>
            <pc:docMk/>
            <pc:sldMk cId="1508563571" sldId="1031"/>
            <ac:picMk id="13" creationId="{71DC0BA7-EE8D-A156-535A-DE475BBABC8C}"/>
          </ac:picMkLst>
        </pc:picChg>
        <pc:picChg chg="mod">
          <ac:chgData name="rajuahmed1162021@gmail.com" userId="30f68a9591dbc57c" providerId="LiveId" clId="{025D549F-445A-462A-BCDF-6EE62F81CC2A}" dt="2024-04-30T03:43:55.963" v="3319" actId="164"/>
          <ac:picMkLst>
            <pc:docMk/>
            <pc:sldMk cId="1508563571" sldId="1031"/>
            <ac:picMk id="55" creationId="{47765392-524D-19B9-5F71-D956ECB59506}"/>
          </ac:picMkLst>
        </pc:picChg>
        <pc:picChg chg="mod">
          <ac:chgData name="rajuahmed1162021@gmail.com" userId="30f68a9591dbc57c" providerId="LiveId" clId="{025D549F-445A-462A-BCDF-6EE62F81CC2A}" dt="2024-04-30T03:43:55.963" v="3319" actId="164"/>
          <ac:picMkLst>
            <pc:docMk/>
            <pc:sldMk cId="1508563571" sldId="1031"/>
            <ac:picMk id="56" creationId="{C8FA55E7-EF7A-0339-EA42-E1163F2341FC}"/>
          </ac:picMkLst>
        </pc:picChg>
        <pc:picChg chg="mod">
          <ac:chgData name="rajuahmed1162021@gmail.com" userId="30f68a9591dbc57c" providerId="LiveId" clId="{025D549F-445A-462A-BCDF-6EE62F81CC2A}" dt="2024-04-30T03:43:55.963" v="3319" actId="164"/>
          <ac:picMkLst>
            <pc:docMk/>
            <pc:sldMk cId="1508563571" sldId="1031"/>
            <ac:picMk id="57" creationId="{D47788CF-7AEA-428C-16FF-6E8D349B1E72}"/>
          </ac:picMkLst>
        </pc:picChg>
        <pc:picChg chg="add del mod">
          <ac:chgData name="rajuahmed1162021@gmail.com" userId="30f68a9591dbc57c" providerId="LiveId" clId="{025D549F-445A-462A-BCDF-6EE62F81CC2A}" dt="2024-04-30T04:09:15.955" v="3606" actId="478"/>
          <ac:picMkLst>
            <pc:docMk/>
            <pc:sldMk cId="1508563571" sldId="1031"/>
            <ac:picMk id="74" creationId="{E41B31E1-BF01-B8DB-B63A-D3CC4D276EC9}"/>
          </ac:picMkLst>
        </pc:picChg>
        <pc:cxnChg chg="add del mod">
          <ac:chgData name="rajuahmed1162021@gmail.com" userId="30f68a9591dbc57c" providerId="LiveId" clId="{025D549F-445A-462A-BCDF-6EE62F81CC2A}" dt="2024-05-04T06:29:53.721" v="9192" actId="478"/>
          <ac:cxnSpMkLst>
            <pc:docMk/>
            <pc:sldMk cId="1508563571" sldId="1031"/>
            <ac:cxnSpMk id="15" creationId="{47FA969F-AEDC-EBEB-069D-5D3CE094A02F}"/>
          </ac:cxnSpMkLst>
        </pc:cxnChg>
        <pc:cxnChg chg="del mod topLvl">
          <ac:chgData name="rajuahmed1162021@gmail.com" userId="30f68a9591dbc57c" providerId="LiveId" clId="{025D549F-445A-462A-BCDF-6EE62F81CC2A}" dt="2024-04-30T04:18:01.744" v="3742" actId="478"/>
          <ac:cxnSpMkLst>
            <pc:docMk/>
            <pc:sldMk cId="1508563571" sldId="1031"/>
            <ac:cxnSpMk id="15" creationId="{94048B16-510B-35AA-6E9E-BFB9A2EA9664}"/>
          </ac:cxnSpMkLst>
        </pc:cxnChg>
        <pc:cxnChg chg="del mod topLvl">
          <ac:chgData name="rajuahmed1162021@gmail.com" userId="30f68a9591dbc57c" providerId="LiveId" clId="{025D549F-445A-462A-BCDF-6EE62F81CC2A}" dt="2024-04-30T04:17:58.385" v="3739" actId="478"/>
          <ac:cxnSpMkLst>
            <pc:docMk/>
            <pc:sldMk cId="1508563571" sldId="1031"/>
            <ac:cxnSpMk id="16" creationId="{40A610EB-B957-E2F3-98D0-6675FE079CC2}"/>
          </ac:cxnSpMkLst>
        </pc:cxnChg>
        <pc:cxnChg chg="add del mod">
          <ac:chgData name="rajuahmed1162021@gmail.com" userId="30f68a9591dbc57c" providerId="LiveId" clId="{025D549F-445A-462A-BCDF-6EE62F81CC2A}" dt="2024-05-04T06:29:52.472" v="9191" actId="478"/>
          <ac:cxnSpMkLst>
            <pc:docMk/>
            <pc:sldMk cId="1508563571" sldId="1031"/>
            <ac:cxnSpMk id="16" creationId="{7D6F53E4-716F-D07E-9FB7-9E7F66FA3A19}"/>
          </ac:cxnSpMkLst>
        </pc:cxnChg>
        <pc:cxnChg chg="del mod topLvl">
          <ac:chgData name="rajuahmed1162021@gmail.com" userId="30f68a9591dbc57c" providerId="LiveId" clId="{025D549F-445A-462A-BCDF-6EE62F81CC2A}" dt="2024-04-30T04:17:59.330" v="3740" actId="478"/>
          <ac:cxnSpMkLst>
            <pc:docMk/>
            <pc:sldMk cId="1508563571" sldId="1031"/>
            <ac:cxnSpMk id="17" creationId="{5A182675-AD37-9B23-8C38-E2235D471107}"/>
          </ac:cxnSpMkLst>
        </pc:cxnChg>
        <pc:cxnChg chg="del mod topLvl">
          <ac:chgData name="rajuahmed1162021@gmail.com" userId="30f68a9591dbc57c" providerId="LiveId" clId="{025D549F-445A-462A-BCDF-6EE62F81CC2A}" dt="2024-04-30T04:18:00.384" v="3741" actId="478"/>
          <ac:cxnSpMkLst>
            <pc:docMk/>
            <pc:sldMk cId="1508563571" sldId="1031"/>
            <ac:cxnSpMk id="18" creationId="{0B48ABBA-CE3C-2815-A877-569D8636C474}"/>
          </ac:cxnSpMkLst>
        </pc:cxnChg>
        <pc:cxnChg chg="add del mod">
          <ac:chgData name="rajuahmed1162021@gmail.com" userId="30f68a9591dbc57c" providerId="LiveId" clId="{025D549F-445A-462A-BCDF-6EE62F81CC2A}" dt="2024-04-30T04:12:53.361" v="3637" actId="478"/>
          <ac:cxnSpMkLst>
            <pc:docMk/>
            <pc:sldMk cId="1508563571" sldId="1031"/>
            <ac:cxnSpMk id="73" creationId="{8EC6BAF6-30F3-57CB-CB52-F78AC10CC94D}"/>
          </ac:cxnSpMkLst>
        </pc:cxnChg>
      </pc:sldChg>
      <pc:sldChg chg="addSp delSp modSp add mod">
        <pc:chgData name="rajuahmed1162021@gmail.com" userId="30f68a9591dbc57c" providerId="LiveId" clId="{025D549F-445A-462A-BCDF-6EE62F81CC2A}" dt="2024-05-02T09:08:27.060" v="6170" actId="165"/>
        <pc:sldMkLst>
          <pc:docMk/>
          <pc:sldMk cId="798448238" sldId="1032"/>
        </pc:sldMkLst>
        <pc:spChg chg="mod topLvl">
          <ac:chgData name="rajuahmed1162021@gmail.com" userId="30f68a9591dbc57c" providerId="LiveId" clId="{025D549F-445A-462A-BCDF-6EE62F81CC2A}" dt="2024-05-02T09:08:27.060" v="6170" actId="165"/>
          <ac:spMkLst>
            <pc:docMk/>
            <pc:sldMk cId="798448238" sldId="1032"/>
            <ac:spMk id="4" creationId="{60D3BAD0-CE4B-8484-DCC3-3D95DDF793C1}"/>
          </ac:spMkLst>
        </pc:spChg>
        <pc:spChg chg="mod topLvl">
          <ac:chgData name="rajuahmed1162021@gmail.com" userId="30f68a9591dbc57c" providerId="LiveId" clId="{025D549F-445A-462A-BCDF-6EE62F81CC2A}" dt="2024-05-02T09:08:27.060" v="6170" actId="165"/>
          <ac:spMkLst>
            <pc:docMk/>
            <pc:sldMk cId="798448238" sldId="1032"/>
            <ac:spMk id="5" creationId="{A1EFDE30-0CAA-D767-28D6-689F41E5A971}"/>
          </ac:spMkLst>
        </pc:spChg>
        <pc:spChg chg="mod topLvl">
          <ac:chgData name="rajuahmed1162021@gmail.com" userId="30f68a9591dbc57c" providerId="LiveId" clId="{025D549F-445A-462A-BCDF-6EE62F81CC2A}" dt="2024-05-02T09:08:27.060" v="6170" actId="165"/>
          <ac:spMkLst>
            <pc:docMk/>
            <pc:sldMk cId="798448238" sldId="1032"/>
            <ac:spMk id="6" creationId="{5C1EE71E-6FFF-1601-DCEA-3C640BE57172}"/>
          </ac:spMkLst>
        </pc:spChg>
        <pc:spChg chg="mod topLvl">
          <ac:chgData name="rajuahmed1162021@gmail.com" userId="30f68a9591dbc57c" providerId="LiveId" clId="{025D549F-445A-462A-BCDF-6EE62F81CC2A}" dt="2024-05-02T09:08:27.060" v="6170" actId="165"/>
          <ac:spMkLst>
            <pc:docMk/>
            <pc:sldMk cId="798448238" sldId="1032"/>
            <ac:spMk id="7" creationId="{A6770258-181B-1ABB-43CD-8E3301B6FE6B}"/>
          </ac:spMkLst>
        </pc:spChg>
        <pc:spChg chg="mod topLvl">
          <ac:chgData name="rajuahmed1162021@gmail.com" userId="30f68a9591dbc57c" providerId="LiveId" clId="{025D549F-445A-462A-BCDF-6EE62F81CC2A}" dt="2024-05-02T09:08:27.060" v="6170" actId="165"/>
          <ac:spMkLst>
            <pc:docMk/>
            <pc:sldMk cId="798448238" sldId="1032"/>
            <ac:spMk id="8" creationId="{6C2B0F58-69FF-9A10-3D7D-3047107006B8}"/>
          </ac:spMkLst>
        </pc:spChg>
        <pc:spChg chg="mod topLvl">
          <ac:chgData name="rajuahmed1162021@gmail.com" userId="30f68a9591dbc57c" providerId="LiveId" clId="{025D549F-445A-462A-BCDF-6EE62F81CC2A}" dt="2024-05-02T09:08:27.060" v="6170" actId="165"/>
          <ac:spMkLst>
            <pc:docMk/>
            <pc:sldMk cId="798448238" sldId="1032"/>
            <ac:spMk id="9" creationId="{D03F10DB-3CFC-C584-7C60-C5C184B4B2EA}"/>
          </ac:spMkLst>
        </pc:spChg>
        <pc:spChg chg="mod topLvl">
          <ac:chgData name="rajuahmed1162021@gmail.com" userId="30f68a9591dbc57c" providerId="LiveId" clId="{025D549F-445A-462A-BCDF-6EE62F81CC2A}" dt="2024-05-02T09:08:27.060" v="6170" actId="165"/>
          <ac:spMkLst>
            <pc:docMk/>
            <pc:sldMk cId="798448238" sldId="1032"/>
            <ac:spMk id="10" creationId="{068FBC29-451C-8ABC-D99D-FCEDABD86233}"/>
          </ac:spMkLst>
        </pc:spChg>
        <pc:spChg chg="mod topLvl">
          <ac:chgData name="rajuahmed1162021@gmail.com" userId="30f68a9591dbc57c" providerId="LiveId" clId="{025D549F-445A-462A-BCDF-6EE62F81CC2A}" dt="2024-05-02T09:08:27.060" v="6170" actId="165"/>
          <ac:spMkLst>
            <pc:docMk/>
            <pc:sldMk cId="798448238" sldId="1032"/>
            <ac:spMk id="11" creationId="{24E224AE-D8D7-A093-EEE8-193F73506164}"/>
          </ac:spMkLst>
        </pc:spChg>
        <pc:spChg chg="mod topLvl">
          <ac:chgData name="rajuahmed1162021@gmail.com" userId="30f68a9591dbc57c" providerId="LiveId" clId="{025D549F-445A-462A-BCDF-6EE62F81CC2A}" dt="2024-05-02T09:08:27.060" v="6170" actId="165"/>
          <ac:spMkLst>
            <pc:docMk/>
            <pc:sldMk cId="798448238" sldId="1032"/>
            <ac:spMk id="12" creationId="{851322B4-EEEB-6170-68AF-FC96745CEDEB}"/>
          </ac:spMkLst>
        </pc:spChg>
        <pc:spChg chg="mod topLvl">
          <ac:chgData name="rajuahmed1162021@gmail.com" userId="30f68a9591dbc57c" providerId="LiveId" clId="{025D549F-445A-462A-BCDF-6EE62F81CC2A}" dt="2024-05-02T09:08:27.060" v="6170" actId="165"/>
          <ac:spMkLst>
            <pc:docMk/>
            <pc:sldMk cId="798448238" sldId="1032"/>
            <ac:spMk id="13" creationId="{7C7B6A22-1D17-0E7C-ACF7-C1C7BDFDA7F7}"/>
          </ac:spMkLst>
        </pc:spChg>
        <pc:spChg chg="mod topLvl">
          <ac:chgData name="rajuahmed1162021@gmail.com" userId="30f68a9591dbc57c" providerId="LiveId" clId="{025D549F-445A-462A-BCDF-6EE62F81CC2A}" dt="2024-05-02T09:08:27.060" v="6170" actId="165"/>
          <ac:spMkLst>
            <pc:docMk/>
            <pc:sldMk cId="798448238" sldId="1032"/>
            <ac:spMk id="14" creationId="{C9344DDE-EDFC-C6EB-C41F-2A6D5F61264A}"/>
          </ac:spMkLst>
        </pc:spChg>
        <pc:spChg chg="mod topLvl">
          <ac:chgData name="rajuahmed1162021@gmail.com" userId="30f68a9591dbc57c" providerId="LiveId" clId="{025D549F-445A-462A-BCDF-6EE62F81CC2A}" dt="2024-05-02T09:08:27.060" v="6170" actId="165"/>
          <ac:spMkLst>
            <pc:docMk/>
            <pc:sldMk cId="798448238" sldId="1032"/>
            <ac:spMk id="15" creationId="{E95D6D5F-AA22-F927-273C-F0459B9BBAA2}"/>
          </ac:spMkLst>
        </pc:spChg>
        <pc:spChg chg="mod topLvl">
          <ac:chgData name="rajuahmed1162021@gmail.com" userId="30f68a9591dbc57c" providerId="LiveId" clId="{025D549F-445A-462A-BCDF-6EE62F81CC2A}" dt="2024-05-02T09:08:27.060" v="6170" actId="165"/>
          <ac:spMkLst>
            <pc:docMk/>
            <pc:sldMk cId="798448238" sldId="1032"/>
            <ac:spMk id="16" creationId="{17B61C22-1D69-355F-F8DB-741CB63107A5}"/>
          </ac:spMkLst>
        </pc:spChg>
        <pc:spChg chg="mod topLvl">
          <ac:chgData name="rajuahmed1162021@gmail.com" userId="30f68a9591dbc57c" providerId="LiveId" clId="{025D549F-445A-462A-BCDF-6EE62F81CC2A}" dt="2024-05-02T09:08:27.060" v="6170" actId="165"/>
          <ac:spMkLst>
            <pc:docMk/>
            <pc:sldMk cId="798448238" sldId="1032"/>
            <ac:spMk id="17" creationId="{5EE59B81-6003-6D2F-9C1C-3F73E2E52840}"/>
          </ac:spMkLst>
        </pc:spChg>
        <pc:spChg chg="mod topLvl">
          <ac:chgData name="rajuahmed1162021@gmail.com" userId="30f68a9591dbc57c" providerId="LiveId" clId="{025D549F-445A-462A-BCDF-6EE62F81CC2A}" dt="2024-05-02T09:08:27.060" v="6170" actId="165"/>
          <ac:spMkLst>
            <pc:docMk/>
            <pc:sldMk cId="798448238" sldId="1032"/>
            <ac:spMk id="18" creationId="{B6D2BB45-CB06-9EBE-2A95-3110DFF30BE9}"/>
          </ac:spMkLst>
        </pc:spChg>
        <pc:spChg chg="mod topLvl">
          <ac:chgData name="rajuahmed1162021@gmail.com" userId="30f68a9591dbc57c" providerId="LiveId" clId="{025D549F-445A-462A-BCDF-6EE62F81CC2A}" dt="2024-05-02T09:08:27.060" v="6170" actId="165"/>
          <ac:spMkLst>
            <pc:docMk/>
            <pc:sldMk cId="798448238" sldId="1032"/>
            <ac:spMk id="19" creationId="{CE798FB4-8233-87A2-5A17-4880C562C540}"/>
          </ac:spMkLst>
        </pc:spChg>
        <pc:spChg chg="mod topLvl">
          <ac:chgData name="rajuahmed1162021@gmail.com" userId="30f68a9591dbc57c" providerId="LiveId" clId="{025D549F-445A-462A-BCDF-6EE62F81CC2A}" dt="2024-05-02T09:08:27.060" v="6170" actId="165"/>
          <ac:spMkLst>
            <pc:docMk/>
            <pc:sldMk cId="798448238" sldId="1032"/>
            <ac:spMk id="20" creationId="{D6582372-2F56-8F9A-B124-DCCDA9DED71C}"/>
          </ac:spMkLst>
        </pc:spChg>
        <pc:spChg chg="mod topLvl">
          <ac:chgData name="rajuahmed1162021@gmail.com" userId="30f68a9591dbc57c" providerId="LiveId" clId="{025D549F-445A-462A-BCDF-6EE62F81CC2A}" dt="2024-05-02T09:08:27.060" v="6170" actId="165"/>
          <ac:spMkLst>
            <pc:docMk/>
            <pc:sldMk cId="798448238" sldId="1032"/>
            <ac:spMk id="21" creationId="{E9CB2890-8638-4807-CD02-7BC1DA7793C1}"/>
          </ac:spMkLst>
        </pc:spChg>
        <pc:spChg chg="mod topLvl">
          <ac:chgData name="rajuahmed1162021@gmail.com" userId="30f68a9591dbc57c" providerId="LiveId" clId="{025D549F-445A-462A-BCDF-6EE62F81CC2A}" dt="2024-05-02T09:08:27.060" v="6170" actId="165"/>
          <ac:spMkLst>
            <pc:docMk/>
            <pc:sldMk cId="798448238" sldId="1032"/>
            <ac:spMk id="22" creationId="{75051FBE-1633-8070-3B26-B57142B3F642}"/>
          </ac:spMkLst>
        </pc:spChg>
        <pc:spChg chg="mod topLvl">
          <ac:chgData name="rajuahmed1162021@gmail.com" userId="30f68a9591dbc57c" providerId="LiveId" clId="{025D549F-445A-462A-BCDF-6EE62F81CC2A}" dt="2024-05-02T09:08:27.060" v="6170" actId="165"/>
          <ac:spMkLst>
            <pc:docMk/>
            <pc:sldMk cId="798448238" sldId="1032"/>
            <ac:spMk id="23" creationId="{2686726B-E436-4183-4038-DD8B4A1D2108}"/>
          </ac:spMkLst>
        </pc:spChg>
        <pc:spChg chg="mod topLvl">
          <ac:chgData name="rajuahmed1162021@gmail.com" userId="30f68a9591dbc57c" providerId="LiveId" clId="{025D549F-445A-462A-BCDF-6EE62F81CC2A}" dt="2024-05-02T09:08:27.060" v="6170" actId="165"/>
          <ac:spMkLst>
            <pc:docMk/>
            <pc:sldMk cId="798448238" sldId="1032"/>
            <ac:spMk id="24" creationId="{CD5BBB45-1DF0-E47F-7A16-C8BCF516D36B}"/>
          </ac:spMkLst>
        </pc:spChg>
        <pc:spChg chg="mod topLvl">
          <ac:chgData name="rajuahmed1162021@gmail.com" userId="30f68a9591dbc57c" providerId="LiveId" clId="{025D549F-445A-462A-BCDF-6EE62F81CC2A}" dt="2024-05-02T09:08:27.060" v="6170" actId="165"/>
          <ac:spMkLst>
            <pc:docMk/>
            <pc:sldMk cId="798448238" sldId="1032"/>
            <ac:spMk id="25" creationId="{DE527A92-2B7D-F81D-59ED-B05625B511B0}"/>
          </ac:spMkLst>
        </pc:spChg>
        <pc:spChg chg="mod topLvl">
          <ac:chgData name="rajuahmed1162021@gmail.com" userId="30f68a9591dbc57c" providerId="LiveId" clId="{025D549F-445A-462A-BCDF-6EE62F81CC2A}" dt="2024-05-02T09:08:27.060" v="6170" actId="165"/>
          <ac:spMkLst>
            <pc:docMk/>
            <pc:sldMk cId="798448238" sldId="1032"/>
            <ac:spMk id="26" creationId="{457A0238-1202-42AA-1339-B6E64A5D505A}"/>
          </ac:spMkLst>
        </pc:spChg>
        <pc:spChg chg="mod topLvl">
          <ac:chgData name="rajuahmed1162021@gmail.com" userId="30f68a9591dbc57c" providerId="LiveId" clId="{025D549F-445A-462A-BCDF-6EE62F81CC2A}" dt="2024-05-02T09:08:27.060" v="6170" actId="165"/>
          <ac:spMkLst>
            <pc:docMk/>
            <pc:sldMk cId="798448238" sldId="1032"/>
            <ac:spMk id="27" creationId="{F7D31C51-DF0B-E486-F3E3-F621FA6882E3}"/>
          </ac:spMkLst>
        </pc:spChg>
        <pc:spChg chg="mod topLvl">
          <ac:chgData name="rajuahmed1162021@gmail.com" userId="30f68a9591dbc57c" providerId="LiveId" clId="{025D549F-445A-462A-BCDF-6EE62F81CC2A}" dt="2024-05-02T09:08:27.060" v="6170" actId="165"/>
          <ac:spMkLst>
            <pc:docMk/>
            <pc:sldMk cId="798448238" sldId="1032"/>
            <ac:spMk id="28" creationId="{E00AC202-C778-FB1F-F6AF-947E6D95D740}"/>
          </ac:spMkLst>
        </pc:spChg>
        <pc:spChg chg="add mod topLvl">
          <ac:chgData name="rajuahmed1162021@gmail.com" userId="30f68a9591dbc57c" providerId="LiveId" clId="{025D549F-445A-462A-BCDF-6EE62F81CC2A}" dt="2024-05-02T09:08:27.060" v="6170" actId="165"/>
          <ac:spMkLst>
            <pc:docMk/>
            <pc:sldMk cId="798448238" sldId="1032"/>
            <ac:spMk id="29" creationId="{9779B9C6-3BA1-D7D2-ABA4-18DE625F7D4B}"/>
          </ac:spMkLst>
        </pc:spChg>
        <pc:spChg chg="add mod topLvl">
          <ac:chgData name="rajuahmed1162021@gmail.com" userId="30f68a9591dbc57c" providerId="LiveId" clId="{025D549F-445A-462A-BCDF-6EE62F81CC2A}" dt="2024-05-02T09:08:27.060" v="6170" actId="165"/>
          <ac:spMkLst>
            <pc:docMk/>
            <pc:sldMk cId="798448238" sldId="1032"/>
            <ac:spMk id="30" creationId="{8DB2D802-C02E-E77E-C7E8-F5EDDF847C6E}"/>
          </ac:spMkLst>
        </pc:spChg>
        <pc:spChg chg="add mod topLvl">
          <ac:chgData name="rajuahmed1162021@gmail.com" userId="30f68a9591dbc57c" providerId="LiveId" clId="{025D549F-445A-462A-BCDF-6EE62F81CC2A}" dt="2024-05-02T09:08:27.060" v="6170" actId="165"/>
          <ac:spMkLst>
            <pc:docMk/>
            <pc:sldMk cId="798448238" sldId="1032"/>
            <ac:spMk id="31" creationId="{7D4A893E-F1F8-D386-60C7-1AB9C07A4BBF}"/>
          </ac:spMkLst>
        </pc:spChg>
        <pc:spChg chg="add mod topLvl">
          <ac:chgData name="rajuahmed1162021@gmail.com" userId="30f68a9591dbc57c" providerId="LiveId" clId="{025D549F-445A-462A-BCDF-6EE62F81CC2A}" dt="2024-05-02T09:08:27.060" v="6170" actId="165"/>
          <ac:spMkLst>
            <pc:docMk/>
            <pc:sldMk cId="798448238" sldId="1032"/>
            <ac:spMk id="32" creationId="{13D57B5C-0301-5DB0-B476-2BF6125E77A1}"/>
          </ac:spMkLst>
        </pc:spChg>
        <pc:spChg chg="add mod topLvl">
          <ac:chgData name="rajuahmed1162021@gmail.com" userId="30f68a9591dbc57c" providerId="LiveId" clId="{025D549F-445A-462A-BCDF-6EE62F81CC2A}" dt="2024-05-02T09:08:27.060" v="6170" actId="165"/>
          <ac:spMkLst>
            <pc:docMk/>
            <pc:sldMk cId="798448238" sldId="1032"/>
            <ac:spMk id="33" creationId="{3B6ED6C2-80D1-81F7-3570-3EA0CF15AEA2}"/>
          </ac:spMkLst>
        </pc:spChg>
        <pc:spChg chg="add mod topLvl">
          <ac:chgData name="rajuahmed1162021@gmail.com" userId="30f68a9591dbc57c" providerId="LiveId" clId="{025D549F-445A-462A-BCDF-6EE62F81CC2A}" dt="2024-05-02T09:08:27.060" v="6170" actId="165"/>
          <ac:spMkLst>
            <pc:docMk/>
            <pc:sldMk cId="798448238" sldId="1032"/>
            <ac:spMk id="34" creationId="{E34F3AB6-8B3F-8801-DF90-32714AF496D0}"/>
          </ac:spMkLst>
        </pc:spChg>
        <pc:spChg chg="add mod topLvl">
          <ac:chgData name="rajuahmed1162021@gmail.com" userId="30f68a9591dbc57c" providerId="LiveId" clId="{025D549F-445A-462A-BCDF-6EE62F81CC2A}" dt="2024-05-02T09:08:27.060" v="6170" actId="165"/>
          <ac:spMkLst>
            <pc:docMk/>
            <pc:sldMk cId="798448238" sldId="1032"/>
            <ac:spMk id="35" creationId="{F1BA520B-3B07-E4F3-23DF-862E3C5E284D}"/>
          </ac:spMkLst>
        </pc:spChg>
        <pc:grpChg chg="add mod topLvl">
          <ac:chgData name="rajuahmed1162021@gmail.com" userId="30f68a9591dbc57c" providerId="LiveId" clId="{025D549F-445A-462A-BCDF-6EE62F81CC2A}" dt="2024-05-02T09:08:27.060" v="6170" actId="165"/>
          <ac:grpSpMkLst>
            <pc:docMk/>
            <pc:sldMk cId="798448238" sldId="1032"/>
            <ac:grpSpMk id="2" creationId="{EB550802-563C-473B-70F3-986DB06551A1}"/>
          </ac:grpSpMkLst>
        </pc:grpChg>
        <pc:grpChg chg="add del mod">
          <ac:chgData name="rajuahmed1162021@gmail.com" userId="30f68a9591dbc57c" providerId="LiveId" clId="{025D549F-445A-462A-BCDF-6EE62F81CC2A}" dt="2024-05-02T09:04:28.573" v="6046" actId="165"/>
          <ac:grpSpMkLst>
            <pc:docMk/>
            <pc:sldMk cId="798448238" sldId="1032"/>
            <ac:grpSpMk id="3" creationId="{6CBFF2DC-C142-636B-14FF-8E1FB7CC4CF5}"/>
          </ac:grpSpMkLst>
        </pc:grpChg>
        <pc:grpChg chg="add del mod">
          <ac:chgData name="rajuahmed1162021@gmail.com" userId="30f68a9591dbc57c" providerId="LiveId" clId="{025D549F-445A-462A-BCDF-6EE62F81CC2A}" dt="2024-05-02T09:08:27.060" v="6170" actId="165"/>
          <ac:grpSpMkLst>
            <pc:docMk/>
            <pc:sldMk cId="798448238" sldId="1032"/>
            <ac:grpSpMk id="36" creationId="{9D327A21-341D-912D-6A3E-D92D43A9637F}"/>
          </ac:grpSpMkLst>
        </pc:grpChg>
        <pc:cxnChg chg="del">
          <ac:chgData name="rajuahmed1162021@gmail.com" userId="30f68a9591dbc57c" providerId="LiveId" clId="{025D549F-445A-462A-BCDF-6EE62F81CC2A}" dt="2024-05-02T09:04:08.729" v="6039" actId="478"/>
          <ac:cxnSpMkLst>
            <pc:docMk/>
            <pc:sldMk cId="798448238" sldId="1032"/>
            <ac:cxnSpMk id="57" creationId="{17A6A28B-796B-A0CF-0E8B-992F1AAE389B}"/>
          </ac:cxnSpMkLst>
        </pc:cxnChg>
        <pc:cxnChg chg="del">
          <ac:chgData name="rajuahmed1162021@gmail.com" userId="30f68a9591dbc57c" providerId="LiveId" clId="{025D549F-445A-462A-BCDF-6EE62F81CC2A}" dt="2024-05-02T09:04:10.554" v="6040" actId="478"/>
          <ac:cxnSpMkLst>
            <pc:docMk/>
            <pc:sldMk cId="798448238" sldId="1032"/>
            <ac:cxnSpMk id="58" creationId="{C25DA480-47F4-F0D3-BE8D-DF446DB26AC9}"/>
          </ac:cxnSpMkLst>
        </pc:cxnChg>
        <pc:cxnChg chg="del">
          <ac:chgData name="rajuahmed1162021@gmail.com" userId="30f68a9591dbc57c" providerId="LiveId" clId="{025D549F-445A-462A-BCDF-6EE62F81CC2A}" dt="2024-05-02T09:04:11.578" v="6041" actId="478"/>
          <ac:cxnSpMkLst>
            <pc:docMk/>
            <pc:sldMk cId="798448238" sldId="1032"/>
            <ac:cxnSpMk id="59" creationId="{F6E1A299-C5C6-C1CD-4DBE-4E5C808130E7}"/>
          </ac:cxnSpMkLst>
        </pc:cxnChg>
        <pc:cxnChg chg="del">
          <ac:chgData name="rajuahmed1162021@gmail.com" userId="30f68a9591dbc57c" providerId="LiveId" clId="{025D549F-445A-462A-BCDF-6EE62F81CC2A}" dt="2024-05-02T09:04:12.713" v="6042" actId="478"/>
          <ac:cxnSpMkLst>
            <pc:docMk/>
            <pc:sldMk cId="798448238" sldId="1032"/>
            <ac:cxnSpMk id="60" creationId="{55E1A379-75E8-74D0-938F-1E881B6483FC}"/>
          </ac:cxnSpMkLst>
        </pc:cxnChg>
        <pc:cxnChg chg="mod">
          <ac:chgData name="rajuahmed1162021@gmail.com" userId="30f68a9591dbc57c" providerId="LiveId" clId="{025D549F-445A-462A-BCDF-6EE62F81CC2A}" dt="2024-05-02T09:08:27.060" v="6170" actId="165"/>
          <ac:cxnSpMkLst>
            <pc:docMk/>
            <pc:sldMk cId="798448238" sldId="1032"/>
            <ac:cxnSpMk id="75" creationId="{2364260B-463E-1523-B385-BFD23E51887B}"/>
          </ac:cxnSpMkLst>
        </pc:cxnChg>
        <pc:cxnChg chg="mod">
          <ac:chgData name="rajuahmed1162021@gmail.com" userId="30f68a9591dbc57c" providerId="LiveId" clId="{025D549F-445A-462A-BCDF-6EE62F81CC2A}" dt="2024-05-02T09:08:27.060" v="6170" actId="165"/>
          <ac:cxnSpMkLst>
            <pc:docMk/>
            <pc:sldMk cId="798448238" sldId="1032"/>
            <ac:cxnSpMk id="91" creationId="{40DAB5CF-A7AF-E025-71B4-05D3690F214E}"/>
          </ac:cxnSpMkLst>
        </pc:cxnChg>
        <pc:cxnChg chg="mod">
          <ac:chgData name="rajuahmed1162021@gmail.com" userId="30f68a9591dbc57c" providerId="LiveId" clId="{025D549F-445A-462A-BCDF-6EE62F81CC2A}" dt="2024-05-02T09:08:27.060" v="6170" actId="165"/>
          <ac:cxnSpMkLst>
            <pc:docMk/>
            <pc:sldMk cId="798448238" sldId="1032"/>
            <ac:cxnSpMk id="92" creationId="{6124E4A0-DAB6-1C23-97E4-EEFEC4E547DB}"/>
          </ac:cxnSpMkLst>
        </pc:cxnChg>
        <pc:cxnChg chg="mod">
          <ac:chgData name="rajuahmed1162021@gmail.com" userId="30f68a9591dbc57c" providerId="LiveId" clId="{025D549F-445A-462A-BCDF-6EE62F81CC2A}" dt="2024-05-02T09:08:27.060" v="6170" actId="165"/>
          <ac:cxnSpMkLst>
            <pc:docMk/>
            <pc:sldMk cId="798448238" sldId="1032"/>
            <ac:cxnSpMk id="93" creationId="{504C248F-0414-47C9-9EF3-AA2E967E870E}"/>
          </ac:cxnSpMkLst>
        </pc:cxnChg>
        <pc:cxnChg chg="mod">
          <ac:chgData name="rajuahmed1162021@gmail.com" userId="30f68a9591dbc57c" providerId="LiveId" clId="{025D549F-445A-462A-BCDF-6EE62F81CC2A}" dt="2024-05-02T09:08:27.060" v="6170" actId="165"/>
          <ac:cxnSpMkLst>
            <pc:docMk/>
            <pc:sldMk cId="798448238" sldId="1032"/>
            <ac:cxnSpMk id="94" creationId="{E3177E2C-6D08-8C77-8620-08DAC2B44E81}"/>
          </ac:cxnSpMkLst>
        </pc:cxnChg>
        <pc:cxnChg chg="mod">
          <ac:chgData name="rajuahmed1162021@gmail.com" userId="30f68a9591dbc57c" providerId="LiveId" clId="{025D549F-445A-462A-BCDF-6EE62F81CC2A}" dt="2024-05-02T09:08:27.060" v="6170" actId="165"/>
          <ac:cxnSpMkLst>
            <pc:docMk/>
            <pc:sldMk cId="798448238" sldId="1032"/>
            <ac:cxnSpMk id="95" creationId="{3A58879E-94D7-47B2-06AF-66BBD0F6F525}"/>
          </ac:cxnSpMkLst>
        </pc:cxnChg>
        <pc:cxnChg chg="mod">
          <ac:chgData name="rajuahmed1162021@gmail.com" userId="30f68a9591dbc57c" providerId="LiveId" clId="{025D549F-445A-462A-BCDF-6EE62F81CC2A}" dt="2024-05-02T09:08:27.060" v="6170" actId="165"/>
          <ac:cxnSpMkLst>
            <pc:docMk/>
            <pc:sldMk cId="798448238" sldId="1032"/>
            <ac:cxnSpMk id="96" creationId="{1DFAB602-A4BA-CF16-818F-EC9E1613BAC4}"/>
          </ac:cxnSpMkLst>
        </pc:cxnChg>
        <pc:cxnChg chg="mod">
          <ac:chgData name="rajuahmed1162021@gmail.com" userId="30f68a9591dbc57c" providerId="LiveId" clId="{025D549F-445A-462A-BCDF-6EE62F81CC2A}" dt="2024-05-02T09:08:27.060" v="6170" actId="165"/>
          <ac:cxnSpMkLst>
            <pc:docMk/>
            <pc:sldMk cId="798448238" sldId="1032"/>
            <ac:cxnSpMk id="97" creationId="{8FC62A55-680D-6759-12DC-80D4C6A999F1}"/>
          </ac:cxnSpMkLst>
        </pc:cxnChg>
        <pc:cxnChg chg="mod">
          <ac:chgData name="rajuahmed1162021@gmail.com" userId="30f68a9591dbc57c" providerId="LiveId" clId="{025D549F-445A-462A-BCDF-6EE62F81CC2A}" dt="2024-05-02T09:08:27.060" v="6170" actId="165"/>
          <ac:cxnSpMkLst>
            <pc:docMk/>
            <pc:sldMk cId="798448238" sldId="1032"/>
            <ac:cxnSpMk id="98" creationId="{F0941342-7C3C-7AAD-D25E-666B5AEE2EA9}"/>
          </ac:cxnSpMkLst>
        </pc:cxnChg>
        <pc:cxnChg chg="mod">
          <ac:chgData name="rajuahmed1162021@gmail.com" userId="30f68a9591dbc57c" providerId="LiveId" clId="{025D549F-445A-462A-BCDF-6EE62F81CC2A}" dt="2024-05-02T09:08:27.060" v="6170" actId="165"/>
          <ac:cxnSpMkLst>
            <pc:docMk/>
            <pc:sldMk cId="798448238" sldId="1032"/>
            <ac:cxnSpMk id="99" creationId="{8CDF2C69-91AB-A1FF-5F2E-8950E746413D}"/>
          </ac:cxnSpMkLst>
        </pc:cxnChg>
        <pc:cxnChg chg="mod">
          <ac:chgData name="rajuahmed1162021@gmail.com" userId="30f68a9591dbc57c" providerId="LiveId" clId="{025D549F-445A-462A-BCDF-6EE62F81CC2A}" dt="2024-05-02T09:08:27.060" v="6170" actId="165"/>
          <ac:cxnSpMkLst>
            <pc:docMk/>
            <pc:sldMk cId="798448238" sldId="1032"/>
            <ac:cxnSpMk id="101" creationId="{C771DA70-ECBE-7CD0-3994-DCEAECA28DAE}"/>
          </ac:cxnSpMkLst>
        </pc:cxnChg>
        <pc:cxnChg chg="mod">
          <ac:chgData name="rajuahmed1162021@gmail.com" userId="30f68a9591dbc57c" providerId="LiveId" clId="{025D549F-445A-462A-BCDF-6EE62F81CC2A}" dt="2024-05-02T09:08:27.060" v="6170" actId="165"/>
          <ac:cxnSpMkLst>
            <pc:docMk/>
            <pc:sldMk cId="798448238" sldId="1032"/>
            <ac:cxnSpMk id="102" creationId="{B2872B2C-A93D-0638-B43F-FE975173B6EE}"/>
          </ac:cxnSpMkLst>
        </pc:cxnChg>
        <pc:cxnChg chg="mod">
          <ac:chgData name="rajuahmed1162021@gmail.com" userId="30f68a9591dbc57c" providerId="LiveId" clId="{025D549F-445A-462A-BCDF-6EE62F81CC2A}" dt="2024-05-02T09:08:27.060" v="6170" actId="165"/>
          <ac:cxnSpMkLst>
            <pc:docMk/>
            <pc:sldMk cId="798448238" sldId="1032"/>
            <ac:cxnSpMk id="103" creationId="{19E69EC6-2F35-854A-17AE-BBD9CD0C0D8D}"/>
          </ac:cxnSpMkLst>
        </pc:cxnChg>
        <pc:cxnChg chg="mod">
          <ac:chgData name="rajuahmed1162021@gmail.com" userId="30f68a9591dbc57c" providerId="LiveId" clId="{025D549F-445A-462A-BCDF-6EE62F81CC2A}" dt="2024-05-02T09:08:27.060" v="6170" actId="165"/>
          <ac:cxnSpMkLst>
            <pc:docMk/>
            <pc:sldMk cId="798448238" sldId="1032"/>
            <ac:cxnSpMk id="104" creationId="{17DC6F6F-85AA-C3AE-53AC-0F3E24BF1E05}"/>
          </ac:cxnSpMkLst>
        </pc:cxnChg>
      </pc:sldChg>
      <pc:sldChg chg="addSp delSp modSp add mod modClrScheme chgLayout">
        <pc:chgData name="rajuahmed1162021@gmail.com" userId="30f68a9591dbc57c" providerId="LiveId" clId="{025D549F-445A-462A-BCDF-6EE62F81CC2A}" dt="2024-05-04T08:46:29.661" v="10393" actId="207"/>
        <pc:sldMkLst>
          <pc:docMk/>
          <pc:sldMk cId="2162621470" sldId="1033"/>
        </pc:sldMkLst>
        <pc:spChg chg="add mod ord topLvl">
          <ac:chgData name="rajuahmed1162021@gmail.com" userId="30f68a9591dbc57c" providerId="LiveId" clId="{025D549F-445A-462A-BCDF-6EE62F81CC2A}" dt="2024-05-04T08:45:01.426" v="10385" actId="14861"/>
          <ac:spMkLst>
            <pc:docMk/>
            <pc:sldMk cId="2162621470" sldId="1033"/>
            <ac:spMk id="2" creationId="{94160DD2-B38D-798D-9198-E3ECC01B7A2B}"/>
          </ac:spMkLst>
        </pc:spChg>
        <pc:spChg chg="add mod ord topLvl">
          <ac:chgData name="rajuahmed1162021@gmail.com" userId="30f68a9591dbc57c" providerId="LiveId" clId="{025D549F-445A-462A-BCDF-6EE62F81CC2A}" dt="2024-05-04T08:44:53.101" v="10384" actId="207"/>
          <ac:spMkLst>
            <pc:docMk/>
            <pc:sldMk cId="2162621470" sldId="1033"/>
            <ac:spMk id="3" creationId="{8E4D39B9-D441-CBC2-25CE-4D66F7E471DC}"/>
          </ac:spMkLst>
        </pc:spChg>
        <pc:spChg chg="add del mod">
          <ac:chgData name="rajuahmed1162021@gmail.com" userId="30f68a9591dbc57c" providerId="LiveId" clId="{025D549F-445A-462A-BCDF-6EE62F81CC2A}" dt="2024-05-02T10:00:26.006" v="7016" actId="478"/>
          <ac:spMkLst>
            <pc:docMk/>
            <pc:sldMk cId="2162621470" sldId="1033"/>
            <ac:spMk id="3" creationId="{EA53BBE9-349A-85C8-3BB4-C79E43921620}"/>
          </ac:spMkLst>
        </pc:spChg>
        <pc:spChg chg="add mod">
          <ac:chgData name="rajuahmed1162021@gmail.com" userId="30f68a9591dbc57c" providerId="LiveId" clId="{025D549F-445A-462A-BCDF-6EE62F81CC2A}" dt="2024-05-02T10:00:22.407" v="7015" actId="20577"/>
          <ac:spMkLst>
            <pc:docMk/>
            <pc:sldMk cId="2162621470" sldId="1033"/>
            <ac:spMk id="4" creationId="{4C047A7E-3D05-6356-A7EA-64C043127537}"/>
          </ac:spMkLst>
        </pc:spChg>
        <pc:spChg chg="add mod topLvl">
          <ac:chgData name="rajuahmed1162021@gmail.com" userId="30f68a9591dbc57c" providerId="LiveId" clId="{025D549F-445A-462A-BCDF-6EE62F81CC2A}" dt="2024-05-04T08:46:18.831" v="10391" actId="207"/>
          <ac:spMkLst>
            <pc:docMk/>
            <pc:sldMk cId="2162621470" sldId="1033"/>
            <ac:spMk id="5" creationId="{674EC41C-CDF2-FB67-60F6-2B7D179607F1}"/>
          </ac:spMkLst>
        </pc:spChg>
        <pc:spChg chg="add mod topLvl">
          <ac:chgData name="rajuahmed1162021@gmail.com" userId="30f68a9591dbc57c" providerId="LiveId" clId="{025D549F-445A-462A-BCDF-6EE62F81CC2A}" dt="2024-05-04T08:45:41.571" v="10389" actId="208"/>
          <ac:spMkLst>
            <pc:docMk/>
            <pc:sldMk cId="2162621470" sldId="1033"/>
            <ac:spMk id="6" creationId="{AC52B9F1-C514-1562-4CFB-B470525CF8D5}"/>
          </ac:spMkLst>
        </pc:spChg>
        <pc:spChg chg="add mod ord topLvl">
          <ac:chgData name="rajuahmed1162021@gmail.com" userId="30f68a9591dbc57c" providerId="LiveId" clId="{025D549F-445A-462A-BCDF-6EE62F81CC2A}" dt="2024-05-04T08:44:43.691" v="10382" actId="207"/>
          <ac:spMkLst>
            <pc:docMk/>
            <pc:sldMk cId="2162621470" sldId="1033"/>
            <ac:spMk id="7" creationId="{6CC5D81A-9B90-BE4A-9FD6-EC38A4F724A4}"/>
          </ac:spMkLst>
        </pc:spChg>
        <pc:spChg chg="add mod topLvl">
          <ac:chgData name="rajuahmed1162021@gmail.com" userId="30f68a9591dbc57c" providerId="LiveId" clId="{025D549F-445A-462A-BCDF-6EE62F81CC2A}" dt="2024-05-04T08:46:23.683" v="10392" actId="207"/>
          <ac:spMkLst>
            <pc:docMk/>
            <pc:sldMk cId="2162621470" sldId="1033"/>
            <ac:spMk id="8" creationId="{66CB1BCC-1E7F-E5BB-BC67-29AA43F6FE54}"/>
          </ac:spMkLst>
        </pc:spChg>
        <pc:spChg chg="add mod topLvl">
          <ac:chgData name="rajuahmed1162021@gmail.com" userId="30f68a9591dbc57c" providerId="LiveId" clId="{025D549F-445A-462A-BCDF-6EE62F81CC2A}" dt="2024-05-04T08:45:37.267" v="10388" actId="208"/>
          <ac:spMkLst>
            <pc:docMk/>
            <pc:sldMk cId="2162621470" sldId="1033"/>
            <ac:spMk id="9" creationId="{6CE3000D-0223-C096-D1F4-A3F79C0261FB}"/>
          </ac:spMkLst>
        </pc:spChg>
        <pc:spChg chg="add del mod topLvl">
          <ac:chgData name="rajuahmed1162021@gmail.com" userId="30f68a9591dbc57c" providerId="LiveId" clId="{025D549F-445A-462A-BCDF-6EE62F81CC2A}" dt="2024-05-04T08:41:44.379" v="10274" actId="478"/>
          <ac:spMkLst>
            <pc:docMk/>
            <pc:sldMk cId="2162621470" sldId="1033"/>
            <ac:spMk id="10" creationId="{02911F19-248D-D80A-6AB3-1644BC4B45D9}"/>
          </ac:spMkLst>
        </pc:spChg>
        <pc:spChg chg="add mod topLvl">
          <ac:chgData name="rajuahmed1162021@gmail.com" userId="30f68a9591dbc57c" providerId="LiveId" clId="{025D549F-445A-462A-BCDF-6EE62F81CC2A}" dt="2024-05-04T08:46:29.661" v="10393" actId="207"/>
          <ac:spMkLst>
            <pc:docMk/>
            <pc:sldMk cId="2162621470" sldId="1033"/>
            <ac:spMk id="16" creationId="{D754AB52-0B8E-FAD3-B987-5AB43DFA9C70}"/>
          </ac:spMkLst>
        </pc:spChg>
        <pc:spChg chg="add mod topLvl">
          <ac:chgData name="rajuahmed1162021@gmail.com" userId="30f68a9591dbc57c" providerId="LiveId" clId="{025D549F-445A-462A-BCDF-6EE62F81CC2A}" dt="2024-05-04T08:45:31.660" v="10387" actId="208"/>
          <ac:spMkLst>
            <pc:docMk/>
            <pc:sldMk cId="2162621470" sldId="1033"/>
            <ac:spMk id="17" creationId="{4F625BAD-FEC9-30D4-BD61-617E5B0C6A60}"/>
          </ac:spMkLst>
        </pc:spChg>
        <pc:spChg chg="add del mod topLvl">
          <ac:chgData name="rajuahmed1162021@gmail.com" userId="30f68a9591dbc57c" providerId="LiveId" clId="{025D549F-445A-462A-BCDF-6EE62F81CC2A}" dt="2024-05-04T08:41:45.931" v="10275" actId="478"/>
          <ac:spMkLst>
            <pc:docMk/>
            <pc:sldMk cId="2162621470" sldId="1033"/>
            <ac:spMk id="18" creationId="{175FE980-368E-10A5-F6E1-2ABEE37720D7}"/>
          </ac:spMkLst>
        </pc:spChg>
        <pc:spChg chg="mod">
          <ac:chgData name="rajuahmed1162021@gmail.com" userId="30f68a9591dbc57c" providerId="LiveId" clId="{025D549F-445A-462A-BCDF-6EE62F81CC2A}" dt="2024-05-02T09:53:41.132" v="6841" actId="164"/>
          <ac:spMkLst>
            <pc:docMk/>
            <pc:sldMk cId="2162621470" sldId="1033"/>
            <ac:spMk id="19" creationId="{242B3F7C-491B-BD42-B616-C0E142034291}"/>
          </ac:spMkLst>
        </pc:spChg>
        <pc:spChg chg="mod">
          <ac:chgData name="rajuahmed1162021@gmail.com" userId="30f68a9591dbc57c" providerId="LiveId" clId="{025D549F-445A-462A-BCDF-6EE62F81CC2A}" dt="2024-05-02T09:53:41.132" v="6841" actId="164"/>
          <ac:spMkLst>
            <pc:docMk/>
            <pc:sldMk cId="2162621470" sldId="1033"/>
            <ac:spMk id="20" creationId="{A96A9C95-9147-F1E8-AA5C-5952D7B685E9}"/>
          </ac:spMkLst>
        </pc:spChg>
        <pc:spChg chg="mod">
          <ac:chgData name="rajuahmed1162021@gmail.com" userId="30f68a9591dbc57c" providerId="LiveId" clId="{025D549F-445A-462A-BCDF-6EE62F81CC2A}" dt="2024-05-02T09:53:41.132" v="6841" actId="164"/>
          <ac:spMkLst>
            <pc:docMk/>
            <pc:sldMk cId="2162621470" sldId="1033"/>
            <ac:spMk id="21" creationId="{5A1EF124-5A60-A866-BA1F-6DBB86965851}"/>
          </ac:spMkLst>
        </pc:spChg>
        <pc:spChg chg="mod">
          <ac:chgData name="rajuahmed1162021@gmail.com" userId="30f68a9591dbc57c" providerId="LiveId" clId="{025D549F-445A-462A-BCDF-6EE62F81CC2A}" dt="2024-05-02T09:53:41.132" v="6841" actId="164"/>
          <ac:spMkLst>
            <pc:docMk/>
            <pc:sldMk cId="2162621470" sldId="1033"/>
            <ac:spMk id="22" creationId="{677BB626-CD63-BA96-61C9-28DABC7F23FC}"/>
          </ac:spMkLst>
        </pc:spChg>
        <pc:spChg chg="mod">
          <ac:chgData name="rajuahmed1162021@gmail.com" userId="30f68a9591dbc57c" providerId="LiveId" clId="{025D549F-445A-462A-BCDF-6EE62F81CC2A}" dt="2024-05-02T09:53:41.132" v="6841" actId="164"/>
          <ac:spMkLst>
            <pc:docMk/>
            <pc:sldMk cId="2162621470" sldId="1033"/>
            <ac:spMk id="23" creationId="{B6AB32EE-B0A6-AAE7-1A8A-E83F7DC2D121}"/>
          </ac:spMkLst>
        </pc:spChg>
        <pc:spChg chg="mod">
          <ac:chgData name="rajuahmed1162021@gmail.com" userId="30f68a9591dbc57c" providerId="LiveId" clId="{025D549F-445A-462A-BCDF-6EE62F81CC2A}" dt="2024-05-02T09:53:41.132" v="6841" actId="164"/>
          <ac:spMkLst>
            <pc:docMk/>
            <pc:sldMk cId="2162621470" sldId="1033"/>
            <ac:spMk id="24" creationId="{BC110CF2-0CCE-1FD2-64F7-BF256066CEFE}"/>
          </ac:spMkLst>
        </pc:spChg>
        <pc:spChg chg="mod">
          <ac:chgData name="rajuahmed1162021@gmail.com" userId="30f68a9591dbc57c" providerId="LiveId" clId="{025D549F-445A-462A-BCDF-6EE62F81CC2A}" dt="2024-05-02T09:53:41.132" v="6841" actId="164"/>
          <ac:spMkLst>
            <pc:docMk/>
            <pc:sldMk cId="2162621470" sldId="1033"/>
            <ac:spMk id="25" creationId="{9C75AB8F-7BA9-5B8C-7E41-738DAF076EA9}"/>
          </ac:spMkLst>
        </pc:spChg>
        <pc:spChg chg="mod">
          <ac:chgData name="rajuahmed1162021@gmail.com" userId="30f68a9591dbc57c" providerId="LiveId" clId="{025D549F-445A-462A-BCDF-6EE62F81CC2A}" dt="2024-05-02T09:53:41.132" v="6841" actId="164"/>
          <ac:spMkLst>
            <pc:docMk/>
            <pc:sldMk cId="2162621470" sldId="1033"/>
            <ac:spMk id="26" creationId="{1CA656D0-6E6A-0309-327B-B2EA705B82D6}"/>
          </ac:spMkLst>
        </pc:spChg>
        <pc:spChg chg="mod">
          <ac:chgData name="rajuahmed1162021@gmail.com" userId="30f68a9591dbc57c" providerId="LiveId" clId="{025D549F-445A-462A-BCDF-6EE62F81CC2A}" dt="2024-05-02T09:53:41.132" v="6841" actId="164"/>
          <ac:spMkLst>
            <pc:docMk/>
            <pc:sldMk cId="2162621470" sldId="1033"/>
            <ac:spMk id="27" creationId="{BFCFB443-D5B4-F113-C7F2-C0549E7A7B33}"/>
          </ac:spMkLst>
        </pc:spChg>
        <pc:spChg chg="mod">
          <ac:chgData name="rajuahmed1162021@gmail.com" userId="30f68a9591dbc57c" providerId="LiveId" clId="{025D549F-445A-462A-BCDF-6EE62F81CC2A}" dt="2024-05-02T09:53:41.132" v="6841" actId="164"/>
          <ac:spMkLst>
            <pc:docMk/>
            <pc:sldMk cId="2162621470" sldId="1033"/>
            <ac:spMk id="28" creationId="{AAF78216-84AF-A598-7BE5-F1D641CA9582}"/>
          </ac:spMkLst>
        </pc:spChg>
        <pc:spChg chg="mod">
          <ac:chgData name="rajuahmed1162021@gmail.com" userId="30f68a9591dbc57c" providerId="LiveId" clId="{025D549F-445A-462A-BCDF-6EE62F81CC2A}" dt="2024-05-02T09:53:41.132" v="6841" actId="164"/>
          <ac:spMkLst>
            <pc:docMk/>
            <pc:sldMk cId="2162621470" sldId="1033"/>
            <ac:spMk id="29" creationId="{D75E55DF-7859-27F4-67DB-E0C49F372B56}"/>
          </ac:spMkLst>
        </pc:spChg>
        <pc:spChg chg="mod">
          <ac:chgData name="rajuahmed1162021@gmail.com" userId="30f68a9591dbc57c" providerId="LiveId" clId="{025D549F-445A-462A-BCDF-6EE62F81CC2A}" dt="2024-05-02T09:53:41.132" v="6841" actId="164"/>
          <ac:spMkLst>
            <pc:docMk/>
            <pc:sldMk cId="2162621470" sldId="1033"/>
            <ac:spMk id="30" creationId="{2E9B03C7-4821-DD25-F7FB-EBE3A18D30E9}"/>
          </ac:spMkLst>
        </pc:spChg>
        <pc:spChg chg="mod">
          <ac:chgData name="rajuahmed1162021@gmail.com" userId="30f68a9591dbc57c" providerId="LiveId" clId="{025D549F-445A-462A-BCDF-6EE62F81CC2A}" dt="2024-05-02T09:53:41.132" v="6841" actId="164"/>
          <ac:spMkLst>
            <pc:docMk/>
            <pc:sldMk cId="2162621470" sldId="1033"/>
            <ac:spMk id="31" creationId="{90C09B52-C758-9B0D-58DE-6B7F79829DC6}"/>
          </ac:spMkLst>
        </pc:spChg>
        <pc:spChg chg="mod">
          <ac:chgData name="rajuahmed1162021@gmail.com" userId="30f68a9591dbc57c" providerId="LiveId" clId="{025D549F-445A-462A-BCDF-6EE62F81CC2A}" dt="2024-05-02T09:53:41.132" v="6841" actId="164"/>
          <ac:spMkLst>
            <pc:docMk/>
            <pc:sldMk cId="2162621470" sldId="1033"/>
            <ac:spMk id="96" creationId="{1799C6BD-B854-3F99-4BA9-B55ED4BAA58B}"/>
          </ac:spMkLst>
        </pc:spChg>
        <pc:spChg chg="mod">
          <ac:chgData name="rajuahmed1162021@gmail.com" userId="30f68a9591dbc57c" providerId="LiveId" clId="{025D549F-445A-462A-BCDF-6EE62F81CC2A}" dt="2024-05-02T09:53:41.132" v="6841" actId="164"/>
          <ac:spMkLst>
            <pc:docMk/>
            <pc:sldMk cId="2162621470" sldId="1033"/>
            <ac:spMk id="104" creationId="{E569CC9A-8210-B691-058C-2C5CE7D2E390}"/>
          </ac:spMkLst>
        </pc:spChg>
        <pc:spChg chg="mod">
          <ac:chgData name="rajuahmed1162021@gmail.com" userId="30f68a9591dbc57c" providerId="LiveId" clId="{025D549F-445A-462A-BCDF-6EE62F81CC2A}" dt="2024-05-02T09:53:41.132" v="6841" actId="164"/>
          <ac:spMkLst>
            <pc:docMk/>
            <pc:sldMk cId="2162621470" sldId="1033"/>
            <ac:spMk id="105" creationId="{250D9184-FB83-DA18-63AB-92034DFB50D5}"/>
          </ac:spMkLst>
        </pc:spChg>
        <pc:spChg chg="mod">
          <ac:chgData name="rajuahmed1162021@gmail.com" userId="30f68a9591dbc57c" providerId="LiveId" clId="{025D549F-445A-462A-BCDF-6EE62F81CC2A}" dt="2024-05-02T09:53:41.132" v="6841" actId="164"/>
          <ac:spMkLst>
            <pc:docMk/>
            <pc:sldMk cId="2162621470" sldId="1033"/>
            <ac:spMk id="106" creationId="{57AA8FA1-FFA3-5528-9E10-FB94DB87CE83}"/>
          </ac:spMkLst>
        </pc:spChg>
        <pc:spChg chg="mod">
          <ac:chgData name="rajuahmed1162021@gmail.com" userId="30f68a9591dbc57c" providerId="LiveId" clId="{025D549F-445A-462A-BCDF-6EE62F81CC2A}" dt="2024-05-02T09:53:41.132" v="6841" actId="164"/>
          <ac:spMkLst>
            <pc:docMk/>
            <pc:sldMk cId="2162621470" sldId="1033"/>
            <ac:spMk id="107" creationId="{87728F25-4D74-277C-5853-45A1B6836F4A}"/>
          </ac:spMkLst>
        </pc:spChg>
        <pc:spChg chg="mod">
          <ac:chgData name="rajuahmed1162021@gmail.com" userId="30f68a9591dbc57c" providerId="LiveId" clId="{025D549F-445A-462A-BCDF-6EE62F81CC2A}" dt="2024-05-02T09:53:41.132" v="6841" actId="164"/>
          <ac:spMkLst>
            <pc:docMk/>
            <pc:sldMk cId="2162621470" sldId="1033"/>
            <ac:spMk id="108" creationId="{AA655502-05E7-8F76-5B3B-E2F0320D4446}"/>
          </ac:spMkLst>
        </pc:spChg>
        <pc:spChg chg="mod">
          <ac:chgData name="rajuahmed1162021@gmail.com" userId="30f68a9591dbc57c" providerId="LiveId" clId="{025D549F-445A-462A-BCDF-6EE62F81CC2A}" dt="2024-05-02T09:53:41.132" v="6841" actId="164"/>
          <ac:spMkLst>
            <pc:docMk/>
            <pc:sldMk cId="2162621470" sldId="1033"/>
            <ac:spMk id="109" creationId="{22B00B8F-AB03-13E7-D0E4-F79D28DE302E}"/>
          </ac:spMkLst>
        </pc:spChg>
        <pc:spChg chg="mod">
          <ac:chgData name="rajuahmed1162021@gmail.com" userId="30f68a9591dbc57c" providerId="LiveId" clId="{025D549F-445A-462A-BCDF-6EE62F81CC2A}" dt="2024-05-02T09:53:41.132" v="6841" actId="164"/>
          <ac:spMkLst>
            <pc:docMk/>
            <pc:sldMk cId="2162621470" sldId="1033"/>
            <ac:spMk id="110" creationId="{D23FF3A3-A7F4-CFDF-6E34-99D0A224E5C2}"/>
          </ac:spMkLst>
        </pc:spChg>
        <pc:spChg chg="mod">
          <ac:chgData name="rajuahmed1162021@gmail.com" userId="30f68a9591dbc57c" providerId="LiveId" clId="{025D549F-445A-462A-BCDF-6EE62F81CC2A}" dt="2024-05-02T09:53:41.132" v="6841" actId="164"/>
          <ac:spMkLst>
            <pc:docMk/>
            <pc:sldMk cId="2162621470" sldId="1033"/>
            <ac:spMk id="111" creationId="{7F660791-A340-5579-4EE8-7F813A711780}"/>
          </ac:spMkLst>
        </pc:spChg>
        <pc:spChg chg="mod">
          <ac:chgData name="rajuahmed1162021@gmail.com" userId="30f68a9591dbc57c" providerId="LiveId" clId="{025D549F-445A-462A-BCDF-6EE62F81CC2A}" dt="2024-05-02T09:53:41.132" v="6841" actId="164"/>
          <ac:spMkLst>
            <pc:docMk/>
            <pc:sldMk cId="2162621470" sldId="1033"/>
            <ac:spMk id="112" creationId="{AD971BB5-584D-263F-A2B5-9E8699B5A603}"/>
          </ac:spMkLst>
        </pc:spChg>
        <pc:spChg chg="mod">
          <ac:chgData name="rajuahmed1162021@gmail.com" userId="30f68a9591dbc57c" providerId="LiveId" clId="{025D549F-445A-462A-BCDF-6EE62F81CC2A}" dt="2024-05-02T09:53:41.132" v="6841" actId="164"/>
          <ac:spMkLst>
            <pc:docMk/>
            <pc:sldMk cId="2162621470" sldId="1033"/>
            <ac:spMk id="113" creationId="{67069382-49B5-E3B5-4C32-26CE079AB695}"/>
          </ac:spMkLst>
        </pc:spChg>
        <pc:spChg chg="mod">
          <ac:chgData name="rajuahmed1162021@gmail.com" userId="30f68a9591dbc57c" providerId="LiveId" clId="{025D549F-445A-462A-BCDF-6EE62F81CC2A}" dt="2024-05-02T09:53:41.132" v="6841" actId="164"/>
          <ac:spMkLst>
            <pc:docMk/>
            <pc:sldMk cId="2162621470" sldId="1033"/>
            <ac:spMk id="114" creationId="{39130A47-3160-439D-FCB2-1EAADA4F712A}"/>
          </ac:spMkLst>
        </pc:spChg>
        <pc:spChg chg="mod">
          <ac:chgData name="rajuahmed1162021@gmail.com" userId="30f68a9591dbc57c" providerId="LiveId" clId="{025D549F-445A-462A-BCDF-6EE62F81CC2A}" dt="2024-05-02T09:53:41.132" v="6841" actId="164"/>
          <ac:spMkLst>
            <pc:docMk/>
            <pc:sldMk cId="2162621470" sldId="1033"/>
            <ac:spMk id="115" creationId="{0DA6207A-284A-6228-9299-81E2F9C70FA5}"/>
          </ac:spMkLst>
        </pc:spChg>
        <pc:spChg chg="mod">
          <ac:chgData name="rajuahmed1162021@gmail.com" userId="30f68a9591dbc57c" providerId="LiveId" clId="{025D549F-445A-462A-BCDF-6EE62F81CC2A}" dt="2024-05-02T09:53:41.132" v="6841" actId="164"/>
          <ac:spMkLst>
            <pc:docMk/>
            <pc:sldMk cId="2162621470" sldId="1033"/>
            <ac:spMk id="116" creationId="{868B85BD-D185-2DD4-81BB-530B768173FB}"/>
          </ac:spMkLst>
        </pc:spChg>
        <pc:spChg chg="mod">
          <ac:chgData name="rajuahmed1162021@gmail.com" userId="30f68a9591dbc57c" providerId="LiveId" clId="{025D549F-445A-462A-BCDF-6EE62F81CC2A}" dt="2024-05-02T09:53:41.132" v="6841" actId="164"/>
          <ac:spMkLst>
            <pc:docMk/>
            <pc:sldMk cId="2162621470" sldId="1033"/>
            <ac:spMk id="117" creationId="{E574259C-85ED-38F1-7A13-6253AD6A975F}"/>
          </ac:spMkLst>
        </pc:spChg>
        <pc:spChg chg="mod">
          <ac:chgData name="rajuahmed1162021@gmail.com" userId="30f68a9591dbc57c" providerId="LiveId" clId="{025D549F-445A-462A-BCDF-6EE62F81CC2A}" dt="2024-05-02T09:53:41.132" v="6841" actId="164"/>
          <ac:spMkLst>
            <pc:docMk/>
            <pc:sldMk cId="2162621470" sldId="1033"/>
            <ac:spMk id="123" creationId="{5A227CA3-FDD8-1D3D-9848-598F774D70BF}"/>
          </ac:spMkLst>
        </pc:spChg>
        <pc:spChg chg="mod">
          <ac:chgData name="rajuahmed1162021@gmail.com" userId="30f68a9591dbc57c" providerId="LiveId" clId="{025D549F-445A-462A-BCDF-6EE62F81CC2A}" dt="2024-05-02T09:53:41.132" v="6841" actId="164"/>
          <ac:spMkLst>
            <pc:docMk/>
            <pc:sldMk cId="2162621470" sldId="1033"/>
            <ac:spMk id="124" creationId="{08E0CAF2-8D01-552F-4EC3-E215BDA53565}"/>
          </ac:spMkLst>
        </pc:spChg>
        <pc:spChg chg="mod">
          <ac:chgData name="rajuahmed1162021@gmail.com" userId="30f68a9591dbc57c" providerId="LiveId" clId="{025D549F-445A-462A-BCDF-6EE62F81CC2A}" dt="2024-05-02T09:53:41.132" v="6841" actId="164"/>
          <ac:spMkLst>
            <pc:docMk/>
            <pc:sldMk cId="2162621470" sldId="1033"/>
            <ac:spMk id="125" creationId="{E43F7C56-780E-C1D5-ED7B-1A18DF5414E5}"/>
          </ac:spMkLst>
        </pc:spChg>
        <pc:spChg chg="add del mod">
          <ac:chgData name="rajuahmed1162021@gmail.com" userId="30f68a9591dbc57c" providerId="LiveId" clId="{025D549F-445A-462A-BCDF-6EE62F81CC2A}" dt="2024-05-02T10:18:25.075" v="7109" actId="21"/>
          <ac:spMkLst>
            <pc:docMk/>
            <pc:sldMk cId="2162621470" sldId="1033"/>
            <ac:spMk id="154" creationId="{76F65882-80B8-530F-CE47-1EAA4FFD1F95}"/>
          </ac:spMkLst>
        </pc:spChg>
        <pc:spChg chg="add del mod ord">
          <ac:chgData name="rajuahmed1162021@gmail.com" userId="30f68a9591dbc57c" providerId="LiveId" clId="{025D549F-445A-462A-BCDF-6EE62F81CC2A}" dt="2024-05-02T10:27:07.410" v="7121" actId="931"/>
          <ac:spMkLst>
            <pc:docMk/>
            <pc:sldMk cId="2162621470" sldId="1033"/>
            <ac:spMk id="157" creationId="{69136B37-8C9D-D1F8-D139-42905E8345B2}"/>
          </ac:spMkLst>
        </pc:spChg>
        <pc:grpChg chg="add del mod">
          <ac:chgData name="rajuahmed1162021@gmail.com" userId="30f68a9591dbc57c" providerId="LiveId" clId="{025D549F-445A-462A-BCDF-6EE62F81CC2A}" dt="2024-05-02T09:59:46.041" v="7002" actId="478"/>
          <ac:grpSpMkLst>
            <pc:docMk/>
            <pc:sldMk cId="2162621470" sldId="1033"/>
            <ac:grpSpMk id="2" creationId="{C8CF0B1A-A68C-937C-3DDE-9B3F9391365B}"/>
          </ac:grpSpMkLst>
        </pc:grpChg>
        <pc:grpChg chg="del">
          <ac:chgData name="rajuahmed1162021@gmail.com" userId="30f68a9591dbc57c" providerId="LiveId" clId="{025D549F-445A-462A-BCDF-6EE62F81CC2A}" dt="2024-05-02T10:16:41.517" v="7065" actId="165"/>
          <ac:grpSpMkLst>
            <pc:docMk/>
            <pc:sldMk cId="2162621470" sldId="1033"/>
            <ac:grpSpMk id="11" creationId="{24EDC5D0-A6CF-A054-3C27-029DF64004DD}"/>
          </ac:grpSpMkLst>
        </pc:grpChg>
        <pc:grpChg chg="add del mod topLvl">
          <ac:chgData name="rajuahmed1162021@gmail.com" userId="30f68a9591dbc57c" providerId="LiveId" clId="{025D549F-445A-462A-BCDF-6EE62F81CC2A}" dt="2024-05-04T08:44:33.918" v="10381" actId="165"/>
          <ac:grpSpMkLst>
            <pc:docMk/>
            <pc:sldMk cId="2162621470" sldId="1033"/>
            <ac:grpSpMk id="11" creationId="{3068ECB5-54ED-616B-CA7F-156B63CD47AC}"/>
          </ac:grpSpMkLst>
        </pc:grpChg>
        <pc:grpChg chg="add del mod topLvl">
          <ac:chgData name="rajuahmed1162021@gmail.com" userId="30f68a9591dbc57c" providerId="LiveId" clId="{025D549F-445A-462A-BCDF-6EE62F81CC2A}" dt="2024-05-04T08:44:33.918" v="10381" actId="165"/>
          <ac:grpSpMkLst>
            <pc:docMk/>
            <pc:sldMk cId="2162621470" sldId="1033"/>
            <ac:grpSpMk id="12" creationId="{9A8B5554-3181-8EE2-4100-A4D85690E97E}"/>
          </ac:grpSpMkLst>
        </pc:grpChg>
        <pc:grpChg chg="add del mod topLvl">
          <ac:chgData name="rajuahmed1162021@gmail.com" userId="30f68a9591dbc57c" providerId="LiveId" clId="{025D549F-445A-462A-BCDF-6EE62F81CC2A}" dt="2024-05-04T08:44:33.918" v="10381" actId="165"/>
          <ac:grpSpMkLst>
            <pc:docMk/>
            <pc:sldMk cId="2162621470" sldId="1033"/>
            <ac:grpSpMk id="13" creationId="{31D745FA-366D-6A3D-0FDC-F557882332D8}"/>
          </ac:grpSpMkLst>
        </pc:grpChg>
        <pc:grpChg chg="add del mod">
          <ac:chgData name="rajuahmed1162021@gmail.com" userId="30f68a9591dbc57c" providerId="LiveId" clId="{025D549F-445A-462A-BCDF-6EE62F81CC2A}" dt="2024-05-04T08:44:29.325" v="10380" actId="165"/>
          <ac:grpSpMkLst>
            <pc:docMk/>
            <pc:sldMk cId="2162621470" sldId="1033"/>
            <ac:grpSpMk id="25" creationId="{678EBE06-FAF6-B926-AF89-55B598E6CA5E}"/>
          </ac:grpSpMkLst>
        </pc:grpChg>
        <pc:grpChg chg="add del mod">
          <ac:chgData name="rajuahmed1162021@gmail.com" userId="30f68a9591dbc57c" providerId="LiveId" clId="{025D549F-445A-462A-BCDF-6EE62F81CC2A}" dt="2024-05-04T08:44:29.325" v="10380" actId="165"/>
          <ac:grpSpMkLst>
            <pc:docMk/>
            <pc:sldMk cId="2162621470" sldId="1033"/>
            <ac:grpSpMk id="26" creationId="{E89ED6A3-F20E-2841-8674-D5A1A878769E}"/>
          </ac:grpSpMkLst>
        </pc:grpChg>
        <pc:grpChg chg="add del mod">
          <ac:chgData name="rajuahmed1162021@gmail.com" userId="30f68a9591dbc57c" providerId="LiveId" clId="{025D549F-445A-462A-BCDF-6EE62F81CC2A}" dt="2024-05-04T08:44:29.325" v="10380" actId="165"/>
          <ac:grpSpMkLst>
            <pc:docMk/>
            <pc:sldMk cId="2162621470" sldId="1033"/>
            <ac:grpSpMk id="27" creationId="{D3657E31-3DAB-CF46-C0CC-A94BF9B7C0A6}"/>
          </ac:grpSpMkLst>
        </pc:grpChg>
        <pc:grpChg chg="add del mod">
          <ac:chgData name="rajuahmed1162021@gmail.com" userId="30f68a9591dbc57c" providerId="LiveId" clId="{025D549F-445A-462A-BCDF-6EE62F81CC2A}" dt="2024-05-02T10:01:11.312" v="7019" actId="165"/>
          <ac:grpSpMkLst>
            <pc:docMk/>
            <pc:sldMk cId="2162621470" sldId="1033"/>
            <ac:grpSpMk id="97" creationId="{13CC2388-1AE5-2FB1-BE47-F827C40D481A}"/>
          </ac:grpSpMkLst>
        </pc:grpChg>
        <pc:grpChg chg="add del mod topLvl">
          <ac:chgData name="rajuahmed1162021@gmail.com" userId="30f68a9591dbc57c" providerId="LiveId" clId="{025D549F-445A-462A-BCDF-6EE62F81CC2A}" dt="2024-05-02T10:28:12.542" v="7133" actId="165"/>
          <ac:grpSpMkLst>
            <pc:docMk/>
            <pc:sldMk cId="2162621470" sldId="1033"/>
            <ac:grpSpMk id="98" creationId="{C8060FF4-B6A7-74C9-20D8-CA2294D43FC8}"/>
          </ac:grpSpMkLst>
        </pc:grpChg>
        <pc:grpChg chg="add del mod topLvl">
          <ac:chgData name="rajuahmed1162021@gmail.com" userId="30f68a9591dbc57c" providerId="LiveId" clId="{025D549F-445A-462A-BCDF-6EE62F81CC2A}" dt="2024-05-02T10:28:12.542" v="7133" actId="165"/>
          <ac:grpSpMkLst>
            <pc:docMk/>
            <pc:sldMk cId="2162621470" sldId="1033"/>
            <ac:grpSpMk id="99" creationId="{9DBE3B82-D9DF-DD1D-152A-374F7C8012F5}"/>
          </ac:grpSpMkLst>
        </pc:grpChg>
        <pc:grpChg chg="add del mod topLvl">
          <ac:chgData name="rajuahmed1162021@gmail.com" userId="30f68a9591dbc57c" providerId="LiveId" clId="{025D549F-445A-462A-BCDF-6EE62F81CC2A}" dt="2024-05-02T10:28:12.542" v="7133" actId="165"/>
          <ac:grpSpMkLst>
            <pc:docMk/>
            <pc:sldMk cId="2162621470" sldId="1033"/>
            <ac:grpSpMk id="100" creationId="{6F9BD0CF-0006-573C-9616-1545CE3E467A}"/>
          </ac:grpSpMkLst>
        </pc:grpChg>
        <pc:grpChg chg="add del mod">
          <ac:chgData name="rajuahmed1162021@gmail.com" userId="30f68a9591dbc57c" providerId="LiveId" clId="{025D549F-445A-462A-BCDF-6EE62F81CC2A}" dt="2024-05-02T10:17:43.504" v="7078" actId="165"/>
          <ac:grpSpMkLst>
            <pc:docMk/>
            <pc:sldMk cId="2162621470" sldId="1033"/>
            <ac:grpSpMk id="103" creationId="{F983C1BC-5B2A-4A1F-42D2-A2F0D10170BF}"/>
          </ac:grpSpMkLst>
        </pc:grpChg>
        <pc:grpChg chg="del">
          <ac:chgData name="rajuahmed1162021@gmail.com" userId="30f68a9591dbc57c" providerId="LiveId" clId="{025D549F-445A-462A-BCDF-6EE62F81CC2A}" dt="2024-05-02T09:53:22.731" v="6838" actId="21"/>
          <ac:grpSpMkLst>
            <pc:docMk/>
            <pc:sldMk cId="2162621470" sldId="1033"/>
            <ac:grpSpMk id="152" creationId="{A0BEC253-913B-9339-2816-924FFDC1CEB8}"/>
          </ac:grpSpMkLst>
        </pc:grpChg>
        <pc:grpChg chg="add del mod">
          <ac:chgData name="rajuahmed1162021@gmail.com" userId="30f68a9591dbc57c" providerId="LiveId" clId="{025D549F-445A-462A-BCDF-6EE62F81CC2A}" dt="2024-05-02T10:28:11.104" v="7132" actId="165"/>
          <ac:grpSpMkLst>
            <pc:docMk/>
            <pc:sldMk cId="2162621470" sldId="1033"/>
            <ac:grpSpMk id="156" creationId="{8466B609-36C8-E8A0-8692-DA56CC0E72AF}"/>
          </ac:grpSpMkLst>
        </pc:grpChg>
        <pc:picChg chg="add del">
          <ac:chgData name="rajuahmed1162021@gmail.com" userId="30f68a9591dbc57c" providerId="LiveId" clId="{025D549F-445A-462A-BCDF-6EE62F81CC2A}" dt="2024-05-02T10:14:42.852" v="7036" actId="21"/>
          <ac:picMkLst>
            <pc:docMk/>
            <pc:sldMk cId="2162621470" sldId="1033"/>
            <ac:picMk id="102" creationId="{B5A42620-BF3A-3E49-EE59-B5A8FF985351}"/>
          </ac:picMkLst>
        </pc:picChg>
        <pc:picChg chg="add mod modCrop">
          <ac:chgData name="rajuahmed1162021@gmail.com" userId="30f68a9591dbc57c" providerId="LiveId" clId="{025D549F-445A-462A-BCDF-6EE62F81CC2A}" dt="2024-05-02T10:27:49.166" v="7128" actId="555"/>
          <ac:picMkLst>
            <pc:docMk/>
            <pc:sldMk cId="2162621470" sldId="1033"/>
            <ac:picMk id="159" creationId="{3445F840-0708-67C3-A93D-3092E135FA6A}"/>
          </ac:picMkLst>
        </pc:picChg>
        <pc:cxnChg chg="del mod topLvl">
          <ac:chgData name="rajuahmed1162021@gmail.com" userId="30f68a9591dbc57c" providerId="LiveId" clId="{025D549F-445A-462A-BCDF-6EE62F81CC2A}" dt="2024-05-02T10:18:21.429" v="7107" actId="478"/>
          <ac:cxnSpMkLst>
            <pc:docMk/>
            <pc:sldMk cId="2162621470" sldId="1033"/>
            <ac:cxnSpMk id="12" creationId="{8F604A98-CBBA-C64C-5DA2-1AD7CDE79BE6}"/>
          </ac:cxnSpMkLst>
        </pc:cxnChg>
        <pc:cxnChg chg="del mod topLvl">
          <ac:chgData name="rajuahmed1162021@gmail.com" userId="30f68a9591dbc57c" providerId="LiveId" clId="{025D549F-445A-462A-BCDF-6EE62F81CC2A}" dt="2024-05-02T10:18:19.253" v="7105" actId="478"/>
          <ac:cxnSpMkLst>
            <pc:docMk/>
            <pc:sldMk cId="2162621470" sldId="1033"/>
            <ac:cxnSpMk id="13" creationId="{09E30A19-F0B2-90C8-E603-45FDED9C9E9B}"/>
          </ac:cxnSpMkLst>
        </pc:cxnChg>
        <pc:cxnChg chg="del mod topLvl">
          <ac:chgData name="rajuahmed1162021@gmail.com" userId="30f68a9591dbc57c" providerId="LiveId" clId="{025D549F-445A-462A-BCDF-6EE62F81CC2A}" dt="2024-05-02T10:18:22.804" v="7108" actId="478"/>
          <ac:cxnSpMkLst>
            <pc:docMk/>
            <pc:sldMk cId="2162621470" sldId="1033"/>
            <ac:cxnSpMk id="14" creationId="{0716DF03-9165-CC03-E7A6-94880AD51ACE}"/>
          </ac:cxnSpMkLst>
        </pc:cxnChg>
        <pc:cxnChg chg="del mod topLvl">
          <ac:chgData name="rajuahmed1162021@gmail.com" userId="30f68a9591dbc57c" providerId="LiveId" clId="{025D549F-445A-462A-BCDF-6EE62F81CC2A}" dt="2024-05-02T10:18:20.261" v="7106" actId="478"/>
          <ac:cxnSpMkLst>
            <pc:docMk/>
            <pc:sldMk cId="2162621470" sldId="1033"/>
            <ac:cxnSpMk id="15" creationId="{19ECBEC8-292D-CD65-3590-75A8B262A2FC}"/>
          </ac:cxnSpMkLst>
        </pc:cxnChg>
        <pc:cxnChg chg="add del">
          <ac:chgData name="rajuahmed1162021@gmail.com" userId="30f68a9591dbc57c" providerId="LiveId" clId="{025D549F-445A-462A-BCDF-6EE62F81CC2A}" dt="2024-05-04T08:43:05.660" v="10311" actId="478"/>
          <ac:cxnSpMkLst>
            <pc:docMk/>
            <pc:sldMk cId="2162621470" sldId="1033"/>
            <ac:cxnSpMk id="15" creationId="{EC9EB0DD-872B-B4D4-7BB9-79DB50DE23BA}"/>
          </ac:cxnSpMkLst>
        </pc:cxnChg>
        <pc:cxnChg chg="add del">
          <ac:chgData name="rajuahmed1162021@gmail.com" userId="30f68a9591dbc57c" providerId="LiveId" clId="{025D549F-445A-462A-BCDF-6EE62F81CC2A}" dt="2024-05-04T08:43:10.300" v="10313" actId="478"/>
          <ac:cxnSpMkLst>
            <pc:docMk/>
            <pc:sldMk cId="2162621470" sldId="1033"/>
            <ac:cxnSpMk id="20" creationId="{9EA36B14-2FB7-FD4E-52E1-E6E432C5D6EF}"/>
          </ac:cxnSpMkLst>
        </pc:cxnChg>
        <pc:cxnChg chg="add del mod">
          <ac:chgData name="rajuahmed1162021@gmail.com" userId="30f68a9591dbc57c" providerId="LiveId" clId="{025D549F-445A-462A-BCDF-6EE62F81CC2A}" dt="2024-05-04T08:43:50.972" v="10361" actId="478"/>
          <ac:cxnSpMkLst>
            <pc:docMk/>
            <pc:sldMk cId="2162621470" sldId="1033"/>
            <ac:cxnSpMk id="22" creationId="{D1906E94-1A1C-03A7-5D59-DBCA8DCEB49E}"/>
          </ac:cxnSpMkLst>
        </pc:cxnChg>
        <pc:cxnChg chg="add del mod">
          <ac:chgData name="rajuahmed1162021@gmail.com" userId="30f68a9591dbc57c" providerId="LiveId" clId="{025D549F-445A-462A-BCDF-6EE62F81CC2A}" dt="2024-05-04T08:43:50.972" v="10361" actId="478"/>
          <ac:cxnSpMkLst>
            <pc:docMk/>
            <pc:sldMk cId="2162621470" sldId="1033"/>
            <ac:cxnSpMk id="23" creationId="{04776EBB-E82D-CE99-84D8-F772A7F915D9}"/>
          </ac:cxnSpMkLst>
        </pc:cxnChg>
        <pc:cxnChg chg="add del mod">
          <ac:chgData name="rajuahmed1162021@gmail.com" userId="30f68a9591dbc57c" providerId="LiveId" clId="{025D549F-445A-462A-BCDF-6EE62F81CC2A}" dt="2024-05-04T08:43:50.972" v="10361" actId="478"/>
          <ac:cxnSpMkLst>
            <pc:docMk/>
            <pc:sldMk cId="2162621470" sldId="1033"/>
            <ac:cxnSpMk id="24" creationId="{BDBC5193-642C-A548-EAF2-D129D7408A60}"/>
          </ac:cxnSpMkLst>
        </pc:cxnChg>
        <pc:cxnChg chg="add del mod">
          <ac:chgData name="rajuahmed1162021@gmail.com" userId="30f68a9591dbc57c" providerId="LiveId" clId="{025D549F-445A-462A-BCDF-6EE62F81CC2A}" dt="2024-05-02T10:18:14.645" v="7104" actId="478"/>
          <ac:cxnSpMkLst>
            <pc:docMk/>
            <pc:sldMk cId="2162621470" sldId="1033"/>
            <ac:cxnSpMk id="155" creationId="{995AF8F6-02DE-98B9-3B98-2918E228B8DB}"/>
          </ac:cxnSpMkLst>
        </pc:cxnChg>
        <pc:cxnChg chg="add del mod">
          <ac:chgData name="rajuahmed1162021@gmail.com" userId="30f68a9591dbc57c" providerId="LiveId" clId="{025D549F-445A-462A-BCDF-6EE62F81CC2A}" dt="2024-05-02T10:28:07.941" v="7131" actId="478"/>
          <ac:cxnSpMkLst>
            <pc:docMk/>
            <pc:sldMk cId="2162621470" sldId="1033"/>
            <ac:cxnSpMk id="161" creationId="{B7AA20E8-9282-9FD2-5BB9-E86AB02E44CF}"/>
          </ac:cxnSpMkLst>
        </pc:cxnChg>
        <pc:cxnChg chg="add del mod">
          <ac:chgData name="rajuahmed1162021@gmail.com" userId="30f68a9591dbc57c" providerId="LiveId" clId="{025D549F-445A-462A-BCDF-6EE62F81CC2A}" dt="2024-05-02T10:28:07.941" v="7131" actId="478"/>
          <ac:cxnSpMkLst>
            <pc:docMk/>
            <pc:sldMk cId="2162621470" sldId="1033"/>
            <ac:cxnSpMk id="162" creationId="{089D1EF4-56E6-E149-E86A-7C18AA8D3267}"/>
          </ac:cxnSpMkLst>
        </pc:cxnChg>
      </pc:sldChg>
      <pc:sldChg chg="addSp delSp modSp add mod modClrScheme chgLayout">
        <pc:chgData name="rajuahmed1162021@gmail.com" userId="30f68a9591dbc57c" providerId="LiveId" clId="{025D549F-445A-462A-BCDF-6EE62F81CC2A}" dt="2024-05-04T08:54:52.683" v="10435" actId="207"/>
        <pc:sldMkLst>
          <pc:docMk/>
          <pc:sldMk cId="1944286030" sldId="1034"/>
        </pc:sldMkLst>
        <pc:spChg chg="add del mod">
          <ac:chgData name="rajuahmed1162021@gmail.com" userId="30f68a9591dbc57c" providerId="LiveId" clId="{025D549F-445A-462A-BCDF-6EE62F81CC2A}" dt="2024-05-04T03:20:46.968" v="7308" actId="478"/>
          <ac:spMkLst>
            <pc:docMk/>
            <pc:sldMk cId="1944286030" sldId="1034"/>
            <ac:spMk id="2" creationId="{6E05F053-B2F9-CCF9-E78A-02AC2D8F6C0D}"/>
          </ac:spMkLst>
        </pc:spChg>
        <pc:spChg chg="add del mod">
          <ac:chgData name="rajuahmed1162021@gmail.com" userId="30f68a9591dbc57c" providerId="LiveId" clId="{025D549F-445A-462A-BCDF-6EE62F81CC2A}" dt="2024-05-02T10:31:11.462" v="7153" actId="478"/>
          <ac:spMkLst>
            <pc:docMk/>
            <pc:sldMk cId="1944286030" sldId="1034"/>
            <ac:spMk id="2" creationId="{87973E4A-E555-6AF3-1E7B-3ED0C0797124}"/>
          </ac:spMkLst>
        </pc:spChg>
        <pc:spChg chg="add mod ord">
          <ac:chgData name="rajuahmed1162021@gmail.com" userId="30f68a9591dbc57c" providerId="LiveId" clId="{025D549F-445A-462A-BCDF-6EE62F81CC2A}" dt="2024-05-04T08:34:22.507" v="10125" actId="14100"/>
          <ac:spMkLst>
            <pc:docMk/>
            <pc:sldMk cId="1944286030" sldId="1034"/>
            <ac:spMk id="12" creationId="{27BCA015-9346-522A-85BF-F56C0E53EE25}"/>
          </ac:spMkLst>
        </pc:spChg>
        <pc:spChg chg="add del mod">
          <ac:chgData name="rajuahmed1162021@gmail.com" userId="30f68a9591dbc57c" providerId="LiveId" clId="{025D549F-445A-462A-BCDF-6EE62F81CC2A}" dt="2024-05-02T10:34:02.723" v="7192" actId="21"/>
          <ac:spMkLst>
            <pc:docMk/>
            <pc:sldMk cId="1944286030" sldId="1034"/>
            <ac:spMk id="14" creationId="{2ABC0397-1F53-D23B-6C98-AD5078ECB6FF}"/>
          </ac:spMkLst>
        </pc:spChg>
        <pc:spChg chg="add del mod ord">
          <ac:chgData name="rajuahmed1162021@gmail.com" userId="30f68a9591dbc57c" providerId="LiveId" clId="{025D549F-445A-462A-BCDF-6EE62F81CC2A}" dt="2024-05-04T08:32:10.938" v="9934"/>
          <ac:spMkLst>
            <pc:docMk/>
            <pc:sldMk cId="1944286030" sldId="1034"/>
            <ac:spMk id="15" creationId="{7E479A66-7E06-25E5-7330-3F0A82E429AB}"/>
          </ac:spMkLst>
        </pc:spChg>
        <pc:spChg chg="add mod topLvl">
          <ac:chgData name="rajuahmed1162021@gmail.com" userId="30f68a9591dbc57c" providerId="LiveId" clId="{025D549F-445A-462A-BCDF-6EE62F81CC2A}" dt="2024-05-04T08:54:42.524" v="10433" actId="207"/>
          <ac:spMkLst>
            <pc:docMk/>
            <pc:sldMk cId="1944286030" sldId="1034"/>
            <ac:spMk id="16" creationId="{7A897740-5D75-ACF8-786D-070240DE3AC5}"/>
          </ac:spMkLst>
        </pc:spChg>
        <pc:spChg chg="add mod topLvl">
          <ac:chgData name="rajuahmed1162021@gmail.com" userId="30f68a9591dbc57c" providerId="LiveId" clId="{025D549F-445A-462A-BCDF-6EE62F81CC2A}" dt="2024-05-04T08:54:47.997" v="10434" actId="207"/>
          <ac:spMkLst>
            <pc:docMk/>
            <pc:sldMk cId="1944286030" sldId="1034"/>
            <ac:spMk id="17" creationId="{EF96F94F-C2C2-0380-5CD2-B6B5B6F764C4}"/>
          </ac:spMkLst>
        </pc:spChg>
        <pc:spChg chg="add mod topLvl">
          <ac:chgData name="rajuahmed1162021@gmail.com" userId="30f68a9591dbc57c" providerId="LiveId" clId="{025D549F-445A-462A-BCDF-6EE62F81CC2A}" dt="2024-05-04T08:54:36.428" v="10432" actId="165"/>
          <ac:spMkLst>
            <pc:docMk/>
            <pc:sldMk cId="1944286030" sldId="1034"/>
            <ac:spMk id="18" creationId="{B8BFF1AA-C593-E6D5-ADDD-A173F0EB6992}"/>
          </ac:spMkLst>
        </pc:spChg>
        <pc:spChg chg="add mod topLvl">
          <ac:chgData name="rajuahmed1162021@gmail.com" userId="30f68a9591dbc57c" providerId="LiveId" clId="{025D549F-445A-462A-BCDF-6EE62F81CC2A}" dt="2024-05-04T08:54:36.428" v="10432" actId="165"/>
          <ac:spMkLst>
            <pc:docMk/>
            <pc:sldMk cId="1944286030" sldId="1034"/>
            <ac:spMk id="19" creationId="{5AB5E493-931B-D0E3-7A8E-74D6FC450DE2}"/>
          </ac:spMkLst>
        </pc:spChg>
        <pc:spChg chg="mod topLvl">
          <ac:chgData name="rajuahmed1162021@gmail.com" userId="30f68a9591dbc57c" providerId="LiveId" clId="{025D549F-445A-462A-BCDF-6EE62F81CC2A}" dt="2024-05-04T08:54:52.683" v="10435" actId="207"/>
          <ac:spMkLst>
            <pc:docMk/>
            <pc:sldMk cId="1944286030" sldId="1034"/>
            <ac:spMk id="28" creationId="{4500BBEF-42D9-11C9-81DA-84E9FD8148B3}"/>
          </ac:spMkLst>
        </pc:spChg>
        <pc:spChg chg="mod topLvl">
          <ac:chgData name="rajuahmed1162021@gmail.com" userId="30f68a9591dbc57c" providerId="LiveId" clId="{025D549F-445A-462A-BCDF-6EE62F81CC2A}" dt="2024-05-04T08:54:36.428" v="10432" actId="165"/>
          <ac:spMkLst>
            <pc:docMk/>
            <pc:sldMk cId="1944286030" sldId="1034"/>
            <ac:spMk id="29" creationId="{7CEA0B03-21F7-4E5F-2A6A-B3A04E7DC99B}"/>
          </ac:spMkLst>
        </pc:spChg>
        <pc:spChg chg="mod">
          <ac:chgData name="rajuahmed1162021@gmail.com" userId="30f68a9591dbc57c" providerId="LiveId" clId="{025D549F-445A-462A-BCDF-6EE62F81CC2A}" dt="2024-05-02T10:33:07.070" v="7183" actId="12789"/>
          <ac:spMkLst>
            <pc:docMk/>
            <pc:sldMk cId="1944286030" sldId="1034"/>
            <ac:spMk id="60" creationId="{10950945-6286-3320-AB4E-33C174F7A559}"/>
          </ac:spMkLst>
        </pc:spChg>
        <pc:spChg chg="del">
          <ac:chgData name="rajuahmed1162021@gmail.com" userId="30f68a9591dbc57c" providerId="LiveId" clId="{025D549F-445A-462A-BCDF-6EE62F81CC2A}" dt="2024-05-02T10:30:49.368" v="7137" actId="478"/>
          <ac:spMkLst>
            <pc:docMk/>
            <pc:sldMk cId="1944286030" sldId="1034"/>
            <ac:spMk id="99" creationId="{085B1C8D-4CBC-1EA7-BA5A-486AB6F59D83}"/>
          </ac:spMkLst>
        </pc:spChg>
        <pc:spChg chg="del">
          <ac:chgData name="rajuahmed1162021@gmail.com" userId="30f68a9591dbc57c" providerId="LiveId" clId="{025D549F-445A-462A-BCDF-6EE62F81CC2A}" dt="2024-05-02T10:30:49.368" v="7137" actId="478"/>
          <ac:spMkLst>
            <pc:docMk/>
            <pc:sldMk cId="1944286030" sldId="1034"/>
            <ac:spMk id="100" creationId="{1EF10ECB-53A3-115C-CC57-2CC2EF7DE2AC}"/>
          </ac:spMkLst>
        </pc:spChg>
        <pc:spChg chg="del">
          <ac:chgData name="rajuahmed1162021@gmail.com" userId="30f68a9591dbc57c" providerId="LiveId" clId="{025D549F-445A-462A-BCDF-6EE62F81CC2A}" dt="2024-05-02T10:30:49.368" v="7137" actId="478"/>
          <ac:spMkLst>
            <pc:docMk/>
            <pc:sldMk cId="1944286030" sldId="1034"/>
            <ac:spMk id="102" creationId="{E71804F8-6A0F-F2C9-2B4D-EF2FD78C3A79}"/>
          </ac:spMkLst>
        </pc:spChg>
        <pc:spChg chg="del">
          <ac:chgData name="rajuahmed1162021@gmail.com" userId="30f68a9591dbc57c" providerId="LiveId" clId="{025D549F-445A-462A-BCDF-6EE62F81CC2A}" dt="2024-05-02T10:30:49.368" v="7137" actId="478"/>
          <ac:spMkLst>
            <pc:docMk/>
            <pc:sldMk cId="1944286030" sldId="1034"/>
            <ac:spMk id="104" creationId="{2B879137-55BB-AC71-3DC7-4D344765DA7E}"/>
          </ac:spMkLst>
        </pc:spChg>
        <pc:spChg chg="del">
          <ac:chgData name="rajuahmed1162021@gmail.com" userId="30f68a9591dbc57c" providerId="LiveId" clId="{025D549F-445A-462A-BCDF-6EE62F81CC2A}" dt="2024-05-02T10:30:49.368" v="7137" actId="478"/>
          <ac:spMkLst>
            <pc:docMk/>
            <pc:sldMk cId="1944286030" sldId="1034"/>
            <ac:spMk id="119" creationId="{44E0E743-2E1C-7323-6981-C388C7DCE82B}"/>
          </ac:spMkLst>
        </pc:spChg>
        <pc:grpChg chg="add del mod">
          <ac:chgData name="rajuahmed1162021@gmail.com" userId="30f68a9591dbc57c" providerId="LiveId" clId="{025D549F-445A-462A-BCDF-6EE62F81CC2A}" dt="2024-05-02T10:32:26.381" v="7167" actId="165"/>
          <ac:grpSpMkLst>
            <pc:docMk/>
            <pc:sldMk cId="1944286030" sldId="1034"/>
            <ac:grpSpMk id="5" creationId="{B752B49D-B688-E488-D751-A170D9F649F9}"/>
          </ac:grpSpMkLst>
        </pc:grpChg>
        <pc:grpChg chg="add del mod">
          <ac:chgData name="rajuahmed1162021@gmail.com" userId="30f68a9591dbc57c" providerId="LiveId" clId="{025D549F-445A-462A-BCDF-6EE62F81CC2A}" dt="2024-05-04T08:54:36.428" v="10432" actId="165"/>
          <ac:grpSpMkLst>
            <pc:docMk/>
            <pc:sldMk cId="1944286030" sldId="1034"/>
            <ac:grpSpMk id="9" creationId="{A48CBD9D-A697-6E6F-AE7B-F88F6F40D065}"/>
          </ac:grpSpMkLst>
        </pc:grpChg>
        <pc:grpChg chg="add del mod">
          <ac:chgData name="rajuahmed1162021@gmail.com" userId="30f68a9591dbc57c" providerId="LiveId" clId="{025D549F-445A-462A-BCDF-6EE62F81CC2A}" dt="2024-05-04T08:54:36.428" v="10432" actId="165"/>
          <ac:grpSpMkLst>
            <pc:docMk/>
            <pc:sldMk cId="1944286030" sldId="1034"/>
            <ac:grpSpMk id="10" creationId="{03674B13-E5AB-BC30-FFEC-557410B5C86C}"/>
          </ac:grpSpMkLst>
        </pc:grpChg>
        <pc:grpChg chg="add del mod">
          <ac:chgData name="rajuahmed1162021@gmail.com" userId="30f68a9591dbc57c" providerId="LiveId" clId="{025D549F-445A-462A-BCDF-6EE62F81CC2A}" dt="2024-05-04T08:54:36.428" v="10432" actId="165"/>
          <ac:grpSpMkLst>
            <pc:docMk/>
            <pc:sldMk cId="1944286030" sldId="1034"/>
            <ac:grpSpMk id="11" creationId="{40A0E576-6DE1-F9CE-CA77-DDD7FD8B20F9}"/>
          </ac:grpSpMkLst>
        </pc:grpChg>
        <pc:grpChg chg="add del mod">
          <ac:chgData name="rajuahmed1162021@gmail.com" userId="30f68a9591dbc57c" providerId="LiveId" clId="{025D549F-445A-462A-BCDF-6EE62F81CC2A}" dt="2024-05-02T10:36:29.928" v="7280" actId="165"/>
          <ac:grpSpMkLst>
            <pc:docMk/>
            <pc:sldMk cId="1944286030" sldId="1034"/>
            <ac:grpSpMk id="20" creationId="{595C93F5-A21B-94AE-4FC0-1A53FB343AE4}"/>
          </ac:grpSpMkLst>
        </pc:grpChg>
        <pc:grpChg chg="add del mod">
          <ac:chgData name="rajuahmed1162021@gmail.com" userId="30f68a9591dbc57c" providerId="LiveId" clId="{025D549F-445A-462A-BCDF-6EE62F81CC2A}" dt="2024-05-02T10:37:27.870" v="7288" actId="165"/>
          <ac:grpSpMkLst>
            <pc:docMk/>
            <pc:sldMk cId="1944286030" sldId="1034"/>
            <ac:grpSpMk id="25" creationId="{7A42F06B-7B9A-2B43-F2B4-29C3FE516123}"/>
          </ac:grpSpMkLst>
        </pc:grpChg>
        <pc:grpChg chg="add del mod">
          <ac:chgData name="rajuahmed1162021@gmail.com" userId="30f68a9591dbc57c" providerId="LiveId" clId="{025D549F-445A-462A-BCDF-6EE62F81CC2A}" dt="2024-05-02T10:37:27.870" v="7288" actId="165"/>
          <ac:grpSpMkLst>
            <pc:docMk/>
            <pc:sldMk cId="1944286030" sldId="1034"/>
            <ac:grpSpMk id="26" creationId="{368DF916-FA7D-0826-7AAD-2C86AF009E56}"/>
          </ac:grpSpMkLst>
        </pc:grpChg>
        <pc:grpChg chg="add del mod">
          <ac:chgData name="rajuahmed1162021@gmail.com" userId="30f68a9591dbc57c" providerId="LiveId" clId="{025D549F-445A-462A-BCDF-6EE62F81CC2A}" dt="2024-05-02T10:37:27.870" v="7288" actId="165"/>
          <ac:grpSpMkLst>
            <pc:docMk/>
            <pc:sldMk cId="1944286030" sldId="1034"/>
            <ac:grpSpMk id="27" creationId="{049A9FAC-7158-B0D7-364D-CE4CC823C1EB}"/>
          </ac:grpSpMkLst>
        </pc:grpChg>
        <pc:grpChg chg="del">
          <ac:chgData name="rajuahmed1162021@gmail.com" userId="30f68a9591dbc57c" providerId="LiveId" clId="{025D549F-445A-462A-BCDF-6EE62F81CC2A}" dt="2024-05-02T10:30:49.368" v="7137" actId="478"/>
          <ac:grpSpMkLst>
            <pc:docMk/>
            <pc:sldMk cId="1944286030" sldId="1034"/>
            <ac:grpSpMk id="114" creationId="{FCAE3291-AA2A-2DF3-5257-60CCB8156473}"/>
          </ac:grpSpMkLst>
        </pc:grpChg>
        <pc:grpChg chg="del">
          <ac:chgData name="rajuahmed1162021@gmail.com" userId="30f68a9591dbc57c" providerId="LiveId" clId="{025D549F-445A-462A-BCDF-6EE62F81CC2A}" dt="2024-05-02T10:30:49.368" v="7137" actId="478"/>
          <ac:grpSpMkLst>
            <pc:docMk/>
            <pc:sldMk cId="1944286030" sldId="1034"/>
            <ac:grpSpMk id="116" creationId="{437FFAE0-8C4E-2F16-5536-7A2EDBB39A0D}"/>
          </ac:grpSpMkLst>
        </pc:grpChg>
        <pc:grpChg chg="del">
          <ac:chgData name="rajuahmed1162021@gmail.com" userId="30f68a9591dbc57c" providerId="LiveId" clId="{025D549F-445A-462A-BCDF-6EE62F81CC2A}" dt="2024-05-02T10:30:49.368" v="7137" actId="478"/>
          <ac:grpSpMkLst>
            <pc:docMk/>
            <pc:sldMk cId="1944286030" sldId="1034"/>
            <ac:grpSpMk id="117" creationId="{3A9EFCD2-1195-B234-4B07-957AC26D17C6}"/>
          </ac:grpSpMkLst>
        </pc:grpChg>
        <pc:grpChg chg="del">
          <ac:chgData name="rajuahmed1162021@gmail.com" userId="30f68a9591dbc57c" providerId="LiveId" clId="{025D549F-445A-462A-BCDF-6EE62F81CC2A}" dt="2024-05-02T10:30:49.368" v="7137" actId="478"/>
          <ac:grpSpMkLst>
            <pc:docMk/>
            <pc:sldMk cId="1944286030" sldId="1034"/>
            <ac:grpSpMk id="118" creationId="{EDA710C4-0A6C-A938-7387-CA91858EFE08}"/>
          </ac:grpSpMkLst>
        </pc:grpChg>
        <pc:picChg chg="add del mod">
          <ac:chgData name="rajuahmed1162021@gmail.com" userId="30f68a9591dbc57c" providerId="LiveId" clId="{025D549F-445A-462A-BCDF-6EE62F81CC2A}" dt="2024-05-02T10:31:55.381" v="7160" actId="478"/>
          <ac:picMkLst>
            <pc:docMk/>
            <pc:sldMk cId="1944286030" sldId="1034"/>
            <ac:picMk id="3" creationId="{9E55317B-A590-D794-B19F-2FDFFDCCE3B8}"/>
          </ac:picMkLst>
        </pc:picChg>
        <pc:picChg chg="add mod">
          <ac:chgData name="rajuahmed1162021@gmail.com" userId="30f68a9591dbc57c" providerId="LiveId" clId="{025D549F-445A-462A-BCDF-6EE62F81CC2A}" dt="2024-05-02T10:35:58.697" v="7260" actId="1038"/>
          <ac:picMkLst>
            <pc:docMk/>
            <pc:sldMk cId="1944286030" sldId="1034"/>
            <ac:picMk id="4" creationId="{3E510968-1862-4292-AABB-83BF1C1C52C2}"/>
          </ac:picMkLst>
        </pc:picChg>
        <pc:picChg chg="add mod ord modCrop">
          <ac:chgData name="rajuahmed1162021@gmail.com" userId="30f68a9591dbc57c" providerId="LiveId" clId="{025D549F-445A-462A-BCDF-6EE62F81CC2A}" dt="2024-05-04T08:32:36.529" v="9938" actId="167"/>
          <ac:picMkLst>
            <pc:docMk/>
            <pc:sldMk cId="1944286030" sldId="1034"/>
            <ac:picMk id="5" creationId="{A5BE4392-9FEC-27DB-F794-02ACFDC799A1}"/>
          </ac:picMkLst>
        </pc:picChg>
        <pc:cxnChg chg="del mod topLvl">
          <ac:chgData name="rajuahmed1162021@gmail.com" userId="30f68a9591dbc57c" providerId="LiveId" clId="{025D549F-445A-462A-BCDF-6EE62F81CC2A}" dt="2024-05-02T10:32:50.053" v="7177" actId="478"/>
          <ac:cxnSpMkLst>
            <pc:docMk/>
            <pc:sldMk cId="1944286030" sldId="1034"/>
            <ac:cxnSpMk id="6" creationId="{F760C8CA-A9DD-3558-C365-705CAC4FF877}"/>
          </ac:cxnSpMkLst>
        </pc:cxnChg>
        <pc:cxnChg chg="add del mod topLvl">
          <ac:chgData name="rajuahmed1162021@gmail.com" userId="30f68a9591dbc57c" providerId="LiveId" clId="{025D549F-445A-462A-BCDF-6EE62F81CC2A}" dt="2024-05-02T10:33:11.557" v="7184" actId="478"/>
          <ac:cxnSpMkLst>
            <pc:docMk/>
            <pc:sldMk cId="1944286030" sldId="1034"/>
            <ac:cxnSpMk id="7" creationId="{4BFFEB05-829A-05B9-4A4F-4AA51C04885A}"/>
          </ac:cxnSpMkLst>
        </pc:cxnChg>
        <pc:cxnChg chg="add del mod">
          <ac:chgData name="rajuahmed1162021@gmail.com" userId="30f68a9591dbc57c" providerId="LiveId" clId="{025D549F-445A-462A-BCDF-6EE62F81CC2A}" dt="2024-05-04T08:33:25.837" v="10026" actId="478"/>
          <ac:cxnSpMkLst>
            <pc:docMk/>
            <pc:sldMk cId="1944286030" sldId="1034"/>
            <ac:cxnSpMk id="7" creationId="{F7738793-DDB3-C468-7987-9BDE2041AE1E}"/>
          </ac:cxnSpMkLst>
        </pc:cxnChg>
        <pc:cxnChg chg="del mod topLvl">
          <ac:chgData name="rajuahmed1162021@gmail.com" userId="30f68a9591dbc57c" providerId="LiveId" clId="{025D549F-445A-462A-BCDF-6EE62F81CC2A}" dt="2024-05-02T10:32:51.061" v="7178" actId="478"/>
          <ac:cxnSpMkLst>
            <pc:docMk/>
            <pc:sldMk cId="1944286030" sldId="1034"/>
            <ac:cxnSpMk id="8" creationId="{1E650CB3-07E0-DB11-8EF4-784C91E4DDC4}"/>
          </ac:cxnSpMkLst>
        </pc:cxnChg>
        <pc:cxnChg chg="add del mod">
          <ac:chgData name="rajuahmed1162021@gmail.com" userId="30f68a9591dbc57c" providerId="LiveId" clId="{025D549F-445A-462A-BCDF-6EE62F81CC2A}" dt="2024-05-04T08:33:27.644" v="10027" actId="478"/>
          <ac:cxnSpMkLst>
            <pc:docMk/>
            <pc:sldMk cId="1944286030" sldId="1034"/>
            <ac:cxnSpMk id="8" creationId="{D1761D59-6D41-6407-E63C-ACEA66AA169F}"/>
          </ac:cxnSpMkLst>
        </pc:cxnChg>
        <pc:cxnChg chg="del mod topLvl">
          <ac:chgData name="rajuahmed1162021@gmail.com" userId="30f68a9591dbc57c" providerId="LiveId" clId="{025D549F-445A-462A-BCDF-6EE62F81CC2A}" dt="2024-05-02T10:32:48.901" v="7176" actId="478"/>
          <ac:cxnSpMkLst>
            <pc:docMk/>
            <pc:sldMk cId="1944286030" sldId="1034"/>
            <ac:cxnSpMk id="9" creationId="{449C9980-AA62-BC50-AD47-142DD517AABD}"/>
          </ac:cxnSpMkLst>
        </pc:cxnChg>
        <pc:cxnChg chg="del mod topLvl">
          <ac:chgData name="rajuahmed1162021@gmail.com" userId="30f68a9591dbc57c" providerId="LiveId" clId="{025D549F-445A-462A-BCDF-6EE62F81CC2A}" dt="2024-05-02T10:37:01.155" v="7287" actId="478"/>
          <ac:cxnSpMkLst>
            <pc:docMk/>
            <pc:sldMk cId="1944286030" sldId="1034"/>
            <ac:cxnSpMk id="21" creationId="{4E13B22E-4168-7A59-83DE-A9DC94C2DF25}"/>
          </ac:cxnSpMkLst>
        </pc:cxnChg>
        <pc:cxnChg chg="del mod topLvl">
          <ac:chgData name="rajuahmed1162021@gmail.com" userId="30f68a9591dbc57c" providerId="LiveId" clId="{025D549F-445A-462A-BCDF-6EE62F81CC2A}" dt="2024-05-02T10:36:58.661" v="7286" actId="478"/>
          <ac:cxnSpMkLst>
            <pc:docMk/>
            <pc:sldMk cId="1944286030" sldId="1034"/>
            <ac:cxnSpMk id="22" creationId="{198767BE-775F-02F2-33C7-2C22F72ED116}"/>
          </ac:cxnSpMkLst>
        </pc:cxnChg>
        <pc:cxnChg chg="del mod topLvl">
          <ac:chgData name="rajuahmed1162021@gmail.com" userId="30f68a9591dbc57c" providerId="LiveId" clId="{025D549F-445A-462A-BCDF-6EE62F81CC2A}" dt="2024-05-02T10:36:58.661" v="7286" actId="478"/>
          <ac:cxnSpMkLst>
            <pc:docMk/>
            <pc:sldMk cId="1944286030" sldId="1034"/>
            <ac:cxnSpMk id="23" creationId="{8B7A0F8C-12D7-BCB8-2669-0ADA8ED8A126}"/>
          </ac:cxnSpMkLst>
        </pc:cxnChg>
        <pc:cxnChg chg="del mod topLvl">
          <ac:chgData name="rajuahmed1162021@gmail.com" userId="30f68a9591dbc57c" providerId="LiveId" clId="{025D549F-445A-462A-BCDF-6EE62F81CC2A}" dt="2024-05-02T10:36:58.661" v="7286" actId="478"/>
          <ac:cxnSpMkLst>
            <pc:docMk/>
            <pc:sldMk cId="1944286030" sldId="1034"/>
            <ac:cxnSpMk id="24" creationId="{8650F313-1528-D1DA-1A5A-A277C5C07B02}"/>
          </ac:cxnSpMkLst>
        </pc:cxnChg>
        <pc:cxnChg chg="add del mod">
          <ac:chgData name="rajuahmed1162021@gmail.com" userId="30f68a9591dbc57c" providerId="LiveId" clId="{025D549F-445A-462A-BCDF-6EE62F81CC2A}" dt="2024-05-02T10:36:36.579" v="7282" actId="21"/>
          <ac:cxnSpMkLst>
            <pc:docMk/>
            <pc:sldMk cId="1944286030" sldId="1034"/>
            <ac:cxnSpMk id="30" creationId="{71923F36-E069-F0F9-3A71-D6B0C8F66047}"/>
          </ac:cxnSpMkLst>
        </pc:cxnChg>
      </pc:sldChg>
      <pc:sldMasterChg chg="delSldLayout modSldLayout sldLayoutOrd">
        <pc:chgData name="rajuahmed1162021@gmail.com" userId="30f68a9591dbc57c" providerId="LiveId" clId="{025D549F-445A-462A-BCDF-6EE62F81CC2A}" dt="2024-05-04T08:30:48.767" v="9925" actId="478"/>
        <pc:sldMasterMkLst>
          <pc:docMk/>
          <pc:sldMasterMk cId="695265991" sldId="2147483894"/>
        </pc:sldMasterMkLst>
        <pc:sldLayoutChg chg="addSp delSp modSp mod">
          <pc:chgData name="rajuahmed1162021@gmail.com" userId="30f68a9591dbc57c" providerId="LiveId" clId="{025D549F-445A-462A-BCDF-6EE62F81CC2A}" dt="2024-04-29T10:43:58.872" v="2784" actId="478"/>
          <pc:sldLayoutMkLst>
            <pc:docMk/>
            <pc:sldMasterMk cId="695265991" sldId="2147483894"/>
            <pc:sldLayoutMk cId="1439200902" sldId="2147483958"/>
          </pc:sldLayoutMkLst>
          <pc:spChg chg="del">
            <ac:chgData name="rajuahmed1162021@gmail.com" userId="30f68a9591dbc57c" providerId="LiveId" clId="{025D549F-445A-462A-BCDF-6EE62F81CC2A}" dt="2024-04-29T10:30:35.251" v="2688" actId="21"/>
            <ac:spMkLst>
              <pc:docMk/>
              <pc:sldMasterMk cId="695265991" sldId="2147483894"/>
              <pc:sldLayoutMk cId="1439200902" sldId="2147483958"/>
              <ac:spMk id="4" creationId="{40959359-7F56-0E13-103B-9E683C540206}"/>
            </ac:spMkLst>
          </pc:spChg>
          <pc:spChg chg="add mod ord">
            <ac:chgData name="rajuahmed1162021@gmail.com" userId="30f68a9591dbc57c" providerId="LiveId" clId="{025D549F-445A-462A-BCDF-6EE62F81CC2A}" dt="2024-04-29T10:43:56.878" v="2783" actId="167"/>
            <ac:spMkLst>
              <pc:docMk/>
              <pc:sldMasterMk cId="695265991" sldId="2147483894"/>
              <pc:sldLayoutMk cId="1439200902" sldId="2147483958"/>
              <ac:spMk id="6" creationId="{EE444380-486E-E800-A23E-C0122265F581}"/>
            </ac:spMkLst>
          </pc:spChg>
          <pc:spChg chg="add del mod">
            <ac:chgData name="rajuahmed1162021@gmail.com" userId="30f68a9591dbc57c" providerId="LiveId" clId="{025D549F-445A-462A-BCDF-6EE62F81CC2A}" dt="2024-04-29T10:43:58.872" v="2784" actId="478"/>
            <ac:spMkLst>
              <pc:docMk/>
              <pc:sldMasterMk cId="695265991" sldId="2147483894"/>
              <pc:sldLayoutMk cId="1439200902" sldId="2147483958"/>
              <ac:spMk id="39" creationId="{6A2E8356-A886-6FA8-49DD-343C950DA18F}"/>
            </ac:spMkLst>
          </pc:spChg>
        </pc:sldLayoutChg>
        <pc:sldLayoutChg chg="addSp delSp modSp mod">
          <pc:chgData name="rajuahmed1162021@gmail.com" userId="30f68a9591dbc57c" providerId="LiveId" clId="{025D549F-445A-462A-BCDF-6EE62F81CC2A}" dt="2024-04-30T03:47:09.218" v="3373" actId="478"/>
          <pc:sldLayoutMkLst>
            <pc:docMk/>
            <pc:sldMasterMk cId="695265991" sldId="2147483894"/>
            <pc:sldLayoutMk cId="2261964295" sldId="2147484039"/>
          </pc:sldLayoutMkLst>
          <pc:spChg chg="add del">
            <ac:chgData name="rajuahmed1162021@gmail.com" userId="30f68a9591dbc57c" providerId="LiveId" clId="{025D549F-445A-462A-BCDF-6EE62F81CC2A}" dt="2024-04-30T03:46:31.787" v="3354" actId="11529"/>
            <ac:spMkLst>
              <pc:docMk/>
              <pc:sldMasterMk cId="695265991" sldId="2147483894"/>
              <pc:sldLayoutMk cId="2261964295" sldId="2147484039"/>
              <ac:spMk id="2" creationId="{793A4F94-C47B-45D2-F652-828D31A3D623}"/>
            </ac:spMkLst>
          </pc:spChg>
          <pc:spChg chg="add del mod">
            <ac:chgData name="rajuahmed1162021@gmail.com" userId="30f68a9591dbc57c" providerId="LiveId" clId="{025D549F-445A-462A-BCDF-6EE62F81CC2A}" dt="2024-04-30T03:46:33.490" v="3355" actId="478"/>
            <ac:spMkLst>
              <pc:docMk/>
              <pc:sldMasterMk cId="695265991" sldId="2147483894"/>
              <pc:sldLayoutMk cId="2261964295" sldId="2147484039"/>
              <ac:spMk id="3" creationId="{44F414C1-C730-509E-39B0-10FE2C43BDB4}"/>
            </ac:spMkLst>
          </pc:spChg>
          <pc:spChg chg="add del">
            <ac:chgData name="rajuahmed1162021@gmail.com" userId="30f68a9591dbc57c" providerId="LiveId" clId="{025D549F-445A-462A-BCDF-6EE62F81CC2A}" dt="2024-04-30T03:46:41.282" v="3356" actId="11529"/>
            <ac:spMkLst>
              <pc:docMk/>
              <pc:sldMasterMk cId="695265991" sldId="2147483894"/>
              <pc:sldLayoutMk cId="2261964295" sldId="2147484039"/>
              <ac:spMk id="4" creationId="{261F1AB2-5860-8361-137A-742A5E8980A2}"/>
            </ac:spMkLst>
          </pc:spChg>
          <pc:spChg chg="add del mod ord">
            <ac:chgData name="rajuahmed1162021@gmail.com" userId="30f68a9591dbc57c" providerId="LiveId" clId="{025D549F-445A-462A-BCDF-6EE62F81CC2A}" dt="2024-04-30T03:46:46.436" v="3358"/>
            <ac:spMkLst>
              <pc:docMk/>
              <pc:sldMasterMk cId="695265991" sldId="2147483894"/>
              <pc:sldLayoutMk cId="2261964295" sldId="2147484039"/>
              <ac:spMk id="5" creationId="{D30963EB-4FB2-F139-C925-F3B1F10835B1}"/>
            </ac:spMkLst>
          </pc:spChg>
          <pc:spChg chg="del">
            <ac:chgData name="rajuahmed1162021@gmail.com" userId="30f68a9591dbc57c" providerId="LiveId" clId="{025D549F-445A-462A-BCDF-6EE62F81CC2A}" dt="2024-04-29T11:42:48.318" v="2892" actId="21"/>
            <ac:spMkLst>
              <pc:docMk/>
              <pc:sldMasterMk cId="695265991" sldId="2147483894"/>
              <pc:sldLayoutMk cId="2261964295" sldId="2147484039"/>
              <ac:spMk id="5" creationId="{D4F495D3-19F8-146C-D2E0-9721ED95E079}"/>
            </ac:spMkLst>
          </pc:spChg>
          <pc:spChg chg="mod">
            <ac:chgData name="rajuahmed1162021@gmail.com" userId="30f68a9591dbc57c" providerId="LiveId" clId="{025D549F-445A-462A-BCDF-6EE62F81CC2A}" dt="2024-04-30T03:46:57.221" v="3369" actId="404"/>
            <ac:spMkLst>
              <pc:docMk/>
              <pc:sldMasterMk cId="695265991" sldId="2147483894"/>
              <pc:sldLayoutMk cId="2261964295" sldId="2147484039"/>
              <ac:spMk id="6" creationId="{92CE85DA-A3B8-4D8B-5C5C-047C64BFECD1}"/>
            </ac:spMkLst>
          </pc:spChg>
          <pc:spChg chg="add mod ord">
            <ac:chgData name="rajuahmed1162021@gmail.com" userId="30f68a9591dbc57c" providerId="LiveId" clId="{025D549F-445A-462A-BCDF-6EE62F81CC2A}" dt="2024-04-30T03:47:07.554" v="3372" actId="167"/>
            <ac:spMkLst>
              <pc:docMk/>
              <pc:sldMasterMk cId="695265991" sldId="2147483894"/>
              <pc:sldLayoutMk cId="2261964295" sldId="2147484039"/>
              <ac:spMk id="7" creationId="{320A7B12-8BE5-91DD-DCD7-7DA151B0DDC1}"/>
            </ac:spMkLst>
          </pc:spChg>
          <pc:spChg chg="del">
            <ac:chgData name="rajuahmed1162021@gmail.com" userId="30f68a9591dbc57c" providerId="LiveId" clId="{025D549F-445A-462A-BCDF-6EE62F81CC2A}" dt="2024-04-29T11:42:45.467" v="2891" actId="478"/>
            <ac:spMkLst>
              <pc:docMk/>
              <pc:sldMasterMk cId="695265991" sldId="2147483894"/>
              <pc:sldLayoutMk cId="2261964295" sldId="2147484039"/>
              <ac:spMk id="10" creationId="{EF97B12B-CFFB-E61F-78FA-AE6646896516}"/>
            </ac:spMkLst>
          </pc:spChg>
          <pc:spChg chg="del">
            <ac:chgData name="rajuahmed1162021@gmail.com" userId="30f68a9591dbc57c" providerId="LiveId" clId="{025D549F-445A-462A-BCDF-6EE62F81CC2A}" dt="2024-04-29T11:42:45.467" v="2891" actId="478"/>
            <ac:spMkLst>
              <pc:docMk/>
              <pc:sldMasterMk cId="695265991" sldId="2147483894"/>
              <pc:sldLayoutMk cId="2261964295" sldId="2147484039"/>
              <ac:spMk id="11" creationId="{27420314-588D-88D0-A2A1-D221B7B43241}"/>
            </ac:spMkLst>
          </pc:spChg>
          <pc:picChg chg="add del mod">
            <ac:chgData name="rajuahmed1162021@gmail.com" userId="30f68a9591dbc57c" providerId="LiveId" clId="{025D549F-445A-462A-BCDF-6EE62F81CC2A}" dt="2024-04-30T03:46:46.436" v="3358"/>
            <ac:picMkLst>
              <pc:docMk/>
              <pc:sldMasterMk cId="695265991" sldId="2147483894"/>
              <pc:sldLayoutMk cId="2261964295" sldId="2147484039"/>
              <ac:picMk id="56" creationId="{C8FA55E7-EF7A-0339-EA42-E1163F2341FC}"/>
            </ac:picMkLst>
          </pc:picChg>
          <pc:picChg chg="add del mod">
            <ac:chgData name="rajuahmed1162021@gmail.com" userId="30f68a9591dbc57c" providerId="LiveId" clId="{025D549F-445A-462A-BCDF-6EE62F81CC2A}" dt="2024-04-30T03:47:09.218" v="3373" actId="478"/>
            <ac:picMkLst>
              <pc:docMk/>
              <pc:sldMasterMk cId="695265991" sldId="2147483894"/>
              <pc:sldLayoutMk cId="2261964295" sldId="2147484039"/>
              <ac:picMk id="69" creationId="{56E2DBB2-D76F-1E8C-6A86-DF3D6DD3A0B3}"/>
            </ac:picMkLst>
          </pc:picChg>
        </pc:sldLayoutChg>
        <pc:sldLayoutChg chg="addSp delSp modSp mod">
          <pc:chgData name="rajuahmed1162021@gmail.com" userId="30f68a9591dbc57c" providerId="LiveId" clId="{025D549F-445A-462A-BCDF-6EE62F81CC2A}" dt="2024-05-04T04:45:11.293" v="8416" actId="478"/>
          <pc:sldLayoutMkLst>
            <pc:docMk/>
            <pc:sldMasterMk cId="695265991" sldId="2147483894"/>
            <pc:sldLayoutMk cId="887367803" sldId="2147484044"/>
          </pc:sldLayoutMkLst>
          <pc:spChg chg="add mod ord">
            <ac:chgData name="rajuahmed1162021@gmail.com" userId="30f68a9591dbc57c" providerId="LiveId" clId="{025D549F-445A-462A-BCDF-6EE62F81CC2A}" dt="2024-05-04T04:45:09.708" v="8415" actId="14100"/>
            <ac:spMkLst>
              <pc:docMk/>
              <pc:sldMasterMk cId="695265991" sldId="2147483894"/>
              <pc:sldLayoutMk cId="887367803" sldId="2147484044"/>
              <ac:spMk id="2" creationId="{FFB71586-04C9-5989-0AE9-18F0F0A466A4}"/>
            </ac:spMkLst>
          </pc:spChg>
          <pc:spChg chg="del">
            <ac:chgData name="rajuahmed1162021@gmail.com" userId="30f68a9591dbc57c" providerId="LiveId" clId="{025D549F-445A-462A-BCDF-6EE62F81CC2A}" dt="2024-04-29T06:32:20.422" v="1561" actId="21"/>
            <ac:spMkLst>
              <pc:docMk/>
              <pc:sldMasterMk cId="695265991" sldId="2147483894"/>
              <pc:sldLayoutMk cId="887367803" sldId="2147484044"/>
              <ac:spMk id="3" creationId="{0B2F245A-C77D-9948-A3C5-783C861AFF60}"/>
            </ac:spMkLst>
          </pc:spChg>
          <pc:spChg chg="add del mod">
            <ac:chgData name="rajuahmed1162021@gmail.com" userId="30f68a9591dbc57c" providerId="LiveId" clId="{025D549F-445A-462A-BCDF-6EE62F81CC2A}" dt="2024-04-29T06:57:55.449" v="1942" actId="478"/>
            <ac:spMkLst>
              <pc:docMk/>
              <pc:sldMasterMk cId="695265991" sldId="2147483894"/>
              <pc:sldLayoutMk cId="887367803" sldId="2147484044"/>
              <ac:spMk id="108" creationId="{147114A9-64C3-E322-570B-F9DA5CEE199C}"/>
            </ac:spMkLst>
          </pc:spChg>
          <pc:picChg chg="add del mod">
            <ac:chgData name="rajuahmed1162021@gmail.com" userId="30f68a9591dbc57c" providerId="LiveId" clId="{025D549F-445A-462A-BCDF-6EE62F81CC2A}" dt="2024-05-04T04:45:11.293" v="8416" actId="478"/>
            <ac:picMkLst>
              <pc:docMk/>
              <pc:sldMasterMk cId="695265991" sldId="2147483894"/>
              <pc:sldLayoutMk cId="887367803" sldId="2147484044"/>
              <ac:picMk id="3" creationId="{165B80D7-2B0A-E770-5BEF-08FAEB94F8DA}"/>
            </ac:picMkLst>
          </pc:picChg>
        </pc:sldLayoutChg>
        <pc:sldLayoutChg chg="addSp delSp modSp mod">
          <pc:chgData name="rajuahmed1162021@gmail.com" userId="30f68a9591dbc57c" providerId="LiveId" clId="{025D549F-445A-462A-BCDF-6EE62F81CC2A}" dt="2024-04-29T09:49:09.081" v="2367" actId="478"/>
          <pc:sldLayoutMkLst>
            <pc:docMk/>
            <pc:sldMasterMk cId="695265991" sldId="2147483894"/>
            <pc:sldLayoutMk cId="2247934092" sldId="2147484061"/>
          </pc:sldLayoutMkLst>
          <pc:spChg chg="del">
            <ac:chgData name="rajuahmed1162021@gmail.com" userId="30f68a9591dbc57c" providerId="LiveId" clId="{025D549F-445A-462A-BCDF-6EE62F81CC2A}" dt="2024-04-29T08:55:46.064" v="2087" actId="21"/>
            <ac:spMkLst>
              <pc:docMk/>
              <pc:sldMasterMk cId="695265991" sldId="2147483894"/>
              <pc:sldLayoutMk cId="2247934092" sldId="2147484061"/>
              <ac:spMk id="2" creationId="{4689C82E-7115-E728-1F0B-699AABABFA9E}"/>
            </ac:spMkLst>
          </pc:spChg>
          <pc:spChg chg="add mod ord">
            <ac:chgData name="rajuahmed1162021@gmail.com" userId="30f68a9591dbc57c" providerId="LiveId" clId="{025D549F-445A-462A-BCDF-6EE62F81CC2A}" dt="2024-04-29T09:49:07.152" v="2366" actId="167"/>
            <ac:spMkLst>
              <pc:docMk/>
              <pc:sldMasterMk cId="695265991" sldId="2147483894"/>
              <pc:sldLayoutMk cId="2247934092" sldId="2147484061"/>
              <ac:spMk id="4" creationId="{71816C11-EDDC-8D32-8941-6EA28B7A5105}"/>
            </ac:spMkLst>
          </pc:spChg>
          <pc:picChg chg="add del mod">
            <ac:chgData name="rajuahmed1162021@gmail.com" userId="30f68a9591dbc57c" providerId="LiveId" clId="{025D549F-445A-462A-BCDF-6EE62F81CC2A}" dt="2024-04-29T09:49:09.081" v="2367" actId="478"/>
            <ac:picMkLst>
              <pc:docMk/>
              <pc:sldMasterMk cId="695265991" sldId="2147483894"/>
              <pc:sldLayoutMk cId="2247934092" sldId="2147484061"/>
              <ac:picMk id="3" creationId="{CEB148B1-7AD8-B52A-8887-D428CE518872}"/>
            </ac:picMkLst>
          </pc:picChg>
        </pc:sldLayoutChg>
        <pc:sldLayoutChg chg="addSp delSp modSp mod">
          <pc:chgData name="rajuahmed1162021@gmail.com" userId="30f68a9591dbc57c" providerId="LiveId" clId="{025D549F-445A-462A-BCDF-6EE62F81CC2A}" dt="2024-04-29T10:30:56.953" v="2695" actId="478"/>
          <pc:sldLayoutMkLst>
            <pc:docMk/>
            <pc:sldMasterMk cId="695265991" sldId="2147483894"/>
            <pc:sldLayoutMk cId="1054239880" sldId="2147484062"/>
          </pc:sldLayoutMkLst>
          <pc:spChg chg="del">
            <ac:chgData name="rajuahmed1162021@gmail.com" userId="30f68a9591dbc57c" providerId="LiveId" clId="{025D549F-445A-462A-BCDF-6EE62F81CC2A}" dt="2024-04-29T10:07:47.802" v="2618" actId="21"/>
            <ac:spMkLst>
              <pc:docMk/>
              <pc:sldMasterMk cId="695265991" sldId="2147483894"/>
              <pc:sldLayoutMk cId="1054239880" sldId="2147484062"/>
              <ac:spMk id="2" creationId="{DB0BCF1C-CB8E-1F7B-618E-BA7C8BA52591}"/>
            </ac:spMkLst>
          </pc:spChg>
          <pc:spChg chg="add mod ord">
            <ac:chgData name="rajuahmed1162021@gmail.com" userId="30f68a9591dbc57c" providerId="LiveId" clId="{025D549F-445A-462A-BCDF-6EE62F81CC2A}" dt="2024-04-29T10:30:55.094" v="2694" actId="167"/>
            <ac:spMkLst>
              <pc:docMk/>
              <pc:sldMasterMk cId="695265991" sldId="2147483894"/>
              <pc:sldLayoutMk cId="1054239880" sldId="2147484062"/>
              <ac:spMk id="4" creationId="{40959359-7F56-0E13-103B-9E683C540206}"/>
            </ac:spMkLst>
          </pc:spChg>
          <pc:picChg chg="add del mod">
            <ac:chgData name="rajuahmed1162021@gmail.com" userId="30f68a9591dbc57c" providerId="LiveId" clId="{025D549F-445A-462A-BCDF-6EE62F81CC2A}" dt="2024-04-29T10:30:56.953" v="2695" actId="478"/>
            <ac:picMkLst>
              <pc:docMk/>
              <pc:sldMasterMk cId="695265991" sldId="2147483894"/>
              <pc:sldLayoutMk cId="1054239880" sldId="2147484062"/>
              <ac:picMk id="3" creationId="{66E4350F-7758-1DC1-BF80-C53521065D4A}"/>
            </ac:picMkLst>
          </pc:picChg>
        </pc:sldLayoutChg>
        <pc:sldLayoutChg chg="addSp delSp modSp mod">
          <pc:chgData name="rajuahmed1162021@gmail.com" userId="30f68a9591dbc57c" providerId="LiveId" clId="{025D549F-445A-462A-BCDF-6EE62F81CC2A}" dt="2024-04-29T11:43:17.679" v="2899" actId="478"/>
          <pc:sldLayoutMkLst>
            <pc:docMk/>
            <pc:sldMasterMk cId="695265991" sldId="2147483894"/>
            <pc:sldLayoutMk cId="1158227368" sldId="2147484065"/>
          </pc:sldLayoutMkLst>
          <pc:spChg chg="add mod ord">
            <ac:chgData name="rajuahmed1162021@gmail.com" userId="30f68a9591dbc57c" providerId="LiveId" clId="{025D549F-445A-462A-BCDF-6EE62F81CC2A}" dt="2024-04-29T11:43:10.933" v="2898" actId="167"/>
            <ac:spMkLst>
              <pc:docMk/>
              <pc:sldMasterMk cId="695265991" sldId="2147483894"/>
              <pc:sldLayoutMk cId="1158227368" sldId="2147484065"/>
              <ac:spMk id="5" creationId="{D4F495D3-19F8-146C-D2E0-9721ED95E079}"/>
            </ac:spMkLst>
          </pc:spChg>
          <pc:spChg chg="del">
            <ac:chgData name="rajuahmed1162021@gmail.com" userId="30f68a9591dbc57c" providerId="LiveId" clId="{025D549F-445A-462A-BCDF-6EE62F81CC2A}" dt="2024-04-29T10:43:32.920" v="2777" actId="21"/>
            <ac:spMkLst>
              <pc:docMk/>
              <pc:sldMasterMk cId="695265991" sldId="2147483894"/>
              <pc:sldLayoutMk cId="1158227368" sldId="2147484065"/>
              <ac:spMk id="6" creationId="{EE444380-486E-E800-A23E-C0122265F581}"/>
            </ac:spMkLst>
          </pc:spChg>
          <pc:picChg chg="add del mod">
            <ac:chgData name="rajuahmed1162021@gmail.com" userId="30f68a9591dbc57c" providerId="LiveId" clId="{025D549F-445A-462A-BCDF-6EE62F81CC2A}" dt="2024-04-29T11:43:17.679" v="2899" actId="478"/>
            <ac:picMkLst>
              <pc:docMk/>
              <pc:sldMasterMk cId="695265991" sldId="2147483894"/>
              <pc:sldLayoutMk cId="1158227368" sldId="2147484065"/>
              <ac:picMk id="2" creationId="{E0F97575-A270-9F7A-96E9-EEAF377818E5}"/>
            </ac:picMkLst>
          </pc:picChg>
        </pc:sldLayoutChg>
        <pc:sldLayoutChg chg="addSp delSp modSp mod">
          <pc:chgData name="rajuahmed1162021@gmail.com" userId="30f68a9591dbc57c" providerId="LiveId" clId="{025D549F-445A-462A-BCDF-6EE62F81CC2A}" dt="2024-05-02T06:16:18.918" v="5110" actId="478"/>
          <pc:sldLayoutMkLst>
            <pc:docMk/>
            <pc:sldMasterMk cId="695265991" sldId="2147483894"/>
            <pc:sldLayoutMk cId="26973450" sldId="2147484066"/>
          </pc:sldLayoutMkLst>
          <pc:spChg chg="add mod ord">
            <ac:chgData name="rajuahmed1162021@gmail.com" userId="30f68a9591dbc57c" providerId="LiveId" clId="{025D549F-445A-462A-BCDF-6EE62F81CC2A}" dt="2024-05-02T06:15:57.351" v="5102" actId="571"/>
            <ac:spMkLst>
              <pc:docMk/>
              <pc:sldMasterMk cId="695265991" sldId="2147483894"/>
              <pc:sldLayoutMk cId="26973450" sldId="2147484066"/>
              <ac:spMk id="2" creationId="{2F8D81E3-A20A-4C2D-02DA-84B07EEA688D}"/>
            </ac:spMkLst>
          </pc:spChg>
          <pc:spChg chg="del">
            <ac:chgData name="rajuahmed1162021@gmail.com" userId="30f68a9591dbc57c" providerId="LiveId" clId="{025D549F-445A-462A-BCDF-6EE62F81CC2A}" dt="2024-04-30T04:19:53.187" v="3763" actId="478"/>
            <ac:spMkLst>
              <pc:docMk/>
              <pc:sldMasterMk cId="695265991" sldId="2147483894"/>
              <pc:sldLayoutMk cId="26973450" sldId="2147484066"/>
              <ac:spMk id="2" creationId="{4B95D32C-4B06-35B3-728C-3E00719ACF07}"/>
            </ac:spMkLst>
          </pc:spChg>
          <pc:spChg chg="add mod ord">
            <ac:chgData name="rajuahmed1162021@gmail.com" userId="30f68a9591dbc57c" providerId="LiveId" clId="{025D549F-445A-462A-BCDF-6EE62F81CC2A}" dt="2024-05-02T06:15:55.223" v="5098" actId="571"/>
            <ac:spMkLst>
              <pc:docMk/>
              <pc:sldMasterMk cId="695265991" sldId="2147483894"/>
              <pc:sldLayoutMk cId="26973450" sldId="2147484066"/>
              <ac:spMk id="3" creationId="{DD8B3E31-E55A-454E-6799-3B6A12420E6E}"/>
            </ac:spMkLst>
          </pc:spChg>
          <pc:spChg chg="add mod ord">
            <ac:chgData name="rajuahmed1162021@gmail.com" userId="30f68a9591dbc57c" providerId="LiveId" clId="{025D549F-445A-462A-BCDF-6EE62F81CC2A}" dt="2024-05-02T06:16:08.109" v="5105" actId="167"/>
            <ac:spMkLst>
              <pc:docMk/>
              <pc:sldMasterMk cId="695265991" sldId="2147483894"/>
              <pc:sldLayoutMk cId="26973450" sldId="2147484066"/>
              <ac:spMk id="4" creationId="{C2116DA7-2868-6FFF-A400-CFFD0C97B161}"/>
            </ac:spMkLst>
          </pc:spChg>
          <pc:spChg chg="add mod ord">
            <ac:chgData name="rajuahmed1162021@gmail.com" userId="30f68a9591dbc57c" providerId="LiveId" clId="{025D549F-445A-462A-BCDF-6EE62F81CC2A}" dt="2024-05-02T06:14:36.843" v="5079" actId="167"/>
            <ac:spMkLst>
              <pc:docMk/>
              <pc:sldMasterMk cId="695265991" sldId="2147483894"/>
              <pc:sldLayoutMk cId="26973450" sldId="2147484066"/>
              <ac:spMk id="5" creationId="{5F7F441F-1C05-DAC7-2047-5FF9DFB7074D}"/>
            </ac:spMkLst>
          </pc:spChg>
          <pc:spChg chg="add mod ord">
            <ac:chgData name="rajuahmed1162021@gmail.com" userId="30f68a9591dbc57c" providerId="LiveId" clId="{025D549F-445A-462A-BCDF-6EE62F81CC2A}" dt="2024-05-02T06:16:17.556" v="5109" actId="167"/>
            <ac:spMkLst>
              <pc:docMk/>
              <pc:sldMasterMk cId="695265991" sldId="2147483894"/>
              <pc:sldLayoutMk cId="26973450" sldId="2147484066"/>
              <ac:spMk id="6" creationId="{7B88AF84-EA47-AB6D-8BB5-8ECD5BA58AEA}"/>
            </ac:spMkLst>
          </pc:spChg>
          <pc:spChg chg="add del mod">
            <ac:chgData name="rajuahmed1162021@gmail.com" userId="30f68a9591dbc57c" providerId="LiveId" clId="{025D549F-445A-462A-BCDF-6EE62F81CC2A}" dt="2024-05-02T06:14:38.326" v="5080" actId="478"/>
            <ac:spMkLst>
              <pc:docMk/>
              <pc:sldMasterMk cId="695265991" sldId="2147483894"/>
              <pc:sldLayoutMk cId="26973450" sldId="2147484066"/>
              <ac:spMk id="286" creationId="{C3D4B5E7-D471-137F-BEE4-1C118A088022}"/>
            </ac:spMkLst>
          </pc:spChg>
          <pc:spChg chg="add del mod">
            <ac:chgData name="rajuahmed1162021@gmail.com" userId="30f68a9591dbc57c" providerId="LiveId" clId="{025D549F-445A-462A-BCDF-6EE62F81CC2A}" dt="2024-05-02T06:16:09.414" v="5106" actId="478"/>
            <ac:spMkLst>
              <pc:docMk/>
              <pc:sldMasterMk cId="695265991" sldId="2147483894"/>
              <pc:sldLayoutMk cId="26973450" sldId="2147484066"/>
              <ac:spMk id="287" creationId="{88124EE3-501D-20C8-5B4E-F835E55771FC}"/>
            </ac:spMkLst>
          </pc:spChg>
          <pc:spChg chg="add del mod">
            <ac:chgData name="rajuahmed1162021@gmail.com" userId="30f68a9591dbc57c" providerId="LiveId" clId="{025D549F-445A-462A-BCDF-6EE62F81CC2A}" dt="2024-05-02T06:16:18.918" v="5110" actId="478"/>
            <ac:spMkLst>
              <pc:docMk/>
              <pc:sldMasterMk cId="695265991" sldId="2147483894"/>
              <pc:sldLayoutMk cId="26973450" sldId="2147484066"/>
              <ac:spMk id="288" creationId="{8F289BFC-DF31-B90E-61CC-7006396A2386}"/>
            </ac:spMkLst>
          </pc:spChg>
        </pc:sldLayoutChg>
        <pc:sldLayoutChg chg="addSp delSp modSp mod">
          <pc:chgData name="rajuahmed1162021@gmail.com" userId="30f68a9591dbc57c" providerId="LiveId" clId="{025D549F-445A-462A-BCDF-6EE62F81CC2A}" dt="2024-05-04T05:00:01.340" v="8725" actId="478"/>
          <pc:sldLayoutMkLst>
            <pc:docMk/>
            <pc:sldMasterMk cId="695265991" sldId="2147483894"/>
            <pc:sldLayoutMk cId="4040083166" sldId="2147484070"/>
          </pc:sldLayoutMkLst>
          <pc:spChg chg="add mod ord">
            <ac:chgData name="rajuahmed1162021@gmail.com" userId="30f68a9591dbc57c" providerId="LiveId" clId="{025D549F-445A-462A-BCDF-6EE62F81CC2A}" dt="2024-05-04T04:59:59.271" v="8724" actId="554"/>
            <ac:spMkLst>
              <pc:docMk/>
              <pc:sldMasterMk cId="695265991" sldId="2147483894"/>
              <pc:sldLayoutMk cId="4040083166" sldId="2147484070"/>
              <ac:spMk id="2" creationId="{7BA25B06-B4DF-D9A6-671D-B56CFD9022F8}"/>
            </ac:spMkLst>
          </pc:spChg>
          <pc:spChg chg="del">
            <ac:chgData name="rajuahmed1162021@gmail.com" userId="30f68a9591dbc57c" providerId="LiveId" clId="{025D549F-445A-462A-BCDF-6EE62F81CC2A}" dt="2024-04-29T06:57:43.163" v="1937" actId="21"/>
            <ac:spMkLst>
              <pc:docMk/>
              <pc:sldMasterMk cId="695265991" sldId="2147483894"/>
              <pc:sldLayoutMk cId="4040083166" sldId="2147484070"/>
              <ac:spMk id="2" creationId="{FFB71586-04C9-5989-0AE9-18F0F0A466A4}"/>
            </ac:spMkLst>
          </pc:spChg>
          <pc:spChg chg="add del mod">
            <ac:chgData name="rajuahmed1162021@gmail.com" userId="30f68a9591dbc57c" providerId="LiveId" clId="{025D549F-445A-462A-BCDF-6EE62F81CC2A}" dt="2024-04-29T08:56:10.671" v="2093" actId="478"/>
            <ac:spMkLst>
              <pc:docMk/>
              <pc:sldMasterMk cId="695265991" sldId="2147483894"/>
              <pc:sldLayoutMk cId="4040083166" sldId="2147484070"/>
              <ac:spMk id="3" creationId="{A00CB5C4-7F90-776B-6CAA-364CB06A5119}"/>
            </ac:spMkLst>
          </pc:spChg>
          <pc:spChg chg="add mod ord">
            <ac:chgData name="rajuahmed1162021@gmail.com" userId="30f68a9591dbc57c" providerId="LiveId" clId="{025D549F-445A-462A-BCDF-6EE62F81CC2A}" dt="2024-05-04T04:59:59.271" v="8724" actId="554"/>
            <ac:spMkLst>
              <pc:docMk/>
              <pc:sldMasterMk cId="695265991" sldId="2147483894"/>
              <pc:sldLayoutMk cId="4040083166" sldId="2147484070"/>
              <ac:spMk id="4" creationId="{4689C82E-7115-E728-1F0B-699AABABFA9E}"/>
            </ac:spMkLst>
          </pc:spChg>
          <pc:spChg chg="add del mod">
            <ac:chgData name="rajuahmed1162021@gmail.com" userId="30f68a9591dbc57c" providerId="LiveId" clId="{025D549F-445A-462A-BCDF-6EE62F81CC2A}" dt="2024-05-04T04:58:38.877" v="8671" actId="478"/>
            <ac:spMkLst>
              <pc:docMk/>
              <pc:sldMasterMk cId="695265991" sldId="2147483894"/>
              <pc:sldLayoutMk cId="4040083166" sldId="2147484070"/>
              <ac:spMk id="5" creationId="{A9A7C8C9-E28B-C1CF-9E8A-308E34117CC8}"/>
            </ac:spMkLst>
          </pc:spChg>
          <pc:spChg chg="add del mod">
            <ac:chgData name="rajuahmed1162021@gmail.com" userId="30f68a9591dbc57c" providerId="LiveId" clId="{025D549F-445A-462A-BCDF-6EE62F81CC2A}" dt="2024-05-04T04:58:28.844" v="8667" actId="478"/>
            <ac:spMkLst>
              <pc:docMk/>
              <pc:sldMasterMk cId="695265991" sldId="2147483894"/>
              <pc:sldLayoutMk cId="4040083166" sldId="2147484070"/>
              <ac:spMk id="368" creationId="{A4DEC68E-67D6-6826-742F-59796AE7A0AD}"/>
            </ac:spMkLst>
          </pc:spChg>
          <pc:cxnChg chg="add del mod">
            <ac:chgData name="rajuahmed1162021@gmail.com" userId="30f68a9591dbc57c" providerId="LiveId" clId="{025D549F-445A-462A-BCDF-6EE62F81CC2A}" dt="2024-05-04T05:00:01.340" v="8725" actId="478"/>
            <ac:cxnSpMkLst>
              <pc:docMk/>
              <pc:sldMasterMk cId="695265991" sldId="2147483894"/>
              <pc:sldLayoutMk cId="4040083166" sldId="2147484070"/>
              <ac:cxnSpMk id="35" creationId="{109C2D60-426B-98BB-B659-19BFABAABFC3}"/>
            </ac:cxnSpMkLst>
          </pc:cxnChg>
        </pc:sldLayoutChg>
        <pc:sldLayoutChg chg="addSp delSp modSp mod">
          <pc:chgData name="rajuahmed1162021@gmail.com" userId="30f68a9591dbc57c" providerId="LiveId" clId="{025D549F-445A-462A-BCDF-6EE62F81CC2A}" dt="2024-05-04T05:14:47.626" v="8815" actId="478"/>
          <pc:sldLayoutMkLst>
            <pc:docMk/>
            <pc:sldMasterMk cId="695265991" sldId="2147483894"/>
            <pc:sldLayoutMk cId="1169985029" sldId="2147484071"/>
          </pc:sldLayoutMkLst>
          <pc:spChg chg="del">
            <ac:chgData name="rajuahmed1162021@gmail.com" userId="30f68a9591dbc57c" providerId="LiveId" clId="{025D549F-445A-462A-BCDF-6EE62F81CC2A}" dt="2024-04-29T09:48:43.419" v="2359" actId="478"/>
            <ac:spMkLst>
              <pc:docMk/>
              <pc:sldMasterMk cId="695265991" sldId="2147483894"/>
              <pc:sldLayoutMk cId="1169985029" sldId="2147484071"/>
              <ac:spMk id="2" creationId="{3D3A6DE1-51D6-C431-8489-0A0F6AE2BE63}"/>
            </ac:spMkLst>
          </pc:spChg>
          <pc:spChg chg="del">
            <ac:chgData name="rajuahmed1162021@gmail.com" userId="30f68a9591dbc57c" providerId="LiveId" clId="{025D549F-445A-462A-BCDF-6EE62F81CC2A}" dt="2024-04-29T09:48:45.148" v="2360" actId="21"/>
            <ac:spMkLst>
              <pc:docMk/>
              <pc:sldMasterMk cId="695265991" sldId="2147483894"/>
              <pc:sldLayoutMk cId="1169985029" sldId="2147484071"/>
              <ac:spMk id="4" creationId="{71816C11-EDDC-8D32-8941-6EA28B7A5105}"/>
            </ac:spMkLst>
          </pc:spChg>
          <pc:spChg chg="add mod ord">
            <ac:chgData name="rajuahmed1162021@gmail.com" userId="30f68a9591dbc57c" providerId="LiveId" clId="{025D549F-445A-462A-BCDF-6EE62F81CC2A}" dt="2024-05-04T05:14:41.453" v="8814" actId="555"/>
            <ac:spMkLst>
              <pc:docMk/>
              <pc:sldMasterMk cId="695265991" sldId="2147483894"/>
              <pc:sldLayoutMk cId="1169985029" sldId="2147484071"/>
              <ac:spMk id="6" creationId="{DB0BCF1C-CB8E-1F7B-618E-BA7C8BA52591}"/>
            </ac:spMkLst>
          </pc:spChg>
          <pc:spChg chg="add mod ord">
            <ac:chgData name="rajuahmed1162021@gmail.com" userId="30f68a9591dbc57c" providerId="LiveId" clId="{025D549F-445A-462A-BCDF-6EE62F81CC2A}" dt="2024-05-04T05:14:41.453" v="8814" actId="555"/>
            <ac:spMkLst>
              <pc:docMk/>
              <pc:sldMasterMk cId="695265991" sldId="2147483894"/>
              <pc:sldLayoutMk cId="1169985029" sldId="2147484071"/>
              <ac:spMk id="7" creationId="{95F62432-7235-116B-A355-F4AAB37404EB}"/>
            </ac:spMkLst>
          </pc:spChg>
          <pc:picChg chg="add del mod">
            <ac:chgData name="rajuahmed1162021@gmail.com" userId="30f68a9591dbc57c" providerId="LiveId" clId="{025D549F-445A-462A-BCDF-6EE62F81CC2A}" dt="2024-04-29T10:08:17.593" v="2629" actId="478"/>
            <ac:picMkLst>
              <pc:docMk/>
              <pc:sldMasterMk cId="695265991" sldId="2147483894"/>
              <pc:sldLayoutMk cId="1169985029" sldId="2147484071"/>
              <ac:picMk id="3" creationId="{DF7A6B4C-85BD-66D1-775E-034EF8F913FB}"/>
            </ac:picMkLst>
          </pc:picChg>
          <pc:picChg chg="add del mod">
            <ac:chgData name="rajuahmed1162021@gmail.com" userId="30f68a9591dbc57c" providerId="LiveId" clId="{025D549F-445A-462A-BCDF-6EE62F81CC2A}" dt="2024-04-29T10:08:08.184" v="2625" actId="478"/>
            <ac:picMkLst>
              <pc:docMk/>
              <pc:sldMasterMk cId="695265991" sldId="2147483894"/>
              <pc:sldLayoutMk cId="1169985029" sldId="2147484071"/>
              <ac:picMk id="5" creationId="{58EA0DEC-E17C-FF00-E52B-A57DFDC6601E}"/>
            </ac:picMkLst>
          </pc:picChg>
          <pc:cxnChg chg="add del mod">
            <ac:chgData name="rajuahmed1162021@gmail.com" userId="30f68a9591dbc57c" providerId="LiveId" clId="{025D549F-445A-462A-BCDF-6EE62F81CC2A}" dt="2024-05-04T05:14:47.626" v="8815" actId="478"/>
            <ac:cxnSpMkLst>
              <pc:docMk/>
              <pc:sldMasterMk cId="695265991" sldId="2147483894"/>
              <pc:sldLayoutMk cId="1169985029" sldId="2147484071"/>
              <ac:cxnSpMk id="5" creationId="{81A92445-6950-A197-4FD3-99327452CEAA}"/>
            </ac:cxnSpMkLst>
          </pc:cxnChg>
        </pc:sldLayoutChg>
        <pc:sldLayoutChg chg="addSp delSp modSp mod">
          <pc:chgData name="rajuahmed1162021@gmail.com" userId="30f68a9591dbc57c" providerId="LiveId" clId="{025D549F-445A-462A-BCDF-6EE62F81CC2A}" dt="2024-04-30T04:20:58.421" v="3784" actId="404"/>
          <pc:sldLayoutMkLst>
            <pc:docMk/>
            <pc:sldMasterMk cId="695265991" sldId="2147483894"/>
            <pc:sldLayoutMk cId="2913349870" sldId="2147484072"/>
          </pc:sldLayoutMkLst>
          <pc:spChg chg="add del mod">
            <ac:chgData name="rajuahmed1162021@gmail.com" userId="30f68a9591dbc57c" providerId="LiveId" clId="{025D549F-445A-462A-BCDF-6EE62F81CC2A}" dt="2024-04-30T04:20:33.898" v="3772"/>
            <ac:spMkLst>
              <pc:docMk/>
              <pc:sldMasterMk cId="695265991" sldId="2147483894"/>
              <pc:sldLayoutMk cId="2913349870" sldId="2147484072"/>
              <ac:spMk id="2" creationId="{3314CD8B-0F65-02F7-E1F8-803A7DFE4B02}"/>
            </ac:spMkLst>
          </pc:spChg>
          <pc:spChg chg="add del mod">
            <ac:chgData name="rajuahmed1162021@gmail.com" userId="30f68a9591dbc57c" providerId="LiveId" clId="{025D549F-445A-462A-BCDF-6EE62F81CC2A}" dt="2024-04-30T04:20:45.689" v="3775"/>
            <ac:spMkLst>
              <pc:docMk/>
              <pc:sldMasterMk cId="695265991" sldId="2147483894"/>
              <pc:sldLayoutMk cId="2913349870" sldId="2147484072"/>
              <ac:spMk id="3" creationId="{35642053-A1C6-420A-F2B2-E17AD313B0F8}"/>
            </ac:spMkLst>
          </pc:spChg>
          <pc:spChg chg="del">
            <ac:chgData name="rajuahmed1162021@gmail.com" userId="30f68a9591dbc57c" providerId="LiveId" clId="{025D549F-445A-462A-BCDF-6EE62F81CC2A}" dt="2024-04-29T11:51:45.450" v="3048" actId="21"/>
            <ac:spMkLst>
              <pc:docMk/>
              <pc:sldMasterMk cId="695265991" sldId="2147483894"/>
              <pc:sldLayoutMk cId="2913349870" sldId="2147484072"/>
              <ac:spMk id="3" creationId="{9DF4C49E-7AAC-0914-C8D1-8AC12828A5FD}"/>
            </ac:spMkLst>
          </pc:spChg>
          <pc:spChg chg="add del mod">
            <ac:chgData name="rajuahmed1162021@gmail.com" userId="30f68a9591dbc57c" providerId="LiveId" clId="{025D549F-445A-462A-BCDF-6EE62F81CC2A}" dt="2024-04-30T04:20:22.625" v="3769"/>
            <ac:spMkLst>
              <pc:docMk/>
              <pc:sldMasterMk cId="695265991" sldId="2147483894"/>
              <pc:sldLayoutMk cId="2913349870" sldId="2147484072"/>
              <ac:spMk id="4" creationId="{563C2B42-E15D-1ED1-F1E9-F8C89A0FB18E}"/>
            </ac:spMkLst>
          </pc:spChg>
          <pc:spChg chg="add del mod">
            <ac:chgData name="rajuahmed1162021@gmail.com" userId="30f68a9591dbc57c" providerId="LiveId" clId="{025D549F-445A-462A-BCDF-6EE62F81CC2A}" dt="2024-04-30T04:20:09.385" v="3766"/>
            <ac:spMkLst>
              <pc:docMk/>
              <pc:sldMasterMk cId="695265991" sldId="2147483894"/>
              <pc:sldLayoutMk cId="2913349870" sldId="2147484072"/>
              <ac:spMk id="5" creationId="{9D897FB5-BE09-1908-F3C0-B1B3C8362B35}"/>
            </ac:spMkLst>
          </pc:spChg>
          <pc:spChg chg="add del">
            <ac:chgData name="rajuahmed1162021@gmail.com" userId="30f68a9591dbc57c" providerId="LiveId" clId="{025D549F-445A-462A-BCDF-6EE62F81CC2A}" dt="2024-04-30T04:20:00.577" v="3764" actId="11529"/>
            <ac:spMkLst>
              <pc:docMk/>
              <pc:sldMasterMk cId="695265991" sldId="2147483894"/>
              <pc:sldLayoutMk cId="2913349870" sldId="2147484072"/>
              <ac:spMk id="6" creationId="{51EA06A3-3F7A-2E50-8D48-A08467F5CFC0}"/>
            </ac:spMkLst>
          </pc:spChg>
          <pc:spChg chg="add del mod ord">
            <ac:chgData name="rajuahmed1162021@gmail.com" userId="30f68a9591dbc57c" providerId="LiveId" clId="{025D549F-445A-462A-BCDF-6EE62F81CC2A}" dt="2024-04-30T04:20:09.385" v="3766"/>
            <ac:spMkLst>
              <pc:docMk/>
              <pc:sldMasterMk cId="695265991" sldId="2147483894"/>
              <pc:sldLayoutMk cId="2913349870" sldId="2147484072"/>
              <ac:spMk id="7" creationId="{71B729B3-47B0-7C0F-AF3D-59F6EA4433BB}"/>
            </ac:spMkLst>
          </pc:spChg>
          <pc:spChg chg="mod">
            <ac:chgData name="rajuahmed1162021@gmail.com" userId="30f68a9591dbc57c" providerId="LiveId" clId="{025D549F-445A-462A-BCDF-6EE62F81CC2A}" dt="2024-04-30T04:20:58.421" v="3784" actId="404"/>
            <ac:spMkLst>
              <pc:docMk/>
              <pc:sldMasterMk cId="695265991" sldId="2147483894"/>
              <pc:sldLayoutMk cId="2913349870" sldId="2147484072"/>
              <ac:spMk id="8" creationId="{BFA55C33-0D28-E026-D214-3E35503EC352}"/>
            </ac:spMkLst>
          </pc:spChg>
          <pc:spChg chg="add del">
            <ac:chgData name="rajuahmed1162021@gmail.com" userId="30f68a9591dbc57c" providerId="LiveId" clId="{025D549F-445A-462A-BCDF-6EE62F81CC2A}" dt="2024-04-30T04:20:16.457" v="3767" actId="11529"/>
            <ac:spMkLst>
              <pc:docMk/>
              <pc:sldMasterMk cId="695265991" sldId="2147483894"/>
              <pc:sldLayoutMk cId="2913349870" sldId="2147484072"/>
              <ac:spMk id="9" creationId="{CF3ECFE4-0245-C2C2-8EE3-AFF624DF5262}"/>
            </ac:spMkLst>
          </pc:spChg>
          <pc:spChg chg="add del mod ord">
            <ac:chgData name="rajuahmed1162021@gmail.com" userId="30f68a9591dbc57c" providerId="LiveId" clId="{025D549F-445A-462A-BCDF-6EE62F81CC2A}" dt="2024-04-30T04:20:22.625" v="3769"/>
            <ac:spMkLst>
              <pc:docMk/>
              <pc:sldMasterMk cId="695265991" sldId="2147483894"/>
              <pc:sldLayoutMk cId="2913349870" sldId="2147484072"/>
              <ac:spMk id="10" creationId="{C8C7BB6D-F464-0A1C-4ADA-281B178EE2C8}"/>
            </ac:spMkLst>
          </pc:spChg>
          <pc:spChg chg="mod">
            <ac:chgData name="rajuahmed1162021@gmail.com" userId="30f68a9591dbc57c" providerId="LiveId" clId="{025D549F-445A-462A-BCDF-6EE62F81CC2A}" dt="2024-04-30T04:20:58.421" v="3784" actId="404"/>
            <ac:spMkLst>
              <pc:docMk/>
              <pc:sldMasterMk cId="695265991" sldId="2147483894"/>
              <pc:sldLayoutMk cId="2913349870" sldId="2147484072"/>
              <ac:spMk id="11" creationId="{45CC4660-6F79-993A-969E-C6E51AAD05F0}"/>
            </ac:spMkLst>
          </pc:spChg>
          <pc:spChg chg="add del">
            <ac:chgData name="rajuahmed1162021@gmail.com" userId="30f68a9591dbc57c" providerId="LiveId" clId="{025D549F-445A-462A-BCDF-6EE62F81CC2A}" dt="2024-04-30T04:20:27.993" v="3770" actId="11529"/>
            <ac:spMkLst>
              <pc:docMk/>
              <pc:sldMasterMk cId="695265991" sldId="2147483894"/>
              <pc:sldLayoutMk cId="2913349870" sldId="2147484072"/>
              <ac:spMk id="12" creationId="{B7C43238-5ACC-CAA1-6A07-843EE952BB13}"/>
            </ac:spMkLst>
          </pc:spChg>
          <pc:spChg chg="add del mod ord">
            <ac:chgData name="rajuahmed1162021@gmail.com" userId="30f68a9591dbc57c" providerId="LiveId" clId="{025D549F-445A-462A-BCDF-6EE62F81CC2A}" dt="2024-04-30T04:20:33.898" v="3772"/>
            <ac:spMkLst>
              <pc:docMk/>
              <pc:sldMasterMk cId="695265991" sldId="2147483894"/>
              <pc:sldLayoutMk cId="2913349870" sldId="2147484072"/>
              <ac:spMk id="13" creationId="{C411E016-7507-D8DA-A708-02F949AEA2CA}"/>
            </ac:spMkLst>
          </pc:spChg>
          <pc:spChg chg="mod">
            <ac:chgData name="rajuahmed1162021@gmail.com" userId="30f68a9591dbc57c" providerId="LiveId" clId="{025D549F-445A-462A-BCDF-6EE62F81CC2A}" dt="2024-04-30T04:20:58.421" v="3784" actId="404"/>
            <ac:spMkLst>
              <pc:docMk/>
              <pc:sldMasterMk cId="695265991" sldId="2147483894"/>
              <pc:sldLayoutMk cId="2913349870" sldId="2147484072"/>
              <ac:spMk id="14" creationId="{6C8A9055-E035-807F-2B50-34F9EAE0CA6D}"/>
            </ac:spMkLst>
          </pc:spChg>
          <pc:spChg chg="add del">
            <ac:chgData name="rajuahmed1162021@gmail.com" userId="30f68a9591dbc57c" providerId="LiveId" clId="{025D549F-445A-462A-BCDF-6EE62F81CC2A}" dt="2024-04-30T04:20:39.113" v="3773" actId="11529"/>
            <ac:spMkLst>
              <pc:docMk/>
              <pc:sldMasterMk cId="695265991" sldId="2147483894"/>
              <pc:sldLayoutMk cId="2913349870" sldId="2147484072"/>
              <ac:spMk id="15" creationId="{8A68F6AA-E225-7D7E-6235-33D1E78DC016}"/>
            </ac:spMkLst>
          </pc:spChg>
          <pc:spChg chg="add del mod ord">
            <ac:chgData name="rajuahmed1162021@gmail.com" userId="30f68a9591dbc57c" providerId="LiveId" clId="{025D549F-445A-462A-BCDF-6EE62F81CC2A}" dt="2024-04-30T04:20:45.689" v="3775"/>
            <ac:spMkLst>
              <pc:docMk/>
              <pc:sldMasterMk cId="695265991" sldId="2147483894"/>
              <pc:sldLayoutMk cId="2913349870" sldId="2147484072"/>
              <ac:spMk id="16" creationId="{3EBFE9DD-5CF7-AA8D-E80A-6D90EBFDDE33}"/>
            </ac:spMkLst>
          </pc:spChg>
          <pc:spChg chg="mod">
            <ac:chgData name="rajuahmed1162021@gmail.com" userId="30f68a9591dbc57c" providerId="LiveId" clId="{025D549F-445A-462A-BCDF-6EE62F81CC2A}" dt="2024-04-30T04:20:58.421" v="3784" actId="404"/>
            <ac:spMkLst>
              <pc:docMk/>
              <pc:sldMasterMk cId="695265991" sldId="2147483894"/>
              <pc:sldLayoutMk cId="2913349870" sldId="2147484072"/>
              <ac:spMk id="17" creationId="{8E3E59AF-4898-644B-33BC-CDBE607429B7}"/>
            </ac:spMkLst>
          </pc:spChg>
        </pc:sldLayoutChg>
        <pc:sldLayoutChg chg="addSp delSp modSp mod">
          <pc:chgData name="rajuahmed1162021@gmail.com" userId="30f68a9591dbc57c" providerId="LiveId" clId="{025D549F-445A-462A-BCDF-6EE62F81CC2A}" dt="2024-04-29T11:52:58.987" v="3077" actId="478"/>
          <pc:sldLayoutMkLst>
            <pc:docMk/>
            <pc:sldMasterMk cId="695265991" sldId="2147483894"/>
            <pc:sldLayoutMk cId="2862180934" sldId="2147484073"/>
          </pc:sldLayoutMkLst>
          <pc:spChg chg="del">
            <ac:chgData name="rajuahmed1162021@gmail.com" userId="30f68a9591dbc57c" providerId="LiveId" clId="{025D549F-445A-462A-BCDF-6EE62F81CC2A}" dt="2024-04-29T11:42:40.719" v="2890" actId="478"/>
            <ac:spMkLst>
              <pc:docMk/>
              <pc:sldMasterMk cId="695265991" sldId="2147483894"/>
              <pc:sldLayoutMk cId="2862180934" sldId="2147484073"/>
              <ac:spMk id="6" creationId="{EE7B1CF5-6F41-5035-A3B1-0EDE42F1E8E2}"/>
            </ac:spMkLst>
          </pc:spChg>
          <pc:spChg chg="del">
            <ac:chgData name="rajuahmed1162021@gmail.com" userId="30f68a9591dbc57c" providerId="LiveId" clId="{025D549F-445A-462A-BCDF-6EE62F81CC2A}" dt="2024-04-29T11:42:40.719" v="2890" actId="478"/>
            <ac:spMkLst>
              <pc:docMk/>
              <pc:sldMasterMk cId="695265991" sldId="2147483894"/>
              <pc:sldLayoutMk cId="2862180934" sldId="2147484073"/>
              <ac:spMk id="7" creationId="{6616A885-D959-D5CC-B4B5-5F756AEAEECF}"/>
            </ac:spMkLst>
          </pc:spChg>
          <pc:spChg chg="add mod ord">
            <ac:chgData name="rajuahmed1162021@gmail.com" userId="30f68a9591dbc57c" providerId="LiveId" clId="{025D549F-445A-462A-BCDF-6EE62F81CC2A}" dt="2024-04-29T11:52:20.651" v="3064" actId="167"/>
            <ac:spMkLst>
              <pc:docMk/>
              <pc:sldMasterMk cId="695265991" sldId="2147483894"/>
              <pc:sldLayoutMk cId="2862180934" sldId="2147484073"/>
              <ac:spMk id="8" creationId="{9DF4C49E-7AAC-0914-C8D1-8AC12828A5FD}"/>
            </ac:spMkLst>
          </pc:spChg>
          <pc:spChg chg="del">
            <ac:chgData name="rajuahmed1162021@gmail.com" userId="30f68a9591dbc57c" providerId="LiveId" clId="{025D549F-445A-462A-BCDF-6EE62F81CC2A}" dt="2024-04-29T11:42:40.719" v="2890" actId="478"/>
            <ac:spMkLst>
              <pc:docMk/>
              <pc:sldMasterMk cId="695265991" sldId="2147483894"/>
              <pc:sldLayoutMk cId="2862180934" sldId="2147484073"/>
              <ac:spMk id="9" creationId="{9D363E2F-3068-5810-FB50-4D12583AE8BF}"/>
            </ac:spMkLst>
          </pc:spChg>
          <pc:spChg chg="add mod ord">
            <ac:chgData name="rajuahmed1162021@gmail.com" userId="30f68a9591dbc57c" providerId="LiveId" clId="{025D549F-445A-462A-BCDF-6EE62F81CC2A}" dt="2024-04-29T11:52:30.950" v="3068" actId="167"/>
            <ac:spMkLst>
              <pc:docMk/>
              <pc:sldMasterMk cId="695265991" sldId="2147483894"/>
              <pc:sldLayoutMk cId="2862180934" sldId="2147484073"/>
              <ac:spMk id="10" creationId="{456BB344-7CDD-3CB5-EB6E-29BC2DAD7E97}"/>
            </ac:spMkLst>
          </pc:spChg>
          <pc:spChg chg="add mod ord">
            <ac:chgData name="rajuahmed1162021@gmail.com" userId="30f68a9591dbc57c" providerId="LiveId" clId="{025D549F-445A-462A-BCDF-6EE62F81CC2A}" dt="2024-04-29T11:52:43.305" v="3072" actId="167"/>
            <ac:spMkLst>
              <pc:docMk/>
              <pc:sldMasterMk cId="695265991" sldId="2147483894"/>
              <pc:sldLayoutMk cId="2862180934" sldId="2147484073"/>
              <ac:spMk id="11" creationId="{B3C52131-7394-7CE6-4982-45B7331B5C76}"/>
            </ac:spMkLst>
          </pc:spChg>
          <pc:spChg chg="add mod ord">
            <ac:chgData name="rajuahmed1162021@gmail.com" userId="30f68a9591dbc57c" providerId="LiveId" clId="{025D549F-445A-462A-BCDF-6EE62F81CC2A}" dt="2024-04-29T11:52:57.194" v="3076" actId="167"/>
            <ac:spMkLst>
              <pc:docMk/>
              <pc:sldMasterMk cId="695265991" sldId="2147483894"/>
              <pc:sldLayoutMk cId="2862180934" sldId="2147484073"/>
              <ac:spMk id="12" creationId="{CDFB90F5-6296-286D-24A8-049089451549}"/>
            </ac:spMkLst>
          </pc:spChg>
          <pc:picChg chg="add del mod">
            <ac:chgData name="rajuahmed1162021@gmail.com" userId="30f68a9591dbc57c" providerId="LiveId" clId="{025D549F-445A-462A-BCDF-6EE62F81CC2A}" dt="2024-04-29T11:52:58.987" v="3077" actId="478"/>
            <ac:picMkLst>
              <pc:docMk/>
              <pc:sldMasterMk cId="695265991" sldId="2147483894"/>
              <pc:sldLayoutMk cId="2862180934" sldId="2147484073"/>
              <ac:picMk id="2" creationId="{F75ADFBF-4D53-0C6B-02BE-59664441C090}"/>
            </ac:picMkLst>
          </pc:picChg>
          <pc:picChg chg="add del mod">
            <ac:chgData name="rajuahmed1162021@gmail.com" userId="30f68a9591dbc57c" providerId="LiveId" clId="{025D549F-445A-462A-BCDF-6EE62F81CC2A}" dt="2024-04-29T11:52:44.875" v="3073" actId="478"/>
            <ac:picMkLst>
              <pc:docMk/>
              <pc:sldMasterMk cId="695265991" sldId="2147483894"/>
              <pc:sldLayoutMk cId="2862180934" sldId="2147484073"/>
              <ac:picMk id="3" creationId="{E57304CB-52C5-3D58-D9F5-D1C799EBDB0B}"/>
            </ac:picMkLst>
          </pc:picChg>
          <pc:picChg chg="add del mod">
            <ac:chgData name="rajuahmed1162021@gmail.com" userId="30f68a9591dbc57c" providerId="LiveId" clId="{025D549F-445A-462A-BCDF-6EE62F81CC2A}" dt="2024-04-29T11:52:32.571" v="3069" actId="478"/>
            <ac:picMkLst>
              <pc:docMk/>
              <pc:sldMasterMk cId="695265991" sldId="2147483894"/>
              <pc:sldLayoutMk cId="2862180934" sldId="2147484073"/>
              <ac:picMk id="4" creationId="{878EE0A8-3A67-F9BB-FF2D-D96E2858E6CA}"/>
            </ac:picMkLst>
          </pc:picChg>
          <pc:picChg chg="add del mod">
            <ac:chgData name="rajuahmed1162021@gmail.com" userId="30f68a9591dbc57c" providerId="LiveId" clId="{025D549F-445A-462A-BCDF-6EE62F81CC2A}" dt="2024-04-29T11:52:22.444" v="3065" actId="478"/>
            <ac:picMkLst>
              <pc:docMk/>
              <pc:sldMasterMk cId="695265991" sldId="2147483894"/>
              <pc:sldLayoutMk cId="2862180934" sldId="2147484073"/>
              <ac:picMk id="5" creationId="{B08E27FF-BCF2-80E7-BB28-5C7FA9033EDF}"/>
            </ac:picMkLst>
          </pc:picChg>
        </pc:sldLayoutChg>
        <pc:sldLayoutChg chg="addSp delSp modSp mod">
          <pc:chgData name="rajuahmed1162021@gmail.com" userId="30f68a9591dbc57c" providerId="LiveId" clId="{025D549F-445A-462A-BCDF-6EE62F81CC2A}" dt="2024-04-29T05:58:52.988" v="1178" actId="478"/>
          <pc:sldLayoutMkLst>
            <pc:docMk/>
            <pc:sldMasterMk cId="695265991" sldId="2147483894"/>
            <pc:sldLayoutMk cId="3200319386" sldId="2147484074"/>
          </pc:sldLayoutMkLst>
          <pc:spChg chg="add mod ord">
            <ac:chgData name="rajuahmed1162021@gmail.com" userId="30f68a9591dbc57c" providerId="LiveId" clId="{025D549F-445A-462A-BCDF-6EE62F81CC2A}" dt="2024-04-29T05:58:51.011" v="1177" actId="167"/>
            <ac:spMkLst>
              <pc:docMk/>
              <pc:sldMasterMk cId="695265991" sldId="2147483894"/>
              <pc:sldLayoutMk cId="3200319386" sldId="2147484074"/>
              <ac:spMk id="4" creationId="{0D35BBF5-9A8B-B364-A5F9-7F5691006A42}"/>
            </ac:spMkLst>
          </pc:spChg>
          <pc:spChg chg="add del mod">
            <ac:chgData name="rajuahmed1162021@gmail.com" userId="30f68a9591dbc57c" providerId="LiveId" clId="{025D549F-445A-462A-BCDF-6EE62F81CC2A}" dt="2024-04-29T05:58:52.988" v="1178" actId="478"/>
            <ac:spMkLst>
              <pc:docMk/>
              <pc:sldMasterMk cId="695265991" sldId="2147483894"/>
              <pc:sldLayoutMk cId="3200319386" sldId="2147484074"/>
              <ac:spMk id="8" creationId="{3080A8EB-D055-0599-DA6D-C1ACD02A8EB5}"/>
            </ac:spMkLst>
          </pc:spChg>
          <pc:spChg chg="del">
            <ac:chgData name="rajuahmed1162021@gmail.com" userId="30f68a9591dbc57c" providerId="LiveId" clId="{025D549F-445A-462A-BCDF-6EE62F81CC2A}" dt="2024-04-29T04:56:30.050" v="407" actId="478"/>
            <ac:spMkLst>
              <pc:docMk/>
              <pc:sldMasterMk cId="695265991" sldId="2147483894"/>
              <pc:sldLayoutMk cId="3200319386" sldId="2147484074"/>
              <ac:spMk id="21" creationId="{C0E8B0DF-9092-0873-1886-6C8ACD056DF1}"/>
            </ac:spMkLst>
          </pc:spChg>
        </pc:sldLayoutChg>
        <pc:sldLayoutChg chg="addSp delSp modSp mod">
          <pc:chgData name="rajuahmed1162021@gmail.com" userId="30f68a9591dbc57c" providerId="LiveId" clId="{025D549F-445A-462A-BCDF-6EE62F81CC2A}" dt="2024-05-04T08:30:48.767" v="9925" actId="478"/>
          <pc:sldLayoutMkLst>
            <pc:docMk/>
            <pc:sldMasterMk cId="695265991" sldId="2147483894"/>
            <pc:sldLayoutMk cId="3648192853" sldId="2147484075"/>
          </pc:sldLayoutMkLst>
          <pc:spChg chg="add del">
            <ac:chgData name="rajuahmed1162021@gmail.com" userId="30f68a9591dbc57c" providerId="LiveId" clId="{025D549F-445A-462A-BCDF-6EE62F81CC2A}" dt="2024-05-04T08:28:33.205" v="9906" actId="11529"/>
            <ac:spMkLst>
              <pc:docMk/>
              <pc:sldMasterMk cId="695265991" sldId="2147483894"/>
              <pc:sldLayoutMk cId="3648192853" sldId="2147484075"/>
              <ac:spMk id="2" creationId="{2B6CBBC2-934E-744A-C521-25191E0B6B4E}"/>
            </ac:spMkLst>
          </pc:spChg>
          <pc:spChg chg="add del mod ord">
            <ac:chgData name="rajuahmed1162021@gmail.com" userId="30f68a9591dbc57c" providerId="LiveId" clId="{025D549F-445A-462A-BCDF-6EE62F81CC2A}" dt="2024-05-04T08:28:40.406" v="9908"/>
            <ac:spMkLst>
              <pc:docMk/>
              <pc:sldMasterMk cId="695265991" sldId="2147483894"/>
              <pc:sldLayoutMk cId="3648192853" sldId="2147484075"/>
              <ac:spMk id="3" creationId="{FD2E5888-619E-2B61-E2B0-F8815C310D75}"/>
            </ac:spMkLst>
          </pc:spChg>
          <pc:spChg chg="del mod">
            <ac:chgData name="rajuahmed1162021@gmail.com" userId="30f68a9591dbc57c" providerId="LiveId" clId="{025D549F-445A-462A-BCDF-6EE62F81CC2A}" dt="2024-05-04T08:30:48.767" v="9925" actId="478"/>
            <ac:spMkLst>
              <pc:docMk/>
              <pc:sldMasterMk cId="695265991" sldId="2147483894"/>
              <pc:sldLayoutMk cId="3648192853" sldId="2147484075"/>
              <ac:spMk id="4" creationId="{C928F901-60C1-B9E5-3B4D-22775F888366}"/>
            </ac:spMkLst>
          </pc:spChg>
          <pc:spChg chg="del">
            <ac:chgData name="rajuahmed1162021@gmail.com" userId="30f68a9591dbc57c" providerId="LiveId" clId="{025D549F-445A-462A-BCDF-6EE62F81CC2A}" dt="2024-05-02T09:29:19.612" v="6550" actId="21"/>
            <ac:spMkLst>
              <pc:docMk/>
              <pc:sldMasterMk cId="695265991" sldId="2147483894"/>
              <pc:sldLayoutMk cId="3648192853" sldId="2147484075"/>
              <ac:spMk id="5" creationId="{45815D6F-22A8-6047-F835-B73DB8F6222F}"/>
            </ac:spMkLst>
          </pc:spChg>
          <pc:spChg chg="del">
            <ac:chgData name="rajuahmed1162021@gmail.com" userId="30f68a9591dbc57c" providerId="LiveId" clId="{025D549F-445A-462A-BCDF-6EE62F81CC2A}" dt="2024-05-02T09:29:16.631" v="6549" actId="478"/>
            <ac:spMkLst>
              <pc:docMk/>
              <pc:sldMasterMk cId="695265991" sldId="2147483894"/>
              <pc:sldLayoutMk cId="3648192853" sldId="2147484075"/>
              <ac:spMk id="6" creationId="{F958E669-A323-7051-50E9-9B2DCE2CBA68}"/>
            </ac:spMkLst>
          </pc:spChg>
          <pc:spChg chg="del">
            <ac:chgData name="rajuahmed1162021@gmail.com" userId="30f68a9591dbc57c" providerId="LiveId" clId="{025D549F-445A-462A-BCDF-6EE62F81CC2A}" dt="2024-05-02T09:29:16.631" v="6549" actId="478"/>
            <ac:spMkLst>
              <pc:docMk/>
              <pc:sldMasterMk cId="695265991" sldId="2147483894"/>
              <pc:sldLayoutMk cId="3648192853" sldId="2147484075"/>
              <ac:spMk id="7" creationId="{238F742F-9DC6-84E5-30E5-3504368B8951}"/>
            </ac:spMkLst>
          </pc:spChg>
          <pc:spChg chg="add mod ord">
            <ac:chgData name="rajuahmed1162021@gmail.com" userId="30f68a9591dbc57c" providerId="LiveId" clId="{025D549F-445A-462A-BCDF-6EE62F81CC2A}" dt="2024-05-04T08:30:46.371" v="9924" actId="167"/>
            <ac:spMkLst>
              <pc:docMk/>
              <pc:sldMasterMk cId="695265991" sldId="2147483894"/>
              <pc:sldLayoutMk cId="3648192853" sldId="2147484075"/>
              <ac:spMk id="8" creationId="{7B9FB081-3201-BE58-0146-560868429DB7}"/>
            </ac:spMkLst>
          </pc:spChg>
          <pc:spChg chg="add mod ord">
            <ac:chgData name="rajuahmed1162021@gmail.com" userId="30f68a9591dbc57c" providerId="LiveId" clId="{025D549F-445A-462A-BCDF-6EE62F81CC2A}" dt="2024-05-02T09:41:51.548" v="6787" actId="167"/>
            <ac:spMkLst>
              <pc:docMk/>
              <pc:sldMasterMk cId="695265991" sldId="2147483894"/>
              <pc:sldLayoutMk cId="3648192853" sldId="2147484075"/>
              <ac:spMk id="9" creationId="{45631731-11B0-F490-0554-1C963627BE03}"/>
            </ac:spMkLst>
          </pc:spChg>
          <pc:spChg chg="add mod ord">
            <ac:chgData name="rajuahmed1162021@gmail.com" userId="30f68a9591dbc57c" providerId="LiveId" clId="{025D549F-445A-462A-BCDF-6EE62F81CC2A}" dt="2024-05-02T09:42:13.691" v="6795" actId="167"/>
            <ac:spMkLst>
              <pc:docMk/>
              <pc:sldMasterMk cId="695265991" sldId="2147483894"/>
              <pc:sldLayoutMk cId="3648192853" sldId="2147484075"/>
              <ac:spMk id="10" creationId="{5FB0ED4F-F8CC-E5F3-21F9-0888932CB7C0}"/>
            </ac:spMkLst>
          </pc:spChg>
          <pc:spChg chg="add del mod">
            <ac:chgData name="rajuahmed1162021@gmail.com" userId="30f68a9591dbc57c" providerId="LiveId" clId="{025D549F-445A-462A-BCDF-6EE62F81CC2A}" dt="2024-05-04T08:28:40.406" v="9908"/>
            <ac:spMkLst>
              <pc:docMk/>
              <pc:sldMasterMk cId="695265991" sldId="2147483894"/>
              <pc:sldLayoutMk cId="3648192853" sldId="2147484075"/>
              <ac:spMk id="12" creationId="{59DCFBE6-ED4C-07D6-4069-E5D34331CBED}"/>
            </ac:spMkLst>
          </pc:spChg>
          <pc:picChg chg="add del mod">
            <ac:chgData name="rajuahmed1162021@gmail.com" userId="30f68a9591dbc57c" providerId="LiveId" clId="{025D549F-445A-462A-BCDF-6EE62F81CC2A}" dt="2024-05-02T09:42:15.511" v="6796" actId="478"/>
            <ac:picMkLst>
              <pc:docMk/>
              <pc:sldMasterMk cId="695265991" sldId="2147483894"/>
              <pc:sldLayoutMk cId="3648192853" sldId="2147484075"/>
              <ac:picMk id="2" creationId="{918574EA-4BA2-4D9B-579F-F89F7328F2C8}"/>
            </ac:picMkLst>
          </pc:picChg>
          <pc:picChg chg="add del mod">
            <ac:chgData name="rajuahmed1162021@gmail.com" userId="30f68a9591dbc57c" providerId="LiveId" clId="{025D549F-445A-462A-BCDF-6EE62F81CC2A}" dt="2024-05-02T09:41:32.791" v="6781" actId="478"/>
            <ac:picMkLst>
              <pc:docMk/>
              <pc:sldMasterMk cId="695265991" sldId="2147483894"/>
              <pc:sldLayoutMk cId="3648192853" sldId="2147484075"/>
              <ac:picMk id="3" creationId="{C85A85DD-17DD-352A-08E0-15B7A699C97C}"/>
            </ac:picMkLst>
          </pc:picChg>
          <pc:picChg chg="add del mod">
            <ac:chgData name="rajuahmed1162021@gmail.com" userId="30f68a9591dbc57c" providerId="LiveId" clId="{025D549F-445A-462A-BCDF-6EE62F81CC2A}" dt="2024-05-02T09:41:53.431" v="6788" actId="478"/>
            <ac:picMkLst>
              <pc:docMk/>
              <pc:sldMasterMk cId="695265991" sldId="2147483894"/>
              <pc:sldLayoutMk cId="3648192853" sldId="2147484075"/>
              <ac:picMk id="4" creationId="{80D8AC4B-E8F9-0EF7-94C0-FFA7C801665F}"/>
            </ac:picMkLst>
          </pc:picChg>
        </pc:sldLayoutChg>
        <pc:sldLayoutChg chg="addSp delSp modSp mod">
          <pc:chgData name="rajuahmed1162021@gmail.com" userId="30f68a9591dbc57c" providerId="LiveId" clId="{025D549F-445A-462A-BCDF-6EE62F81CC2A}" dt="2024-05-02T06:48:18.740" v="5805" actId="478"/>
          <pc:sldLayoutMkLst>
            <pc:docMk/>
            <pc:sldMasterMk cId="695265991" sldId="2147483894"/>
            <pc:sldLayoutMk cId="2439855855" sldId="2147484077"/>
          </pc:sldLayoutMkLst>
          <pc:spChg chg="add mod ord">
            <ac:chgData name="rajuahmed1162021@gmail.com" userId="30f68a9591dbc57c" providerId="LiveId" clId="{025D549F-445A-462A-BCDF-6EE62F81CC2A}" dt="2024-05-02T06:47:53.240" v="5796" actId="167"/>
            <ac:spMkLst>
              <pc:docMk/>
              <pc:sldMasterMk cId="695265991" sldId="2147483894"/>
              <pc:sldLayoutMk cId="2439855855" sldId="2147484077"/>
              <ac:spMk id="2" creationId="{55B7754D-226A-C6BB-51FB-9C931AE39075}"/>
            </ac:spMkLst>
          </pc:spChg>
          <pc:spChg chg="add mod ord">
            <ac:chgData name="rajuahmed1162021@gmail.com" userId="30f68a9591dbc57c" providerId="LiveId" clId="{025D549F-445A-462A-BCDF-6EE62F81CC2A}" dt="2024-05-02T06:48:06.525" v="5800" actId="167"/>
            <ac:spMkLst>
              <pc:docMk/>
              <pc:sldMasterMk cId="695265991" sldId="2147483894"/>
              <pc:sldLayoutMk cId="2439855855" sldId="2147484077"/>
              <ac:spMk id="3" creationId="{CF303E19-8A97-E2CA-8A6A-C065992C9387}"/>
            </ac:spMkLst>
          </pc:spChg>
          <pc:spChg chg="del">
            <ac:chgData name="rajuahmed1162021@gmail.com" userId="30f68a9591dbc57c" providerId="LiveId" clId="{025D549F-445A-462A-BCDF-6EE62F81CC2A}" dt="2024-05-02T06:14:21.258" v="5072" actId="478"/>
            <ac:spMkLst>
              <pc:docMk/>
              <pc:sldMasterMk cId="695265991" sldId="2147483894"/>
              <pc:sldLayoutMk cId="2439855855" sldId="2147484077"/>
              <ac:spMk id="4" creationId="{D41B170B-CC27-470E-B1A4-ABA938B0DF99}"/>
            </ac:spMkLst>
          </pc:spChg>
          <pc:spChg chg="del">
            <ac:chgData name="rajuahmed1162021@gmail.com" userId="30f68a9591dbc57c" providerId="LiveId" clId="{025D549F-445A-462A-BCDF-6EE62F81CC2A}" dt="2024-05-02T06:14:22.664" v="5073" actId="21"/>
            <ac:spMkLst>
              <pc:docMk/>
              <pc:sldMasterMk cId="695265991" sldId="2147483894"/>
              <pc:sldLayoutMk cId="2439855855" sldId="2147484077"/>
              <ac:spMk id="5" creationId="{5F7F441F-1C05-DAC7-2047-5FF9DFB7074D}"/>
            </ac:spMkLst>
          </pc:spChg>
          <pc:spChg chg="add mod ord">
            <ac:chgData name="rajuahmed1162021@gmail.com" userId="30f68a9591dbc57c" providerId="LiveId" clId="{025D549F-445A-462A-BCDF-6EE62F81CC2A}" dt="2024-05-02T06:48:17.105" v="5804" actId="167"/>
            <ac:spMkLst>
              <pc:docMk/>
              <pc:sldMasterMk cId="695265991" sldId="2147483894"/>
              <pc:sldLayoutMk cId="2439855855" sldId="2147484077"/>
              <ac:spMk id="6" creationId="{7B1ED202-A676-B156-AFC3-E8B5C3056EDE}"/>
            </ac:spMkLst>
          </pc:spChg>
          <pc:spChg chg="add del mod">
            <ac:chgData name="rajuahmed1162021@gmail.com" userId="30f68a9591dbc57c" providerId="LiveId" clId="{025D549F-445A-462A-BCDF-6EE62F81CC2A}" dt="2024-05-02T06:47:55.156" v="5797" actId="478"/>
            <ac:spMkLst>
              <pc:docMk/>
              <pc:sldMasterMk cId="695265991" sldId="2147483894"/>
              <pc:sldLayoutMk cId="2439855855" sldId="2147484077"/>
              <ac:spMk id="269" creationId="{BA01E859-8D70-C22F-8FAE-248C4522B29B}"/>
            </ac:spMkLst>
          </pc:spChg>
          <pc:spChg chg="add del mod">
            <ac:chgData name="rajuahmed1162021@gmail.com" userId="30f68a9591dbc57c" providerId="LiveId" clId="{025D549F-445A-462A-BCDF-6EE62F81CC2A}" dt="2024-05-02T06:48:09.044" v="5801" actId="478"/>
            <ac:spMkLst>
              <pc:docMk/>
              <pc:sldMasterMk cId="695265991" sldId="2147483894"/>
              <pc:sldLayoutMk cId="2439855855" sldId="2147484077"/>
              <ac:spMk id="297" creationId="{2D67FADC-5A8D-6A98-4169-2C3442289151}"/>
            </ac:spMkLst>
          </pc:spChg>
          <pc:spChg chg="add del mod">
            <ac:chgData name="rajuahmed1162021@gmail.com" userId="30f68a9591dbc57c" providerId="LiveId" clId="{025D549F-445A-462A-BCDF-6EE62F81CC2A}" dt="2024-05-02T06:48:18.740" v="5805" actId="478"/>
            <ac:spMkLst>
              <pc:docMk/>
              <pc:sldMasterMk cId="695265991" sldId="2147483894"/>
              <pc:sldLayoutMk cId="2439855855" sldId="2147484077"/>
              <ac:spMk id="298" creationId="{59319AA0-251B-4134-51AC-1EAD9492D6FF}"/>
            </ac:spMkLst>
          </pc:spChg>
        </pc:sldLayoutChg>
        <pc:sldLayoutChg chg="addSp delSp modSp mod">
          <pc:chgData name="rajuahmed1162021@gmail.com" userId="30f68a9591dbc57c" providerId="LiveId" clId="{025D549F-445A-462A-BCDF-6EE62F81CC2A}" dt="2024-05-02T09:30:33.943" v="6576" actId="478"/>
          <pc:sldLayoutMkLst>
            <pc:docMk/>
            <pc:sldMasterMk cId="695265991" sldId="2147483894"/>
            <pc:sldLayoutMk cId="1604289483" sldId="2147484078"/>
          </pc:sldLayoutMkLst>
          <pc:spChg chg="add mod ord">
            <ac:chgData name="rajuahmed1162021@gmail.com" userId="30f68a9591dbc57c" providerId="LiveId" clId="{025D549F-445A-462A-BCDF-6EE62F81CC2A}" dt="2024-05-02T09:29:56.180" v="6562" actId="167"/>
            <ac:spMkLst>
              <pc:docMk/>
              <pc:sldMasterMk cId="695265991" sldId="2147483894"/>
              <pc:sldLayoutMk cId="1604289483" sldId="2147484078"/>
              <ac:spMk id="2" creationId="{0457C1DE-EF17-F446-CB53-6185926DE5C0}"/>
            </ac:spMkLst>
          </pc:spChg>
          <pc:spChg chg="add mod ord">
            <ac:chgData name="rajuahmed1162021@gmail.com" userId="30f68a9591dbc57c" providerId="LiveId" clId="{025D549F-445A-462A-BCDF-6EE62F81CC2A}" dt="2024-05-02T09:30:11.637" v="6567" actId="167"/>
            <ac:spMkLst>
              <pc:docMk/>
              <pc:sldMasterMk cId="695265991" sldId="2147483894"/>
              <pc:sldLayoutMk cId="1604289483" sldId="2147484078"/>
              <ac:spMk id="3" creationId="{F663A7EF-18B7-DE4C-F696-B3D6B4A4E675}"/>
            </ac:spMkLst>
          </pc:spChg>
          <pc:spChg chg="del">
            <ac:chgData name="rajuahmed1162021@gmail.com" userId="30f68a9591dbc57c" providerId="LiveId" clId="{025D549F-445A-462A-BCDF-6EE62F81CC2A}" dt="2024-05-02T06:47:22.512" v="5783" actId="21"/>
            <ac:spMkLst>
              <pc:docMk/>
              <pc:sldMasterMk cId="695265991" sldId="2147483894"/>
              <pc:sldLayoutMk cId="1604289483" sldId="2147484078"/>
              <ac:spMk id="4" creationId="{55B7754D-226A-C6BB-51FB-9C931AE39075}"/>
            </ac:spMkLst>
          </pc:spChg>
          <pc:spChg chg="add mod ord">
            <ac:chgData name="rajuahmed1162021@gmail.com" userId="30f68a9591dbc57c" providerId="LiveId" clId="{025D549F-445A-462A-BCDF-6EE62F81CC2A}" dt="2024-05-02T09:29:38.317" v="6556" actId="167"/>
            <ac:spMkLst>
              <pc:docMk/>
              <pc:sldMasterMk cId="695265991" sldId="2147483894"/>
              <pc:sldLayoutMk cId="1604289483" sldId="2147484078"/>
              <ac:spMk id="5" creationId="{45815D6F-22A8-6047-F835-B73DB8F6222F}"/>
            </ac:spMkLst>
          </pc:spChg>
          <pc:spChg chg="add mod ord">
            <ac:chgData name="rajuahmed1162021@gmail.com" userId="30f68a9591dbc57c" providerId="LiveId" clId="{025D549F-445A-462A-BCDF-6EE62F81CC2A}" dt="2024-05-02T09:30:22.439" v="6571" actId="167"/>
            <ac:spMkLst>
              <pc:docMk/>
              <pc:sldMasterMk cId="695265991" sldId="2147483894"/>
              <pc:sldLayoutMk cId="1604289483" sldId="2147484078"/>
              <ac:spMk id="6" creationId="{F8DEB76F-C723-DB42-0787-0144F5C25C55}"/>
            </ac:spMkLst>
          </pc:spChg>
          <pc:spChg chg="add mod ord">
            <ac:chgData name="rajuahmed1162021@gmail.com" userId="30f68a9591dbc57c" providerId="LiveId" clId="{025D549F-445A-462A-BCDF-6EE62F81CC2A}" dt="2024-05-02T09:30:32.204" v="6575" actId="167"/>
            <ac:spMkLst>
              <pc:docMk/>
              <pc:sldMasterMk cId="695265991" sldId="2147483894"/>
              <pc:sldLayoutMk cId="1604289483" sldId="2147484078"/>
              <ac:spMk id="7" creationId="{6E3F8A2C-7C2D-EB4E-5B7A-ADCF98741D18}"/>
            </ac:spMkLst>
          </pc:spChg>
          <pc:spChg chg="add del mod">
            <ac:chgData name="rajuahmed1162021@gmail.com" userId="30f68a9591dbc57c" providerId="LiveId" clId="{025D549F-445A-462A-BCDF-6EE62F81CC2A}" dt="2024-05-02T09:29:39.847" v="6557" actId="478"/>
            <ac:spMkLst>
              <pc:docMk/>
              <pc:sldMasterMk cId="695265991" sldId="2147483894"/>
              <pc:sldLayoutMk cId="1604289483" sldId="2147484078"/>
              <ac:spMk id="138" creationId="{67C6D857-083B-30AC-FA45-7A2EE9B80890}"/>
            </ac:spMkLst>
          </pc:spChg>
          <pc:spChg chg="add del mod">
            <ac:chgData name="rajuahmed1162021@gmail.com" userId="30f68a9591dbc57c" providerId="LiveId" clId="{025D549F-445A-462A-BCDF-6EE62F81CC2A}" dt="2024-05-02T09:29:57.751" v="6563" actId="478"/>
            <ac:spMkLst>
              <pc:docMk/>
              <pc:sldMasterMk cId="695265991" sldId="2147483894"/>
              <pc:sldLayoutMk cId="1604289483" sldId="2147484078"/>
              <ac:spMk id="141" creationId="{D3295825-C395-5C46-9A0D-60E77A61A92B}"/>
            </ac:spMkLst>
          </pc:spChg>
          <pc:spChg chg="add del mod ord">
            <ac:chgData name="rajuahmed1162021@gmail.com" userId="30f68a9591dbc57c" providerId="LiveId" clId="{025D549F-445A-462A-BCDF-6EE62F81CC2A}" dt="2024-05-02T09:30:13.225" v="6568" actId="478"/>
            <ac:spMkLst>
              <pc:docMk/>
              <pc:sldMasterMk cId="695265991" sldId="2147483894"/>
              <pc:sldLayoutMk cId="1604289483" sldId="2147484078"/>
              <ac:spMk id="142" creationId="{A8DEA7BE-D8AB-177E-F444-C8735C5281B0}"/>
            </ac:spMkLst>
          </pc:spChg>
          <pc:spChg chg="add del mod">
            <ac:chgData name="rajuahmed1162021@gmail.com" userId="30f68a9591dbc57c" providerId="LiveId" clId="{025D549F-445A-462A-BCDF-6EE62F81CC2A}" dt="2024-05-02T09:30:24.263" v="6572" actId="478"/>
            <ac:spMkLst>
              <pc:docMk/>
              <pc:sldMasterMk cId="695265991" sldId="2147483894"/>
              <pc:sldLayoutMk cId="1604289483" sldId="2147484078"/>
              <ac:spMk id="202" creationId="{667BBB46-9F16-CD80-FAD4-A821B62EEB24}"/>
            </ac:spMkLst>
          </pc:spChg>
          <pc:spChg chg="add del mod">
            <ac:chgData name="rajuahmed1162021@gmail.com" userId="30f68a9591dbc57c" providerId="LiveId" clId="{025D549F-445A-462A-BCDF-6EE62F81CC2A}" dt="2024-05-02T09:30:33.943" v="6576" actId="478"/>
            <ac:spMkLst>
              <pc:docMk/>
              <pc:sldMasterMk cId="695265991" sldId="2147483894"/>
              <pc:sldLayoutMk cId="1604289483" sldId="2147484078"/>
              <ac:spMk id="203" creationId="{7A72C125-4D5B-5CEE-C1B7-6654B9DE23F6}"/>
            </ac:spMkLst>
          </pc:spChg>
        </pc:sldLayoutChg>
        <pc:sldLayoutChg chg="addSp delSp modSp mod">
          <pc:chgData name="rajuahmed1162021@gmail.com" userId="30f68a9591dbc57c" providerId="LiveId" clId="{025D549F-445A-462A-BCDF-6EE62F81CC2A}" dt="2024-05-04T04:01:32.463" v="7808" actId="478"/>
          <pc:sldLayoutMkLst>
            <pc:docMk/>
            <pc:sldMasterMk cId="695265991" sldId="2147483894"/>
            <pc:sldLayoutMk cId="3148355330" sldId="2147484079"/>
          </pc:sldLayoutMkLst>
          <pc:spChg chg="add mod ord">
            <ac:chgData name="rajuahmed1162021@gmail.com" userId="30f68a9591dbc57c" providerId="LiveId" clId="{025D549F-445A-462A-BCDF-6EE62F81CC2A}" dt="2024-05-04T04:01:30.888" v="7807" actId="14100"/>
            <ac:spMkLst>
              <pc:docMk/>
              <pc:sldMasterMk cId="695265991" sldId="2147483894"/>
              <pc:sldLayoutMk cId="3148355330" sldId="2147484079"/>
              <ac:spMk id="3" creationId="{0B2F245A-C77D-9948-A3C5-783C861AFF60}"/>
            </ac:spMkLst>
          </pc:spChg>
          <pc:spChg chg="del">
            <ac:chgData name="rajuahmed1162021@gmail.com" userId="30f68a9591dbc57c" providerId="LiveId" clId="{025D549F-445A-462A-BCDF-6EE62F81CC2A}" dt="2024-04-29T05:58:33.736" v="1171" actId="21"/>
            <ac:spMkLst>
              <pc:docMk/>
              <pc:sldMasterMk cId="695265991" sldId="2147483894"/>
              <pc:sldLayoutMk cId="3148355330" sldId="2147484079"/>
              <ac:spMk id="4" creationId="{0D35BBF5-9A8B-B364-A5F9-7F5691006A42}"/>
            </ac:spMkLst>
          </pc:spChg>
          <pc:spChg chg="add del mod">
            <ac:chgData name="rajuahmed1162021@gmail.com" userId="30f68a9591dbc57c" providerId="LiveId" clId="{025D549F-445A-462A-BCDF-6EE62F81CC2A}" dt="2024-04-29T06:32:34.761" v="1566" actId="478"/>
            <ac:spMkLst>
              <pc:docMk/>
              <pc:sldMasterMk cId="695265991" sldId="2147483894"/>
              <pc:sldLayoutMk cId="3148355330" sldId="2147484079"/>
              <ac:spMk id="55" creationId="{3F572D0A-9D53-4FDD-8965-D532FA0E9369}"/>
            </ac:spMkLst>
          </pc:spChg>
          <pc:picChg chg="add del mod">
            <ac:chgData name="rajuahmed1162021@gmail.com" userId="30f68a9591dbc57c" providerId="LiveId" clId="{025D549F-445A-462A-BCDF-6EE62F81CC2A}" dt="2024-05-04T04:01:32.463" v="7808" actId="478"/>
            <ac:picMkLst>
              <pc:docMk/>
              <pc:sldMasterMk cId="695265991" sldId="2147483894"/>
              <pc:sldLayoutMk cId="3148355330" sldId="2147484079"/>
              <ac:picMk id="2" creationId="{6AB1A62C-738A-54E1-AF2F-D4DA7E638C2C}"/>
            </ac:picMkLst>
          </pc:picChg>
        </pc:sldLayoutChg>
        <pc:sldLayoutChg chg="delSp mod ord">
          <pc:chgData name="rajuahmed1162021@gmail.com" userId="30f68a9591dbc57c" providerId="LiveId" clId="{025D549F-445A-462A-BCDF-6EE62F81CC2A}" dt="2024-05-02T10:34:12.167" v="7194" actId="478"/>
          <pc:sldLayoutMkLst>
            <pc:docMk/>
            <pc:sldMasterMk cId="695265991" sldId="2147483894"/>
            <pc:sldLayoutMk cId="3158752379" sldId="2147484081"/>
          </pc:sldLayoutMkLst>
          <pc:spChg chg="del">
            <ac:chgData name="rajuahmed1162021@gmail.com" userId="30f68a9591dbc57c" providerId="LiveId" clId="{025D549F-445A-462A-BCDF-6EE62F81CC2A}" dt="2024-05-02T10:34:12.167" v="7194" actId="478"/>
            <ac:spMkLst>
              <pc:docMk/>
              <pc:sldMasterMk cId="695265991" sldId="2147483894"/>
              <pc:sldLayoutMk cId="3158752379" sldId="2147484081"/>
              <ac:spMk id="5" creationId="{94A461AA-2E66-233C-B2E8-2F2513956CAA}"/>
            </ac:spMkLst>
          </pc:spChg>
        </pc:sldLayoutChg>
        <pc:sldLayoutChg chg="delSp mod ord">
          <pc:chgData name="rajuahmed1162021@gmail.com" userId="30f68a9591dbc57c" providerId="LiveId" clId="{025D549F-445A-462A-BCDF-6EE62F81CC2A}" dt="2024-05-02T10:34:16.024" v="7195" actId="21"/>
          <pc:sldLayoutMkLst>
            <pc:docMk/>
            <pc:sldMasterMk cId="695265991" sldId="2147483894"/>
            <pc:sldLayoutMk cId="1073132452" sldId="2147484082"/>
          </pc:sldLayoutMkLst>
          <pc:spChg chg="del">
            <ac:chgData name="rajuahmed1162021@gmail.com" userId="30f68a9591dbc57c" providerId="LiveId" clId="{025D549F-445A-462A-BCDF-6EE62F81CC2A}" dt="2024-05-02T10:34:16.024" v="7195" actId="21"/>
            <ac:spMkLst>
              <pc:docMk/>
              <pc:sldMasterMk cId="695265991" sldId="2147483894"/>
              <pc:sldLayoutMk cId="1073132452" sldId="2147484082"/>
              <ac:spMk id="4" creationId="{82F964F6-7AAB-7A81-5002-F0AA95315196}"/>
            </ac:spMkLst>
          </pc:spChg>
        </pc:sldLayoutChg>
        <pc:sldLayoutChg chg="addSp delSp modSp mod">
          <pc:chgData name="rajuahmed1162021@gmail.com" userId="30f68a9591dbc57c" providerId="LiveId" clId="{025D549F-445A-462A-BCDF-6EE62F81CC2A}" dt="2024-05-02T10:36:48.020" v="7285" actId="478"/>
          <pc:sldLayoutMkLst>
            <pc:docMk/>
            <pc:sldMasterMk cId="695265991" sldId="2147483894"/>
            <pc:sldLayoutMk cId="2688681634" sldId="2147484083"/>
          </pc:sldLayoutMkLst>
          <pc:spChg chg="add del">
            <ac:chgData name="rajuahmed1162021@gmail.com" userId="30f68a9591dbc57c" providerId="LiveId" clId="{025D549F-445A-462A-BCDF-6EE62F81CC2A}" dt="2024-05-02T10:34:27.892" v="7198" actId="11529"/>
            <ac:spMkLst>
              <pc:docMk/>
              <pc:sldMasterMk cId="695265991" sldId="2147483894"/>
              <pc:sldLayoutMk cId="2688681634" sldId="2147484083"/>
              <ac:spMk id="2" creationId="{8DD563AE-BD89-6D9F-F369-D2E3A01A4D42}"/>
            </ac:spMkLst>
          </pc:spChg>
          <pc:spChg chg="add del mod ord">
            <ac:chgData name="rajuahmed1162021@gmail.com" userId="30f68a9591dbc57c" providerId="LiveId" clId="{025D549F-445A-462A-BCDF-6EE62F81CC2A}" dt="2024-05-02T10:34:35.109" v="7200"/>
            <ac:spMkLst>
              <pc:docMk/>
              <pc:sldMasterMk cId="695265991" sldId="2147483894"/>
              <pc:sldLayoutMk cId="2688681634" sldId="2147484083"/>
              <ac:spMk id="3" creationId="{F4B9D4CE-A626-E6DD-E39D-63044613503B}"/>
            </ac:spMkLst>
          </pc:spChg>
          <pc:spChg chg="add del mod">
            <ac:chgData name="rajuahmed1162021@gmail.com" userId="30f68a9591dbc57c" providerId="LiveId" clId="{025D549F-445A-462A-BCDF-6EE62F81CC2A}" dt="2024-05-02T10:34:22.536" v="7197" actId="478"/>
            <ac:spMkLst>
              <pc:docMk/>
              <pc:sldMasterMk cId="695265991" sldId="2147483894"/>
              <pc:sldLayoutMk cId="2688681634" sldId="2147484083"/>
              <ac:spMk id="4" creationId="{82F964F6-7AAB-7A81-5002-F0AA95315196}"/>
            </ac:spMkLst>
          </pc:spChg>
          <pc:spChg chg="mod">
            <ac:chgData name="rajuahmed1162021@gmail.com" userId="30f68a9591dbc57c" providerId="LiveId" clId="{025D549F-445A-462A-BCDF-6EE62F81CC2A}" dt="2024-05-02T10:36:45.806" v="7284" actId="552"/>
            <ac:spMkLst>
              <pc:docMk/>
              <pc:sldMasterMk cId="695265991" sldId="2147483894"/>
              <pc:sldLayoutMk cId="2688681634" sldId="2147484083"/>
              <ac:spMk id="5" creationId="{6F92FE92-7FCB-9924-8201-2E7DCFF09D6E}"/>
            </ac:spMkLst>
          </pc:spChg>
          <pc:spChg chg="add del mod">
            <ac:chgData name="rajuahmed1162021@gmail.com" userId="30f68a9591dbc57c" providerId="LiveId" clId="{025D549F-445A-462A-BCDF-6EE62F81CC2A}" dt="2024-05-02T10:34:35.109" v="7200"/>
            <ac:spMkLst>
              <pc:docMk/>
              <pc:sldMasterMk cId="695265991" sldId="2147483894"/>
              <pc:sldLayoutMk cId="2688681634" sldId="2147484083"/>
              <ac:spMk id="14" creationId="{2ABC0397-1F53-D23B-6C98-AD5078ECB6FF}"/>
            </ac:spMkLst>
          </pc:spChg>
          <pc:cxnChg chg="add del mod">
            <ac:chgData name="rajuahmed1162021@gmail.com" userId="30f68a9591dbc57c" providerId="LiveId" clId="{025D549F-445A-462A-BCDF-6EE62F81CC2A}" dt="2024-05-02T10:36:48.020" v="7285" actId="478"/>
            <ac:cxnSpMkLst>
              <pc:docMk/>
              <pc:sldMasterMk cId="695265991" sldId="2147483894"/>
              <pc:sldLayoutMk cId="2688681634" sldId="2147484083"/>
              <ac:cxnSpMk id="30" creationId="{71923F36-E069-F0F9-3A71-D6B0C8F66047}"/>
            </ac:cxnSpMkLst>
          </pc:cxnChg>
        </pc:sldLayoutChg>
        <pc:sldLayoutChg chg="del">
          <pc:chgData name="rajuahmed1162021@gmail.com" userId="30f68a9591dbc57c" providerId="LiveId" clId="{025D549F-445A-462A-BCDF-6EE62F81CC2A}" dt="2024-05-02T10:34:51.688" v="7202" actId="2696"/>
          <pc:sldLayoutMkLst>
            <pc:docMk/>
            <pc:sldMasterMk cId="695265991" sldId="2147483894"/>
            <pc:sldLayoutMk cId="74186164" sldId="2147484084"/>
          </pc:sldLayoutMkLst>
        </pc:sldLayoutChg>
        <pc:sldLayoutChg chg="del">
          <pc:chgData name="rajuahmed1162021@gmail.com" userId="30f68a9591dbc57c" providerId="LiveId" clId="{025D549F-445A-462A-BCDF-6EE62F81CC2A}" dt="2024-05-02T10:34:50.642" v="7201" actId="2696"/>
          <pc:sldLayoutMkLst>
            <pc:docMk/>
            <pc:sldMasterMk cId="695265991" sldId="2147483894"/>
            <pc:sldLayoutMk cId="1626511542" sldId="2147484085"/>
          </pc:sldLayoutMkLst>
        </pc:sldLayoutChg>
        <pc:sldLayoutChg chg="addSp delSp modSp mod">
          <pc:chgData name="rajuahmed1162021@gmail.com" userId="30f68a9591dbc57c" providerId="LiveId" clId="{025D549F-445A-462A-BCDF-6EE62F81CC2A}" dt="2024-05-02T10:18:53.015" v="7116" actId="478"/>
          <pc:sldLayoutMkLst>
            <pc:docMk/>
            <pc:sldMasterMk cId="695265991" sldId="2147483894"/>
            <pc:sldLayoutMk cId="3046486363" sldId="2147484086"/>
          </pc:sldLayoutMkLst>
          <pc:spChg chg="add mod ord">
            <ac:chgData name="rajuahmed1162021@gmail.com" userId="30f68a9591dbc57c" providerId="LiveId" clId="{025D549F-445A-462A-BCDF-6EE62F81CC2A}" dt="2024-05-02T10:18:51.111" v="7115" actId="167"/>
            <ac:spMkLst>
              <pc:docMk/>
              <pc:sldMasterMk cId="695265991" sldId="2147483894"/>
              <pc:sldLayoutMk cId="3046486363" sldId="2147484086"/>
              <ac:spMk id="2" creationId="{EB31D196-3368-AA0A-9D3B-CAB7B6B7F28D}"/>
            </ac:spMkLst>
          </pc:spChg>
          <pc:spChg chg="del">
            <ac:chgData name="rajuahmed1162021@gmail.com" userId="30f68a9591dbc57c" providerId="LiveId" clId="{025D549F-445A-462A-BCDF-6EE62F81CC2A}" dt="2024-05-02T09:29:12.763" v="6548" actId="478"/>
            <ac:spMkLst>
              <pc:docMk/>
              <pc:sldMasterMk cId="695265991" sldId="2147483894"/>
              <pc:sldLayoutMk cId="3046486363" sldId="2147484086"/>
              <ac:spMk id="4" creationId="{C652EFDE-7517-3A9D-9E96-05DB62BA9ABD}"/>
            </ac:spMkLst>
          </pc:spChg>
          <pc:spChg chg="del">
            <ac:chgData name="rajuahmed1162021@gmail.com" userId="30f68a9591dbc57c" providerId="LiveId" clId="{025D549F-445A-462A-BCDF-6EE62F81CC2A}" dt="2024-05-02T09:29:12.763" v="6548" actId="478"/>
            <ac:spMkLst>
              <pc:docMk/>
              <pc:sldMasterMk cId="695265991" sldId="2147483894"/>
              <pc:sldLayoutMk cId="3046486363" sldId="2147484086"/>
              <ac:spMk id="10" creationId="{93FA4C8A-EF95-4F43-7C63-A97EFAD03213}"/>
            </ac:spMkLst>
          </pc:spChg>
          <pc:spChg chg="del">
            <ac:chgData name="rajuahmed1162021@gmail.com" userId="30f68a9591dbc57c" providerId="LiveId" clId="{025D549F-445A-462A-BCDF-6EE62F81CC2A}" dt="2024-05-02T09:29:12.763" v="6548" actId="478"/>
            <ac:spMkLst>
              <pc:docMk/>
              <pc:sldMasterMk cId="695265991" sldId="2147483894"/>
              <pc:sldLayoutMk cId="3046486363" sldId="2147484086"/>
              <ac:spMk id="13" creationId="{0B111BAC-467E-E211-6098-6C0F4A0B2089}"/>
            </ac:spMkLst>
          </pc:spChg>
          <pc:spChg chg="del">
            <ac:chgData name="rajuahmed1162021@gmail.com" userId="30f68a9591dbc57c" providerId="LiveId" clId="{025D549F-445A-462A-BCDF-6EE62F81CC2A}" dt="2024-05-02T09:29:12.763" v="6548" actId="478"/>
            <ac:spMkLst>
              <pc:docMk/>
              <pc:sldMasterMk cId="695265991" sldId="2147483894"/>
              <pc:sldLayoutMk cId="3046486363" sldId="2147484086"/>
              <ac:spMk id="16" creationId="{9142C17F-7742-4C40-7D36-2D9601B7F6CA}"/>
            </ac:spMkLst>
          </pc:spChg>
          <pc:spChg chg="add del mod">
            <ac:chgData name="rajuahmed1162021@gmail.com" userId="30f68a9591dbc57c" providerId="LiveId" clId="{025D549F-445A-462A-BCDF-6EE62F81CC2A}" dt="2024-05-02T10:18:53.015" v="7116" actId="478"/>
            <ac:spMkLst>
              <pc:docMk/>
              <pc:sldMasterMk cId="695265991" sldId="2147483894"/>
              <pc:sldLayoutMk cId="3046486363" sldId="2147484086"/>
              <ac:spMk id="154" creationId="{76F65882-80B8-530F-CE47-1EAA4FFD1F95}"/>
            </ac:spMkLst>
          </pc:spChg>
        </pc:sldLayoutChg>
        <pc:sldLayoutChg chg="addSp delSp modSp mod">
          <pc:chgData name="rajuahmed1162021@gmail.com" userId="30f68a9591dbc57c" providerId="LiveId" clId="{025D549F-445A-462A-BCDF-6EE62F81CC2A}" dt="2024-04-29T04:56:24.688" v="406" actId="478"/>
          <pc:sldLayoutMkLst>
            <pc:docMk/>
            <pc:sldMasterMk cId="695265991" sldId="2147483894"/>
            <pc:sldLayoutMk cId="1179337320" sldId="2147484087"/>
          </pc:sldLayoutMkLst>
          <pc:spChg chg="mod">
            <ac:chgData name="rajuahmed1162021@gmail.com" userId="30f68a9591dbc57c" providerId="LiveId" clId="{025D549F-445A-462A-BCDF-6EE62F81CC2A}" dt="2024-04-29T04:56:22.720" v="405" actId="14100"/>
            <ac:spMkLst>
              <pc:docMk/>
              <pc:sldMasterMk cId="695265991" sldId="2147483894"/>
              <pc:sldLayoutMk cId="1179337320" sldId="2147484087"/>
              <ac:spMk id="6" creationId="{51A9CD2C-E3C1-3831-A8F2-DF3ADB40CD73}"/>
            </ac:spMkLst>
          </pc:spChg>
          <pc:spChg chg="add del mod">
            <ac:chgData name="rajuahmed1162021@gmail.com" userId="30f68a9591dbc57c" providerId="LiveId" clId="{025D549F-445A-462A-BCDF-6EE62F81CC2A}" dt="2024-04-29T04:56:24.688" v="406" actId="478"/>
            <ac:spMkLst>
              <pc:docMk/>
              <pc:sldMasterMk cId="695265991" sldId="2147483894"/>
              <pc:sldLayoutMk cId="1179337320" sldId="2147484087"/>
              <ac:spMk id="46" creationId="{033E9A32-C735-95E5-8123-361B179DE276}"/>
            </ac:spMkLst>
          </pc:spChg>
        </pc:sldLayoutChg>
      </pc:sldMasterChg>
    </pc:docChg>
  </pc:docChgLst>
  <pc:docChgLst>
    <pc:chgData name="rajuahmed1162021@gmail.com" userId="30f68a9591dbc57c" providerId="LiveId" clId="{00BE4585-A3E2-4A9B-9619-6B6751C3D109}"/>
    <pc:docChg chg="undo custSel addSld delSld modSld sldOrd modMainMaster">
      <pc:chgData name="rajuahmed1162021@gmail.com" userId="30f68a9591dbc57c" providerId="LiveId" clId="{00BE4585-A3E2-4A9B-9619-6B6751C3D109}" dt="2024-05-21T09:46:49.033" v="3137" actId="478"/>
      <pc:docMkLst>
        <pc:docMk/>
      </pc:docMkLst>
      <pc:sldChg chg="addSp modSp">
        <pc:chgData name="rajuahmed1162021@gmail.com" userId="30f68a9591dbc57c" providerId="LiveId" clId="{00BE4585-A3E2-4A9B-9619-6B6751C3D109}" dt="2024-05-21T05:46:36.275" v="834"/>
        <pc:sldMkLst>
          <pc:docMk/>
          <pc:sldMk cId="99452681" sldId="966"/>
        </pc:sldMkLst>
        <pc:grpChg chg="add mod">
          <ac:chgData name="rajuahmed1162021@gmail.com" userId="30f68a9591dbc57c" providerId="LiveId" clId="{00BE4585-A3E2-4A9B-9619-6B6751C3D109}" dt="2024-05-21T05:46:36.275" v="834"/>
          <ac:grpSpMkLst>
            <pc:docMk/>
            <pc:sldMk cId="99452681" sldId="966"/>
            <ac:grpSpMk id="4" creationId="{A65AA386-6412-C8FA-91C5-6B9AEE2C7C11}"/>
          </ac:grpSpMkLst>
        </pc:grpChg>
        <pc:cxnChg chg="mod">
          <ac:chgData name="rajuahmed1162021@gmail.com" userId="30f68a9591dbc57c" providerId="LiveId" clId="{00BE4585-A3E2-4A9B-9619-6B6751C3D109}" dt="2024-05-21T05:46:36.275" v="834"/>
          <ac:cxnSpMkLst>
            <pc:docMk/>
            <pc:sldMk cId="99452681" sldId="966"/>
            <ac:cxnSpMk id="5" creationId="{9D8542FC-ECD6-156B-1834-52CFDE9010A8}"/>
          </ac:cxnSpMkLst>
        </pc:cxnChg>
        <pc:cxnChg chg="mod">
          <ac:chgData name="rajuahmed1162021@gmail.com" userId="30f68a9591dbc57c" providerId="LiveId" clId="{00BE4585-A3E2-4A9B-9619-6B6751C3D109}" dt="2024-05-21T05:46:36.275" v="834"/>
          <ac:cxnSpMkLst>
            <pc:docMk/>
            <pc:sldMk cId="99452681" sldId="966"/>
            <ac:cxnSpMk id="6" creationId="{699D1928-904A-B3B0-E91A-98B99802BD68}"/>
          </ac:cxnSpMkLst>
        </pc:cxnChg>
        <pc:cxnChg chg="mod">
          <ac:chgData name="rajuahmed1162021@gmail.com" userId="30f68a9591dbc57c" providerId="LiveId" clId="{00BE4585-A3E2-4A9B-9619-6B6751C3D109}" dt="2024-05-21T05:46:36.275" v="834"/>
          <ac:cxnSpMkLst>
            <pc:docMk/>
            <pc:sldMk cId="99452681" sldId="966"/>
            <ac:cxnSpMk id="7" creationId="{CF462BA1-B515-C13C-5F32-5DF1E9CF1811}"/>
          </ac:cxnSpMkLst>
        </pc:cxnChg>
        <pc:cxnChg chg="mod">
          <ac:chgData name="rajuahmed1162021@gmail.com" userId="30f68a9591dbc57c" providerId="LiveId" clId="{00BE4585-A3E2-4A9B-9619-6B6751C3D109}" dt="2024-05-21T05:46:36.275" v="834"/>
          <ac:cxnSpMkLst>
            <pc:docMk/>
            <pc:sldMk cId="99452681" sldId="966"/>
            <ac:cxnSpMk id="8" creationId="{1EF43A08-F72C-0ECF-C37A-C98C9FD5B94B}"/>
          </ac:cxnSpMkLst>
        </pc:cxnChg>
      </pc:sldChg>
      <pc:sldChg chg="addSp modSp">
        <pc:chgData name="rajuahmed1162021@gmail.com" userId="30f68a9591dbc57c" providerId="LiveId" clId="{00BE4585-A3E2-4A9B-9619-6B6751C3D109}" dt="2024-05-21T05:46:32.513" v="832"/>
        <pc:sldMkLst>
          <pc:docMk/>
          <pc:sldMk cId="2691469454" sldId="967"/>
        </pc:sldMkLst>
        <pc:grpChg chg="add mod">
          <ac:chgData name="rajuahmed1162021@gmail.com" userId="30f68a9591dbc57c" providerId="LiveId" clId="{00BE4585-A3E2-4A9B-9619-6B6751C3D109}" dt="2024-05-21T05:46:32.513" v="832"/>
          <ac:grpSpMkLst>
            <pc:docMk/>
            <pc:sldMk cId="2691469454" sldId="967"/>
            <ac:grpSpMk id="2" creationId="{471144DA-2DA8-D009-91A2-2D772F066C25}"/>
          </ac:grpSpMkLst>
        </pc:grpChg>
        <pc:cxnChg chg="mod">
          <ac:chgData name="rajuahmed1162021@gmail.com" userId="30f68a9591dbc57c" providerId="LiveId" clId="{00BE4585-A3E2-4A9B-9619-6B6751C3D109}" dt="2024-05-21T05:46:32.513" v="832"/>
          <ac:cxnSpMkLst>
            <pc:docMk/>
            <pc:sldMk cId="2691469454" sldId="967"/>
            <ac:cxnSpMk id="6" creationId="{AE06BCC0-13CE-F337-9F7C-B1AA6B8483CF}"/>
          </ac:cxnSpMkLst>
        </pc:cxnChg>
        <pc:cxnChg chg="mod">
          <ac:chgData name="rajuahmed1162021@gmail.com" userId="30f68a9591dbc57c" providerId="LiveId" clId="{00BE4585-A3E2-4A9B-9619-6B6751C3D109}" dt="2024-05-21T05:46:32.513" v="832"/>
          <ac:cxnSpMkLst>
            <pc:docMk/>
            <pc:sldMk cId="2691469454" sldId="967"/>
            <ac:cxnSpMk id="7" creationId="{F7CEA664-2A96-AE1C-20D8-18D20819E712}"/>
          </ac:cxnSpMkLst>
        </pc:cxnChg>
        <pc:cxnChg chg="mod">
          <ac:chgData name="rajuahmed1162021@gmail.com" userId="30f68a9591dbc57c" providerId="LiveId" clId="{00BE4585-A3E2-4A9B-9619-6B6751C3D109}" dt="2024-05-21T05:46:32.513" v="832"/>
          <ac:cxnSpMkLst>
            <pc:docMk/>
            <pc:sldMk cId="2691469454" sldId="967"/>
            <ac:cxnSpMk id="8" creationId="{F20BB457-EDF8-CDE0-29BC-845401720480}"/>
          </ac:cxnSpMkLst>
        </pc:cxnChg>
        <pc:cxnChg chg="mod">
          <ac:chgData name="rajuahmed1162021@gmail.com" userId="30f68a9591dbc57c" providerId="LiveId" clId="{00BE4585-A3E2-4A9B-9619-6B6751C3D109}" dt="2024-05-21T05:46:32.513" v="832"/>
          <ac:cxnSpMkLst>
            <pc:docMk/>
            <pc:sldMk cId="2691469454" sldId="967"/>
            <ac:cxnSpMk id="9" creationId="{7561478E-647A-8D85-82FC-5D02E2F09E73}"/>
          </ac:cxnSpMkLst>
        </pc:cxnChg>
      </pc:sldChg>
      <pc:sldChg chg="addSp modSp">
        <pc:chgData name="rajuahmed1162021@gmail.com" userId="30f68a9591dbc57c" providerId="LiveId" clId="{00BE4585-A3E2-4A9B-9619-6B6751C3D109}" dt="2024-05-21T05:46:34.258" v="833"/>
        <pc:sldMkLst>
          <pc:docMk/>
          <pc:sldMk cId="671695571" sldId="968"/>
        </pc:sldMkLst>
        <pc:grpChg chg="add mod">
          <ac:chgData name="rajuahmed1162021@gmail.com" userId="30f68a9591dbc57c" providerId="LiveId" clId="{00BE4585-A3E2-4A9B-9619-6B6751C3D109}" dt="2024-05-21T05:46:34.258" v="833"/>
          <ac:grpSpMkLst>
            <pc:docMk/>
            <pc:sldMk cId="671695571" sldId="968"/>
            <ac:grpSpMk id="2" creationId="{36CCFD5E-812A-DCBA-7773-DC4098140FC7}"/>
          </ac:grpSpMkLst>
        </pc:grpChg>
        <pc:cxnChg chg="mod">
          <ac:chgData name="rajuahmed1162021@gmail.com" userId="30f68a9591dbc57c" providerId="LiveId" clId="{00BE4585-A3E2-4A9B-9619-6B6751C3D109}" dt="2024-05-21T05:46:34.258" v="833"/>
          <ac:cxnSpMkLst>
            <pc:docMk/>
            <pc:sldMk cId="671695571" sldId="968"/>
            <ac:cxnSpMk id="3" creationId="{80AAA22F-F6C2-66B2-5A6B-B827AF3ACF8A}"/>
          </ac:cxnSpMkLst>
        </pc:cxnChg>
        <pc:cxnChg chg="mod">
          <ac:chgData name="rajuahmed1162021@gmail.com" userId="30f68a9591dbc57c" providerId="LiveId" clId="{00BE4585-A3E2-4A9B-9619-6B6751C3D109}" dt="2024-05-21T05:46:34.258" v="833"/>
          <ac:cxnSpMkLst>
            <pc:docMk/>
            <pc:sldMk cId="671695571" sldId="968"/>
            <ac:cxnSpMk id="4" creationId="{13F0B7F3-9D17-8086-C3E0-5325DF2BD7E7}"/>
          </ac:cxnSpMkLst>
        </pc:cxnChg>
        <pc:cxnChg chg="mod">
          <ac:chgData name="rajuahmed1162021@gmail.com" userId="30f68a9591dbc57c" providerId="LiveId" clId="{00BE4585-A3E2-4A9B-9619-6B6751C3D109}" dt="2024-05-21T05:46:34.258" v="833"/>
          <ac:cxnSpMkLst>
            <pc:docMk/>
            <pc:sldMk cId="671695571" sldId="968"/>
            <ac:cxnSpMk id="5" creationId="{34CD6C69-2F38-5554-B853-EC38FF8E3ADE}"/>
          </ac:cxnSpMkLst>
        </pc:cxnChg>
        <pc:cxnChg chg="mod">
          <ac:chgData name="rajuahmed1162021@gmail.com" userId="30f68a9591dbc57c" providerId="LiveId" clId="{00BE4585-A3E2-4A9B-9619-6B6751C3D109}" dt="2024-05-21T05:46:34.258" v="833"/>
          <ac:cxnSpMkLst>
            <pc:docMk/>
            <pc:sldMk cId="671695571" sldId="968"/>
            <ac:cxnSpMk id="6" creationId="{C17FC81E-6079-DE23-7377-0DE5B3584B44}"/>
          </ac:cxnSpMkLst>
        </pc:cxnChg>
      </pc:sldChg>
      <pc:sldChg chg="addSp modSp">
        <pc:chgData name="rajuahmed1162021@gmail.com" userId="30f68a9591dbc57c" providerId="LiveId" clId="{00BE4585-A3E2-4A9B-9619-6B6751C3D109}" dt="2024-05-21T05:46:46.818" v="840"/>
        <pc:sldMkLst>
          <pc:docMk/>
          <pc:sldMk cId="4229356888" sldId="970"/>
        </pc:sldMkLst>
        <pc:grpChg chg="add mod">
          <ac:chgData name="rajuahmed1162021@gmail.com" userId="30f68a9591dbc57c" providerId="LiveId" clId="{00BE4585-A3E2-4A9B-9619-6B6751C3D109}" dt="2024-05-21T05:46:46.818" v="840"/>
          <ac:grpSpMkLst>
            <pc:docMk/>
            <pc:sldMk cId="4229356888" sldId="970"/>
            <ac:grpSpMk id="3" creationId="{FCF02810-5AD2-70DF-46FE-95DFE8E516BE}"/>
          </ac:grpSpMkLst>
        </pc:grpChg>
        <pc:cxnChg chg="mod">
          <ac:chgData name="rajuahmed1162021@gmail.com" userId="30f68a9591dbc57c" providerId="LiveId" clId="{00BE4585-A3E2-4A9B-9619-6B6751C3D109}" dt="2024-05-21T05:46:46.818" v="840"/>
          <ac:cxnSpMkLst>
            <pc:docMk/>
            <pc:sldMk cId="4229356888" sldId="970"/>
            <ac:cxnSpMk id="4" creationId="{8CFDC444-04A3-4F33-E5AC-F913FFE0B958}"/>
          </ac:cxnSpMkLst>
        </pc:cxnChg>
        <pc:cxnChg chg="mod">
          <ac:chgData name="rajuahmed1162021@gmail.com" userId="30f68a9591dbc57c" providerId="LiveId" clId="{00BE4585-A3E2-4A9B-9619-6B6751C3D109}" dt="2024-05-21T05:46:46.818" v="840"/>
          <ac:cxnSpMkLst>
            <pc:docMk/>
            <pc:sldMk cId="4229356888" sldId="970"/>
            <ac:cxnSpMk id="5" creationId="{863DE7C5-9602-83A1-4407-C2304562A641}"/>
          </ac:cxnSpMkLst>
        </pc:cxnChg>
        <pc:cxnChg chg="mod">
          <ac:chgData name="rajuahmed1162021@gmail.com" userId="30f68a9591dbc57c" providerId="LiveId" clId="{00BE4585-A3E2-4A9B-9619-6B6751C3D109}" dt="2024-05-21T05:46:46.818" v="840"/>
          <ac:cxnSpMkLst>
            <pc:docMk/>
            <pc:sldMk cId="4229356888" sldId="970"/>
            <ac:cxnSpMk id="6" creationId="{CB0374CB-644C-7761-438D-67929B796997}"/>
          </ac:cxnSpMkLst>
        </pc:cxnChg>
        <pc:cxnChg chg="mod">
          <ac:chgData name="rajuahmed1162021@gmail.com" userId="30f68a9591dbc57c" providerId="LiveId" clId="{00BE4585-A3E2-4A9B-9619-6B6751C3D109}" dt="2024-05-21T05:46:46.818" v="840"/>
          <ac:cxnSpMkLst>
            <pc:docMk/>
            <pc:sldMk cId="4229356888" sldId="970"/>
            <ac:cxnSpMk id="7" creationId="{312C77CA-B6DC-7DF2-0498-C63ACEDCFD7D}"/>
          </ac:cxnSpMkLst>
        </pc:cxnChg>
      </pc:sldChg>
      <pc:sldChg chg="addSp modSp">
        <pc:chgData name="rajuahmed1162021@gmail.com" userId="30f68a9591dbc57c" providerId="LiveId" clId="{00BE4585-A3E2-4A9B-9619-6B6751C3D109}" dt="2024-05-21T05:46:30.370" v="831"/>
        <pc:sldMkLst>
          <pc:docMk/>
          <pc:sldMk cId="461155133" sldId="974"/>
        </pc:sldMkLst>
        <pc:grpChg chg="add mod">
          <ac:chgData name="rajuahmed1162021@gmail.com" userId="30f68a9591dbc57c" providerId="LiveId" clId="{00BE4585-A3E2-4A9B-9619-6B6751C3D109}" dt="2024-05-21T05:46:30.370" v="831"/>
          <ac:grpSpMkLst>
            <pc:docMk/>
            <pc:sldMk cId="461155133" sldId="974"/>
            <ac:grpSpMk id="2" creationId="{45336CAF-5D10-0F10-67C7-5EEF73C3177A}"/>
          </ac:grpSpMkLst>
        </pc:grpChg>
        <pc:cxnChg chg="mod">
          <ac:chgData name="rajuahmed1162021@gmail.com" userId="30f68a9591dbc57c" providerId="LiveId" clId="{00BE4585-A3E2-4A9B-9619-6B6751C3D109}" dt="2024-05-21T05:46:30.370" v="831"/>
          <ac:cxnSpMkLst>
            <pc:docMk/>
            <pc:sldMk cId="461155133" sldId="974"/>
            <ac:cxnSpMk id="4" creationId="{C4BBDCC8-9DF2-401D-B3E9-73DAFAA5E4FE}"/>
          </ac:cxnSpMkLst>
        </pc:cxnChg>
        <pc:cxnChg chg="mod">
          <ac:chgData name="rajuahmed1162021@gmail.com" userId="30f68a9591dbc57c" providerId="LiveId" clId="{00BE4585-A3E2-4A9B-9619-6B6751C3D109}" dt="2024-05-21T05:46:30.370" v="831"/>
          <ac:cxnSpMkLst>
            <pc:docMk/>
            <pc:sldMk cId="461155133" sldId="974"/>
            <ac:cxnSpMk id="6" creationId="{E5DAD093-DB37-E719-F091-177432D00DAC}"/>
          </ac:cxnSpMkLst>
        </pc:cxnChg>
        <pc:cxnChg chg="mod">
          <ac:chgData name="rajuahmed1162021@gmail.com" userId="30f68a9591dbc57c" providerId="LiveId" clId="{00BE4585-A3E2-4A9B-9619-6B6751C3D109}" dt="2024-05-21T05:46:30.370" v="831"/>
          <ac:cxnSpMkLst>
            <pc:docMk/>
            <pc:sldMk cId="461155133" sldId="974"/>
            <ac:cxnSpMk id="8" creationId="{23B7B683-87A0-BC7D-06A8-DD94332BF4CB}"/>
          </ac:cxnSpMkLst>
        </pc:cxnChg>
        <pc:cxnChg chg="mod">
          <ac:chgData name="rajuahmed1162021@gmail.com" userId="30f68a9591dbc57c" providerId="LiveId" clId="{00BE4585-A3E2-4A9B-9619-6B6751C3D109}" dt="2024-05-21T05:46:30.370" v="831"/>
          <ac:cxnSpMkLst>
            <pc:docMk/>
            <pc:sldMk cId="461155133" sldId="974"/>
            <ac:cxnSpMk id="9" creationId="{75F9069A-080C-8A1E-ABA1-F4CBEA0537FF}"/>
          </ac:cxnSpMkLst>
        </pc:cxnChg>
      </pc:sldChg>
      <pc:sldChg chg="addSp modSp">
        <pc:chgData name="rajuahmed1162021@gmail.com" userId="30f68a9591dbc57c" providerId="LiveId" clId="{00BE4585-A3E2-4A9B-9619-6B6751C3D109}" dt="2024-05-21T05:46:37.970" v="835"/>
        <pc:sldMkLst>
          <pc:docMk/>
          <pc:sldMk cId="1757292847" sldId="1001"/>
        </pc:sldMkLst>
        <pc:grpChg chg="add mod">
          <ac:chgData name="rajuahmed1162021@gmail.com" userId="30f68a9591dbc57c" providerId="LiveId" clId="{00BE4585-A3E2-4A9B-9619-6B6751C3D109}" dt="2024-05-21T05:46:37.970" v="835"/>
          <ac:grpSpMkLst>
            <pc:docMk/>
            <pc:sldMk cId="1757292847" sldId="1001"/>
            <ac:grpSpMk id="2" creationId="{04F80062-F893-0971-2A52-FC5925F3C7E6}"/>
          </ac:grpSpMkLst>
        </pc:grpChg>
        <pc:cxnChg chg="mod">
          <ac:chgData name="rajuahmed1162021@gmail.com" userId="30f68a9591dbc57c" providerId="LiveId" clId="{00BE4585-A3E2-4A9B-9619-6B6751C3D109}" dt="2024-05-21T05:46:37.970" v="835"/>
          <ac:cxnSpMkLst>
            <pc:docMk/>
            <pc:sldMk cId="1757292847" sldId="1001"/>
            <ac:cxnSpMk id="5" creationId="{739D1E62-D5E9-0FDE-240E-3B7E7F5E5078}"/>
          </ac:cxnSpMkLst>
        </pc:cxnChg>
        <pc:cxnChg chg="mod">
          <ac:chgData name="rajuahmed1162021@gmail.com" userId="30f68a9591dbc57c" providerId="LiveId" clId="{00BE4585-A3E2-4A9B-9619-6B6751C3D109}" dt="2024-05-21T05:46:37.970" v="835"/>
          <ac:cxnSpMkLst>
            <pc:docMk/>
            <pc:sldMk cId="1757292847" sldId="1001"/>
            <ac:cxnSpMk id="6" creationId="{EB2EA1D3-727D-C7E1-9FE4-982D39A4B8DD}"/>
          </ac:cxnSpMkLst>
        </pc:cxnChg>
        <pc:cxnChg chg="mod">
          <ac:chgData name="rajuahmed1162021@gmail.com" userId="30f68a9591dbc57c" providerId="LiveId" clId="{00BE4585-A3E2-4A9B-9619-6B6751C3D109}" dt="2024-05-21T05:46:37.970" v="835"/>
          <ac:cxnSpMkLst>
            <pc:docMk/>
            <pc:sldMk cId="1757292847" sldId="1001"/>
            <ac:cxnSpMk id="7" creationId="{062CFEF4-0110-07C5-1E1A-5A7139F014F4}"/>
          </ac:cxnSpMkLst>
        </pc:cxnChg>
        <pc:cxnChg chg="mod">
          <ac:chgData name="rajuahmed1162021@gmail.com" userId="30f68a9591dbc57c" providerId="LiveId" clId="{00BE4585-A3E2-4A9B-9619-6B6751C3D109}" dt="2024-05-21T05:46:37.970" v="835"/>
          <ac:cxnSpMkLst>
            <pc:docMk/>
            <pc:sldMk cId="1757292847" sldId="1001"/>
            <ac:cxnSpMk id="8" creationId="{9CA1C8AD-950F-3EE5-4D2A-C76FCE358471}"/>
          </ac:cxnSpMkLst>
        </pc:cxnChg>
      </pc:sldChg>
      <pc:sldChg chg="addSp modSp">
        <pc:chgData name="rajuahmed1162021@gmail.com" userId="30f68a9591dbc57c" providerId="LiveId" clId="{00BE4585-A3E2-4A9B-9619-6B6751C3D109}" dt="2024-05-21T05:46:43.249" v="838"/>
        <pc:sldMkLst>
          <pc:docMk/>
          <pc:sldMk cId="1638170587" sldId="1008"/>
        </pc:sldMkLst>
        <pc:grpChg chg="add mod">
          <ac:chgData name="rajuahmed1162021@gmail.com" userId="30f68a9591dbc57c" providerId="LiveId" clId="{00BE4585-A3E2-4A9B-9619-6B6751C3D109}" dt="2024-05-21T05:46:43.249" v="838"/>
          <ac:grpSpMkLst>
            <pc:docMk/>
            <pc:sldMk cId="1638170587" sldId="1008"/>
            <ac:grpSpMk id="2" creationId="{05603F4B-215C-8355-5E21-1E49E8C81BB0}"/>
          </ac:grpSpMkLst>
        </pc:grpChg>
        <pc:cxnChg chg="mod">
          <ac:chgData name="rajuahmed1162021@gmail.com" userId="30f68a9591dbc57c" providerId="LiveId" clId="{00BE4585-A3E2-4A9B-9619-6B6751C3D109}" dt="2024-05-21T05:46:43.249" v="838"/>
          <ac:cxnSpMkLst>
            <pc:docMk/>
            <pc:sldMk cId="1638170587" sldId="1008"/>
            <ac:cxnSpMk id="3" creationId="{98AD6F60-6E12-03D5-5855-8593A8682CE9}"/>
          </ac:cxnSpMkLst>
        </pc:cxnChg>
        <pc:cxnChg chg="mod">
          <ac:chgData name="rajuahmed1162021@gmail.com" userId="30f68a9591dbc57c" providerId="LiveId" clId="{00BE4585-A3E2-4A9B-9619-6B6751C3D109}" dt="2024-05-21T05:46:43.249" v="838"/>
          <ac:cxnSpMkLst>
            <pc:docMk/>
            <pc:sldMk cId="1638170587" sldId="1008"/>
            <ac:cxnSpMk id="4" creationId="{795F807D-4C60-9457-1FF3-0D980B90C0DF}"/>
          </ac:cxnSpMkLst>
        </pc:cxnChg>
        <pc:cxnChg chg="mod">
          <ac:chgData name="rajuahmed1162021@gmail.com" userId="30f68a9591dbc57c" providerId="LiveId" clId="{00BE4585-A3E2-4A9B-9619-6B6751C3D109}" dt="2024-05-21T05:46:43.249" v="838"/>
          <ac:cxnSpMkLst>
            <pc:docMk/>
            <pc:sldMk cId="1638170587" sldId="1008"/>
            <ac:cxnSpMk id="5" creationId="{80A02949-AFD1-FCB5-76B8-6B78F9DD9947}"/>
          </ac:cxnSpMkLst>
        </pc:cxnChg>
        <pc:cxnChg chg="mod">
          <ac:chgData name="rajuahmed1162021@gmail.com" userId="30f68a9591dbc57c" providerId="LiveId" clId="{00BE4585-A3E2-4A9B-9619-6B6751C3D109}" dt="2024-05-21T05:46:43.249" v="838"/>
          <ac:cxnSpMkLst>
            <pc:docMk/>
            <pc:sldMk cId="1638170587" sldId="1008"/>
            <ac:cxnSpMk id="6" creationId="{3A861C73-3220-F0AE-7728-8EBFF8C596C0}"/>
          </ac:cxnSpMkLst>
        </pc:cxnChg>
      </pc:sldChg>
      <pc:sldChg chg="addSp modSp">
        <pc:chgData name="rajuahmed1162021@gmail.com" userId="30f68a9591dbc57c" providerId="LiveId" clId="{00BE4585-A3E2-4A9B-9619-6B6751C3D109}" dt="2024-05-21T05:46:48.353" v="841"/>
        <pc:sldMkLst>
          <pc:docMk/>
          <pc:sldMk cId="1992117924" sldId="1011"/>
        </pc:sldMkLst>
        <pc:grpChg chg="add mod">
          <ac:chgData name="rajuahmed1162021@gmail.com" userId="30f68a9591dbc57c" providerId="LiveId" clId="{00BE4585-A3E2-4A9B-9619-6B6751C3D109}" dt="2024-05-21T05:46:48.353" v="841"/>
          <ac:grpSpMkLst>
            <pc:docMk/>
            <pc:sldMk cId="1992117924" sldId="1011"/>
            <ac:grpSpMk id="2" creationId="{FE0F149E-5E16-EE81-BC51-A7A05E618B2C}"/>
          </ac:grpSpMkLst>
        </pc:grpChg>
        <pc:cxnChg chg="mod">
          <ac:chgData name="rajuahmed1162021@gmail.com" userId="30f68a9591dbc57c" providerId="LiveId" clId="{00BE4585-A3E2-4A9B-9619-6B6751C3D109}" dt="2024-05-21T05:46:48.353" v="841"/>
          <ac:cxnSpMkLst>
            <pc:docMk/>
            <pc:sldMk cId="1992117924" sldId="1011"/>
            <ac:cxnSpMk id="4" creationId="{4AD849C8-D25F-C7DD-F505-470D207BC9B5}"/>
          </ac:cxnSpMkLst>
        </pc:cxnChg>
        <pc:cxnChg chg="mod">
          <ac:chgData name="rajuahmed1162021@gmail.com" userId="30f68a9591dbc57c" providerId="LiveId" clId="{00BE4585-A3E2-4A9B-9619-6B6751C3D109}" dt="2024-05-21T05:46:48.353" v="841"/>
          <ac:cxnSpMkLst>
            <pc:docMk/>
            <pc:sldMk cId="1992117924" sldId="1011"/>
            <ac:cxnSpMk id="6" creationId="{5A616381-DFB0-7684-F688-4EE3178F7374}"/>
          </ac:cxnSpMkLst>
        </pc:cxnChg>
        <pc:cxnChg chg="mod">
          <ac:chgData name="rajuahmed1162021@gmail.com" userId="30f68a9591dbc57c" providerId="LiveId" clId="{00BE4585-A3E2-4A9B-9619-6B6751C3D109}" dt="2024-05-21T05:46:48.353" v="841"/>
          <ac:cxnSpMkLst>
            <pc:docMk/>
            <pc:sldMk cId="1992117924" sldId="1011"/>
            <ac:cxnSpMk id="11" creationId="{C4064F94-4881-9DD7-CA02-6E7218E9D37A}"/>
          </ac:cxnSpMkLst>
        </pc:cxnChg>
        <pc:cxnChg chg="mod">
          <ac:chgData name="rajuahmed1162021@gmail.com" userId="30f68a9591dbc57c" providerId="LiveId" clId="{00BE4585-A3E2-4A9B-9619-6B6751C3D109}" dt="2024-05-21T05:46:48.353" v="841"/>
          <ac:cxnSpMkLst>
            <pc:docMk/>
            <pc:sldMk cId="1992117924" sldId="1011"/>
            <ac:cxnSpMk id="15" creationId="{EEAD2E8D-BB56-E9A3-AA55-ECBCC29A67D0}"/>
          </ac:cxnSpMkLst>
        </pc:cxnChg>
      </pc:sldChg>
      <pc:sldChg chg="addSp modSp">
        <pc:chgData name="rajuahmed1162021@gmail.com" userId="30f68a9591dbc57c" providerId="LiveId" clId="{00BE4585-A3E2-4A9B-9619-6B6751C3D109}" dt="2024-05-21T05:47:45.956" v="862"/>
        <pc:sldMkLst>
          <pc:docMk/>
          <pc:sldMk cId="1955967471" sldId="1019"/>
        </pc:sldMkLst>
        <pc:grpChg chg="add mod">
          <ac:chgData name="rajuahmed1162021@gmail.com" userId="30f68a9591dbc57c" providerId="LiveId" clId="{00BE4585-A3E2-4A9B-9619-6B6751C3D109}" dt="2024-05-21T05:47:45.956" v="862"/>
          <ac:grpSpMkLst>
            <pc:docMk/>
            <pc:sldMk cId="1955967471" sldId="1019"/>
            <ac:grpSpMk id="2" creationId="{6C1AE84B-EE7C-6812-C5DB-5B8866453578}"/>
          </ac:grpSpMkLst>
        </pc:grpChg>
        <pc:cxnChg chg="mod">
          <ac:chgData name="rajuahmed1162021@gmail.com" userId="30f68a9591dbc57c" providerId="LiveId" clId="{00BE4585-A3E2-4A9B-9619-6B6751C3D109}" dt="2024-05-21T05:47:45.956" v="862"/>
          <ac:cxnSpMkLst>
            <pc:docMk/>
            <pc:sldMk cId="1955967471" sldId="1019"/>
            <ac:cxnSpMk id="3" creationId="{4FFB4ECA-F376-E61D-6320-A7B1351E1815}"/>
          </ac:cxnSpMkLst>
        </pc:cxnChg>
        <pc:cxnChg chg="mod">
          <ac:chgData name="rajuahmed1162021@gmail.com" userId="30f68a9591dbc57c" providerId="LiveId" clId="{00BE4585-A3E2-4A9B-9619-6B6751C3D109}" dt="2024-05-21T05:47:45.956" v="862"/>
          <ac:cxnSpMkLst>
            <pc:docMk/>
            <pc:sldMk cId="1955967471" sldId="1019"/>
            <ac:cxnSpMk id="4" creationId="{A2A18139-A2A6-4EF4-C88C-40683589BD95}"/>
          </ac:cxnSpMkLst>
        </pc:cxnChg>
        <pc:cxnChg chg="mod">
          <ac:chgData name="rajuahmed1162021@gmail.com" userId="30f68a9591dbc57c" providerId="LiveId" clId="{00BE4585-A3E2-4A9B-9619-6B6751C3D109}" dt="2024-05-21T05:47:45.956" v="862"/>
          <ac:cxnSpMkLst>
            <pc:docMk/>
            <pc:sldMk cId="1955967471" sldId="1019"/>
            <ac:cxnSpMk id="5" creationId="{C8F484F8-C0C4-B59C-89C6-FCD63F4A34F9}"/>
          </ac:cxnSpMkLst>
        </pc:cxnChg>
        <pc:cxnChg chg="mod">
          <ac:chgData name="rajuahmed1162021@gmail.com" userId="30f68a9591dbc57c" providerId="LiveId" clId="{00BE4585-A3E2-4A9B-9619-6B6751C3D109}" dt="2024-05-21T05:47:45.956" v="862"/>
          <ac:cxnSpMkLst>
            <pc:docMk/>
            <pc:sldMk cId="1955967471" sldId="1019"/>
            <ac:cxnSpMk id="6" creationId="{E13EE4EE-4A28-2141-D5F1-118A21393087}"/>
          </ac:cxnSpMkLst>
        </pc:cxnChg>
      </pc:sldChg>
      <pc:sldChg chg="addSp modSp">
        <pc:chgData name="rajuahmed1162021@gmail.com" userId="30f68a9591dbc57c" providerId="LiveId" clId="{00BE4585-A3E2-4A9B-9619-6B6751C3D109}" dt="2024-05-21T05:47:49.299" v="864"/>
        <pc:sldMkLst>
          <pc:docMk/>
          <pc:sldMk cId="2081207832" sldId="1020"/>
        </pc:sldMkLst>
        <pc:grpChg chg="add mod">
          <ac:chgData name="rajuahmed1162021@gmail.com" userId="30f68a9591dbc57c" providerId="LiveId" clId="{00BE4585-A3E2-4A9B-9619-6B6751C3D109}" dt="2024-05-21T05:47:49.299" v="864"/>
          <ac:grpSpMkLst>
            <pc:docMk/>
            <pc:sldMk cId="2081207832" sldId="1020"/>
            <ac:grpSpMk id="3" creationId="{801EADE8-D32D-267B-BA38-C387302F8F3C}"/>
          </ac:grpSpMkLst>
        </pc:grpChg>
        <pc:cxnChg chg="mod">
          <ac:chgData name="rajuahmed1162021@gmail.com" userId="30f68a9591dbc57c" providerId="LiveId" clId="{00BE4585-A3E2-4A9B-9619-6B6751C3D109}" dt="2024-05-21T05:47:49.299" v="864"/>
          <ac:cxnSpMkLst>
            <pc:docMk/>
            <pc:sldMk cId="2081207832" sldId="1020"/>
            <ac:cxnSpMk id="4" creationId="{1DB9C019-84FD-8BFA-CC6C-6C1145CBFFEC}"/>
          </ac:cxnSpMkLst>
        </pc:cxnChg>
        <pc:cxnChg chg="mod">
          <ac:chgData name="rajuahmed1162021@gmail.com" userId="30f68a9591dbc57c" providerId="LiveId" clId="{00BE4585-A3E2-4A9B-9619-6B6751C3D109}" dt="2024-05-21T05:47:49.299" v="864"/>
          <ac:cxnSpMkLst>
            <pc:docMk/>
            <pc:sldMk cId="2081207832" sldId="1020"/>
            <ac:cxnSpMk id="6" creationId="{FD205958-0BFB-84EC-2CDE-90E35505CA61}"/>
          </ac:cxnSpMkLst>
        </pc:cxnChg>
        <pc:cxnChg chg="mod">
          <ac:chgData name="rajuahmed1162021@gmail.com" userId="30f68a9591dbc57c" providerId="LiveId" clId="{00BE4585-A3E2-4A9B-9619-6B6751C3D109}" dt="2024-05-21T05:47:49.299" v="864"/>
          <ac:cxnSpMkLst>
            <pc:docMk/>
            <pc:sldMk cId="2081207832" sldId="1020"/>
            <ac:cxnSpMk id="7" creationId="{835B5731-802D-CE84-8F59-21E322A671AD}"/>
          </ac:cxnSpMkLst>
        </pc:cxnChg>
        <pc:cxnChg chg="mod">
          <ac:chgData name="rajuahmed1162021@gmail.com" userId="30f68a9591dbc57c" providerId="LiveId" clId="{00BE4585-A3E2-4A9B-9619-6B6751C3D109}" dt="2024-05-21T05:47:49.299" v="864"/>
          <ac:cxnSpMkLst>
            <pc:docMk/>
            <pc:sldMk cId="2081207832" sldId="1020"/>
            <ac:cxnSpMk id="8" creationId="{CFB6C579-0D73-4DDE-AE50-1A222793A84A}"/>
          </ac:cxnSpMkLst>
        </pc:cxnChg>
      </pc:sldChg>
      <pc:sldChg chg="addSp modSp">
        <pc:chgData name="rajuahmed1162021@gmail.com" userId="30f68a9591dbc57c" providerId="LiveId" clId="{00BE4585-A3E2-4A9B-9619-6B6751C3D109}" dt="2024-05-21T05:46:25.873" v="829"/>
        <pc:sldMkLst>
          <pc:docMk/>
          <pc:sldMk cId="2406994232" sldId="1026"/>
        </pc:sldMkLst>
        <pc:grpChg chg="add mod">
          <ac:chgData name="rajuahmed1162021@gmail.com" userId="30f68a9591dbc57c" providerId="LiveId" clId="{00BE4585-A3E2-4A9B-9619-6B6751C3D109}" dt="2024-05-21T05:46:25.873" v="829"/>
          <ac:grpSpMkLst>
            <pc:docMk/>
            <pc:sldMk cId="2406994232" sldId="1026"/>
            <ac:grpSpMk id="3" creationId="{31FDB0C8-5751-FB86-DCBA-9027C4661E3F}"/>
          </ac:grpSpMkLst>
        </pc:grpChg>
        <pc:cxnChg chg="mod">
          <ac:chgData name="rajuahmed1162021@gmail.com" userId="30f68a9591dbc57c" providerId="LiveId" clId="{00BE4585-A3E2-4A9B-9619-6B6751C3D109}" dt="2024-05-21T05:46:25.873" v="829"/>
          <ac:cxnSpMkLst>
            <pc:docMk/>
            <pc:sldMk cId="2406994232" sldId="1026"/>
            <ac:cxnSpMk id="4" creationId="{9455817F-A55F-9100-DC71-5F11A5010458}"/>
          </ac:cxnSpMkLst>
        </pc:cxnChg>
        <pc:cxnChg chg="mod">
          <ac:chgData name="rajuahmed1162021@gmail.com" userId="30f68a9591dbc57c" providerId="LiveId" clId="{00BE4585-A3E2-4A9B-9619-6B6751C3D109}" dt="2024-05-21T05:46:25.873" v="829"/>
          <ac:cxnSpMkLst>
            <pc:docMk/>
            <pc:sldMk cId="2406994232" sldId="1026"/>
            <ac:cxnSpMk id="7" creationId="{F6CAEEBD-513B-2AB7-1BBB-42F5C5B0E619}"/>
          </ac:cxnSpMkLst>
        </pc:cxnChg>
        <pc:cxnChg chg="mod">
          <ac:chgData name="rajuahmed1162021@gmail.com" userId="30f68a9591dbc57c" providerId="LiveId" clId="{00BE4585-A3E2-4A9B-9619-6B6751C3D109}" dt="2024-05-21T05:46:25.873" v="829"/>
          <ac:cxnSpMkLst>
            <pc:docMk/>
            <pc:sldMk cId="2406994232" sldId="1026"/>
            <ac:cxnSpMk id="9" creationId="{DF7D6FCB-79B0-81A6-79C9-414EF39E47F5}"/>
          </ac:cxnSpMkLst>
        </pc:cxnChg>
        <pc:cxnChg chg="mod">
          <ac:chgData name="rajuahmed1162021@gmail.com" userId="30f68a9591dbc57c" providerId="LiveId" clId="{00BE4585-A3E2-4A9B-9619-6B6751C3D109}" dt="2024-05-21T05:46:25.873" v="829"/>
          <ac:cxnSpMkLst>
            <pc:docMk/>
            <pc:sldMk cId="2406994232" sldId="1026"/>
            <ac:cxnSpMk id="10" creationId="{CE2A5CE4-0444-AF63-3403-9D3491050FCE}"/>
          </ac:cxnSpMkLst>
        </pc:cxnChg>
      </pc:sldChg>
      <pc:sldChg chg="addSp delSp modSp mod">
        <pc:chgData name="rajuahmed1162021@gmail.com" userId="30f68a9591dbc57c" providerId="LiveId" clId="{00BE4585-A3E2-4A9B-9619-6B6751C3D109}" dt="2024-05-21T08:45:44.072" v="1823" actId="21"/>
        <pc:sldMkLst>
          <pc:docMk/>
          <pc:sldMk cId="866820105" sldId="1027"/>
        </pc:sldMkLst>
        <pc:spChg chg="mod">
          <ac:chgData name="rajuahmed1162021@gmail.com" userId="30f68a9591dbc57c" providerId="LiveId" clId="{00BE4585-A3E2-4A9B-9619-6B6751C3D109}" dt="2024-05-21T05:51:00.349" v="946" actId="164"/>
          <ac:spMkLst>
            <pc:docMk/>
            <pc:sldMk cId="866820105" sldId="1027"/>
            <ac:spMk id="5" creationId="{BD667340-DB9C-D5EE-0D29-FFAC3C3B329A}"/>
          </ac:spMkLst>
        </pc:spChg>
        <pc:spChg chg="mod">
          <ac:chgData name="rajuahmed1162021@gmail.com" userId="30f68a9591dbc57c" providerId="LiveId" clId="{00BE4585-A3E2-4A9B-9619-6B6751C3D109}" dt="2024-05-21T05:51:00.349" v="946" actId="164"/>
          <ac:spMkLst>
            <pc:docMk/>
            <pc:sldMk cId="866820105" sldId="1027"/>
            <ac:spMk id="12" creationId="{A0520C29-4B05-4CB2-682A-05AB36EE6628}"/>
          </ac:spMkLst>
        </pc:spChg>
        <pc:grpChg chg="add del mod">
          <ac:chgData name="rajuahmed1162021@gmail.com" userId="30f68a9591dbc57c" providerId="LiveId" clId="{00BE4585-A3E2-4A9B-9619-6B6751C3D109}" dt="2024-05-21T08:45:44.072" v="1823" actId="21"/>
          <ac:grpSpMkLst>
            <pc:docMk/>
            <pc:sldMk cId="866820105" sldId="1027"/>
            <ac:grpSpMk id="4" creationId="{07587D33-0715-C0F1-D43E-5CE1BA61DDC8}"/>
          </ac:grpSpMkLst>
        </pc:grpChg>
        <pc:grpChg chg="add mod">
          <ac:chgData name="rajuahmed1162021@gmail.com" userId="30f68a9591dbc57c" providerId="LiveId" clId="{00BE4585-A3E2-4A9B-9619-6B6751C3D109}" dt="2024-05-21T05:51:00.349" v="946" actId="164"/>
          <ac:grpSpMkLst>
            <pc:docMk/>
            <pc:sldMk cId="866820105" sldId="1027"/>
            <ac:grpSpMk id="16" creationId="{7DA642BC-DBDA-E6C5-5A9C-66FE0810F3A5}"/>
          </ac:grpSpMkLst>
        </pc:grpChg>
        <pc:cxnChg chg="mod">
          <ac:chgData name="rajuahmed1162021@gmail.com" userId="30f68a9591dbc57c" providerId="LiveId" clId="{00BE4585-A3E2-4A9B-9619-6B6751C3D109}" dt="2024-05-21T05:46:23.635" v="828"/>
          <ac:cxnSpMkLst>
            <pc:docMk/>
            <pc:sldMk cId="866820105" sldId="1027"/>
            <ac:cxnSpMk id="6" creationId="{966576B2-95E9-B7BD-4674-ED986A71CE61}"/>
          </ac:cxnSpMkLst>
        </pc:cxnChg>
        <pc:cxnChg chg="mod">
          <ac:chgData name="rajuahmed1162021@gmail.com" userId="30f68a9591dbc57c" providerId="LiveId" clId="{00BE4585-A3E2-4A9B-9619-6B6751C3D109}" dt="2024-05-21T05:46:23.635" v="828"/>
          <ac:cxnSpMkLst>
            <pc:docMk/>
            <pc:sldMk cId="866820105" sldId="1027"/>
            <ac:cxnSpMk id="7" creationId="{7311EBDC-EC5B-4E7D-EC92-F5934690DAB7}"/>
          </ac:cxnSpMkLst>
        </pc:cxnChg>
        <pc:cxnChg chg="mod">
          <ac:chgData name="rajuahmed1162021@gmail.com" userId="30f68a9591dbc57c" providerId="LiveId" clId="{00BE4585-A3E2-4A9B-9619-6B6751C3D109}" dt="2024-05-21T05:46:23.635" v="828"/>
          <ac:cxnSpMkLst>
            <pc:docMk/>
            <pc:sldMk cId="866820105" sldId="1027"/>
            <ac:cxnSpMk id="14" creationId="{903769AE-E3D8-6B31-9ADC-76D30B12766B}"/>
          </ac:cxnSpMkLst>
        </pc:cxnChg>
        <pc:cxnChg chg="mod">
          <ac:chgData name="rajuahmed1162021@gmail.com" userId="30f68a9591dbc57c" providerId="LiveId" clId="{00BE4585-A3E2-4A9B-9619-6B6751C3D109}" dt="2024-05-21T05:46:23.635" v="828"/>
          <ac:cxnSpMkLst>
            <pc:docMk/>
            <pc:sldMk cId="866820105" sldId="1027"/>
            <ac:cxnSpMk id="15" creationId="{BE34E268-C77B-4350-2B03-C89A63A409DA}"/>
          </ac:cxnSpMkLst>
        </pc:cxnChg>
      </pc:sldChg>
      <pc:sldChg chg="addSp modSp">
        <pc:chgData name="rajuahmed1162021@gmail.com" userId="30f68a9591dbc57c" providerId="LiveId" clId="{00BE4585-A3E2-4A9B-9619-6B6751C3D109}" dt="2024-05-21T05:46:28.497" v="830"/>
        <pc:sldMkLst>
          <pc:docMk/>
          <pc:sldMk cId="1775228714" sldId="1029"/>
        </pc:sldMkLst>
        <pc:grpChg chg="add mod">
          <ac:chgData name="rajuahmed1162021@gmail.com" userId="30f68a9591dbc57c" providerId="LiveId" clId="{00BE4585-A3E2-4A9B-9619-6B6751C3D109}" dt="2024-05-21T05:46:28.497" v="830"/>
          <ac:grpSpMkLst>
            <pc:docMk/>
            <pc:sldMk cId="1775228714" sldId="1029"/>
            <ac:grpSpMk id="2" creationId="{CE58CCC2-F5F8-68BE-4D0E-66F87099710E}"/>
          </ac:grpSpMkLst>
        </pc:grpChg>
        <pc:cxnChg chg="mod">
          <ac:chgData name="rajuahmed1162021@gmail.com" userId="30f68a9591dbc57c" providerId="LiveId" clId="{00BE4585-A3E2-4A9B-9619-6B6751C3D109}" dt="2024-05-21T05:46:28.497" v="830"/>
          <ac:cxnSpMkLst>
            <pc:docMk/>
            <pc:sldMk cId="1775228714" sldId="1029"/>
            <ac:cxnSpMk id="4" creationId="{95F697A2-3862-2945-9127-4683AAD8650E}"/>
          </ac:cxnSpMkLst>
        </pc:cxnChg>
        <pc:cxnChg chg="mod">
          <ac:chgData name="rajuahmed1162021@gmail.com" userId="30f68a9591dbc57c" providerId="LiveId" clId="{00BE4585-A3E2-4A9B-9619-6B6751C3D109}" dt="2024-05-21T05:46:28.497" v="830"/>
          <ac:cxnSpMkLst>
            <pc:docMk/>
            <pc:sldMk cId="1775228714" sldId="1029"/>
            <ac:cxnSpMk id="6" creationId="{572DA586-8424-AF96-4D1A-2C55BAF9FD40}"/>
          </ac:cxnSpMkLst>
        </pc:cxnChg>
        <pc:cxnChg chg="mod">
          <ac:chgData name="rajuahmed1162021@gmail.com" userId="30f68a9591dbc57c" providerId="LiveId" clId="{00BE4585-A3E2-4A9B-9619-6B6751C3D109}" dt="2024-05-21T05:46:28.497" v="830"/>
          <ac:cxnSpMkLst>
            <pc:docMk/>
            <pc:sldMk cId="1775228714" sldId="1029"/>
            <ac:cxnSpMk id="8" creationId="{845B6B5A-315B-B7C7-AC49-6843D0F2890F}"/>
          </ac:cxnSpMkLst>
        </pc:cxnChg>
        <pc:cxnChg chg="mod">
          <ac:chgData name="rajuahmed1162021@gmail.com" userId="30f68a9591dbc57c" providerId="LiveId" clId="{00BE4585-A3E2-4A9B-9619-6B6751C3D109}" dt="2024-05-21T05:46:28.497" v="830"/>
          <ac:cxnSpMkLst>
            <pc:docMk/>
            <pc:sldMk cId="1775228714" sldId="1029"/>
            <ac:cxnSpMk id="10" creationId="{03BE9B23-9145-BE89-6884-6E82589FC9B8}"/>
          </ac:cxnSpMkLst>
        </pc:cxnChg>
      </pc:sldChg>
      <pc:sldChg chg="addSp modSp">
        <pc:chgData name="rajuahmed1162021@gmail.com" userId="30f68a9591dbc57c" providerId="LiveId" clId="{00BE4585-A3E2-4A9B-9619-6B6751C3D109}" dt="2024-05-21T05:47:47.969" v="863"/>
        <pc:sldMkLst>
          <pc:docMk/>
          <pc:sldMk cId="2162621470" sldId="1033"/>
        </pc:sldMkLst>
        <pc:grpChg chg="add mod">
          <ac:chgData name="rajuahmed1162021@gmail.com" userId="30f68a9591dbc57c" providerId="LiveId" clId="{00BE4585-A3E2-4A9B-9619-6B6751C3D109}" dt="2024-05-21T05:47:47.969" v="863"/>
          <ac:grpSpMkLst>
            <pc:docMk/>
            <pc:sldMk cId="2162621470" sldId="1033"/>
            <ac:grpSpMk id="11" creationId="{520798B9-7110-8BD1-0222-DA372AA3EF13}"/>
          </ac:grpSpMkLst>
        </pc:grpChg>
        <pc:cxnChg chg="mod">
          <ac:chgData name="rajuahmed1162021@gmail.com" userId="30f68a9591dbc57c" providerId="LiveId" clId="{00BE4585-A3E2-4A9B-9619-6B6751C3D109}" dt="2024-05-21T05:47:47.969" v="863"/>
          <ac:cxnSpMkLst>
            <pc:docMk/>
            <pc:sldMk cId="2162621470" sldId="1033"/>
            <ac:cxnSpMk id="12" creationId="{0DA3F2A3-FB30-7CF4-89BD-E855B9A392C7}"/>
          </ac:cxnSpMkLst>
        </pc:cxnChg>
        <pc:cxnChg chg="mod">
          <ac:chgData name="rajuahmed1162021@gmail.com" userId="30f68a9591dbc57c" providerId="LiveId" clId="{00BE4585-A3E2-4A9B-9619-6B6751C3D109}" dt="2024-05-21T05:47:47.969" v="863"/>
          <ac:cxnSpMkLst>
            <pc:docMk/>
            <pc:sldMk cId="2162621470" sldId="1033"/>
            <ac:cxnSpMk id="13" creationId="{32DEAD39-6CBB-254E-F6D2-961AE5219720}"/>
          </ac:cxnSpMkLst>
        </pc:cxnChg>
        <pc:cxnChg chg="mod">
          <ac:chgData name="rajuahmed1162021@gmail.com" userId="30f68a9591dbc57c" providerId="LiveId" clId="{00BE4585-A3E2-4A9B-9619-6B6751C3D109}" dt="2024-05-21T05:47:47.969" v="863"/>
          <ac:cxnSpMkLst>
            <pc:docMk/>
            <pc:sldMk cId="2162621470" sldId="1033"/>
            <ac:cxnSpMk id="14" creationId="{CC506D24-0059-2FA4-5433-FBE74B7312D6}"/>
          </ac:cxnSpMkLst>
        </pc:cxnChg>
        <pc:cxnChg chg="mod">
          <ac:chgData name="rajuahmed1162021@gmail.com" userId="30f68a9591dbc57c" providerId="LiveId" clId="{00BE4585-A3E2-4A9B-9619-6B6751C3D109}" dt="2024-05-21T05:47:47.969" v="863"/>
          <ac:cxnSpMkLst>
            <pc:docMk/>
            <pc:sldMk cId="2162621470" sldId="1033"/>
            <ac:cxnSpMk id="18" creationId="{2100B362-A17F-1777-9F7B-8828D69DB91E}"/>
          </ac:cxnSpMkLst>
        </pc:cxnChg>
      </pc:sldChg>
      <pc:sldChg chg="addSp delSp modSp mod modClrScheme chgLayout">
        <pc:chgData name="rajuahmed1162021@gmail.com" userId="30f68a9591dbc57c" providerId="LiveId" clId="{00BE4585-A3E2-4A9B-9619-6B6751C3D109}" dt="2024-05-21T09:46:49.033" v="3137" actId="478"/>
        <pc:sldMkLst>
          <pc:docMk/>
          <pc:sldMk cId="1838433902" sldId="1038"/>
        </pc:sldMkLst>
        <pc:spChg chg="del">
          <ac:chgData name="rajuahmed1162021@gmail.com" userId="30f68a9591dbc57c" providerId="LiveId" clId="{00BE4585-A3E2-4A9B-9619-6B6751C3D109}" dt="2024-05-21T06:40:02.571" v="1100" actId="478"/>
          <ac:spMkLst>
            <pc:docMk/>
            <pc:sldMk cId="1838433902" sldId="1038"/>
            <ac:spMk id="4" creationId="{245D2DB1-1C97-0A56-8C9F-6193693338F8}"/>
          </ac:spMkLst>
        </pc:spChg>
        <pc:spChg chg="del">
          <ac:chgData name="rajuahmed1162021@gmail.com" userId="30f68a9591dbc57c" providerId="LiveId" clId="{00BE4585-A3E2-4A9B-9619-6B6751C3D109}" dt="2024-05-21T06:40:02.571" v="1100" actId="478"/>
          <ac:spMkLst>
            <pc:docMk/>
            <pc:sldMk cId="1838433902" sldId="1038"/>
            <ac:spMk id="6" creationId="{9943A9E2-5F76-161E-6A8A-407E87D23BFB}"/>
          </ac:spMkLst>
        </pc:spChg>
        <pc:spChg chg="del">
          <ac:chgData name="rajuahmed1162021@gmail.com" userId="30f68a9591dbc57c" providerId="LiveId" clId="{00BE4585-A3E2-4A9B-9619-6B6751C3D109}" dt="2024-05-21T06:40:02.571" v="1100" actId="478"/>
          <ac:spMkLst>
            <pc:docMk/>
            <pc:sldMk cId="1838433902" sldId="1038"/>
            <ac:spMk id="15" creationId="{27C04DD5-F907-057D-257F-292C0124447B}"/>
          </ac:spMkLst>
        </pc:spChg>
        <pc:spChg chg="del">
          <ac:chgData name="rajuahmed1162021@gmail.com" userId="30f68a9591dbc57c" providerId="LiveId" clId="{00BE4585-A3E2-4A9B-9619-6B6751C3D109}" dt="2024-05-21T06:40:02.571" v="1100" actId="478"/>
          <ac:spMkLst>
            <pc:docMk/>
            <pc:sldMk cId="1838433902" sldId="1038"/>
            <ac:spMk id="16" creationId="{B283E1DC-6B66-CE18-B42B-A150E1D75A5B}"/>
          </ac:spMkLst>
        </pc:spChg>
        <pc:spChg chg="add del mod">
          <ac:chgData name="rajuahmed1162021@gmail.com" userId="30f68a9591dbc57c" providerId="LiveId" clId="{00BE4585-A3E2-4A9B-9619-6B6751C3D109}" dt="2024-05-21T07:00:20.648" v="1456" actId="478"/>
          <ac:spMkLst>
            <pc:docMk/>
            <pc:sldMk cId="1838433902" sldId="1038"/>
            <ac:spMk id="17" creationId="{A56FEB99-1E8A-322B-C410-A3E208561F95}"/>
          </ac:spMkLst>
        </pc:spChg>
        <pc:spChg chg="add del mod">
          <ac:chgData name="rajuahmed1162021@gmail.com" userId="30f68a9591dbc57c" providerId="LiveId" clId="{00BE4585-A3E2-4A9B-9619-6B6751C3D109}" dt="2024-05-21T07:00:20.648" v="1456" actId="478"/>
          <ac:spMkLst>
            <pc:docMk/>
            <pc:sldMk cId="1838433902" sldId="1038"/>
            <ac:spMk id="18" creationId="{8ED88A35-95C3-83C2-FFF3-79BAB0A95E54}"/>
          </ac:spMkLst>
        </pc:spChg>
        <pc:spChg chg="add del mod">
          <ac:chgData name="rajuahmed1162021@gmail.com" userId="30f68a9591dbc57c" providerId="LiveId" clId="{00BE4585-A3E2-4A9B-9619-6B6751C3D109}" dt="2024-05-21T06:59:29.033" v="1454" actId="478"/>
          <ac:spMkLst>
            <pc:docMk/>
            <pc:sldMk cId="1838433902" sldId="1038"/>
            <ac:spMk id="19" creationId="{57BFC627-3F2D-1043-8A72-E7FBB7192757}"/>
          </ac:spMkLst>
        </pc:spChg>
        <pc:spChg chg="del">
          <ac:chgData name="rajuahmed1162021@gmail.com" userId="30f68a9591dbc57c" providerId="LiveId" clId="{00BE4585-A3E2-4A9B-9619-6B6751C3D109}" dt="2024-05-21T06:40:02.571" v="1100" actId="478"/>
          <ac:spMkLst>
            <pc:docMk/>
            <pc:sldMk cId="1838433902" sldId="1038"/>
            <ac:spMk id="21" creationId="{9FF338AA-DEA3-A4AC-DFC6-2D55C8AF3BE3}"/>
          </ac:spMkLst>
        </pc:spChg>
        <pc:spChg chg="mod">
          <ac:chgData name="rajuahmed1162021@gmail.com" userId="30f68a9591dbc57c" providerId="LiveId" clId="{00BE4585-A3E2-4A9B-9619-6B6751C3D109}" dt="2024-05-21T07:00:21.187" v="1457"/>
          <ac:spMkLst>
            <pc:docMk/>
            <pc:sldMk cId="1838433902" sldId="1038"/>
            <ac:spMk id="22" creationId="{1C8757BE-EF87-B995-5912-5D69052E7970}"/>
          </ac:spMkLst>
        </pc:spChg>
        <pc:spChg chg="mod">
          <ac:chgData name="rajuahmed1162021@gmail.com" userId="30f68a9591dbc57c" providerId="LiveId" clId="{00BE4585-A3E2-4A9B-9619-6B6751C3D109}" dt="2024-05-21T07:00:21.187" v="1457"/>
          <ac:spMkLst>
            <pc:docMk/>
            <pc:sldMk cId="1838433902" sldId="1038"/>
            <ac:spMk id="23" creationId="{11E12C9F-4C95-9792-531F-C81C79E9630E}"/>
          </ac:spMkLst>
        </pc:spChg>
        <pc:spChg chg="mod">
          <ac:chgData name="rajuahmed1162021@gmail.com" userId="30f68a9591dbc57c" providerId="LiveId" clId="{00BE4585-A3E2-4A9B-9619-6B6751C3D109}" dt="2024-05-21T07:00:21.187" v="1457"/>
          <ac:spMkLst>
            <pc:docMk/>
            <pc:sldMk cId="1838433902" sldId="1038"/>
            <ac:spMk id="24" creationId="{187DF5BC-BAA5-13C2-B2A9-AA3A6F1706F7}"/>
          </ac:spMkLst>
        </pc:spChg>
        <pc:spChg chg="mod">
          <ac:chgData name="rajuahmed1162021@gmail.com" userId="30f68a9591dbc57c" providerId="LiveId" clId="{00BE4585-A3E2-4A9B-9619-6B6751C3D109}" dt="2024-05-21T07:00:21.187" v="1457"/>
          <ac:spMkLst>
            <pc:docMk/>
            <pc:sldMk cId="1838433902" sldId="1038"/>
            <ac:spMk id="25" creationId="{ECA4F75E-F462-CED2-35F5-7ED3CD22C3F1}"/>
          </ac:spMkLst>
        </pc:spChg>
        <pc:spChg chg="add mod">
          <ac:chgData name="rajuahmed1162021@gmail.com" userId="30f68a9591dbc57c" providerId="LiveId" clId="{00BE4585-A3E2-4A9B-9619-6B6751C3D109}" dt="2024-05-21T09:45:03.962" v="3048" actId="1076"/>
          <ac:spMkLst>
            <pc:docMk/>
            <pc:sldMk cId="1838433902" sldId="1038"/>
            <ac:spMk id="26" creationId="{98D05DEC-46ED-6D9D-55A7-5A8F28BF79B0}"/>
          </ac:spMkLst>
        </pc:spChg>
        <pc:spChg chg="add del mod">
          <ac:chgData name="rajuahmed1162021@gmail.com" userId="30f68a9591dbc57c" providerId="LiveId" clId="{00BE4585-A3E2-4A9B-9619-6B6751C3D109}" dt="2024-05-21T07:02:06.522" v="1474" actId="478"/>
          <ac:spMkLst>
            <pc:docMk/>
            <pc:sldMk cId="1838433902" sldId="1038"/>
            <ac:spMk id="27" creationId="{48BE2E81-6446-F011-643C-19872BB7FAE0}"/>
          </ac:spMkLst>
        </pc:spChg>
        <pc:spChg chg="add del mod">
          <ac:chgData name="rajuahmed1162021@gmail.com" userId="30f68a9591dbc57c" providerId="LiveId" clId="{00BE4585-A3E2-4A9B-9619-6B6751C3D109}" dt="2024-05-21T07:00:27.945" v="1458" actId="478"/>
          <ac:spMkLst>
            <pc:docMk/>
            <pc:sldMk cId="1838433902" sldId="1038"/>
            <ac:spMk id="28" creationId="{502E35E5-D77C-2B1E-6201-E1F18B5A346A}"/>
          </ac:spMkLst>
        </pc:spChg>
        <pc:spChg chg="add del mod">
          <ac:chgData name="rajuahmed1162021@gmail.com" userId="30f68a9591dbc57c" providerId="LiveId" clId="{00BE4585-A3E2-4A9B-9619-6B6751C3D109}" dt="2024-05-21T07:00:27.945" v="1458" actId="478"/>
          <ac:spMkLst>
            <pc:docMk/>
            <pc:sldMk cId="1838433902" sldId="1038"/>
            <ac:spMk id="29" creationId="{0F42B5AC-E5BF-9FBE-95B2-3D91475218C2}"/>
          </ac:spMkLst>
        </pc:spChg>
        <pc:spChg chg="add del mod">
          <ac:chgData name="rajuahmed1162021@gmail.com" userId="30f68a9591dbc57c" providerId="LiveId" clId="{00BE4585-A3E2-4A9B-9619-6B6751C3D109}" dt="2024-05-21T07:00:27.945" v="1458" actId="478"/>
          <ac:spMkLst>
            <pc:docMk/>
            <pc:sldMk cId="1838433902" sldId="1038"/>
            <ac:spMk id="30" creationId="{FFA7F1B9-8A41-7C69-53C9-E7AAA3F3BACC}"/>
          </ac:spMkLst>
        </pc:spChg>
        <pc:spChg chg="del">
          <ac:chgData name="rajuahmed1162021@gmail.com" userId="30f68a9591dbc57c" providerId="LiveId" clId="{00BE4585-A3E2-4A9B-9619-6B6751C3D109}" dt="2024-05-21T06:40:02.571" v="1100" actId="478"/>
          <ac:spMkLst>
            <pc:docMk/>
            <pc:sldMk cId="1838433902" sldId="1038"/>
            <ac:spMk id="32" creationId="{830A3EEF-5A9F-A4AA-0121-2D1AC8A25D22}"/>
          </ac:spMkLst>
        </pc:spChg>
        <pc:spChg chg="mod">
          <ac:chgData name="rajuahmed1162021@gmail.com" userId="30f68a9591dbc57c" providerId="LiveId" clId="{00BE4585-A3E2-4A9B-9619-6B6751C3D109}" dt="2024-05-21T07:00:21.187" v="1457"/>
          <ac:spMkLst>
            <pc:docMk/>
            <pc:sldMk cId="1838433902" sldId="1038"/>
            <ac:spMk id="33" creationId="{2E0EFB2A-1D24-8C63-E9F0-C108D4133C5C}"/>
          </ac:spMkLst>
        </pc:spChg>
        <pc:spChg chg="mod">
          <ac:chgData name="rajuahmed1162021@gmail.com" userId="30f68a9591dbc57c" providerId="LiveId" clId="{00BE4585-A3E2-4A9B-9619-6B6751C3D109}" dt="2024-05-21T07:00:21.187" v="1457"/>
          <ac:spMkLst>
            <pc:docMk/>
            <pc:sldMk cId="1838433902" sldId="1038"/>
            <ac:spMk id="34" creationId="{B3B4A583-3D6B-7F0E-604E-3E9684D3E6BB}"/>
          </ac:spMkLst>
        </pc:spChg>
        <pc:spChg chg="mod">
          <ac:chgData name="rajuahmed1162021@gmail.com" userId="30f68a9591dbc57c" providerId="LiveId" clId="{00BE4585-A3E2-4A9B-9619-6B6751C3D109}" dt="2024-05-21T07:00:21.187" v="1457"/>
          <ac:spMkLst>
            <pc:docMk/>
            <pc:sldMk cId="1838433902" sldId="1038"/>
            <ac:spMk id="35" creationId="{672B8561-DB80-3638-5FEF-9499A2977411}"/>
          </ac:spMkLst>
        </pc:spChg>
        <pc:spChg chg="mod">
          <ac:chgData name="rajuahmed1162021@gmail.com" userId="30f68a9591dbc57c" providerId="LiveId" clId="{00BE4585-A3E2-4A9B-9619-6B6751C3D109}" dt="2024-05-21T07:00:21.187" v="1457"/>
          <ac:spMkLst>
            <pc:docMk/>
            <pc:sldMk cId="1838433902" sldId="1038"/>
            <ac:spMk id="36" creationId="{1E368DCF-A477-962B-9BDA-EA4DCE6F01C6}"/>
          </ac:spMkLst>
        </pc:spChg>
        <pc:spChg chg="mod">
          <ac:chgData name="rajuahmed1162021@gmail.com" userId="30f68a9591dbc57c" providerId="LiveId" clId="{00BE4585-A3E2-4A9B-9619-6B6751C3D109}" dt="2024-05-21T07:00:21.187" v="1457"/>
          <ac:spMkLst>
            <pc:docMk/>
            <pc:sldMk cId="1838433902" sldId="1038"/>
            <ac:spMk id="37" creationId="{E175C65F-3E3C-D05C-4579-EAAF1260DB8B}"/>
          </ac:spMkLst>
        </pc:spChg>
        <pc:spChg chg="mod">
          <ac:chgData name="rajuahmed1162021@gmail.com" userId="30f68a9591dbc57c" providerId="LiveId" clId="{00BE4585-A3E2-4A9B-9619-6B6751C3D109}" dt="2024-05-21T07:00:21.187" v="1457"/>
          <ac:spMkLst>
            <pc:docMk/>
            <pc:sldMk cId="1838433902" sldId="1038"/>
            <ac:spMk id="38" creationId="{C4EBCC24-67AC-6BD8-5DF7-DA46B94AAE87}"/>
          </ac:spMkLst>
        </pc:spChg>
        <pc:spChg chg="mod">
          <ac:chgData name="rajuahmed1162021@gmail.com" userId="30f68a9591dbc57c" providerId="LiveId" clId="{00BE4585-A3E2-4A9B-9619-6B6751C3D109}" dt="2024-05-21T07:00:21.187" v="1457"/>
          <ac:spMkLst>
            <pc:docMk/>
            <pc:sldMk cId="1838433902" sldId="1038"/>
            <ac:spMk id="40" creationId="{FF94F21B-4F71-A0B1-FCA0-53DA21436FDF}"/>
          </ac:spMkLst>
        </pc:spChg>
        <pc:spChg chg="mod">
          <ac:chgData name="rajuahmed1162021@gmail.com" userId="30f68a9591dbc57c" providerId="LiveId" clId="{00BE4585-A3E2-4A9B-9619-6B6751C3D109}" dt="2024-05-21T07:00:21.187" v="1457"/>
          <ac:spMkLst>
            <pc:docMk/>
            <pc:sldMk cId="1838433902" sldId="1038"/>
            <ac:spMk id="41" creationId="{982D4557-D223-539A-244F-9F042C5E98BF}"/>
          </ac:spMkLst>
        </pc:spChg>
        <pc:spChg chg="mod">
          <ac:chgData name="rajuahmed1162021@gmail.com" userId="30f68a9591dbc57c" providerId="LiveId" clId="{00BE4585-A3E2-4A9B-9619-6B6751C3D109}" dt="2024-05-21T07:00:21.187" v="1457"/>
          <ac:spMkLst>
            <pc:docMk/>
            <pc:sldMk cId="1838433902" sldId="1038"/>
            <ac:spMk id="42" creationId="{C434E64C-6B38-C2A1-9691-12F2030CB250}"/>
          </ac:spMkLst>
        </pc:spChg>
        <pc:spChg chg="add del mod">
          <ac:chgData name="rajuahmed1162021@gmail.com" userId="30f68a9591dbc57c" providerId="LiveId" clId="{00BE4585-A3E2-4A9B-9619-6B6751C3D109}" dt="2024-05-21T07:00:27.945" v="1458" actId="478"/>
          <ac:spMkLst>
            <pc:docMk/>
            <pc:sldMk cId="1838433902" sldId="1038"/>
            <ac:spMk id="43" creationId="{FEB91E9C-8A20-4F09-A0F7-6EAF930FE03A}"/>
          </ac:spMkLst>
        </pc:spChg>
        <pc:spChg chg="add mod">
          <ac:chgData name="rajuahmed1162021@gmail.com" userId="30f68a9591dbc57c" providerId="LiveId" clId="{00BE4585-A3E2-4A9B-9619-6B6751C3D109}" dt="2024-05-21T09:39:13.239" v="2966" actId="20577"/>
          <ac:spMkLst>
            <pc:docMk/>
            <pc:sldMk cId="1838433902" sldId="1038"/>
            <ac:spMk id="44" creationId="{14C3820D-0DA4-BE6C-24FA-50CAF8CFC4C8}"/>
          </ac:spMkLst>
        </pc:spChg>
        <pc:spChg chg="add del mod topLvl">
          <ac:chgData name="rajuahmed1162021@gmail.com" userId="30f68a9591dbc57c" providerId="LiveId" clId="{00BE4585-A3E2-4A9B-9619-6B6751C3D109}" dt="2024-05-21T08:48:02.951" v="1859" actId="478"/>
          <ac:spMkLst>
            <pc:docMk/>
            <pc:sldMk cId="1838433902" sldId="1038"/>
            <ac:spMk id="45" creationId="{0DA58B7C-BE89-F732-0295-4A6ADF1E2254}"/>
          </ac:spMkLst>
        </pc:spChg>
        <pc:spChg chg="del">
          <ac:chgData name="rajuahmed1162021@gmail.com" userId="30f68a9591dbc57c" providerId="LiveId" clId="{00BE4585-A3E2-4A9B-9619-6B6751C3D109}" dt="2024-05-21T06:40:02.571" v="1100" actId="478"/>
          <ac:spMkLst>
            <pc:docMk/>
            <pc:sldMk cId="1838433902" sldId="1038"/>
            <ac:spMk id="47" creationId="{DBEAFD20-6382-CD18-4DBA-5BD4F9CA0BCB}"/>
          </ac:spMkLst>
        </pc:spChg>
        <pc:spChg chg="add del mod topLvl">
          <ac:chgData name="rajuahmed1162021@gmail.com" userId="30f68a9591dbc57c" providerId="LiveId" clId="{00BE4585-A3E2-4A9B-9619-6B6751C3D109}" dt="2024-05-21T08:48:02.951" v="1859" actId="478"/>
          <ac:spMkLst>
            <pc:docMk/>
            <pc:sldMk cId="1838433902" sldId="1038"/>
            <ac:spMk id="52" creationId="{FCACD61D-16AE-27E5-6FBE-CABB46110B3D}"/>
          </ac:spMkLst>
        </pc:spChg>
        <pc:spChg chg="add del mod">
          <ac:chgData name="rajuahmed1162021@gmail.com" userId="30f68a9591dbc57c" providerId="LiveId" clId="{00BE4585-A3E2-4A9B-9619-6B6751C3D109}" dt="2024-05-21T08:44:02.880" v="1805" actId="21"/>
          <ac:spMkLst>
            <pc:docMk/>
            <pc:sldMk cId="1838433902" sldId="1038"/>
            <ac:spMk id="53" creationId="{0EE45599-0849-44E7-9A5E-162E82961DBE}"/>
          </ac:spMkLst>
        </pc:spChg>
        <pc:spChg chg="add del mod">
          <ac:chgData name="rajuahmed1162021@gmail.com" userId="30f68a9591dbc57c" providerId="LiveId" clId="{00BE4585-A3E2-4A9B-9619-6B6751C3D109}" dt="2024-05-21T08:44:02.880" v="1805" actId="21"/>
          <ac:spMkLst>
            <pc:docMk/>
            <pc:sldMk cId="1838433902" sldId="1038"/>
            <ac:spMk id="56" creationId="{F8692721-A8C5-2AED-CD66-1DC464D38D30}"/>
          </ac:spMkLst>
        </pc:spChg>
        <pc:spChg chg="add del mod">
          <ac:chgData name="rajuahmed1162021@gmail.com" userId="30f68a9591dbc57c" providerId="LiveId" clId="{00BE4585-A3E2-4A9B-9619-6B6751C3D109}" dt="2024-05-21T08:48:02.951" v="1859" actId="478"/>
          <ac:spMkLst>
            <pc:docMk/>
            <pc:sldMk cId="1838433902" sldId="1038"/>
            <ac:spMk id="57" creationId="{6ED02A4B-6119-3BBE-6275-7B42B630DB86}"/>
          </ac:spMkLst>
        </pc:spChg>
        <pc:spChg chg="add del mod ord">
          <ac:chgData name="rajuahmed1162021@gmail.com" userId="30f68a9591dbc57c" providerId="LiveId" clId="{00BE4585-A3E2-4A9B-9619-6B6751C3D109}" dt="2024-05-21T08:45:49.301" v="1825" actId="478"/>
          <ac:spMkLst>
            <pc:docMk/>
            <pc:sldMk cId="1838433902" sldId="1038"/>
            <ac:spMk id="59" creationId="{0CBE7154-738C-1E69-41AB-0FD2CB1FBC4E}"/>
          </ac:spMkLst>
        </pc:spChg>
        <pc:spChg chg="add del mod ord">
          <ac:chgData name="rajuahmed1162021@gmail.com" userId="30f68a9591dbc57c" providerId="LiveId" clId="{00BE4585-A3E2-4A9B-9619-6B6751C3D109}" dt="2024-05-21T08:45:49.301" v="1825" actId="478"/>
          <ac:spMkLst>
            <pc:docMk/>
            <pc:sldMk cId="1838433902" sldId="1038"/>
            <ac:spMk id="60" creationId="{6E26924B-A4AA-3635-B2E4-61AB6319DE21}"/>
          </ac:spMkLst>
        </pc:spChg>
        <pc:spChg chg="del">
          <ac:chgData name="rajuahmed1162021@gmail.com" userId="30f68a9591dbc57c" providerId="LiveId" clId="{00BE4585-A3E2-4A9B-9619-6B6751C3D109}" dt="2024-05-21T06:40:02.571" v="1100" actId="478"/>
          <ac:spMkLst>
            <pc:docMk/>
            <pc:sldMk cId="1838433902" sldId="1038"/>
            <ac:spMk id="74" creationId="{FBF603EF-195F-A666-0A65-DCD2A4B6B949}"/>
          </ac:spMkLst>
        </pc:spChg>
        <pc:spChg chg="add del mod">
          <ac:chgData name="rajuahmed1162021@gmail.com" userId="30f68a9591dbc57c" providerId="LiveId" clId="{00BE4585-A3E2-4A9B-9619-6B6751C3D109}" dt="2024-05-21T08:49:28.244" v="1870" actId="478"/>
          <ac:spMkLst>
            <pc:docMk/>
            <pc:sldMk cId="1838433902" sldId="1038"/>
            <ac:spMk id="77" creationId="{71721744-05A8-BE2A-53B3-5FFF46805195}"/>
          </ac:spMkLst>
        </pc:spChg>
        <pc:spChg chg="add del mod">
          <ac:chgData name="rajuahmed1162021@gmail.com" userId="30f68a9591dbc57c" providerId="LiveId" clId="{00BE4585-A3E2-4A9B-9619-6B6751C3D109}" dt="2024-05-21T08:59:48.117" v="2099" actId="478"/>
          <ac:spMkLst>
            <pc:docMk/>
            <pc:sldMk cId="1838433902" sldId="1038"/>
            <ac:spMk id="80" creationId="{BC89FC29-4F24-6887-06EA-D1982743A02A}"/>
          </ac:spMkLst>
        </pc:spChg>
        <pc:spChg chg="add del mod">
          <ac:chgData name="rajuahmed1162021@gmail.com" userId="30f68a9591dbc57c" providerId="LiveId" clId="{00BE4585-A3E2-4A9B-9619-6B6751C3D109}" dt="2024-05-21T09:07:04.213" v="2186" actId="478"/>
          <ac:spMkLst>
            <pc:docMk/>
            <pc:sldMk cId="1838433902" sldId="1038"/>
            <ac:spMk id="81" creationId="{ABD615BB-5E0A-26F0-676F-4C99A808BF57}"/>
          </ac:spMkLst>
        </pc:spChg>
        <pc:spChg chg="add del mod">
          <ac:chgData name="rajuahmed1162021@gmail.com" userId="30f68a9591dbc57c" providerId="LiveId" clId="{00BE4585-A3E2-4A9B-9619-6B6751C3D109}" dt="2024-05-21T09:07:04.213" v="2186" actId="478"/>
          <ac:spMkLst>
            <pc:docMk/>
            <pc:sldMk cId="1838433902" sldId="1038"/>
            <ac:spMk id="82" creationId="{071BC654-6D8C-FDC4-F6C6-C441AF8835D6}"/>
          </ac:spMkLst>
        </pc:spChg>
        <pc:spChg chg="add del mod">
          <ac:chgData name="rajuahmed1162021@gmail.com" userId="30f68a9591dbc57c" providerId="LiveId" clId="{00BE4585-A3E2-4A9B-9619-6B6751C3D109}" dt="2024-05-21T09:07:04.213" v="2186" actId="478"/>
          <ac:spMkLst>
            <pc:docMk/>
            <pc:sldMk cId="1838433902" sldId="1038"/>
            <ac:spMk id="85" creationId="{3888CEB1-934E-9D4D-4155-F81C1A2353C6}"/>
          </ac:spMkLst>
        </pc:spChg>
        <pc:spChg chg="add del mod">
          <ac:chgData name="rajuahmed1162021@gmail.com" userId="30f68a9591dbc57c" providerId="LiveId" clId="{00BE4585-A3E2-4A9B-9619-6B6751C3D109}" dt="2024-05-21T09:07:04.213" v="2186" actId="478"/>
          <ac:spMkLst>
            <pc:docMk/>
            <pc:sldMk cId="1838433902" sldId="1038"/>
            <ac:spMk id="86" creationId="{37DECA53-E704-6ECB-AEC7-F37AE3B495DF}"/>
          </ac:spMkLst>
        </pc:spChg>
        <pc:spChg chg="add del mod">
          <ac:chgData name="rajuahmed1162021@gmail.com" userId="30f68a9591dbc57c" providerId="LiveId" clId="{00BE4585-A3E2-4A9B-9619-6B6751C3D109}" dt="2024-05-21T09:07:04.213" v="2186" actId="478"/>
          <ac:spMkLst>
            <pc:docMk/>
            <pc:sldMk cId="1838433902" sldId="1038"/>
            <ac:spMk id="87" creationId="{876F85F1-40E8-95A0-8A98-C02359286999}"/>
          </ac:spMkLst>
        </pc:spChg>
        <pc:spChg chg="add del mod">
          <ac:chgData name="rajuahmed1162021@gmail.com" userId="30f68a9591dbc57c" providerId="LiveId" clId="{00BE4585-A3E2-4A9B-9619-6B6751C3D109}" dt="2024-05-21T09:07:04.213" v="2186" actId="478"/>
          <ac:spMkLst>
            <pc:docMk/>
            <pc:sldMk cId="1838433902" sldId="1038"/>
            <ac:spMk id="88" creationId="{7B75B13B-70C7-5B12-6647-843910AC0E1B}"/>
          </ac:spMkLst>
        </pc:spChg>
        <pc:spChg chg="add del mod">
          <ac:chgData name="rajuahmed1162021@gmail.com" userId="30f68a9591dbc57c" providerId="LiveId" clId="{00BE4585-A3E2-4A9B-9619-6B6751C3D109}" dt="2024-05-21T09:01:42.730" v="2132" actId="21"/>
          <ac:spMkLst>
            <pc:docMk/>
            <pc:sldMk cId="1838433902" sldId="1038"/>
            <ac:spMk id="90" creationId="{CA8F84A5-A524-5B8C-BDFA-E2A449DD54ED}"/>
          </ac:spMkLst>
        </pc:spChg>
        <pc:spChg chg="add del mod ord">
          <ac:chgData name="rajuahmed1162021@gmail.com" userId="30f68a9591dbc57c" providerId="LiveId" clId="{00BE4585-A3E2-4A9B-9619-6B6751C3D109}" dt="2024-05-21T09:03:35.237" v="2145" actId="478"/>
          <ac:spMkLst>
            <pc:docMk/>
            <pc:sldMk cId="1838433902" sldId="1038"/>
            <ac:spMk id="96" creationId="{08D9D8EE-0779-BE8F-4F7E-FFA9D8EAB22A}"/>
          </ac:spMkLst>
        </pc:spChg>
        <pc:spChg chg="add mod topLvl">
          <ac:chgData name="rajuahmed1162021@gmail.com" userId="30f68a9591dbc57c" providerId="LiveId" clId="{00BE4585-A3E2-4A9B-9619-6B6751C3D109}" dt="2024-05-21T09:18:22.789" v="2507" actId="164"/>
          <ac:spMkLst>
            <pc:docMk/>
            <pc:sldMk cId="1838433902" sldId="1038"/>
            <ac:spMk id="102" creationId="{9993B742-5138-5D02-83D4-4057D20FC92A}"/>
          </ac:spMkLst>
        </pc:spChg>
        <pc:spChg chg="add mod topLvl">
          <ac:chgData name="rajuahmed1162021@gmail.com" userId="30f68a9591dbc57c" providerId="LiveId" clId="{00BE4585-A3E2-4A9B-9619-6B6751C3D109}" dt="2024-05-21T09:18:24.982" v="2508" actId="164"/>
          <ac:spMkLst>
            <pc:docMk/>
            <pc:sldMk cId="1838433902" sldId="1038"/>
            <ac:spMk id="103" creationId="{4B6EA98A-A16B-42E7-CC37-7AE46452EF3E}"/>
          </ac:spMkLst>
        </pc:spChg>
        <pc:spChg chg="add mod topLvl">
          <ac:chgData name="rajuahmed1162021@gmail.com" userId="30f68a9591dbc57c" providerId="LiveId" clId="{00BE4585-A3E2-4A9B-9619-6B6751C3D109}" dt="2024-05-21T09:18:18.213" v="2505" actId="164"/>
          <ac:spMkLst>
            <pc:docMk/>
            <pc:sldMk cId="1838433902" sldId="1038"/>
            <ac:spMk id="104" creationId="{D9AC4D7C-271E-E6F8-810C-89E31E918913}"/>
          </ac:spMkLst>
        </pc:spChg>
        <pc:spChg chg="add mod topLvl">
          <ac:chgData name="rajuahmed1162021@gmail.com" userId="30f68a9591dbc57c" providerId="LiveId" clId="{00BE4585-A3E2-4A9B-9619-6B6751C3D109}" dt="2024-05-21T09:18:20.421" v="2506" actId="164"/>
          <ac:spMkLst>
            <pc:docMk/>
            <pc:sldMk cId="1838433902" sldId="1038"/>
            <ac:spMk id="105" creationId="{F73871F4-A3C8-7781-FA24-8759DA7BAB00}"/>
          </ac:spMkLst>
        </pc:spChg>
        <pc:spChg chg="add mod topLvl">
          <ac:chgData name="rajuahmed1162021@gmail.com" userId="30f68a9591dbc57c" providerId="LiveId" clId="{00BE4585-A3E2-4A9B-9619-6B6751C3D109}" dt="2024-05-21T09:18:22.789" v="2507" actId="164"/>
          <ac:spMkLst>
            <pc:docMk/>
            <pc:sldMk cId="1838433902" sldId="1038"/>
            <ac:spMk id="111" creationId="{49384987-4C71-383C-5832-4F2105441DC4}"/>
          </ac:spMkLst>
        </pc:spChg>
        <pc:spChg chg="add mod topLvl">
          <ac:chgData name="rajuahmed1162021@gmail.com" userId="30f68a9591dbc57c" providerId="LiveId" clId="{00BE4585-A3E2-4A9B-9619-6B6751C3D109}" dt="2024-05-21T09:18:24.982" v="2508" actId="164"/>
          <ac:spMkLst>
            <pc:docMk/>
            <pc:sldMk cId="1838433902" sldId="1038"/>
            <ac:spMk id="112" creationId="{D8D23533-FE00-7822-4DA0-5C38D3D788D4}"/>
          </ac:spMkLst>
        </pc:spChg>
        <pc:spChg chg="add mod topLvl">
          <ac:chgData name="rajuahmed1162021@gmail.com" userId="30f68a9591dbc57c" providerId="LiveId" clId="{00BE4585-A3E2-4A9B-9619-6B6751C3D109}" dt="2024-05-21T09:18:18.213" v="2505" actId="164"/>
          <ac:spMkLst>
            <pc:docMk/>
            <pc:sldMk cId="1838433902" sldId="1038"/>
            <ac:spMk id="113" creationId="{B233488E-F6D7-E078-4A9D-ADCA06BFB023}"/>
          </ac:spMkLst>
        </pc:spChg>
        <pc:spChg chg="add mod topLvl">
          <ac:chgData name="rajuahmed1162021@gmail.com" userId="30f68a9591dbc57c" providerId="LiveId" clId="{00BE4585-A3E2-4A9B-9619-6B6751C3D109}" dt="2024-05-21T09:18:20.421" v="2506" actId="164"/>
          <ac:spMkLst>
            <pc:docMk/>
            <pc:sldMk cId="1838433902" sldId="1038"/>
            <ac:spMk id="114" creationId="{C7A95EBB-F66D-FE57-A9AF-B63D5A045494}"/>
          </ac:spMkLst>
        </pc:spChg>
        <pc:spChg chg="add del mod">
          <ac:chgData name="rajuahmed1162021@gmail.com" userId="30f68a9591dbc57c" providerId="LiveId" clId="{00BE4585-A3E2-4A9B-9619-6B6751C3D109}" dt="2024-05-21T09:20:22.649" v="2587" actId="21"/>
          <ac:spMkLst>
            <pc:docMk/>
            <pc:sldMk cId="1838433902" sldId="1038"/>
            <ac:spMk id="121" creationId="{7C8BD53A-67B9-198E-D90A-B3A868D898E0}"/>
          </ac:spMkLst>
        </pc:spChg>
        <pc:spChg chg="add mod">
          <ac:chgData name="rajuahmed1162021@gmail.com" userId="30f68a9591dbc57c" providerId="LiveId" clId="{00BE4585-A3E2-4A9B-9619-6B6751C3D109}" dt="2024-05-21T09:46:21.904" v="3134" actId="14100"/>
          <ac:spMkLst>
            <pc:docMk/>
            <pc:sldMk cId="1838433902" sldId="1038"/>
            <ac:spMk id="129" creationId="{9C0D2A15-9769-9D3E-3966-F296C25EEC17}"/>
          </ac:spMkLst>
        </pc:spChg>
        <pc:spChg chg="add del mod ord">
          <ac:chgData name="rajuahmed1162021@gmail.com" userId="30f68a9591dbc57c" providerId="LiveId" clId="{00BE4585-A3E2-4A9B-9619-6B6751C3D109}" dt="2024-05-21T09:21:29.238" v="2599" actId="478"/>
          <ac:spMkLst>
            <pc:docMk/>
            <pc:sldMk cId="1838433902" sldId="1038"/>
            <ac:spMk id="131" creationId="{2D9F7333-9ED2-46A4-70D9-EA1AA5B0CF45}"/>
          </ac:spMkLst>
        </pc:spChg>
        <pc:spChg chg="add del mod">
          <ac:chgData name="rajuahmed1162021@gmail.com" userId="30f68a9591dbc57c" providerId="LiveId" clId="{00BE4585-A3E2-4A9B-9619-6B6751C3D109}" dt="2024-05-21T09:29:55.560" v="2720" actId="478"/>
          <ac:spMkLst>
            <pc:docMk/>
            <pc:sldMk cId="1838433902" sldId="1038"/>
            <ac:spMk id="137" creationId="{B232E04A-1277-6E01-6AEE-4B31C460C357}"/>
          </ac:spMkLst>
        </pc:spChg>
        <pc:spChg chg="mod">
          <ac:chgData name="rajuahmed1162021@gmail.com" userId="30f68a9591dbc57c" providerId="LiveId" clId="{00BE4585-A3E2-4A9B-9619-6B6751C3D109}" dt="2024-05-21T09:27:05.673" v="2648" actId="165"/>
          <ac:spMkLst>
            <pc:docMk/>
            <pc:sldMk cId="1838433902" sldId="1038"/>
            <ac:spMk id="139" creationId="{1F3C6DFE-CA26-76F1-69CC-D23AB02E1B2F}"/>
          </ac:spMkLst>
        </pc:spChg>
        <pc:spChg chg="mod">
          <ac:chgData name="rajuahmed1162021@gmail.com" userId="30f68a9591dbc57c" providerId="LiveId" clId="{00BE4585-A3E2-4A9B-9619-6B6751C3D109}" dt="2024-05-21T09:27:05.673" v="2648" actId="165"/>
          <ac:spMkLst>
            <pc:docMk/>
            <pc:sldMk cId="1838433902" sldId="1038"/>
            <ac:spMk id="140" creationId="{9E766AA8-F5FC-9538-F349-E929930CFDF1}"/>
          </ac:spMkLst>
        </pc:spChg>
        <pc:spChg chg="mod">
          <ac:chgData name="rajuahmed1162021@gmail.com" userId="30f68a9591dbc57c" providerId="LiveId" clId="{00BE4585-A3E2-4A9B-9619-6B6751C3D109}" dt="2024-05-21T09:27:05.673" v="2648" actId="165"/>
          <ac:spMkLst>
            <pc:docMk/>
            <pc:sldMk cId="1838433902" sldId="1038"/>
            <ac:spMk id="142" creationId="{500CCC47-2CE8-E827-991C-9497B0284D3A}"/>
          </ac:spMkLst>
        </pc:spChg>
        <pc:spChg chg="mod">
          <ac:chgData name="rajuahmed1162021@gmail.com" userId="30f68a9591dbc57c" providerId="LiveId" clId="{00BE4585-A3E2-4A9B-9619-6B6751C3D109}" dt="2024-05-21T09:27:05.673" v="2648" actId="165"/>
          <ac:spMkLst>
            <pc:docMk/>
            <pc:sldMk cId="1838433902" sldId="1038"/>
            <ac:spMk id="143" creationId="{D647A164-B168-E654-3C77-CA1AB3F12BF1}"/>
          </ac:spMkLst>
        </pc:spChg>
        <pc:spChg chg="add del mod">
          <ac:chgData name="rajuahmed1162021@gmail.com" userId="30f68a9591dbc57c" providerId="LiveId" clId="{00BE4585-A3E2-4A9B-9619-6B6751C3D109}" dt="2024-05-21T09:29:55.560" v="2720" actId="478"/>
          <ac:spMkLst>
            <pc:docMk/>
            <pc:sldMk cId="1838433902" sldId="1038"/>
            <ac:spMk id="146" creationId="{86F06F2A-B3D3-E251-5178-02CB14CD2A1D}"/>
          </ac:spMkLst>
        </pc:spChg>
        <pc:spChg chg="add del mod">
          <ac:chgData name="rajuahmed1162021@gmail.com" userId="30f68a9591dbc57c" providerId="LiveId" clId="{00BE4585-A3E2-4A9B-9619-6B6751C3D109}" dt="2024-05-21T09:36:04.379" v="2909" actId="21"/>
          <ac:spMkLst>
            <pc:docMk/>
            <pc:sldMk cId="1838433902" sldId="1038"/>
            <ac:spMk id="153" creationId="{5F39E4B5-E86E-18C5-DEE6-D8822B4FEBFA}"/>
          </ac:spMkLst>
        </pc:spChg>
        <pc:spChg chg="add del mod">
          <ac:chgData name="rajuahmed1162021@gmail.com" userId="30f68a9591dbc57c" providerId="LiveId" clId="{00BE4585-A3E2-4A9B-9619-6B6751C3D109}" dt="2024-05-21T09:36:04.379" v="2909" actId="21"/>
          <ac:spMkLst>
            <pc:docMk/>
            <pc:sldMk cId="1838433902" sldId="1038"/>
            <ac:spMk id="155" creationId="{85822087-6496-87ED-AFEA-CEC5B046CBD4}"/>
          </ac:spMkLst>
        </pc:spChg>
        <pc:spChg chg="add del mod topLvl">
          <ac:chgData name="rajuahmed1162021@gmail.com" userId="30f68a9591dbc57c" providerId="LiveId" clId="{00BE4585-A3E2-4A9B-9619-6B6751C3D109}" dt="2024-05-21T09:38:44.472" v="2930" actId="478"/>
          <ac:spMkLst>
            <pc:docMk/>
            <pc:sldMk cId="1838433902" sldId="1038"/>
            <ac:spMk id="156" creationId="{6B6DD138-BE8F-9BEA-73FC-F3542D430809}"/>
          </ac:spMkLst>
        </pc:spChg>
        <pc:spChg chg="add del mod topLvl">
          <ac:chgData name="rajuahmed1162021@gmail.com" userId="30f68a9591dbc57c" providerId="LiveId" clId="{00BE4585-A3E2-4A9B-9619-6B6751C3D109}" dt="2024-05-21T09:38:44.472" v="2930" actId="478"/>
          <ac:spMkLst>
            <pc:docMk/>
            <pc:sldMk cId="1838433902" sldId="1038"/>
            <ac:spMk id="157" creationId="{AA7003BF-B7B2-A839-93A7-F7F0268C1C5F}"/>
          </ac:spMkLst>
        </pc:spChg>
        <pc:spChg chg="add del mod ord">
          <ac:chgData name="rajuahmed1162021@gmail.com" userId="30f68a9591dbc57c" providerId="LiveId" clId="{00BE4585-A3E2-4A9B-9619-6B6751C3D109}" dt="2024-05-21T09:38:37.913" v="2929" actId="478"/>
          <ac:spMkLst>
            <pc:docMk/>
            <pc:sldMk cId="1838433902" sldId="1038"/>
            <ac:spMk id="162" creationId="{301E3AB2-4321-8F37-F8EE-230F45047D43}"/>
          </ac:spMkLst>
        </pc:spChg>
        <pc:spChg chg="add del mod ord">
          <ac:chgData name="rajuahmed1162021@gmail.com" userId="30f68a9591dbc57c" providerId="LiveId" clId="{00BE4585-A3E2-4A9B-9619-6B6751C3D109}" dt="2024-05-21T09:38:37.913" v="2929" actId="478"/>
          <ac:spMkLst>
            <pc:docMk/>
            <pc:sldMk cId="1838433902" sldId="1038"/>
            <ac:spMk id="163" creationId="{7E6B4093-F906-14A4-D1A2-B112CD326801}"/>
          </ac:spMkLst>
        </pc:spChg>
        <pc:spChg chg="add mod topLvl">
          <ac:chgData name="rajuahmed1162021@gmail.com" userId="30f68a9591dbc57c" providerId="LiveId" clId="{00BE4585-A3E2-4A9B-9619-6B6751C3D109}" dt="2024-05-21T09:43:36.011" v="3017" actId="164"/>
          <ac:spMkLst>
            <pc:docMk/>
            <pc:sldMk cId="1838433902" sldId="1038"/>
            <ac:spMk id="169" creationId="{DD4B6336-F1FA-65F8-52E3-AC16A4BE04AB}"/>
          </ac:spMkLst>
        </pc:spChg>
        <pc:spChg chg="add mod topLvl">
          <ac:chgData name="rajuahmed1162021@gmail.com" userId="30f68a9591dbc57c" providerId="LiveId" clId="{00BE4585-A3E2-4A9B-9619-6B6751C3D109}" dt="2024-05-21T09:43:36.011" v="3017" actId="164"/>
          <ac:spMkLst>
            <pc:docMk/>
            <pc:sldMk cId="1838433902" sldId="1038"/>
            <ac:spMk id="170" creationId="{B3A36FBB-166A-FCB7-BB99-8AE4B1BC93C1}"/>
          </ac:spMkLst>
        </pc:spChg>
        <pc:spChg chg="add mod">
          <ac:chgData name="rajuahmed1162021@gmail.com" userId="30f68a9591dbc57c" providerId="LiveId" clId="{00BE4585-A3E2-4A9B-9619-6B6751C3D109}" dt="2024-05-21T09:40:34.159" v="2973" actId="1076"/>
          <ac:spMkLst>
            <pc:docMk/>
            <pc:sldMk cId="1838433902" sldId="1038"/>
            <ac:spMk id="171" creationId="{1B241AB3-08E4-6D2C-F185-F6019109E6D3}"/>
          </ac:spMkLst>
        </pc:spChg>
        <pc:spChg chg="del mod topLvl">
          <ac:chgData name="rajuahmed1162021@gmail.com" userId="30f68a9591dbc57c" providerId="LiveId" clId="{00BE4585-A3E2-4A9B-9619-6B6751C3D109}" dt="2024-05-21T09:43:33.158" v="3016" actId="478"/>
          <ac:spMkLst>
            <pc:docMk/>
            <pc:sldMk cId="1838433902" sldId="1038"/>
            <ac:spMk id="174" creationId="{5671C6F7-22C9-B09F-509D-149DAE3E4A3B}"/>
          </ac:spMkLst>
        </pc:spChg>
        <pc:spChg chg="del mod topLvl">
          <ac:chgData name="rajuahmed1162021@gmail.com" userId="30f68a9591dbc57c" providerId="LiveId" clId="{00BE4585-A3E2-4A9B-9619-6B6751C3D109}" dt="2024-05-21T09:43:33.158" v="3016" actId="478"/>
          <ac:spMkLst>
            <pc:docMk/>
            <pc:sldMk cId="1838433902" sldId="1038"/>
            <ac:spMk id="175" creationId="{0AD37F1D-5429-AF63-27A2-A3C7200303F2}"/>
          </ac:spMkLst>
        </pc:spChg>
        <pc:spChg chg="mod">
          <ac:chgData name="rajuahmed1162021@gmail.com" userId="30f68a9591dbc57c" providerId="LiveId" clId="{00BE4585-A3E2-4A9B-9619-6B6751C3D109}" dt="2024-05-21T09:43:41.855" v="3018" actId="571"/>
          <ac:spMkLst>
            <pc:docMk/>
            <pc:sldMk cId="1838433902" sldId="1038"/>
            <ac:spMk id="178" creationId="{D279356F-E306-92B7-B908-8B909EB81D5B}"/>
          </ac:spMkLst>
        </pc:spChg>
        <pc:spChg chg="mod">
          <ac:chgData name="rajuahmed1162021@gmail.com" userId="30f68a9591dbc57c" providerId="LiveId" clId="{00BE4585-A3E2-4A9B-9619-6B6751C3D109}" dt="2024-05-21T09:43:41.855" v="3018" actId="571"/>
          <ac:spMkLst>
            <pc:docMk/>
            <pc:sldMk cId="1838433902" sldId="1038"/>
            <ac:spMk id="179" creationId="{289C6D0C-11DB-0610-841C-01F06F20F22F}"/>
          </ac:spMkLst>
        </pc:spChg>
        <pc:spChg chg="add mod">
          <ac:chgData name="rajuahmed1162021@gmail.com" userId="30f68a9591dbc57c" providerId="LiveId" clId="{00BE4585-A3E2-4A9B-9619-6B6751C3D109}" dt="2024-05-21T09:45:34.442" v="3077" actId="554"/>
          <ac:spMkLst>
            <pc:docMk/>
            <pc:sldMk cId="1838433902" sldId="1038"/>
            <ac:spMk id="180" creationId="{41EB7C26-A540-9BA9-E7FC-4C8D0E68581D}"/>
          </ac:spMkLst>
        </pc:spChg>
        <pc:spChg chg="add mod">
          <ac:chgData name="rajuahmed1162021@gmail.com" userId="30f68a9591dbc57c" providerId="LiveId" clId="{00BE4585-A3E2-4A9B-9619-6B6751C3D109}" dt="2024-05-21T09:46:31.791" v="3136" actId="1076"/>
          <ac:spMkLst>
            <pc:docMk/>
            <pc:sldMk cId="1838433902" sldId="1038"/>
            <ac:spMk id="183" creationId="{B81B10B3-64D8-C0D8-0133-F020259D612F}"/>
          </ac:spMkLst>
        </pc:spChg>
        <pc:grpChg chg="add del mod">
          <ac:chgData name="rajuahmed1162021@gmail.com" userId="30f68a9591dbc57c" providerId="LiveId" clId="{00BE4585-A3E2-4A9B-9619-6B6751C3D109}" dt="2024-05-21T06:40:00.777" v="1099" actId="21"/>
          <ac:grpSpMkLst>
            <pc:docMk/>
            <pc:sldMk cId="1838433902" sldId="1038"/>
            <ac:grpSpMk id="2" creationId="{709788F3-1984-1EDE-10E8-D74C0B557E25}"/>
          </ac:grpSpMkLst>
        </pc:grpChg>
        <pc:grpChg chg="add del mod">
          <ac:chgData name="rajuahmed1162021@gmail.com" userId="30f68a9591dbc57c" providerId="LiveId" clId="{00BE4585-A3E2-4A9B-9619-6B6751C3D109}" dt="2024-05-21T07:00:20.648" v="1456" actId="478"/>
          <ac:grpSpMkLst>
            <pc:docMk/>
            <pc:sldMk cId="1838433902" sldId="1038"/>
            <ac:grpSpMk id="9" creationId="{709788F3-1984-1EDE-10E8-D74C0B557E25}"/>
          </ac:grpSpMkLst>
        </pc:grpChg>
        <pc:grpChg chg="add mod">
          <ac:chgData name="rajuahmed1162021@gmail.com" userId="30f68a9591dbc57c" providerId="LiveId" clId="{00BE4585-A3E2-4A9B-9619-6B6751C3D109}" dt="2024-05-21T07:00:21.187" v="1457"/>
          <ac:grpSpMkLst>
            <pc:docMk/>
            <pc:sldMk cId="1838433902" sldId="1038"/>
            <ac:grpSpMk id="20" creationId="{FC3AAC1B-3E61-C775-CBCB-9D8C246D5C00}"/>
          </ac:grpSpMkLst>
        </pc:grpChg>
        <pc:grpChg chg="add del mod">
          <ac:chgData name="rajuahmed1162021@gmail.com" userId="30f68a9591dbc57c" providerId="LiveId" clId="{00BE4585-A3E2-4A9B-9619-6B6751C3D109}" dt="2024-05-21T07:00:27.945" v="1458" actId="478"/>
          <ac:grpSpMkLst>
            <pc:docMk/>
            <pc:sldMk cId="1838433902" sldId="1038"/>
            <ac:grpSpMk id="31" creationId="{5D2D10C6-1815-66B7-EFB8-D8E8C2653249}"/>
          </ac:grpSpMkLst>
        </pc:grpChg>
        <pc:grpChg chg="add del mod">
          <ac:chgData name="rajuahmed1162021@gmail.com" userId="30f68a9591dbc57c" providerId="LiveId" clId="{00BE4585-A3E2-4A9B-9619-6B6751C3D109}" dt="2024-05-21T08:40:44.397" v="1668" actId="165"/>
          <ac:grpSpMkLst>
            <pc:docMk/>
            <pc:sldMk cId="1838433902" sldId="1038"/>
            <ac:grpSpMk id="46" creationId="{EC0FD33C-3C8E-CF5D-2F7E-93152DAB6A3B}"/>
          </ac:grpSpMkLst>
        </pc:grpChg>
        <pc:grpChg chg="add del mod">
          <ac:chgData name="rajuahmed1162021@gmail.com" userId="30f68a9591dbc57c" providerId="LiveId" clId="{00BE4585-A3E2-4A9B-9619-6B6751C3D109}" dt="2024-05-21T08:41:57.248" v="1689" actId="165"/>
          <ac:grpSpMkLst>
            <pc:docMk/>
            <pc:sldMk cId="1838433902" sldId="1038"/>
            <ac:grpSpMk id="55" creationId="{38733926-30C4-6413-2661-E4464EB28692}"/>
          </ac:grpSpMkLst>
        </pc:grpChg>
        <pc:grpChg chg="add del mod">
          <ac:chgData name="rajuahmed1162021@gmail.com" userId="30f68a9591dbc57c" providerId="LiveId" clId="{00BE4585-A3E2-4A9B-9619-6B6751C3D109}" dt="2024-05-21T08:48:27.070" v="1862" actId="165"/>
          <ac:grpSpMkLst>
            <pc:docMk/>
            <pc:sldMk cId="1838433902" sldId="1038"/>
            <ac:grpSpMk id="61" creationId="{07587D33-0715-C0F1-D43E-5CE1BA61DDC8}"/>
          </ac:grpSpMkLst>
        </pc:grpChg>
        <pc:grpChg chg="del">
          <ac:chgData name="rajuahmed1162021@gmail.com" userId="30f68a9591dbc57c" providerId="LiveId" clId="{00BE4585-A3E2-4A9B-9619-6B6751C3D109}" dt="2024-05-21T06:40:02.571" v="1100" actId="478"/>
          <ac:grpSpMkLst>
            <pc:docMk/>
            <pc:sldMk cId="1838433902" sldId="1038"/>
            <ac:grpSpMk id="64" creationId="{7A0BC52B-7A3F-AD6B-05D9-D329EEC23B34}"/>
          </ac:grpSpMkLst>
        </pc:grpChg>
        <pc:grpChg chg="add del mod">
          <ac:chgData name="rajuahmed1162021@gmail.com" userId="30f68a9591dbc57c" providerId="LiveId" clId="{00BE4585-A3E2-4A9B-9619-6B6751C3D109}" dt="2024-05-21T09:11:10.200" v="2265" actId="165"/>
          <ac:grpSpMkLst>
            <pc:docMk/>
            <pc:sldMk cId="1838433902" sldId="1038"/>
            <ac:grpSpMk id="97" creationId="{A9736801-EC86-4DEA-78E4-24919E120EE0}"/>
          </ac:grpSpMkLst>
        </pc:grpChg>
        <pc:grpChg chg="add del mod topLvl">
          <ac:chgData name="rajuahmed1162021@gmail.com" userId="30f68a9591dbc57c" providerId="LiveId" clId="{00BE4585-A3E2-4A9B-9619-6B6751C3D109}" dt="2024-05-21T09:17:46.904" v="2500" actId="165"/>
          <ac:grpSpMkLst>
            <pc:docMk/>
            <pc:sldMk cId="1838433902" sldId="1038"/>
            <ac:grpSpMk id="116" creationId="{95D1FE66-CDF6-2080-4FCD-1BA97F252E02}"/>
          </ac:grpSpMkLst>
        </pc:grpChg>
        <pc:grpChg chg="add del mod topLvl">
          <ac:chgData name="rajuahmed1162021@gmail.com" userId="30f68a9591dbc57c" providerId="LiveId" clId="{00BE4585-A3E2-4A9B-9619-6B6751C3D109}" dt="2024-05-21T09:17:46.904" v="2500" actId="165"/>
          <ac:grpSpMkLst>
            <pc:docMk/>
            <pc:sldMk cId="1838433902" sldId="1038"/>
            <ac:grpSpMk id="117" creationId="{5D9EE303-3A5A-C54A-8BF7-1D30E808BA91}"/>
          </ac:grpSpMkLst>
        </pc:grpChg>
        <pc:grpChg chg="add del mod topLvl">
          <ac:chgData name="rajuahmed1162021@gmail.com" userId="30f68a9591dbc57c" providerId="LiveId" clId="{00BE4585-A3E2-4A9B-9619-6B6751C3D109}" dt="2024-05-21T09:17:41.304" v="2499" actId="165"/>
          <ac:grpSpMkLst>
            <pc:docMk/>
            <pc:sldMk cId="1838433902" sldId="1038"/>
            <ac:grpSpMk id="118" creationId="{68DEB718-8303-4868-4A68-0D3DE42FBD76}"/>
          </ac:grpSpMkLst>
        </pc:grpChg>
        <pc:grpChg chg="add del mod topLvl">
          <ac:chgData name="rajuahmed1162021@gmail.com" userId="30f68a9591dbc57c" providerId="LiveId" clId="{00BE4585-A3E2-4A9B-9619-6B6751C3D109}" dt="2024-05-21T09:17:41.304" v="2499" actId="165"/>
          <ac:grpSpMkLst>
            <pc:docMk/>
            <pc:sldMk cId="1838433902" sldId="1038"/>
            <ac:grpSpMk id="119" creationId="{ABE4E1A1-D2AB-1998-13F1-5E0417AC156D}"/>
          </ac:grpSpMkLst>
        </pc:grpChg>
        <pc:grpChg chg="add del mod">
          <ac:chgData name="rajuahmed1162021@gmail.com" userId="30f68a9591dbc57c" providerId="LiveId" clId="{00BE4585-A3E2-4A9B-9619-6B6751C3D109}" dt="2024-05-21T09:16:22.917" v="2408" actId="165"/>
          <ac:grpSpMkLst>
            <pc:docMk/>
            <pc:sldMk cId="1838433902" sldId="1038"/>
            <ac:grpSpMk id="120" creationId="{163976CA-58F0-8D76-A282-0ED689377793}"/>
          </ac:grpSpMkLst>
        </pc:grpChg>
        <pc:grpChg chg="add del mod topLvl">
          <ac:chgData name="rajuahmed1162021@gmail.com" userId="30f68a9591dbc57c" providerId="LiveId" clId="{00BE4585-A3E2-4A9B-9619-6B6751C3D109}" dt="2024-05-21T09:17:40.872" v="2498" actId="165"/>
          <ac:grpSpMkLst>
            <pc:docMk/>
            <pc:sldMk cId="1838433902" sldId="1038"/>
            <ac:grpSpMk id="122" creationId="{3E72735E-3A03-EB8A-13C3-88531EFFD78E}"/>
          </ac:grpSpMkLst>
        </pc:grpChg>
        <pc:grpChg chg="add del mod topLvl">
          <ac:chgData name="rajuahmed1162021@gmail.com" userId="30f68a9591dbc57c" providerId="LiveId" clId="{00BE4585-A3E2-4A9B-9619-6B6751C3D109}" dt="2024-05-21T09:17:40.872" v="2498" actId="165"/>
          <ac:grpSpMkLst>
            <pc:docMk/>
            <pc:sldMk cId="1838433902" sldId="1038"/>
            <ac:grpSpMk id="123" creationId="{4E11D30A-6411-D18E-E808-6939D9AC4938}"/>
          </ac:grpSpMkLst>
        </pc:grpChg>
        <pc:grpChg chg="add del mod">
          <ac:chgData name="rajuahmed1162021@gmail.com" userId="30f68a9591dbc57c" providerId="LiveId" clId="{00BE4585-A3E2-4A9B-9619-6B6751C3D109}" dt="2024-05-21T09:17:40.138" v="2497" actId="165"/>
          <ac:grpSpMkLst>
            <pc:docMk/>
            <pc:sldMk cId="1838433902" sldId="1038"/>
            <ac:grpSpMk id="124" creationId="{C63BDFD5-92F8-9D94-927E-0DA041BAD606}"/>
          </ac:grpSpMkLst>
        </pc:grpChg>
        <pc:grpChg chg="add del mod">
          <ac:chgData name="rajuahmed1162021@gmail.com" userId="30f68a9591dbc57c" providerId="LiveId" clId="{00BE4585-A3E2-4A9B-9619-6B6751C3D109}" dt="2024-05-21T09:21:33.462" v="2600" actId="478"/>
          <ac:grpSpMkLst>
            <pc:docMk/>
            <pc:sldMk cId="1838433902" sldId="1038"/>
            <ac:grpSpMk id="125" creationId="{E0C87371-1F7F-2822-9505-1B005E2279E8}"/>
          </ac:grpSpMkLst>
        </pc:grpChg>
        <pc:grpChg chg="add del mod">
          <ac:chgData name="rajuahmed1162021@gmail.com" userId="30f68a9591dbc57c" providerId="LiveId" clId="{00BE4585-A3E2-4A9B-9619-6B6751C3D109}" dt="2024-05-21T09:21:33.462" v="2600" actId="478"/>
          <ac:grpSpMkLst>
            <pc:docMk/>
            <pc:sldMk cId="1838433902" sldId="1038"/>
            <ac:grpSpMk id="126" creationId="{E7CA5CC1-1176-5B1C-7DFE-103BF8F667B7}"/>
          </ac:grpSpMkLst>
        </pc:grpChg>
        <pc:grpChg chg="add del mod">
          <ac:chgData name="rajuahmed1162021@gmail.com" userId="30f68a9591dbc57c" providerId="LiveId" clId="{00BE4585-A3E2-4A9B-9619-6B6751C3D109}" dt="2024-05-21T09:21:33.462" v="2600" actId="478"/>
          <ac:grpSpMkLst>
            <pc:docMk/>
            <pc:sldMk cId="1838433902" sldId="1038"/>
            <ac:grpSpMk id="127" creationId="{0AF33584-9130-BC1F-6A18-757017FD7A2D}"/>
          </ac:grpSpMkLst>
        </pc:grpChg>
        <pc:grpChg chg="add del mod">
          <ac:chgData name="rajuahmed1162021@gmail.com" userId="30f68a9591dbc57c" providerId="LiveId" clId="{00BE4585-A3E2-4A9B-9619-6B6751C3D109}" dt="2024-05-21T09:21:33.462" v="2600" actId="478"/>
          <ac:grpSpMkLst>
            <pc:docMk/>
            <pc:sldMk cId="1838433902" sldId="1038"/>
            <ac:grpSpMk id="128" creationId="{65C85CEF-199C-427C-C0AF-87657162C358}"/>
          </ac:grpSpMkLst>
        </pc:grpChg>
        <pc:grpChg chg="add del mod">
          <ac:chgData name="rajuahmed1162021@gmail.com" userId="30f68a9591dbc57c" providerId="LiveId" clId="{00BE4585-A3E2-4A9B-9619-6B6751C3D109}" dt="2024-05-21T09:28:57.028" v="2692" actId="165"/>
          <ac:grpSpMkLst>
            <pc:docMk/>
            <pc:sldMk cId="1838433902" sldId="1038"/>
            <ac:grpSpMk id="132" creationId="{971BB384-0273-F5CF-09AB-122C6F2C8E73}"/>
          </ac:grpSpMkLst>
        </pc:grpChg>
        <pc:grpChg chg="add del mod topLvl">
          <ac:chgData name="rajuahmed1162021@gmail.com" userId="30f68a9591dbc57c" providerId="LiveId" clId="{00BE4585-A3E2-4A9B-9619-6B6751C3D109}" dt="2024-05-21T09:29:52.998" v="2719" actId="478"/>
          <ac:grpSpMkLst>
            <pc:docMk/>
            <pc:sldMk cId="1838433902" sldId="1038"/>
            <ac:grpSpMk id="138" creationId="{09D7EF4C-7E25-F18B-19A3-BA86F945B38D}"/>
          </ac:grpSpMkLst>
        </pc:grpChg>
        <pc:grpChg chg="add del mod topLvl">
          <ac:chgData name="rajuahmed1162021@gmail.com" userId="30f68a9591dbc57c" providerId="LiveId" clId="{00BE4585-A3E2-4A9B-9619-6B6751C3D109}" dt="2024-05-21T09:29:52.998" v="2719" actId="478"/>
          <ac:grpSpMkLst>
            <pc:docMk/>
            <pc:sldMk cId="1838433902" sldId="1038"/>
            <ac:grpSpMk id="141" creationId="{4915D05B-A707-249B-41B4-10B89AB5D7EC}"/>
          </ac:grpSpMkLst>
        </pc:grpChg>
        <pc:grpChg chg="add del mod">
          <ac:chgData name="rajuahmed1162021@gmail.com" userId="30f68a9591dbc57c" providerId="LiveId" clId="{00BE4585-A3E2-4A9B-9619-6B6751C3D109}" dt="2024-05-21T09:27:05.673" v="2648" actId="165"/>
          <ac:grpSpMkLst>
            <pc:docMk/>
            <pc:sldMk cId="1838433902" sldId="1038"/>
            <ac:grpSpMk id="145" creationId="{16CED8D5-3E37-3BD3-66B2-4D2C2EB1FC94}"/>
          </ac:grpSpMkLst>
        </pc:grpChg>
        <pc:grpChg chg="add del mod">
          <ac:chgData name="rajuahmed1162021@gmail.com" userId="30f68a9591dbc57c" providerId="LiveId" clId="{00BE4585-A3E2-4A9B-9619-6B6751C3D109}" dt="2024-05-21T09:32:24.187" v="2758" actId="165"/>
          <ac:grpSpMkLst>
            <pc:docMk/>
            <pc:sldMk cId="1838433902" sldId="1038"/>
            <ac:grpSpMk id="148" creationId="{EF7F3C2E-F910-827F-47F8-564E83CED647}"/>
          </ac:grpSpMkLst>
        </pc:grpChg>
        <pc:grpChg chg="add del mod">
          <ac:chgData name="rajuahmed1162021@gmail.com" userId="30f68a9591dbc57c" providerId="LiveId" clId="{00BE4585-A3E2-4A9B-9619-6B6751C3D109}" dt="2024-05-21T09:34:05.832" v="2834" actId="165"/>
          <ac:grpSpMkLst>
            <pc:docMk/>
            <pc:sldMk cId="1838433902" sldId="1038"/>
            <ac:grpSpMk id="158" creationId="{CBFD0412-74A4-876B-625A-93CB80BA641E}"/>
          </ac:grpSpMkLst>
        </pc:grpChg>
        <pc:grpChg chg="add del mod">
          <ac:chgData name="rajuahmed1162021@gmail.com" userId="30f68a9591dbc57c" providerId="LiveId" clId="{00BE4585-A3E2-4A9B-9619-6B6751C3D109}" dt="2024-05-21T09:45:12.937" v="3073" actId="165"/>
          <ac:grpSpMkLst>
            <pc:docMk/>
            <pc:sldMk cId="1838433902" sldId="1038"/>
            <ac:grpSpMk id="164" creationId="{F8FADE42-1010-1514-2EB0-2DC36ACAB412}"/>
          </ac:grpSpMkLst>
        </pc:grpChg>
        <pc:grpChg chg="add del mod">
          <ac:chgData name="rajuahmed1162021@gmail.com" userId="30f68a9591dbc57c" providerId="LiveId" clId="{00BE4585-A3E2-4A9B-9619-6B6751C3D109}" dt="2024-05-21T09:42:02.401" v="3012" actId="165"/>
          <ac:grpSpMkLst>
            <pc:docMk/>
            <pc:sldMk cId="1838433902" sldId="1038"/>
            <ac:grpSpMk id="172" creationId="{1FCF7B4C-8A89-1497-C4AF-CC87ED9BCE80}"/>
          </ac:grpSpMkLst>
        </pc:grpChg>
        <pc:grpChg chg="add del mod">
          <ac:chgData name="rajuahmed1162021@gmail.com" userId="30f68a9591dbc57c" providerId="LiveId" clId="{00BE4585-A3E2-4A9B-9619-6B6751C3D109}" dt="2024-05-21T09:42:02.401" v="3012" actId="165"/>
          <ac:grpSpMkLst>
            <pc:docMk/>
            <pc:sldMk cId="1838433902" sldId="1038"/>
            <ac:grpSpMk id="173" creationId="{CAC624D6-F30B-3BEB-0F4C-4332C7EF8E31}"/>
          </ac:grpSpMkLst>
        </pc:grpChg>
        <pc:grpChg chg="add mod">
          <ac:chgData name="rajuahmed1162021@gmail.com" userId="30f68a9591dbc57c" providerId="LiveId" clId="{00BE4585-A3E2-4A9B-9619-6B6751C3D109}" dt="2024-05-21T09:45:52.055" v="3113" actId="1036"/>
          <ac:grpSpMkLst>
            <pc:docMk/>
            <pc:sldMk cId="1838433902" sldId="1038"/>
            <ac:grpSpMk id="176" creationId="{A01EA05F-4825-D95E-677D-4D9B5D9E528F}"/>
          </ac:grpSpMkLst>
        </pc:grpChg>
        <pc:grpChg chg="add mod">
          <ac:chgData name="rajuahmed1162021@gmail.com" userId="30f68a9591dbc57c" providerId="LiveId" clId="{00BE4585-A3E2-4A9B-9619-6B6751C3D109}" dt="2024-05-21T09:45:52.055" v="3113" actId="1036"/>
          <ac:grpSpMkLst>
            <pc:docMk/>
            <pc:sldMk cId="1838433902" sldId="1038"/>
            <ac:grpSpMk id="177" creationId="{F9EFAD38-DB07-FBC1-5459-190F29AC1C71}"/>
          </ac:grpSpMkLst>
        </pc:grpChg>
        <pc:picChg chg="del">
          <ac:chgData name="rajuahmed1162021@gmail.com" userId="30f68a9591dbc57c" providerId="LiveId" clId="{00BE4585-A3E2-4A9B-9619-6B6751C3D109}" dt="2024-05-21T06:40:02.571" v="1100" actId="478"/>
          <ac:picMkLst>
            <pc:docMk/>
            <pc:sldMk cId="1838433902" sldId="1038"/>
            <ac:picMk id="13" creationId="{EAA4C2DC-DAE0-79AA-CA1D-1E856B2B7BF5}"/>
          </ac:picMkLst>
        </pc:picChg>
        <pc:cxnChg chg="mod">
          <ac:chgData name="rajuahmed1162021@gmail.com" userId="30f68a9591dbc57c" providerId="LiveId" clId="{00BE4585-A3E2-4A9B-9619-6B6751C3D109}" dt="2024-05-21T05:46:21.969" v="827"/>
          <ac:cxnSpMkLst>
            <pc:docMk/>
            <pc:sldMk cId="1838433902" sldId="1038"/>
            <ac:cxnSpMk id="3" creationId="{0463E09E-6D19-EAEF-5EFD-58774C700333}"/>
          </ac:cxnSpMkLst>
        </pc:cxnChg>
        <pc:cxnChg chg="mod">
          <ac:chgData name="rajuahmed1162021@gmail.com" userId="30f68a9591dbc57c" providerId="LiveId" clId="{00BE4585-A3E2-4A9B-9619-6B6751C3D109}" dt="2024-05-21T05:46:21.969" v="827"/>
          <ac:cxnSpMkLst>
            <pc:docMk/>
            <pc:sldMk cId="1838433902" sldId="1038"/>
            <ac:cxnSpMk id="5" creationId="{AADFE2EF-BAB4-DC66-0B32-48210FC25EB8}"/>
          </ac:cxnSpMkLst>
        </pc:cxnChg>
        <pc:cxnChg chg="mod">
          <ac:chgData name="rajuahmed1162021@gmail.com" userId="30f68a9591dbc57c" providerId="LiveId" clId="{00BE4585-A3E2-4A9B-9619-6B6751C3D109}" dt="2024-05-21T05:46:21.969" v="827"/>
          <ac:cxnSpMkLst>
            <pc:docMk/>
            <pc:sldMk cId="1838433902" sldId="1038"/>
            <ac:cxnSpMk id="7" creationId="{267F5DA1-78D0-9989-E87E-FAE507E6542B}"/>
          </ac:cxnSpMkLst>
        </pc:cxnChg>
        <pc:cxnChg chg="mod">
          <ac:chgData name="rajuahmed1162021@gmail.com" userId="30f68a9591dbc57c" providerId="LiveId" clId="{00BE4585-A3E2-4A9B-9619-6B6751C3D109}" dt="2024-05-21T05:46:21.969" v="827"/>
          <ac:cxnSpMkLst>
            <pc:docMk/>
            <pc:sldMk cId="1838433902" sldId="1038"/>
            <ac:cxnSpMk id="8" creationId="{6909AADA-007E-B177-C602-41C2AD7D02E5}"/>
          </ac:cxnSpMkLst>
        </pc:cxnChg>
        <pc:cxnChg chg="mod">
          <ac:chgData name="rajuahmed1162021@gmail.com" userId="30f68a9591dbc57c" providerId="LiveId" clId="{00BE4585-A3E2-4A9B-9619-6B6751C3D109}" dt="2024-05-21T06:40:03.568" v="1101"/>
          <ac:cxnSpMkLst>
            <pc:docMk/>
            <pc:sldMk cId="1838433902" sldId="1038"/>
            <ac:cxnSpMk id="10" creationId="{0463E09E-6D19-EAEF-5EFD-58774C700333}"/>
          </ac:cxnSpMkLst>
        </pc:cxnChg>
        <pc:cxnChg chg="mod">
          <ac:chgData name="rajuahmed1162021@gmail.com" userId="30f68a9591dbc57c" providerId="LiveId" clId="{00BE4585-A3E2-4A9B-9619-6B6751C3D109}" dt="2024-05-21T06:40:03.568" v="1101"/>
          <ac:cxnSpMkLst>
            <pc:docMk/>
            <pc:sldMk cId="1838433902" sldId="1038"/>
            <ac:cxnSpMk id="11" creationId="{AADFE2EF-BAB4-DC66-0B32-48210FC25EB8}"/>
          </ac:cxnSpMkLst>
        </pc:cxnChg>
        <pc:cxnChg chg="mod">
          <ac:chgData name="rajuahmed1162021@gmail.com" userId="30f68a9591dbc57c" providerId="LiveId" clId="{00BE4585-A3E2-4A9B-9619-6B6751C3D109}" dt="2024-05-21T06:40:03.568" v="1101"/>
          <ac:cxnSpMkLst>
            <pc:docMk/>
            <pc:sldMk cId="1838433902" sldId="1038"/>
            <ac:cxnSpMk id="12" creationId="{267F5DA1-78D0-9989-E87E-FAE507E6542B}"/>
          </ac:cxnSpMkLst>
        </pc:cxnChg>
        <pc:cxnChg chg="mod">
          <ac:chgData name="rajuahmed1162021@gmail.com" userId="30f68a9591dbc57c" providerId="LiveId" clId="{00BE4585-A3E2-4A9B-9619-6B6751C3D109}" dt="2024-05-21T06:40:03.568" v="1101"/>
          <ac:cxnSpMkLst>
            <pc:docMk/>
            <pc:sldMk cId="1838433902" sldId="1038"/>
            <ac:cxnSpMk id="14" creationId="{6909AADA-007E-B177-C602-41C2AD7D02E5}"/>
          </ac:cxnSpMkLst>
        </pc:cxnChg>
        <pc:cxnChg chg="del">
          <ac:chgData name="rajuahmed1162021@gmail.com" userId="30f68a9591dbc57c" providerId="LiveId" clId="{00BE4585-A3E2-4A9B-9619-6B6751C3D109}" dt="2024-05-21T06:40:02.571" v="1100" actId="478"/>
          <ac:cxnSpMkLst>
            <pc:docMk/>
            <pc:sldMk cId="1838433902" sldId="1038"/>
            <ac:cxnSpMk id="39" creationId="{6B4D60F0-02DF-37BE-4617-E67DF8448DA5}"/>
          </ac:cxnSpMkLst>
        </pc:cxnChg>
        <pc:cxnChg chg="del mod topLvl">
          <ac:chgData name="rajuahmed1162021@gmail.com" userId="30f68a9591dbc57c" providerId="LiveId" clId="{00BE4585-A3E2-4A9B-9619-6B6751C3D109}" dt="2024-05-21T08:43:24.308" v="1804" actId="478"/>
          <ac:cxnSpMkLst>
            <pc:docMk/>
            <pc:sldMk cId="1838433902" sldId="1038"/>
            <ac:cxnSpMk id="48" creationId="{C19EB13B-07AA-270D-4B44-FA06C58F359A}"/>
          </ac:cxnSpMkLst>
        </pc:cxnChg>
        <pc:cxnChg chg="del mod topLvl">
          <ac:chgData name="rajuahmed1162021@gmail.com" userId="30f68a9591dbc57c" providerId="LiveId" clId="{00BE4585-A3E2-4A9B-9619-6B6751C3D109}" dt="2024-05-21T08:43:21.268" v="1801" actId="478"/>
          <ac:cxnSpMkLst>
            <pc:docMk/>
            <pc:sldMk cId="1838433902" sldId="1038"/>
            <ac:cxnSpMk id="49" creationId="{29629724-73C8-D586-CCBD-82B7E375E042}"/>
          </ac:cxnSpMkLst>
        </pc:cxnChg>
        <pc:cxnChg chg="del mod topLvl">
          <ac:chgData name="rajuahmed1162021@gmail.com" userId="30f68a9591dbc57c" providerId="LiveId" clId="{00BE4585-A3E2-4A9B-9619-6B6751C3D109}" dt="2024-05-21T08:43:23.284" v="1803" actId="478"/>
          <ac:cxnSpMkLst>
            <pc:docMk/>
            <pc:sldMk cId="1838433902" sldId="1038"/>
            <ac:cxnSpMk id="50" creationId="{C18670EF-3359-FE08-97D7-F069482AA924}"/>
          </ac:cxnSpMkLst>
        </pc:cxnChg>
        <pc:cxnChg chg="del mod topLvl">
          <ac:chgData name="rajuahmed1162021@gmail.com" userId="30f68a9591dbc57c" providerId="LiveId" clId="{00BE4585-A3E2-4A9B-9619-6B6751C3D109}" dt="2024-05-21T08:43:22.164" v="1802" actId="478"/>
          <ac:cxnSpMkLst>
            <pc:docMk/>
            <pc:sldMk cId="1838433902" sldId="1038"/>
            <ac:cxnSpMk id="51" creationId="{5B439012-21E6-B2C5-7E15-D5D8E64B63F8}"/>
          </ac:cxnSpMkLst>
        </pc:cxnChg>
        <pc:cxnChg chg="add del mod">
          <ac:chgData name="rajuahmed1162021@gmail.com" userId="30f68a9591dbc57c" providerId="LiveId" clId="{00BE4585-A3E2-4A9B-9619-6B6751C3D109}" dt="2024-05-21T08:43:19.860" v="1800" actId="478"/>
          <ac:cxnSpMkLst>
            <pc:docMk/>
            <pc:sldMk cId="1838433902" sldId="1038"/>
            <ac:cxnSpMk id="54" creationId="{7E03166E-55B1-CD90-C873-2505D67A1AC8}"/>
          </ac:cxnSpMkLst>
        </pc:cxnChg>
        <pc:cxnChg chg="add del mod">
          <ac:chgData name="rajuahmed1162021@gmail.com" userId="30f68a9591dbc57c" providerId="LiveId" clId="{00BE4585-A3E2-4A9B-9619-6B6751C3D109}" dt="2024-05-21T08:42:53.861" v="1772" actId="478"/>
          <ac:cxnSpMkLst>
            <pc:docMk/>
            <pc:sldMk cId="1838433902" sldId="1038"/>
            <ac:cxnSpMk id="58" creationId="{379B304C-943D-388D-CB21-07ED515DE48C}"/>
          </ac:cxnSpMkLst>
        </pc:cxnChg>
        <pc:cxnChg chg="del mod topLvl">
          <ac:chgData name="rajuahmed1162021@gmail.com" userId="30f68a9591dbc57c" providerId="LiveId" clId="{00BE4585-A3E2-4A9B-9619-6B6751C3D109}" dt="2024-05-21T08:55:05.492" v="1974" actId="478"/>
          <ac:cxnSpMkLst>
            <pc:docMk/>
            <pc:sldMk cId="1838433902" sldId="1038"/>
            <ac:cxnSpMk id="62" creationId="{966576B2-95E9-B7BD-4674-ED986A71CE61}"/>
          </ac:cxnSpMkLst>
        </pc:cxnChg>
        <pc:cxnChg chg="del mod topLvl">
          <ac:chgData name="rajuahmed1162021@gmail.com" userId="30f68a9591dbc57c" providerId="LiveId" clId="{00BE4585-A3E2-4A9B-9619-6B6751C3D109}" dt="2024-05-21T08:55:05.492" v="1974" actId="478"/>
          <ac:cxnSpMkLst>
            <pc:docMk/>
            <pc:sldMk cId="1838433902" sldId="1038"/>
            <ac:cxnSpMk id="63" creationId="{7311EBDC-EC5B-4E7D-EC92-F5934690DAB7}"/>
          </ac:cxnSpMkLst>
        </pc:cxnChg>
        <pc:cxnChg chg="del mod topLvl">
          <ac:chgData name="rajuahmed1162021@gmail.com" userId="30f68a9591dbc57c" providerId="LiveId" clId="{00BE4585-A3E2-4A9B-9619-6B6751C3D109}" dt="2024-05-21T08:56:23.958" v="2031" actId="478"/>
          <ac:cxnSpMkLst>
            <pc:docMk/>
            <pc:sldMk cId="1838433902" sldId="1038"/>
            <ac:cxnSpMk id="75" creationId="{903769AE-E3D8-6B31-9ADC-76D30B12766B}"/>
          </ac:cxnSpMkLst>
        </pc:cxnChg>
        <pc:cxnChg chg="del mod topLvl">
          <ac:chgData name="rajuahmed1162021@gmail.com" userId="30f68a9591dbc57c" providerId="LiveId" clId="{00BE4585-A3E2-4A9B-9619-6B6751C3D109}" dt="2024-05-21T08:55:05.492" v="1974" actId="478"/>
          <ac:cxnSpMkLst>
            <pc:docMk/>
            <pc:sldMk cId="1838433902" sldId="1038"/>
            <ac:cxnSpMk id="76" creationId="{BE34E268-C77B-4350-2B03-C89A63A409DA}"/>
          </ac:cxnSpMkLst>
        </pc:cxnChg>
        <pc:cxnChg chg="add del mod">
          <ac:chgData name="rajuahmed1162021@gmail.com" userId="30f68a9591dbc57c" providerId="LiveId" clId="{00BE4585-A3E2-4A9B-9619-6B6751C3D109}" dt="2024-05-21T08:48:56.326" v="1868" actId="478"/>
          <ac:cxnSpMkLst>
            <pc:docMk/>
            <pc:sldMk cId="1838433902" sldId="1038"/>
            <ac:cxnSpMk id="78" creationId="{83CEB3AB-7DCD-D1B0-0E99-40AEF595116E}"/>
          </ac:cxnSpMkLst>
        </pc:cxnChg>
        <pc:cxnChg chg="add del mod">
          <ac:chgData name="rajuahmed1162021@gmail.com" userId="30f68a9591dbc57c" providerId="LiveId" clId="{00BE4585-A3E2-4A9B-9619-6B6751C3D109}" dt="2024-05-21T08:48:56.326" v="1868" actId="478"/>
          <ac:cxnSpMkLst>
            <pc:docMk/>
            <pc:sldMk cId="1838433902" sldId="1038"/>
            <ac:cxnSpMk id="79" creationId="{C61AA375-8587-8878-3188-3A787C3C5B1A}"/>
          </ac:cxnSpMkLst>
        </pc:cxnChg>
        <pc:cxnChg chg="add del mod">
          <ac:chgData name="rajuahmed1162021@gmail.com" userId="30f68a9591dbc57c" providerId="LiveId" clId="{00BE4585-A3E2-4A9B-9619-6B6751C3D109}" dt="2024-05-21T08:55:05.492" v="1974" actId="478"/>
          <ac:cxnSpMkLst>
            <pc:docMk/>
            <pc:sldMk cId="1838433902" sldId="1038"/>
            <ac:cxnSpMk id="83" creationId="{A7A5C968-0B2F-6023-3533-AF5B139A592A}"/>
          </ac:cxnSpMkLst>
        </pc:cxnChg>
        <pc:cxnChg chg="add del mod">
          <ac:chgData name="rajuahmed1162021@gmail.com" userId="30f68a9591dbc57c" providerId="LiveId" clId="{00BE4585-A3E2-4A9B-9619-6B6751C3D109}" dt="2024-05-21T08:55:05.492" v="1974" actId="478"/>
          <ac:cxnSpMkLst>
            <pc:docMk/>
            <pc:sldMk cId="1838433902" sldId="1038"/>
            <ac:cxnSpMk id="84" creationId="{D46A8D96-5AB2-12B3-D99D-4B4B88DD23F9}"/>
          </ac:cxnSpMkLst>
        </pc:cxnChg>
        <pc:cxnChg chg="add del mod">
          <ac:chgData name="rajuahmed1162021@gmail.com" userId="30f68a9591dbc57c" providerId="LiveId" clId="{00BE4585-A3E2-4A9B-9619-6B6751C3D109}" dt="2024-05-21T08:56:21.607" v="2030" actId="478"/>
          <ac:cxnSpMkLst>
            <pc:docMk/>
            <pc:sldMk cId="1838433902" sldId="1038"/>
            <ac:cxnSpMk id="89" creationId="{55B4752E-B541-AA85-3427-9B38BDF4AA96}"/>
          </ac:cxnSpMkLst>
        </pc:cxnChg>
        <pc:cxnChg chg="add del mod">
          <ac:chgData name="rajuahmed1162021@gmail.com" userId="30f68a9591dbc57c" providerId="LiveId" clId="{00BE4585-A3E2-4A9B-9619-6B6751C3D109}" dt="2024-05-21T09:01:28.421" v="2131" actId="478"/>
          <ac:cxnSpMkLst>
            <pc:docMk/>
            <pc:sldMk cId="1838433902" sldId="1038"/>
            <ac:cxnSpMk id="92" creationId="{CDA45D0D-E32C-449E-7F52-D42D4ECF8A5D}"/>
          </ac:cxnSpMkLst>
        </pc:cxnChg>
        <pc:cxnChg chg="add del mod">
          <ac:chgData name="rajuahmed1162021@gmail.com" userId="30f68a9591dbc57c" providerId="LiveId" clId="{00BE4585-A3E2-4A9B-9619-6B6751C3D109}" dt="2024-05-21T09:01:28.421" v="2131" actId="478"/>
          <ac:cxnSpMkLst>
            <pc:docMk/>
            <pc:sldMk cId="1838433902" sldId="1038"/>
            <ac:cxnSpMk id="95" creationId="{8406403A-34C9-082A-BB51-E845A32D813B}"/>
          </ac:cxnSpMkLst>
        </pc:cxnChg>
        <pc:cxnChg chg="del mod topLvl">
          <ac:chgData name="rajuahmed1162021@gmail.com" userId="30f68a9591dbc57c" providerId="LiveId" clId="{00BE4585-A3E2-4A9B-9619-6B6751C3D109}" dt="2024-05-21T09:20:10.248" v="2586" actId="478"/>
          <ac:cxnSpMkLst>
            <pc:docMk/>
            <pc:sldMk cId="1838433902" sldId="1038"/>
            <ac:cxnSpMk id="98" creationId="{D531CD73-475B-2183-8D17-F9F5937B2187}"/>
          </ac:cxnSpMkLst>
        </pc:cxnChg>
        <pc:cxnChg chg="del mod topLvl">
          <ac:chgData name="rajuahmed1162021@gmail.com" userId="30f68a9591dbc57c" providerId="LiveId" clId="{00BE4585-A3E2-4A9B-9619-6B6751C3D109}" dt="2024-05-21T09:20:08.312" v="2585" actId="478"/>
          <ac:cxnSpMkLst>
            <pc:docMk/>
            <pc:sldMk cId="1838433902" sldId="1038"/>
            <ac:cxnSpMk id="99" creationId="{BF45F01B-7BD1-963C-1651-F5BB4199983D}"/>
          </ac:cxnSpMkLst>
        </pc:cxnChg>
        <pc:cxnChg chg="del mod topLvl">
          <ac:chgData name="rajuahmed1162021@gmail.com" userId="30f68a9591dbc57c" providerId="LiveId" clId="{00BE4585-A3E2-4A9B-9619-6B6751C3D109}" dt="2024-05-21T09:20:06.150" v="2583" actId="478"/>
          <ac:cxnSpMkLst>
            <pc:docMk/>
            <pc:sldMk cId="1838433902" sldId="1038"/>
            <ac:cxnSpMk id="100" creationId="{0D577A24-7E1B-42DC-7735-85DBBA244F29}"/>
          </ac:cxnSpMkLst>
        </pc:cxnChg>
        <pc:cxnChg chg="del mod topLvl">
          <ac:chgData name="rajuahmed1162021@gmail.com" userId="30f68a9591dbc57c" providerId="LiveId" clId="{00BE4585-A3E2-4A9B-9619-6B6751C3D109}" dt="2024-05-21T09:20:07.160" v="2584" actId="478"/>
          <ac:cxnSpMkLst>
            <pc:docMk/>
            <pc:sldMk cId="1838433902" sldId="1038"/>
            <ac:cxnSpMk id="101" creationId="{078E34F4-C844-DD4E-6972-C265CC88F3B8}"/>
          </ac:cxnSpMkLst>
        </pc:cxnChg>
        <pc:cxnChg chg="add del mod">
          <ac:chgData name="rajuahmed1162021@gmail.com" userId="30f68a9591dbc57c" providerId="LiveId" clId="{00BE4585-A3E2-4A9B-9619-6B6751C3D109}" dt="2024-05-21T09:13:40.149" v="2363" actId="478"/>
          <ac:cxnSpMkLst>
            <pc:docMk/>
            <pc:sldMk cId="1838433902" sldId="1038"/>
            <ac:cxnSpMk id="106" creationId="{0601AE12-CDB9-7AFE-8C59-6DBF75550559}"/>
          </ac:cxnSpMkLst>
        </pc:cxnChg>
        <pc:cxnChg chg="add del mod">
          <ac:chgData name="rajuahmed1162021@gmail.com" userId="30f68a9591dbc57c" providerId="LiveId" clId="{00BE4585-A3E2-4A9B-9619-6B6751C3D109}" dt="2024-05-21T09:13:40.149" v="2363" actId="478"/>
          <ac:cxnSpMkLst>
            <pc:docMk/>
            <pc:sldMk cId="1838433902" sldId="1038"/>
            <ac:cxnSpMk id="107" creationId="{EC2D7EBB-6D55-AA3D-5B2B-9B514A4BED02}"/>
          </ac:cxnSpMkLst>
        </pc:cxnChg>
        <pc:cxnChg chg="add del mod">
          <ac:chgData name="rajuahmed1162021@gmail.com" userId="30f68a9591dbc57c" providerId="LiveId" clId="{00BE4585-A3E2-4A9B-9619-6B6751C3D109}" dt="2024-05-21T09:13:40.149" v="2363" actId="478"/>
          <ac:cxnSpMkLst>
            <pc:docMk/>
            <pc:sldMk cId="1838433902" sldId="1038"/>
            <ac:cxnSpMk id="108" creationId="{CC5F2730-D91F-5167-48D8-F000F0AA70F2}"/>
          </ac:cxnSpMkLst>
        </pc:cxnChg>
        <pc:cxnChg chg="add del mod">
          <ac:chgData name="rajuahmed1162021@gmail.com" userId="30f68a9591dbc57c" providerId="LiveId" clId="{00BE4585-A3E2-4A9B-9619-6B6751C3D109}" dt="2024-05-21T09:13:40.149" v="2363" actId="478"/>
          <ac:cxnSpMkLst>
            <pc:docMk/>
            <pc:sldMk cId="1838433902" sldId="1038"/>
            <ac:cxnSpMk id="109" creationId="{7FF33769-84FB-4764-99DC-42D0EBBBFA1C}"/>
          </ac:cxnSpMkLst>
        </pc:cxnChg>
        <pc:cxnChg chg="add del mod">
          <ac:chgData name="rajuahmed1162021@gmail.com" userId="30f68a9591dbc57c" providerId="LiveId" clId="{00BE4585-A3E2-4A9B-9619-6B6751C3D109}" dt="2024-05-21T09:13:44.102" v="2364" actId="478"/>
          <ac:cxnSpMkLst>
            <pc:docMk/>
            <pc:sldMk cId="1838433902" sldId="1038"/>
            <ac:cxnSpMk id="110" creationId="{14CBD539-8BED-D61D-2A58-79D30C5D5E9F}"/>
          </ac:cxnSpMkLst>
        </pc:cxnChg>
        <pc:cxnChg chg="add del mod">
          <ac:chgData name="rajuahmed1162021@gmail.com" userId="30f68a9591dbc57c" providerId="LiveId" clId="{00BE4585-A3E2-4A9B-9619-6B6751C3D109}" dt="2024-05-21T09:13:44.102" v="2364" actId="478"/>
          <ac:cxnSpMkLst>
            <pc:docMk/>
            <pc:sldMk cId="1838433902" sldId="1038"/>
            <ac:cxnSpMk id="115" creationId="{19A1B5CE-E80F-79E4-613A-EF6B49031F6B}"/>
          </ac:cxnSpMkLst>
        </pc:cxnChg>
        <pc:cxnChg chg="add del mod">
          <ac:chgData name="rajuahmed1162021@gmail.com" userId="30f68a9591dbc57c" providerId="LiveId" clId="{00BE4585-A3E2-4A9B-9619-6B6751C3D109}" dt="2024-05-21T09:20:05.080" v="2582" actId="478"/>
          <ac:cxnSpMkLst>
            <pc:docMk/>
            <pc:sldMk cId="1838433902" sldId="1038"/>
            <ac:cxnSpMk id="130" creationId="{8C07DC2F-920D-8866-9C89-59C44B5C7FE0}"/>
          </ac:cxnSpMkLst>
        </pc:cxnChg>
        <pc:cxnChg chg="del mod topLvl">
          <ac:chgData name="rajuahmed1162021@gmail.com" userId="30f68a9591dbc57c" providerId="LiveId" clId="{00BE4585-A3E2-4A9B-9619-6B6751C3D109}" dt="2024-05-21T09:29:35.510" v="2717" actId="478"/>
          <ac:cxnSpMkLst>
            <pc:docMk/>
            <pc:sldMk cId="1838433902" sldId="1038"/>
            <ac:cxnSpMk id="133" creationId="{2727F6EE-F074-A452-CE2E-7A3742A41E34}"/>
          </ac:cxnSpMkLst>
        </pc:cxnChg>
        <pc:cxnChg chg="del mod topLvl">
          <ac:chgData name="rajuahmed1162021@gmail.com" userId="30f68a9591dbc57c" providerId="LiveId" clId="{00BE4585-A3E2-4A9B-9619-6B6751C3D109}" dt="2024-05-21T09:29:30.998" v="2714" actId="478"/>
          <ac:cxnSpMkLst>
            <pc:docMk/>
            <pc:sldMk cId="1838433902" sldId="1038"/>
            <ac:cxnSpMk id="134" creationId="{62DD3F65-0BE2-BD17-D9C2-88E814DA4AE2}"/>
          </ac:cxnSpMkLst>
        </pc:cxnChg>
        <pc:cxnChg chg="del mod topLvl">
          <ac:chgData name="rajuahmed1162021@gmail.com" userId="30f68a9591dbc57c" providerId="LiveId" clId="{00BE4585-A3E2-4A9B-9619-6B6751C3D109}" dt="2024-05-21T09:29:33.542" v="2716" actId="478"/>
          <ac:cxnSpMkLst>
            <pc:docMk/>
            <pc:sldMk cId="1838433902" sldId="1038"/>
            <ac:cxnSpMk id="135" creationId="{71E41B2A-86B7-E5F6-70AA-E44957C1F5A8}"/>
          </ac:cxnSpMkLst>
        </pc:cxnChg>
        <pc:cxnChg chg="del mod topLvl">
          <ac:chgData name="rajuahmed1162021@gmail.com" userId="30f68a9591dbc57c" providerId="LiveId" clId="{00BE4585-A3E2-4A9B-9619-6B6751C3D109}" dt="2024-05-21T09:29:32.438" v="2715" actId="478"/>
          <ac:cxnSpMkLst>
            <pc:docMk/>
            <pc:sldMk cId="1838433902" sldId="1038"/>
            <ac:cxnSpMk id="136" creationId="{7AA8E60A-CF79-5BB4-B59E-BD4E41BA2FF4}"/>
          </ac:cxnSpMkLst>
        </pc:cxnChg>
        <pc:cxnChg chg="add del mod topLvl">
          <ac:chgData name="rajuahmed1162021@gmail.com" userId="30f68a9591dbc57c" providerId="LiveId" clId="{00BE4585-A3E2-4A9B-9619-6B6751C3D109}" dt="2024-05-21T09:29:52.998" v="2719" actId="478"/>
          <ac:cxnSpMkLst>
            <pc:docMk/>
            <pc:sldMk cId="1838433902" sldId="1038"/>
            <ac:cxnSpMk id="144" creationId="{9A6E747A-CCCC-556F-FC3A-0062BAC09495}"/>
          </ac:cxnSpMkLst>
        </pc:cxnChg>
        <pc:cxnChg chg="add del mod">
          <ac:chgData name="rajuahmed1162021@gmail.com" userId="30f68a9591dbc57c" providerId="LiveId" clId="{00BE4585-A3E2-4A9B-9619-6B6751C3D109}" dt="2024-05-21T09:29:28.021" v="2713" actId="478"/>
          <ac:cxnSpMkLst>
            <pc:docMk/>
            <pc:sldMk cId="1838433902" sldId="1038"/>
            <ac:cxnSpMk id="147" creationId="{E87235CA-E8E1-6369-8188-F54054AF0E91}"/>
          </ac:cxnSpMkLst>
        </pc:cxnChg>
        <pc:cxnChg chg="del mod topLvl">
          <ac:chgData name="rajuahmed1162021@gmail.com" userId="30f68a9591dbc57c" providerId="LiveId" clId="{00BE4585-A3E2-4A9B-9619-6B6751C3D109}" dt="2024-05-21T09:35:10.742" v="2857" actId="478"/>
          <ac:cxnSpMkLst>
            <pc:docMk/>
            <pc:sldMk cId="1838433902" sldId="1038"/>
            <ac:cxnSpMk id="149" creationId="{C61B7FAE-944A-7455-847E-62ED42743658}"/>
          </ac:cxnSpMkLst>
        </pc:cxnChg>
        <pc:cxnChg chg="del mod topLvl">
          <ac:chgData name="rajuahmed1162021@gmail.com" userId="30f68a9591dbc57c" providerId="LiveId" clId="{00BE4585-A3E2-4A9B-9619-6B6751C3D109}" dt="2024-05-21T09:35:06.006" v="2854" actId="478"/>
          <ac:cxnSpMkLst>
            <pc:docMk/>
            <pc:sldMk cId="1838433902" sldId="1038"/>
            <ac:cxnSpMk id="150" creationId="{53CD00A3-FA3B-54A7-20B0-D82083FB5D40}"/>
          </ac:cxnSpMkLst>
        </pc:cxnChg>
        <pc:cxnChg chg="del mod topLvl">
          <ac:chgData name="rajuahmed1162021@gmail.com" userId="30f68a9591dbc57c" providerId="LiveId" clId="{00BE4585-A3E2-4A9B-9619-6B6751C3D109}" dt="2024-05-21T09:35:09.366" v="2856" actId="478"/>
          <ac:cxnSpMkLst>
            <pc:docMk/>
            <pc:sldMk cId="1838433902" sldId="1038"/>
            <ac:cxnSpMk id="151" creationId="{32B29741-8EAA-219D-D1BD-508E67C3ABE5}"/>
          </ac:cxnSpMkLst>
        </pc:cxnChg>
        <pc:cxnChg chg="del mod topLvl">
          <ac:chgData name="rajuahmed1162021@gmail.com" userId="30f68a9591dbc57c" providerId="LiveId" clId="{00BE4585-A3E2-4A9B-9619-6B6751C3D109}" dt="2024-05-21T09:35:07.094" v="2855" actId="478"/>
          <ac:cxnSpMkLst>
            <pc:docMk/>
            <pc:sldMk cId="1838433902" sldId="1038"/>
            <ac:cxnSpMk id="152" creationId="{A3FE8D13-CB3D-6DFC-17B6-89552E9515C5}"/>
          </ac:cxnSpMkLst>
        </pc:cxnChg>
        <pc:cxnChg chg="add del mod">
          <ac:chgData name="rajuahmed1162021@gmail.com" userId="30f68a9591dbc57c" providerId="LiveId" clId="{00BE4585-A3E2-4A9B-9619-6B6751C3D109}" dt="2024-05-21T09:35:05.302" v="2853" actId="478"/>
          <ac:cxnSpMkLst>
            <pc:docMk/>
            <pc:sldMk cId="1838433902" sldId="1038"/>
            <ac:cxnSpMk id="154" creationId="{3F835598-15F3-CEEB-F4C5-63E508595D84}"/>
          </ac:cxnSpMkLst>
        </pc:cxnChg>
        <pc:cxnChg chg="add del mod">
          <ac:chgData name="rajuahmed1162021@gmail.com" userId="30f68a9591dbc57c" providerId="LiveId" clId="{00BE4585-A3E2-4A9B-9619-6B6751C3D109}" dt="2024-05-21T09:35:03.574" v="2852" actId="478"/>
          <ac:cxnSpMkLst>
            <pc:docMk/>
            <pc:sldMk cId="1838433902" sldId="1038"/>
            <ac:cxnSpMk id="159" creationId="{FB6E1CB0-9466-218A-979E-647ABB2BEC97}"/>
          </ac:cxnSpMkLst>
        </pc:cxnChg>
        <pc:cxnChg chg="add del mod">
          <ac:chgData name="rajuahmed1162021@gmail.com" userId="30f68a9591dbc57c" providerId="LiveId" clId="{00BE4585-A3E2-4A9B-9619-6B6751C3D109}" dt="2024-05-21T09:35:56.840" v="2908" actId="478"/>
          <ac:cxnSpMkLst>
            <pc:docMk/>
            <pc:sldMk cId="1838433902" sldId="1038"/>
            <ac:cxnSpMk id="161" creationId="{904E33B5-0694-E810-7936-5666267030B5}"/>
          </ac:cxnSpMkLst>
        </pc:cxnChg>
        <pc:cxnChg chg="del mod topLvl">
          <ac:chgData name="rajuahmed1162021@gmail.com" userId="30f68a9591dbc57c" providerId="LiveId" clId="{00BE4585-A3E2-4A9B-9619-6B6751C3D109}" dt="2024-05-21T09:46:49.033" v="3137" actId="478"/>
          <ac:cxnSpMkLst>
            <pc:docMk/>
            <pc:sldMk cId="1838433902" sldId="1038"/>
            <ac:cxnSpMk id="165" creationId="{0E4412AD-D075-2888-3B06-F7631C1ED261}"/>
          </ac:cxnSpMkLst>
        </pc:cxnChg>
        <pc:cxnChg chg="del mod topLvl">
          <ac:chgData name="rajuahmed1162021@gmail.com" userId="30f68a9591dbc57c" providerId="LiveId" clId="{00BE4585-A3E2-4A9B-9619-6B6751C3D109}" dt="2024-05-21T09:46:49.033" v="3137" actId="478"/>
          <ac:cxnSpMkLst>
            <pc:docMk/>
            <pc:sldMk cId="1838433902" sldId="1038"/>
            <ac:cxnSpMk id="166" creationId="{77F5E09F-066E-EF30-975A-8547C63B65EC}"/>
          </ac:cxnSpMkLst>
        </pc:cxnChg>
        <pc:cxnChg chg="del mod topLvl">
          <ac:chgData name="rajuahmed1162021@gmail.com" userId="30f68a9591dbc57c" providerId="LiveId" clId="{00BE4585-A3E2-4A9B-9619-6B6751C3D109}" dt="2024-05-21T09:46:49.033" v="3137" actId="478"/>
          <ac:cxnSpMkLst>
            <pc:docMk/>
            <pc:sldMk cId="1838433902" sldId="1038"/>
            <ac:cxnSpMk id="167" creationId="{A315B33F-4F54-2770-97C3-866612FA31B1}"/>
          </ac:cxnSpMkLst>
        </pc:cxnChg>
        <pc:cxnChg chg="del mod topLvl">
          <ac:chgData name="rajuahmed1162021@gmail.com" userId="30f68a9591dbc57c" providerId="LiveId" clId="{00BE4585-A3E2-4A9B-9619-6B6751C3D109}" dt="2024-05-21T09:46:49.033" v="3137" actId="478"/>
          <ac:cxnSpMkLst>
            <pc:docMk/>
            <pc:sldMk cId="1838433902" sldId="1038"/>
            <ac:cxnSpMk id="168" creationId="{85769A66-3158-42CA-506A-88D90CD5E7B3}"/>
          </ac:cxnSpMkLst>
        </pc:cxnChg>
        <pc:cxnChg chg="add del mod">
          <ac:chgData name="rajuahmed1162021@gmail.com" userId="30f68a9591dbc57c" providerId="LiveId" clId="{00BE4585-A3E2-4A9B-9619-6B6751C3D109}" dt="2024-05-21T09:46:49.033" v="3137" actId="478"/>
          <ac:cxnSpMkLst>
            <pc:docMk/>
            <pc:sldMk cId="1838433902" sldId="1038"/>
            <ac:cxnSpMk id="181" creationId="{C1F2450D-9178-14FB-B928-E0147ED28315}"/>
          </ac:cxnSpMkLst>
        </pc:cxnChg>
        <pc:cxnChg chg="add del mod">
          <ac:chgData name="rajuahmed1162021@gmail.com" userId="30f68a9591dbc57c" providerId="LiveId" clId="{00BE4585-A3E2-4A9B-9619-6B6751C3D109}" dt="2024-05-21T09:46:49.033" v="3137" actId="478"/>
          <ac:cxnSpMkLst>
            <pc:docMk/>
            <pc:sldMk cId="1838433902" sldId="1038"/>
            <ac:cxnSpMk id="182" creationId="{78330133-CE1F-1ADC-9AE0-80847095F44D}"/>
          </ac:cxnSpMkLst>
        </pc:cxnChg>
      </pc:sldChg>
      <pc:sldChg chg="addSp delSp modSp mod">
        <pc:chgData name="rajuahmed1162021@gmail.com" userId="30f68a9591dbc57c" providerId="LiveId" clId="{00BE4585-A3E2-4A9B-9619-6B6751C3D109}" dt="2024-05-21T07:03:47.468" v="1513" actId="21"/>
        <pc:sldMkLst>
          <pc:docMk/>
          <pc:sldMk cId="4014024631" sldId="1039"/>
        </pc:sldMkLst>
        <pc:spChg chg="add del mod">
          <ac:chgData name="rajuahmed1162021@gmail.com" userId="30f68a9591dbc57c" providerId="LiveId" clId="{00BE4585-A3E2-4A9B-9619-6B6751C3D109}" dt="2024-05-21T04:35:28.487" v="1" actId="478"/>
          <ac:spMkLst>
            <pc:docMk/>
            <pc:sldMk cId="4014024631" sldId="1039"/>
            <ac:spMk id="2" creationId="{BD19C800-ED39-DCB9-7AB3-4BC6F7F1B478}"/>
          </ac:spMkLst>
        </pc:spChg>
        <pc:spChg chg="del">
          <ac:chgData name="rajuahmed1162021@gmail.com" userId="30f68a9591dbc57c" providerId="LiveId" clId="{00BE4585-A3E2-4A9B-9619-6B6751C3D109}" dt="2024-05-21T04:35:26.577" v="0" actId="478"/>
          <ac:spMkLst>
            <pc:docMk/>
            <pc:sldMk cId="4014024631" sldId="1039"/>
            <ac:spMk id="4" creationId="{245D2DB1-1C97-0A56-8C9F-6193693338F8}"/>
          </ac:spMkLst>
        </pc:spChg>
        <pc:spChg chg="mod">
          <ac:chgData name="rajuahmed1162021@gmail.com" userId="30f68a9591dbc57c" providerId="LiveId" clId="{00BE4585-A3E2-4A9B-9619-6B6751C3D109}" dt="2024-05-21T05:41:26.360" v="772"/>
          <ac:spMkLst>
            <pc:docMk/>
            <pc:sldMk cId="4014024631" sldId="1039"/>
            <ac:spMk id="5" creationId="{C5CBA741-E00F-D811-9CDB-D233E54109F0}"/>
          </ac:spMkLst>
        </pc:spChg>
        <pc:spChg chg="mod">
          <ac:chgData name="rajuahmed1162021@gmail.com" userId="30f68a9591dbc57c" providerId="LiveId" clId="{00BE4585-A3E2-4A9B-9619-6B6751C3D109}" dt="2024-05-21T05:41:26.360" v="772"/>
          <ac:spMkLst>
            <pc:docMk/>
            <pc:sldMk cId="4014024631" sldId="1039"/>
            <ac:spMk id="6" creationId="{1119D107-C2CD-0EAC-7AD1-C3E3BCCBC6A4}"/>
          </ac:spMkLst>
        </pc:spChg>
        <pc:spChg chg="del">
          <ac:chgData name="rajuahmed1162021@gmail.com" userId="30f68a9591dbc57c" providerId="LiveId" clId="{00BE4585-A3E2-4A9B-9619-6B6751C3D109}" dt="2024-05-21T04:35:26.577" v="0" actId="478"/>
          <ac:spMkLst>
            <pc:docMk/>
            <pc:sldMk cId="4014024631" sldId="1039"/>
            <ac:spMk id="6" creationId="{9943A9E2-5F76-161E-6A8A-407E87D23BFB}"/>
          </ac:spMkLst>
        </pc:spChg>
        <pc:spChg chg="mod">
          <ac:chgData name="rajuahmed1162021@gmail.com" userId="30f68a9591dbc57c" providerId="LiveId" clId="{00BE4585-A3E2-4A9B-9619-6B6751C3D109}" dt="2024-05-21T05:41:26.360" v="772"/>
          <ac:spMkLst>
            <pc:docMk/>
            <pc:sldMk cId="4014024631" sldId="1039"/>
            <ac:spMk id="8" creationId="{7D35AF53-B9B2-CEE7-86A3-10D9D744406C}"/>
          </ac:spMkLst>
        </pc:spChg>
        <pc:spChg chg="mod">
          <ac:chgData name="rajuahmed1162021@gmail.com" userId="30f68a9591dbc57c" providerId="LiveId" clId="{00BE4585-A3E2-4A9B-9619-6B6751C3D109}" dt="2024-05-21T05:41:26.360" v="772"/>
          <ac:spMkLst>
            <pc:docMk/>
            <pc:sldMk cId="4014024631" sldId="1039"/>
            <ac:spMk id="9" creationId="{4B73FB11-5834-8248-C27D-4A8B1423D26C}"/>
          </ac:spMkLst>
        </pc:spChg>
        <pc:spChg chg="mod">
          <ac:chgData name="rajuahmed1162021@gmail.com" userId="30f68a9591dbc57c" providerId="LiveId" clId="{00BE4585-A3E2-4A9B-9619-6B6751C3D109}" dt="2024-05-21T05:41:26.360" v="772"/>
          <ac:spMkLst>
            <pc:docMk/>
            <pc:sldMk cId="4014024631" sldId="1039"/>
            <ac:spMk id="11" creationId="{967DBBD2-2B74-E286-A234-A5ACCEF9B456}"/>
          </ac:spMkLst>
        </pc:spChg>
        <pc:spChg chg="mod">
          <ac:chgData name="rajuahmed1162021@gmail.com" userId="30f68a9591dbc57c" providerId="LiveId" clId="{00BE4585-A3E2-4A9B-9619-6B6751C3D109}" dt="2024-05-21T05:41:26.360" v="772"/>
          <ac:spMkLst>
            <pc:docMk/>
            <pc:sldMk cId="4014024631" sldId="1039"/>
            <ac:spMk id="12" creationId="{DD06EECD-9294-D003-8E5E-A412399A9B6A}"/>
          </ac:spMkLst>
        </pc:spChg>
        <pc:spChg chg="mod">
          <ac:chgData name="rajuahmed1162021@gmail.com" userId="30f68a9591dbc57c" providerId="LiveId" clId="{00BE4585-A3E2-4A9B-9619-6B6751C3D109}" dt="2024-05-21T05:41:26.360" v="772"/>
          <ac:spMkLst>
            <pc:docMk/>
            <pc:sldMk cId="4014024631" sldId="1039"/>
            <ac:spMk id="13" creationId="{2B7407BC-250B-0656-51E8-0AAF9551AFF7}"/>
          </ac:spMkLst>
        </pc:spChg>
        <pc:spChg chg="del">
          <ac:chgData name="rajuahmed1162021@gmail.com" userId="30f68a9591dbc57c" providerId="LiveId" clId="{00BE4585-A3E2-4A9B-9619-6B6751C3D109}" dt="2024-05-21T04:35:26.577" v="0" actId="478"/>
          <ac:spMkLst>
            <pc:docMk/>
            <pc:sldMk cId="4014024631" sldId="1039"/>
            <ac:spMk id="15" creationId="{27C04DD5-F907-057D-257F-292C0124447B}"/>
          </ac:spMkLst>
        </pc:spChg>
        <pc:spChg chg="del">
          <ac:chgData name="rajuahmed1162021@gmail.com" userId="30f68a9591dbc57c" providerId="LiveId" clId="{00BE4585-A3E2-4A9B-9619-6B6751C3D109}" dt="2024-05-21T04:35:26.577" v="0" actId="478"/>
          <ac:spMkLst>
            <pc:docMk/>
            <pc:sldMk cId="4014024631" sldId="1039"/>
            <ac:spMk id="16" creationId="{B283E1DC-6B66-CE18-B42B-A150E1D75A5B}"/>
          </ac:spMkLst>
        </pc:spChg>
        <pc:spChg chg="add mod">
          <ac:chgData name="rajuahmed1162021@gmail.com" userId="30f68a9591dbc57c" providerId="LiveId" clId="{00BE4585-A3E2-4A9B-9619-6B6751C3D109}" dt="2024-05-21T06:56:12.727" v="1413" actId="1035"/>
          <ac:spMkLst>
            <pc:docMk/>
            <pc:sldMk cId="4014024631" sldId="1039"/>
            <ac:spMk id="17" creationId="{551AC7BB-3A20-4C97-18B5-977EF6E8D919}"/>
          </ac:spMkLst>
        </pc:spChg>
        <pc:spChg chg="add mod topLvl">
          <ac:chgData name="rajuahmed1162021@gmail.com" userId="30f68a9591dbc57c" providerId="LiveId" clId="{00BE4585-A3E2-4A9B-9619-6B6751C3D109}" dt="2024-05-21T07:03:36.341" v="1498" actId="164"/>
          <ac:spMkLst>
            <pc:docMk/>
            <pc:sldMk cId="4014024631" sldId="1039"/>
            <ac:spMk id="18" creationId="{E089A1B1-1B76-6A2D-38B4-F457598CC0E7}"/>
          </ac:spMkLst>
        </pc:spChg>
        <pc:spChg chg="add mod topLvl">
          <ac:chgData name="rajuahmed1162021@gmail.com" userId="30f68a9591dbc57c" providerId="LiveId" clId="{00BE4585-A3E2-4A9B-9619-6B6751C3D109}" dt="2024-05-21T07:03:36.341" v="1498" actId="164"/>
          <ac:spMkLst>
            <pc:docMk/>
            <pc:sldMk cId="4014024631" sldId="1039"/>
            <ac:spMk id="19" creationId="{BC067BE1-7AFA-7790-27F3-B44399CE5FB6}"/>
          </ac:spMkLst>
        </pc:spChg>
        <pc:spChg chg="add mod topLvl">
          <ac:chgData name="rajuahmed1162021@gmail.com" userId="30f68a9591dbc57c" providerId="LiveId" clId="{00BE4585-A3E2-4A9B-9619-6B6751C3D109}" dt="2024-05-21T07:03:36.341" v="1498" actId="164"/>
          <ac:spMkLst>
            <pc:docMk/>
            <pc:sldMk cId="4014024631" sldId="1039"/>
            <ac:spMk id="20" creationId="{9C980EB5-3E2A-B211-839C-3F5CA989595A}"/>
          </ac:spMkLst>
        </pc:spChg>
        <pc:spChg chg="add mod topLvl">
          <ac:chgData name="rajuahmed1162021@gmail.com" userId="30f68a9591dbc57c" providerId="LiveId" clId="{00BE4585-A3E2-4A9B-9619-6B6751C3D109}" dt="2024-05-21T07:03:36.341" v="1498" actId="164"/>
          <ac:spMkLst>
            <pc:docMk/>
            <pc:sldMk cId="4014024631" sldId="1039"/>
            <ac:spMk id="21" creationId="{1718BB23-BB76-D69B-EA24-88740F6D2162}"/>
          </ac:spMkLst>
        </pc:spChg>
        <pc:spChg chg="del">
          <ac:chgData name="rajuahmed1162021@gmail.com" userId="30f68a9591dbc57c" providerId="LiveId" clId="{00BE4585-A3E2-4A9B-9619-6B6751C3D109}" dt="2024-05-21T04:35:26.577" v="0" actId="478"/>
          <ac:spMkLst>
            <pc:docMk/>
            <pc:sldMk cId="4014024631" sldId="1039"/>
            <ac:spMk id="21" creationId="{9FF338AA-DEA3-A4AC-DFC6-2D55C8AF3BE3}"/>
          </ac:spMkLst>
        </pc:spChg>
        <pc:spChg chg="add mod topLvl">
          <ac:chgData name="rajuahmed1162021@gmail.com" userId="30f68a9591dbc57c" providerId="LiveId" clId="{00BE4585-A3E2-4A9B-9619-6B6751C3D109}" dt="2024-05-21T07:03:36.341" v="1498" actId="164"/>
          <ac:spMkLst>
            <pc:docMk/>
            <pc:sldMk cId="4014024631" sldId="1039"/>
            <ac:spMk id="22" creationId="{E0C6CF3A-A90F-C2CB-6BB7-DF0231B43D71}"/>
          </ac:spMkLst>
        </pc:spChg>
        <pc:spChg chg="add mod topLvl">
          <ac:chgData name="rajuahmed1162021@gmail.com" userId="30f68a9591dbc57c" providerId="LiveId" clId="{00BE4585-A3E2-4A9B-9619-6B6751C3D109}" dt="2024-05-21T07:03:36.341" v="1498" actId="164"/>
          <ac:spMkLst>
            <pc:docMk/>
            <pc:sldMk cId="4014024631" sldId="1039"/>
            <ac:spMk id="23" creationId="{3F3C8023-E027-C70B-361B-B3863E60F21C}"/>
          </ac:spMkLst>
        </pc:spChg>
        <pc:spChg chg="add mod ord topLvl">
          <ac:chgData name="rajuahmed1162021@gmail.com" userId="30f68a9591dbc57c" providerId="LiveId" clId="{00BE4585-A3E2-4A9B-9619-6B6751C3D109}" dt="2024-05-21T07:02:33.084" v="1481" actId="164"/>
          <ac:spMkLst>
            <pc:docMk/>
            <pc:sldMk cId="4014024631" sldId="1039"/>
            <ac:spMk id="24" creationId="{D5339788-585E-AE63-7D09-5DECA64ED942}"/>
          </ac:spMkLst>
        </pc:spChg>
        <pc:spChg chg="add mod ord topLvl">
          <ac:chgData name="rajuahmed1162021@gmail.com" userId="30f68a9591dbc57c" providerId="LiveId" clId="{00BE4585-A3E2-4A9B-9619-6B6751C3D109}" dt="2024-05-21T07:02:33.084" v="1481" actId="164"/>
          <ac:spMkLst>
            <pc:docMk/>
            <pc:sldMk cId="4014024631" sldId="1039"/>
            <ac:spMk id="25" creationId="{78A986D5-CFB7-5026-2EA3-BFCEB0524F4E}"/>
          </ac:spMkLst>
        </pc:spChg>
        <pc:spChg chg="add mod ord topLvl">
          <ac:chgData name="rajuahmed1162021@gmail.com" userId="30f68a9591dbc57c" providerId="LiveId" clId="{00BE4585-A3E2-4A9B-9619-6B6751C3D109}" dt="2024-05-21T07:02:33.084" v="1481" actId="164"/>
          <ac:spMkLst>
            <pc:docMk/>
            <pc:sldMk cId="4014024631" sldId="1039"/>
            <ac:spMk id="26" creationId="{76D4FB5C-FA01-6B8F-2418-D0F3168ADBEF}"/>
          </ac:spMkLst>
        </pc:spChg>
        <pc:spChg chg="add mod ord topLvl">
          <ac:chgData name="rajuahmed1162021@gmail.com" userId="30f68a9591dbc57c" providerId="LiveId" clId="{00BE4585-A3E2-4A9B-9619-6B6751C3D109}" dt="2024-05-21T07:02:33.084" v="1481" actId="164"/>
          <ac:spMkLst>
            <pc:docMk/>
            <pc:sldMk cId="4014024631" sldId="1039"/>
            <ac:spMk id="27" creationId="{2C3B84DA-D6ED-B6B5-62CD-380007C15977}"/>
          </ac:spMkLst>
        </pc:spChg>
        <pc:spChg chg="add mod ord topLvl">
          <ac:chgData name="rajuahmed1162021@gmail.com" userId="30f68a9591dbc57c" providerId="LiveId" clId="{00BE4585-A3E2-4A9B-9619-6B6751C3D109}" dt="2024-05-21T07:02:33.084" v="1481" actId="164"/>
          <ac:spMkLst>
            <pc:docMk/>
            <pc:sldMk cId="4014024631" sldId="1039"/>
            <ac:spMk id="28" creationId="{3F0F81F7-E0BC-E423-192A-5DD29AB268E2}"/>
          </ac:spMkLst>
        </pc:spChg>
        <pc:spChg chg="add mod ord topLvl">
          <ac:chgData name="rajuahmed1162021@gmail.com" userId="30f68a9591dbc57c" providerId="LiveId" clId="{00BE4585-A3E2-4A9B-9619-6B6751C3D109}" dt="2024-05-21T07:02:33.084" v="1481" actId="164"/>
          <ac:spMkLst>
            <pc:docMk/>
            <pc:sldMk cId="4014024631" sldId="1039"/>
            <ac:spMk id="29" creationId="{FA32A16F-9E94-B648-0FB9-8B70C5218DB9}"/>
          </ac:spMkLst>
        </pc:spChg>
        <pc:spChg chg="del">
          <ac:chgData name="rajuahmed1162021@gmail.com" userId="30f68a9591dbc57c" providerId="LiveId" clId="{00BE4585-A3E2-4A9B-9619-6B6751C3D109}" dt="2024-05-21T04:35:26.577" v="0" actId="478"/>
          <ac:spMkLst>
            <pc:docMk/>
            <pc:sldMk cId="4014024631" sldId="1039"/>
            <ac:spMk id="32" creationId="{830A3EEF-5A9F-A4AA-0121-2D1AC8A25D22}"/>
          </ac:spMkLst>
        </pc:spChg>
        <pc:spChg chg="add del mod">
          <ac:chgData name="rajuahmed1162021@gmail.com" userId="30f68a9591dbc57c" providerId="LiveId" clId="{00BE4585-A3E2-4A9B-9619-6B6751C3D109}" dt="2024-05-21T06:52:51.939" v="1338" actId="478"/>
          <ac:spMkLst>
            <pc:docMk/>
            <pc:sldMk cId="4014024631" sldId="1039"/>
            <ac:spMk id="36" creationId="{9E02784F-51C9-B0B5-5266-F4C95585FBE9}"/>
          </ac:spMkLst>
        </pc:spChg>
        <pc:spChg chg="add mod">
          <ac:chgData name="rajuahmed1162021@gmail.com" userId="30f68a9591dbc57c" providerId="LiveId" clId="{00BE4585-A3E2-4A9B-9619-6B6751C3D109}" dt="2024-05-21T06:56:12.727" v="1413" actId="1035"/>
          <ac:spMkLst>
            <pc:docMk/>
            <pc:sldMk cId="4014024631" sldId="1039"/>
            <ac:spMk id="37" creationId="{C71FB1A9-58EF-8A78-7355-C3BA92F8018A}"/>
          </ac:spMkLst>
        </pc:spChg>
        <pc:spChg chg="add del mod">
          <ac:chgData name="rajuahmed1162021@gmail.com" userId="30f68a9591dbc57c" providerId="LiveId" clId="{00BE4585-A3E2-4A9B-9619-6B6751C3D109}" dt="2024-05-21T06:54:20.341" v="1373" actId="478"/>
          <ac:spMkLst>
            <pc:docMk/>
            <pc:sldMk cId="4014024631" sldId="1039"/>
            <ac:spMk id="38" creationId="{BE9B60F6-6311-F2CD-597A-888A447B9EE4}"/>
          </ac:spMkLst>
        </pc:spChg>
        <pc:spChg chg="del">
          <ac:chgData name="rajuahmed1162021@gmail.com" userId="30f68a9591dbc57c" providerId="LiveId" clId="{00BE4585-A3E2-4A9B-9619-6B6751C3D109}" dt="2024-05-21T04:35:26.577" v="0" actId="478"/>
          <ac:spMkLst>
            <pc:docMk/>
            <pc:sldMk cId="4014024631" sldId="1039"/>
            <ac:spMk id="47" creationId="{DBEAFD20-6382-CD18-4DBA-5BD4F9CA0BCB}"/>
          </ac:spMkLst>
        </pc:spChg>
        <pc:spChg chg="mod">
          <ac:chgData name="rajuahmed1162021@gmail.com" userId="30f68a9591dbc57c" providerId="LiveId" clId="{00BE4585-A3E2-4A9B-9619-6B6751C3D109}" dt="2024-05-21T07:02:11.872" v="1475"/>
          <ac:spMkLst>
            <pc:docMk/>
            <pc:sldMk cId="4014024631" sldId="1039"/>
            <ac:spMk id="48" creationId="{B0E74C45-2EF6-ECC6-5A21-A8B4B5984DEC}"/>
          </ac:spMkLst>
        </pc:spChg>
        <pc:spChg chg="mod">
          <ac:chgData name="rajuahmed1162021@gmail.com" userId="30f68a9591dbc57c" providerId="LiveId" clId="{00BE4585-A3E2-4A9B-9619-6B6751C3D109}" dt="2024-05-21T07:02:11.872" v="1475"/>
          <ac:spMkLst>
            <pc:docMk/>
            <pc:sldMk cId="4014024631" sldId="1039"/>
            <ac:spMk id="49" creationId="{00EFFFF7-DFBE-2EED-E9F4-4914F6489FA7}"/>
          </ac:spMkLst>
        </pc:spChg>
        <pc:spChg chg="mod">
          <ac:chgData name="rajuahmed1162021@gmail.com" userId="30f68a9591dbc57c" providerId="LiveId" clId="{00BE4585-A3E2-4A9B-9619-6B6751C3D109}" dt="2024-05-21T07:02:11.872" v="1475"/>
          <ac:spMkLst>
            <pc:docMk/>
            <pc:sldMk cId="4014024631" sldId="1039"/>
            <ac:spMk id="50" creationId="{00CE6253-E0BF-97E0-1117-34566DAEF4EA}"/>
          </ac:spMkLst>
        </pc:spChg>
        <pc:spChg chg="mod">
          <ac:chgData name="rajuahmed1162021@gmail.com" userId="30f68a9591dbc57c" providerId="LiveId" clId="{00BE4585-A3E2-4A9B-9619-6B6751C3D109}" dt="2024-05-21T07:02:11.872" v="1475"/>
          <ac:spMkLst>
            <pc:docMk/>
            <pc:sldMk cId="4014024631" sldId="1039"/>
            <ac:spMk id="51" creationId="{0385C01A-1440-1A9F-1224-DD580453D512}"/>
          </ac:spMkLst>
        </pc:spChg>
        <pc:spChg chg="add mod ord">
          <ac:chgData name="rajuahmed1162021@gmail.com" userId="30f68a9591dbc57c" providerId="LiveId" clId="{00BE4585-A3E2-4A9B-9619-6B6751C3D109}" dt="2024-05-21T07:02:51.756" v="1486" actId="1076"/>
          <ac:spMkLst>
            <pc:docMk/>
            <pc:sldMk cId="4014024631" sldId="1039"/>
            <ac:spMk id="52" creationId="{23C1D982-84AF-011F-9756-4845F657FD73}"/>
          </ac:spMkLst>
        </pc:spChg>
        <pc:spChg chg="mod">
          <ac:chgData name="rajuahmed1162021@gmail.com" userId="30f68a9591dbc57c" providerId="LiveId" clId="{00BE4585-A3E2-4A9B-9619-6B6751C3D109}" dt="2024-05-21T07:03:45.184" v="1512"/>
          <ac:spMkLst>
            <pc:docMk/>
            <pc:sldMk cId="4014024631" sldId="1039"/>
            <ac:spMk id="56" creationId="{D5339788-585E-AE63-7D09-5DECA64ED942}"/>
          </ac:spMkLst>
        </pc:spChg>
        <pc:spChg chg="mod">
          <ac:chgData name="rajuahmed1162021@gmail.com" userId="30f68a9591dbc57c" providerId="LiveId" clId="{00BE4585-A3E2-4A9B-9619-6B6751C3D109}" dt="2024-05-21T07:03:45.184" v="1512"/>
          <ac:spMkLst>
            <pc:docMk/>
            <pc:sldMk cId="4014024631" sldId="1039"/>
            <ac:spMk id="57" creationId="{78A986D5-CFB7-5026-2EA3-BFCEB0524F4E}"/>
          </ac:spMkLst>
        </pc:spChg>
        <pc:spChg chg="mod">
          <ac:chgData name="rajuahmed1162021@gmail.com" userId="30f68a9591dbc57c" providerId="LiveId" clId="{00BE4585-A3E2-4A9B-9619-6B6751C3D109}" dt="2024-05-21T07:03:45.184" v="1512"/>
          <ac:spMkLst>
            <pc:docMk/>
            <pc:sldMk cId="4014024631" sldId="1039"/>
            <ac:spMk id="58" creationId="{76D4FB5C-FA01-6B8F-2418-D0F3168ADBEF}"/>
          </ac:spMkLst>
        </pc:spChg>
        <pc:spChg chg="mod">
          <ac:chgData name="rajuahmed1162021@gmail.com" userId="30f68a9591dbc57c" providerId="LiveId" clId="{00BE4585-A3E2-4A9B-9619-6B6751C3D109}" dt="2024-05-21T07:03:45.184" v="1512"/>
          <ac:spMkLst>
            <pc:docMk/>
            <pc:sldMk cId="4014024631" sldId="1039"/>
            <ac:spMk id="59" creationId="{2C3B84DA-D6ED-B6B5-62CD-380007C15977}"/>
          </ac:spMkLst>
        </pc:spChg>
        <pc:spChg chg="mod">
          <ac:chgData name="rajuahmed1162021@gmail.com" userId="30f68a9591dbc57c" providerId="LiveId" clId="{00BE4585-A3E2-4A9B-9619-6B6751C3D109}" dt="2024-05-21T07:03:45.184" v="1512"/>
          <ac:spMkLst>
            <pc:docMk/>
            <pc:sldMk cId="4014024631" sldId="1039"/>
            <ac:spMk id="60" creationId="{3F0F81F7-E0BC-E423-192A-5DD29AB268E2}"/>
          </ac:spMkLst>
        </pc:spChg>
        <pc:spChg chg="mod">
          <ac:chgData name="rajuahmed1162021@gmail.com" userId="30f68a9591dbc57c" providerId="LiveId" clId="{00BE4585-A3E2-4A9B-9619-6B6751C3D109}" dt="2024-05-21T07:03:45.184" v="1512"/>
          <ac:spMkLst>
            <pc:docMk/>
            <pc:sldMk cId="4014024631" sldId="1039"/>
            <ac:spMk id="61" creationId="{FA32A16F-9E94-B648-0FB9-8B70C5218DB9}"/>
          </ac:spMkLst>
        </pc:spChg>
        <pc:spChg chg="del">
          <ac:chgData name="rajuahmed1162021@gmail.com" userId="30f68a9591dbc57c" providerId="LiveId" clId="{00BE4585-A3E2-4A9B-9619-6B6751C3D109}" dt="2024-05-21T04:35:26.577" v="0" actId="478"/>
          <ac:spMkLst>
            <pc:docMk/>
            <pc:sldMk cId="4014024631" sldId="1039"/>
            <ac:spMk id="74" creationId="{FBF603EF-195F-A666-0A65-DCD2A4B6B949}"/>
          </ac:spMkLst>
        </pc:spChg>
        <pc:grpChg chg="add del mod">
          <ac:chgData name="rajuahmed1162021@gmail.com" userId="30f68a9591dbc57c" providerId="LiveId" clId="{00BE4585-A3E2-4A9B-9619-6B6751C3D109}" dt="2024-05-21T06:54:31.557" v="1382" actId="478"/>
          <ac:grpSpMkLst>
            <pc:docMk/>
            <pc:sldMk cId="4014024631" sldId="1039"/>
            <ac:grpSpMk id="2" creationId="{7B6531A1-8318-D2F5-04D3-B29E8F098B06}"/>
          </ac:grpSpMkLst>
        </pc:grpChg>
        <pc:grpChg chg="mod">
          <ac:chgData name="rajuahmed1162021@gmail.com" userId="30f68a9591dbc57c" providerId="LiveId" clId="{00BE4585-A3E2-4A9B-9619-6B6751C3D109}" dt="2024-05-21T05:41:26.360" v="772"/>
          <ac:grpSpMkLst>
            <pc:docMk/>
            <pc:sldMk cId="4014024631" sldId="1039"/>
            <ac:grpSpMk id="7" creationId="{3EEF0929-012F-1324-5DE6-5F363DEE24BC}"/>
          </ac:grpSpMkLst>
        </pc:grpChg>
        <pc:grpChg chg="mod">
          <ac:chgData name="rajuahmed1162021@gmail.com" userId="30f68a9591dbc57c" providerId="LiveId" clId="{00BE4585-A3E2-4A9B-9619-6B6751C3D109}" dt="2024-05-21T05:41:26.360" v="772"/>
          <ac:grpSpMkLst>
            <pc:docMk/>
            <pc:sldMk cId="4014024631" sldId="1039"/>
            <ac:grpSpMk id="10" creationId="{129C3B7E-38F6-FC27-23FD-7865703E31A6}"/>
          </ac:grpSpMkLst>
        </pc:grpChg>
        <pc:grpChg chg="add del mod">
          <ac:chgData name="rajuahmed1162021@gmail.com" userId="30f68a9591dbc57c" providerId="LiveId" clId="{00BE4585-A3E2-4A9B-9619-6B6751C3D109}" dt="2024-05-21T06:39:43.100" v="1097" actId="478"/>
          <ac:grpSpMkLst>
            <pc:docMk/>
            <pc:sldMk cId="4014024631" sldId="1039"/>
            <ac:grpSpMk id="14" creationId="{8A6A33B1-DF80-BCB7-F8E4-5707C7B6AE34}"/>
          </ac:grpSpMkLst>
        </pc:grpChg>
        <pc:grpChg chg="add del mod">
          <ac:chgData name="rajuahmed1162021@gmail.com" userId="30f68a9591dbc57c" providerId="LiveId" clId="{00BE4585-A3E2-4A9B-9619-6B6751C3D109}" dt="2024-05-21T06:54:42.008" v="1383" actId="165"/>
          <ac:grpSpMkLst>
            <pc:docMk/>
            <pc:sldMk cId="4014024631" sldId="1039"/>
            <ac:grpSpMk id="30" creationId="{1AA76D39-AC8E-9F15-3B09-ACA32256D6E7}"/>
          </ac:grpSpMkLst>
        </pc:grpChg>
        <pc:grpChg chg="add del mod">
          <ac:chgData name="rajuahmed1162021@gmail.com" userId="30f68a9591dbc57c" providerId="LiveId" clId="{00BE4585-A3E2-4A9B-9619-6B6751C3D109}" dt="2024-05-21T06:54:42.008" v="1383" actId="165"/>
          <ac:grpSpMkLst>
            <pc:docMk/>
            <pc:sldMk cId="4014024631" sldId="1039"/>
            <ac:grpSpMk id="31" creationId="{B5BE8ABC-240C-9FC6-DA00-1CAFB99704E7}"/>
          </ac:grpSpMkLst>
        </pc:grpChg>
        <pc:grpChg chg="add del mod">
          <ac:chgData name="rajuahmed1162021@gmail.com" userId="30f68a9591dbc57c" providerId="LiveId" clId="{00BE4585-A3E2-4A9B-9619-6B6751C3D109}" dt="2024-05-21T06:54:42.008" v="1383" actId="165"/>
          <ac:grpSpMkLst>
            <pc:docMk/>
            <pc:sldMk cId="4014024631" sldId="1039"/>
            <ac:grpSpMk id="32" creationId="{F1AEA695-983A-6074-9955-CB0F4B2E5AA1}"/>
          </ac:grpSpMkLst>
        </pc:grpChg>
        <pc:grpChg chg="add del mod">
          <ac:chgData name="rajuahmed1162021@gmail.com" userId="30f68a9591dbc57c" providerId="LiveId" clId="{00BE4585-A3E2-4A9B-9619-6B6751C3D109}" dt="2024-05-21T06:54:42.008" v="1383" actId="165"/>
          <ac:grpSpMkLst>
            <pc:docMk/>
            <pc:sldMk cId="4014024631" sldId="1039"/>
            <ac:grpSpMk id="33" creationId="{1B37CB29-7C44-A4B9-8B3C-782D61D5566F}"/>
          </ac:grpSpMkLst>
        </pc:grpChg>
        <pc:grpChg chg="add del mod">
          <ac:chgData name="rajuahmed1162021@gmail.com" userId="30f68a9591dbc57c" providerId="LiveId" clId="{00BE4585-A3E2-4A9B-9619-6B6751C3D109}" dt="2024-05-21T06:54:42.008" v="1383" actId="165"/>
          <ac:grpSpMkLst>
            <pc:docMk/>
            <pc:sldMk cId="4014024631" sldId="1039"/>
            <ac:grpSpMk id="34" creationId="{67365666-0BDB-FB55-53CD-685EB0B337D0}"/>
          </ac:grpSpMkLst>
        </pc:grpChg>
        <pc:grpChg chg="add del mod">
          <ac:chgData name="rajuahmed1162021@gmail.com" userId="30f68a9591dbc57c" providerId="LiveId" clId="{00BE4585-A3E2-4A9B-9619-6B6751C3D109}" dt="2024-05-21T06:54:42.008" v="1383" actId="165"/>
          <ac:grpSpMkLst>
            <pc:docMk/>
            <pc:sldMk cId="4014024631" sldId="1039"/>
            <ac:grpSpMk id="35" creationId="{DA7368C3-3518-4450-5371-B0DF877780ED}"/>
          </ac:grpSpMkLst>
        </pc:grpChg>
        <pc:grpChg chg="add del mod">
          <ac:chgData name="rajuahmed1162021@gmail.com" userId="30f68a9591dbc57c" providerId="LiveId" clId="{00BE4585-A3E2-4A9B-9619-6B6751C3D109}" dt="2024-05-21T06:54:50.902" v="1385" actId="165"/>
          <ac:grpSpMkLst>
            <pc:docMk/>
            <pc:sldMk cId="4014024631" sldId="1039"/>
            <ac:grpSpMk id="39" creationId="{3BFAE1CC-ACDA-07D8-3FAB-EF1F2469E1D5}"/>
          </ac:grpSpMkLst>
        </pc:grpChg>
        <pc:grpChg chg="add del mod ord">
          <ac:chgData name="rajuahmed1162021@gmail.com" userId="30f68a9591dbc57c" providerId="LiveId" clId="{00BE4585-A3E2-4A9B-9619-6B6751C3D109}" dt="2024-05-21T06:55:25.711" v="1390" actId="165"/>
          <ac:grpSpMkLst>
            <pc:docMk/>
            <pc:sldMk cId="4014024631" sldId="1039"/>
            <ac:grpSpMk id="40" creationId="{792FE90E-8669-E074-91DE-9D9413A0E52D}"/>
          </ac:grpSpMkLst>
        </pc:grpChg>
        <pc:grpChg chg="add del mod">
          <ac:chgData name="rajuahmed1162021@gmail.com" userId="30f68a9591dbc57c" providerId="LiveId" clId="{00BE4585-A3E2-4A9B-9619-6B6751C3D109}" dt="2024-05-21T07:02:28.173" v="1480" actId="165"/>
          <ac:grpSpMkLst>
            <pc:docMk/>
            <pc:sldMk cId="4014024631" sldId="1039"/>
            <ac:grpSpMk id="41" creationId="{C0222D3B-A79A-C230-EDDF-D049C139D4D7}"/>
          </ac:grpSpMkLst>
        </pc:grpChg>
        <pc:grpChg chg="add del mod">
          <ac:chgData name="rajuahmed1162021@gmail.com" userId="30f68a9591dbc57c" providerId="LiveId" clId="{00BE4585-A3E2-4A9B-9619-6B6751C3D109}" dt="2024-05-21T06:56:14.725" v="1414" actId="478"/>
          <ac:grpSpMkLst>
            <pc:docMk/>
            <pc:sldMk cId="4014024631" sldId="1039"/>
            <ac:grpSpMk id="42" creationId="{36D6F4FC-7E6A-5BC9-7488-89DF2ECB05E2}"/>
          </ac:grpSpMkLst>
        </pc:grpChg>
        <pc:grpChg chg="add mod ord">
          <ac:chgData name="rajuahmed1162021@gmail.com" userId="30f68a9591dbc57c" providerId="LiveId" clId="{00BE4585-A3E2-4A9B-9619-6B6751C3D109}" dt="2024-05-21T07:02:19.168" v="1477" actId="167"/>
          <ac:grpSpMkLst>
            <pc:docMk/>
            <pc:sldMk cId="4014024631" sldId="1039"/>
            <ac:grpSpMk id="47" creationId="{6AC98CCA-4ED6-D181-28BE-E8CD9FD1923B}"/>
          </ac:grpSpMkLst>
        </pc:grpChg>
        <pc:grpChg chg="add del mod">
          <ac:chgData name="rajuahmed1162021@gmail.com" userId="30f68a9591dbc57c" providerId="LiveId" clId="{00BE4585-A3E2-4A9B-9619-6B6751C3D109}" dt="2024-05-21T07:02:34.205" v="1482" actId="21"/>
          <ac:grpSpMkLst>
            <pc:docMk/>
            <pc:sldMk cId="4014024631" sldId="1039"/>
            <ac:grpSpMk id="53" creationId="{41EE5571-A5B0-3664-8018-DF35662D42F6}"/>
          </ac:grpSpMkLst>
        </pc:grpChg>
        <pc:grpChg chg="add mod">
          <ac:chgData name="rajuahmed1162021@gmail.com" userId="30f68a9591dbc57c" providerId="LiveId" clId="{00BE4585-A3E2-4A9B-9619-6B6751C3D109}" dt="2024-05-21T07:03:40.494" v="1511" actId="1036"/>
          <ac:grpSpMkLst>
            <pc:docMk/>
            <pc:sldMk cId="4014024631" sldId="1039"/>
            <ac:grpSpMk id="54" creationId="{2EFBD76E-9A80-864C-3973-39F8928E0C93}"/>
          </ac:grpSpMkLst>
        </pc:grpChg>
        <pc:grpChg chg="add del mod">
          <ac:chgData name="rajuahmed1162021@gmail.com" userId="30f68a9591dbc57c" providerId="LiveId" clId="{00BE4585-A3E2-4A9B-9619-6B6751C3D109}" dt="2024-05-21T07:03:47.468" v="1513" actId="21"/>
          <ac:grpSpMkLst>
            <pc:docMk/>
            <pc:sldMk cId="4014024631" sldId="1039"/>
            <ac:grpSpMk id="55" creationId="{41EE5571-A5B0-3664-8018-DF35662D42F6}"/>
          </ac:grpSpMkLst>
        </pc:grpChg>
        <pc:grpChg chg="del">
          <ac:chgData name="rajuahmed1162021@gmail.com" userId="30f68a9591dbc57c" providerId="LiveId" clId="{00BE4585-A3E2-4A9B-9619-6B6751C3D109}" dt="2024-05-21T04:35:26.577" v="0" actId="478"/>
          <ac:grpSpMkLst>
            <pc:docMk/>
            <pc:sldMk cId="4014024631" sldId="1039"/>
            <ac:grpSpMk id="64" creationId="{7A0BC52B-7A3F-AD6B-05D9-D329EEC23B34}"/>
          </ac:grpSpMkLst>
        </pc:grpChg>
        <pc:picChg chg="add del">
          <ac:chgData name="rajuahmed1162021@gmail.com" userId="30f68a9591dbc57c" providerId="LiveId" clId="{00BE4585-A3E2-4A9B-9619-6B6751C3D109}" dt="2024-05-21T04:48:04.599" v="286" actId="478"/>
          <ac:picMkLst>
            <pc:docMk/>
            <pc:sldMk cId="4014024631" sldId="1039"/>
            <ac:picMk id="5" creationId="{00C9DBCF-B1AF-11C0-6688-D1D867A37BB0}"/>
          </ac:picMkLst>
        </pc:picChg>
        <pc:picChg chg="del">
          <ac:chgData name="rajuahmed1162021@gmail.com" userId="30f68a9591dbc57c" providerId="LiveId" clId="{00BE4585-A3E2-4A9B-9619-6B6751C3D109}" dt="2024-05-21T04:35:26.577" v="0" actId="478"/>
          <ac:picMkLst>
            <pc:docMk/>
            <pc:sldMk cId="4014024631" sldId="1039"/>
            <ac:picMk id="13" creationId="{EAA4C2DC-DAE0-79AA-CA1D-1E856B2B7BF5}"/>
          </ac:picMkLst>
        </pc:picChg>
        <pc:cxnChg chg="mod">
          <ac:chgData name="rajuahmed1162021@gmail.com" userId="30f68a9591dbc57c" providerId="LiveId" clId="{00BE4585-A3E2-4A9B-9619-6B6751C3D109}" dt="2024-05-21T05:46:19.042" v="826"/>
          <ac:cxnSpMkLst>
            <pc:docMk/>
            <pc:sldMk cId="4014024631" sldId="1039"/>
            <ac:cxnSpMk id="3" creationId="{0210C2F2-7EAF-1C6D-7AE0-702EE181F2A9}"/>
          </ac:cxnSpMkLst>
        </pc:cxnChg>
        <pc:cxnChg chg="mod">
          <ac:chgData name="rajuahmed1162021@gmail.com" userId="30f68a9591dbc57c" providerId="LiveId" clId="{00BE4585-A3E2-4A9B-9619-6B6751C3D109}" dt="2024-05-21T05:46:19.042" v="826"/>
          <ac:cxnSpMkLst>
            <pc:docMk/>
            <pc:sldMk cId="4014024631" sldId="1039"/>
            <ac:cxnSpMk id="4" creationId="{43F24A40-4982-0418-6F0C-DA10904D8A2D}"/>
          </ac:cxnSpMkLst>
        </pc:cxnChg>
        <pc:cxnChg chg="mod">
          <ac:chgData name="rajuahmed1162021@gmail.com" userId="30f68a9591dbc57c" providerId="LiveId" clId="{00BE4585-A3E2-4A9B-9619-6B6751C3D109}" dt="2024-05-21T05:46:19.042" v="826"/>
          <ac:cxnSpMkLst>
            <pc:docMk/>
            <pc:sldMk cId="4014024631" sldId="1039"/>
            <ac:cxnSpMk id="15" creationId="{7E18A256-6066-C55F-AAED-8CF36B2D80B4}"/>
          </ac:cxnSpMkLst>
        </pc:cxnChg>
        <pc:cxnChg chg="mod">
          <ac:chgData name="rajuahmed1162021@gmail.com" userId="30f68a9591dbc57c" providerId="LiveId" clId="{00BE4585-A3E2-4A9B-9619-6B6751C3D109}" dt="2024-05-21T05:46:19.042" v="826"/>
          <ac:cxnSpMkLst>
            <pc:docMk/>
            <pc:sldMk cId="4014024631" sldId="1039"/>
            <ac:cxnSpMk id="16" creationId="{FEB404DA-7910-01F0-7781-D787B72AF1C7}"/>
          </ac:cxnSpMkLst>
        </pc:cxnChg>
        <pc:cxnChg chg="del">
          <ac:chgData name="rajuahmed1162021@gmail.com" userId="30f68a9591dbc57c" providerId="LiveId" clId="{00BE4585-A3E2-4A9B-9619-6B6751C3D109}" dt="2024-05-21T04:35:26.577" v="0" actId="478"/>
          <ac:cxnSpMkLst>
            <pc:docMk/>
            <pc:sldMk cId="4014024631" sldId="1039"/>
            <ac:cxnSpMk id="39" creationId="{6B4D60F0-02DF-37BE-4617-E67DF8448DA5}"/>
          </ac:cxnSpMkLst>
        </pc:cxnChg>
        <pc:cxnChg chg="mod">
          <ac:chgData name="rajuahmed1162021@gmail.com" userId="30f68a9591dbc57c" providerId="LiveId" clId="{00BE4585-A3E2-4A9B-9619-6B6751C3D109}" dt="2024-05-21T06:56:02.988" v="1404"/>
          <ac:cxnSpMkLst>
            <pc:docMk/>
            <pc:sldMk cId="4014024631" sldId="1039"/>
            <ac:cxnSpMk id="43" creationId="{C2E6E89F-F481-BEEF-11BF-FC99FB669A54}"/>
          </ac:cxnSpMkLst>
        </pc:cxnChg>
        <pc:cxnChg chg="mod">
          <ac:chgData name="rajuahmed1162021@gmail.com" userId="30f68a9591dbc57c" providerId="LiveId" clId="{00BE4585-A3E2-4A9B-9619-6B6751C3D109}" dt="2024-05-21T06:56:02.988" v="1404"/>
          <ac:cxnSpMkLst>
            <pc:docMk/>
            <pc:sldMk cId="4014024631" sldId="1039"/>
            <ac:cxnSpMk id="44" creationId="{C2F85C02-E838-198F-B963-DDBBE0A5327E}"/>
          </ac:cxnSpMkLst>
        </pc:cxnChg>
        <pc:cxnChg chg="mod">
          <ac:chgData name="rajuahmed1162021@gmail.com" userId="30f68a9591dbc57c" providerId="LiveId" clId="{00BE4585-A3E2-4A9B-9619-6B6751C3D109}" dt="2024-05-21T06:56:02.988" v="1404"/>
          <ac:cxnSpMkLst>
            <pc:docMk/>
            <pc:sldMk cId="4014024631" sldId="1039"/>
            <ac:cxnSpMk id="45" creationId="{0550B80A-AE97-4823-D929-D76800163A83}"/>
          </ac:cxnSpMkLst>
        </pc:cxnChg>
        <pc:cxnChg chg="mod">
          <ac:chgData name="rajuahmed1162021@gmail.com" userId="30f68a9591dbc57c" providerId="LiveId" clId="{00BE4585-A3E2-4A9B-9619-6B6751C3D109}" dt="2024-05-21T06:56:02.988" v="1404"/>
          <ac:cxnSpMkLst>
            <pc:docMk/>
            <pc:sldMk cId="4014024631" sldId="1039"/>
            <ac:cxnSpMk id="46" creationId="{E9468437-B936-A56F-AF62-E9FA6CE7FDC4}"/>
          </ac:cxnSpMkLst>
        </pc:cxnChg>
      </pc:sldChg>
      <pc:sldChg chg="addSp modSp">
        <pc:chgData name="rajuahmed1162021@gmail.com" userId="30f68a9591dbc57c" providerId="LiveId" clId="{00BE4585-A3E2-4A9B-9619-6B6751C3D109}" dt="2024-05-21T05:46:39.713" v="836"/>
        <pc:sldMkLst>
          <pc:docMk/>
          <pc:sldMk cId="2049093413" sldId="1040"/>
        </pc:sldMkLst>
        <pc:grpChg chg="add mod">
          <ac:chgData name="rajuahmed1162021@gmail.com" userId="30f68a9591dbc57c" providerId="LiveId" clId="{00BE4585-A3E2-4A9B-9619-6B6751C3D109}" dt="2024-05-21T05:46:39.713" v="836"/>
          <ac:grpSpMkLst>
            <pc:docMk/>
            <pc:sldMk cId="2049093413" sldId="1040"/>
            <ac:grpSpMk id="2" creationId="{55AABB2F-47D3-26A4-2782-8F7FDDE3BA07}"/>
          </ac:grpSpMkLst>
        </pc:grpChg>
        <pc:cxnChg chg="mod">
          <ac:chgData name="rajuahmed1162021@gmail.com" userId="30f68a9591dbc57c" providerId="LiveId" clId="{00BE4585-A3E2-4A9B-9619-6B6751C3D109}" dt="2024-05-21T05:46:39.713" v="836"/>
          <ac:cxnSpMkLst>
            <pc:docMk/>
            <pc:sldMk cId="2049093413" sldId="1040"/>
            <ac:cxnSpMk id="4" creationId="{F9029AF3-2C15-5597-61D9-EF166A070098}"/>
          </ac:cxnSpMkLst>
        </pc:cxnChg>
        <pc:cxnChg chg="mod">
          <ac:chgData name="rajuahmed1162021@gmail.com" userId="30f68a9591dbc57c" providerId="LiveId" clId="{00BE4585-A3E2-4A9B-9619-6B6751C3D109}" dt="2024-05-21T05:46:39.713" v="836"/>
          <ac:cxnSpMkLst>
            <pc:docMk/>
            <pc:sldMk cId="2049093413" sldId="1040"/>
            <ac:cxnSpMk id="13" creationId="{6275317D-B5BC-9395-EEDA-5B7F5F0CF523}"/>
          </ac:cxnSpMkLst>
        </pc:cxnChg>
        <pc:cxnChg chg="mod">
          <ac:chgData name="rajuahmed1162021@gmail.com" userId="30f68a9591dbc57c" providerId="LiveId" clId="{00BE4585-A3E2-4A9B-9619-6B6751C3D109}" dt="2024-05-21T05:46:39.713" v="836"/>
          <ac:cxnSpMkLst>
            <pc:docMk/>
            <pc:sldMk cId="2049093413" sldId="1040"/>
            <ac:cxnSpMk id="14" creationId="{B8B933A5-23A5-BED9-D041-E92EEE8D29C4}"/>
          </ac:cxnSpMkLst>
        </pc:cxnChg>
        <pc:cxnChg chg="mod">
          <ac:chgData name="rajuahmed1162021@gmail.com" userId="30f68a9591dbc57c" providerId="LiveId" clId="{00BE4585-A3E2-4A9B-9619-6B6751C3D109}" dt="2024-05-21T05:46:39.713" v="836"/>
          <ac:cxnSpMkLst>
            <pc:docMk/>
            <pc:sldMk cId="2049093413" sldId="1040"/>
            <ac:cxnSpMk id="18" creationId="{66806821-ADFD-CC34-4BD5-7804AFDB5F2F}"/>
          </ac:cxnSpMkLst>
        </pc:cxnChg>
      </pc:sldChg>
      <pc:sldChg chg="addSp modSp">
        <pc:chgData name="rajuahmed1162021@gmail.com" userId="30f68a9591dbc57c" providerId="LiveId" clId="{00BE4585-A3E2-4A9B-9619-6B6751C3D109}" dt="2024-05-21T05:46:41.522" v="837"/>
        <pc:sldMkLst>
          <pc:docMk/>
          <pc:sldMk cId="2854079975" sldId="1041"/>
        </pc:sldMkLst>
        <pc:grpChg chg="add mod">
          <ac:chgData name="rajuahmed1162021@gmail.com" userId="30f68a9591dbc57c" providerId="LiveId" clId="{00BE4585-A3E2-4A9B-9619-6B6751C3D109}" dt="2024-05-21T05:46:41.522" v="837"/>
          <ac:grpSpMkLst>
            <pc:docMk/>
            <pc:sldMk cId="2854079975" sldId="1041"/>
            <ac:grpSpMk id="4" creationId="{8DB2B3E5-8096-F742-6302-25ED7CDA7239}"/>
          </ac:grpSpMkLst>
        </pc:grpChg>
        <pc:cxnChg chg="mod">
          <ac:chgData name="rajuahmed1162021@gmail.com" userId="30f68a9591dbc57c" providerId="LiveId" clId="{00BE4585-A3E2-4A9B-9619-6B6751C3D109}" dt="2024-05-21T05:46:41.522" v="837"/>
          <ac:cxnSpMkLst>
            <pc:docMk/>
            <pc:sldMk cId="2854079975" sldId="1041"/>
            <ac:cxnSpMk id="6" creationId="{6AFD5209-1D01-A80C-6340-88C5BA14494A}"/>
          </ac:cxnSpMkLst>
        </pc:cxnChg>
        <pc:cxnChg chg="mod">
          <ac:chgData name="rajuahmed1162021@gmail.com" userId="30f68a9591dbc57c" providerId="LiveId" clId="{00BE4585-A3E2-4A9B-9619-6B6751C3D109}" dt="2024-05-21T05:46:41.522" v="837"/>
          <ac:cxnSpMkLst>
            <pc:docMk/>
            <pc:sldMk cId="2854079975" sldId="1041"/>
            <ac:cxnSpMk id="7" creationId="{BE93F888-6F68-06EF-505E-BDC8DC9F8503}"/>
          </ac:cxnSpMkLst>
        </pc:cxnChg>
        <pc:cxnChg chg="mod">
          <ac:chgData name="rajuahmed1162021@gmail.com" userId="30f68a9591dbc57c" providerId="LiveId" clId="{00BE4585-A3E2-4A9B-9619-6B6751C3D109}" dt="2024-05-21T05:46:41.522" v="837"/>
          <ac:cxnSpMkLst>
            <pc:docMk/>
            <pc:sldMk cId="2854079975" sldId="1041"/>
            <ac:cxnSpMk id="8" creationId="{EF5354C8-8FD5-52B3-8346-FADABA5BE159}"/>
          </ac:cxnSpMkLst>
        </pc:cxnChg>
        <pc:cxnChg chg="mod">
          <ac:chgData name="rajuahmed1162021@gmail.com" userId="30f68a9591dbc57c" providerId="LiveId" clId="{00BE4585-A3E2-4A9B-9619-6B6751C3D109}" dt="2024-05-21T05:46:41.522" v="837"/>
          <ac:cxnSpMkLst>
            <pc:docMk/>
            <pc:sldMk cId="2854079975" sldId="1041"/>
            <ac:cxnSpMk id="10" creationId="{2B957804-2E6E-9B2A-8A43-D5EB7E06C0E0}"/>
          </ac:cxnSpMkLst>
        </pc:cxnChg>
      </pc:sldChg>
      <pc:sldChg chg="addSp modSp">
        <pc:chgData name="rajuahmed1162021@gmail.com" userId="30f68a9591dbc57c" providerId="LiveId" clId="{00BE4585-A3E2-4A9B-9619-6B6751C3D109}" dt="2024-05-21T05:46:44.851" v="839"/>
        <pc:sldMkLst>
          <pc:docMk/>
          <pc:sldMk cId="108976408" sldId="1043"/>
        </pc:sldMkLst>
        <pc:grpChg chg="add mod">
          <ac:chgData name="rajuahmed1162021@gmail.com" userId="30f68a9591dbc57c" providerId="LiveId" clId="{00BE4585-A3E2-4A9B-9619-6B6751C3D109}" dt="2024-05-21T05:46:44.851" v="839"/>
          <ac:grpSpMkLst>
            <pc:docMk/>
            <pc:sldMk cId="108976408" sldId="1043"/>
            <ac:grpSpMk id="3" creationId="{BA476135-FAC5-AEAA-9C10-9C8F04094110}"/>
          </ac:grpSpMkLst>
        </pc:grpChg>
        <pc:cxnChg chg="mod">
          <ac:chgData name="rajuahmed1162021@gmail.com" userId="30f68a9591dbc57c" providerId="LiveId" clId="{00BE4585-A3E2-4A9B-9619-6B6751C3D109}" dt="2024-05-21T05:46:44.851" v="839"/>
          <ac:cxnSpMkLst>
            <pc:docMk/>
            <pc:sldMk cId="108976408" sldId="1043"/>
            <ac:cxnSpMk id="6" creationId="{241A6542-014E-DE47-FC3E-4804E4A8AC0F}"/>
          </ac:cxnSpMkLst>
        </pc:cxnChg>
        <pc:cxnChg chg="mod">
          <ac:chgData name="rajuahmed1162021@gmail.com" userId="30f68a9591dbc57c" providerId="LiveId" clId="{00BE4585-A3E2-4A9B-9619-6B6751C3D109}" dt="2024-05-21T05:46:44.851" v="839"/>
          <ac:cxnSpMkLst>
            <pc:docMk/>
            <pc:sldMk cId="108976408" sldId="1043"/>
            <ac:cxnSpMk id="10" creationId="{2D3210B0-03BF-B4CD-B4DD-E7E55055236D}"/>
          </ac:cxnSpMkLst>
        </pc:cxnChg>
        <pc:cxnChg chg="mod">
          <ac:chgData name="rajuahmed1162021@gmail.com" userId="30f68a9591dbc57c" providerId="LiveId" clId="{00BE4585-A3E2-4A9B-9619-6B6751C3D109}" dt="2024-05-21T05:46:44.851" v="839"/>
          <ac:cxnSpMkLst>
            <pc:docMk/>
            <pc:sldMk cId="108976408" sldId="1043"/>
            <ac:cxnSpMk id="12" creationId="{7E748B3A-2FA0-7FC7-F339-3B9A33417D90}"/>
          </ac:cxnSpMkLst>
        </pc:cxnChg>
        <pc:cxnChg chg="mod">
          <ac:chgData name="rajuahmed1162021@gmail.com" userId="30f68a9591dbc57c" providerId="LiveId" clId="{00BE4585-A3E2-4A9B-9619-6B6751C3D109}" dt="2024-05-21T05:46:44.851" v="839"/>
          <ac:cxnSpMkLst>
            <pc:docMk/>
            <pc:sldMk cId="108976408" sldId="1043"/>
            <ac:cxnSpMk id="13" creationId="{066E4014-2A3B-51AB-F3B0-B764EA4D759A}"/>
          </ac:cxnSpMkLst>
        </pc:cxnChg>
      </pc:sldChg>
      <pc:sldChg chg="addSp modSp">
        <pc:chgData name="rajuahmed1162021@gmail.com" userId="30f68a9591dbc57c" providerId="LiveId" clId="{00BE4585-A3E2-4A9B-9619-6B6751C3D109}" dt="2024-05-21T05:46:50.274" v="842"/>
        <pc:sldMkLst>
          <pc:docMk/>
          <pc:sldMk cId="2055206678" sldId="1044"/>
        </pc:sldMkLst>
        <pc:grpChg chg="add mod">
          <ac:chgData name="rajuahmed1162021@gmail.com" userId="30f68a9591dbc57c" providerId="LiveId" clId="{00BE4585-A3E2-4A9B-9619-6B6751C3D109}" dt="2024-05-21T05:46:50.274" v="842"/>
          <ac:grpSpMkLst>
            <pc:docMk/>
            <pc:sldMk cId="2055206678" sldId="1044"/>
            <ac:grpSpMk id="2" creationId="{44B6FEE8-15C2-1B29-A625-AEAAE8583551}"/>
          </ac:grpSpMkLst>
        </pc:grpChg>
        <pc:cxnChg chg="mod">
          <ac:chgData name="rajuahmed1162021@gmail.com" userId="30f68a9591dbc57c" providerId="LiveId" clId="{00BE4585-A3E2-4A9B-9619-6B6751C3D109}" dt="2024-05-21T05:46:50.274" v="842"/>
          <ac:cxnSpMkLst>
            <pc:docMk/>
            <pc:sldMk cId="2055206678" sldId="1044"/>
            <ac:cxnSpMk id="4" creationId="{31577E5B-DA08-EB71-B250-3E87366CB076}"/>
          </ac:cxnSpMkLst>
        </pc:cxnChg>
        <pc:cxnChg chg="mod">
          <ac:chgData name="rajuahmed1162021@gmail.com" userId="30f68a9591dbc57c" providerId="LiveId" clId="{00BE4585-A3E2-4A9B-9619-6B6751C3D109}" dt="2024-05-21T05:46:50.274" v="842"/>
          <ac:cxnSpMkLst>
            <pc:docMk/>
            <pc:sldMk cId="2055206678" sldId="1044"/>
            <ac:cxnSpMk id="5" creationId="{B6BF4382-8562-73CB-F363-F3799D0948DC}"/>
          </ac:cxnSpMkLst>
        </pc:cxnChg>
        <pc:cxnChg chg="mod">
          <ac:chgData name="rajuahmed1162021@gmail.com" userId="30f68a9591dbc57c" providerId="LiveId" clId="{00BE4585-A3E2-4A9B-9619-6B6751C3D109}" dt="2024-05-21T05:46:50.274" v="842"/>
          <ac:cxnSpMkLst>
            <pc:docMk/>
            <pc:sldMk cId="2055206678" sldId="1044"/>
            <ac:cxnSpMk id="12" creationId="{30778C0C-8A71-4246-9DF6-DF12A550EFC7}"/>
          </ac:cxnSpMkLst>
        </pc:cxnChg>
        <pc:cxnChg chg="mod">
          <ac:chgData name="rajuahmed1162021@gmail.com" userId="30f68a9591dbc57c" providerId="LiveId" clId="{00BE4585-A3E2-4A9B-9619-6B6751C3D109}" dt="2024-05-21T05:46:50.274" v="842"/>
          <ac:cxnSpMkLst>
            <pc:docMk/>
            <pc:sldMk cId="2055206678" sldId="1044"/>
            <ac:cxnSpMk id="13" creationId="{B89CA578-0802-C936-9EB3-A40DB7717F16}"/>
          </ac:cxnSpMkLst>
        </pc:cxnChg>
      </pc:sldChg>
      <pc:sldChg chg="addSp modSp">
        <pc:chgData name="rajuahmed1162021@gmail.com" userId="30f68a9591dbc57c" providerId="LiveId" clId="{00BE4585-A3E2-4A9B-9619-6B6751C3D109}" dt="2024-05-21T05:46:51.924" v="843"/>
        <pc:sldMkLst>
          <pc:docMk/>
          <pc:sldMk cId="924707381" sldId="1045"/>
        </pc:sldMkLst>
        <pc:grpChg chg="add mod">
          <ac:chgData name="rajuahmed1162021@gmail.com" userId="30f68a9591dbc57c" providerId="LiveId" clId="{00BE4585-A3E2-4A9B-9619-6B6751C3D109}" dt="2024-05-21T05:46:51.924" v="843"/>
          <ac:grpSpMkLst>
            <pc:docMk/>
            <pc:sldMk cId="924707381" sldId="1045"/>
            <ac:grpSpMk id="6" creationId="{CD7C1A40-E1FE-E0AC-8C0E-66AB4F6EDD88}"/>
          </ac:grpSpMkLst>
        </pc:grpChg>
        <pc:cxnChg chg="mod">
          <ac:chgData name="rajuahmed1162021@gmail.com" userId="30f68a9591dbc57c" providerId="LiveId" clId="{00BE4585-A3E2-4A9B-9619-6B6751C3D109}" dt="2024-05-21T05:46:51.924" v="843"/>
          <ac:cxnSpMkLst>
            <pc:docMk/>
            <pc:sldMk cId="924707381" sldId="1045"/>
            <ac:cxnSpMk id="7" creationId="{2992D76E-5924-1166-FE08-C4CDDBD8B7BB}"/>
          </ac:cxnSpMkLst>
        </pc:cxnChg>
        <pc:cxnChg chg="mod">
          <ac:chgData name="rajuahmed1162021@gmail.com" userId="30f68a9591dbc57c" providerId="LiveId" clId="{00BE4585-A3E2-4A9B-9619-6B6751C3D109}" dt="2024-05-21T05:46:51.924" v="843"/>
          <ac:cxnSpMkLst>
            <pc:docMk/>
            <pc:sldMk cId="924707381" sldId="1045"/>
            <ac:cxnSpMk id="8" creationId="{4B9C7712-B23C-D51D-A643-4C32EFD8C1EA}"/>
          </ac:cxnSpMkLst>
        </pc:cxnChg>
        <pc:cxnChg chg="mod">
          <ac:chgData name="rajuahmed1162021@gmail.com" userId="30f68a9591dbc57c" providerId="LiveId" clId="{00BE4585-A3E2-4A9B-9619-6B6751C3D109}" dt="2024-05-21T05:46:51.924" v="843"/>
          <ac:cxnSpMkLst>
            <pc:docMk/>
            <pc:sldMk cId="924707381" sldId="1045"/>
            <ac:cxnSpMk id="9" creationId="{6F9769A9-F249-4E93-9A8A-81020B516D3D}"/>
          </ac:cxnSpMkLst>
        </pc:cxnChg>
        <pc:cxnChg chg="mod">
          <ac:chgData name="rajuahmed1162021@gmail.com" userId="30f68a9591dbc57c" providerId="LiveId" clId="{00BE4585-A3E2-4A9B-9619-6B6751C3D109}" dt="2024-05-21T05:46:51.924" v="843"/>
          <ac:cxnSpMkLst>
            <pc:docMk/>
            <pc:sldMk cId="924707381" sldId="1045"/>
            <ac:cxnSpMk id="10" creationId="{974817EA-6986-C794-9EC0-DC71EE5A6687}"/>
          </ac:cxnSpMkLst>
        </pc:cxnChg>
      </pc:sldChg>
      <pc:sldChg chg="addSp modSp">
        <pc:chgData name="rajuahmed1162021@gmail.com" userId="30f68a9591dbc57c" providerId="LiveId" clId="{00BE4585-A3E2-4A9B-9619-6B6751C3D109}" dt="2024-05-21T05:46:53.649" v="844"/>
        <pc:sldMkLst>
          <pc:docMk/>
          <pc:sldMk cId="2334145876" sldId="1046"/>
        </pc:sldMkLst>
        <pc:grpChg chg="add mod">
          <ac:chgData name="rajuahmed1162021@gmail.com" userId="30f68a9591dbc57c" providerId="LiveId" clId="{00BE4585-A3E2-4A9B-9619-6B6751C3D109}" dt="2024-05-21T05:46:53.649" v="844"/>
          <ac:grpSpMkLst>
            <pc:docMk/>
            <pc:sldMk cId="2334145876" sldId="1046"/>
            <ac:grpSpMk id="5" creationId="{5F94D975-1744-5E2E-36F7-11C1EC6694C8}"/>
          </ac:grpSpMkLst>
        </pc:grpChg>
        <pc:cxnChg chg="mod">
          <ac:chgData name="rajuahmed1162021@gmail.com" userId="30f68a9591dbc57c" providerId="LiveId" clId="{00BE4585-A3E2-4A9B-9619-6B6751C3D109}" dt="2024-05-21T05:46:53.649" v="844"/>
          <ac:cxnSpMkLst>
            <pc:docMk/>
            <pc:sldMk cId="2334145876" sldId="1046"/>
            <ac:cxnSpMk id="8" creationId="{7C3EABEA-820D-393C-DCF6-1C2C17CCFAAF}"/>
          </ac:cxnSpMkLst>
        </pc:cxnChg>
        <pc:cxnChg chg="mod">
          <ac:chgData name="rajuahmed1162021@gmail.com" userId="30f68a9591dbc57c" providerId="LiveId" clId="{00BE4585-A3E2-4A9B-9619-6B6751C3D109}" dt="2024-05-21T05:46:53.649" v="844"/>
          <ac:cxnSpMkLst>
            <pc:docMk/>
            <pc:sldMk cId="2334145876" sldId="1046"/>
            <ac:cxnSpMk id="12" creationId="{92647D92-23B4-3DC1-632F-712467A6C55B}"/>
          </ac:cxnSpMkLst>
        </pc:cxnChg>
        <pc:cxnChg chg="mod">
          <ac:chgData name="rajuahmed1162021@gmail.com" userId="30f68a9591dbc57c" providerId="LiveId" clId="{00BE4585-A3E2-4A9B-9619-6B6751C3D109}" dt="2024-05-21T05:46:53.649" v="844"/>
          <ac:cxnSpMkLst>
            <pc:docMk/>
            <pc:sldMk cId="2334145876" sldId="1046"/>
            <ac:cxnSpMk id="13" creationId="{8F67CC13-448F-CEE4-18CF-4FA199BDDAFC}"/>
          </ac:cxnSpMkLst>
        </pc:cxnChg>
        <pc:cxnChg chg="mod">
          <ac:chgData name="rajuahmed1162021@gmail.com" userId="30f68a9591dbc57c" providerId="LiveId" clId="{00BE4585-A3E2-4A9B-9619-6B6751C3D109}" dt="2024-05-21T05:46:53.649" v="844"/>
          <ac:cxnSpMkLst>
            <pc:docMk/>
            <pc:sldMk cId="2334145876" sldId="1046"/>
            <ac:cxnSpMk id="14" creationId="{CAE89FCD-8A85-B39A-99AD-EF056D87C5BE}"/>
          </ac:cxnSpMkLst>
        </pc:cxnChg>
      </pc:sldChg>
      <pc:sldChg chg="addSp modSp">
        <pc:chgData name="rajuahmed1162021@gmail.com" userId="30f68a9591dbc57c" providerId="LiveId" clId="{00BE4585-A3E2-4A9B-9619-6B6751C3D109}" dt="2024-05-21T05:46:55.410" v="845"/>
        <pc:sldMkLst>
          <pc:docMk/>
          <pc:sldMk cId="3513538204" sldId="1047"/>
        </pc:sldMkLst>
        <pc:grpChg chg="add mod">
          <ac:chgData name="rajuahmed1162021@gmail.com" userId="30f68a9591dbc57c" providerId="LiveId" clId="{00BE4585-A3E2-4A9B-9619-6B6751C3D109}" dt="2024-05-21T05:46:55.410" v="845"/>
          <ac:grpSpMkLst>
            <pc:docMk/>
            <pc:sldMk cId="3513538204" sldId="1047"/>
            <ac:grpSpMk id="2" creationId="{47C0A694-C293-D6DC-67DC-437265B0B30F}"/>
          </ac:grpSpMkLst>
        </pc:grpChg>
        <pc:cxnChg chg="mod">
          <ac:chgData name="rajuahmed1162021@gmail.com" userId="30f68a9591dbc57c" providerId="LiveId" clId="{00BE4585-A3E2-4A9B-9619-6B6751C3D109}" dt="2024-05-21T05:46:55.410" v="845"/>
          <ac:cxnSpMkLst>
            <pc:docMk/>
            <pc:sldMk cId="3513538204" sldId="1047"/>
            <ac:cxnSpMk id="4" creationId="{4C291EF8-83B3-E1E3-7661-C21DB2BC1F50}"/>
          </ac:cxnSpMkLst>
        </pc:cxnChg>
        <pc:cxnChg chg="mod">
          <ac:chgData name="rajuahmed1162021@gmail.com" userId="30f68a9591dbc57c" providerId="LiveId" clId="{00BE4585-A3E2-4A9B-9619-6B6751C3D109}" dt="2024-05-21T05:46:55.410" v="845"/>
          <ac:cxnSpMkLst>
            <pc:docMk/>
            <pc:sldMk cId="3513538204" sldId="1047"/>
            <ac:cxnSpMk id="5" creationId="{01807660-4CAA-D947-4613-6B45E09692F4}"/>
          </ac:cxnSpMkLst>
        </pc:cxnChg>
        <pc:cxnChg chg="mod">
          <ac:chgData name="rajuahmed1162021@gmail.com" userId="30f68a9591dbc57c" providerId="LiveId" clId="{00BE4585-A3E2-4A9B-9619-6B6751C3D109}" dt="2024-05-21T05:46:55.410" v="845"/>
          <ac:cxnSpMkLst>
            <pc:docMk/>
            <pc:sldMk cId="3513538204" sldId="1047"/>
            <ac:cxnSpMk id="6" creationId="{0AACB8C1-DFC3-ACCB-AA44-D68199F39FDF}"/>
          </ac:cxnSpMkLst>
        </pc:cxnChg>
        <pc:cxnChg chg="mod">
          <ac:chgData name="rajuahmed1162021@gmail.com" userId="30f68a9591dbc57c" providerId="LiveId" clId="{00BE4585-A3E2-4A9B-9619-6B6751C3D109}" dt="2024-05-21T05:46:55.410" v="845"/>
          <ac:cxnSpMkLst>
            <pc:docMk/>
            <pc:sldMk cId="3513538204" sldId="1047"/>
            <ac:cxnSpMk id="7" creationId="{8B219209-3B95-211B-F6BB-03402FA6CB53}"/>
          </ac:cxnSpMkLst>
        </pc:cxnChg>
      </pc:sldChg>
      <pc:sldChg chg="addSp modSp">
        <pc:chgData name="rajuahmed1162021@gmail.com" userId="30f68a9591dbc57c" providerId="LiveId" clId="{00BE4585-A3E2-4A9B-9619-6B6751C3D109}" dt="2024-05-21T05:46:59.041" v="847"/>
        <pc:sldMkLst>
          <pc:docMk/>
          <pc:sldMk cId="2950522627" sldId="1049"/>
        </pc:sldMkLst>
        <pc:grpChg chg="add mod">
          <ac:chgData name="rajuahmed1162021@gmail.com" userId="30f68a9591dbc57c" providerId="LiveId" clId="{00BE4585-A3E2-4A9B-9619-6B6751C3D109}" dt="2024-05-21T05:46:59.041" v="847"/>
          <ac:grpSpMkLst>
            <pc:docMk/>
            <pc:sldMk cId="2950522627" sldId="1049"/>
            <ac:grpSpMk id="8" creationId="{30B852B1-FF17-E66D-33EF-6E35CB53F805}"/>
          </ac:grpSpMkLst>
        </pc:grpChg>
        <pc:cxnChg chg="mod">
          <ac:chgData name="rajuahmed1162021@gmail.com" userId="30f68a9591dbc57c" providerId="LiveId" clId="{00BE4585-A3E2-4A9B-9619-6B6751C3D109}" dt="2024-05-21T05:46:59.041" v="847"/>
          <ac:cxnSpMkLst>
            <pc:docMk/>
            <pc:sldMk cId="2950522627" sldId="1049"/>
            <ac:cxnSpMk id="9" creationId="{7E2AD31B-450D-79D0-5F17-AB770A7DB657}"/>
          </ac:cxnSpMkLst>
        </pc:cxnChg>
        <pc:cxnChg chg="mod">
          <ac:chgData name="rajuahmed1162021@gmail.com" userId="30f68a9591dbc57c" providerId="LiveId" clId="{00BE4585-A3E2-4A9B-9619-6B6751C3D109}" dt="2024-05-21T05:46:59.041" v="847"/>
          <ac:cxnSpMkLst>
            <pc:docMk/>
            <pc:sldMk cId="2950522627" sldId="1049"/>
            <ac:cxnSpMk id="10" creationId="{D18278A2-78D5-2604-E5F3-DFD97EBC6968}"/>
          </ac:cxnSpMkLst>
        </pc:cxnChg>
        <pc:cxnChg chg="mod">
          <ac:chgData name="rajuahmed1162021@gmail.com" userId="30f68a9591dbc57c" providerId="LiveId" clId="{00BE4585-A3E2-4A9B-9619-6B6751C3D109}" dt="2024-05-21T05:46:59.041" v="847"/>
          <ac:cxnSpMkLst>
            <pc:docMk/>
            <pc:sldMk cId="2950522627" sldId="1049"/>
            <ac:cxnSpMk id="11" creationId="{FA746E8C-DF28-A8C5-6A2B-B83AD23A7379}"/>
          </ac:cxnSpMkLst>
        </pc:cxnChg>
        <pc:cxnChg chg="mod">
          <ac:chgData name="rajuahmed1162021@gmail.com" userId="30f68a9591dbc57c" providerId="LiveId" clId="{00BE4585-A3E2-4A9B-9619-6B6751C3D109}" dt="2024-05-21T05:46:59.041" v="847"/>
          <ac:cxnSpMkLst>
            <pc:docMk/>
            <pc:sldMk cId="2950522627" sldId="1049"/>
            <ac:cxnSpMk id="12" creationId="{18B8A64C-84F3-E98C-DD77-982195A63EC6}"/>
          </ac:cxnSpMkLst>
        </pc:cxnChg>
      </pc:sldChg>
      <pc:sldChg chg="addSp modSp">
        <pc:chgData name="rajuahmed1162021@gmail.com" userId="30f68a9591dbc57c" providerId="LiveId" clId="{00BE4585-A3E2-4A9B-9619-6B6751C3D109}" dt="2024-05-21T05:47:20.994" v="849"/>
        <pc:sldMkLst>
          <pc:docMk/>
          <pc:sldMk cId="3456069073" sldId="1050"/>
        </pc:sldMkLst>
        <pc:grpChg chg="add mod">
          <ac:chgData name="rajuahmed1162021@gmail.com" userId="30f68a9591dbc57c" providerId="LiveId" clId="{00BE4585-A3E2-4A9B-9619-6B6751C3D109}" dt="2024-05-21T05:47:20.994" v="849"/>
          <ac:grpSpMkLst>
            <pc:docMk/>
            <pc:sldMk cId="3456069073" sldId="1050"/>
            <ac:grpSpMk id="2" creationId="{07057979-B2A5-B632-C718-8FA180C9ED2E}"/>
          </ac:grpSpMkLst>
        </pc:grpChg>
        <pc:cxnChg chg="mod">
          <ac:chgData name="rajuahmed1162021@gmail.com" userId="30f68a9591dbc57c" providerId="LiveId" clId="{00BE4585-A3E2-4A9B-9619-6B6751C3D109}" dt="2024-05-21T05:47:20.994" v="849"/>
          <ac:cxnSpMkLst>
            <pc:docMk/>
            <pc:sldMk cId="3456069073" sldId="1050"/>
            <ac:cxnSpMk id="3" creationId="{C60362CB-0B82-9AD3-1D28-6639C52325A7}"/>
          </ac:cxnSpMkLst>
        </pc:cxnChg>
        <pc:cxnChg chg="mod">
          <ac:chgData name="rajuahmed1162021@gmail.com" userId="30f68a9591dbc57c" providerId="LiveId" clId="{00BE4585-A3E2-4A9B-9619-6B6751C3D109}" dt="2024-05-21T05:47:20.994" v="849"/>
          <ac:cxnSpMkLst>
            <pc:docMk/>
            <pc:sldMk cId="3456069073" sldId="1050"/>
            <ac:cxnSpMk id="4" creationId="{2C882628-8B45-1E4C-0EAD-2C345E9CF88A}"/>
          </ac:cxnSpMkLst>
        </pc:cxnChg>
        <pc:cxnChg chg="mod">
          <ac:chgData name="rajuahmed1162021@gmail.com" userId="30f68a9591dbc57c" providerId="LiveId" clId="{00BE4585-A3E2-4A9B-9619-6B6751C3D109}" dt="2024-05-21T05:47:20.994" v="849"/>
          <ac:cxnSpMkLst>
            <pc:docMk/>
            <pc:sldMk cId="3456069073" sldId="1050"/>
            <ac:cxnSpMk id="5" creationId="{DAC63DAD-A2FA-FE24-D0CB-EE1334C32EA7}"/>
          </ac:cxnSpMkLst>
        </pc:cxnChg>
        <pc:cxnChg chg="mod">
          <ac:chgData name="rajuahmed1162021@gmail.com" userId="30f68a9591dbc57c" providerId="LiveId" clId="{00BE4585-A3E2-4A9B-9619-6B6751C3D109}" dt="2024-05-21T05:47:20.994" v="849"/>
          <ac:cxnSpMkLst>
            <pc:docMk/>
            <pc:sldMk cId="3456069073" sldId="1050"/>
            <ac:cxnSpMk id="6" creationId="{6B5E1319-5D57-6528-58DF-4BA213F2B73B}"/>
          </ac:cxnSpMkLst>
        </pc:cxnChg>
      </pc:sldChg>
      <pc:sldChg chg="addSp modSp">
        <pc:chgData name="rajuahmed1162021@gmail.com" userId="30f68a9591dbc57c" providerId="LiveId" clId="{00BE4585-A3E2-4A9B-9619-6B6751C3D109}" dt="2024-05-21T05:47:01.280" v="848"/>
        <pc:sldMkLst>
          <pc:docMk/>
          <pc:sldMk cId="3699830474" sldId="1051"/>
        </pc:sldMkLst>
        <pc:grpChg chg="add mod">
          <ac:chgData name="rajuahmed1162021@gmail.com" userId="30f68a9591dbc57c" providerId="LiveId" clId="{00BE4585-A3E2-4A9B-9619-6B6751C3D109}" dt="2024-05-21T05:47:01.280" v="848"/>
          <ac:grpSpMkLst>
            <pc:docMk/>
            <pc:sldMk cId="3699830474" sldId="1051"/>
            <ac:grpSpMk id="3" creationId="{7E241131-62AE-6C0A-5C3C-454B4612655D}"/>
          </ac:grpSpMkLst>
        </pc:grpChg>
        <pc:cxnChg chg="mod">
          <ac:chgData name="rajuahmed1162021@gmail.com" userId="30f68a9591dbc57c" providerId="LiveId" clId="{00BE4585-A3E2-4A9B-9619-6B6751C3D109}" dt="2024-05-21T05:47:01.280" v="848"/>
          <ac:cxnSpMkLst>
            <pc:docMk/>
            <pc:sldMk cId="3699830474" sldId="1051"/>
            <ac:cxnSpMk id="6" creationId="{35AA07FB-F9A0-680A-46D1-3CA2B5C4CE4A}"/>
          </ac:cxnSpMkLst>
        </pc:cxnChg>
        <pc:cxnChg chg="mod">
          <ac:chgData name="rajuahmed1162021@gmail.com" userId="30f68a9591dbc57c" providerId="LiveId" clId="{00BE4585-A3E2-4A9B-9619-6B6751C3D109}" dt="2024-05-21T05:47:01.280" v="848"/>
          <ac:cxnSpMkLst>
            <pc:docMk/>
            <pc:sldMk cId="3699830474" sldId="1051"/>
            <ac:cxnSpMk id="8" creationId="{B5EB7379-BDD2-9590-5527-647A29DC59FD}"/>
          </ac:cxnSpMkLst>
        </pc:cxnChg>
        <pc:cxnChg chg="mod">
          <ac:chgData name="rajuahmed1162021@gmail.com" userId="30f68a9591dbc57c" providerId="LiveId" clId="{00BE4585-A3E2-4A9B-9619-6B6751C3D109}" dt="2024-05-21T05:47:01.280" v="848"/>
          <ac:cxnSpMkLst>
            <pc:docMk/>
            <pc:sldMk cId="3699830474" sldId="1051"/>
            <ac:cxnSpMk id="10" creationId="{97A83D90-EBBB-54A3-6622-5365ED64B668}"/>
          </ac:cxnSpMkLst>
        </pc:cxnChg>
        <pc:cxnChg chg="mod">
          <ac:chgData name="rajuahmed1162021@gmail.com" userId="30f68a9591dbc57c" providerId="LiveId" clId="{00BE4585-A3E2-4A9B-9619-6B6751C3D109}" dt="2024-05-21T05:47:01.280" v="848"/>
          <ac:cxnSpMkLst>
            <pc:docMk/>
            <pc:sldMk cId="3699830474" sldId="1051"/>
            <ac:cxnSpMk id="12" creationId="{7CF2B2E1-5CBE-2EC2-EAA8-FC3D2A018B19}"/>
          </ac:cxnSpMkLst>
        </pc:cxnChg>
      </pc:sldChg>
      <pc:sldChg chg="addSp modSp">
        <pc:chgData name="rajuahmed1162021@gmail.com" userId="30f68a9591dbc57c" providerId="LiveId" clId="{00BE4585-A3E2-4A9B-9619-6B6751C3D109}" dt="2024-05-21T05:47:24.483" v="850"/>
        <pc:sldMkLst>
          <pc:docMk/>
          <pc:sldMk cId="626651347" sldId="1052"/>
        </pc:sldMkLst>
        <pc:grpChg chg="add mod">
          <ac:chgData name="rajuahmed1162021@gmail.com" userId="30f68a9591dbc57c" providerId="LiveId" clId="{00BE4585-A3E2-4A9B-9619-6B6751C3D109}" dt="2024-05-21T05:47:24.483" v="850"/>
          <ac:grpSpMkLst>
            <pc:docMk/>
            <pc:sldMk cId="626651347" sldId="1052"/>
            <ac:grpSpMk id="3" creationId="{962A76DD-90BC-3635-97D0-D462E89BFCCF}"/>
          </ac:grpSpMkLst>
        </pc:grpChg>
        <pc:cxnChg chg="mod">
          <ac:chgData name="rajuahmed1162021@gmail.com" userId="30f68a9591dbc57c" providerId="LiveId" clId="{00BE4585-A3E2-4A9B-9619-6B6751C3D109}" dt="2024-05-21T05:47:24.483" v="850"/>
          <ac:cxnSpMkLst>
            <pc:docMk/>
            <pc:sldMk cId="626651347" sldId="1052"/>
            <ac:cxnSpMk id="4" creationId="{0EA21082-D8C4-16B7-9DCC-8ADC1332D3A2}"/>
          </ac:cxnSpMkLst>
        </pc:cxnChg>
        <pc:cxnChg chg="mod">
          <ac:chgData name="rajuahmed1162021@gmail.com" userId="30f68a9591dbc57c" providerId="LiveId" clId="{00BE4585-A3E2-4A9B-9619-6B6751C3D109}" dt="2024-05-21T05:47:24.483" v="850"/>
          <ac:cxnSpMkLst>
            <pc:docMk/>
            <pc:sldMk cId="626651347" sldId="1052"/>
            <ac:cxnSpMk id="5" creationId="{4B3C3D74-3845-FED8-672D-4C6BC5E1D73C}"/>
          </ac:cxnSpMkLst>
        </pc:cxnChg>
        <pc:cxnChg chg="mod">
          <ac:chgData name="rajuahmed1162021@gmail.com" userId="30f68a9591dbc57c" providerId="LiveId" clId="{00BE4585-A3E2-4A9B-9619-6B6751C3D109}" dt="2024-05-21T05:47:24.483" v="850"/>
          <ac:cxnSpMkLst>
            <pc:docMk/>
            <pc:sldMk cId="626651347" sldId="1052"/>
            <ac:cxnSpMk id="6" creationId="{E967AE23-475C-C5A9-A544-4FFEB1330FDB}"/>
          </ac:cxnSpMkLst>
        </pc:cxnChg>
        <pc:cxnChg chg="mod">
          <ac:chgData name="rajuahmed1162021@gmail.com" userId="30f68a9591dbc57c" providerId="LiveId" clId="{00BE4585-A3E2-4A9B-9619-6B6751C3D109}" dt="2024-05-21T05:47:24.483" v="850"/>
          <ac:cxnSpMkLst>
            <pc:docMk/>
            <pc:sldMk cId="626651347" sldId="1052"/>
            <ac:cxnSpMk id="7" creationId="{16422EA9-9149-7512-3126-E1682500FD6B}"/>
          </ac:cxnSpMkLst>
        </pc:cxnChg>
      </pc:sldChg>
      <pc:sldChg chg="addSp modSp">
        <pc:chgData name="rajuahmed1162021@gmail.com" userId="30f68a9591dbc57c" providerId="LiveId" clId="{00BE4585-A3E2-4A9B-9619-6B6751C3D109}" dt="2024-05-21T05:47:26.405" v="851"/>
        <pc:sldMkLst>
          <pc:docMk/>
          <pc:sldMk cId="2737826364" sldId="1053"/>
        </pc:sldMkLst>
        <pc:grpChg chg="add mod">
          <ac:chgData name="rajuahmed1162021@gmail.com" userId="30f68a9591dbc57c" providerId="LiveId" clId="{00BE4585-A3E2-4A9B-9619-6B6751C3D109}" dt="2024-05-21T05:47:26.405" v="851"/>
          <ac:grpSpMkLst>
            <pc:docMk/>
            <pc:sldMk cId="2737826364" sldId="1053"/>
            <ac:grpSpMk id="3" creationId="{5EFFAD3B-CB2C-6284-4181-E4F285AE1EF2}"/>
          </ac:grpSpMkLst>
        </pc:grpChg>
        <pc:cxnChg chg="mod">
          <ac:chgData name="rajuahmed1162021@gmail.com" userId="30f68a9591dbc57c" providerId="LiveId" clId="{00BE4585-A3E2-4A9B-9619-6B6751C3D109}" dt="2024-05-21T05:47:26.405" v="851"/>
          <ac:cxnSpMkLst>
            <pc:docMk/>
            <pc:sldMk cId="2737826364" sldId="1053"/>
            <ac:cxnSpMk id="6" creationId="{9B29B296-5BCA-6723-9755-C4489E2BB5C8}"/>
          </ac:cxnSpMkLst>
        </pc:cxnChg>
        <pc:cxnChg chg="mod">
          <ac:chgData name="rajuahmed1162021@gmail.com" userId="30f68a9591dbc57c" providerId="LiveId" clId="{00BE4585-A3E2-4A9B-9619-6B6751C3D109}" dt="2024-05-21T05:47:26.405" v="851"/>
          <ac:cxnSpMkLst>
            <pc:docMk/>
            <pc:sldMk cId="2737826364" sldId="1053"/>
            <ac:cxnSpMk id="7" creationId="{5621CA4F-AFC9-9555-CB79-6DA564DE3DF0}"/>
          </ac:cxnSpMkLst>
        </pc:cxnChg>
        <pc:cxnChg chg="mod">
          <ac:chgData name="rajuahmed1162021@gmail.com" userId="30f68a9591dbc57c" providerId="LiveId" clId="{00BE4585-A3E2-4A9B-9619-6B6751C3D109}" dt="2024-05-21T05:47:26.405" v="851"/>
          <ac:cxnSpMkLst>
            <pc:docMk/>
            <pc:sldMk cId="2737826364" sldId="1053"/>
            <ac:cxnSpMk id="8" creationId="{70717E56-E07A-CF5C-F5B9-F46F109DD40D}"/>
          </ac:cxnSpMkLst>
        </pc:cxnChg>
        <pc:cxnChg chg="mod">
          <ac:chgData name="rajuahmed1162021@gmail.com" userId="30f68a9591dbc57c" providerId="LiveId" clId="{00BE4585-A3E2-4A9B-9619-6B6751C3D109}" dt="2024-05-21T05:47:26.405" v="851"/>
          <ac:cxnSpMkLst>
            <pc:docMk/>
            <pc:sldMk cId="2737826364" sldId="1053"/>
            <ac:cxnSpMk id="9" creationId="{64652B1F-8931-0ECF-F003-42C4D5115A46}"/>
          </ac:cxnSpMkLst>
        </pc:cxnChg>
      </pc:sldChg>
      <pc:sldChg chg="addSp modSp">
        <pc:chgData name="rajuahmed1162021@gmail.com" userId="30f68a9591dbc57c" providerId="LiveId" clId="{00BE4585-A3E2-4A9B-9619-6B6751C3D109}" dt="2024-05-21T05:47:27.715" v="852"/>
        <pc:sldMkLst>
          <pc:docMk/>
          <pc:sldMk cId="2217981880" sldId="1054"/>
        </pc:sldMkLst>
        <pc:grpChg chg="add mod">
          <ac:chgData name="rajuahmed1162021@gmail.com" userId="30f68a9591dbc57c" providerId="LiveId" clId="{00BE4585-A3E2-4A9B-9619-6B6751C3D109}" dt="2024-05-21T05:47:27.715" v="852"/>
          <ac:grpSpMkLst>
            <pc:docMk/>
            <pc:sldMk cId="2217981880" sldId="1054"/>
            <ac:grpSpMk id="2" creationId="{F83A2C22-E0CC-9F7C-AE79-79984F69A023}"/>
          </ac:grpSpMkLst>
        </pc:grpChg>
        <pc:cxnChg chg="mod">
          <ac:chgData name="rajuahmed1162021@gmail.com" userId="30f68a9591dbc57c" providerId="LiveId" clId="{00BE4585-A3E2-4A9B-9619-6B6751C3D109}" dt="2024-05-21T05:47:27.715" v="852"/>
          <ac:cxnSpMkLst>
            <pc:docMk/>
            <pc:sldMk cId="2217981880" sldId="1054"/>
            <ac:cxnSpMk id="5" creationId="{1278423C-A729-DE11-B0EE-3410C99B4C93}"/>
          </ac:cxnSpMkLst>
        </pc:cxnChg>
        <pc:cxnChg chg="mod">
          <ac:chgData name="rajuahmed1162021@gmail.com" userId="30f68a9591dbc57c" providerId="LiveId" clId="{00BE4585-A3E2-4A9B-9619-6B6751C3D109}" dt="2024-05-21T05:47:27.715" v="852"/>
          <ac:cxnSpMkLst>
            <pc:docMk/>
            <pc:sldMk cId="2217981880" sldId="1054"/>
            <ac:cxnSpMk id="7" creationId="{0C2A67B5-2D9C-DC11-5092-4B5220E78DCF}"/>
          </ac:cxnSpMkLst>
        </pc:cxnChg>
        <pc:cxnChg chg="mod">
          <ac:chgData name="rajuahmed1162021@gmail.com" userId="30f68a9591dbc57c" providerId="LiveId" clId="{00BE4585-A3E2-4A9B-9619-6B6751C3D109}" dt="2024-05-21T05:47:27.715" v="852"/>
          <ac:cxnSpMkLst>
            <pc:docMk/>
            <pc:sldMk cId="2217981880" sldId="1054"/>
            <ac:cxnSpMk id="9" creationId="{6189868A-67C0-58D6-C9FC-68E3BBA6BE6C}"/>
          </ac:cxnSpMkLst>
        </pc:cxnChg>
        <pc:cxnChg chg="mod">
          <ac:chgData name="rajuahmed1162021@gmail.com" userId="30f68a9591dbc57c" providerId="LiveId" clId="{00BE4585-A3E2-4A9B-9619-6B6751C3D109}" dt="2024-05-21T05:47:27.715" v="852"/>
          <ac:cxnSpMkLst>
            <pc:docMk/>
            <pc:sldMk cId="2217981880" sldId="1054"/>
            <ac:cxnSpMk id="11" creationId="{F5ED2435-DA77-2838-A2E1-91A2BB58ABEB}"/>
          </ac:cxnSpMkLst>
        </pc:cxnChg>
      </pc:sldChg>
      <pc:sldChg chg="addSp modSp">
        <pc:chgData name="rajuahmed1162021@gmail.com" userId="30f68a9591dbc57c" providerId="LiveId" clId="{00BE4585-A3E2-4A9B-9619-6B6751C3D109}" dt="2024-05-21T05:47:29.761" v="853"/>
        <pc:sldMkLst>
          <pc:docMk/>
          <pc:sldMk cId="1635790504" sldId="1055"/>
        </pc:sldMkLst>
        <pc:grpChg chg="add mod">
          <ac:chgData name="rajuahmed1162021@gmail.com" userId="30f68a9591dbc57c" providerId="LiveId" clId="{00BE4585-A3E2-4A9B-9619-6B6751C3D109}" dt="2024-05-21T05:47:29.761" v="853"/>
          <ac:grpSpMkLst>
            <pc:docMk/>
            <pc:sldMk cId="1635790504" sldId="1055"/>
            <ac:grpSpMk id="4" creationId="{5FB2BE6C-2132-C64A-3E77-F4ACF58C5BC3}"/>
          </ac:grpSpMkLst>
        </pc:grpChg>
        <pc:cxnChg chg="mod">
          <ac:chgData name="rajuahmed1162021@gmail.com" userId="30f68a9591dbc57c" providerId="LiveId" clId="{00BE4585-A3E2-4A9B-9619-6B6751C3D109}" dt="2024-05-21T05:47:29.761" v="853"/>
          <ac:cxnSpMkLst>
            <pc:docMk/>
            <pc:sldMk cId="1635790504" sldId="1055"/>
            <ac:cxnSpMk id="8" creationId="{8ADB8CF0-AF61-FB9F-DBA9-27C3F44ED9AD}"/>
          </ac:cxnSpMkLst>
        </pc:cxnChg>
        <pc:cxnChg chg="mod">
          <ac:chgData name="rajuahmed1162021@gmail.com" userId="30f68a9591dbc57c" providerId="LiveId" clId="{00BE4585-A3E2-4A9B-9619-6B6751C3D109}" dt="2024-05-21T05:47:29.761" v="853"/>
          <ac:cxnSpMkLst>
            <pc:docMk/>
            <pc:sldMk cId="1635790504" sldId="1055"/>
            <ac:cxnSpMk id="9" creationId="{F62D5E3E-E009-D2DE-BF09-1C8008BA2A72}"/>
          </ac:cxnSpMkLst>
        </pc:cxnChg>
        <pc:cxnChg chg="mod">
          <ac:chgData name="rajuahmed1162021@gmail.com" userId="30f68a9591dbc57c" providerId="LiveId" clId="{00BE4585-A3E2-4A9B-9619-6B6751C3D109}" dt="2024-05-21T05:47:29.761" v="853"/>
          <ac:cxnSpMkLst>
            <pc:docMk/>
            <pc:sldMk cId="1635790504" sldId="1055"/>
            <ac:cxnSpMk id="13" creationId="{6C15B704-CA01-D3CE-F20B-F0DE00ABF8C2}"/>
          </ac:cxnSpMkLst>
        </pc:cxnChg>
        <pc:cxnChg chg="mod">
          <ac:chgData name="rajuahmed1162021@gmail.com" userId="30f68a9591dbc57c" providerId="LiveId" clId="{00BE4585-A3E2-4A9B-9619-6B6751C3D109}" dt="2024-05-21T05:47:29.761" v="853"/>
          <ac:cxnSpMkLst>
            <pc:docMk/>
            <pc:sldMk cId="1635790504" sldId="1055"/>
            <ac:cxnSpMk id="14" creationId="{AA155C1F-D5E9-960A-0BC9-785F99C9C001}"/>
          </ac:cxnSpMkLst>
        </pc:cxnChg>
      </pc:sldChg>
      <pc:sldChg chg="addSp modSp">
        <pc:chgData name="rajuahmed1162021@gmail.com" userId="30f68a9591dbc57c" providerId="LiveId" clId="{00BE4585-A3E2-4A9B-9619-6B6751C3D109}" dt="2024-05-21T05:47:31.204" v="854"/>
        <pc:sldMkLst>
          <pc:docMk/>
          <pc:sldMk cId="69972914" sldId="1056"/>
        </pc:sldMkLst>
        <pc:grpChg chg="add mod">
          <ac:chgData name="rajuahmed1162021@gmail.com" userId="30f68a9591dbc57c" providerId="LiveId" clId="{00BE4585-A3E2-4A9B-9619-6B6751C3D109}" dt="2024-05-21T05:47:31.204" v="854"/>
          <ac:grpSpMkLst>
            <pc:docMk/>
            <pc:sldMk cId="69972914" sldId="1056"/>
            <ac:grpSpMk id="3" creationId="{4B06C69A-4908-C29D-9109-74E7B2FDCBD0}"/>
          </ac:grpSpMkLst>
        </pc:grpChg>
        <pc:cxnChg chg="mod">
          <ac:chgData name="rajuahmed1162021@gmail.com" userId="30f68a9591dbc57c" providerId="LiveId" clId="{00BE4585-A3E2-4A9B-9619-6B6751C3D109}" dt="2024-05-21T05:47:31.204" v="854"/>
          <ac:cxnSpMkLst>
            <pc:docMk/>
            <pc:sldMk cId="69972914" sldId="1056"/>
            <ac:cxnSpMk id="4" creationId="{56B539A3-7B56-DED7-D723-7DED248116F6}"/>
          </ac:cxnSpMkLst>
        </pc:cxnChg>
        <pc:cxnChg chg="mod">
          <ac:chgData name="rajuahmed1162021@gmail.com" userId="30f68a9591dbc57c" providerId="LiveId" clId="{00BE4585-A3E2-4A9B-9619-6B6751C3D109}" dt="2024-05-21T05:47:31.204" v="854"/>
          <ac:cxnSpMkLst>
            <pc:docMk/>
            <pc:sldMk cId="69972914" sldId="1056"/>
            <ac:cxnSpMk id="5" creationId="{3E5031E9-E9FD-8C73-D2BE-058C3DED40FC}"/>
          </ac:cxnSpMkLst>
        </pc:cxnChg>
        <pc:cxnChg chg="mod">
          <ac:chgData name="rajuahmed1162021@gmail.com" userId="30f68a9591dbc57c" providerId="LiveId" clId="{00BE4585-A3E2-4A9B-9619-6B6751C3D109}" dt="2024-05-21T05:47:31.204" v="854"/>
          <ac:cxnSpMkLst>
            <pc:docMk/>
            <pc:sldMk cId="69972914" sldId="1056"/>
            <ac:cxnSpMk id="12" creationId="{9DDE40CE-72F3-CF95-327A-4515590CA74C}"/>
          </ac:cxnSpMkLst>
        </pc:cxnChg>
        <pc:cxnChg chg="mod">
          <ac:chgData name="rajuahmed1162021@gmail.com" userId="30f68a9591dbc57c" providerId="LiveId" clId="{00BE4585-A3E2-4A9B-9619-6B6751C3D109}" dt="2024-05-21T05:47:31.204" v="854"/>
          <ac:cxnSpMkLst>
            <pc:docMk/>
            <pc:sldMk cId="69972914" sldId="1056"/>
            <ac:cxnSpMk id="13" creationId="{43006A9C-1636-A13D-2ACA-0A3D193156D1}"/>
          </ac:cxnSpMkLst>
        </pc:cxnChg>
      </pc:sldChg>
      <pc:sldChg chg="addSp modSp">
        <pc:chgData name="rajuahmed1162021@gmail.com" userId="30f68a9591dbc57c" providerId="LiveId" clId="{00BE4585-A3E2-4A9B-9619-6B6751C3D109}" dt="2024-05-21T05:47:33.012" v="855"/>
        <pc:sldMkLst>
          <pc:docMk/>
          <pc:sldMk cId="2037741938" sldId="1057"/>
        </pc:sldMkLst>
        <pc:grpChg chg="add mod">
          <ac:chgData name="rajuahmed1162021@gmail.com" userId="30f68a9591dbc57c" providerId="LiveId" clId="{00BE4585-A3E2-4A9B-9619-6B6751C3D109}" dt="2024-05-21T05:47:33.012" v="855"/>
          <ac:grpSpMkLst>
            <pc:docMk/>
            <pc:sldMk cId="2037741938" sldId="1057"/>
            <ac:grpSpMk id="3" creationId="{3771DE70-EF57-AC4B-DAD4-B71A2DB410B3}"/>
          </ac:grpSpMkLst>
        </pc:grpChg>
        <pc:cxnChg chg="mod">
          <ac:chgData name="rajuahmed1162021@gmail.com" userId="30f68a9591dbc57c" providerId="LiveId" clId="{00BE4585-A3E2-4A9B-9619-6B6751C3D109}" dt="2024-05-21T05:47:33.012" v="855"/>
          <ac:cxnSpMkLst>
            <pc:docMk/>
            <pc:sldMk cId="2037741938" sldId="1057"/>
            <ac:cxnSpMk id="4" creationId="{0E1E366C-D7EF-49CD-A8FE-DCCB33D65DAF}"/>
          </ac:cxnSpMkLst>
        </pc:cxnChg>
        <pc:cxnChg chg="mod">
          <ac:chgData name="rajuahmed1162021@gmail.com" userId="30f68a9591dbc57c" providerId="LiveId" clId="{00BE4585-A3E2-4A9B-9619-6B6751C3D109}" dt="2024-05-21T05:47:33.012" v="855"/>
          <ac:cxnSpMkLst>
            <pc:docMk/>
            <pc:sldMk cId="2037741938" sldId="1057"/>
            <ac:cxnSpMk id="6" creationId="{46264303-D639-A549-9D77-7E40E4B63141}"/>
          </ac:cxnSpMkLst>
        </pc:cxnChg>
        <pc:cxnChg chg="mod">
          <ac:chgData name="rajuahmed1162021@gmail.com" userId="30f68a9591dbc57c" providerId="LiveId" clId="{00BE4585-A3E2-4A9B-9619-6B6751C3D109}" dt="2024-05-21T05:47:33.012" v="855"/>
          <ac:cxnSpMkLst>
            <pc:docMk/>
            <pc:sldMk cId="2037741938" sldId="1057"/>
            <ac:cxnSpMk id="12" creationId="{FE9EDEFD-D5B6-56E2-F92D-8523FD6C7B0B}"/>
          </ac:cxnSpMkLst>
        </pc:cxnChg>
        <pc:cxnChg chg="mod">
          <ac:chgData name="rajuahmed1162021@gmail.com" userId="30f68a9591dbc57c" providerId="LiveId" clId="{00BE4585-A3E2-4A9B-9619-6B6751C3D109}" dt="2024-05-21T05:47:33.012" v="855"/>
          <ac:cxnSpMkLst>
            <pc:docMk/>
            <pc:sldMk cId="2037741938" sldId="1057"/>
            <ac:cxnSpMk id="13" creationId="{9C22BBFA-CA40-00D2-FBD9-AD7BD7ACE7F0}"/>
          </ac:cxnSpMkLst>
        </pc:cxnChg>
      </pc:sldChg>
      <pc:sldChg chg="addSp modSp">
        <pc:chgData name="rajuahmed1162021@gmail.com" userId="30f68a9591dbc57c" providerId="LiveId" clId="{00BE4585-A3E2-4A9B-9619-6B6751C3D109}" dt="2024-05-21T05:47:35.219" v="856"/>
        <pc:sldMkLst>
          <pc:docMk/>
          <pc:sldMk cId="1762247976" sldId="1058"/>
        </pc:sldMkLst>
        <pc:grpChg chg="add mod">
          <ac:chgData name="rajuahmed1162021@gmail.com" userId="30f68a9591dbc57c" providerId="LiveId" clId="{00BE4585-A3E2-4A9B-9619-6B6751C3D109}" dt="2024-05-21T05:47:35.219" v="856"/>
          <ac:grpSpMkLst>
            <pc:docMk/>
            <pc:sldMk cId="1762247976" sldId="1058"/>
            <ac:grpSpMk id="3" creationId="{B9942F3F-9016-7072-8543-C3C08D954B6D}"/>
          </ac:grpSpMkLst>
        </pc:grpChg>
        <pc:cxnChg chg="mod">
          <ac:chgData name="rajuahmed1162021@gmail.com" userId="30f68a9591dbc57c" providerId="LiveId" clId="{00BE4585-A3E2-4A9B-9619-6B6751C3D109}" dt="2024-05-21T05:47:35.219" v="856"/>
          <ac:cxnSpMkLst>
            <pc:docMk/>
            <pc:sldMk cId="1762247976" sldId="1058"/>
            <ac:cxnSpMk id="12" creationId="{0900AA6C-1E64-2ECA-1B50-93FD1D1FCF36}"/>
          </ac:cxnSpMkLst>
        </pc:cxnChg>
        <pc:cxnChg chg="mod">
          <ac:chgData name="rajuahmed1162021@gmail.com" userId="30f68a9591dbc57c" providerId="LiveId" clId="{00BE4585-A3E2-4A9B-9619-6B6751C3D109}" dt="2024-05-21T05:47:35.219" v="856"/>
          <ac:cxnSpMkLst>
            <pc:docMk/>
            <pc:sldMk cId="1762247976" sldId="1058"/>
            <ac:cxnSpMk id="13" creationId="{148DD43D-3104-B43B-8865-2639D3198002}"/>
          </ac:cxnSpMkLst>
        </pc:cxnChg>
        <pc:cxnChg chg="mod">
          <ac:chgData name="rajuahmed1162021@gmail.com" userId="30f68a9591dbc57c" providerId="LiveId" clId="{00BE4585-A3E2-4A9B-9619-6B6751C3D109}" dt="2024-05-21T05:47:35.219" v="856"/>
          <ac:cxnSpMkLst>
            <pc:docMk/>
            <pc:sldMk cId="1762247976" sldId="1058"/>
            <ac:cxnSpMk id="14" creationId="{8AFBE45D-FB7C-71BC-B7F6-B39207E48394}"/>
          </ac:cxnSpMkLst>
        </pc:cxnChg>
        <pc:cxnChg chg="mod">
          <ac:chgData name="rajuahmed1162021@gmail.com" userId="30f68a9591dbc57c" providerId="LiveId" clId="{00BE4585-A3E2-4A9B-9619-6B6751C3D109}" dt="2024-05-21T05:47:35.219" v="856"/>
          <ac:cxnSpMkLst>
            <pc:docMk/>
            <pc:sldMk cId="1762247976" sldId="1058"/>
            <ac:cxnSpMk id="15" creationId="{863E9674-A66C-5D81-6EB5-34F84CE65E41}"/>
          </ac:cxnSpMkLst>
        </pc:cxnChg>
      </pc:sldChg>
      <pc:sldChg chg="addSp modSp">
        <pc:chgData name="rajuahmed1162021@gmail.com" userId="30f68a9591dbc57c" providerId="LiveId" clId="{00BE4585-A3E2-4A9B-9619-6B6751C3D109}" dt="2024-05-21T05:47:36.467" v="857"/>
        <pc:sldMkLst>
          <pc:docMk/>
          <pc:sldMk cId="3718954885" sldId="1059"/>
        </pc:sldMkLst>
        <pc:grpChg chg="add mod">
          <ac:chgData name="rajuahmed1162021@gmail.com" userId="30f68a9591dbc57c" providerId="LiveId" clId="{00BE4585-A3E2-4A9B-9619-6B6751C3D109}" dt="2024-05-21T05:47:36.467" v="857"/>
          <ac:grpSpMkLst>
            <pc:docMk/>
            <pc:sldMk cId="3718954885" sldId="1059"/>
            <ac:grpSpMk id="5" creationId="{12D3EB5B-5213-7CE2-734B-A5B92056298A}"/>
          </ac:grpSpMkLst>
        </pc:grpChg>
        <pc:cxnChg chg="mod">
          <ac:chgData name="rajuahmed1162021@gmail.com" userId="30f68a9591dbc57c" providerId="LiveId" clId="{00BE4585-A3E2-4A9B-9619-6B6751C3D109}" dt="2024-05-21T05:47:36.467" v="857"/>
          <ac:cxnSpMkLst>
            <pc:docMk/>
            <pc:sldMk cId="3718954885" sldId="1059"/>
            <ac:cxnSpMk id="6" creationId="{8446DAD1-99EB-5917-6964-2FA7D95761D5}"/>
          </ac:cxnSpMkLst>
        </pc:cxnChg>
        <pc:cxnChg chg="mod">
          <ac:chgData name="rajuahmed1162021@gmail.com" userId="30f68a9591dbc57c" providerId="LiveId" clId="{00BE4585-A3E2-4A9B-9619-6B6751C3D109}" dt="2024-05-21T05:47:36.467" v="857"/>
          <ac:cxnSpMkLst>
            <pc:docMk/>
            <pc:sldMk cId="3718954885" sldId="1059"/>
            <ac:cxnSpMk id="8" creationId="{F255847F-FE99-3351-9F69-BD5C7028F939}"/>
          </ac:cxnSpMkLst>
        </pc:cxnChg>
        <pc:cxnChg chg="mod">
          <ac:chgData name="rajuahmed1162021@gmail.com" userId="30f68a9591dbc57c" providerId="LiveId" clId="{00BE4585-A3E2-4A9B-9619-6B6751C3D109}" dt="2024-05-21T05:47:36.467" v="857"/>
          <ac:cxnSpMkLst>
            <pc:docMk/>
            <pc:sldMk cId="3718954885" sldId="1059"/>
            <ac:cxnSpMk id="9" creationId="{766E71A7-1255-13CD-441F-95FA8C5E3C62}"/>
          </ac:cxnSpMkLst>
        </pc:cxnChg>
        <pc:cxnChg chg="mod">
          <ac:chgData name="rajuahmed1162021@gmail.com" userId="30f68a9591dbc57c" providerId="LiveId" clId="{00BE4585-A3E2-4A9B-9619-6B6751C3D109}" dt="2024-05-21T05:47:36.467" v="857"/>
          <ac:cxnSpMkLst>
            <pc:docMk/>
            <pc:sldMk cId="3718954885" sldId="1059"/>
            <ac:cxnSpMk id="11" creationId="{2E5A0DF1-A63A-95EB-7076-21C13DCA58C1}"/>
          </ac:cxnSpMkLst>
        </pc:cxnChg>
      </pc:sldChg>
      <pc:sldChg chg="addSp modSp">
        <pc:chgData name="rajuahmed1162021@gmail.com" userId="30f68a9591dbc57c" providerId="LiveId" clId="{00BE4585-A3E2-4A9B-9619-6B6751C3D109}" dt="2024-05-21T05:47:39.732" v="859"/>
        <pc:sldMkLst>
          <pc:docMk/>
          <pc:sldMk cId="68263500" sldId="1060"/>
        </pc:sldMkLst>
        <pc:grpChg chg="add mod">
          <ac:chgData name="rajuahmed1162021@gmail.com" userId="30f68a9591dbc57c" providerId="LiveId" clId="{00BE4585-A3E2-4A9B-9619-6B6751C3D109}" dt="2024-05-21T05:47:39.732" v="859"/>
          <ac:grpSpMkLst>
            <pc:docMk/>
            <pc:sldMk cId="68263500" sldId="1060"/>
            <ac:grpSpMk id="2" creationId="{BD72733C-B610-9085-B0A7-54ADA580A26B}"/>
          </ac:grpSpMkLst>
        </pc:grpChg>
        <pc:cxnChg chg="mod">
          <ac:chgData name="rajuahmed1162021@gmail.com" userId="30f68a9591dbc57c" providerId="LiveId" clId="{00BE4585-A3E2-4A9B-9619-6B6751C3D109}" dt="2024-05-21T05:47:39.732" v="859"/>
          <ac:cxnSpMkLst>
            <pc:docMk/>
            <pc:sldMk cId="68263500" sldId="1060"/>
            <ac:cxnSpMk id="4" creationId="{9B36E6CC-4A64-9AC4-6A5B-4030F21F65CA}"/>
          </ac:cxnSpMkLst>
        </pc:cxnChg>
        <pc:cxnChg chg="mod">
          <ac:chgData name="rajuahmed1162021@gmail.com" userId="30f68a9591dbc57c" providerId="LiveId" clId="{00BE4585-A3E2-4A9B-9619-6B6751C3D109}" dt="2024-05-21T05:47:39.732" v="859"/>
          <ac:cxnSpMkLst>
            <pc:docMk/>
            <pc:sldMk cId="68263500" sldId="1060"/>
            <ac:cxnSpMk id="6" creationId="{03396BA3-93FE-C3A2-79BC-584BB07A4416}"/>
          </ac:cxnSpMkLst>
        </pc:cxnChg>
        <pc:cxnChg chg="mod">
          <ac:chgData name="rajuahmed1162021@gmail.com" userId="30f68a9591dbc57c" providerId="LiveId" clId="{00BE4585-A3E2-4A9B-9619-6B6751C3D109}" dt="2024-05-21T05:47:39.732" v="859"/>
          <ac:cxnSpMkLst>
            <pc:docMk/>
            <pc:sldMk cId="68263500" sldId="1060"/>
            <ac:cxnSpMk id="8" creationId="{2F915FBE-DD91-7C03-FA61-9904DAEF8081}"/>
          </ac:cxnSpMkLst>
        </pc:cxnChg>
        <pc:cxnChg chg="mod">
          <ac:chgData name="rajuahmed1162021@gmail.com" userId="30f68a9591dbc57c" providerId="LiveId" clId="{00BE4585-A3E2-4A9B-9619-6B6751C3D109}" dt="2024-05-21T05:47:39.732" v="859"/>
          <ac:cxnSpMkLst>
            <pc:docMk/>
            <pc:sldMk cId="68263500" sldId="1060"/>
            <ac:cxnSpMk id="10" creationId="{936FBCB8-64EC-0537-9B84-287B55D9B325}"/>
          </ac:cxnSpMkLst>
        </pc:cxnChg>
      </pc:sldChg>
      <pc:sldChg chg="addSp modSp">
        <pc:chgData name="rajuahmed1162021@gmail.com" userId="30f68a9591dbc57c" providerId="LiveId" clId="{00BE4585-A3E2-4A9B-9619-6B6751C3D109}" dt="2024-05-21T05:47:37.892" v="858"/>
        <pc:sldMkLst>
          <pc:docMk/>
          <pc:sldMk cId="4006278670" sldId="1061"/>
        </pc:sldMkLst>
        <pc:grpChg chg="add mod">
          <ac:chgData name="rajuahmed1162021@gmail.com" userId="30f68a9591dbc57c" providerId="LiveId" clId="{00BE4585-A3E2-4A9B-9619-6B6751C3D109}" dt="2024-05-21T05:47:37.892" v="858"/>
          <ac:grpSpMkLst>
            <pc:docMk/>
            <pc:sldMk cId="4006278670" sldId="1061"/>
            <ac:grpSpMk id="2" creationId="{AA85635C-3F2C-4E41-5C4F-28F091858EFC}"/>
          </ac:grpSpMkLst>
        </pc:grpChg>
        <pc:cxnChg chg="mod">
          <ac:chgData name="rajuahmed1162021@gmail.com" userId="30f68a9591dbc57c" providerId="LiveId" clId="{00BE4585-A3E2-4A9B-9619-6B6751C3D109}" dt="2024-05-21T05:47:37.892" v="858"/>
          <ac:cxnSpMkLst>
            <pc:docMk/>
            <pc:sldMk cId="4006278670" sldId="1061"/>
            <ac:cxnSpMk id="4" creationId="{5D06BCC5-52E3-A758-1B4B-B25A3D80654F}"/>
          </ac:cxnSpMkLst>
        </pc:cxnChg>
        <pc:cxnChg chg="mod">
          <ac:chgData name="rajuahmed1162021@gmail.com" userId="30f68a9591dbc57c" providerId="LiveId" clId="{00BE4585-A3E2-4A9B-9619-6B6751C3D109}" dt="2024-05-21T05:47:37.892" v="858"/>
          <ac:cxnSpMkLst>
            <pc:docMk/>
            <pc:sldMk cId="4006278670" sldId="1061"/>
            <ac:cxnSpMk id="5" creationId="{B1B26DA6-9A8F-DF01-902C-DB5808D3FF91}"/>
          </ac:cxnSpMkLst>
        </pc:cxnChg>
        <pc:cxnChg chg="mod">
          <ac:chgData name="rajuahmed1162021@gmail.com" userId="30f68a9591dbc57c" providerId="LiveId" clId="{00BE4585-A3E2-4A9B-9619-6B6751C3D109}" dt="2024-05-21T05:47:37.892" v="858"/>
          <ac:cxnSpMkLst>
            <pc:docMk/>
            <pc:sldMk cId="4006278670" sldId="1061"/>
            <ac:cxnSpMk id="12" creationId="{A25FF111-9F8B-9136-4919-36F847659913}"/>
          </ac:cxnSpMkLst>
        </pc:cxnChg>
        <pc:cxnChg chg="mod">
          <ac:chgData name="rajuahmed1162021@gmail.com" userId="30f68a9591dbc57c" providerId="LiveId" clId="{00BE4585-A3E2-4A9B-9619-6B6751C3D109}" dt="2024-05-21T05:47:37.892" v="858"/>
          <ac:cxnSpMkLst>
            <pc:docMk/>
            <pc:sldMk cId="4006278670" sldId="1061"/>
            <ac:cxnSpMk id="13" creationId="{3AE11A57-F9BC-E98D-4F72-ABF2CC314022}"/>
          </ac:cxnSpMkLst>
        </pc:cxnChg>
      </pc:sldChg>
      <pc:sldChg chg="addSp modSp">
        <pc:chgData name="rajuahmed1162021@gmail.com" userId="30f68a9591dbc57c" providerId="LiveId" clId="{00BE4585-A3E2-4A9B-9619-6B6751C3D109}" dt="2024-05-21T05:47:41.380" v="860"/>
        <pc:sldMkLst>
          <pc:docMk/>
          <pc:sldMk cId="3915683217" sldId="1063"/>
        </pc:sldMkLst>
        <pc:grpChg chg="add mod">
          <ac:chgData name="rajuahmed1162021@gmail.com" userId="30f68a9591dbc57c" providerId="LiveId" clId="{00BE4585-A3E2-4A9B-9619-6B6751C3D109}" dt="2024-05-21T05:47:41.380" v="860"/>
          <ac:grpSpMkLst>
            <pc:docMk/>
            <pc:sldMk cId="3915683217" sldId="1063"/>
            <ac:grpSpMk id="14" creationId="{2CD7007E-618A-5157-FD5C-772AD81826BB}"/>
          </ac:grpSpMkLst>
        </pc:grpChg>
        <pc:cxnChg chg="mod">
          <ac:chgData name="rajuahmed1162021@gmail.com" userId="30f68a9591dbc57c" providerId="LiveId" clId="{00BE4585-A3E2-4A9B-9619-6B6751C3D109}" dt="2024-05-21T05:47:41.380" v="860"/>
          <ac:cxnSpMkLst>
            <pc:docMk/>
            <pc:sldMk cId="3915683217" sldId="1063"/>
            <ac:cxnSpMk id="15" creationId="{EAF0FB11-3CC8-1B7B-96D2-25AFDD8BC6FB}"/>
          </ac:cxnSpMkLst>
        </pc:cxnChg>
        <pc:cxnChg chg="mod">
          <ac:chgData name="rajuahmed1162021@gmail.com" userId="30f68a9591dbc57c" providerId="LiveId" clId="{00BE4585-A3E2-4A9B-9619-6B6751C3D109}" dt="2024-05-21T05:47:41.380" v="860"/>
          <ac:cxnSpMkLst>
            <pc:docMk/>
            <pc:sldMk cId="3915683217" sldId="1063"/>
            <ac:cxnSpMk id="16" creationId="{BB70BFA2-4748-4988-B2E6-FAC3929A2EFA}"/>
          </ac:cxnSpMkLst>
        </pc:cxnChg>
        <pc:cxnChg chg="mod">
          <ac:chgData name="rajuahmed1162021@gmail.com" userId="30f68a9591dbc57c" providerId="LiveId" clId="{00BE4585-A3E2-4A9B-9619-6B6751C3D109}" dt="2024-05-21T05:47:41.380" v="860"/>
          <ac:cxnSpMkLst>
            <pc:docMk/>
            <pc:sldMk cId="3915683217" sldId="1063"/>
            <ac:cxnSpMk id="17" creationId="{61CB4C69-2868-9C87-FAD4-333FD9F35564}"/>
          </ac:cxnSpMkLst>
        </pc:cxnChg>
        <pc:cxnChg chg="mod">
          <ac:chgData name="rajuahmed1162021@gmail.com" userId="30f68a9591dbc57c" providerId="LiveId" clId="{00BE4585-A3E2-4A9B-9619-6B6751C3D109}" dt="2024-05-21T05:47:41.380" v="860"/>
          <ac:cxnSpMkLst>
            <pc:docMk/>
            <pc:sldMk cId="3915683217" sldId="1063"/>
            <ac:cxnSpMk id="18" creationId="{3AFF0659-F449-338F-DB2D-376EDCC2A5DD}"/>
          </ac:cxnSpMkLst>
        </pc:cxnChg>
      </pc:sldChg>
      <pc:sldChg chg="addSp modSp">
        <pc:chgData name="rajuahmed1162021@gmail.com" userId="30f68a9591dbc57c" providerId="LiveId" clId="{00BE4585-A3E2-4A9B-9619-6B6751C3D109}" dt="2024-05-21T05:47:44.779" v="861"/>
        <pc:sldMkLst>
          <pc:docMk/>
          <pc:sldMk cId="1695370225" sldId="1064"/>
        </pc:sldMkLst>
        <pc:grpChg chg="add mod">
          <ac:chgData name="rajuahmed1162021@gmail.com" userId="30f68a9591dbc57c" providerId="LiveId" clId="{00BE4585-A3E2-4A9B-9619-6B6751C3D109}" dt="2024-05-21T05:47:44.779" v="861"/>
          <ac:grpSpMkLst>
            <pc:docMk/>
            <pc:sldMk cId="1695370225" sldId="1064"/>
            <ac:grpSpMk id="2" creationId="{4C3C69BA-5416-F422-317D-D411DE02AE79}"/>
          </ac:grpSpMkLst>
        </pc:grpChg>
        <pc:cxnChg chg="mod">
          <ac:chgData name="rajuahmed1162021@gmail.com" userId="30f68a9591dbc57c" providerId="LiveId" clId="{00BE4585-A3E2-4A9B-9619-6B6751C3D109}" dt="2024-05-21T05:47:44.779" v="861"/>
          <ac:cxnSpMkLst>
            <pc:docMk/>
            <pc:sldMk cId="1695370225" sldId="1064"/>
            <ac:cxnSpMk id="5" creationId="{D25EBE87-1803-8EC7-2B1D-5C69C410622B}"/>
          </ac:cxnSpMkLst>
        </pc:cxnChg>
        <pc:cxnChg chg="mod">
          <ac:chgData name="rajuahmed1162021@gmail.com" userId="30f68a9591dbc57c" providerId="LiveId" clId="{00BE4585-A3E2-4A9B-9619-6B6751C3D109}" dt="2024-05-21T05:47:44.779" v="861"/>
          <ac:cxnSpMkLst>
            <pc:docMk/>
            <pc:sldMk cId="1695370225" sldId="1064"/>
            <ac:cxnSpMk id="7" creationId="{9DD32A8D-A94D-0317-D361-E75D712F26AD}"/>
          </ac:cxnSpMkLst>
        </pc:cxnChg>
        <pc:cxnChg chg="mod">
          <ac:chgData name="rajuahmed1162021@gmail.com" userId="30f68a9591dbc57c" providerId="LiveId" clId="{00BE4585-A3E2-4A9B-9619-6B6751C3D109}" dt="2024-05-21T05:47:44.779" v="861"/>
          <ac:cxnSpMkLst>
            <pc:docMk/>
            <pc:sldMk cId="1695370225" sldId="1064"/>
            <ac:cxnSpMk id="9" creationId="{5303E73B-91DA-D199-06C2-1AC8964216B9}"/>
          </ac:cxnSpMkLst>
        </pc:cxnChg>
        <pc:cxnChg chg="mod">
          <ac:chgData name="rajuahmed1162021@gmail.com" userId="30f68a9591dbc57c" providerId="LiveId" clId="{00BE4585-A3E2-4A9B-9619-6B6751C3D109}" dt="2024-05-21T05:47:44.779" v="861"/>
          <ac:cxnSpMkLst>
            <pc:docMk/>
            <pc:sldMk cId="1695370225" sldId="1064"/>
            <ac:cxnSpMk id="10" creationId="{A63B4D88-4931-FEFD-1F40-0F170824B514}"/>
          </ac:cxnSpMkLst>
        </pc:cxnChg>
      </pc:sldChg>
      <pc:sldChg chg="addSp modSp">
        <pc:chgData name="rajuahmed1162021@gmail.com" userId="30f68a9591dbc57c" providerId="LiveId" clId="{00BE4585-A3E2-4A9B-9619-6B6751C3D109}" dt="2024-05-21T05:46:57.394" v="846"/>
        <pc:sldMkLst>
          <pc:docMk/>
          <pc:sldMk cId="3292722856" sldId="1065"/>
        </pc:sldMkLst>
        <pc:grpChg chg="add mod">
          <ac:chgData name="rajuahmed1162021@gmail.com" userId="30f68a9591dbc57c" providerId="LiveId" clId="{00BE4585-A3E2-4A9B-9619-6B6751C3D109}" dt="2024-05-21T05:46:57.394" v="846"/>
          <ac:grpSpMkLst>
            <pc:docMk/>
            <pc:sldMk cId="3292722856" sldId="1065"/>
            <ac:grpSpMk id="6" creationId="{D6CD5A54-7C7D-F71F-EE33-5002CDE5D990}"/>
          </ac:grpSpMkLst>
        </pc:grpChg>
        <pc:cxnChg chg="mod">
          <ac:chgData name="rajuahmed1162021@gmail.com" userId="30f68a9591dbc57c" providerId="LiveId" clId="{00BE4585-A3E2-4A9B-9619-6B6751C3D109}" dt="2024-05-21T05:46:57.394" v="846"/>
          <ac:cxnSpMkLst>
            <pc:docMk/>
            <pc:sldMk cId="3292722856" sldId="1065"/>
            <ac:cxnSpMk id="10" creationId="{7CAB6485-7F1F-4735-579B-97E4BBE28A66}"/>
          </ac:cxnSpMkLst>
        </pc:cxnChg>
        <pc:cxnChg chg="mod">
          <ac:chgData name="rajuahmed1162021@gmail.com" userId="30f68a9591dbc57c" providerId="LiveId" clId="{00BE4585-A3E2-4A9B-9619-6B6751C3D109}" dt="2024-05-21T05:46:57.394" v="846"/>
          <ac:cxnSpMkLst>
            <pc:docMk/>
            <pc:sldMk cId="3292722856" sldId="1065"/>
            <ac:cxnSpMk id="11" creationId="{CE0401CF-EEBA-D856-3A27-8351658DC3AE}"/>
          </ac:cxnSpMkLst>
        </pc:cxnChg>
        <pc:cxnChg chg="mod">
          <ac:chgData name="rajuahmed1162021@gmail.com" userId="30f68a9591dbc57c" providerId="LiveId" clId="{00BE4585-A3E2-4A9B-9619-6B6751C3D109}" dt="2024-05-21T05:46:57.394" v="846"/>
          <ac:cxnSpMkLst>
            <pc:docMk/>
            <pc:sldMk cId="3292722856" sldId="1065"/>
            <ac:cxnSpMk id="13" creationId="{468AF34B-E495-E26A-6EE2-C47CF6F4132E}"/>
          </ac:cxnSpMkLst>
        </pc:cxnChg>
        <pc:cxnChg chg="mod">
          <ac:chgData name="rajuahmed1162021@gmail.com" userId="30f68a9591dbc57c" providerId="LiveId" clId="{00BE4585-A3E2-4A9B-9619-6B6751C3D109}" dt="2024-05-21T05:46:57.394" v="846"/>
          <ac:cxnSpMkLst>
            <pc:docMk/>
            <pc:sldMk cId="3292722856" sldId="1065"/>
            <ac:cxnSpMk id="14" creationId="{CDD63DE2-440A-8218-C7C2-4BC8A6E5C609}"/>
          </ac:cxnSpMkLst>
        </pc:cxnChg>
      </pc:sldChg>
      <pc:sldChg chg="addSp delSp modSp add del mod">
        <pc:chgData name="rajuahmed1162021@gmail.com" userId="30f68a9591dbc57c" providerId="LiveId" clId="{00BE4585-A3E2-4A9B-9619-6B6751C3D109}" dt="2024-05-21T05:12:47.416" v="581" actId="47"/>
        <pc:sldMkLst>
          <pc:docMk/>
          <pc:sldMk cId="1882107700" sldId="1066"/>
        </pc:sldMkLst>
        <pc:spChg chg="add del mod">
          <ac:chgData name="rajuahmed1162021@gmail.com" userId="30f68a9591dbc57c" providerId="LiveId" clId="{00BE4585-A3E2-4A9B-9619-6B6751C3D109}" dt="2024-05-21T04:48:26.875" v="288" actId="478"/>
          <ac:spMkLst>
            <pc:docMk/>
            <pc:sldMk cId="1882107700" sldId="1066"/>
            <ac:spMk id="2" creationId="{6936005C-0486-8AEC-9BF5-B5BFA29798FA}"/>
          </ac:spMkLst>
        </pc:spChg>
        <pc:spChg chg="add del mod">
          <ac:chgData name="rajuahmed1162021@gmail.com" userId="30f68a9591dbc57c" providerId="LiveId" clId="{00BE4585-A3E2-4A9B-9619-6B6751C3D109}" dt="2024-05-21T04:48:26.875" v="288" actId="478"/>
          <ac:spMkLst>
            <pc:docMk/>
            <pc:sldMk cId="1882107700" sldId="1066"/>
            <ac:spMk id="3" creationId="{B1036B07-EFF6-4932-7B41-46B2AB7DCCEF}"/>
          </ac:spMkLst>
        </pc:spChg>
        <pc:spChg chg="add del mod">
          <ac:chgData name="rajuahmed1162021@gmail.com" userId="30f68a9591dbc57c" providerId="LiveId" clId="{00BE4585-A3E2-4A9B-9619-6B6751C3D109}" dt="2024-05-21T04:48:26.875" v="288" actId="478"/>
          <ac:spMkLst>
            <pc:docMk/>
            <pc:sldMk cId="1882107700" sldId="1066"/>
            <ac:spMk id="4" creationId="{9D13F96A-43AF-282B-7C47-85CB618704D4}"/>
          </ac:spMkLst>
        </pc:spChg>
        <pc:spChg chg="add del mod">
          <ac:chgData name="rajuahmed1162021@gmail.com" userId="30f68a9591dbc57c" providerId="LiveId" clId="{00BE4585-A3E2-4A9B-9619-6B6751C3D109}" dt="2024-05-21T04:48:26.875" v="288" actId="478"/>
          <ac:spMkLst>
            <pc:docMk/>
            <pc:sldMk cId="1882107700" sldId="1066"/>
            <ac:spMk id="9" creationId="{5F6A8B0D-31B3-7473-2CBD-E3AD849565A1}"/>
          </ac:spMkLst>
        </pc:spChg>
        <pc:spChg chg="mod">
          <ac:chgData name="rajuahmed1162021@gmail.com" userId="30f68a9591dbc57c" providerId="LiveId" clId="{00BE4585-A3E2-4A9B-9619-6B6751C3D109}" dt="2024-05-21T04:43:20.820" v="202" actId="1036"/>
          <ac:spMkLst>
            <pc:docMk/>
            <pc:sldMk cId="1882107700" sldId="1066"/>
            <ac:spMk id="11" creationId="{028A69AD-B309-BF77-9723-125F9EB4E05B}"/>
          </ac:spMkLst>
        </pc:spChg>
        <pc:spChg chg="mod">
          <ac:chgData name="rajuahmed1162021@gmail.com" userId="30f68a9591dbc57c" providerId="LiveId" clId="{00BE4585-A3E2-4A9B-9619-6B6751C3D109}" dt="2024-05-21T04:43:20.820" v="202" actId="1036"/>
          <ac:spMkLst>
            <pc:docMk/>
            <pc:sldMk cId="1882107700" sldId="1066"/>
            <ac:spMk id="12" creationId="{4258FBA3-2596-88D7-4507-8E3A54DF8436}"/>
          </ac:spMkLst>
        </pc:spChg>
        <pc:spChg chg="mod">
          <ac:chgData name="rajuahmed1162021@gmail.com" userId="30f68a9591dbc57c" providerId="LiveId" clId="{00BE4585-A3E2-4A9B-9619-6B6751C3D109}" dt="2024-05-21T04:43:20.820" v="202" actId="1036"/>
          <ac:spMkLst>
            <pc:docMk/>
            <pc:sldMk cId="1882107700" sldId="1066"/>
            <ac:spMk id="13" creationId="{FA63473C-001B-6B44-980A-0379C5A8C769}"/>
          </ac:spMkLst>
        </pc:spChg>
        <pc:spChg chg="mod">
          <ac:chgData name="rajuahmed1162021@gmail.com" userId="30f68a9591dbc57c" providerId="LiveId" clId="{00BE4585-A3E2-4A9B-9619-6B6751C3D109}" dt="2024-05-21T04:43:20.820" v="202" actId="1036"/>
          <ac:spMkLst>
            <pc:docMk/>
            <pc:sldMk cId="1882107700" sldId="1066"/>
            <ac:spMk id="14" creationId="{8AF54203-25EF-5720-E288-FC8C6456A5D4}"/>
          </ac:spMkLst>
        </pc:spChg>
        <pc:spChg chg="mod">
          <ac:chgData name="rajuahmed1162021@gmail.com" userId="30f68a9591dbc57c" providerId="LiveId" clId="{00BE4585-A3E2-4A9B-9619-6B6751C3D109}" dt="2024-05-21T04:43:20.820" v="202" actId="1036"/>
          <ac:spMkLst>
            <pc:docMk/>
            <pc:sldMk cId="1882107700" sldId="1066"/>
            <ac:spMk id="15" creationId="{6A81E0A6-87FC-A35A-4271-12923DCD6A21}"/>
          </ac:spMkLst>
        </pc:spChg>
        <pc:spChg chg="mod">
          <ac:chgData name="rajuahmed1162021@gmail.com" userId="30f68a9591dbc57c" providerId="LiveId" clId="{00BE4585-A3E2-4A9B-9619-6B6751C3D109}" dt="2024-05-21T04:43:20.820" v="202" actId="1036"/>
          <ac:spMkLst>
            <pc:docMk/>
            <pc:sldMk cId="1882107700" sldId="1066"/>
            <ac:spMk id="16" creationId="{652AFB69-A636-36AF-D13F-4B8AC09D73F9}"/>
          </ac:spMkLst>
        </pc:spChg>
        <pc:spChg chg="mod">
          <ac:chgData name="rajuahmed1162021@gmail.com" userId="30f68a9591dbc57c" providerId="LiveId" clId="{00BE4585-A3E2-4A9B-9619-6B6751C3D109}" dt="2024-05-21T04:43:20.820" v="202" actId="1036"/>
          <ac:spMkLst>
            <pc:docMk/>
            <pc:sldMk cId="1882107700" sldId="1066"/>
            <ac:spMk id="17" creationId="{85705369-8375-D269-8855-17F1332F3EE9}"/>
          </ac:spMkLst>
        </pc:spChg>
        <pc:spChg chg="mod">
          <ac:chgData name="rajuahmed1162021@gmail.com" userId="30f68a9591dbc57c" providerId="LiveId" clId="{00BE4585-A3E2-4A9B-9619-6B6751C3D109}" dt="2024-05-21T04:43:20.820" v="202" actId="1036"/>
          <ac:spMkLst>
            <pc:docMk/>
            <pc:sldMk cId="1882107700" sldId="1066"/>
            <ac:spMk id="18" creationId="{C12E22D0-72F0-0837-BCAC-9166BBE7EF88}"/>
          </ac:spMkLst>
        </pc:spChg>
        <pc:spChg chg="mod">
          <ac:chgData name="rajuahmed1162021@gmail.com" userId="30f68a9591dbc57c" providerId="LiveId" clId="{00BE4585-A3E2-4A9B-9619-6B6751C3D109}" dt="2024-05-21T04:43:20.820" v="202" actId="1036"/>
          <ac:spMkLst>
            <pc:docMk/>
            <pc:sldMk cId="1882107700" sldId="1066"/>
            <ac:spMk id="19" creationId="{241366C2-FF9E-34FB-AAEE-FE742C0E4EC5}"/>
          </ac:spMkLst>
        </pc:spChg>
        <pc:spChg chg="add del">
          <ac:chgData name="rajuahmed1162021@gmail.com" userId="30f68a9591dbc57c" providerId="LiveId" clId="{00BE4585-A3E2-4A9B-9619-6B6751C3D109}" dt="2024-05-21T04:43:55.530" v="204" actId="478"/>
          <ac:spMkLst>
            <pc:docMk/>
            <pc:sldMk cId="1882107700" sldId="1066"/>
            <ac:spMk id="20" creationId="{E137AA23-EC97-6A23-D4DD-DB8200B6C829}"/>
          </ac:spMkLst>
        </pc:spChg>
        <pc:spChg chg="add del mod">
          <ac:chgData name="rajuahmed1162021@gmail.com" userId="30f68a9591dbc57c" providerId="LiveId" clId="{00BE4585-A3E2-4A9B-9619-6B6751C3D109}" dt="2024-05-21T04:48:26.875" v="288" actId="478"/>
          <ac:spMkLst>
            <pc:docMk/>
            <pc:sldMk cId="1882107700" sldId="1066"/>
            <ac:spMk id="21" creationId="{C6CF4040-99EE-ADF5-482F-CAA8E11330FE}"/>
          </ac:spMkLst>
        </pc:spChg>
        <pc:grpChg chg="add del mod">
          <ac:chgData name="rajuahmed1162021@gmail.com" userId="30f68a9591dbc57c" providerId="LiveId" clId="{00BE4585-A3E2-4A9B-9619-6B6751C3D109}" dt="2024-05-21T04:48:26.875" v="288" actId="478"/>
          <ac:grpSpMkLst>
            <pc:docMk/>
            <pc:sldMk cId="1882107700" sldId="1066"/>
            <ac:grpSpMk id="10" creationId="{10967078-A99A-98EF-C2F3-0919006BC795}"/>
          </ac:grpSpMkLst>
        </pc:grpChg>
        <pc:picChg chg="del mod">
          <ac:chgData name="rajuahmed1162021@gmail.com" userId="30f68a9591dbc57c" providerId="LiveId" clId="{00BE4585-A3E2-4A9B-9619-6B6751C3D109}" dt="2024-05-21T04:48:23.606" v="287" actId="21"/>
          <ac:picMkLst>
            <pc:docMk/>
            <pc:sldMk cId="1882107700" sldId="1066"/>
            <ac:picMk id="5" creationId="{00C9DBCF-B1AF-11C0-6688-D1D867A37BB0}"/>
          </ac:picMkLst>
        </pc:picChg>
        <pc:picChg chg="add mod">
          <ac:chgData name="rajuahmed1162021@gmail.com" userId="30f68a9591dbc57c" providerId="LiveId" clId="{00BE4585-A3E2-4A9B-9619-6B6751C3D109}" dt="2024-05-21T04:48:28.218" v="289"/>
          <ac:picMkLst>
            <pc:docMk/>
            <pc:sldMk cId="1882107700" sldId="1066"/>
            <ac:picMk id="22" creationId="{00C9DBCF-B1AF-11C0-6688-D1D867A37BB0}"/>
          </ac:picMkLst>
        </pc:picChg>
        <pc:cxnChg chg="add del mod">
          <ac:chgData name="rajuahmed1162021@gmail.com" userId="30f68a9591dbc57c" providerId="LiveId" clId="{00BE4585-A3E2-4A9B-9619-6B6751C3D109}" dt="2024-05-21T04:48:26.875" v="288" actId="478"/>
          <ac:cxnSpMkLst>
            <pc:docMk/>
            <pc:sldMk cId="1882107700" sldId="1066"/>
            <ac:cxnSpMk id="7" creationId="{BF1ED1DC-C815-4F37-DCF9-540DFCE857E2}"/>
          </ac:cxnSpMkLst>
        </pc:cxnChg>
        <pc:cxnChg chg="add del mod">
          <ac:chgData name="rajuahmed1162021@gmail.com" userId="30f68a9591dbc57c" providerId="LiveId" clId="{00BE4585-A3E2-4A9B-9619-6B6751C3D109}" dt="2024-05-21T04:48:26.875" v="288" actId="478"/>
          <ac:cxnSpMkLst>
            <pc:docMk/>
            <pc:sldMk cId="1882107700" sldId="1066"/>
            <ac:cxnSpMk id="8" creationId="{5A90FA62-1713-9699-D3F1-4DA29C7DA9C6}"/>
          </ac:cxnSpMkLst>
        </pc:cxnChg>
      </pc:sldChg>
      <pc:sldChg chg="addSp delSp modSp add mod">
        <pc:chgData name="rajuahmed1162021@gmail.com" userId="30f68a9591dbc57c" providerId="LiveId" clId="{00BE4585-A3E2-4A9B-9619-6B6751C3D109}" dt="2024-05-21T05:25:51.143" v="617" actId="167"/>
        <pc:sldMkLst>
          <pc:docMk/>
          <pc:sldMk cId="3327204550" sldId="1067"/>
        </pc:sldMkLst>
        <pc:spChg chg="del">
          <ac:chgData name="rajuahmed1162021@gmail.com" userId="30f68a9591dbc57c" providerId="LiveId" clId="{00BE4585-A3E2-4A9B-9619-6B6751C3D109}" dt="2024-05-21T04:50:02.876" v="327" actId="478"/>
          <ac:spMkLst>
            <pc:docMk/>
            <pc:sldMk cId="3327204550" sldId="1067"/>
            <ac:spMk id="2" creationId="{6936005C-0486-8AEC-9BF5-B5BFA29798FA}"/>
          </ac:spMkLst>
        </pc:spChg>
        <pc:spChg chg="add mod ord">
          <ac:chgData name="rajuahmed1162021@gmail.com" userId="30f68a9591dbc57c" providerId="LiveId" clId="{00BE4585-A3E2-4A9B-9619-6B6751C3D109}" dt="2024-05-21T05:25:46.579" v="616" actId="167"/>
          <ac:spMkLst>
            <pc:docMk/>
            <pc:sldMk cId="3327204550" sldId="1067"/>
            <ac:spMk id="2" creationId="{8DB27D29-854A-F0E6-0314-2E6DCE404F60}"/>
          </ac:spMkLst>
        </pc:spChg>
        <pc:spChg chg="del">
          <ac:chgData name="rajuahmed1162021@gmail.com" userId="30f68a9591dbc57c" providerId="LiveId" clId="{00BE4585-A3E2-4A9B-9619-6B6751C3D109}" dt="2024-05-21T04:50:02.876" v="327" actId="478"/>
          <ac:spMkLst>
            <pc:docMk/>
            <pc:sldMk cId="3327204550" sldId="1067"/>
            <ac:spMk id="3" creationId="{B1036B07-EFF6-4932-7B41-46B2AB7DCCEF}"/>
          </ac:spMkLst>
        </pc:spChg>
        <pc:spChg chg="del">
          <ac:chgData name="rajuahmed1162021@gmail.com" userId="30f68a9591dbc57c" providerId="LiveId" clId="{00BE4585-A3E2-4A9B-9619-6B6751C3D109}" dt="2024-05-21T04:50:02.876" v="327" actId="478"/>
          <ac:spMkLst>
            <pc:docMk/>
            <pc:sldMk cId="3327204550" sldId="1067"/>
            <ac:spMk id="4" creationId="{9D13F96A-43AF-282B-7C47-85CB618704D4}"/>
          </ac:spMkLst>
        </pc:spChg>
        <pc:spChg chg="add del mod">
          <ac:chgData name="rajuahmed1162021@gmail.com" userId="30f68a9591dbc57c" providerId="LiveId" clId="{00BE4585-A3E2-4A9B-9619-6B6751C3D109}" dt="2024-05-21T04:47:24.236" v="270"/>
          <ac:spMkLst>
            <pc:docMk/>
            <pc:sldMk cId="3327204550" sldId="1067"/>
            <ac:spMk id="6" creationId="{9FB76BCD-DBA4-E541-1675-216951EEDA8A}"/>
          </ac:spMkLst>
        </pc:spChg>
        <pc:spChg chg="del">
          <ac:chgData name="rajuahmed1162021@gmail.com" userId="30f68a9591dbc57c" providerId="LiveId" clId="{00BE4585-A3E2-4A9B-9619-6B6751C3D109}" dt="2024-05-21T04:50:02.876" v="327" actId="478"/>
          <ac:spMkLst>
            <pc:docMk/>
            <pc:sldMk cId="3327204550" sldId="1067"/>
            <ac:spMk id="9" creationId="{5F6A8B0D-31B3-7473-2CBD-E3AD849565A1}"/>
          </ac:spMkLst>
        </pc:spChg>
        <pc:spChg chg="add del mod">
          <ac:chgData name="rajuahmed1162021@gmail.com" userId="30f68a9591dbc57c" providerId="LiveId" clId="{00BE4585-A3E2-4A9B-9619-6B6751C3D109}" dt="2024-05-21T04:47:24.236" v="270"/>
          <ac:spMkLst>
            <pc:docMk/>
            <pc:sldMk cId="3327204550" sldId="1067"/>
            <ac:spMk id="20" creationId="{164D8674-E551-0DFE-E218-D34676487151}"/>
          </ac:spMkLst>
        </pc:spChg>
        <pc:spChg chg="del">
          <ac:chgData name="rajuahmed1162021@gmail.com" userId="30f68a9591dbc57c" providerId="LiveId" clId="{00BE4585-A3E2-4A9B-9619-6B6751C3D109}" dt="2024-05-21T04:47:24.236" v="270"/>
          <ac:spMkLst>
            <pc:docMk/>
            <pc:sldMk cId="3327204550" sldId="1067"/>
            <ac:spMk id="21" creationId="{C6CF4040-99EE-ADF5-482F-CAA8E11330FE}"/>
          </ac:spMkLst>
        </pc:spChg>
        <pc:spChg chg="add del mod">
          <ac:chgData name="rajuahmed1162021@gmail.com" userId="30f68a9591dbc57c" providerId="LiveId" clId="{00BE4585-A3E2-4A9B-9619-6B6751C3D109}" dt="2024-05-21T04:47:24.236" v="270"/>
          <ac:spMkLst>
            <pc:docMk/>
            <pc:sldMk cId="3327204550" sldId="1067"/>
            <ac:spMk id="22" creationId="{1FB439DB-150E-9E05-9F07-F43112FCBDDE}"/>
          </ac:spMkLst>
        </pc:spChg>
        <pc:spChg chg="del mod">
          <ac:chgData name="rajuahmed1162021@gmail.com" userId="30f68a9591dbc57c" providerId="LiveId" clId="{00BE4585-A3E2-4A9B-9619-6B6751C3D109}" dt="2024-05-21T04:47:39.163" v="280" actId="478"/>
          <ac:spMkLst>
            <pc:docMk/>
            <pc:sldMk cId="3327204550" sldId="1067"/>
            <ac:spMk id="23" creationId="{916EDB65-98DC-7A76-9E03-EDE24083685D}"/>
          </ac:spMkLst>
        </pc:spChg>
        <pc:spChg chg="del mod">
          <ac:chgData name="rajuahmed1162021@gmail.com" userId="30f68a9591dbc57c" providerId="LiveId" clId="{00BE4585-A3E2-4A9B-9619-6B6751C3D109}" dt="2024-05-21T04:47:39.851" v="281" actId="478"/>
          <ac:spMkLst>
            <pc:docMk/>
            <pc:sldMk cId="3327204550" sldId="1067"/>
            <ac:spMk id="24" creationId="{487B0559-83E8-818C-7A62-959231220AA3}"/>
          </ac:spMkLst>
        </pc:spChg>
        <pc:spChg chg="del mod">
          <ac:chgData name="rajuahmed1162021@gmail.com" userId="30f68a9591dbc57c" providerId="LiveId" clId="{00BE4585-A3E2-4A9B-9619-6B6751C3D109}" dt="2024-05-21T04:47:36.922" v="278" actId="478"/>
          <ac:spMkLst>
            <pc:docMk/>
            <pc:sldMk cId="3327204550" sldId="1067"/>
            <ac:spMk id="25" creationId="{3D191DD6-0BC1-283B-B8BC-755E601CD766}"/>
          </ac:spMkLst>
        </pc:spChg>
        <pc:spChg chg="del mod">
          <ac:chgData name="rajuahmed1162021@gmail.com" userId="30f68a9591dbc57c" providerId="LiveId" clId="{00BE4585-A3E2-4A9B-9619-6B6751C3D109}" dt="2024-05-21T04:49:02.106" v="292" actId="478"/>
          <ac:spMkLst>
            <pc:docMk/>
            <pc:sldMk cId="3327204550" sldId="1067"/>
            <ac:spMk id="26" creationId="{017C7745-A133-7FB8-9A8F-35B6D5FF9D8D}"/>
          </ac:spMkLst>
        </pc:spChg>
        <pc:spChg chg="del mod">
          <ac:chgData name="rajuahmed1162021@gmail.com" userId="30f68a9591dbc57c" providerId="LiveId" clId="{00BE4585-A3E2-4A9B-9619-6B6751C3D109}" dt="2024-05-21T04:47:31.290" v="274" actId="478"/>
          <ac:spMkLst>
            <pc:docMk/>
            <pc:sldMk cId="3327204550" sldId="1067"/>
            <ac:spMk id="27" creationId="{F9CC8677-38F5-FD74-9BE9-C77802A85BBB}"/>
          </ac:spMkLst>
        </pc:spChg>
        <pc:spChg chg="del mod">
          <ac:chgData name="rajuahmed1162021@gmail.com" userId="30f68a9591dbc57c" providerId="LiveId" clId="{00BE4585-A3E2-4A9B-9619-6B6751C3D109}" dt="2024-05-21T04:47:42.890" v="283" actId="478"/>
          <ac:spMkLst>
            <pc:docMk/>
            <pc:sldMk cId="3327204550" sldId="1067"/>
            <ac:spMk id="28" creationId="{D610C3A8-2776-F245-5847-784743033492}"/>
          </ac:spMkLst>
        </pc:spChg>
        <pc:spChg chg="del mod">
          <ac:chgData name="rajuahmed1162021@gmail.com" userId="30f68a9591dbc57c" providerId="LiveId" clId="{00BE4585-A3E2-4A9B-9619-6B6751C3D109}" dt="2024-05-21T04:47:43.562" v="284" actId="478"/>
          <ac:spMkLst>
            <pc:docMk/>
            <pc:sldMk cId="3327204550" sldId="1067"/>
            <ac:spMk id="29" creationId="{6E65DC37-AEAD-D3FB-D443-A42D56A34522}"/>
          </ac:spMkLst>
        </pc:spChg>
        <pc:spChg chg="del mod">
          <ac:chgData name="rajuahmed1162021@gmail.com" userId="30f68a9591dbc57c" providerId="LiveId" clId="{00BE4585-A3E2-4A9B-9619-6B6751C3D109}" dt="2024-05-21T04:47:27.483" v="271" actId="478"/>
          <ac:spMkLst>
            <pc:docMk/>
            <pc:sldMk cId="3327204550" sldId="1067"/>
            <ac:spMk id="30" creationId="{C86B3226-475D-C42B-E303-C9FC7B37211C}"/>
          </ac:spMkLst>
        </pc:spChg>
        <pc:spChg chg="del mod">
          <ac:chgData name="rajuahmed1162021@gmail.com" userId="30f68a9591dbc57c" providerId="LiveId" clId="{00BE4585-A3E2-4A9B-9619-6B6751C3D109}" dt="2024-05-21T04:47:28.938" v="272" actId="478"/>
          <ac:spMkLst>
            <pc:docMk/>
            <pc:sldMk cId="3327204550" sldId="1067"/>
            <ac:spMk id="31" creationId="{63AC233B-E7ED-B88B-0C2A-BD99AE3E8953}"/>
          </ac:spMkLst>
        </pc:spChg>
        <pc:spChg chg="del mod">
          <ac:chgData name="rajuahmed1162021@gmail.com" userId="30f68a9591dbc57c" providerId="LiveId" clId="{00BE4585-A3E2-4A9B-9619-6B6751C3D109}" dt="2024-05-21T04:47:34.794" v="277" actId="478"/>
          <ac:spMkLst>
            <pc:docMk/>
            <pc:sldMk cId="3327204550" sldId="1067"/>
            <ac:spMk id="32" creationId="{04F74C7F-5BDB-2350-0D12-2A08724E9B9A}"/>
          </ac:spMkLst>
        </pc:spChg>
        <pc:spChg chg="del mod">
          <ac:chgData name="rajuahmed1162021@gmail.com" userId="30f68a9591dbc57c" providerId="LiveId" clId="{00BE4585-A3E2-4A9B-9619-6B6751C3D109}" dt="2024-05-21T04:47:38.107" v="279" actId="478"/>
          <ac:spMkLst>
            <pc:docMk/>
            <pc:sldMk cId="3327204550" sldId="1067"/>
            <ac:spMk id="33" creationId="{1C791897-BAFD-A361-4191-1E9765A4A335}"/>
          </ac:spMkLst>
        </pc:spChg>
        <pc:spChg chg="del mod">
          <ac:chgData name="rajuahmed1162021@gmail.com" userId="30f68a9591dbc57c" providerId="LiveId" clId="{00BE4585-A3E2-4A9B-9619-6B6751C3D109}" dt="2024-05-21T04:47:33.610" v="276" actId="478"/>
          <ac:spMkLst>
            <pc:docMk/>
            <pc:sldMk cId="3327204550" sldId="1067"/>
            <ac:spMk id="34" creationId="{3773410D-154F-A79D-B99D-1D6BA4DB6150}"/>
          </ac:spMkLst>
        </pc:spChg>
        <pc:spChg chg="del mod">
          <ac:chgData name="rajuahmed1162021@gmail.com" userId="30f68a9591dbc57c" providerId="LiveId" clId="{00BE4585-A3E2-4A9B-9619-6B6751C3D109}" dt="2024-05-21T04:47:32.459" v="275" actId="478"/>
          <ac:spMkLst>
            <pc:docMk/>
            <pc:sldMk cId="3327204550" sldId="1067"/>
            <ac:spMk id="35" creationId="{C2318BA3-2526-2819-66B6-6C718A9D3EFB}"/>
          </ac:spMkLst>
        </pc:spChg>
        <pc:spChg chg="del mod">
          <ac:chgData name="rajuahmed1162021@gmail.com" userId="30f68a9591dbc57c" providerId="LiveId" clId="{00BE4585-A3E2-4A9B-9619-6B6751C3D109}" dt="2024-05-21T04:47:29.882" v="273" actId="478"/>
          <ac:spMkLst>
            <pc:docMk/>
            <pc:sldMk cId="3327204550" sldId="1067"/>
            <ac:spMk id="36" creationId="{F007F58B-F555-CA5D-D2F8-CF1A9700D48E}"/>
          </ac:spMkLst>
        </pc:spChg>
        <pc:spChg chg="del mod">
          <ac:chgData name="rajuahmed1162021@gmail.com" userId="30f68a9591dbc57c" providerId="LiveId" clId="{00BE4585-A3E2-4A9B-9619-6B6751C3D109}" dt="2024-05-21T04:47:40.954" v="282" actId="478"/>
          <ac:spMkLst>
            <pc:docMk/>
            <pc:sldMk cId="3327204550" sldId="1067"/>
            <ac:spMk id="37" creationId="{752C4A9D-E964-FD57-7E96-C14E9719B161}"/>
          </ac:spMkLst>
        </pc:spChg>
        <pc:spChg chg="add mod topLvl">
          <ac:chgData name="rajuahmed1162021@gmail.com" userId="30f68a9591dbc57c" providerId="LiveId" clId="{00BE4585-A3E2-4A9B-9619-6B6751C3D109}" dt="2024-05-21T05:25:40.142" v="614" actId="208"/>
          <ac:spMkLst>
            <pc:docMk/>
            <pc:sldMk cId="3327204550" sldId="1067"/>
            <ac:spMk id="38" creationId="{D5C3133E-CEA1-3ED4-EE8C-AEC38762AE35}"/>
          </ac:spMkLst>
        </pc:spChg>
        <pc:spChg chg="add del mod">
          <ac:chgData name="rajuahmed1162021@gmail.com" userId="30f68a9591dbc57c" providerId="LiveId" clId="{00BE4585-A3E2-4A9B-9619-6B6751C3D109}" dt="2024-05-21T04:53:18.153" v="371" actId="478"/>
          <ac:spMkLst>
            <pc:docMk/>
            <pc:sldMk cId="3327204550" sldId="1067"/>
            <ac:spMk id="39" creationId="{0DF02732-ED06-8626-F3A7-AB7FBA2E8A97}"/>
          </ac:spMkLst>
        </pc:spChg>
        <pc:spChg chg="add mod topLvl">
          <ac:chgData name="rajuahmed1162021@gmail.com" userId="30f68a9591dbc57c" providerId="LiveId" clId="{00BE4585-A3E2-4A9B-9619-6B6751C3D109}" dt="2024-05-21T05:25:40.142" v="614" actId="208"/>
          <ac:spMkLst>
            <pc:docMk/>
            <pc:sldMk cId="3327204550" sldId="1067"/>
            <ac:spMk id="40" creationId="{1CCBB1D3-0D3D-12D6-8D85-D70F761EA7DB}"/>
          </ac:spMkLst>
        </pc:spChg>
        <pc:spChg chg="add mod topLvl">
          <ac:chgData name="rajuahmed1162021@gmail.com" userId="30f68a9591dbc57c" providerId="LiveId" clId="{00BE4585-A3E2-4A9B-9619-6B6751C3D109}" dt="2024-05-21T05:25:40.142" v="614" actId="208"/>
          <ac:spMkLst>
            <pc:docMk/>
            <pc:sldMk cId="3327204550" sldId="1067"/>
            <ac:spMk id="41" creationId="{FA588BBB-AF1C-2502-E5A2-10D8016C8515}"/>
          </ac:spMkLst>
        </pc:spChg>
        <pc:spChg chg="add mod topLvl">
          <ac:chgData name="rajuahmed1162021@gmail.com" userId="30f68a9591dbc57c" providerId="LiveId" clId="{00BE4585-A3E2-4A9B-9619-6B6751C3D109}" dt="2024-05-21T05:25:40.142" v="614" actId="208"/>
          <ac:spMkLst>
            <pc:docMk/>
            <pc:sldMk cId="3327204550" sldId="1067"/>
            <ac:spMk id="42" creationId="{C731105F-A1B7-C973-4148-D1465C73F1A8}"/>
          </ac:spMkLst>
        </pc:spChg>
        <pc:spChg chg="add del mod">
          <ac:chgData name="rajuahmed1162021@gmail.com" userId="30f68a9591dbc57c" providerId="LiveId" clId="{00BE4585-A3E2-4A9B-9619-6B6751C3D109}" dt="2024-05-21T04:53:18.153" v="371" actId="478"/>
          <ac:spMkLst>
            <pc:docMk/>
            <pc:sldMk cId="3327204550" sldId="1067"/>
            <ac:spMk id="45" creationId="{87D43B60-6A00-C6C0-9841-DD8C4A13E8B8}"/>
          </ac:spMkLst>
        </pc:spChg>
        <pc:spChg chg="add del mod">
          <ac:chgData name="rajuahmed1162021@gmail.com" userId="30f68a9591dbc57c" providerId="LiveId" clId="{00BE4585-A3E2-4A9B-9619-6B6751C3D109}" dt="2024-05-21T04:54:23.243" v="392" actId="478"/>
          <ac:spMkLst>
            <pc:docMk/>
            <pc:sldMk cId="3327204550" sldId="1067"/>
            <ac:spMk id="46" creationId="{791FDC2D-5DCE-CE61-8155-67F5C685337F}"/>
          </ac:spMkLst>
        </pc:spChg>
        <pc:spChg chg="add del mod">
          <ac:chgData name="rajuahmed1162021@gmail.com" userId="30f68a9591dbc57c" providerId="LiveId" clId="{00BE4585-A3E2-4A9B-9619-6B6751C3D109}" dt="2024-05-21T05:25:25.240" v="613" actId="21"/>
          <ac:spMkLst>
            <pc:docMk/>
            <pc:sldMk cId="3327204550" sldId="1067"/>
            <ac:spMk id="48" creationId="{8DB27D29-854A-F0E6-0314-2E6DCE404F60}"/>
          </ac:spMkLst>
        </pc:spChg>
        <pc:spChg chg="add mod">
          <ac:chgData name="rajuahmed1162021@gmail.com" userId="30f68a9591dbc57c" providerId="LiveId" clId="{00BE4585-A3E2-4A9B-9619-6B6751C3D109}" dt="2024-05-21T04:57:00.837" v="447"/>
          <ac:spMkLst>
            <pc:docMk/>
            <pc:sldMk cId="3327204550" sldId="1067"/>
            <ac:spMk id="49" creationId="{3A87D486-E187-18F5-3D7B-D783B46E2476}"/>
          </ac:spMkLst>
        </pc:spChg>
        <pc:spChg chg="add mod">
          <ac:chgData name="rajuahmed1162021@gmail.com" userId="30f68a9591dbc57c" providerId="LiveId" clId="{00BE4585-A3E2-4A9B-9619-6B6751C3D109}" dt="2024-05-21T04:57:00.837" v="447"/>
          <ac:spMkLst>
            <pc:docMk/>
            <pc:sldMk cId="3327204550" sldId="1067"/>
            <ac:spMk id="50" creationId="{DFC9242A-73B2-5B9D-4917-A27FFD338815}"/>
          </ac:spMkLst>
        </pc:spChg>
        <pc:spChg chg="add mod">
          <ac:chgData name="rajuahmed1162021@gmail.com" userId="30f68a9591dbc57c" providerId="LiveId" clId="{00BE4585-A3E2-4A9B-9619-6B6751C3D109}" dt="2024-05-21T04:57:00.837" v="447"/>
          <ac:spMkLst>
            <pc:docMk/>
            <pc:sldMk cId="3327204550" sldId="1067"/>
            <ac:spMk id="51" creationId="{1A483E55-E8D0-257F-DC4A-39DD807B4363}"/>
          </ac:spMkLst>
        </pc:spChg>
        <pc:spChg chg="add mod">
          <ac:chgData name="rajuahmed1162021@gmail.com" userId="30f68a9591dbc57c" providerId="LiveId" clId="{00BE4585-A3E2-4A9B-9619-6B6751C3D109}" dt="2024-05-21T04:57:00.837" v="447"/>
          <ac:spMkLst>
            <pc:docMk/>
            <pc:sldMk cId="3327204550" sldId="1067"/>
            <ac:spMk id="52" creationId="{9750A487-F668-A4B0-4F78-DBE2F86DB991}"/>
          </ac:spMkLst>
        </pc:spChg>
        <pc:spChg chg="mod">
          <ac:chgData name="rajuahmed1162021@gmail.com" userId="30f68a9591dbc57c" providerId="LiveId" clId="{00BE4585-A3E2-4A9B-9619-6B6751C3D109}" dt="2024-05-21T04:57:00.837" v="447"/>
          <ac:spMkLst>
            <pc:docMk/>
            <pc:sldMk cId="3327204550" sldId="1067"/>
            <ac:spMk id="54" creationId="{9FBC4D1C-5298-94E3-B38B-F974F9FA9C1A}"/>
          </ac:spMkLst>
        </pc:spChg>
        <pc:spChg chg="mod">
          <ac:chgData name="rajuahmed1162021@gmail.com" userId="30f68a9591dbc57c" providerId="LiveId" clId="{00BE4585-A3E2-4A9B-9619-6B6751C3D109}" dt="2024-05-21T04:57:00.837" v="447"/>
          <ac:spMkLst>
            <pc:docMk/>
            <pc:sldMk cId="3327204550" sldId="1067"/>
            <ac:spMk id="55" creationId="{32797A67-A5F1-4F2D-1669-3B5305F1E9BB}"/>
          </ac:spMkLst>
        </pc:spChg>
        <pc:spChg chg="mod">
          <ac:chgData name="rajuahmed1162021@gmail.com" userId="30f68a9591dbc57c" providerId="LiveId" clId="{00BE4585-A3E2-4A9B-9619-6B6751C3D109}" dt="2024-05-21T04:57:00.837" v="447"/>
          <ac:spMkLst>
            <pc:docMk/>
            <pc:sldMk cId="3327204550" sldId="1067"/>
            <ac:spMk id="56" creationId="{C370BB35-7397-A59E-0724-1F754B3FD5E8}"/>
          </ac:spMkLst>
        </pc:spChg>
        <pc:spChg chg="mod">
          <ac:chgData name="rajuahmed1162021@gmail.com" userId="30f68a9591dbc57c" providerId="LiveId" clId="{00BE4585-A3E2-4A9B-9619-6B6751C3D109}" dt="2024-05-21T04:57:00.837" v="447"/>
          <ac:spMkLst>
            <pc:docMk/>
            <pc:sldMk cId="3327204550" sldId="1067"/>
            <ac:spMk id="57" creationId="{52D42917-0B54-76C3-8B44-A54EC0579067}"/>
          </ac:spMkLst>
        </pc:spChg>
        <pc:spChg chg="mod">
          <ac:chgData name="rajuahmed1162021@gmail.com" userId="30f68a9591dbc57c" providerId="LiveId" clId="{00BE4585-A3E2-4A9B-9619-6B6751C3D109}" dt="2024-05-21T04:57:00.837" v="447"/>
          <ac:spMkLst>
            <pc:docMk/>
            <pc:sldMk cId="3327204550" sldId="1067"/>
            <ac:spMk id="58" creationId="{2C968859-D7AD-5BFB-063D-AED413469595}"/>
          </ac:spMkLst>
        </pc:spChg>
        <pc:spChg chg="mod">
          <ac:chgData name="rajuahmed1162021@gmail.com" userId="30f68a9591dbc57c" providerId="LiveId" clId="{00BE4585-A3E2-4A9B-9619-6B6751C3D109}" dt="2024-05-21T04:57:00.837" v="447"/>
          <ac:spMkLst>
            <pc:docMk/>
            <pc:sldMk cId="3327204550" sldId="1067"/>
            <ac:spMk id="59" creationId="{4082F0C8-F462-D1FA-EF06-54E3BD8301D0}"/>
          </ac:spMkLst>
        </pc:spChg>
        <pc:spChg chg="mod">
          <ac:chgData name="rajuahmed1162021@gmail.com" userId="30f68a9591dbc57c" providerId="LiveId" clId="{00BE4585-A3E2-4A9B-9619-6B6751C3D109}" dt="2024-05-21T04:57:00.837" v="447"/>
          <ac:spMkLst>
            <pc:docMk/>
            <pc:sldMk cId="3327204550" sldId="1067"/>
            <ac:spMk id="60" creationId="{11CF4225-713A-AB5B-A67D-6924EAA4FAE5}"/>
          </ac:spMkLst>
        </pc:spChg>
        <pc:spChg chg="mod">
          <ac:chgData name="rajuahmed1162021@gmail.com" userId="30f68a9591dbc57c" providerId="LiveId" clId="{00BE4585-A3E2-4A9B-9619-6B6751C3D109}" dt="2024-05-21T04:57:00.837" v="447"/>
          <ac:spMkLst>
            <pc:docMk/>
            <pc:sldMk cId="3327204550" sldId="1067"/>
            <ac:spMk id="61" creationId="{B4C5F65A-95D8-2745-A43C-ECFA85BAA0B7}"/>
          </ac:spMkLst>
        </pc:spChg>
        <pc:spChg chg="mod">
          <ac:chgData name="rajuahmed1162021@gmail.com" userId="30f68a9591dbc57c" providerId="LiveId" clId="{00BE4585-A3E2-4A9B-9619-6B6751C3D109}" dt="2024-05-21T04:57:00.837" v="447"/>
          <ac:spMkLst>
            <pc:docMk/>
            <pc:sldMk cId="3327204550" sldId="1067"/>
            <ac:spMk id="62" creationId="{73D82AB1-46AB-8F23-2382-E3BC9901B85F}"/>
          </ac:spMkLst>
        </pc:spChg>
        <pc:spChg chg="add mod">
          <ac:chgData name="rajuahmed1162021@gmail.com" userId="30f68a9591dbc57c" providerId="LiveId" clId="{00BE4585-A3E2-4A9B-9619-6B6751C3D109}" dt="2024-05-21T05:13:43.771" v="586" actId="207"/>
          <ac:spMkLst>
            <pc:docMk/>
            <pc:sldMk cId="3327204550" sldId="1067"/>
            <ac:spMk id="63" creationId="{9F0A20D0-E615-558A-5D2E-41C468E8370F}"/>
          </ac:spMkLst>
        </pc:spChg>
        <pc:spChg chg="add mod">
          <ac:chgData name="rajuahmed1162021@gmail.com" userId="30f68a9591dbc57c" providerId="LiveId" clId="{00BE4585-A3E2-4A9B-9619-6B6751C3D109}" dt="2024-05-21T05:11:22.019" v="579" actId="12788"/>
          <ac:spMkLst>
            <pc:docMk/>
            <pc:sldMk cId="3327204550" sldId="1067"/>
            <ac:spMk id="64" creationId="{881BC27B-4B85-BBE4-129F-FF1CCBB81B2E}"/>
          </ac:spMkLst>
        </pc:spChg>
        <pc:spChg chg="add mod">
          <ac:chgData name="rajuahmed1162021@gmail.com" userId="30f68a9591dbc57c" providerId="LiveId" clId="{00BE4585-A3E2-4A9B-9619-6B6751C3D109}" dt="2024-05-21T05:11:10.971" v="578" actId="12788"/>
          <ac:spMkLst>
            <pc:docMk/>
            <pc:sldMk cId="3327204550" sldId="1067"/>
            <ac:spMk id="65" creationId="{478E53C0-D5ED-8253-92CC-DA1F522668CF}"/>
          </ac:spMkLst>
        </pc:spChg>
        <pc:spChg chg="add mod">
          <ac:chgData name="rajuahmed1162021@gmail.com" userId="30f68a9591dbc57c" providerId="LiveId" clId="{00BE4585-A3E2-4A9B-9619-6B6751C3D109}" dt="2024-05-21T05:11:10.971" v="578" actId="12788"/>
          <ac:spMkLst>
            <pc:docMk/>
            <pc:sldMk cId="3327204550" sldId="1067"/>
            <ac:spMk id="66" creationId="{3F65C412-6A45-4A2D-A985-E9A474208A94}"/>
          </ac:spMkLst>
        </pc:spChg>
        <pc:spChg chg="add del mod">
          <ac:chgData name="rajuahmed1162021@gmail.com" userId="30f68a9591dbc57c" providerId="LiveId" clId="{00BE4585-A3E2-4A9B-9619-6B6751C3D109}" dt="2024-05-21T05:10:55.868" v="577" actId="478"/>
          <ac:spMkLst>
            <pc:docMk/>
            <pc:sldMk cId="3327204550" sldId="1067"/>
            <ac:spMk id="67" creationId="{EB93719E-A664-EFB7-D7CD-EB310C141809}"/>
          </ac:spMkLst>
        </pc:spChg>
        <pc:spChg chg="mod">
          <ac:chgData name="rajuahmed1162021@gmail.com" userId="30f68a9591dbc57c" providerId="LiveId" clId="{00BE4585-A3E2-4A9B-9619-6B6751C3D109}" dt="2024-05-21T05:16:29.516" v="612" actId="1035"/>
          <ac:spMkLst>
            <pc:docMk/>
            <pc:sldMk cId="3327204550" sldId="1067"/>
            <ac:spMk id="69" creationId="{ED1D2E0D-C8CD-8B93-9483-D3BA7827B609}"/>
          </ac:spMkLst>
        </pc:spChg>
        <pc:spChg chg="mod">
          <ac:chgData name="rajuahmed1162021@gmail.com" userId="30f68a9591dbc57c" providerId="LiveId" clId="{00BE4585-A3E2-4A9B-9619-6B6751C3D109}" dt="2024-05-21T05:16:29.516" v="612" actId="1035"/>
          <ac:spMkLst>
            <pc:docMk/>
            <pc:sldMk cId="3327204550" sldId="1067"/>
            <ac:spMk id="70" creationId="{3567291B-9D3B-A4DD-7E14-92E9F04FE08A}"/>
          </ac:spMkLst>
        </pc:spChg>
        <pc:spChg chg="mod">
          <ac:chgData name="rajuahmed1162021@gmail.com" userId="30f68a9591dbc57c" providerId="LiveId" clId="{00BE4585-A3E2-4A9B-9619-6B6751C3D109}" dt="2024-05-21T05:16:29.516" v="612" actId="1035"/>
          <ac:spMkLst>
            <pc:docMk/>
            <pc:sldMk cId="3327204550" sldId="1067"/>
            <ac:spMk id="71" creationId="{9F7E6827-702A-78A6-ECA6-CCD9C8E4CDC7}"/>
          </ac:spMkLst>
        </pc:spChg>
        <pc:spChg chg="mod">
          <ac:chgData name="rajuahmed1162021@gmail.com" userId="30f68a9591dbc57c" providerId="LiveId" clId="{00BE4585-A3E2-4A9B-9619-6B6751C3D109}" dt="2024-05-21T05:16:29.516" v="612" actId="1035"/>
          <ac:spMkLst>
            <pc:docMk/>
            <pc:sldMk cId="3327204550" sldId="1067"/>
            <ac:spMk id="72" creationId="{6FB1FEF3-D48E-396B-6B86-1D7B57FA261A}"/>
          </ac:spMkLst>
        </pc:spChg>
        <pc:spChg chg="mod">
          <ac:chgData name="rajuahmed1162021@gmail.com" userId="30f68a9591dbc57c" providerId="LiveId" clId="{00BE4585-A3E2-4A9B-9619-6B6751C3D109}" dt="2024-05-21T05:16:29.516" v="612" actId="1035"/>
          <ac:spMkLst>
            <pc:docMk/>
            <pc:sldMk cId="3327204550" sldId="1067"/>
            <ac:spMk id="73" creationId="{A5CEBF75-8EEE-4689-9036-ABEBAB4C747B}"/>
          </ac:spMkLst>
        </pc:spChg>
        <pc:spChg chg="mod">
          <ac:chgData name="rajuahmed1162021@gmail.com" userId="30f68a9591dbc57c" providerId="LiveId" clId="{00BE4585-A3E2-4A9B-9619-6B6751C3D109}" dt="2024-05-21T05:16:29.516" v="612" actId="1035"/>
          <ac:spMkLst>
            <pc:docMk/>
            <pc:sldMk cId="3327204550" sldId="1067"/>
            <ac:spMk id="74" creationId="{F33B5855-17B4-DDC8-556B-E91406F29129}"/>
          </ac:spMkLst>
        </pc:spChg>
        <pc:spChg chg="mod">
          <ac:chgData name="rajuahmed1162021@gmail.com" userId="30f68a9591dbc57c" providerId="LiveId" clId="{00BE4585-A3E2-4A9B-9619-6B6751C3D109}" dt="2024-05-21T05:16:29.516" v="612" actId="1035"/>
          <ac:spMkLst>
            <pc:docMk/>
            <pc:sldMk cId="3327204550" sldId="1067"/>
            <ac:spMk id="75" creationId="{CDCC1347-0D0D-3563-C702-5EBA009E2B5F}"/>
          </ac:spMkLst>
        </pc:spChg>
        <pc:spChg chg="mod">
          <ac:chgData name="rajuahmed1162021@gmail.com" userId="30f68a9591dbc57c" providerId="LiveId" clId="{00BE4585-A3E2-4A9B-9619-6B6751C3D109}" dt="2024-05-21T05:16:29.516" v="612" actId="1035"/>
          <ac:spMkLst>
            <pc:docMk/>
            <pc:sldMk cId="3327204550" sldId="1067"/>
            <ac:spMk id="76" creationId="{D6ED6DB9-D679-0F7F-3D93-EEEC7DC082E1}"/>
          </ac:spMkLst>
        </pc:spChg>
        <pc:spChg chg="mod">
          <ac:chgData name="rajuahmed1162021@gmail.com" userId="30f68a9591dbc57c" providerId="LiveId" clId="{00BE4585-A3E2-4A9B-9619-6B6751C3D109}" dt="2024-05-21T05:16:29.516" v="612" actId="1035"/>
          <ac:spMkLst>
            <pc:docMk/>
            <pc:sldMk cId="3327204550" sldId="1067"/>
            <ac:spMk id="77" creationId="{A7EF07BD-1B45-03A6-8FF0-4E83A7E81363}"/>
          </ac:spMkLst>
        </pc:spChg>
        <pc:spChg chg="add mod">
          <ac:chgData name="rajuahmed1162021@gmail.com" userId="30f68a9591dbc57c" providerId="LiveId" clId="{00BE4585-A3E2-4A9B-9619-6B6751C3D109}" dt="2024-05-21T05:11:22.019" v="579" actId="12788"/>
          <ac:spMkLst>
            <pc:docMk/>
            <pc:sldMk cId="3327204550" sldId="1067"/>
            <ac:spMk id="78" creationId="{1F348631-9950-AB8A-8B19-4F5BD6D02478}"/>
          </ac:spMkLst>
        </pc:spChg>
        <pc:spChg chg="add del mod">
          <ac:chgData name="rajuahmed1162021@gmail.com" userId="30f68a9591dbc57c" providerId="LiveId" clId="{00BE4585-A3E2-4A9B-9619-6B6751C3D109}" dt="2024-05-21T05:10:15.163" v="569" actId="478"/>
          <ac:spMkLst>
            <pc:docMk/>
            <pc:sldMk cId="3327204550" sldId="1067"/>
            <ac:spMk id="81" creationId="{63488B70-85DF-5CE1-3A6C-B45C5A8C5D83}"/>
          </ac:spMkLst>
        </pc:spChg>
        <pc:spChg chg="add del mod">
          <ac:chgData name="rajuahmed1162021@gmail.com" userId="30f68a9591dbc57c" providerId="LiveId" clId="{00BE4585-A3E2-4A9B-9619-6B6751C3D109}" dt="2024-05-21T05:10:15.163" v="569" actId="478"/>
          <ac:spMkLst>
            <pc:docMk/>
            <pc:sldMk cId="3327204550" sldId="1067"/>
            <ac:spMk id="82" creationId="{311A9445-88B1-C06A-0639-EEFD101F728D}"/>
          </ac:spMkLst>
        </pc:spChg>
        <pc:spChg chg="add mod">
          <ac:chgData name="rajuahmed1162021@gmail.com" userId="30f68a9591dbc57c" providerId="LiveId" clId="{00BE4585-A3E2-4A9B-9619-6B6751C3D109}" dt="2024-05-21T05:16:29.516" v="612" actId="1035"/>
          <ac:spMkLst>
            <pc:docMk/>
            <pc:sldMk cId="3327204550" sldId="1067"/>
            <ac:spMk id="84" creationId="{07C32DF1-7254-72EE-41AF-4ECCE97531BF}"/>
          </ac:spMkLst>
        </pc:spChg>
        <pc:grpChg chg="del">
          <ac:chgData name="rajuahmed1162021@gmail.com" userId="30f68a9591dbc57c" providerId="LiveId" clId="{00BE4585-A3E2-4A9B-9619-6B6751C3D109}" dt="2024-05-21T04:50:02.876" v="327" actId="478"/>
          <ac:grpSpMkLst>
            <pc:docMk/>
            <pc:sldMk cId="3327204550" sldId="1067"/>
            <ac:grpSpMk id="10" creationId="{10967078-A99A-98EF-C2F3-0919006BC795}"/>
          </ac:grpSpMkLst>
        </pc:grpChg>
        <pc:grpChg chg="add del mod topLvl">
          <ac:chgData name="rajuahmed1162021@gmail.com" userId="30f68a9591dbc57c" providerId="LiveId" clId="{00BE4585-A3E2-4A9B-9619-6B6751C3D109}" dt="2024-05-21T04:54:28.802" v="394" actId="165"/>
          <ac:grpSpMkLst>
            <pc:docMk/>
            <pc:sldMk cId="3327204550" sldId="1067"/>
            <ac:grpSpMk id="43" creationId="{992B9EF7-5FDC-B747-4A9F-A9C18F252E03}"/>
          </ac:grpSpMkLst>
        </pc:grpChg>
        <pc:grpChg chg="add del mod">
          <ac:chgData name="rajuahmed1162021@gmail.com" userId="30f68a9591dbc57c" providerId="LiveId" clId="{00BE4585-A3E2-4A9B-9619-6B6751C3D109}" dt="2024-05-21T04:54:25.314" v="393" actId="165"/>
          <ac:grpSpMkLst>
            <pc:docMk/>
            <pc:sldMk cId="3327204550" sldId="1067"/>
            <ac:grpSpMk id="44" creationId="{F8296990-2BE0-F153-D8F2-07946CC21145}"/>
          </ac:grpSpMkLst>
        </pc:grpChg>
        <pc:grpChg chg="add mod ord">
          <ac:chgData name="rajuahmed1162021@gmail.com" userId="30f68a9591dbc57c" providerId="LiveId" clId="{00BE4585-A3E2-4A9B-9619-6B6751C3D109}" dt="2024-05-21T05:25:51.143" v="617" actId="167"/>
          <ac:grpSpMkLst>
            <pc:docMk/>
            <pc:sldMk cId="3327204550" sldId="1067"/>
            <ac:grpSpMk id="47" creationId="{9202C296-887E-3141-AAC3-D673C3289BBC}"/>
          </ac:grpSpMkLst>
        </pc:grpChg>
        <pc:grpChg chg="add mod">
          <ac:chgData name="rajuahmed1162021@gmail.com" userId="30f68a9591dbc57c" providerId="LiveId" clId="{00BE4585-A3E2-4A9B-9619-6B6751C3D109}" dt="2024-05-21T04:57:00.837" v="447"/>
          <ac:grpSpMkLst>
            <pc:docMk/>
            <pc:sldMk cId="3327204550" sldId="1067"/>
            <ac:grpSpMk id="53" creationId="{A0C6E2E4-77BB-5BC7-F462-D90EF1327BD6}"/>
          </ac:grpSpMkLst>
        </pc:grpChg>
        <pc:grpChg chg="add mod">
          <ac:chgData name="rajuahmed1162021@gmail.com" userId="30f68a9591dbc57c" providerId="LiveId" clId="{00BE4585-A3E2-4A9B-9619-6B6751C3D109}" dt="2024-05-21T05:16:29.516" v="612" actId="1035"/>
          <ac:grpSpMkLst>
            <pc:docMk/>
            <pc:sldMk cId="3327204550" sldId="1067"/>
            <ac:grpSpMk id="68" creationId="{6A9D915E-19FF-5826-8E8E-637362726046}"/>
          </ac:grpSpMkLst>
        </pc:grpChg>
        <pc:picChg chg="del">
          <ac:chgData name="rajuahmed1162021@gmail.com" userId="30f68a9591dbc57c" providerId="LiveId" clId="{00BE4585-A3E2-4A9B-9619-6B6751C3D109}" dt="2024-05-21T04:46:11.353" v="221" actId="478"/>
          <ac:picMkLst>
            <pc:docMk/>
            <pc:sldMk cId="3327204550" sldId="1067"/>
            <ac:picMk id="5" creationId="{00C9DBCF-B1AF-11C0-6688-D1D867A37BB0}"/>
          </ac:picMkLst>
        </pc:picChg>
        <pc:cxnChg chg="del">
          <ac:chgData name="rajuahmed1162021@gmail.com" userId="30f68a9591dbc57c" providerId="LiveId" clId="{00BE4585-A3E2-4A9B-9619-6B6751C3D109}" dt="2024-05-21T04:47:55.274" v="285" actId="478"/>
          <ac:cxnSpMkLst>
            <pc:docMk/>
            <pc:sldMk cId="3327204550" sldId="1067"/>
            <ac:cxnSpMk id="7" creationId="{BF1ED1DC-C815-4F37-DCF9-540DFCE857E2}"/>
          </ac:cxnSpMkLst>
        </pc:cxnChg>
        <pc:cxnChg chg="del">
          <ac:chgData name="rajuahmed1162021@gmail.com" userId="30f68a9591dbc57c" providerId="LiveId" clId="{00BE4585-A3E2-4A9B-9619-6B6751C3D109}" dt="2024-05-21T04:47:55.274" v="285" actId="478"/>
          <ac:cxnSpMkLst>
            <pc:docMk/>
            <pc:sldMk cId="3327204550" sldId="1067"/>
            <ac:cxnSpMk id="8" creationId="{5A90FA62-1713-9699-D3F1-4DA29C7DA9C6}"/>
          </ac:cxnSpMkLst>
        </pc:cxnChg>
        <pc:cxnChg chg="add del mod">
          <ac:chgData name="rajuahmed1162021@gmail.com" userId="30f68a9591dbc57c" providerId="LiveId" clId="{00BE4585-A3E2-4A9B-9619-6B6751C3D109}" dt="2024-05-21T05:10:15.163" v="569" actId="478"/>
          <ac:cxnSpMkLst>
            <pc:docMk/>
            <pc:sldMk cId="3327204550" sldId="1067"/>
            <ac:cxnSpMk id="80" creationId="{1E33D9CE-6B39-7C10-774B-16CC8EDD7BD5}"/>
          </ac:cxnSpMkLst>
        </pc:cxnChg>
        <pc:cxnChg chg="add del mod">
          <ac:chgData name="rajuahmed1162021@gmail.com" userId="30f68a9591dbc57c" providerId="LiveId" clId="{00BE4585-A3E2-4A9B-9619-6B6751C3D109}" dt="2024-05-21T05:10:15.163" v="569" actId="478"/>
          <ac:cxnSpMkLst>
            <pc:docMk/>
            <pc:sldMk cId="3327204550" sldId="1067"/>
            <ac:cxnSpMk id="83" creationId="{741894DD-DAFA-4603-D35B-5EA4AE471D38}"/>
          </ac:cxnSpMkLst>
        </pc:cxnChg>
      </pc:sldChg>
      <pc:sldChg chg="add del">
        <pc:chgData name="rajuahmed1162021@gmail.com" userId="30f68a9591dbc57c" providerId="LiveId" clId="{00BE4585-A3E2-4A9B-9619-6B6751C3D109}" dt="2024-05-21T05:12:27.265" v="580" actId="47"/>
        <pc:sldMkLst>
          <pc:docMk/>
          <pc:sldMk cId="220768018" sldId="1068"/>
        </pc:sldMkLst>
      </pc:sldChg>
      <pc:sldChg chg="add">
        <pc:chgData name="rajuahmed1162021@gmail.com" userId="30f68a9591dbc57c" providerId="LiveId" clId="{00BE4585-A3E2-4A9B-9619-6B6751C3D109}" dt="2024-05-21T05:12:51.992" v="582"/>
        <pc:sldMkLst>
          <pc:docMk/>
          <pc:sldMk cId="2524822936" sldId="1068"/>
        </pc:sldMkLst>
      </pc:sldChg>
      <pc:sldChg chg="addSp delSp modSp add mod ord chgLayout">
        <pc:chgData name="rajuahmed1162021@gmail.com" userId="30f68a9591dbc57c" providerId="LiveId" clId="{00BE4585-A3E2-4A9B-9619-6B6751C3D109}" dt="2024-05-21T06:39:21.395" v="1096" actId="700"/>
        <pc:sldMkLst>
          <pc:docMk/>
          <pc:sldMk cId="2285784390" sldId="1069"/>
        </pc:sldMkLst>
        <pc:spChg chg="add mod topLvl">
          <ac:chgData name="rajuahmed1162021@gmail.com" userId="30f68a9591dbc57c" providerId="LiveId" clId="{00BE4585-A3E2-4A9B-9619-6B6751C3D109}" dt="2024-05-21T06:09:36.864" v="1060" actId="165"/>
          <ac:spMkLst>
            <pc:docMk/>
            <pc:sldMk cId="2285784390" sldId="1069"/>
            <ac:spMk id="2" creationId="{F0BDCECB-611A-F7E7-69AD-03290791C78F}"/>
          </ac:spMkLst>
        </pc:spChg>
        <pc:spChg chg="add mod topLvl">
          <ac:chgData name="rajuahmed1162021@gmail.com" userId="30f68a9591dbc57c" providerId="LiveId" clId="{00BE4585-A3E2-4A9B-9619-6B6751C3D109}" dt="2024-05-21T06:09:36.864" v="1060" actId="165"/>
          <ac:spMkLst>
            <pc:docMk/>
            <pc:sldMk cId="2285784390" sldId="1069"/>
            <ac:spMk id="3" creationId="{56E9A8FA-10AC-DAA2-22DB-4B9B5A9FB213}"/>
          </ac:spMkLst>
        </pc:spChg>
        <pc:spChg chg="add del mod">
          <ac:chgData name="rajuahmed1162021@gmail.com" userId="30f68a9591dbc57c" providerId="LiveId" clId="{00BE4585-A3E2-4A9B-9619-6B6751C3D109}" dt="2024-05-21T05:38:23.925" v="680" actId="478"/>
          <ac:spMkLst>
            <pc:docMk/>
            <pc:sldMk cId="2285784390" sldId="1069"/>
            <ac:spMk id="4" creationId="{5411D95D-AAF1-9296-0DF1-047A53557E51}"/>
          </ac:spMkLst>
        </pc:spChg>
        <pc:spChg chg="add mod">
          <ac:chgData name="rajuahmed1162021@gmail.com" userId="30f68a9591dbc57c" providerId="LiveId" clId="{00BE4585-A3E2-4A9B-9619-6B6751C3D109}" dt="2024-05-21T05:33:55.814" v="648" actId="164"/>
          <ac:spMkLst>
            <pc:docMk/>
            <pc:sldMk cId="2285784390" sldId="1069"/>
            <ac:spMk id="5" creationId="{C5CBA741-E00F-D811-9CDB-D233E54109F0}"/>
          </ac:spMkLst>
        </pc:spChg>
        <pc:spChg chg="add mod">
          <ac:chgData name="rajuahmed1162021@gmail.com" userId="30f68a9591dbc57c" providerId="LiveId" clId="{00BE4585-A3E2-4A9B-9619-6B6751C3D109}" dt="2024-05-21T05:33:55.814" v="648" actId="164"/>
          <ac:spMkLst>
            <pc:docMk/>
            <pc:sldMk cId="2285784390" sldId="1069"/>
            <ac:spMk id="6" creationId="{1119D107-C2CD-0EAC-7AD1-C3E3BCCBC6A4}"/>
          </ac:spMkLst>
        </pc:spChg>
        <pc:spChg chg="mod">
          <ac:chgData name="rajuahmed1162021@gmail.com" userId="30f68a9591dbc57c" providerId="LiveId" clId="{00BE4585-A3E2-4A9B-9619-6B6751C3D109}" dt="2024-05-21T05:33:35.402" v="642"/>
          <ac:spMkLst>
            <pc:docMk/>
            <pc:sldMk cId="2285784390" sldId="1069"/>
            <ac:spMk id="8" creationId="{7D35AF53-B9B2-CEE7-86A3-10D9D744406C}"/>
          </ac:spMkLst>
        </pc:spChg>
        <pc:spChg chg="mod">
          <ac:chgData name="rajuahmed1162021@gmail.com" userId="30f68a9591dbc57c" providerId="LiveId" clId="{00BE4585-A3E2-4A9B-9619-6B6751C3D109}" dt="2024-05-21T05:33:35.402" v="642"/>
          <ac:spMkLst>
            <pc:docMk/>
            <pc:sldMk cId="2285784390" sldId="1069"/>
            <ac:spMk id="9" creationId="{4B73FB11-5834-8248-C27D-4A8B1423D26C}"/>
          </ac:spMkLst>
        </pc:spChg>
        <pc:spChg chg="mod">
          <ac:chgData name="rajuahmed1162021@gmail.com" userId="30f68a9591dbc57c" providerId="LiveId" clId="{00BE4585-A3E2-4A9B-9619-6B6751C3D109}" dt="2024-05-21T05:33:35.402" v="642"/>
          <ac:spMkLst>
            <pc:docMk/>
            <pc:sldMk cId="2285784390" sldId="1069"/>
            <ac:spMk id="11" creationId="{967DBBD2-2B74-E286-A234-A5ACCEF9B456}"/>
          </ac:spMkLst>
        </pc:spChg>
        <pc:spChg chg="mod">
          <ac:chgData name="rajuahmed1162021@gmail.com" userId="30f68a9591dbc57c" providerId="LiveId" clId="{00BE4585-A3E2-4A9B-9619-6B6751C3D109}" dt="2024-05-21T05:33:35.402" v="642"/>
          <ac:spMkLst>
            <pc:docMk/>
            <pc:sldMk cId="2285784390" sldId="1069"/>
            <ac:spMk id="12" creationId="{DD06EECD-9294-D003-8E5E-A412399A9B6A}"/>
          </ac:spMkLst>
        </pc:spChg>
        <pc:spChg chg="mod">
          <ac:chgData name="rajuahmed1162021@gmail.com" userId="30f68a9591dbc57c" providerId="LiveId" clId="{00BE4585-A3E2-4A9B-9619-6B6751C3D109}" dt="2024-05-21T05:33:35.402" v="642"/>
          <ac:spMkLst>
            <pc:docMk/>
            <pc:sldMk cId="2285784390" sldId="1069"/>
            <ac:spMk id="13" creationId="{2B7407BC-250B-0656-51E8-0AAF9551AFF7}"/>
          </ac:spMkLst>
        </pc:spChg>
        <pc:spChg chg="mod topLvl">
          <ac:chgData name="rajuahmed1162021@gmail.com" userId="30f68a9591dbc57c" providerId="LiveId" clId="{00BE4585-A3E2-4A9B-9619-6B6751C3D109}" dt="2024-05-21T06:09:36.864" v="1060" actId="165"/>
          <ac:spMkLst>
            <pc:docMk/>
            <pc:sldMk cId="2285784390" sldId="1069"/>
            <ac:spMk id="16" creationId="{F808D023-38CD-CD8D-9826-DBE4CBEFD43B}"/>
          </ac:spMkLst>
        </pc:spChg>
        <pc:spChg chg="del mod topLvl">
          <ac:chgData name="rajuahmed1162021@gmail.com" userId="30f68a9591dbc57c" providerId="LiveId" clId="{00BE4585-A3E2-4A9B-9619-6B6751C3D109}" dt="2024-05-21T05:40:00.011" v="748" actId="478"/>
          <ac:spMkLst>
            <pc:docMk/>
            <pc:sldMk cId="2285784390" sldId="1069"/>
            <ac:spMk id="17" creationId="{EA249281-EBDC-838E-607E-E01C9C91A95B}"/>
          </ac:spMkLst>
        </pc:spChg>
        <pc:spChg chg="mod">
          <ac:chgData name="rajuahmed1162021@gmail.com" userId="30f68a9591dbc57c" providerId="LiveId" clId="{00BE4585-A3E2-4A9B-9619-6B6751C3D109}" dt="2024-05-21T06:09:36.864" v="1060" actId="165"/>
          <ac:spMkLst>
            <pc:docMk/>
            <pc:sldMk cId="2285784390" sldId="1069"/>
            <ac:spMk id="19" creationId="{FCD4C447-73D9-5085-FB1B-245DCAA7E205}"/>
          </ac:spMkLst>
        </pc:spChg>
        <pc:spChg chg="mod">
          <ac:chgData name="rajuahmed1162021@gmail.com" userId="30f68a9591dbc57c" providerId="LiveId" clId="{00BE4585-A3E2-4A9B-9619-6B6751C3D109}" dt="2024-05-21T06:09:36.864" v="1060" actId="165"/>
          <ac:spMkLst>
            <pc:docMk/>
            <pc:sldMk cId="2285784390" sldId="1069"/>
            <ac:spMk id="20" creationId="{BD1CF3F5-2752-1186-5631-BAECAEF20E4B}"/>
          </ac:spMkLst>
        </pc:spChg>
        <pc:spChg chg="mod">
          <ac:chgData name="rajuahmed1162021@gmail.com" userId="30f68a9591dbc57c" providerId="LiveId" clId="{00BE4585-A3E2-4A9B-9619-6B6751C3D109}" dt="2024-05-21T06:09:36.864" v="1060" actId="165"/>
          <ac:spMkLst>
            <pc:docMk/>
            <pc:sldMk cId="2285784390" sldId="1069"/>
            <ac:spMk id="22" creationId="{0192EA85-2D61-C66A-A02A-9F2861A46204}"/>
          </ac:spMkLst>
        </pc:spChg>
        <pc:spChg chg="mod">
          <ac:chgData name="rajuahmed1162021@gmail.com" userId="30f68a9591dbc57c" providerId="LiveId" clId="{00BE4585-A3E2-4A9B-9619-6B6751C3D109}" dt="2024-05-21T06:09:36.864" v="1060" actId="165"/>
          <ac:spMkLst>
            <pc:docMk/>
            <pc:sldMk cId="2285784390" sldId="1069"/>
            <ac:spMk id="23" creationId="{0FEFAC4F-7591-E926-C975-39ACD97FF29B}"/>
          </ac:spMkLst>
        </pc:spChg>
        <pc:spChg chg="mod">
          <ac:chgData name="rajuahmed1162021@gmail.com" userId="30f68a9591dbc57c" providerId="LiveId" clId="{00BE4585-A3E2-4A9B-9619-6B6751C3D109}" dt="2024-05-21T06:09:36.864" v="1060" actId="165"/>
          <ac:spMkLst>
            <pc:docMk/>
            <pc:sldMk cId="2285784390" sldId="1069"/>
            <ac:spMk id="24" creationId="{31F28709-CB28-DC09-F78C-5AAE019148A3}"/>
          </ac:spMkLst>
        </pc:spChg>
        <pc:spChg chg="add mod topLvl">
          <ac:chgData name="rajuahmed1162021@gmail.com" userId="30f68a9591dbc57c" providerId="LiveId" clId="{00BE4585-A3E2-4A9B-9619-6B6751C3D109}" dt="2024-05-21T06:09:36.864" v="1060" actId="165"/>
          <ac:spMkLst>
            <pc:docMk/>
            <pc:sldMk cId="2285784390" sldId="1069"/>
            <ac:spMk id="30" creationId="{01A44529-A643-57C4-5B0D-F40F626B7489}"/>
          </ac:spMkLst>
        </pc:spChg>
        <pc:spChg chg="add del mod">
          <ac:chgData name="rajuahmed1162021@gmail.com" userId="30f68a9591dbc57c" providerId="LiveId" clId="{00BE4585-A3E2-4A9B-9619-6B6751C3D109}" dt="2024-05-21T05:46:10.954" v="824" actId="478"/>
          <ac:spMkLst>
            <pc:docMk/>
            <pc:sldMk cId="2285784390" sldId="1069"/>
            <ac:spMk id="33" creationId="{26FECABC-580C-0774-497B-4E33AA80AF64}"/>
          </ac:spMkLst>
        </pc:spChg>
        <pc:spChg chg="add del mod">
          <ac:chgData name="rajuahmed1162021@gmail.com" userId="30f68a9591dbc57c" providerId="LiveId" clId="{00BE4585-A3E2-4A9B-9619-6B6751C3D109}" dt="2024-05-21T05:46:10.954" v="824" actId="478"/>
          <ac:spMkLst>
            <pc:docMk/>
            <pc:sldMk cId="2285784390" sldId="1069"/>
            <ac:spMk id="34" creationId="{15775B77-93F1-181E-A86C-12313ECA3D29}"/>
          </ac:spMkLst>
        </pc:spChg>
        <pc:spChg chg="add del mod">
          <ac:chgData name="rajuahmed1162021@gmail.com" userId="30f68a9591dbc57c" providerId="LiveId" clId="{00BE4585-A3E2-4A9B-9619-6B6751C3D109}" dt="2024-05-21T05:46:10.954" v="824" actId="478"/>
          <ac:spMkLst>
            <pc:docMk/>
            <pc:sldMk cId="2285784390" sldId="1069"/>
            <ac:spMk id="36" creationId="{59877513-DE98-47C1-769E-1C4F7A3EBAFF}"/>
          </ac:spMkLst>
        </pc:spChg>
        <pc:spChg chg="add del mod">
          <ac:chgData name="rajuahmed1162021@gmail.com" userId="30f68a9591dbc57c" providerId="LiveId" clId="{00BE4585-A3E2-4A9B-9619-6B6751C3D109}" dt="2024-05-21T05:46:10.954" v="824" actId="478"/>
          <ac:spMkLst>
            <pc:docMk/>
            <pc:sldMk cId="2285784390" sldId="1069"/>
            <ac:spMk id="37" creationId="{CC054D84-F641-4CD6-4ED4-80D75A061C77}"/>
          </ac:spMkLst>
        </pc:spChg>
        <pc:spChg chg="add del mod">
          <ac:chgData name="rajuahmed1162021@gmail.com" userId="30f68a9591dbc57c" providerId="LiveId" clId="{00BE4585-A3E2-4A9B-9619-6B6751C3D109}" dt="2024-05-21T06:38:22.780" v="1088" actId="21"/>
          <ac:spMkLst>
            <pc:docMk/>
            <pc:sldMk cId="2285784390" sldId="1069"/>
            <ac:spMk id="40" creationId="{4E44EAF1-B48D-31DA-85C7-238FAD7D2AF5}"/>
          </ac:spMkLst>
        </pc:spChg>
        <pc:spChg chg="add del mod">
          <ac:chgData name="rajuahmed1162021@gmail.com" userId="30f68a9591dbc57c" providerId="LiveId" clId="{00BE4585-A3E2-4A9B-9619-6B6751C3D109}" dt="2024-05-21T05:50:12.036" v="942" actId="478"/>
          <ac:spMkLst>
            <pc:docMk/>
            <pc:sldMk cId="2285784390" sldId="1069"/>
            <ac:spMk id="41" creationId="{AA441FA1-1F78-8F86-2DA6-6DC8D4072B59}"/>
          </ac:spMkLst>
        </pc:spChg>
        <pc:spChg chg="add del mod">
          <ac:chgData name="rajuahmed1162021@gmail.com" userId="30f68a9591dbc57c" providerId="LiveId" clId="{00BE4585-A3E2-4A9B-9619-6B6751C3D109}" dt="2024-05-21T05:51:22.216" v="952" actId="478"/>
          <ac:spMkLst>
            <pc:docMk/>
            <pc:sldMk cId="2285784390" sldId="1069"/>
            <ac:spMk id="48" creationId="{90BEC1F6-0AB2-88AD-3E3C-CC609949DA2C}"/>
          </ac:spMkLst>
        </pc:spChg>
        <pc:spChg chg="mod">
          <ac:chgData name="rajuahmed1162021@gmail.com" userId="30f68a9591dbc57c" providerId="LiveId" clId="{00BE4585-A3E2-4A9B-9619-6B6751C3D109}" dt="2024-05-21T05:51:07.546" v="947"/>
          <ac:spMkLst>
            <pc:docMk/>
            <pc:sldMk cId="2285784390" sldId="1069"/>
            <ac:spMk id="50" creationId="{999EAB55-EC9E-C82F-CD73-68BD90B9F62C}"/>
          </ac:spMkLst>
        </pc:spChg>
        <pc:spChg chg="mod">
          <ac:chgData name="rajuahmed1162021@gmail.com" userId="30f68a9591dbc57c" providerId="LiveId" clId="{00BE4585-A3E2-4A9B-9619-6B6751C3D109}" dt="2024-05-21T05:51:07.546" v="947"/>
          <ac:spMkLst>
            <pc:docMk/>
            <pc:sldMk cId="2285784390" sldId="1069"/>
            <ac:spMk id="51" creationId="{71807C55-1D85-9977-6A6A-D03F109CE601}"/>
          </ac:spMkLst>
        </pc:spChg>
        <pc:spChg chg="add del mod ord">
          <ac:chgData name="rajuahmed1162021@gmail.com" userId="30f68a9591dbc57c" providerId="LiveId" clId="{00BE4585-A3E2-4A9B-9619-6B6751C3D109}" dt="2024-05-21T06:05:03.186" v="960" actId="478"/>
          <ac:spMkLst>
            <pc:docMk/>
            <pc:sldMk cId="2285784390" sldId="1069"/>
            <ac:spMk id="52" creationId="{5C060BBC-7884-0C61-8626-20F60B61924F}"/>
          </ac:spMkLst>
        </pc:spChg>
        <pc:spChg chg="add del mod">
          <ac:chgData name="rajuahmed1162021@gmail.com" userId="30f68a9591dbc57c" providerId="LiveId" clId="{00BE4585-A3E2-4A9B-9619-6B6751C3D109}" dt="2024-05-21T06:06:49.880" v="1022" actId="21"/>
          <ac:spMkLst>
            <pc:docMk/>
            <pc:sldMk cId="2285784390" sldId="1069"/>
            <ac:spMk id="60" creationId="{85DF339E-37F5-6130-6139-0D800DF8866A}"/>
          </ac:spMkLst>
        </pc:spChg>
        <pc:spChg chg="add del mod">
          <ac:chgData name="rajuahmed1162021@gmail.com" userId="30f68a9591dbc57c" providerId="LiveId" clId="{00BE4585-A3E2-4A9B-9619-6B6751C3D109}" dt="2024-05-21T06:08:35.061" v="1055" actId="478"/>
          <ac:spMkLst>
            <pc:docMk/>
            <pc:sldMk cId="2285784390" sldId="1069"/>
            <ac:spMk id="61" creationId="{85DF339E-37F5-6130-6139-0D800DF8866A}"/>
          </ac:spMkLst>
        </pc:spChg>
        <pc:spChg chg="add del mod">
          <ac:chgData name="rajuahmed1162021@gmail.com" userId="30f68a9591dbc57c" providerId="LiveId" clId="{00BE4585-A3E2-4A9B-9619-6B6751C3D109}" dt="2024-05-21T06:11:02.381" v="1068" actId="478"/>
          <ac:spMkLst>
            <pc:docMk/>
            <pc:sldMk cId="2285784390" sldId="1069"/>
            <ac:spMk id="64" creationId="{554A9B8E-7375-B4EB-BEA3-8D73BAC55AD3}"/>
          </ac:spMkLst>
        </pc:spChg>
        <pc:spChg chg="add mod">
          <ac:chgData name="rajuahmed1162021@gmail.com" userId="30f68a9591dbc57c" providerId="LiveId" clId="{00BE4585-A3E2-4A9B-9619-6B6751C3D109}" dt="2024-05-21T06:12:03.917" v="1086" actId="12789"/>
          <ac:spMkLst>
            <pc:docMk/>
            <pc:sldMk cId="2285784390" sldId="1069"/>
            <ac:spMk id="65" creationId="{6C798A78-515D-D889-FA9B-F44C82830DBF}"/>
          </ac:spMkLst>
        </pc:spChg>
        <pc:spChg chg="add del mod">
          <ac:chgData name="rajuahmed1162021@gmail.com" userId="30f68a9591dbc57c" providerId="LiveId" clId="{00BE4585-A3E2-4A9B-9619-6B6751C3D109}" dt="2024-05-21T06:11:45.021" v="1078" actId="478"/>
          <ac:spMkLst>
            <pc:docMk/>
            <pc:sldMk cId="2285784390" sldId="1069"/>
            <ac:spMk id="66" creationId="{D6ADE431-D8D3-DC8C-0797-D94122602725}"/>
          </ac:spMkLst>
        </pc:spChg>
        <pc:spChg chg="add mod">
          <ac:chgData name="rajuahmed1162021@gmail.com" userId="30f68a9591dbc57c" providerId="LiveId" clId="{00BE4585-A3E2-4A9B-9619-6B6751C3D109}" dt="2024-05-21T06:12:07.806" v="1087" actId="12789"/>
          <ac:spMkLst>
            <pc:docMk/>
            <pc:sldMk cId="2285784390" sldId="1069"/>
            <ac:spMk id="67" creationId="{E56E3823-8F01-C2B4-A1B3-E7A551A70B9B}"/>
          </ac:spMkLst>
        </pc:spChg>
        <pc:spChg chg="add mod ord">
          <ac:chgData name="rajuahmed1162021@gmail.com" userId="30f68a9591dbc57c" providerId="LiveId" clId="{00BE4585-A3E2-4A9B-9619-6B6751C3D109}" dt="2024-05-21T06:39:21.395" v="1096" actId="700"/>
          <ac:spMkLst>
            <pc:docMk/>
            <pc:sldMk cId="2285784390" sldId="1069"/>
            <ac:spMk id="68" creationId="{EE2DBC60-0765-EF98-8A57-90A263F1418D}"/>
          </ac:spMkLst>
        </pc:spChg>
        <pc:grpChg chg="add mod">
          <ac:chgData name="rajuahmed1162021@gmail.com" userId="30f68a9591dbc57c" providerId="LiveId" clId="{00BE4585-A3E2-4A9B-9619-6B6751C3D109}" dt="2024-05-21T05:33:55.814" v="648" actId="164"/>
          <ac:grpSpMkLst>
            <pc:docMk/>
            <pc:sldMk cId="2285784390" sldId="1069"/>
            <ac:grpSpMk id="7" creationId="{3EEF0929-012F-1324-5DE6-5F363DEE24BC}"/>
          </ac:grpSpMkLst>
        </pc:grpChg>
        <pc:grpChg chg="mod">
          <ac:chgData name="rajuahmed1162021@gmail.com" userId="30f68a9591dbc57c" providerId="LiveId" clId="{00BE4585-A3E2-4A9B-9619-6B6751C3D109}" dt="2024-05-21T05:33:35.402" v="642"/>
          <ac:grpSpMkLst>
            <pc:docMk/>
            <pc:sldMk cId="2285784390" sldId="1069"/>
            <ac:grpSpMk id="10" creationId="{129C3B7E-38F6-FC27-23FD-7865703E31A6}"/>
          </ac:grpSpMkLst>
        </pc:grpChg>
        <pc:grpChg chg="add del mod">
          <ac:chgData name="rajuahmed1162021@gmail.com" userId="30f68a9591dbc57c" providerId="LiveId" clId="{00BE4585-A3E2-4A9B-9619-6B6751C3D109}" dt="2024-05-21T05:41:23.955" v="771" actId="21"/>
          <ac:grpSpMkLst>
            <pc:docMk/>
            <pc:sldMk cId="2285784390" sldId="1069"/>
            <ac:grpSpMk id="14" creationId="{8A6A33B1-DF80-BCB7-F8E4-5707C7B6AE34}"/>
          </ac:grpSpMkLst>
        </pc:grpChg>
        <pc:grpChg chg="add del mod">
          <ac:chgData name="rajuahmed1162021@gmail.com" userId="30f68a9591dbc57c" providerId="LiveId" clId="{00BE4585-A3E2-4A9B-9619-6B6751C3D109}" dt="2024-05-21T05:33:59.686" v="650" actId="165"/>
          <ac:grpSpMkLst>
            <pc:docMk/>
            <pc:sldMk cId="2285784390" sldId="1069"/>
            <ac:grpSpMk id="15" creationId="{4A65AECB-8643-681D-F0C6-D61766573F5B}"/>
          </ac:grpSpMkLst>
        </pc:grpChg>
        <pc:grpChg chg="mod topLvl">
          <ac:chgData name="rajuahmed1162021@gmail.com" userId="30f68a9591dbc57c" providerId="LiveId" clId="{00BE4585-A3E2-4A9B-9619-6B6751C3D109}" dt="2024-05-21T06:09:36.864" v="1060" actId="165"/>
          <ac:grpSpMkLst>
            <pc:docMk/>
            <pc:sldMk cId="2285784390" sldId="1069"/>
            <ac:grpSpMk id="18" creationId="{0BB45664-1E9C-7151-0C5F-484194E754D2}"/>
          </ac:grpSpMkLst>
        </pc:grpChg>
        <pc:grpChg chg="mod">
          <ac:chgData name="rajuahmed1162021@gmail.com" userId="30f68a9591dbc57c" providerId="LiveId" clId="{00BE4585-A3E2-4A9B-9619-6B6751C3D109}" dt="2024-05-21T06:09:36.864" v="1060" actId="165"/>
          <ac:grpSpMkLst>
            <pc:docMk/>
            <pc:sldMk cId="2285784390" sldId="1069"/>
            <ac:grpSpMk id="21" creationId="{EE281C4A-CE29-58E7-E552-B857D2DD151A}"/>
          </ac:grpSpMkLst>
        </pc:grpChg>
        <pc:grpChg chg="add del mod">
          <ac:chgData name="rajuahmed1162021@gmail.com" userId="30f68a9591dbc57c" providerId="LiveId" clId="{00BE4585-A3E2-4A9B-9619-6B6751C3D109}" dt="2024-05-21T06:07:33.021" v="1032" actId="165"/>
          <ac:grpSpMkLst>
            <pc:docMk/>
            <pc:sldMk cId="2285784390" sldId="1069"/>
            <ac:grpSpMk id="27" creationId="{7BD4BEE6-4AC2-0A84-160F-6D199723DE6B}"/>
          </ac:grpSpMkLst>
        </pc:grpChg>
        <pc:grpChg chg="add del mod">
          <ac:chgData name="rajuahmed1162021@gmail.com" userId="30f68a9591dbc57c" providerId="LiveId" clId="{00BE4585-A3E2-4A9B-9619-6B6751C3D109}" dt="2024-05-21T05:49:50.362" v="936" actId="165"/>
          <ac:grpSpMkLst>
            <pc:docMk/>
            <pc:sldMk cId="2285784390" sldId="1069"/>
            <ac:grpSpMk id="39" creationId="{61BD5771-C26F-9E44-08DA-5ACD7C9505A4}"/>
          </ac:grpSpMkLst>
        </pc:grpChg>
        <pc:grpChg chg="add del mod">
          <ac:chgData name="rajuahmed1162021@gmail.com" userId="30f68a9591dbc57c" providerId="LiveId" clId="{00BE4585-A3E2-4A9B-9619-6B6751C3D109}" dt="2024-05-21T05:50:21.047" v="944" actId="21"/>
          <ac:grpSpMkLst>
            <pc:docMk/>
            <pc:sldMk cId="2285784390" sldId="1069"/>
            <ac:grpSpMk id="42" creationId="{1C8BD831-ACB9-5714-96F3-F23DC3B18399}"/>
          </ac:grpSpMkLst>
        </pc:grpChg>
        <pc:grpChg chg="add del mod">
          <ac:chgData name="rajuahmed1162021@gmail.com" userId="30f68a9591dbc57c" providerId="LiveId" clId="{00BE4585-A3E2-4A9B-9619-6B6751C3D109}" dt="2024-05-21T05:51:34.313" v="953" actId="478"/>
          <ac:grpSpMkLst>
            <pc:docMk/>
            <pc:sldMk cId="2285784390" sldId="1069"/>
            <ac:grpSpMk id="43" creationId="{1C8BD831-ACB9-5714-96F3-F23DC3B18399}"/>
          </ac:grpSpMkLst>
        </pc:grpChg>
        <pc:grpChg chg="add del mod">
          <ac:chgData name="rajuahmed1162021@gmail.com" userId="30f68a9591dbc57c" providerId="LiveId" clId="{00BE4585-A3E2-4A9B-9619-6B6751C3D109}" dt="2024-05-21T05:51:22.216" v="952" actId="478"/>
          <ac:grpSpMkLst>
            <pc:docMk/>
            <pc:sldMk cId="2285784390" sldId="1069"/>
            <ac:grpSpMk id="49" creationId="{87912495-1C08-DF50-2066-137DC21B67B8}"/>
          </ac:grpSpMkLst>
        </pc:grpChg>
        <pc:grpChg chg="add del mod">
          <ac:chgData name="rajuahmed1162021@gmail.com" userId="30f68a9591dbc57c" providerId="LiveId" clId="{00BE4585-A3E2-4A9B-9619-6B6751C3D109}" dt="2024-05-21T06:05:47.779" v="1011" actId="478"/>
          <ac:grpSpMkLst>
            <pc:docMk/>
            <pc:sldMk cId="2285784390" sldId="1069"/>
            <ac:grpSpMk id="55" creationId="{FC20029F-0FE6-D771-0B9F-67611FDE42F3}"/>
          </ac:grpSpMkLst>
        </pc:grpChg>
        <pc:grpChg chg="add del mod">
          <ac:chgData name="rajuahmed1162021@gmail.com" userId="30f68a9591dbc57c" providerId="LiveId" clId="{00BE4585-A3E2-4A9B-9619-6B6751C3D109}" dt="2024-05-21T06:09:36.864" v="1060" actId="165"/>
          <ac:grpSpMkLst>
            <pc:docMk/>
            <pc:sldMk cId="2285784390" sldId="1069"/>
            <ac:grpSpMk id="62" creationId="{52FA1A2C-B56A-65B9-2247-C7BC7FF5F4CE}"/>
          </ac:grpSpMkLst>
        </pc:grpChg>
        <pc:grpChg chg="add del mod">
          <ac:chgData name="rajuahmed1162021@gmail.com" userId="30f68a9591dbc57c" providerId="LiveId" clId="{00BE4585-A3E2-4A9B-9619-6B6751C3D109}" dt="2024-05-21T06:09:36.864" v="1060" actId="165"/>
          <ac:grpSpMkLst>
            <pc:docMk/>
            <pc:sldMk cId="2285784390" sldId="1069"/>
            <ac:grpSpMk id="63" creationId="{C13B69FD-F7D4-1853-7D7A-5C86A7C15BF2}"/>
          </ac:grpSpMkLst>
        </pc:grpChg>
        <pc:cxnChg chg="add del mod">
          <ac:chgData name="rajuahmed1162021@gmail.com" userId="30f68a9591dbc57c" providerId="LiveId" clId="{00BE4585-A3E2-4A9B-9619-6B6751C3D109}" dt="2024-05-21T05:40:29.428" v="769" actId="478"/>
          <ac:cxnSpMkLst>
            <pc:docMk/>
            <pc:sldMk cId="2285784390" sldId="1069"/>
            <ac:cxnSpMk id="26" creationId="{2B77BED8-F3E0-EC0F-57C0-4EFFE648F741}"/>
          </ac:cxnSpMkLst>
        </pc:cxnChg>
        <pc:cxnChg chg="add mod topLvl">
          <ac:chgData name="rajuahmed1162021@gmail.com" userId="30f68a9591dbc57c" providerId="LiveId" clId="{00BE4585-A3E2-4A9B-9619-6B6751C3D109}" dt="2024-05-21T05:50:20.052" v="943" actId="164"/>
          <ac:cxnSpMkLst>
            <pc:docMk/>
            <pc:sldMk cId="2285784390" sldId="1069"/>
            <ac:cxnSpMk id="29" creationId="{666FCAEA-7654-7DF5-EC86-8D96CE684794}"/>
          </ac:cxnSpMkLst>
        </pc:cxnChg>
        <pc:cxnChg chg="add mod topLvl">
          <ac:chgData name="rajuahmed1162021@gmail.com" userId="30f68a9591dbc57c" providerId="LiveId" clId="{00BE4585-A3E2-4A9B-9619-6B6751C3D109}" dt="2024-05-21T05:50:20.052" v="943" actId="164"/>
          <ac:cxnSpMkLst>
            <pc:docMk/>
            <pc:sldMk cId="2285784390" sldId="1069"/>
            <ac:cxnSpMk id="32" creationId="{05C36DE8-828B-D73D-052E-AD8B519AE6D7}"/>
          </ac:cxnSpMkLst>
        </pc:cxnChg>
        <pc:cxnChg chg="add mod topLvl">
          <ac:chgData name="rajuahmed1162021@gmail.com" userId="30f68a9591dbc57c" providerId="LiveId" clId="{00BE4585-A3E2-4A9B-9619-6B6751C3D109}" dt="2024-05-21T05:50:20.052" v="943" actId="164"/>
          <ac:cxnSpMkLst>
            <pc:docMk/>
            <pc:sldMk cId="2285784390" sldId="1069"/>
            <ac:cxnSpMk id="35" creationId="{002AD4BC-6B91-1E12-C560-78ED778086CA}"/>
          </ac:cxnSpMkLst>
        </pc:cxnChg>
        <pc:cxnChg chg="add mod topLvl">
          <ac:chgData name="rajuahmed1162021@gmail.com" userId="30f68a9591dbc57c" providerId="LiveId" clId="{00BE4585-A3E2-4A9B-9619-6B6751C3D109}" dt="2024-05-21T05:50:20.052" v="943" actId="164"/>
          <ac:cxnSpMkLst>
            <pc:docMk/>
            <pc:sldMk cId="2285784390" sldId="1069"/>
            <ac:cxnSpMk id="38" creationId="{06B46957-755F-0D33-BDE8-32148A27C194}"/>
          </ac:cxnSpMkLst>
        </pc:cxnChg>
        <pc:cxnChg chg="mod">
          <ac:chgData name="rajuahmed1162021@gmail.com" userId="30f68a9591dbc57c" providerId="LiveId" clId="{00BE4585-A3E2-4A9B-9619-6B6751C3D109}" dt="2024-05-21T05:50:30.394" v="945"/>
          <ac:cxnSpMkLst>
            <pc:docMk/>
            <pc:sldMk cId="2285784390" sldId="1069"/>
            <ac:cxnSpMk id="44" creationId="{666FCAEA-7654-7DF5-EC86-8D96CE684794}"/>
          </ac:cxnSpMkLst>
        </pc:cxnChg>
        <pc:cxnChg chg="mod">
          <ac:chgData name="rajuahmed1162021@gmail.com" userId="30f68a9591dbc57c" providerId="LiveId" clId="{00BE4585-A3E2-4A9B-9619-6B6751C3D109}" dt="2024-05-21T05:50:30.394" v="945"/>
          <ac:cxnSpMkLst>
            <pc:docMk/>
            <pc:sldMk cId="2285784390" sldId="1069"/>
            <ac:cxnSpMk id="45" creationId="{05C36DE8-828B-D73D-052E-AD8B519AE6D7}"/>
          </ac:cxnSpMkLst>
        </pc:cxnChg>
        <pc:cxnChg chg="mod">
          <ac:chgData name="rajuahmed1162021@gmail.com" userId="30f68a9591dbc57c" providerId="LiveId" clId="{00BE4585-A3E2-4A9B-9619-6B6751C3D109}" dt="2024-05-21T05:50:30.394" v="945"/>
          <ac:cxnSpMkLst>
            <pc:docMk/>
            <pc:sldMk cId="2285784390" sldId="1069"/>
            <ac:cxnSpMk id="46" creationId="{002AD4BC-6B91-1E12-C560-78ED778086CA}"/>
          </ac:cxnSpMkLst>
        </pc:cxnChg>
        <pc:cxnChg chg="mod">
          <ac:chgData name="rajuahmed1162021@gmail.com" userId="30f68a9591dbc57c" providerId="LiveId" clId="{00BE4585-A3E2-4A9B-9619-6B6751C3D109}" dt="2024-05-21T05:50:30.394" v="945"/>
          <ac:cxnSpMkLst>
            <pc:docMk/>
            <pc:sldMk cId="2285784390" sldId="1069"/>
            <ac:cxnSpMk id="47" creationId="{06B46957-755F-0D33-BDE8-32148A27C194}"/>
          </ac:cxnSpMkLst>
        </pc:cxnChg>
        <pc:cxnChg chg="add del mod">
          <ac:chgData name="rajuahmed1162021@gmail.com" userId="30f68a9591dbc57c" providerId="LiveId" clId="{00BE4585-A3E2-4A9B-9619-6B6751C3D109}" dt="2024-05-21T06:05:46.019" v="1010" actId="478"/>
          <ac:cxnSpMkLst>
            <pc:docMk/>
            <pc:sldMk cId="2285784390" sldId="1069"/>
            <ac:cxnSpMk id="54" creationId="{A2A2552F-8F0C-681A-0842-E731A9614BAD}"/>
          </ac:cxnSpMkLst>
        </pc:cxnChg>
        <pc:cxnChg chg="mod">
          <ac:chgData name="rajuahmed1162021@gmail.com" userId="30f68a9591dbc57c" providerId="LiveId" clId="{00BE4585-A3E2-4A9B-9619-6B6751C3D109}" dt="2024-05-21T06:05:28.680" v="972"/>
          <ac:cxnSpMkLst>
            <pc:docMk/>
            <pc:sldMk cId="2285784390" sldId="1069"/>
            <ac:cxnSpMk id="56" creationId="{8839D6EF-86AC-19DD-8909-DC9CF9CB24F3}"/>
          </ac:cxnSpMkLst>
        </pc:cxnChg>
        <pc:cxnChg chg="mod">
          <ac:chgData name="rajuahmed1162021@gmail.com" userId="30f68a9591dbc57c" providerId="LiveId" clId="{00BE4585-A3E2-4A9B-9619-6B6751C3D109}" dt="2024-05-21T06:05:28.680" v="972"/>
          <ac:cxnSpMkLst>
            <pc:docMk/>
            <pc:sldMk cId="2285784390" sldId="1069"/>
            <ac:cxnSpMk id="57" creationId="{E8291BBC-1DC7-B53B-48F1-FE697D8C4337}"/>
          </ac:cxnSpMkLst>
        </pc:cxnChg>
        <pc:cxnChg chg="mod">
          <ac:chgData name="rajuahmed1162021@gmail.com" userId="30f68a9591dbc57c" providerId="LiveId" clId="{00BE4585-A3E2-4A9B-9619-6B6751C3D109}" dt="2024-05-21T06:05:28.680" v="972"/>
          <ac:cxnSpMkLst>
            <pc:docMk/>
            <pc:sldMk cId="2285784390" sldId="1069"/>
            <ac:cxnSpMk id="58" creationId="{A2D81399-7CB7-36A7-EE3E-FCBFB5CC3F24}"/>
          </ac:cxnSpMkLst>
        </pc:cxnChg>
        <pc:cxnChg chg="mod">
          <ac:chgData name="rajuahmed1162021@gmail.com" userId="30f68a9591dbc57c" providerId="LiveId" clId="{00BE4585-A3E2-4A9B-9619-6B6751C3D109}" dt="2024-05-21T06:05:28.680" v="972"/>
          <ac:cxnSpMkLst>
            <pc:docMk/>
            <pc:sldMk cId="2285784390" sldId="1069"/>
            <ac:cxnSpMk id="59" creationId="{97B0CDB2-9C54-9974-AC13-31D4A9C869DA}"/>
          </ac:cxnSpMkLst>
        </pc:cxnChg>
      </pc:sldChg>
      <pc:sldChg chg="addSp delSp modSp add mod modClrScheme chgLayout">
        <pc:chgData name="rajuahmed1162021@gmail.com" userId="30f68a9591dbc57c" providerId="LiveId" clId="{00BE4585-A3E2-4A9B-9619-6B6751C3D109}" dt="2024-05-21T08:34:04.512" v="1546" actId="207"/>
        <pc:sldMkLst>
          <pc:docMk/>
          <pc:sldMk cId="826740710" sldId="1070"/>
        </pc:sldMkLst>
        <pc:spChg chg="mod">
          <ac:chgData name="rajuahmed1162021@gmail.com" userId="30f68a9591dbc57c" providerId="LiveId" clId="{00BE4585-A3E2-4A9B-9619-6B6751C3D109}" dt="2024-05-21T07:00:38.433" v="1459"/>
          <ac:spMkLst>
            <pc:docMk/>
            <pc:sldMk cId="826740710" sldId="1070"/>
            <ac:spMk id="3" creationId="{DBD63ED7-4E54-D623-E65F-413F848F56E6}"/>
          </ac:spMkLst>
        </pc:spChg>
        <pc:spChg chg="mod">
          <ac:chgData name="rajuahmed1162021@gmail.com" userId="30f68a9591dbc57c" providerId="LiveId" clId="{00BE4585-A3E2-4A9B-9619-6B6751C3D109}" dt="2024-05-21T07:00:38.433" v="1459"/>
          <ac:spMkLst>
            <pc:docMk/>
            <pc:sldMk cId="826740710" sldId="1070"/>
            <ac:spMk id="4" creationId="{2E9774C7-0C9B-9263-87AC-86B06A126E65}"/>
          </ac:spMkLst>
        </pc:spChg>
        <pc:spChg chg="mod">
          <ac:chgData name="rajuahmed1162021@gmail.com" userId="30f68a9591dbc57c" providerId="LiveId" clId="{00BE4585-A3E2-4A9B-9619-6B6751C3D109}" dt="2024-05-21T07:00:38.433" v="1459"/>
          <ac:spMkLst>
            <pc:docMk/>
            <pc:sldMk cId="826740710" sldId="1070"/>
            <ac:spMk id="5" creationId="{C337B916-D366-53C4-8179-0B2B135B9995}"/>
          </ac:spMkLst>
        </pc:spChg>
        <pc:spChg chg="mod">
          <ac:chgData name="rajuahmed1162021@gmail.com" userId="30f68a9591dbc57c" providerId="LiveId" clId="{00BE4585-A3E2-4A9B-9619-6B6751C3D109}" dt="2024-05-21T07:00:38.433" v="1459"/>
          <ac:spMkLst>
            <pc:docMk/>
            <pc:sldMk cId="826740710" sldId="1070"/>
            <ac:spMk id="6" creationId="{2B11178F-6888-16B4-2564-522478E5F69F}"/>
          </ac:spMkLst>
        </pc:spChg>
        <pc:spChg chg="add mod ord">
          <ac:chgData name="rajuahmed1162021@gmail.com" userId="30f68a9591dbc57c" providerId="LiveId" clId="{00BE4585-A3E2-4A9B-9619-6B6751C3D109}" dt="2024-05-21T08:32:14.206" v="1530" actId="12788"/>
          <ac:spMkLst>
            <pc:docMk/>
            <pc:sldMk cId="826740710" sldId="1070"/>
            <ac:spMk id="7" creationId="{E638BBAD-DB63-4808-8136-815704E4E655}"/>
          </ac:spMkLst>
        </pc:spChg>
        <pc:spChg chg="add del mod ord">
          <ac:chgData name="rajuahmed1162021@gmail.com" userId="30f68a9591dbc57c" providerId="LiveId" clId="{00BE4585-A3E2-4A9B-9619-6B6751C3D109}" dt="2024-05-21T07:04:08.443" v="1514" actId="478"/>
          <ac:spMkLst>
            <pc:docMk/>
            <pc:sldMk cId="826740710" sldId="1070"/>
            <ac:spMk id="8" creationId="{51C4E380-EC23-00D1-A023-F9225EBFACC1}"/>
          </ac:spMkLst>
        </pc:spChg>
        <pc:spChg chg="mod">
          <ac:chgData name="rajuahmed1162021@gmail.com" userId="30f68a9591dbc57c" providerId="LiveId" clId="{00BE4585-A3E2-4A9B-9619-6B6751C3D109}" dt="2024-05-21T07:01:09.531" v="1466" actId="12788"/>
          <ac:spMkLst>
            <pc:docMk/>
            <pc:sldMk cId="826740710" sldId="1070"/>
            <ac:spMk id="17" creationId="{A56FEB99-1E8A-322B-C410-A3E208561F95}"/>
          </ac:spMkLst>
        </pc:spChg>
        <pc:spChg chg="mod">
          <ac:chgData name="rajuahmed1162021@gmail.com" userId="30f68a9591dbc57c" providerId="LiveId" clId="{00BE4585-A3E2-4A9B-9619-6B6751C3D109}" dt="2024-05-21T07:01:24.444" v="1472" actId="1036"/>
          <ac:spMkLst>
            <pc:docMk/>
            <pc:sldMk cId="826740710" sldId="1070"/>
            <ac:spMk id="18" creationId="{8ED88A35-95C3-83C2-FFF3-79BAB0A95E54}"/>
          </ac:spMkLst>
        </pc:spChg>
        <pc:spChg chg="add del mod">
          <ac:chgData name="rajuahmed1162021@gmail.com" userId="30f68a9591dbc57c" providerId="LiveId" clId="{00BE4585-A3E2-4A9B-9619-6B6751C3D109}" dt="2024-05-21T08:31:49.525" v="1521" actId="478"/>
          <ac:spMkLst>
            <pc:docMk/>
            <pc:sldMk cId="826740710" sldId="1070"/>
            <ac:spMk id="21" creationId="{0073AF8F-4C98-468C-9664-BE15735CAB9E}"/>
          </ac:spMkLst>
        </pc:spChg>
        <pc:spChg chg="add mod">
          <ac:chgData name="rajuahmed1162021@gmail.com" userId="30f68a9591dbc57c" providerId="LiveId" clId="{00BE4585-A3E2-4A9B-9619-6B6751C3D109}" dt="2024-05-21T08:34:04.512" v="1546" actId="207"/>
          <ac:spMkLst>
            <pc:docMk/>
            <pc:sldMk cId="826740710" sldId="1070"/>
            <ac:spMk id="22" creationId="{C4AC74FE-CEA2-DBD9-ED70-4106C36DFF13}"/>
          </ac:spMkLst>
        </pc:spChg>
        <pc:spChg chg="add del mod">
          <ac:chgData name="rajuahmed1162021@gmail.com" userId="30f68a9591dbc57c" providerId="LiveId" clId="{00BE4585-A3E2-4A9B-9619-6B6751C3D109}" dt="2024-05-21T08:32:53.875" v="1538" actId="21"/>
          <ac:spMkLst>
            <pc:docMk/>
            <pc:sldMk cId="826740710" sldId="1070"/>
            <ac:spMk id="23" creationId="{554764E4-22F9-835C-E166-207D58E84B3F}"/>
          </ac:spMkLst>
        </pc:spChg>
        <pc:spChg chg="add mod ord">
          <ac:chgData name="rajuahmed1162021@gmail.com" userId="30f68a9591dbc57c" providerId="LiveId" clId="{00BE4585-A3E2-4A9B-9619-6B6751C3D109}" dt="2024-05-21T08:33:35.629" v="1545" actId="700"/>
          <ac:spMkLst>
            <pc:docMk/>
            <pc:sldMk cId="826740710" sldId="1070"/>
            <ac:spMk id="24" creationId="{1C923E19-0159-7E28-D8E5-6E7D3248506A}"/>
          </ac:spMkLst>
        </pc:spChg>
        <pc:grpChg chg="add mod ord">
          <ac:chgData name="rajuahmed1162021@gmail.com" userId="30f68a9591dbc57c" providerId="LiveId" clId="{00BE4585-A3E2-4A9B-9619-6B6751C3D109}" dt="2024-05-21T07:00:52.093" v="1463" actId="167"/>
          <ac:grpSpMkLst>
            <pc:docMk/>
            <pc:sldMk cId="826740710" sldId="1070"/>
            <ac:grpSpMk id="2" creationId="{A7ACFD90-E3BF-9DE2-2901-F92FEFCCF2C8}"/>
          </ac:grpSpMkLst>
        </pc:grpChg>
        <pc:grpChg chg="del">
          <ac:chgData name="rajuahmed1162021@gmail.com" userId="30f68a9591dbc57c" providerId="LiveId" clId="{00BE4585-A3E2-4A9B-9619-6B6751C3D109}" dt="2024-05-21T07:00:56.075" v="1464" actId="478"/>
          <ac:grpSpMkLst>
            <pc:docMk/>
            <pc:sldMk cId="826740710" sldId="1070"/>
            <ac:grpSpMk id="9" creationId="{709788F3-1984-1EDE-10E8-D74C0B557E25}"/>
          </ac:grpSpMkLst>
        </pc:grpChg>
        <pc:grpChg chg="add del mod">
          <ac:chgData name="rajuahmed1162021@gmail.com" userId="30f68a9591dbc57c" providerId="LiveId" clId="{00BE4585-A3E2-4A9B-9619-6B6751C3D109}" dt="2024-05-21T07:01:36.155" v="1473" actId="478"/>
          <ac:grpSpMkLst>
            <pc:docMk/>
            <pc:sldMk cId="826740710" sldId="1070"/>
            <ac:grpSpMk id="13" creationId="{6C824925-9799-16EB-53D1-FEA816F24408}"/>
          </ac:grpSpMkLst>
        </pc:grpChg>
        <pc:cxnChg chg="mod">
          <ac:chgData name="rajuahmed1162021@gmail.com" userId="30f68a9591dbc57c" providerId="LiveId" clId="{00BE4585-A3E2-4A9B-9619-6B6751C3D109}" dt="2024-05-21T07:01:16.799" v="1467"/>
          <ac:cxnSpMkLst>
            <pc:docMk/>
            <pc:sldMk cId="826740710" sldId="1070"/>
            <ac:cxnSpMk id="15" creationId="{B7CE5D40-BB9A-D8A1-A48D-576B778A2FAC}"/>
          </ac:cxnSpMkLst>
        </pc:cxnChg>
        <pc:cxnChg chg="mod">
          <ac:chgData name="rajuahmed1162021@gmail.com" userId="30f68a9591dbc57c" providerId="LiveId" clId="{00BE4585-A3E2-4A9B-9619-6B6751C3D109}" dt="2024-05-21T07:01:16.799" v="1467"/>
          <ac:cxnSpMkLst>
            <pc:docMk/>
            <pc:sldMk cId="826740710" sldId="1070"/>
            <ac:cxnSpMk id="16" creationId="{ECEFD9EB-DEBE-CA91-71E3-1D2B397003EE}"/>
          </ac:cxnSpMkLst>
        </pc:cxnChg>
        <pc:cxnChg chg="mod">
          <ac:chgData name="rajuahmed1162021@gmail.com" userId="30f68a9591dbc57c" providerId="LiveId" clId="{00BE4585-A3E2-4A9B-9619-6B6751C3D109}" dt="2024-05-21T07:01:16.799" v="1467"/>
          <ac:cxnSpMkLst>
            <pc:docMk/>
            <pc:sldMk cId="826740710" sldId="1070"/>
            <ac:cxnSpMk id="19" creationId="{31DDA250-3344-9732-6A5C-F66030DCF4FA}"/>
          </ac:cxnSpMkLst>
        </pc:cxnChg>
        <pc:cxnChg chg="mod">
          <ac:chgData name="rajuahmed1162021@gmail.com" userId="30f68a9591dbc57c" providerId="LiveId" clId="{00BE4585-A3E2-4A9B-9619-6B6751C3D109}" dt="2024-05-21T07:01:16.799" v="1467"/>
          <ac:cxnSpMkLst>
            <pc:docMk/>
            <pc:sldMk cId="826740710" sldId="1070"/>
            <ac:cxnSpMk id="20" creationId="{255F66A9-44BE-3640-BA65-1E94592DDE13}"/>
          </ac:cxnSpMkLst>
        </pc:cxnChg>
      </pc:sldChg>
      <pc:sldChg chg="add">
        <pc:chgData name="rajuahmed1162021@gmail.com" userId="30f68a9591dbc57c" providerId="LiveId" clId="{00BE4585-A3E2-4A9B-9619-6B6751C3D109}" dt="2024-05-21T08:45:39.731" v="1822"/>
        <pc:sldMkLst>
          <pc:docMk/>
          <pc:sldMk cId="2405580524" sldId="1071"/>
        </pc:sldMkLst>
      </pc:sldChg>
      <pc:sldChg chg="add">
        <pc:chgData name="rajuahmed1162021@gmail.com" userId="30f68a9591dbc57c" providerId="LiveId" clId="{00BE4585-A3E2-4A9B-9619-6B6751C3D109}" dt="2024-05-21T09:03:30.684" v="2144"/>
        <pc:sldMkLst>
          <pc:docMk/>
          <pc:sldMk cId="387309445" sldId="1072"/>
        </pc:sldMkLst>
      </pc:sldChg>
      <pc:sldChg chg="add">
        <pc:chgData name="rajuahmed1162021@gmail.com" userId="30f68a9591dbc57c" providerId="LiveId" clId="{00BE4585-A3E2-4A9B-9619-6B6751C3D109}" dt="2024-05-21T09:21:25.342" v="2598"/>
        <pc:sldMkLst>
          <pc:docMk/>
          <pc:sldMk cId="973729540" sldId="1073"/>
        </pc:sldMkLst>
      </pc:sldChg>
      <pc:sldChg chg="add">
        <pc:chgData name="rajuahmed1162021@gmail.com" userId="30f68a9591dbc57c" providerId="LiveId" clId="{00BE4585-A3E2-4A9B-9619-6B6751C3D109}" dt="2024-05-21T09:29:46.717" v="2718"/>
        <pc:sldMkLst>
          <pc:docMk/>
          <pc:sldMk cId="4164109936" sldId="1074"/>
        </pc:sldMkLst>
      </pc:sldChg>
      <pc:sldChg chg="add">
        <pc:chgData name="rajuahmed1162021@gmail.com" userId="30f68a9591dbc57c" providerId="LiveId" clId="{00BE4585-A3E2-4A9B-9619-6B6751C3D109}" dt="2024-05-21T09:37:27.901" v="2928"/>
        <pc:sldMkLst>
          <pc:docMk/>
          <pc:sldMk cId="2666296796" sldId="1075"/>
        </pc:sldMkLst>
      </pc:sldChg>
      <pc:sldMasterChg chg="modSldLayout">
        <pc:chgData name="rajuahmed1162021@gmail.com" userId="30f68a9591dbc57c" providerId="LiveId" clId="{00BE4585-A3E2-4A9B-9619-6B6751C3D109}" dt="2024-05-21T09:36:50.200" v="2926" actId="478"/>
        <pc:sldMasterMkLst>
          <pc:docMk/>
          <pc:sldMasterMk cId="695265991" sldId="2147483894"/>
        </pc:sldMasterMkLst>
        <pc:sldLayoutChg chg="addSp delSp modSp mod">
          <pc:chgData name="rajuahmed1162021@gmail.com" userId="30f68a9591dbc57c" providerId="LiveId" clId="{00BE4585-A3E2-4A9B-9619-6B6751C3D109}" dt="2024-05-21T09:36:50.200" v="2926" actId="478"/>
          <pc:sldLayoutMkLst>
            <pc:docMk/>
            <pc:sldMasterMk cId="695265991" sldId="2147483894"/>
            <pc:sldLayoutMk cId="887367803" sldId="2147484044"/>
          </pc:sldLayoutMkLst>
          <pc:spChg chg="add mod ord">
            <ac:chgData name="rajuahmed1162021@gmail.com" userId="30f68a9591dbc57c" providerId="LiveId" clId="{00BE4585-A3E2-4A9B-9619-6B6751C3D109}" dt="2024-05-21T09:36:48.461" v="2925" actId="167"/>
            <ac:spMkLst>
              <pc:docMk/>
              <pc:sldMasterMk cId="695265991" sldId="2147483894"/>
              <pc:sldLayoutMk cId="887367803" sldId="2147484044"/>
              <ac:spMk id="2" creationId="{0393A60F-83BB-6FDA-BAE8-E9EB276F8981}"/>
            </ac:spMkLst>
          </pc:spChg>
          <pc:spChg chg="del">
            <ac:chgData name="rajuahmed1162021@gmail.com" userId="30f68a9591dbc57c" providerId="LiveId" clId="{00BE4585-A3E2-4A9B-9619-6B6751C3D109}" dt="2024-05-21T09:20:29.698" v="2589" actId="21"/>
            <ac:spMkLst>
              <pc:docMk/>
              <pc:sldMasterMk cId="695265991" sldId="2147483894"/>
              <pc:sldLayoutMk cId="887367803" sldId="2147484044"/>
              <ac:spMk id="4" creationId="{4689C82E-7115-E728-1F0B-699AABABFA9E}"/>
            </ac:spMkLst>
          </pc:spChg>
          <pc:spChg chg="add mod ord">
            <ac:chgData name="rajuahmed1162021@gmail.com" userId="30f68a9591dbc57c" providerId="LiveId" clId="{00BE4585-A3E2-4A9B-9619-6B6751C3D109}" dt="2024-05-21T09:36:30.291" v="2918" actId="167"/>
            <ac:spMkLst>
              <pc:docMk/>
              <pc:sldMasterMk cId="695265991" sldId="2147483894"/>
              <pc:sldLayoutMk cId="887367803" sldId="2147484044"/>
              <ac:spMk id="7" creationId="{71816C11-EDDC-8D32-8941-6EA28B7A5105}"/>
            </ac:spMkLst>
          </pc:spChg>
          <pc:spChg chg="add del mod">
            <ac:chgData name="rajuahmed1162021@gmail.com" userId="30f68a9591dbc57c" providerId="LiveId" clId="{00BE4585-A3E2-4A9B-9619-6B6751C3D109}" dt="2024-05-21T09:36:50.200" v="2926" actId="478"/>
            <ac:spMkLst>
              <pc:docMk/>
              <pc:sldMasterMk cId="695265991" sldId="2147483894"/>
              <pc:sldLayoutMk cId="887367803" sldId="2147484044"/>
              <ac:spMk id="153" creationId="{5F39E4B5-E86E-18C5-DEE6-D8822B4FEBFA}"/>
            </ac:spMkLst>
          </pc:spChg>
          <pc:spChg chg="add del mod">
            <ac:chgData name="rajuahmed1162021@gmail.com" userId="30f68a9591dbc57c" providerId="LiveId" clId="{00BE4585-A3E2-4A9B-9619-6B6751C3D109}" dt="2024-05-21T09:36:31.992" v="2919" actId="478"/>
            <ac:spMkLst>
              <pc:docMk/>
              <pc:sldMasterMk cId="695265991" sldId="2147483894"/>
              <pc:sldLayoutMk cId="887367803" sldId="2147484044"/>
              <ac:spMk id="155" creationId="{85822087-6496-87ED-AFEA-CEC5B046CBD4}"/>
            </ac:spMkLst>
          </pc:spChg>
        </pc:sldLayoutChg>
        <pc:sldLayoutChg chg="delSp mod">
          <pc:chgData name="rajuahmed1162021@gmail.com" userId="30f68a9591dbc57c" providerId="LiveId" clId="{00BE4585-A3E2-4A9B-9619-6B6751C3D109}" dt="2024-05-21T09:36:14.282" v="2912" actId="21"/>
          <pc:sldLayoutMkLst>
            <pc:docMk/>
            <pc:sldMasterMk cId="695265991" sldId="2147483894"/>
            <pc:sldLayoutMk cId="4040083166" sldId="2147484070"/>
          </pc:sldLayoutMkLst>
          <pc:spChg chg="del">
            <ac:chgData name="rajuahmed1162021@gmail.com" userId="30f68a9591dbc57c" providerId="LiveId" clId="{00BE4585-A3E2-4A9B-9619-6B6751C3D109}" dt="2024-05-21T09:36:14.282" v="2912" actId="21"/>
            <ac:spMkLst>
              <pc:docMk/>
              <pc:sldMasterMk cId="695265991" sldId="2147483894"/>
              <pc:sldLayoutMk cId="4040083166" sldId="2147484070"/>
              <ac:spMk id="7" creationId="{71816C11-EDDC-8D32-8941-6EA28B7A5105}"/>
            </ac:spMkLst>
          </pc:spChg>
          <pc:spChg chg="del">
            <ac:chgData name="rajuahmed1162021@gmail.com" userId="30f68a9591dbc57c" providerId="LiveId" clId="{00BE4585-A3E2-4A9B-9619-6B6751C3D109}" dt="2024-05-21T09:36:12.507" v="2911" actId="478"/>
            <ac:spMkLst>
              <pc:docMk/>
              <pc:sldMasterMk cId="695265991" sldId="2147483894"/>
              <pc:sldLayoutMk cId="4040083166" sldId="2147484070"/>
              <ac:spMk id="8" creationId="{D750F9F5-0283-5BC2-E48D-B1BC0729C3CF}"/>
            </ac:spMkLst>
          </pc:spChg>
          <pc:spChg chg="del">
            <ac:chgData name="rajuahmed1162021@gmail.com" userId="30f68a9591dbc57c" providerId="LiveId" clId="{00BE4585-A3E2-4A9B-9619-6B6751C3D109}" dt="2024-05-21T09:36:12.507" v="2911" actId="478"/>
            <ac:spMkLst>
              <pc:docMk/>
              <pc:sldMasterMk cId="695265991" sldId="2147483894"/>
              <pc:sldLayoutMk cId="4040083166" sldId="2147484070"/>
              <ac:spMk id="9" creationId="{23FB6E0F-E5C4-55CA-ADE8-41D3DC0870A1}"/>
            </ac:spMkLst>
          </pc:spChg>
        </pc:sldLayoutChg>
        <pc:sldLayoutChg chg="addSp delSp modSp mod">
          <pc:chgData name="rajuahmed1162021@gmail.com" userId="30f68a9591dbc57c" providerId="LiveId" clId="{00BE4585-A3E2-4A9B-9619-6B6751C3D109}" dt="2024-05-21T09:02:14.616" v="2142" actId="478"/>
          <pc:sldLayoutMkLst>
            <pc:docMk/>
            <pc:sldMasterMk cId="695265991" sldId="2147483894"/>
            <pc:sldLayoutMk cId="3200319386" sldId="2147484074"/>
          </pc:sldLayoutMkLst>
          <pc:spChg chg="del">
            <ac:chgData name="rajuahmed1162021@gmail.com" userId="30f68a9591dbc57c" providerId="LiveId" clId="{00BE4585-A3E2-4A9B-9619-6B6751C3D109}" dt="2024-05-21T08:44:10.081" v="1807" actId="21"/>
            <ac:spMkLst>
              <pc:docMk/>
              <pc:sldMasterMk cId="695265991" sldId="2147483894"/>
              <pc:sldLayoutMk cId="3200319386" sldId="2147484074"/>
              <ac:spMk id="3" creationId="{0B2F245A-C77D-9948-A3C5-783C861AFF60}"/>
            </ac:spMkLst>
          </pc:spChg>
          <pc:spChg chg="add mod ord">
            <ac:chgData name="rajuahmed1162021@gmail.com" userId="30f68a9591dbc57c" providerId="LiveId" clId="{00BE4585-A3E2-4A9B-9619-6B6751C3D109}" dt="2024-05-21T09:02:12.962" v="2141" actId="167"/>
            <ac:spMkLst>
              <pc:docMk/>
              <pc:sldMasterMk cId="695265991" sldId="2147483894"/>
              <pc:sldLayoutMk cId="3200319386" sldId="2147484074"/>
              <ac:spMk id="6" creationId="{5ED7BCB7-E82D-0305-A9CF-865714BD72A7}"/>
            </ac:spMkLst>
          </pc:spChg>
          <pc:spChg chg="add del mod">
            <ac:chgData name="rajuahmed1162021@gmail.com" userId="30f68a9591dbc57c" providerId="LiveId" clId="{00BE4585-A3E2-4A9B-9619-6B6751C3D109}" dt="2024-05-21T09:02:14.616" v="2142" actId="478"/>
            <ac:spMkLst>
              <pc:docMk/>
              <pc:sldMasterMk cId="695265991" sldId="2147483894"/>
              <pc:sldLayoutMk cId="3200319386" sldId="2147484074"/>
              <ac:spMk id="90" creationId="{CA8F84A5-A524-5B8C-BDFA-E2A449DD54ED}"/>
            </ac:spMkLst>
          </pc:spChg>
        </pc:sldLayoutChg>
        <pc:sldLayoutChg chg="addSp delSp modSp mod">
          <pc:chgData name="rajuahmed1162021@gmail.com" userId="30f68a9591dbc57c" providerId="LiveId" clId="{00BE4585-A3E2-4A9B-9619-6B6751C3D109}" dt="2024-05-21T09:20:53.878" v="2596" actId="478"/>
          <pc:sldLayoutMkLst>
            <pc:docMk/>
            <pc:sldMasterMk cId="695265991" sldId="2147483894"/>
            <pc:sldLayoutMk cId="3148355330" sldId="2147484079"/>
          </pc:sldLayoutMkLst>
          <pc:spChg chg="del">
            <ac:chgData name="rajuahmed1162021@gmail.com" userId="30f68a9591dbc57c" providerId="LiveId" clId="{00BE4585-A3E2-4A9B-9619-6B6751C3D109}" dt="2024-05-21T09:01:51.237" v="2134" actId="478"/>
            <ac:spMkLst>
              <pc:docMk/>
              <pc:sldMasterMk cId="695265991" sldId="2147483894"/>
              <pc:sldLayoutMk cId="3148355330" sldId="2147484079"/>
              <ac:spMk id="2" creationId="{FFB71586-04C9-5989-0AE9-18F0F0A466A4}"/>
            </ac:spMkLst>
          </pc:spChg>
          <pc:spChg chg="add mod ord">
            <ac:chgData name="rajuahmed1162021@gmail.com" userId="30f68a9591dbc57c" providerId="LiveId" clId="{00BE4585-A3E2-4A9B-9619-6B6751C3D109}" dt="2024-05-21T09:20:52.116" v="2595" actId="167"/>
            <ac:spMkLst>
              <pc:docMk/>
              <pc:sldMasterMk cId="695265991" sldId="2147483894"/>
              <pc:sldLayoutMk cId="3148355330" sldId="2147484079"/>
              <ac:spMk id="3" creationId="{4689C82E-7115-E728-1F0B-699AABABFA9E}"/>
            </ac:spMkLst>
          </pc:spChg>
          <pc:spChg chg="del">
            <ac:chgData name="rajuahmed1162021@gmail.com" userId="30f68a9591dbc57c" providerId="LiveId" clId="{00BE4585-A3E2-4A9B-9619-6B6751C3D109}" dt="2024-05-21T09:01:51.237" v="2134" actId="478"/>
            <ac:spMkLst>
              <pc:docMk/>
              <pc:sldMasterMk cId="695265991" sldId="2147483894"/>
              <pc:sldLayoutMk cId="3148355330" sldId="2147484079"/>
              <ac:spMk id="4" creationId="{1D4F8BE6-3F28-E585-2967-F33F94742F81}"/>
            </ac:spMkLst>
          </pc:spChg>
          <pc:spChg chg="del">
            <ac:chgData name="rajuahmed1162021@gmail.com" userId="30f68a9591dbc57c" providerId="LiveId" clId="{00BE4585-A3E2-4A9B-9619-6B6751C3D109}" dt="2024-05-21T09:01:51.237" v="2134" actId="478"/>
            <ac:spMkLst>
              <pc:docMk/>
              <pc:sldMasterMk cId="695265991" sldId="2147483894"/>
              <pc:sldLayoutMk cId="3148355330" sldId="2147484079"/>
              <ac:spMk id="5" creationId="{8397AD4C-5241-E15D-8414-DE8AB0C37C70}"/>
            </ac:spMkLst>
          </pc:spChg>
          <pc:spChg chg="del">
            <ac:chgData name="rajuahmed1162021@gmail.com" userId="30f68a9591dbc57c" providerId="LiveId" clId="{00BE4585-A3E2-4A9B-9619-6B6751C3D109}" dt="2024-05-21T09:01:53.115" v="2135" actId="21"/>
            <ac:spMkLst>
              <pc:docMk/>
              <pc:sldMasterMk cId="695265991" sldId="2147483894"/>
              <pc:sldLayoutMk cId="3148355330" sldId="2147484079"/>
              <ac:spMk id="6" creationId="{5ED7BCB7-E82D-0305-A9CF-865714BD72A7}"/>
            </ac:spMkLst>
          </pc:spChg>
          <pc:spChg chg="add del mod">
            <ac:chgData name="rajuahmed1162021@gmail.com" userId="30f68a9591dbc57c" providerId="LiveId" clId="{00BE4585-A3E2-4A9B-9619-6B6751C3D109}" dt="2024-05-21T09:20:53.878" v="2596" actId="478"/>
            <ac:spMkLst>
              <pc:docMk/>
              <pc:sldMasterMk cId="695265991" sldId="2147483894"/>
              <pc:sldLayoutMk cId="3148355330" sldId="2147484079"/>
              <ac:spMk id="121" creationId="{7C8BD53A-67B9-198E-D90A-B3A868D898E0}"/>
            </ac:spMkLst>
          </pc:spChg>
        </pc:sldLayoutChg>
        <pc:sldLayoutChg chg="addSp delSp modSp mod">
          <pc:chgData name="rajuahmed1162021@gmail.com" userId="30f68a9591dbc57c" providerId="LiveId" clId="{00BE4585-A3E2-4A9B-9619-6B6751C3D109}" dt="2024-05-21T06:39:09.142" v="1095" actId="255"/>
          <pc:sldLayoutMkLst>
            <pc:docMk/>
            <pc:sldMasterMk cId="695265991" sldId="2147483894"/>
            <pc:sldLayoutMk cId="1179337320" sldId="2147484087"/>
          </pc:sldLayoutMkLst>
          <pc:spChg chg="add del">
            <ac:chgData name="rajuahmed1162021@gmail.com" userId="30f68a9591dbc57c" providerId="LiveId" clId="{00BE4585-A3E2-4A9B-9619-6B6751C3D109}" dt="2024-05-21T06:38:44.275" v="1091" actId="11529"/>
            <ac:spMkLst>
              <pc:docMk/>
              <pc:sldMasterMk cId="695265991" sldId="2147483894"/>
              <pc:sldLayoutMk cId="1179337320" sldId="2147484087"/>
              <ac:spMk id="2" creationId="{6DA9BA22-7F56-9C03-9C5E-445EDC6FB91F}"/>
            </ac:spMkLst>
          </pc:spChg>
          <pc:spChg chg="add del mod ord">
            <ac:chgData name="rajuahmed1162021@gmail.com" userId="30f68a9591dbc57c" providerId="LiveId" clId="{00BE4585-A3E2-4A9B-9619-6B6751C3D109}" dt="2024-05-21T06:38:49.571" v="1093"/>
            <ac:spMkLst>
              <pc:docMk/>
              <pc:sldMasterMk cId="695265991" sldId="2147483894"/>
              <pc:sldLayoutMk cId="1179337320" sldId="2147484087"/>
              <ac:spMk id="3" creationId="{0CB4D9E1-E245-8AFE-EE77-025B53913B46}"/>
            </ac:spMkLst>
          </pc:spChg>
          <pc:spChg chg="mod">
            <ac:chgData name="rajuahmed1162021@gmail.com" userId="30f68a9591dbc57c" providerId="LiveId" clId="{00BE4585-A3E2-4A9B-9619-6B6751C3D109}" dt="2024-05-21T06:39:09.142" v="1095" actId="255"/>
            <ac:spMkLst>
              <pc:docMk/>
              <pc:sldMasterMk cId="695265991" sldId="2147483894"/>
              <pc:sldLayoutMk cId="1179337320" sldId="2147484087"/>
              <ac:spMk id="4" creationId="{2656F58E-5C1A-DD57-D5E2-7B709ED1E197}"/>
            </ac:spMkLst>
          </pc:spChg>
          <pc:spChg chg="del">
            <ac:chgData name="rajuahmed1162021@gmail.com" userId="30f68a9591dbc57c" providerId="LiveId" clId="{00BE4585-A3E2-4A9B-9619-6B6751C3D109}" dt="2024-05-21T06:38:31.435" v="1089" actId="478"/>
            <ac:spMkLst>
              <pc:docMk/>
              <pc:sldMasterMk cId="695265991" sldId="2147483894"/>
              <pc:sldLayoutMk cId="1179337320" sldId="2147484087"/>
              <ac:spMk id="5" creationId="{BEA7AF77-FED6-C6B9-9C25-0E8E8A7C8AF0}"/>
            </ac:spMkLst>
          </pc:spChg>
          <pc:spChg chg="add del mod">
            <ac:chgData name="rajuahmed1162021@gmail.com" userId="30f68a9591dbc57c" providerId="LiveId" clId="{00BE4585-A3E2-4A9B-9619-6B6751C3D109}" dt="2024-05-21T06:38:49.571" v="1093"/>
            <ac:spMkLst>
              <pc:docMk/>
              <pc:sldMasterMk cId="695265991" sldId="2147483894"/>
              <pc:sldLayoutMk cId="1179337320" sldId="2147484087"/>
              <ac:spMk id="40" creationId="{4E44EAF1-B48D-31DA-85C7-238FAD7D2AF5}"/>
            </ac:spMkLst>
          </pc:spChg>
        </pc:sldLayoutChg>
        <pc:sldLayoutChg chg="addSp delSp modSp mod">
          <pc:chgData name="rajuahmed1162021@gmail.com" userId="30f68a9591dbc57c" providerId="LiveId" clId="{00BE4585-A3E2-4A9B-9619-6B6751C3D109}" dt="2024-05-21T08:44:53.501" v="1820" actId="255"/>
          <pc:sldLayoutMkLst>
            <pc:docMk/>
            <pc:sldMasterMk cId="695265991" sldId="2147483894"/>
            <pc:sldLayoutMk cId="4168916856" sldId="2147484088"/>
          </pc:sldLayoutMkLst>
          <pc:spChg chg="add mod ord">
            <ac:chgData name="rajuahmed1162021@gmail.com" userId="30f68a9591dbc57c" providerId="LiveId" clId="{00BE4585-A3E2-4A9B-9619-6B6751C3D109}" dt="2024-05-21T08:44:53.501" v="1820" actId="255"/>
            <ac:spMkLst>
              <pc:docMk/>
              <pc:sldMasterMk cId="695265991" sldId="2147483894"/>
              <pc:sldLayoutMk cId="4168916856" sldId="2147484088"/>
              <ac:spMk id="2" creationId="{401E4CA6-2EFB-5FAB-6BD8-2F599F5EB8F1}"/>
            </ac:spMkLst>
          </pc:spChg>
          <pc:spChg chg="add mod ord">
            <ac:chgData name="rajuahmed1162021@gmail.com" userId="30f68a9591dbc57c" providerId="LiveId" clId="{00BE4585-A3E2-4A9B-9619-6B6751C3D109}" dt="2024-05-21T08:44:53.501" v="1820" actId="255"/>
            <ac:spMkLst>
              <pc:docMk/>
              <pc:sldMasterMk cId="695265991" sldId="2147483894"/>
              <pc:sldLayoutMk cId="4168916856" sldId="2147484088"/>
              <ac:spMk id="3" creationId="{0B2F245A-C77D-9948-A3C5-783C861AFF60}"/>
            </ac:spMkLst>
          </pc:spChg>
          <pc:spChg chg="del">
            <ac:chgData name="rajuahmed1162021@gmail.com" userId="30f68a9591dbc57c" providerId="LiveId" clId="{00BE4585-A3E2-4A9B-9619-6B6751C3D109}" dt="2024-05-21T08:33:00.471" v="1540" actId="478"/>
            <ac:spMkLst>
              <pc:docMk/>
              <pc:sldMasterMk cId="695265991" sldId="2147483894"/>
              <pc:sldLayoutMk cId="4168916856" sldId="2147484088"/>
              <ac:spMk id="4" creationId="{0D35BBF5-9A8B-B364-A5F9-7F5691006A42}"/>
            </ac:spMkLst>
          </pc:spChg>
          <pc:spChg chg="add del mod">
            <ac:chgData name="rajuahmed1162021@gmail.com" userId="30f68a9591dbc57c" providerId="LiveId" clId="{00BE4585-A3E2-4A9B-9619-6B6751C3D109}" dt="2024-05-21T08:44:45.797" v="1819" actId="478"/>
            <ac:spMkLst>
              <pc:docMk/>
              <pc:sldMasterMk cId="695265991" sldId="2147483894"/>
              <pc:sldLayoutMk cId="4168916856" sldId="2147484088"/>
              <ac:spMk id="53" creationId="{0EE45599-0849-44E7-9A5E-162E82961DBE}"/>
            </ac:spMkLst>
          </pc:spChg>
          <pc:spChg chg="add del mod">
            <ac:chgData name="rajuahmed1162021@gmail.com" userId="30f68a9591dbc57c" providerId="LiveId" clId="{00BE4585-A3E2-4A9B-9619-6B6751C3D109}" dt="2024-05-21T08:44:27.062" v="1814" actId="478"/>
            <ac:spMkLst>
              <pc:docMk/>
              <pc:sldMasterMk cId="695265991" sldId="2147483894"/>
              <pc:sldLayoutMk cId="4168916856" sldId="2147484088"/>
              <ac:spMk id="56" creationId="{F8692721-A8C5-2AED-CD66-1DC464D38D30}"/>
            </ac:spMkLst>
          </pc:spChg>
        </pc:sldLayoutChg>
        <pc:sldLayoutChg chg="addSp delSp modSp mod">
          <pc:chgData name="rajuahmed1162021@gmail.com" userId="30f68a9591dbc57c" providerId="LiveId" clId="{00BE4585-A3E2-4A9B-9619-6B6751C3D109}" dt="2024-05-21T08:33:27.381" v="1544" actId="255"/>
          <pc:sldLayoutMkLst>
            <pc:docMk/>
            <pc:sldMasterMk cId="695265991" sldId="2147483894"/>
            <pc:sldLayoutMk cId="1170390134" sldId="2147484089"/>
          </pc:sldLayoutMkLst>
          <pc:spChg chg="add del">
            <ac:chgData name="rajuahmed1162021@gmail.com" userId="30f68a9591dbc57c" providerId="LiveId" clId="{00BE4585-A3E2-4A9B-9619-6B6751C3D109}" dt="2024-05-21T08:33:07.941" v="1541" actId="11529"/>
            <ac:spMkLst>
              <pc:docMk/>
              <pc:sldMasterMk cId="695265991" sldId="2147483894"/>
              <pc:sldLayoutMk cId="1170390134" sldId="2147484089"/>
              <ac:spMk id="2" creationId="{5F754517-1C95-D34B-0878-1A608335313B}"/>
            </ac:spMkLst>
          </pc:spChg>
          <pc:spChg chg="add del mod ord">
            <ac:chgData name="rajuahmed1162021@gmail.com" userId="30f68a9591dbc57c" providerId="LiveId" clId="{00BE4585-A3E2-4A9B-9619-6B6751C3D109}" dt="2024-05-21T08:33:18.710" v="1543"/>
            <ac:spMkLst>
              <pc:docMk/>
              <pc:sldMasterMk cId="695265991" sldId="2147483894"/>
              <pc:sldLayoutMk cId="1170390134" sldId="2147484089"/>
              <ac:spMk id="3" creationId="{377FF362-B2AC-5F88-7F57-6B9F5E9C9C7A}"/>
            </ac:spMkLst>
          </pc:spChg>
          <pc:spChg chg="mod">
            <ac:chgData name="rajuahmed1162021@gmail.com" userId="30f68a9591dbc57c" providerId="LiveId" clId="{00BE4585-A3E2-4A9B-9619-6B6751C3D109}" dt="2024-05-21T08:33:27.381" v="1544" actId="255"/>
            <ac:spMkLst>
              <pc:docMk/>
              <pc:sldMasterMk cId="695265991" sldId="2147483894"/>
              <pc:sldLayoutMk cId="1170390134" sldId="2147484089"/>
              <ac:spMk id="4" creationId="{CB0A8515-3F0C-0395-8F17-1CAF00900A69}"/>
            </ac:spMkLst>
          </pc:spChg>
          <pc:spChg chg="del">
            <ac:chgData name="rajuahmed1162021@gmail.com" userId="30f68a9591dbc57c" providerId="LiveId" clId="{00BE4585-A3E2-4A9B-9619-6B6751C3D109}" dt="2024-05-21T06:38:56.204" v="1094" actId="478"/>
            <ac:spMkLst>
              <pc:docMk/>
              <pc:sldMasterMk cId="695265991" sldId="2147483894"/>
              <pc:sldLayoutMk cId="1170390134" sldId="2147484089"/>
              <ac:spMk id="5" creationId="{BEA7AF77-FED6-C6B9-9C25-0E8E8A7C8AF0}"/>
            </ac:spMkLst>
          </pc:spChg>
          <pc:spChg chg="add del mod">
            <ac:chgData name="rajuahmed1162021@gmail.com" userId="30f68a9591dbc57c" providerId="LiveId" clId="{00BE4585-A3E2-4A9B-9619-6B6751C3D109}" dt="2024-05-21T08:33:18.710" v="1543"/>
            <ac:spMkLst>
              <pc:docMk/>
              <pc:sldMasterMk cId="695265991" sldId="2147483894"/>
              <pc:sldLayoutMk cId="1170390134" sldId="2147484089"/>
              <ac:spMk id="23" creationId="{554764E4-22F9-835C-E166-207D58E84B3F}"/>
            </ac:spMkLst>
          </pc:spChg>
        </pc:sldLayoutChg>
      </pc:sldMasterChg>
    </pc:docChg>
  </pc:docChgLst>
  <pc:docChgLst>
    <pc:chgData name="rajuahmed1162021@gmail.com" userId="30f68a9591dbc57c" providerId="LiveId" clId="{05F80F45-6380-4418-9404-4D6419EBE93E}"/>
    <pc:docChg chg="undo custSel addSld delSld modSld sldOrd modMainMaster">
      <pc:chgData name="rajuahmed1162021@gmail.com" userId="30f68a9591dbc57c" providerId="LiveId" clId="{05F80F45-6380-4418-9404-4D6419EBE93E}" dt="2024-05-20T09:36:48.457" v="14253" actId="478"/>
      <pc:docMkLst>
        <pc:docMk/>
      </pc:docMkLst>
      <pc:sldChg chg="addSp delSp modSp mod modClrScheme chgLayout">
        <pc:chgData name="rajuahmed1162021@gmail.com" userId="30f68a9591dbc57c" providerId="LiveId" clId="{05F80F45-6380-4418-9404-4D6419EBE93E}" dt="2024-05-20T09:32:49.273" v="14160" actId="21"/>
        <pc:sldMkLst>
          <pc:docMk/>
          <pc:sldMk cId="99452681" sldId="966"/>
        </pc:sldMkLst>
        <pc:spChg chg="del">
          <ac:chgData name="rajuahmed1162021@gmail.com" userId="30f68a9591dbc57c" providerId="LiveId" clId="{05F80F45-6380-4418-9404-4D6419EBE93E}" dt="2024-05-18T05:58:45.217" v="2965" actId="478"/>
          <ac:spMkLst>
            <pc:docMk/>
            <pc:sldMk cId="99452681" sldId="966"/>
            <ac:spMk id="2" creationId="{F3D4D5F6-BCDC-7E35-D10D-2D63CDA58CCD}"/>
          </ac:spMkLst>
        </pc:spChg>
        <pc:spChg chg="del">
          <ac:chgData name="rajuahmed1162021@gmail.com" userId="30f68a9591dbc57c" providerId="LiveId" clId="{05F80F45-6380-4418-9404-4D6419EBE93E}" dt="2024-05-18T05:58:45.217" v="2965" actId="478"/>
          <ac:spMkLst>
            <pc:docMk/>
            <pc:sldMk cId="99452681" sldId="966"/>
            <ac:spMk id="3" creationId="{A7F63052-A404-9B15-72FD-3FF4B5DF3F70}"/>
          </ac:spMkLst>
        </pc:spChg>
        <pc:spChg chg="add del mod">
          <ac:chgData name="rajuahmed1162021@gmail.com" userId="30f68a9591dbc57c" providerId="LiveId" clId="{05F80F45-6380-4418-9404-4D6419EBE93E}" dt="2024-05-20T09:32:49.273" v="14160" actId="21"/>
          <ac:spMkLst>
            <pc:docMk/>
            <pc:sldMk cId="99452681" sldId="966"/>
            <ac:spMk id="4" creationId="{35ADD267-0E1E-09AE-9F31-BA319D647E8E}"/>
          </ac:spMkLst>
        </pc:spChg>
        <pc:spChg chg="del">
          <ac:chgData name="rajuahmed1162021@gmail.com" userId="30f68a9591dbc57c" providerId="LiveId" clId="{05F80F45-6380-4418-9404-4D6419EBE93E}" dt="2024-05-18T05:58:45.217" v="2965" actId="478"/>
          <ac:spMkLst>
            <pc:docMk/>
            <pc:sldMk cId="99452681" sldId="966"/>
            <ac:spMk id="4" creationId="{6B1A6783-95BA-FA84-D1CB-B10F2C500555}"/>
          </ac:spMkLst>
        </pc:spChg>
        <pc:spChg chg="add mod">
          <ac:chgData name="rajuahmed1162021@gmail.com" userId="30f68a9591dbc57c" providerId="LiveId" clId="{05F80F45-6380-4418-9404-4D6419EBE93E}" dt="2024-05-20T09:32:46.398" v="14159" actId="1076"/>
          <ac:spMkLst>
            <pc:docMk/>
            <pc:sldMk cId="99452681" sldId="966"/>
            <ac:spMk id="10" creationId="{E241A197-4B16-7D7B-5FFF-4A8B5431EFDC}"/>
          </ac:spMkLst>
        </pc:spChg>
        <pc:spChg chg="add del mod">
          <ac:chgData name="rajuahmed1162021@gmail.com" userId="30f68a9591dbc57c" providerId="LiveId" clId="{05F80F45-6380-4418-9404-4D6419EBE93E}" dt="2024-05-18T06:23:48.688" v="3446" actId="478"/>
          <ac:spMkLst>
            <pc:docMk/>
            <pc:sldMk cId="99452681" sldId="966"/>
            <ac:spMk id="11" creationId="{0BFF93A2-E442-D4ED-BEAA-51102B937E49}"/>
          </ac:spMkLst>
        </pc:spChg>
        <pc:spChg chg="del">
          <ac:chgData name="rajuahmed1162021@gmail.com" userId="30f68a9591dbc57c" providerId="LiveId" clId="{05F80F45-6380-4418-9404-4D6419EBE93E}" dt="2024-05-18T05:58:39.443" v="2964" actId="478"/>
          <ac:spMkLst>
            <pc:docMk/>
            <pc:sldMk cId="99452681" sldId="966"/>
            <ac:spMk id="14" creationId="{2BF18A3F-5F7A-46EF-51AB-44DC4BFED733}"/>
          </ac:spMkLst>
        </pc:spChg>
        <pc:spChg chg="add mod">
          <ac:chgData name="rajuahmed1162021@gmail.com" userId="30f68a9591dbc57c" providerId="LiveId" clId="{05F80F45-6380-4418-9404-4D6419EBE93E}" dt="2024-05-20T03:48:58.961" v="11999" actId="207"/>
          <ac:spMkLst>
            <pc:docMk/>
            <pc:sldMk cId="99452681" sldId="966"/>
            <ac:spMk id="15" creationId="{EF4A40A6-4F7D-6230-E480-D059B0BCB70B}"/>
          </ac:spMkLst>
        </pc:spChg>
        <pc:spChg chg="add mod">
          <ac:chgData name="rajuahmed1162021@gmail.com" userId="30f68a9591dbc57c" providerId="LiveId" clId="{05F80F45-6380-4418-9404-4D6419EBE93E}" dt="2024-05-18T06:25:33.972" v="3500" actId="1038"/>
          <ac:spMkLst>
            <pc:docMk/>
            <pc:sldMk cId="99452681" sldId="966"/>
            <ac:spMk id="16" creationId="{62475C7B-AEC8-DA46-D9BD-134AE10E2C7C}"/>
          </ac:spMkLst>
        </pc:spChg>
        <pc:spChg chg="add mod">
          <ac:chgData name="rajuahmed1162021@gmail.com" userId="30f68a9591dbc57c" providerId="LiveId" clId="{05F80F45-6380-4418-9404-4D6419EBE93E}" dt="2024-05-20T03:49:04.203" v="12000" actId="207"/>
          <ac:spMkLst>
            <pc:docMk/>
            <pc:sldMk cId="99452681" sldId="966"/>
            <ac:spMk id="17" creationId="{7D8EFE5D-0485-1F24-AE12-9813A20D6037}"/>
          </ac:spMkLst>
        </pc:spChg>
        <pc:spChg chg="del">
          <ac:chgData name="rajuahmed1162021@gmail.com" userId="30f68a9591dbc57c" providerId="LiveId" clId="{05F80F45-6380-4418-9404-4D6419EBE93E}" dt="2024-05-18T05:58:39.443" v="2964" actId="478"/>
          <ac:spMkLst>
            <pc:docMk/>
            <pc:sldMk cId="99452681" sldId="966"/>
            <ac:spMk id="18" creationId="{3E8CB373-FE15-6246-E730-BB0329F8EFC5}"/>
          </ac:spMkLst>
        </pc:spChg>
        <pc:spChg chg="add mod">
          <ac:chgData name="rajuahmed1162021@gmail.com" userId="30f68a9591dbc57c" providerId="LiveId" clId="{05F80F45-6380-4418-9404-4D6419EBE93E}" dt="2024-05-18T06:25:33.972" v="3500" actId="1038"/>
          <ac:spMkLst>
            <pc:docMk/>
            <pc:sldMk cId="99452681" sldId="966"/>
            <ac:spMk id="19" creationId="{092AA849-E3F3-06C5-2372-4FCBB708F837}"/>
          </ac:spMkLst>
        </pc:spChg>
        <pc:spChg chg="del">
          <ac:chgData name="rajuahmed1162021@gmail.com" userId="30f68a9591dbc57c" providerId="LiveId" clId="{05F80F45-6380-4418-9404-4D6419EBE93E}" dt="2024-05-18T05:58:39.443" v="2964" actId="478"/>
          <ac:spMkLst>
            <pc:docMk/>
            <pc:sldMk cId="99452681" sldId="966"/>
            <ac:spMk id="21" creationId="{3DA9D9D9-7326-D406-5D48-E3223CA4D02B}"/>
          </ac:spMkLst>
        </pc:spChg>
        <pc:spChg chg="del">
          <ac:chgData name="rajuahmed1162021@gmail.com" userId="30f68a9591dbc57c" providerId="LiveId" clId="{05F80F45-6380-4418-9404-4D6419EBE93E}" dt="2024-05-18T05:58:39.443" v="2964" actId="478"/>
          <ac:spMkLst>
            <pc:docMk/>
            <pc:sldMk cId="99452681" sldId="966"/>
            <ac:spMk id="22" creationId="{F8FCABB0-20F9-54B0-105E-0BB8B12729EB}"/>
          </ac:spMkLst>
        </pc:spChg>
        <pc:spChg chg="mod topLvl">
          <ac:chgData name="rajuahmed1162021@gmail.com" userId="30f68a9591dbc57c" providerId="LiveId" clId="{05F80F45-6380-4418-9404-4D6419EBE93E}" dt="2024-05-20T08:46:35.319" v="13535" actId="165"/>
          <ac:spMkLst>
            <pc:docMk/>
            <pc:sldMk cId="99452681" sldId="966"/>
            <ac:spMk id="25" creationId="{E316314E-6B96-387B-0D38-5C64D0A3D7C6}"/>
          </ac:spMkLst>
        </pc:spChg>
        <pc:spChg chg="add del mod">
          <ac:chgData name="rajuahmed1162021@gmail.com" userId="30f68a9591dbc57c" providerId="LiveId" clId="{05F80F45-6380-4418-9404-4D6419EBE93E}" dt="2024-05-18T06:23:15.076" v="3435" actId="21"/>
          <ac:spMkLst>
            <pc:docMk/>
            <pc:sldMk cId="99452681" sldId="966"/>
            <ac:spMk id="26" creationId="{B9DDF1B4-2924-78AA-FF8F-42F3F1701217}"/>
          </ac:spMkLst>
        </pc:spChg>
        <pc:spChg chg="mod topLvl">
          <ac:chgData name="rajuahmed1162021@gmail.com" userId="30f68a9591dbc57c" providerId="LiveId" clId="{05F80F45-6380-4418-9404-4D6419EBE93E}" dt="2024-05-20T08:46:35.319" v="13535" actId="165"/>
          <ac:spMkLst>
            <pc:docMk/>
            <pc:sldMk cId="99452681" sldId="966"/>
            <ac:spMk id="27" creationId="{CD0CD7AA-3531-4E9B-1027-58D2223F040A}"/>
          </ac:spMkLst>
        </pc:spChg>
        <pc:spChg chg="del">
          <ac:chgData name="rajuahmed1162021@gmail.com" userId="30f68a9591dbc57c" providerId="LiveId" clId="{05F80F45-6380-4418-9404-4D6419EBE93E}" dt="2024-05-18T05:58:39.443" v="2964" actId="478"/>
          <ac:spMkLst>
            <pc:docMk/>
            <pc:sldMk cId="99452681" sldId="966"/>
            <ac:spMk id="28" creationId="{6B529544-796A-A701-A933-B86B551227EB}"/>
          </ac:spMkLst>
        </pc:spChg>
        <pc:spChg chg="del">
          <ac:chgData name="rajuahmed1162021@gmail.com" userId="30f68a9591dbc57c" providerId="LiveId" clId="{05F80F45-6380-4418-9404-4D6419EBE93E}" dt="2024-05-18T05:58:39.443" v="2964" actId="478"/>
          <ac:spMkLst>
            <pc:docMk/>
            <pc:sldMk cId="99452681" sldId="966"/>
            <ac:spMk id="29" creationId="{A58295F5-B523-69D2-86BD-04EE34188357}"/>
          </ac:spMkLst>
        </pc:spChg>
        <pc:spChg chg="del">
          <ac:chgData name="rajuahmed1162021@gmail.com" userId="30f68a9591dbc57c" providerId="LiveId" clId="{05F80F45-6380-4418-9404-4D6419EBE93E}" dt="2024-05-18T05:58:39.443" v="2964" actId="478"/>
          <ac:spMkLst>
            <pc:docMk/>
            <pc:sldMk cId="99452681" sldId="966"/>
            <ac:spMk id="30" creationId="{AD23C968-BF09-E837-AB68-FBD0E068D9A1}"/>
          </ac:spMkLst>
        </pc:spChg>
        <pc:spChg chg="mod topLvl">
          <ac:chgData name="rajuahmed1162021@gmail.com" userId="30f68a9591dbc57c" providerId="LiveId" clId="{05F80F45-6380-4418-9404-4D6419EBE93E}" dt="2024-05-20T03:48:40.579" v="11996" actId="207"/>
          <ac:spMkLst>
            <pc:docMk/>
            <pc:sldMk cId="99452681" sldId="966"/>
            <ac:spMk id="31" creationId="{CA93D6A1-7C33-8E2D-66C3-123894FABC1B}"/>
          </ac:spMkLst>
        </pc:spChg>
        <pc:spChg chg="mod topLvl">
          <ac:chgData name="rajuahmed1162021@gmail.com" userId="30f68a9591dbc57c" providerId="LiveId" clId="{05F80F45-6380-4418-9404-4D6419EBE93E}" dt="2024-05-20T03:48:33.923" v="11995" actId="165"/>
          <ac:spMkLst>
            <pc:docMk/>
            <pc:sldMk cId="99452681" sldId="966"/>
            <ac:spMk id="32" creationId="{D7C229BE-D69D-C099-0C43-B6D8DA11E807}"/>
          </ac:spMkLst>
        </pc:spChg>
        <pc:spChg chg="add mod topLvl">
          <ac:chgData name="rajuahmed1162021@gmail.com" userId="30f68a9591dbc57c" providerId="LiveId" clId="{05F80F45-6380-4418-9404-4D6419EBE93E}" dt="2024-05-18T06:27:16.753" v="3537" actId="1035"/>
          <ac:spMkLst>
            <pc:docMk/>
            <pc:sldMk cId="99452681" sldId="966"/>
            <ac:spMk id="33" creationId="{6A945DAE-0D69-A24F-D3A3-DD246EF9AE90}"/>
          </ac:spMkLst>
        </pc:spChg>
        <pc:spChg chg="mod topLvl">
          <ac:chgData name="rajuahmed1162021@gmail.com" userId="30f68a9591dbc57c" providerId="LiveId" clId="{05F80F45-6380-4418-9404-4D6419EBE93E}" dt="2024-05-20T08:46:35.319" v="13535" actId="165"/>
          <ac:spMkLst>
            <pc:docMk/>
            <pc:sldMk cId="99452681" sldId="966"/>
            <ac:spMk id="37" creationId="{AE242872-0950-5FC3-611C-FB496ABAE938}"/>
          </ac:spMkLst>
        </pc:spChg>
        <pc:spChg chg="del">
          <ac:chgData name="rajuahmed1162021@gmail.com" userId="30f68a9591dbc57c" providerId="LiveId" clId="{05F80F45-6380-4418-9404-4D6419EBE93E}" dt="2024-05-18T05:58:39.443" v="2964" actId="478"/>
          <ac:spMkLst>
            <pc:docMk/>
            <pc:sldMk cId="99452681" sldId="966"/>
            <ac:spMk id="38" creationId="{81FAB74C-DD43-3916-3962-D4B5A989D0C2}"/>
          </ac:spMkLst>
        </pc:spChg>
        <pc:spChg chg="del">
          <ac:chgData name="rajuahmed1162021@gmail.com" userId="30f68a9591dbc57c" providerId="LiveId" clId="{05F80F45-6380-4418-9404-4D6419EBE93E}" dt="2024-05-18T05:58:39.443" v="2964" actId="478"/>
          <ac:spMkLst>
            <pc:docMk/>
            <pc:sldMk cId="99452681" sldId="966"/>
            <ac:spMk id="39" creationId="{56E006F3-CC55-64B1-A5F3-A22BAB5F92F3}"/>
          </ac:spMkLst>
        </pc:spChg>
        <pc:spChg chg="del">
          <ac:chgData name="rajuahmed1162021@gmail.com" userId="30f68a9591dbc57c" providerId="LiveId" clId="{05F80F45-6380-4418-9404-4D6419EBE93E}" dt="2024-05-18T05:58:39.443" v="2964" actId="478"/>
          <ac:spMkLst>
            <pc:docMk/>
            <pc:sldMk cId="99452681" sldId="966"/>
            <ac:spMk id="40" creationId="{7A6DAFDA-5A0D-6CD4-3026-821709F986B3}"/>
          </ac:spMkLst>
        </pc:spChg>
        <pc:spChg chg="mod topLvl">
          <ac:chgData name="rajuahmed1162021@gmail.com" userId="30f68a9591dbc57c" providerId="LiveId" clId="{05F80F45-6380-4418-9404-4D6419EBE93E}" dt="2024-05-20T08:46:35.319" v="13535" actId="165"/>
          <ac:spMkLst>
            <pc:docMk/>
            <pc:sldMk cId="99452681" sldId="966"/>
            <ac:spMk id="42" creationId="{D2117633-21AA-DB99-F8D0-4E5B1308588E}"/>
          </ac:spMkLst>
        </pc:spChg>
        <pc:spChg chg="del">
          <ac:chgData name="rajuahmed1162021@gmail.com" userId="30f68a9591dbc57c" providerId="LiveId" clId="{05F80F45-6380-4418-9404-4D6419EBE93E}" dt="2024-05-18T05:58:39.443" v="2964" actId="478"/>
          <ac:spMkLst>
            <pc:docMk/>
            <pc:sldMk cId="99452681" sldId="966"/>
            <ac:spMk id="43" creationId="{4E37664E-7EB2-F0F0-719C-983329674834}"/>
          </ac:spMkLst>
        </pc:spChg>
        <pc:spChg chg="mod topLvl">
          <ac:chgData name="rajuahmed1162021@gmail.com" userId="30f68a9591dbc57c" providerId="LiveId" clId="{05F80F45-6380-4418-9404-4D6419EBE93E}" dt="2024-05-20T03:48:44.941" v="11997" actId="207"/>
          <ac:spMkLst>
            <pc:docMk/>
            <pc:sldMk cId="99452681" sldId="966"/>
            <ac:spMk id="44" creationId="{B1477D9C-B3FC-B869-81FF-1F18EB1BFA87}"/>
          </ac:spMkLst>
        </pc:spChg>
        <pc:spChg chg="mod topLvl">
          <ac:chgData name="rajuahmed1162021@gmail.com" userId="30f68a9591dbc57c" providerId="LiveId" clId="{05F80F45-6380-4418-9404-4D6419EBE93E}" dt="2024-05-20T03:48:32.291" v="11994" actId="165"/>
          <ac:spMkLst>
            <pc:docMk/>
            <pc:sldMk cId="99452681" sldId="966"/>
            <ac:spMk id="45" creationId="{775BD282-8FC2-A464-FF01-1C9ED5A07F97}"/>
          </ac:spMkLst>
        </pc:spChg>
        <pc:spChg chg="del">
          <ac:chgData name="rajuahmed1162021@gmail.com" userId="30f68a9591dbc57c" providerId="LiveId" clId="{05F80F45-6380-4418-9404-4D6419EBE93E}" dt="2024-05-18T05:58:39.443" v="2964" actId="478"/>
          <ac:spMkLst>
            <pc:docMk/>
            <pc:sldMk cId="99452681" sldId="966"/>
            <ac:spMk id="47" creationId="{A7CD5714-EDCE-4358-F2CE-EBEA5EC4B173}"/>
          </ac:spMkLst>
        </pc:spChg>
        <pc:spChg chg="del">
          <ac:chgData name="rajuahmed1162021@gmail.com" userId="30f68a9591dbc57c" providerId="LiveId" clId="{05F80F45-6380-4418-9404-4D6419EBE93E}" dt="2024-05-18T05:58:39.443" v="2964" actId="478"/>
          <ac:spMkLst>
            <pc:docMk/>
            <pc:sldMk cId="99452681" sldId="966"/>
            <ac:spMk id="48" creationId="{7BAF2742-2CFE-641E-38F8-A722BA3B378A}"/>
          </ac:spMkLst>
        </pc:spChg>
        <pc:spChg chg="mod topLvl">
          <ac:chgData name="rajuahmed1162021@gmail.com" userId="30f68a9591dbc57c" providerId="LiveId" clId="{05F80F45-6380-4418-9404-4D6419EBE93E}" dt="2024-05-20T03:48:29.268" v="11993" actId="165"/>
          <ac:spMkLst>
            <pc:docMk/>
            <pc:sldMk cId="99452681" sldId="966"/>
            <ac:spMk id="52" creationId="{4C462765-2C53-1164-D3F7-06F6CEA36A26}"/>
          </ac:spMkLst>
        </pc:spChg>
        <pc:spChg chg="mod topLvl">
          <ac:chgData name="rajuahmed1162021@gmail.com" userId="30f68a9591dbc57c" providerId="LiveId" clId="{05F80F45-6380-4418-9404-4D6419EBE93E}" dt="2024-05-20T03:48:29.268" v="11993" actId="165"/>
          <ac:spMkLst>
            <pc:docMk/>
            <pc:sldMk cId="99452681" sldId="966"/>
            <ac:spMk id="53" creationId="{C0F1FED9-58C2-7D1B-EFDE-608901BAF4F2}"/>
          </ac:spMkLst>
        </pc:spChg>
        <pc:spChg chg="mod topLvl">
          <ac:chgData name="rajuahmed1162021@gmail.com" userId="30f68a9591dbc57c" providerId="LiveId" clId="{05F80F45-6380-4418-9404-4D6419EBE93E}" dt="2024-05-20T03:48:48.887" v="11998" actId="207"/>
          <ac:spMkLst>
            <pc:docMk/>
            <pc:sldMk cId="99452681" sldId="966"/>
            <ac:spMk id="54" creationId="{BF0B4575-63BE-891B-14EC-0BBB10C227DE}"/>
          </ac:spMkLst>
        </pc:spChg>
        <pc:spChg chg="del">
          <ac:chgData name="rajuahmed1162021@gmail.com" userId="30f68a9591dbc57c" providerId="LiveId" clId="{05F80F45-6380-4418-9404-4D6419EBE93E}" dt="2024-05-18T05:58:45.217" v="2965" actId="478"/>
          <ac:spMkLst>
            <pc:docMk/>
            <pc:sldMk cId="99452681" sldId="966"/>
            <ac:spMk id="55" creationId="{31BFA508-0102-BB49-46A5-DDDDEF6D1428}"/>
          </ac:spMkLst>
        </pc:spChg>
        <pc:spChg chg="mod topLvl">
          <ac:chgData name="rajuahmed1162021@gmail.com" userId="30f68a9591dbc57c" providerId="LiveId" clId="{05F80F45-6380-4418-9404-4D6419EBE93E}" dt="2024-05-20T03:48:29.268" v="11993" actId="165"/>
          <ac:spMkLst>
            <pc:docMk/>
            <pc:sldMk cId="99452681" sldId="966"/>
            <ac:spMk id="56" creationId="{861355CD-9A29-E1CF-9263-33D46874C9A4}"/>
          </ac:spMkLst>
        </pc:spChg>
        <pc:spChg chg="add del mod ord">
          <ac:chgData name="rajuahmed1162021@gmail.com" userId="30f68a9591dbc57c" providerId="LiveId" clId="{05F80F45-6380-4418-9404-4D6419EBE93E}" dt="2024-05-20T03:48:07.249" v="11990" actId="478"/>
          <ac:spMkLst>
            <pc:docMk/>
            <pc:sldMk cId="99452681" sldId="966"/>
            <ac:spMk id="58" creationId="{AA7A619A-83C0-0D6A-A068-C600B9CE4AB5}"/>
          </ac:spMkLst>
        </pc:spChg>
        <pc:spChg chg="add del mod ord">
          <ac:chgData name="rajuahmed1162021@gmail.com" userId="30f68a9591dbc57c" providerId="LiveId" clId="{05F80F45-6380-4418-9404-4D6419EBE93E}" dt="2024-05-20T03:48:07.249" v="11990" actId="478"/>
          <ac:spMkLst>
            <pc:docMk/>
            <pc:sldMk cId="99452681" sldId="966"/>
            <ac:spMk id="59" creationId="{1F3DDFCB-49CA-7785-B020-8BD776E4FCE6}"/>
          </ac:spMkLst>
        </pc:spChg>
        <pc:spChg chg="del">
          <ac:chgData name="rajuahmed1162021@gmail.com" userId="30f68a9591dbc57c" providerId="LiveId" clId="{05F80F45-6380-4418-9404-4D6419EBE93E}" dt="2024-05-18T05:58:39.443" v="2964" actId="478"/>
          <ac:spMkLst>
            <pc:docMk/>
            <pc:sldMk cId="99452681" sldId="966"/>
            <ac:spMk id="362" creationId="{11E8745A-05CD-58EB-0D06-A2A777C90FEB}"/>
          </ac:spMkLst>
        </pc:spChg>
        <pc:spChg chg="del">
          <ac:chgData name="rajuahmed1162021@gmail.com" userId="30f68a9591dbc57c" providerId="LiveId" clId="{05F80F45-6380-4418-9404-4D6419EBE93E}" dt="2024-05-18T05:58:39.443" v="2964" actId="478"/>
          <ac:spMkLst>
            <pc:docMk/>
            <pc:sldMk cId="99452681" sldId="966"/>
            <ac:spMk id="363" creationId="{F9039B62-CE4C-0CFF-12AE-9AA52EF926A7}"/>
          </ac:spMkLst>
        </pc:spChg>
        <pc:spChg chg="del">
          <ac:chgData name="rajuahmed1162021@gmail.com" userId="30f68a9591dbc57c" providerId="LiveId" clId="{05F80F45-6380-4418-9404-4D6419EBE93E}" dt="2024-05-18T05:58:39.443" v="2964" actId="478"/>
          <ac:spMkLst>
            <pc:docMk/>
            <pc:sldMk cId="99452681" sldId="966"/>
            <ac:spMk id="364" creationId="{C53B700B-84CD-05CA-79F7-FE6D9EB910C6}"/>
          </ac:spMkLst>
        </pc:spChg>
        <pc:spChg chg="del">
          <ac:chgData name="rajuahmed1162021@gmail.com" userId="30f68a9591dbc57c" providerId="LiveId" clId="{05F80F45-6380-4418-9404-4D6419EBE93E}" dt="2024-05-18T05:58:39.443" v="2964" actId="478"/>
          <ac:spMkLst>
            <pc:docMk/>
            <pc:sldMk cId="99452681" sldId="966"/>
            <ac:spMk id="365" creationId="{A15116D3-77B7-578B-1F46-B19AA4191874}"/>
          </ac:spMkLst>
        </pc:spChg>
        <pc:spChg chg="del">
          <ac:chgData name="rajuahmed1162021@gmail.com" userId="30f68a9591dbc57c" providerId="LiveId" clId="{05F80F45-6380-4418-9404-4D6419EBE93E}" dt="2024-05-18T05:58:39.443" v="2964" actId="478"/>
          <ac:spMkLst>
            <pc:docMk/>
            <pc:sldMk cId="99452681" sldId="966"/>
            <ac:spMk id="366" creationId="{F92B30BE-5DB8-F092-A5F1-2742484119A1}"/>
          </ac:spMkLst>
        </pc:spChg>
        <pc:spChg chg="del">
          <ac:chgData name="rajuahmed1162021@gmail.com" userId="30f68a9591dbc57c" providerId="LiveId" clId="{05F80F45-6380-4418-9404-4D6419EBE93E}" dt="2024-05-18T05:58:39.443" v="2964" actId="478"/>
          <ac:spMkLst>
            <pc:docMk/>
            <pc:sldMk cId="99452681" sldId="966"/>
            <ac:spMk id="367" creationId="{B66B10D5-D238-0F7D-0114-DFD606540F2C}"/>
          </ac:spMkLst>
        </pc:spChg>
        <pc:grpChg chg="add del mod">
          <ac:chgData name="rajuahmed1162021@gmail.com" userId="30f68a9591dbc57c" providerId="LiveId" clId="{05F80F45-6380-4418-9404-4D6419EBE93E}" dt="2024-05-18T06:25:51.312" v="3510" actId="478"/>
          <ac:grpSpMkLst>
            <pc:docMk/>
            <pc:sldMk cId="99452681" sldId="966"/>
            <ac:grpSpMk id="5" creationId="{CDC55A13-2B29-B3AA-BE01-02DE3A935D46}"/>
          </ac:grpSpMkLst>
        </pc:grpChg>
        <pc:grpChg chg="add del mod topLvl">
          <ac:chgData name="rajuahmed1162021@gmail.com" userId="30f68a9591dbc57c" providerId="LiveId" clId="{05F80F45-6380-4418-9404-4D6419EBE93E}" dt="2024-05-20T03:48:28.643" v="11992" actId="165"/>
          <ac:grpSpMkLst>
            <pc:docMk/>
            <pc:sldMk cId="99452681" sldId="966"/>
            <ac:grpSpMk id="20" creationId="{F97ECDFD-3230-54BD-778A-5CBC37ADC623}"/>
          </ac:grpSpMkLst>
        </pc:grpChg>
        <pc:grpChg chg="del mod topLvl">
          <ac:chgData name="rajuahmed1162021@gmail.com" userId="30f68a9591dbc57c" providerId="LiveId" clId="{05F80F45-6380-4418-9404-4D6419EBE93E}" dt="2024-05-20T03:48:33.923" v="11995" actId="165"/>
          <ac:grpSpMkLst>
            <pc:docMk/>
            <pc:sldMk cId="99452681" sldId="966"/>
            <ac:grpSpMk id="23" creationId="{CFF11AF2-C436-6572-14D1-9370F33E3F44}"/>
          </ac:grpSpMkLst>
        </pc:grpChg>
        <pc:grpChg chg="del mod topLvl">
          <ac:chgData name="rajuahmed1162021@gmail.com" userId="30f68a9591dbc57c" providerId="LiveId" clId="{05F80F45-6380-4418-9404-4D6419EBE93E}" dt="2024-05-20T08:46:35.319" v="13535" actId="165"/>
          <ac:grpSpMkLst>
            <pc:docMk/>
            <pc:sldMk cId="99452681" sldId="966"/>
            <ac:grpSpMk id="24" creationId="{351F1A10-F12C-AE7C-1B15-4388E64A59C6}"/>
          </ac:grpSpMkLst>
        </pc:grpChg>
        <pc:grpChg chg="add del mod topLvl">
          <ac:chgData name="rajuahmed1162021@gmail.com" userId="30f68a9591dbc57c" providerId="LiveId" clId="{05F80F45-6380-4418-9404-4D6419EBE93E}" dt="2024-05-20T03:48:28.643" v="11992" actId="165"/>
          <ac:grpSpMkLst>
            <pc:docMk/>
            <pc:sldMk cId="99452681" sldId="966"/>
            <ac:grpSpMk id="34" creationId="{FDD0D86F-D9CD-387D-6731-F1366F92EF5F}"/>
          </ac:grpSpMkLst>
        </pc:grpChg>
        <pc:grpChg chg="del mod topLvl">
          <ac:chgData name="rajuahmed1162021@gmail.com" userId="30f68a9591dbc57c" providerId="LiveId" clId="{05F80F45-6380-4418-9404-4D6419EBE93E}" dt="2024-05-20T03:48:32.291" v="11994" actId="165"/>
          <ac:grpSpMkLst>
            <pc:docMk/>
            <pc:sldMk cId="99452681" sldId="966"/>
            <ac:grpSpMk id="35" creationId="{75E90306-84BA-1B10-CD89-EC6E41B6BAA1}"/>
          </ac:grpSpMkLst>
        </pc:grpChg>
        <pc:grpChg chg="del mod topLvl">
          <ac:chgData name="rajuahmed1162021@gmail.com" userId="30f68a9591dbc57c" providerId="LiveId" clId="{05F80F45-6380-4418-9404-4D6419EBE93E}" dt="2024-05-20T08:46:35.319" v="13535" actId="165"/>
          <ac:grpSpMkLst>
            <pc:docMk/>
            <pc:sldMk cId="99452681" sldId="966"/>
            <ac:grpSpMk id="36" creationId="{CEBEA72E-F304-D051-11DF-D473CBD0441A}"/>
          </ac:grpSpMkLst>
        </pc:grpChg>
        <pc:grpChg chg="add del mod topLvl">
          <ac:chgData name="rajuahmed1162021@gmail.com" userId="30f68a9591dbc57c" providerId="LiveId" clId="{05F80F45-6380-4418-9404-4D6419EBE93E}" dt="2024-05-20T03:48:28.643" v="11992" actId="165"/>
          <ac:grpSpMkLst>
            <pc:docMk/>
            <pc:sldMk cId="99452681" sldId="966"/>
            <ac:grpSpMk id="46" creationId="{6EF69C0F-A384-B253-F055-EA6EE48196A5}"/>
          </ac:grpSpMkLst>
        </pc:grpChg>
        <pc:grpChg chg="del mod topLvl">
          <ac:chgData name="rajuahmed1162021@gmail.com" userId="30f68a9591dbc57c" providerId="LiveId" clId="{05F80F45-6380-4418-9404-4D6419EBE93E}" dt="2024-05-20T03:48:29.268" v="11993" actId="165"/>
          <ac:grpSpMkLst>
            <pc:docMk/>
            <pc:sldMk cId="99452681" sldId="966"/>
            <ac:grpSpMk id="49" creationId="{84285079-07D3-C3A8-3A2E-692139143FAA}"/>
          </ac:grpSpMkLst>
        </pc:grpChg>
        <pc:grpChg chg="del mod topLvl">
          <ac:chgData name="rajuahmed1162021@gmail.com" userId="30f68a9591dbc57c" providerId="LiveId" clId="{05F80F45-6380-4418-9404-4D6419EBE93E}" dt="2024-05-20T03:48:29.268" v="11993" actId="165"/>
          <ac:grpSpMkLst>
            <pc:docMk/>
            <pc:sldMk cId="99452681" sldId="966"/>
            <ac:grpSpMk id="50" creationId="{E1E1A8CE-AF6E-6C3D-5577-F8D55CE80FBA}"/>
          </ac:grpSpMkLst>
        </pc:grpChg>
        <pc:grpChg chg="add del mod">
          <ac:chgData name="rajuahmed1162021@gmail.com" userId="30f68a9591dbc57c" providerId="LiveId" clId="{05F80F45-6380-4418-9404-4D6419EBE93E}" dt="2024-05-18T06:25:45.939" v="3509" actId="165"/>
          <ac:grpSpMkLst>
            <pc:docMk/>
            <pc:sldMk cId="99452681" sldId="966"/>
            <ac:grpSpMk id="57" creationId="{6C786969-64E5-5884-AA83-ECC88174D06A}"/>
          </ac:grpSpMkLst>
        </pc:grpChg>
        <pc:picChg chg="add mod">
          <ac:chgData name="rajuahmed1162021@gmail.com" userId="30f68a9591dbc57c" providerId="LiveId" clId="{05F80F45-6380-4418-9404-4D6419EBE93E}" dt="2024-05-20T03:50:24.644" v="12023"/>
          <ac:picMkLst>
            <pc:docMk/>
            <pc:sldMk cId="99452681" sldId="966"/>
            <ac:picMk id="2" creationId="{7F60804D-4EDB-D0DC-6D25-A483226E33B3}"/>
          </ac:picMkLst>
        </pc:picChg>
        <pc:picChg chg="add mod">
          <ac:chgData name="rajuahmed1162021@gmail.com" userId="30f68a9591dbc57c" providerId="LiveId" clId="{05F80F45-6380-4418-9404-4D6419EBE93E}" dt="2024-05-20T03:50:09.195" v="12022"/>
          <ac:picMkLst>
            <pc:docMk/>
            <pc:sldMk cId="99452681" sldId="966"/>
            <ac:picMk id="3" creationId="{F36850E2-9572-7208-9AC0-0D8EB117D645}"/>
          </ac:picMkLst>
        </pc:picChg>
        <pc:picChg chg="add del mod">
          <ac:chgData name="rajuahmed1162021@gmail.com" userId="30f68a9591dbc57c" providerId="LiveId" clId="{05F80F45-6380-4418-9404-4D6419EBE93E}" dt="2024-05-20T03:48:04.374" v="11989" actId="21"/>
          <ac:picMkLst>
            <pc:docMk/>
            <pc:sldMk cId="99452681" sldId="966"/>
            <ac:picMk id="12" creationId="{7F60804D-4EDB-D0DC-6D25-A483226E33B3}"/>
          </ac:picMkLst>
        </pc:picChg>
        <pc:picChg chg="add del mod">
          <ac:chgData name="rajuahmed1162021@gmail.com" userId="30f68a9591dbc57c" providerId="LiveId" clId="{05F80F45-6380-4418-9404-4D6419EBE93E}" dt="2024-05-20T03:48:04.374" v="11989" actId="21"/>
          <ac:picMkLst>
            <pc:docMk/>
            <pc:sldMk cId="99452681" sldId="966"/>
            <ac:picMk id="13" creationId="{F36850E2-9572-7208-9AC0-0D8EB117D645}"/>
          </ac:picMkLst>
        </pc:picChg>
        <pc:picChg chg="del">
          <ac:chgData name="rajuahmed1162021@gmail.com" userId="30f68a9591dbc57c" providerId="LiveId" clId="{05F80F45-6380-4418-9404-4D6419EBE93E}" dt="2024-05-18T05:58:39.443" v="2964" actId="478"/>
          <ac:picMkLst>
            <pc:docMk/>
            <pc:sldMk cId="99452681" sldId="966"/>
            <ac:picMk id="41" creationId="{7FDF4ED8-F899-5EAE-8B7B-F91B1C6D84D2}"/>
          </ac:picMkLst>
        </pc:picChg>
        <pc:picChg chg="del">
          <ac:chgData name="rajuahmed1162021@gmail.com" userId="30f68a9591dbc57c" providerId="LiveId" clId="{05F80F45-6380-4418-9404-4D6419EBE93E}" dt="2024-05-18T05:58:39.443" v="2964" actId="478"/>
          <ac:picMkLst>
            <pc:docMk/>
            <pc:sldMk cId="99452681" sldId="966"/>
            <ac:picMk id="51" creationId="{BFF98BFD-94FC-F0DA-0D0C-2E708BBF1D09}"/>
          </ac:picMkLst>
        </pc:picChg>
        <pc:cxnChg chg="add del mod">
          <ac:chgData name="rajuahmed1162021@gmail.com" userId="30f68a9591dbc57c" providerId="LiveId" clId="{05F80F45-6380-4418-9404-4D6419EBE93E}" dt="2024-05-20T03:49:37.108" v="12021" actId="478"/>
          <ac:cxnSpMkLst>
            <pc:docMk/>
            <pc:sldMk cId="99452681" sldId="966"/>
            <ac:cxnSpMk id="5" creationId="{AAE3B679-27A3-A564-C76B-9ECAB3B94595}"/>
          </ac:cxnSpMkLst>
        </pc:cxnChg>
        <pc:cxnChg chg="mod">
          <ac:chgData name="rajuahmed1162021@gmail.com" userId="30f68a9591dbc57c" providerId="LiveId" clId="{05F80F45-6380-4418-9404-4D6419EBE93E}" dt="2024-05-16T11:37:10.273" v="897"/>
          <ac:cxnSpMkLst>
            <pc:docMk/>
            <pc:sldMk cId="99452681" sldId="966"/>
            <ac:cxnSpMk id="6" creationId="{608E09C0-D1FE-B7B1-E191-1E9E24162968}"/>
          </ac:cxnSpMkLst>
        </pc:cxnChg>
        <pc:cxnChg chg="mod">
          <ac:chgData name="rajuahmed1162021@gmail.com" userId="30f68a9591dbc57c" providerId="LiveId" clId="{05F80F45-6380-4418-9404-4D6419EBE93E}" dt="2024-05-16T11:37:10.273" v="897"/>
          <ac:cxnSpMkLst>
            <pc:docMk/>
            <pc:sldMk cId="99452681" sldId="966"/>
            <ac:cxnSpMk id="7" creationId="{61A3AAF5-893D-D362-4114-D41C99237D17}"/>
          </ac:cxnSpMkLst>
        </pc:cxnChg>
        <pc:cxnChg chg="mod">
          <ac:chgData name="rajuahmed1162021@gmail.com" userId="30f68a9591dbc57c" providerId="LiveId" clId="{05F80F45-6380-4418-9404-4D6419EBE93E}" dt="2024-05-16T11:37:10.273" v="897"/>
          <ac:cxnSpMkLst>
            <pc:docMk/>
            <pc:sldMk cId="99452681" sldId="966"/>
            <ac:cxnSpMk id="8" creationId="{3532188D-A580-11AA-325B-2A541B77D1E6}"/>
          </ac:cxnSpMkLst>
        </pc:cxnChg>
        <pc:cxnChg chg="mod">
          <ac:chgData name="rajuahmed1162021@gmail.com" userId="30f68a9591dbc57c" providerId="LiveId" clId="{05F80F45-6380-4418-9404-4D6419EBE93E}" dt="2024-05-16T11:37:10.273" v="897"/>
          <ac:cxnSpMkLst>
            <pc:docMk/>
            <pc:sldMk cId="99452681" sldId="966"/>
            <ac:cxnSpMk id="9" creationId="{1E5F138C-E9FF-7111-1A66-6BB5E173E8D2}"/>
          </ac:cxnSpMkLst>
        </pc:cxnChg>
        <pc:cxnChg chg="add del mod">
          <ac:chgData name="rajuahmed1162021@gmail.com" userId="30f68a9591dbc57c" providerId="LiveId" clId="{05F80F45-6380-4418-9404-4D6419EBE93E}" dt="2024-05-18T06:27:21.200" v="3538" actId="478"/>
          <ac:cxnSpMkLst>
            <pc:docMk/>
            <pc:sldMk cId="99452681" sldId="966"/>
            <ac:cxnSpMk id="61" creationId="{3A789EF3-E74E-A3ED-5211-C620D2F4791C}"/>
          </ac:cxnSpMkLst>
        </pc:cxnChg>
      </pc:sldChg>
      <pc:sldChg chg="addSp delSp modSp mod modClrScheme chgLayout">
        <pc:chgData name="rajuahmed1162021@gmail.com" userId="30f68a9591dbc57c" providerId="LiveId" clId="{05F80F45-6380-4418-9404-4D6419EBE93E}" dt="2024-05-20T09:33:45.527" v="14174" actId="21"/>
        <pc:sldMkLst>
          <pc:docMk/>
          <pc:sldMk cId="2691469454" sldId="967"/>
        </pc:sldMkLst>
        <pc:spChg chg="add del mod">
          <ac:chgData name="rajuahmed1162021@gmail.com" userId="30f68a9591dbc57c" providerId="LiveId" clId="{05F80F45-6380-4418-9404-4D6419EBE93E}" dt="2024-05-20T09:33:45.527" v="14174" actId="21"/>
          <ac:spMkLst>
            <pc:docMk/>
            <pc:sldMk cId="2691469454" sldId="967"/>
            <ac:spMk id="2" creationId="{35ADD267-0E1E-09AE-9F31-BA319D647E8E}"/>
          </ac:spMkLst>
        </pc:spChg>
        <pc:spChg chg="del mod">
          <ac:chgData name="rajuahmed1162021@gmail.com" userId="30f68a9591dbc57c" providerId="LiveId" clId="{05F80F45-6380-4418-9404-4D6419EBE93E}" dt="2024-05-18T04:49:14.461" v="1551" actId="478"/>
          <ac:spMkLst>
            <pc:docMk/>
            <pc:sldMk cId="2691469454" sldId="967"/>
            <ac:spMk id="2" creationId="{DE7313A4-0FCC-1212-1326-02AEDA227512}"/>
          </ac:spMkLst>
        </pc:spChg>
        <pc:spChg chg="mod">
          <ac:chgData name="rajuahmed1162021@gmail.com" userId="30f68a9591dbc57c" providerId="LiveId" clId="{05F80F45-6380-4418-9404-4D6419EBE93E}" dt="2024-05-18T04:49:30.367" v="1557" actId="164"/>
          <ac:spMkLst>
            <pc:docMk/>
            <pc:sldMk cId="2691469454" sldId="967"/>
            <ac:spMk id="3" creationId="{565BEF85-016B-CFCC-CFE6-0AC11CDC6C6B}"/>
          </ac:spMkLst>
        </pc:spChg>
        <pc:spChg chg="mod">
          <ac:chgData name="rajuahmed1162021@gmail.com" userId="30f68a9591dbc57c" providerId="LiveId" clId="{05F80F45-6380-4418-9404-4D6419EBE93E}" dt="2024-05-18T04:49:32.574" v="1558" actId="164"/>
          <ac:spMkLst>
            <pc:docMk/>
            <pc:sldMk cId="2691469454" sldId="967"/>
            <ac:spMk id="4" creationId="{107382E9-1CB9-0BDE-E78D-2D7E3C7D3263}"/>
          </ac:spMkLst>
        </pc:spChg>
        <pc:spChg chg="add del mod">
          <ac:chgData name="rajuahmed1162021@gmail.com" userId="30f68a9591dbc57c" providerId="LiveId" clId="{05F80F45-6380-4418-9404-4D6419EBE93E}" dt="2024-05-18T04:49:12.561" v="1550" actId="21"/>
          <ac:spMkLst>
            <pc:docMk/>
            <pc:sldMk cId="2691469454" sldId="967"/>
            <ac:spMk id="10" creationId="{6D8FC1A2-40B8-7AA3-DBF2-45FD609046E8}"/>
          </ac:spMkLst>
        </pc:spChg>
        <pc:spChg chg="add mod ord">
          <ac:chgData name="rajuahmed1162021@gmail.com" userId="30f68a9591dbc57c" providerId="LiveId" clId="{05F80F45-6380-4418-9404-4D6419EBE93E}" dt="2024-05-18T04:49:27.615" v="1556" actId="164"/>
          <ac:spMkLst>
            <pc:docMk/>
            <pc:sldMk cId="2691469454" sldId="967"/>
            <ac:spMk id="11" creationId="{6D8FC1A2-40B8-7AA3-DBF2-45FD609046E8}"/>
          </ac:spMkLst>
        </pc:spChg>
        <pc:spChg chg="add mod">
          <ac:chgData name="rajuahmed1162021@gmail.com" userId="30f68a9591dbc57c" providerId="LiveId" clId="{05F80F45-6380-4418-9404-4D6419EBE93E}" dt="2024-05-20T09:33:43.367" v="14173" actId="14100"/>
          <ac:spMkLst>
            <pc:docMk/>
            <pc:sldMk cId="2691469454" sldId="967"/>
            <ac:spMk id="20" creationId="{FF932ED7-DA89-48DA-AF01-9C080E670092}"/>
          </ac:spMkLst>
        </pc:spChg>
        <pc:spChg chg="add mod topLvl">
          <ac:chgData name="rajuahmed1162021@gmail.com" userId="30f68a9591dbc57c" providerId="LiveId" clId="{05F80F45-6380-4418-9404-4D6419EBE93E}" dt="2024-05-20T03:42:41.171" v="11949" actId="207"/>
          <ac:spMkLst>
            <pc:docMk/>
            <pc:sldMk cId="2691469454" sldId="967"/>
            <ac:spMk id="23" creationId="{F60BEFB7-002D-0B72-43B2-6D856EC2727A}"/>
          </ac:spMkLst>
        </pc:spChg>
        <pc:spChg chg="add mod topLvl">
          <ac:chgData name="rajuahmed1162021@gmail.com" userId="30f68a9591dbc57c" providerId="LiveId" clId="{05F80F45-6380-4418-9404-4D6419EBE93E}" dt="2024-05-20T03:42:45.883" v="11950" actId="207"/>
          <ac:spMkLst>
            <pc:docMk/>
            <pc:sldMk cId="2691469454" sldId="967"/>
            <ac:spMk id="24" creationId="{F5EB0090-3165-E0B2-079B-A65818B778D1}"/>
          </ac:spMkLst>
        </pc:spChg>
        <pc:spChg chg="add mod topLvl">
          <ac:chgData name="rajuahmed1162021@gmail.com" userId="30f68a9591dbc57c" providerId="LiveId" clId="{05F80F45-6380-4418-9404-4D6419EBE93E}" dt="2024-05-20T03:42:31.683" v="11948" actId="165"/>
          <ac:spMkLst>
            <pc:docMk/>
            <pc:sldMk cId="2691469454" sldId="967"/>
            <ac:spMk id="25" creationId="{26E98CD2-7E82-9D09-830D-D1C42907B948}"/>
          </ac:spMkLst>
        </pc:spChg>
        <pc:spChg chg="add del mod">
          <ac:chgData name="rajuahmed1162021@gmail.com" userId="30f68a9591dbc57c" providerId="LiveId" clId="{05F80F45-6380-4418-9404-4D6419EBE93E}" dt="2024-05-18T05:41:26.002" v="2537" actId="21"/>
          <ac:spMkLst>
            <pc:docMk/>
            <pc:sldMk cId="2691469454" sldId="967"/>
            <ac:spMk id="26" creationId="{B9DDF1B4-2924-78AA-FF8F-42F3F1701217}"/>
          </ac:spMkLst>
        </pc:spChg>
        <pc:spChg chg="add mod topLvl">
          <ac:chgData name="rajuahmed1162021@gmail.com" userId="30f68a9591dbc57c" providerId="LiveId" clId="{05F80F45-6380-4418-9404-4D6419EBE93E}" dt="2024-05-20T03:42:31.683" v="11948" actId="165"/>
          <ac:spMkLst>
            <pc:docMk/>
            <pc:sldMk cId="2691469454" sldId="967"/>
            <ac:spMk id="27" creationId="{0E21D6BC-8F92-1F2D-766B-D3DCAC9E1F19}"/>
          </ac:spMkLst>
        </pc:spChg>
        <pc:spChg chg="add mod topLvl">
          <ac:chgData name="rajuahmed1162021@gmail.com" userId="30f68a9591dbc57c" providerId="LiveId" clId="{05F80F45-6380-4418-9404-4D6419EBE93E}" dt="2024-05-18T05:44:09.146" v="2621" actId="164"/>
          <ac:spMkLst>
            <pc:docMk/>
            <pc:sldMk cId="2691469454" sldId="967"/>
            <ac:spMk id="33" creationId="{9897FFD8-BC48-2C2B-245F-1460FDA805A2}"/>
          </ac:spMkLst>
        </pc:spChg>
        <pc:spChg chg="add mod topLvl">
          <ac:chgData name="rajuahmed1162021@gmail.com" userId="30f68a9591dbc57c" providerId="LiveId" clId="{05F80F45-6380-4418-9404-4D6419EBE93E}" dt="2024-05-18T05:44:09.146" v="2621" actId="164"/>
          <ac:spMkLst>
            <pc:docMk/>
            <pc:sldMk cId="2691469454" sldId="967"/>
            <ac:spMk id="34" creationId="{5348509B-6145-262A-D892-78B91402199A}"/>
          </ac:spMkLst>
        </pc:spChg>
        <pc:spChg chg="add mod topLvl">
          <ac:chgData name="rajuahmed1162021@gmail.com" userId="30f68a9591dbc57c" providerId="LiveId" clId="{05F80F45-6380-4418-9404-4D6419EBE93E}" dt="2024-05-18T05:44:12.969" v="2622" actId="164"/>
          <ac:spMkLst>
            <pc:docMk/>
            <pc:sldMk cId="2691469454" sldId="967"/>
            <ac:spMk id="35" creationId="{943C5104-5AE5-4158-1A40-7A86B2E059E2}"/>
          </ac:spMkLst>
        </pc:spChg>
        <pc:spChg chg="add mod topLvl">
          <ac:chgData name="rajuahmed1162021@gmail.com" userId="30f68a9591dbc57c" providerId="LiveId" clId="{05F80F45-6380-4418-9404-4D6419EBE93E}" dt="2024-05-18T05:44:12.969" v="2622" actId="164"/>
          <ac:spMkLst>
            <pc:docMk/>
            <pc:sldMk cId="2691469454" sldId="967"/>
            <ac:spMk id="36" creationId="{A714F2CA-CE0D-23A1-01C2-9741BE0141CE}"/>
          </ac:spMkLst>
        </pc:spChg>
        <pc:spChg chg="add mod topLvl">
          <ac:chgData name="rajuahmed1162021@gmail.com" userId="30f68a9591dbc57c" providerId="LiveId" clId="{05F80F45-6380-4418-9404-4D6419EBE93E}" dt="2024-05-18T05:44:12.969" v="2622" actId="164"/>
          <ac:spMkLst>
            <pc:docMk/>
            <pc:sldMk cId="2691469454" sldId="967"/>
            <ac:spMk id="37" creationId="{7F75D5A4-346B-F0F6-BA37-F7D4A6B1BFDB}"/>
          </ac:spMkLst>
        </pc:spChg>
        <pc:spChg chg="add mod topLvl">
          <ac:chgData name="rajuahmed1162021@gmail.com" userId="30f68a9591dbc57c" providerId="LiveId" clId="{05F80F45-6380-4418-9404-4D6419EBE93E}" dt="2024-05-18T05:44:12.969" v="2622" actId="164"/>
          <ac:spMkLst>
            <pc:docMk/>
            <pc:sldMk cId="2691469454" sldId="967"/>
            <ac:spMk id="38" creationId="{22BCD47A-E111-71B8-013C-C13A60E97198}"/>
          </ac:spMkLst>
        </pc:spChg>
        <pc:spChg chg="del">
          <ac:chgData name="rajuahmed1162021@gmail.com" userId="30f68a9591dbc57c" providerId="LiveId" clId="{05F80F45-6380-4418-9404-4D6419EBE93E}" dt="2024-05-18T05:10:28.611" v="2017" actId="478"/>
          <ac:spMkLst>
            <pc:docMk/>
            <pc:sldMk cId="2691469454" sldId="967"/>
            <ac:spMk id="42" creationId="{8BFE2CD2-D50F-2F74-8E53-254D9C18B084}"/>
          </ac:spMkLst>
        </pc:spChg>
        <pc:spChg chg="mod">
          <ac:chgData name="rajuahmed1162021@gmail.com" userId="30f68a9591dbc57c" providerId="LiveId" clId="{05F80F45-6380-4418-9404-4D6419EBE93E}" dt="2024-05-18T04:49:34.895" v="1559" actId="164"/>
          <ac:spMkLst>
            <pc:docMk/>
            <pc:sldMk cId="2691469454" sldId="967"/>
            <ac:spMk id="43" creationId="{8DBC6A88-C658-E5E7-7C09-6EACEC2348AF}"/>
          </ac:spMkLst>
        </pc:spChg>
        <pc:spChg chg="mod">
          <ac:chgData name="rajuahmed1162021@gmail.com" userId="30f68a9591dbc57c" providerId="LiveId" clId="{05F80F45-6380-4418-9404-4D6419EBE93E}" dt="2024-05-18T04:49:34.895" v="1559" actId="164"/>
          <ac:spMkLst>
            <pc:docMk/>
            <pc:sldMk cId="2691469454" sldId="967"/>
            <ac:spMk id="44" creationId="{B5A4F6E7-2861-F02F-AD93-AC817EF88B2B}"/>
          </ac:spMkLst>
        </pc:spChg>
        <pc:spChg chg="mod">
          <ac:chgData name="rajuahmed1162021@gmail.com" userId="30f68a9591dbc57c" providerId="LiveId" clId="{05F80F45-6380-4418-9404-4D6419EBE93E}" dt="2024-05-18T04:49:25.711" v="1555" actId="164"/>
          <ac:spMkLst>
            <pc:docMk/>
            <pc:sldMk cId="2691469454" sldId="967"/>
            <ac:spMk id="45" creationId="{23091C1D-668C-D43E-B12D-81FE7D8D374A}"/>
          </ac:spMkLst>
        </pc:spChg>
        <pc:spChg chg="mod">
          <ac:chgData name="rajuahmed1162021@gmail.com" userId="30f68a9591dbc57c" providerId="LiveId" clId="{05F80F45-6380-4418-9404-4D6419EBE93E}" dt="2024-05-18T04:49:25.711" v="1555" actId="164"/>
          <ac:spMkLst>
            <pc:docMk/>
            <pc:sldMk cId="2691469454" sldId="967"/>
            <ac:spMk id="46" creationId="{A8FA1498-AA31-60B1-5270-5AAA152653C9}"/>
          </ac:spMkLst>
        </pc:spChg>
        <pc:spChg chg="mod">
          <ac:chgData name="rajuahmed1162021@gmail.com" userId="30f68a9591dbc57c" providerId="LiveId" clId="{05F80F45-6380-4418-9404-4D6419EBE93E}" dt="2024-05-18T04:49:36.895" v="1560" actId="164"/>
          <ac:spMkLst>
            <pc:docMk/>
            <pc:sldMk cId="2691469454" sldId="967"/>
            <ac:spMk id="48" creationId="{879019AB-5DC8-4779-2F24-0B9F5EA1C500}"/>
          </ac:spMkLst>
        </pc:spChg>
        <pc:spChg chg="mod">
          <ac:chgData name="rajuahmed1162021@gmail.com" userId="30f68a9591dbc57c" providerId="LiveId" clId="{05F80F45-6380-4418-9404-4D6419EBE93E}" dt="2024-05-18T04:49:36.895" v="1560" actId="164"/>
          <ac:spMkLst>
            <pc:docMk/>
            <pc:sldMk cId="2691469454" sldId="967"/>
            <ac:spMk id="49" creationId="{D5430B99-533A-F0B8-8EE0-F603C98A534F}"/>
          </ac:spMkLst>
        </pc:spChg>
        <pc:spChg chg="mod">
          <ac:chgData name="rajuahmed1162021@gmail.com" userId="30f68a9591dbc57c" providerId="LiveId" clId="{05F80F45-6380-4418-9404-4D6419EBE93E}" dt="2024-05-18T04:49:27.615" v="1556" actId="164"/>
          <ac:spMkLst>
            <pc:docMk/>
            <pc:sldMk cId="2691469454" sldId="967"/>
            <ac:spMk id="50" creationId="{6FFEA8EC-36DA-361F-6D82-D2F6A99CDF87}"/>
          </ac:spMkLst>
        </pc:spChg>
        <pc:spChg chg="mod">
          <ac:chgData name="rajuahmed1162021@gmail.com" userId="30f68a9591dbc57c" providerId="LiveId" clId="{05F80F45-6380-4418-9404-4D6419EBE93E}" dt="2024-05-18T04:49:39.007" v="1561" actId="164"/>
          <ac:spMkLst>
            <pc:docMk/>
            <pc:sldMk cId="2691469454" sldId="967"/>
            <ac:spMk id="52" creationId="{BB1F5007-E999-9AB4-2BD3-EE80F374B5FB}"/>
          </ac:spMkLst>
        </pc:spChg>
        <pc:spChg chg="mod">
          <ac:chgData name="rajuahmed1162021@gmail.com" userId="30f68a9591dbc57c" providerId="LiveId" clId="{05F80F45-6380-4418-9404-4D6419EBE93E}" dt="2024-05-18T04:49:39.007" v="1561" actId="164"/>
          <ac:spMkLst>
            <pc:docMk/>
            <pc:sldMk cId="2691469454" sldId="967"/>
            <ac:spMk id="53" creationId="{22C26602-0091-780F-8005-94E81F9EE8EA}"/>
          </ac:spMkLst>
        </pc:spChg>
        <pc:spChg chg="mod">
          <ac:chgData name="rajuahmed1162021@gmail.com" userId="30f68a9591dbc57c" providerId="LiveId" clId="{05F80F45-6380-4418-9404-4D6419EBE93E}" dt="2024-05-18T04:49:30.367" v="1557" actId="164"/>
          <ac:spMkLst>
            <pc:docMk/>
            <pc:sldMk cId="2691469454" sldId="967"/>
            <ac:spMk id="54" creationId="{D56B04B1-C7A4-0F1D-3795-341CF28B4021}"/>
          </ac:spMkLst>
        </pc:spChg>
        <pc:spChg chg="add mod ord">
          <ac:chgData name="rajuahmed1162021@gmail.com" userId="30f68a9591dbc57c" providerId="LiveId" clId="{05F80F45-6380-4418-9404-4D6419EBE93E}" dt="2024-05-20T03:42:14.450" v="11947" actId="207"/>
          <ac:spMkLst>
            <pc:docMk/>
            <pc:sldMk cId="2691469454" sldId="967"/>
            <ac:spMk id="55" creationId="{BA67868C-FBF5-6C4F-0EAD-4E6936C76710}"/>
          </ac:spMkLst>
        </pc:spChg>
        <pc:spChg chg="mod">
          <ac:chgData name="rajuahmed1162021@gmail.com" userId="30f68a9591dbc57c" providerId="LiveId" clId="{05F80F45-6380-4418-9404-4D6419EBE93E}" dt="2024-05-18T04:49:41.151" v="1562" actId="164"/>
          <ac:spMkLst>
            <pc:docMk/>
            <pc:sldMk cId="2691469454" sldId="967"/>
            <ac:spMk id="56" creationId="{4DB829E0-51BC-0F53-5EDE-3B9E690A45F2}"/>
          </ac:spMkLst>
        </pc:spChg>
        <pc:spChg chg="mod">
          <ac:chgData name="rajuahmed1162021@gmail.com" userId="30f68a9591dbc57c" providerId="LiveId" clId="{05F80F45-6380-4418-9404-4D6419EBE93E}" dt="2024-05-18T04:49:41.151" v="1562" actId="164"/>
          <ac:spMkLst>
            <pc:docMk/>
            <pc:sldMk cId="2691469454" sldId="967"/>
            <ac:spMk id="57" creationId="{C2857702-7028-6EFC-DE05-251892666958}"/>
          </ac:spMkLst>
        </pc:spChg>
        <pc:spChg chg="mod">
          <ac:chgData name="rajuahmed1162021@gmail.com" userId="30f68a9591dbc57c" providerId="LiveId" clId="{05F80F45-6380-4418-9404-4D6419EBE93E}" dt="2024-05-18T04:49:32.574" v="1558" actId="164"/>
          <ac:spMkLst>
            <pc:docMk/>
            <pc:sldMk cId="2691469454" sldId="967"/>
            <ac:spMk id="58" creationId="{D7581C67-7611-910D-F026-CB1B4239866B}"/>
          </ac:spMkLst>
        </pc:spChg>
        <pc:spChg chg="add del mod">
          <ac:chgData name="rajuahmed1162021@gmail.com" userId="30f68a9591dbc57c" providerId="LiveId" clId="{05F80F45-6380-4418-9404-4D6419EBE93E}" dt="2024-05-18T05:56:44.704" v="2932" actId="478"/>
          <ac:spMkLst>
            <pc:docMk/>
            <pc:sldMk cId="2691469454" sldId="967"/>
            <ac:spMk id="59" creationId="{6E050635-6F76-F115-AD02-AAB953E762F5}"/>
          </ac:spMkLst>
        </pc:spChg>
        <pc:spChg chg="mod topLvl">
          <ac:chgData name="rajuahmed1162021@gmail.com" userId="30f68a9591dbc57c" providerId="LiveId" clId="{05F80F45-6380-4418-9404-4D6419EBE93E}" dt="2024-05-18T05:55:01.247" v="2882" actId="1036"/>
          <ac:spMkLst>
            <pc:docMk/>
            <pc:sldMk cId="2691469454" sldId="967"/>
            <ac:spMk id="61" creationId="{9897FFD8-BC48-2C2B-245F-1460FDA805A2}"/>
          </ac:spMkLst>
        </pc:spChg>
        <pc:spChg chg="mod topLvl">
          <ac:chgData name="rajuahmed1162021@gmail.com" userId="30f68a9591dbc57c" providerId="LiveId" clId="{05F80F45-6380-4418-9404-4D6419EBE93E}" dt="2024-05-18T05:53:39.424" v="2810" actId="1035"/>
          <ac:spMkLst>
            <pc:docMk/>
            <pc:sldMk cId="2691469454" sldId="967"/>
            <ac:spMk id="62" creationId="{5348509B-6145-262A-D892-78B91402199A}"/>
          </ac:spMkLst>
        </pc:spChg>
        <pc:spChg chg="mod topLvl">
          <ac:chgData name="rajuahmed1162021@gmail.com" userId="30f68a9591dbc57c" providerId="LiveId" clId="{05F80F45-6380-4418-9404-4D6419EBE93E}" dt="2024-05-18T05:58:19.862" v="2963" actId="1037"/>
          <ac:spMkLst>
            <pc:docMk/>
            <pc:sldMk cId="2691469454" sldId="967"/>
            <ac:spMk id="64" creationId="{943C5104-5AE5-4158-1A40-7A86B2E059E2}"/>
          </ac:spMkLst>
        </pc:spChg>
        <pc:spChg chg="mod topLvl">
          <ac:chgData name="rajuahmed1162021@gmail.com" userId="30f68a9591dbc57c" providerId="LiveId" clId="{05F80F45-6380-4418-9404-4D6419EBE93E}" dt="2024-05-18T05:58:19.862" v="2963" actId="1037"/>
          <ac:spMkLst>
            <pc:docMk/>
            <pc:sldMk cId="2691469454" sldId="967"/>
            <ac:spMk id="65" creationId="{A714F2CA-CE0D-23A1-01C2-9741BE0141CE}"/>
          </ac:spMkLst>
        </pc:spChg>
        <pc:spChg chg="del mod topLvl">
          <ac:chgData name="rajuahmed1162021@gmail.com" userId="30f68a9591dbc57c" providerId="LiveId" clId="{05F80F45-6380-4418-9404-4D6419EBE93E}" dt="2024-05-18T05:53:57.760" v="2823" actId="478"/>
          <ac:spMkLst>
            <pc:docMk/>
            <pc:sldMk cId="2691469454" sldId="967"/>
            <ac:spMk id="66" creationId="{7F75D5A4-346B-F0F6-BA37-F7D4A6B1BFDB}"/>
          </ac:spMkLst>
        </pc:spChg>
        <pc:spChg chg="del mod topLvl">
          <ac:chgData name="rajuahmed1162021@gmail.com" userId="30f68a9591dbc57c" providerId="LiveId" clId="{05F80F45-6380-4418-9404-4D6419EBE93E}" dt="2024-05-18T05:51:50.783" v="2762" actId="478"/>
          <ac:spMkLst>
            <pc:docMk/>
            <pc:sldMk cId="2691469454" sldId="967"/>
            <ac:spMk id="67" creationId="{22BCD47A-E111-71B8-013C-C13A60E97198}"/>
          </ac:spMkLst>
        </pc:spChg>
        <pc:spChg chg="add del mod ord">
          <ac:chgData name="rajuahmed1162021@gmail.com" userId="30f68a9591dbc57c" providerId="LiveId" clId="{05F80F45-6380-4418-9404-4D6419EBE93E}" dt="2024-05-18T05:57:55.402" v="2950" actId="700"/>
          <ac:spMkLst>
            <pc:docMk/>
            <pc:sldMk cId="2691469454" sldId="967"/>
            <ac:spMk id="74" creationId="{914E8483-1AE5-79B1-01CA-D135E0DCDBD2}"/>
          </ac:spMkLst>
        </pc:spChg>
        <pc:spChg chg="add del mod ord">
          <ac:chgData name="rajuahmed1162021@gmail.com" userId="30f68a9591dbc57c" providerId="LiveId" clId="{05F80F45-6380-4418-9404-4D6419EBE93E}" dt="2024-05-18T05:57:17.007" v="2938" actId="478"/>
          <ac:spMkLst>
            <pc:docMk/>
            <pc:sldMk cId="2691469454" sldId="967"/>
            <ac:spMk id="75" creationId="{79ED74DD-BA45-E011-215C-3B0865507948}"/>
          </ac:spMkLst>
        </pc:spChg>
        <pc:spChg chg="add del mod ord">
          <ac:chgData name="rajuahmed1162021@gmail.com" userId="30f68a9591dbc57c" providerId="LiveId" clId="{05F80F45-6380-4418-9404-4D6419EBE93E}" dt="2024-05-18T05:57:17.007" v="2938" actId="478"/>
          <ac:spMkLst>
            <pc:docMk/>
            <pc:sldMk cId="2691469454" sldId="967"/>
            <ac:spMk id="76" creationId="{C89A655C-4045-0E64-B8DC-429B62E6C480}"/>
          </ac:spMkLst>
        </pc:spChg>
        <pc:spChg chg="add del mod ord">
          <ac:chgData name="rajuahmed1162021@gmail.com" userId="30f68a9591dbc57c" providerId="LiveId" clId="{05F80F45-6380-4418-9404-4D6419EBE93E}" dt="2024-05-20T03:40:31.594" v="11879"/>
          <ac:spMkLst>
            <pc:docMk/>
            <pc:sldMk cId="2691469454" sldId="967"/>
            <ac:spMk id="77" creationId="{5500BA52-1DD7-D004-686E-C518CA884675}"/>
          </ac:spMkLst>
        </pc:spChg>
        <pc:spChg chg="add del mod ord">
          <ac:chgData name="rajuahmed1162021@gmail.com" userId="30f68a9591dbc57c" providerId="LiveId" clId="{05F80F45-6380-4418-9404-4D6419EBE93E}" dt="2024-05-20T03:41:23.476" v="11884" actId="478"/>
          <ac:spMkLst>
            <pc:docMk/>
            <pc:sldMk cId="2691469454" sldId="967"/>
            <ac:spMk id="78" creationId="{3260DFB6-3D0F-95F6-5635-F492EB63841D}"/>
          </ac:spMkLst>
        </pc:spChg>
        <pc:spChg chg="add del mod ord">
          <ac:chgData name="rajuahmed1162021@gmail.com" userId="30f68a9591dbc57c" providerId="LiveId" clId="{05F80F45-6380-4418-9404-4D6419EBE93E}" dt="2024-05-20T03:41:23.476" v="11884" actId="478"/>
          <ac:spMkLst>
            <pc:docMk/>
            <pc:sldMk cId="2691469454" sldId="967"/>
            <ac:spMk id="79" creationId="{73242A49-EB9D-1CA6-296F-D3349908F18E}"/>
          </ac:spMkLst>
        </pc:spChg>
        <pc:spChg chg="del">
          <ac:chgData name="rajuahmed1162021@gmail.com" userId="30f68a9591dbc57c" providerId="LiveId" clId="{05F80F45-6380-4418-9404-4D6419EBE93E}" dt="2024-05-18T04:49:20.093" v="1554" actId="478"/>
          <ac:spMkLst>
            <pc:docMk/>
            <pc:sldMk cId="2691469454" sldId="967"/>
            <ac:spMk id="83" creationId="{BE058460-12D5-6BF1-7745-A0F25F686118}"/>
          </ac:spMkLst>
        </pc:spChg>
        <pc:grpChg chg="add del mod">
          <ac:chgData name="rajuahmed1162021@gmail.com" userId="30f68a9591dbc57c" providerId="LiveId" clId="{05F80F45-6380-4418-9404-4D6419EBE93E}" dt="2024-05-18T05:43:03.105" v="2585" actId="165"/>
          <ac:grpSpMkLst>
            <pc:docMk/>
            <pc:sldMk cId="2691469454" sldId="967"/>
            <ac:grpSpMk id="5" creationId="{88684635-BE2E-799C-3B62-447650E677EE}"/>
          </ac:grpSpMkLst>
        </pc:grpChg>
        <pc:grpChg chg="add del mod">
          <ac:chgData name="rajuahmed1162021@gmail.com" userId="30f68a9591dbc57c" providerId="LiveId" clId="{05F80F45-6380-4418-9404-4D6419EBE93E}" dt="2024-05-18T05:10:28.611" v="2017" actId="478"/>
          <ac:grpSpMkLst>
            <pc:docMk/>
            <pc:sldMk cId="2691469454" sldId="967"/>
            <ac:grpSpMk id="12" creationId="{2076F9F9-4F2B-AD87-AC6B-709A994F7523}"/>
          </ac:grpSpMkLst>
        </pc:grpChg>
        <pc:grpChg chg="add del mod">
          <ac:chgData name="rajuahmed1162021@gmail.com" userId="30f68a9591dbc57c" providerId="LiveId" clId="{05F80F45-6380-4418-9404-4D6419EBE93E}" dt="2024-05-18T05:10:28.611" v="2017" actId="478"/>
          <ac:grpSpMkLst>
            <pc:docMk/>
            <pc:sldMk cId="2691469454" sldId="967"/>
            <ac:grpSpMk id="13" creationId="{B0ADFD8C-6A64-C79F-366A-DB744B6E1A2B}"/>
          </ac:grpSpMkLst>
        </pc:grpChg>
        <pc:grpChg chg="add del mod">
          <ac:chgData name="rajuahmed1162021@gmail.com" userId="30f68a9591dbc57c" providerId="LiveId" clId="{05F80F45-6380-4418-9404-4D6419EBE93E}" dt="2024-05-18T05:10:28.611" v="2017" actId="478"/>
          <ac:grpSpMkLst>
            <pc:docMk/>
            <pc:sldMk cId="2691469454" sldId="967"/>
            <ac:grpSpMk id="14" creationId="{BCC6C461-0C6A-FCBE-6E00-780AA68A04E5}"/>
          </ac:grpSpMkLst>
        </pc:grpChg>
        <pc:grpChg chg="add del mod">
          <ac:chgData name="rajuahmed1162021@gmail.com" userId="30f68a9591dbc57c" providerId="LiveId" clId="{05F80F45-6380-4418-9404-4D6419EBE93E}" dt="2024-05-18T05:10:28.611" v="2017" actId="478"/>
          <ac:grpSpMkLst>
            <pc:docMk/>
            <pc:sldMk cId="2691469454" sldId="967"/>
            <ac:grpSpMk id="15" creationId="{6C34E1F7-40FE-21E1-61EB-82A6BCE2C262}"/>
          </ac:grpSpMkLst>
        </pc:grpChg>
        <pc:grpChg chg="add del mod">
          <ac:chgData name="rajuahmed1162021@gmail.com" userId="30f68a9591dbc57c" providerId="LiveId" clId="{05F80F45-6380-4418-9404-4D6419EBE93E}" dt="2024-05-18T05:10:28.611" v="2017" actId="478"/>
          <ac:grpSpMkLst>
            <pc:docMk/>
            <pc:sldMk cId="2691469454" sldId="967"/>
            <ac:grpSpMk id="16" creationId="{63ACBE65-D95B-A105-8D3D-7ED4C447F556}"/>
          </ac:grpSpMkLst>
        </pc:grpChg>
        <pc:grpChg chg="add del mod">
          <ac:chgData name="rajuahmed1162021@gmail.com" userId="30f68a9591dbc57c" providerId="LiveId" clId="{05F80F45-6380-4418-9404-4D6419EBE93E}" dt="2024-05-18T05:10:28.611" v="2017" actId="478"/>
          <ac:grpSpMkLst>
            <pc:docMk/>
            <pc:sldMk cId="2691469454" sldId="967"/>
            <ac:grpSpMk id="17" creationId="{208C413C-71F0-5934-98BB-3AD7FC8B1D3F}"/>
          </ac:grpSpMkLst>
        </pc:grpChg>
        <pc:grpChg chg="add del mod">
          <ac:chgData name="rajuahmed1162021@gmail.com" userId="30f68a9591dbc57c" providerId="LiveId" clId="{05F80F45-6380-4418-9404-4D6419EBE93E}" dt="2024-05-18T05:10:28.611" v="2017" actId="478"/>
          <ac:grpSpMkLst>
            <pc:docMk/>
            <pc:sldMk cId="2691469454" sldId="967"/>
            <ac:grpSpMk id="18" creationId="{270D4B87-A99E-2C71-CC07-E7EEDB881BBE}"/>
          </ac:grpSpMkLst>
        </pc:grpChg>
        <pc:grpChg chg="add del mod">
          <ac:chgData name="rajuahmed1162021@gmail.com" userId="30f68a9591dbc57c" providerId="LiveId" clId="{05F80F45-6380-4418-9404-4D6419EBE93E}" dt="2024-05-18T05:10:28.611" v="2017" actId="478"/>
          <ac:grpSpMkLst>
            <pc:docMk/>
            <pc:sldMk cId="2691469454" sldId="967"/>
            <ac:grpSpMk id="19" creationId="{67FA3D22-3B3A-E9D3-5905-00BE8ABFE47F}"/>
          </ac:grpSpMkLst>
        </pc:grpChg>
        <pc:grpChg chg="add del mod">
          <ac:chgData name="rajuahmed1162021@gmail.com" userId="30f68a9591dbc57c" providerId="LiveId" clId="{05F80F45-6380-4418-9404-4D6419EBE93E}" dt="2024-05-18T05:42:54.778" v="2582" actId="165"/>
          <ac:grpSpMkLst>
            <pc:docMk/>
            <pc:sldMk cId="2691469454" sldId="967"/>
            <ac:grpSpMk id="28" creationId="{8D81A469-7DAA-3E7F-0E89-EF06D9F1792E}"/>
          </ac:grpSpMkLst>
        </pc:grpChg>
        <pc:grpChg chg="add del mod">
          <ac:chgData name="rajuahmed1162021@gmail.com" userId="30f68a9591dbc57c" providerId="LiveId" clId="{05F80F45-6380-4418-9404-4D6419EBE93E}" dt="2024-05-20T03:42:31.683" v="11948" actId="165"/>
          <ac:grpSpMkLst>
            <pc:docMk/>
            <pc:sldMk cId="2691469454" sldId="967"/>
            <ac:grpSpMk id="29" creationId="{C021DD8A-3CFA-8C39-FFB3-43419BEE9345}"/>
          </ac:grpSpMkLst>
        </pc:grpChg>
        <pc:grpChg chg="add del mod">
          <ac:chgData name="rajuahmed1162021@gmail.com" userId="30f68a9591dbc57c" providerId="LiveId" clId="{05F80F45-6380-4418-9404-4D6419EBE93E}" dt="2024-05-20T03:42:31.683" v="11948" actId="165"/>
          <ac:grpSpMkLst>
            <pc:docMk/>
            <pc:sldMk cId="2691469454" sldId="967"/>
            <ac:grpSpMk id="30" creationId="{57BD3D9B-10DC-C067-C3DE-2C63E5B59CB4}"/>
          </ac:grpSpMkLst>
        </pc:grpChg>
        <pc:grpChg chg="add del mod">
          <ac:chgData name="rajuahmed1162021@gmail.com" userId="30f68a9591dbc57c" providerId="LiveId" clId="{05F80F45-6380-4418-9404-4D6419EBE93E}" dt="2024-05-18T05:44:06.393" v="2620" actId="165"/>
          <ac:grpSpMkLst>
            <pc:docMk/>
            <pc:sldMk cId="2691469454" sldId="967"/>
            <ac:grpSpMk id="39" creationId="{3FB68315-9D3A-FDAC-C1F1-D02D512A6A3C}"/>
          </ac:grpSpMkLst>
        </pc:grpChg>
        <pc:grpChg chg="add del mod">
          <ac:chgData name="rajuahmed1162021@gmail.com" userId="30f68a9591dbc57c" providerId="LiveId" clId="{05F80F45-6380-4418-9404-4D6419EBE93E}" dt="2024-05-18T05:51:30.115" v="2754" actId="21"/>
          <ac:grpSpMkLst>
            <pc:docMk/>
            <pc:sldMk cId="2691469454" sldId="967"/>
            <ac:grpSpMk id="40" creationId="{B15C0512-7BDC-5FF6-6A1A-83F0AFE8EB5C}"/>
          </ac:grpSpMkLst>
        </pc:grpChg>
        <pc:grpChg chg="add del mod">
          <ac:chgData name="rajuahmed1162021@gmail.com" userId="30f68a9591dbc57c" providerId="LiveId" clId="{05F80F45-6380-4418-9404-4D6419EBE93E}" dt="2024-05-18T05:51:30.115" v="2754" actId="21"/>
          <ac:grpSpMkLst>
            <pc:docMk/>
            <pc:sldMk cId="2691469454" sldId="967"/>
            <ac:grpSpMk id="41" creationId="{C7DABF4A-05D5-CDA3-DFD5-EE4607719D6E}"/>
          </ac:grpSpMkLst>
        </pc:grpChg>
        <pc:grpChg chg="add del mod">
          <ac:chgData name="rajuahmed1162021@gmail.com" userId="30f68a9591dbc57c" providerId="LiveId" clId="{05F80F45-6380-4418-9404-4D6419EBE93E}" dt="2024-05-18T05:51:46.369" v="2761" actId="165"/>
          <ac:grpSpMkLst>
            <pc:docMk/>
            <pc:sldMk cId="2691469454" sldId="967"/>
            <ac:grpSpMk id="60" creationId="{B15C0512-7BDC-5FF6-6A1A-83F0AFE8EB5C}"/>
          </ac:grpSpMkLst>
        </pc:grpChg>
        <pc:grpChg chg="add del mod">
          <ac:chgData name="rajuahmed1162021@gmail.com" userId="30f68a9591dbc57c" providerId="LiveId" clId="{05F80F45-6380-4418-9404-4D6419EBE93E}" dt="2024-05-18T05:51:46.369" v="2761" actId="165"/>
          <ac:grpSpMkLst>
            <pc:docMk/>
            <pc:sldMk cId="2691469454" sldId="967"/>
            <ac:grpSpMk id="63" creationId="{C7DABF4A-05D5-CDA3-DFD5-EE4607719D6E}"/>
          </ac:grpSpMkLst>
        </pc:grpChg>
        <pc:picChg chg="add mod modCrop">
          <ac:chgData name="rajuahmed1162021@gmail.com" userId="30f68a9591dbc57c" providerId="LiveId" clId="{05F80F45-6380-4418-9404-4D6419EBE93E}" dt="2024-05-20T03:41:16.596" v="11882"/>
          <ac:picMkLst>
            <pc:docMk/>
            <pc:sldMk cId="2691469454" sldId="967"/>
            <ac:picMk id="3" creationId="{63971B9C-A2F8-4CB7-BB24-E39894C4E620}"/>
          </ac:picMkLst>
        </pc:picChg>
        <pc:picChg chg="add mod">
          <ac:chgData name="rajuahmed1162021@gmail.com" userId="30f68a9591dbc57c" providerId="LiveId" clId="{05F80F45-6380-4418-9404-4D6419EBE93E}" dt="2024-05-20T03:41:37.147" v="11886"/>
          <ac:picMkLst>
            <pc:docMk/>
            <pc:sldMk cId="2691469454" sldId="967"/>
            <ac:picMk id="4" creationId="{0DB7882D-6682-BEF6-DEBC-0C346BDF65DD}"/>
          </ac:picMkLst>
        </pc:picChg>
        <pc:picChg chg="add mod">
          <ac:chgData name="rajuahmed1162021@gmail.com" userId="30f68a9591dbc57c" providerId="LiveId" clId="{05F80F45-6380-4418-9404-4D6419EBE93E}" dt="2024-05-20T03:41:48.883" v="11887"/>
          <ac:picMkLst>
            <pc:docMk/>
            <pc:sldMk cId="2691469454" sldId="967"/>
            <ac:picMk id="5" creationId="{745F96F2-151B-F7DC-3529-2EB85D50F7E8}"/>
          </ac:picMkLst>
        </pc:picChg>
        <pc:picChg chg="add del mod">
          <ac:chgData name="rajuahmed1162021@gmail.com" userId="30f68a9591dbc57c" providerId="LiveId" clId="{05F80F45-6380-4418-9404-4D6419EBE93E}" dt="2024-05-20T03:41:21.326" v="11883" actId="21"/>
          <ac:picMkLst>
            <pc:docMk/>
            <pc:sldMk cId="2691469454" sldId="967"/>
            <ac:picMk id="21" creationId="{0DB7882D-6682-BEF6-DEBC-0C346BDF65DD}"/>
          </ac:picMkLst>
        </pc:picChg>
        <pc:picChg chg="add del mod">
          <ac:chgData name="rajuahmed1162021@gmail.com" userId="30f68a9591dbc57c" providerId="LiveId" clId="{05F80F45-6380-4418-9404-4D6419EBE93E}" dt="2024-05-20T03:41:21.326" v="11883" actId="21"/>
          <ac:picMkLst>
            <pc:docMk/>
            <pc:sldMk cId="2691469454" sldId="967"/>
            <ac:picMk id="22" creationId="{745F96F2-151B-F7DC-3529-2EB85D50F7E8}"/>
          </ac:picMkLst>
        </pc:picChg>
        <pc:cxnChg chg="del mod topLvl">
          <ac:chgData name="rajuahmed1162021@gmail.com" userId="30f68a9591dbc57c" providerId="LiveId" clId="{05F80F45-6380-4418-9404-4D6419EBE93E}" dt="2024-05-18T05:52:28.257" v="2764" actId="478"/>
          <ac:cxnSpMkLst>
            <pc:docMk/>
            <pc:sldMk cId="2691469454" sldId="967"/>
            <ac:cxnSpMk id="6" creationId="{CA0AA5FD-5DC8-FC0B-86B9-523269F0441E}"/>
          </ac:cxnSpMkLst>
        </pc:cxnChg>
        <pc:cxnChg chg="del mod topLvl">
          <ac:chgData name="rajuahmed1162021@gmail.com" userId="30f68a9591dbc57c" providerId="LiveId" clId="{05F80F45-6380-4418-9404-4D6419EBE93E}" dt="2024-05-18T05:52:28.257" v="2764" actId="478"/>
          <ac:cxnSpMkLst>
            <pc:docMk/>
            <pc:sldMk cId="2691469454" sldId="967"/>
            <ac:cxnSpMk id="7" creationId="{2575AA66-1CFE-68C8-DE07-4AD277B1C500}"/>
          </ac:cxnSpMkLst>
        </pc:cxnChg>
        <pc:cxnChg chg="add del mod">
          <ac:chgData name="rajuahmed1162021@gmail.com" userId="30f68a9591dbc57c" providerId="LiveId" clId="{05F80F45-6380-4418-9404-4D6419EBE93E}" dt="2024-05-20T03:43:13.780" v="11958" actId="478"/>
          <ac:cxnSpMkLst>
            <pc:docMk/>
            <pc:sldMk cId="2691469454" sldId="967"/>
            <ac:cxnSpMk id="7" creationId="{C54AAD8A-0211-EFF3-2A74-E0F71E939EB1}"/>
          </ac:cxnSpMkLst>
        </pc:cxnChg>
        <pc:cxnChg chg="del mod topLvl">
          <ac:chgData name="rajuahmed1162021@gmail.com" userId="30f68a9591dbc57c" providerId="LiveId" clId="{05F80F45-6380-4418-9404-4D6419EBE93E}" dt="2024-05-18T05:52:28.257" v="2764" actId="478"/>
          <ac:cxnSpMkLst>
            <pc:docMk/>
            <pc:sldMk cId="2691469454" sldId="967"/>
            <ac:cxnSpMk id="8" creationId="{3970535C-AC7E-3462-A3C6-795DB5562006}"/>
          </ac:cxnSpMkLst>
        </pc:cxnChg>
        <pc:cxnChg chg="add del mod">
          <ac:chgData name="rajuahmed1162021@gmail.com" userId="30f68a9591dbc57c" providerId="LiveId" clId="{05F80F45-6380-4418-9404-4D6419EBE93E}" dt="2024-05-20T03:43:13.780" v="11958" actId="478"/>
          <ac:cxnSpMkLst>
            <pc:docMk/>
            <pc:sldMk cId="2691469454" sldId="967"/>
            <ac:cxnSpMk id="8" creationId="{BDC1ED6F-1503-EB0E-FBBD-F490B1EDC253}"/>
          </ac:cxnSpMkLst>
        </pc:cxnChg>
        <pc:cxnChg chg="del mod topLvl">
          <ac:chgData name="rajuahmed1162021@gmail.com" userId="30f68a9591dbc57c" providerId="LiveId" clId="{05F80F45-6380-4418-9404-4D6419EBE93E}" dt="2024-05-18T05:52:28.257" v="2764" actId="478"/>
          <ac:cxnSpMkLst>
            <pc:docMk/>
            <pc:sldMk cId="2691469454" sldId="967"/>
            <ac:cxnSpMk id="9" creationId="{EF8171D2-978C-5DB8-28D0-34A345686DA4}"/>
          </ac:cxnSpMkLst>
        </pc:cxnChg>
        <pc:cxnChg chg="add mod">
          <ac:chgData name="rajuahmed1162021@gmail.com" userId="30f68a9591dbc57c" providerId="LiveId" clId="{05F80F45-6380-4418-9404-4D6419EBE93E}" dt="2024-05-20T03:43:25.380" v="11967" actId="208"/>
          <ac:cxnSpMkLst>
            <pc:docMk/>
            <pc:sldMk cId="2691469454" sldId="967"/>
            <ac:cxnSpMk id="10" creationId="{4C5B3AE4-E7CF-3D5F-70BD-7944B158F160}"/>
          </ac:cxnSpMkLst>
        </pc:cxnChg>
        <pc:cxnChg chg="add del mod">
          <ac:chgData name="rajuahmed1162021@gmail.com" userId="30f68a9591dbc57c" providerId="LiveId" clId="{05F80F45-6380-4418-9404-4D6419EBE93E}" dt="2024-05-18T05:52:28.257" v="2764" actId="478"/>
          <ac:cxnSpMkLst>
            <pc:docMk/>
            <pc:sldMk cId="2691469454" sldId="967"/>
            <ac:cxnSpMk id="31" creationId="{BF7E1A6F-E2D0-9DC3-79CB-940409F65FEC}"/>
          </ac:cxnSpMkLst>
        </pc:cxnChg>
        <pc:cxnChg chg="add del mod">
          <ac:chgData name="rajuahmed1162021@gmail.com" userId="30f68a9591dbc57c" providerId="LiveId" clId="{05F80F45-6380-4418-9404-4D6419EBE93E}" dt="2024-05-18T05:52:28.257" v="2764" actId="478"/>
          <ac:cxnSpMkLst>
            <pc:docMk/>
            <pc:sldMk cId="2691469454" sldId="967"/>
            <ac:cxnSpMk id="32" creationId="{A81051F8-4691-59A4-C334-67D0996D3A39}"/>
          </ac:cxnSpMkLst>
        </pc:cxnChg>
        <pc:cxnChg chg="add del mod">
          <ac:chgData name="rajuahmed1162021@gmail.com" userId="30f68a9591dbc57c" providerId="LiveId" clId="{05F80F45-6380-4418-9404-4D6419EBE93E}" dt="2024-05-18T05:49:35.086" v="2737" actId="478"/>
          <ac:cxnSpMkLst>
            <pc:docMk/>
            <pc:sldMk cId="2691469454" sldId="967"/>
            <ac:cxnSpMk id="51" creationId="{009ED865-9AB0-58B5-72AF-0CC79506EBC2}"/>
          </ac:cxnSpMkLst>
        </pc:cxnChg>
        <pc:cxnChg chg="add del mod">
          <ac:chgData name="rajuahmed1162021@gmail.com" userId="30f68a9591dbc57c" providerId="LiveId" clId="{05F80F45-6380-4418-9404-4D6419EBE93E}" dt="2024-05-18T05:53:45.742" v="2811" actId="478"/>
          <ac:cxnSpMkLst>
            <pc:docMk/>
            <pc:sldMk cId="2691469454" sldId="967"/>
            <ac:cxnSpMk id="69" creationId="{7FB0C1EA-083D-4190-AA2A-C6A83237C669}"/>
          </ac:cxnSpMkLst>
        </pc:cxnChg>
        <pc:cxnChg chg="add del mod">
          <ac:chgData name="rajuahmed1162021@gmail.com" userId="30f68a9591dbc57c" providerId="LiveId" clId="{05F80F45-6380-4418-9404-4D6419EBE93E}" dt="2024-05-18T05:53:45.742" v="2811" actId="478"/>
          <ac:cxnSpMkLst>
            <pc:docMk/>
            <pc:sldMk cId="2691469454" sldId="967"/>
            <ac:cxnSpMk id="71" creationId="{8B42002C-40F3-A24E-B262-8D8731C8A589}"/>
          </ac:cxnSpMkLst>
        </pc:cxnChg>
        <pc:cxnChg chg="add del mod">
          <ac:chgData name="rajuahmed1162021@gmail.com" userId="30f68a9591dbc57c" providerId="LiveId" clId="{05F80F45-6380-4418-9404-4D6419EBE93E}" dt="2024-05-18T05:55:04.750" v="2883" actId="478"/>
          <ac:cxnSpMkLst>
            <pc:docMk/>
            <pc:sldMk cId="2691469454" sldId="967"/>
            <ac:cxnSpMk id="73" creationId="{3E84C464-5D2A-06B9-5455-06B0BBAC7CCB}"/>
          </ac:cxnSpMkLst>
        </pc:cxnChg>
      </pc:sldChg>
      <pc:sldChg chg="addSp delSp modSp mod modClrScheme chgLayout">
        <pc:chgData name="rajuahmed1162021@gmail.com" userId="30f68a9591dbc57c" providerId="LiveId" clId="{05F80F45-6380-4418-9404-4D6419EBE93E}" dt="2024-05-20T09:33:16.791" v="14167" actId="21"/>
        <pc:sldMkLst>
          <pc:docMk/>
          <pc:sldMk cId="671695571" sldId="968"/>
        </pc:sldMkLst>
        <pc:spChg chg="add del mod">
          <ac:chgData name="rajuahmed1162021@gmail.com" userId="30f68a9591dbc57c" providerId="LiveId" clId="{05F80F45-6380-4418-9404-4D6419EBE93E}" dt="2024-05-20T09:33:16.791" v="14167" actId="21"/>
          <ac:spMkLst>
            <pc:docMk/>
            <pc:sldMk cId="671695571" sldId="968"/>
            <ac:spMk id="4" creationId="{35ADD267-0E1E-09AE-9F31-BA319D647E8E}"/>
          </ac:spMkLst>
        </pc:spChg>
        <pc:spChg chg="add del mod">
          <ac:chgData name="rajuahmed1162021@gmail.com" userId="30f68a9591dbc57c" providerId="LiveId" clId="{05F80F45-6380-4418-9404-4D6419EBE93E}" dt="2024-05-20T03:46:38.717" v="11982"/>
          <ac:spMkLst>
            <pc:docMk/>
            <pc:sldMk cId="671695571" sldId="968"/>
            <ac:spMk id="5" creationId="{D6299C81-835E-5E2E-730F-D40C9ED8CAF8}"/>
          </ac:spMkLst>
        </pc:spChg>
        <pc:spChg chg="del mod">
          <ac:chgData name="rajuahmed1162021@gmail.com" userId="30f68a9591dbc57c" providerId="LiveId" clId="{05F80F45-6380-4418-9404-4D6419EBE93E}" dt="2024-05-18T05:22:29.584" v="2036" actId="478"/>
          <ac:spMkLst>
            <pc:docMk/>
            <pc:sldMk cId="671695571" sldId="968"/>
            <ac:spMk id="6" creationId="{1919F76E-D51C-6ABA-4F1A-71B055FB715C}"/>
          </ac:spMkLst>
        </pc:spChg>
        <pc:spChg chg="mod">
          <ac:chgData name="rajuahmed1162021@gmail.com" userId="30f68a9591dbc57c" providerId="LiveId" clId="{05F80F45-6380-4418-9404-4D6419EBE93E}" dt="2024-05-18T05:22:45.799" v="2042" actId="164"/>
          <ac:spMkLst>
            <pc:docMk/>
            <pc:sldMk cId="671695571" sldId="968"/>
            <ac:spMk id="7" creationId="{DAFB00F6-CC03-3AE9-A9E2-88CB02C2BEDB}"/>
          </ac:spMkLst>
        </pc:spChg>
        <pc:spChg chg="add del mod">
          <ac:chgData name="rajuahmed1162021@gmail.com" userId="30f68a9591dbc57c" providerId="LiveId" clId="{05F80F45-6380-4418-9404-4D6419EBE93E}" dt="2024-05-18T05:22:28.011" v="2035" actId="21"/>
          <ac:spMkLst>
            <pc:docMk/>
            <pc:sldMk cId="671695571" sldId="968"/>
            <ac:spMk id="11" creationId="{60798298-C6FC-43CF-17CE-A2AAC6C69E44}"/>
          </ac:spMkLst>
        </pc:spChg>
        <pc:spChg chg="add mod ord">
          <ac:chgData name="rajuahmed1162021@gmail.com" userId="30f68a9591dbc57c" providerId="LiveId" clId="{05F80F45-6380-4418-9404-4D6419EBE93E}" dt="2024-05-18T05:22:44.104" v="2041" actId="164"/>
          <ac:spMkLst>
            <pc:docMk/>
            <pc:sldMk cId="671695571" sldId="968"/>
            <ac:spMk id="12" creationId="{60798298-C6FC-43CF-17CE-A2AAC6C69E44}"/>
          </ac:spMkLst>
        </pc:spChg>
        <pc:spChg chg="del">
          <ac:chgData name="rajuahmed1162021@gmail.com" userId="30f68a9591dbc57c" providerId="LiveId" clId="{05F80F45-6380-4418-9404-4D6419EBE93E}" dt="2024-05-18T05:41:12.574" v="2535" actId="478"/>
          <ac:spMkLst>
            <pc:docMk/>
            <pc:sldMk cId="671695571" sldId="968"/>
            <ac:spMk id="15" creationId="{7BBF38E5-EF50-DADD-7E98-574835822777}"/>
          </ac:spMkLst>
        </pc:spChg>
        <pc:spChg chg="del">
          <ac:chgData name="rajuahmed1162021@gmail.com" userId="30f68a9591dbc57c" providerId="LiveId" clId="{05F80F45-6380-4418-9404-4D6419EBE93E}" dt="2024-05-18T05:41:12.574" v="2535" actId="478"/>
          <ac:spMkLst>
            <pc:docMk/>
            <pc:sldMk cId="671695571" sldId="968"/>
            <ac:spMk id="16" creationId="{60A536CC-FB2F-8DF5-8004-0E85B1A39D6A}"/>
          </ac:spMkLst>
        </pc:spChg>
        <pc:spChg chg="del">
          <ac:chgData name="rajuahmed1162021@gmail.com" userId="30f68a9591dbc57c" providerId="LiveId" clId="{05F80F45-6380-4418-9404-4D6419EBE93E}" dt="2024-05-18T05:41:12.574" v="2535" actId="478"/>
          <ac:spMkLst>
            <pc:docMk/>
            <pc:sldMk cId="671695571" sldId="968"/>
            <ac:spMk id="17" creationId="{09560CED-AD37-2CAB-06D6-D0548AC686B8}"/>
          </ac:spMkLst>
        </pc:spChg>
        <pc:spChg chg="add mod">
          <ac:chgData name="rajuahmed1162021@gmail.com" userId="30f68a9591dbc57c" providerId="LiveId" clId="{05F80F45-6380-4418-9404-4D6419EBE93E}" dt="2024-05-20T09:33:13.487" v="14166" actId="14100"/>
          <ac:spMkLst>
            <pc:docMk/>
            <pc:sldMk cId="671695571" sldId="968"/>
            <ac:spMk id="21" creationId="{9F50BADB-1041-F1C1-7905-307A3F46A8FE}"/>
          </ac:spMkLst>
        </pc:spChg>
        <pc:spChg chg="add del mod">
          <ac:chgData name="rajuahmed1162021@gmail.com" userId="30f68a9591dbc57c" providerId="LiveId" clId="{05F80F45-6380-4418-9404-4D6419EBE93E}" dt="2024-05-18T05:59:55.712" v="2983" actId="478"/>
          <ac:spMkLst>
            <pc:docMk/>
            <pc:sldMk cId="671695571" sldId="968"/>
            <ac:spMk id="22" creationId="{9DD63842-104C-63C9-AF9C-6CBCD5C9BA44}"/>
          </ac:spMkLst>
        </pc:spChg>
        <pc:spChg chg="add del mod">
          <ac:chgData name="rajuahmed1162021@gmail.com" userId="30f68a9591dbc57c" providerId="LiveId" clId="{05F80F45-6380-4418-9404-4D6419EBE93E}" dt="2024-05-18T06:09:44.867" v="3303" actId="21"/>
          <ac:spMkLst>
            <pc:docMk/>
            <pc:sldMk cId="671695571" sldId="968"/>
            <ac:spMk id="23" creationId="{1D904374-9945-2569-40CD-BA7C3717DB33}"/>
          </ac:spMkLst>
        </pc:spChg>
        <pc:spChg chg="mod">
          <ac:chgData name="rajuahmed1162021@gmail.com" userId="30f68a9591dbc57c" providerId="LiveId" clId="{05F80F45-6380-4418-9404-4D6419EBE93E}" dt="2024-05-18T06:01:34.966" v="2993"/>
          <ac:spMkLst>
            <pc:docMk/>
            <pc:sldMk cId="671695571" sldId="968"/>
            <ac:spMk id="25" creationId="{205B699C-BAAD-C450-8711-2A6E85DE8CBE}"/>
          </ac:spMkLst>
        </pc:spChg>
        <pc:spChg chg="add del mod">
          <ac:chgData name="rajuahmed1162021@gmail.com" userId="30f68a9591dbc57c" providerId="LiveId" clId="{05F80F45-6380-4418-9404-4D6419EBE93E}" dt="2024-05-18T05:59:09.203" v="2970" actId="21"/>
          <ac:spMkLst>
            <pc:docMk/>
            <pc:sldMk cId="671695571" sldId="968"/>
            <ac:spMk id="26" creationId="{B9DDF1B4-2924-78AA-FF8F-42F3F1701217}"/>
          </ac:spMkLst>
        </pc:spChg>
        <pc:spChg chg="mod">
          <ac:chgData name="rajuahmed1162021@gmail.com" userId="30f68a9591dbc57c" providerId="LiveId" clId="{05F80F45-6380-4418-9404-4D6419EBE93E}" dt="2024-05-18T06:01:34.966" v="2993"/>
          <ac:spMkLst>
            <pc:docMk/>
            <pc:sldMk cId="671695571" sldId="968"/>
            <ac:spMk id="27" creationId="{2638C2D0-8EF5-60E9-DF96-996F83C77DE5}"/>
          </ac:spMkLst>
        </pc:spChg>
        <pc:spChg chg="mod">
          <ac:chgData name="rajuahmed1162021@gmail.com" userId="30f68a9591dbc57c" providerId="LiveId" clId="{05F80F45-6380-4418-9404-4D6419EBE93E}" dt="2024-05-18T06:01:34.966" v="2993"/>
          <ac:spMkLst>
            <pc:docMk/>
            <pc:sldMk cId="671695571" sldId="968"/>
            <ac:spMk id="29" creationId="{13A87743-84E1-BFA3-0D60-426279B70CF9}"/>
          </ac:spMkLst>
        </pc:spChg>
        <pc:spChg chg="mod">
          <ac:chgData name="rajuahmed1162021@gmail.com" userId="30f68a9591dbc57c" providerId="LiveId" clId="{05F80F45-6380-4418-9404-4D6419EBE93E}" dt="2024-05-18T06:01:34.966" v="2993"/>
          <ac:spMkLst>
            <pc:docMk/>
            <pc:sldMk cId="671695571" sldId="968"/>
            <ac:spMk id="30" creationId="{1D993E5A-1592-3B2B-A326-6FE18F7600E7}"/>
          </ac:spMkLst>
        </pc:spChg>
        <pc:spChg chg="add mod">
          <ac:chgData name="rajuahmed1162021@gmail.com" userId="30f68a9591dbc57c" providerId="LiveId" clId="{05F80F45-6380-4418-9404-4D6419EBE93E}" dt="2024-05-20T03:45:54.346" v="11978" actId="207"/>
          <ac:spMkLst>
            <pc:docMk/>
            <pc:sldMk cId="671695571" sldId="968"/>
            <ac:spMk id="31" creationId="{C038EDEC-357E-4A29-50DD-599A16D64392}"/>
          </ac:spMkLst>
        </pc:spChg>
        <pc:spChg chg="mod">
          <ac:chgData name="rajuahmed1162021@gmail.com" userId="30f68a9591dbc57c" providerId="LiveId" clId="{05F80F45-6380-4418-9404-4D6419EBE93E}" dt="2024-05-18T06:01:46.935" v="2996"/>
          <ac:spMkLst>
            <pc:docMk/>
            <pc:sldMk cId="671695571" sldId="968"/>
            <ac:spMk id="65" creationId="{A8EE4891-B1BF-1C72-11E3-990BD1EAE43E}"/>
          </ac:spMkLst>
        </pc:spChg>
        <pc:spChg chg="mod">
          <ac:chgData name="rajuahmed1162021@gmail.com" userId="30f68a9591dbc57c" providerId="LiveId" clId="{05F80F45-6380-4418-9404-4D6419EBE93E}" dt="2024-05-18T06:01:46.935" v="2996"/>
          <ac:spMkLst>
            <pc:docMk/>
            <pc:sldMk cId="671695571" sldId="968"/>
            <ac:spMk id="66" creationId="{A197D27D-442B-0346-99A9-8314738C0E60}"/>
          </ac:spMkLst>
        </pc:spChg>
        <pc:spChg chg="mod">
          <ac:chgData name="rajuahmed1162021@gmail.com" userId="30f68a9591dbc57c" providerId="LiveId" clId="{05F80F45-6380-4418-9404-4D6419EBE93E}" dt="2024-05-18T06:01:46.935" v="2996"/>
          <ac:spMkLst>
            <pc:docMk/>
            <pc:sldMk cId="671695571" sldId="968"/>
            <ac:spMk id="68" creationId="{D1C8D10E-61F1-78A7-C0A4-4A3470F0F0FB}"/>
          </ac:spMkLst>
        </pc:spChg>
        <pc:spChg chg="mod">
          <ac:chgData name="rajuahmed1162021@gmail.com" userId="30f68a9591dbc57c" providerId="LiveId" clId="{05F80F45-6380-4418-9404-4D6419EBE93E}" dt="2024-05-18T06:01:46.935" v="2996"/>
          <ac:spMkLst>
            <pc:docMk/>
            <pc:sldMk cId="671695571" sldId="968"/>
            <ac:spMk id="69" creationId="{B2795924-0B7A-2D7E-7A6F-4B60559E2A2E}"/>
          </ac:spMkLst>
        </pc:spChg>
        <pc:spChg chg="mod topLvl">
          <ac:chgData name="rajuahmed1162021@gmail.com" userId="30f68a9591dbc57c" providerId="LiveId" clId="{05F80F45-6380-4418-9404-4D6419EBE93E}" dt="2024-05-20T03:46:15.045" v="11980" actId="1037"/>
          <ac:spMkLst>
            <pc:docMk/>
            <pc:sldMk cId="671695571" sldId="968"/>
            <ac:spMk id="72" creationId="{6DD4900B-B993-CCF7-B76F-2D4803E80114}"/>
          </ac:spMkLst>
        </pc:spChg>
        <pc:spChg chg="mod topLvl">
          <ac:chgData name="rajuahmed1162021@gmail.com" userId="30f68a9591dbc57c" providerId="LiveId" clId="{05F80F45-6380-4418-9404-4D6419EBE93E}" dt="2024-05-20T03:46:15.045" v="11980" actId="1037"/>
          <ac:spMkLst>
            <pc:docMk/>
            <pc:sldMk cId="671695571" sldId="968"/>
            <ac:spMk id="73" creationId="{F6562704-FFC7-28E8-8145-0A4BC8A6D524}"/>
          </ac:spMkLst>
        </pc:spChg>
        <pc:spChg chg="add del mod topLvl">
          <ac:chgData name="rajuahmed1162021@gmail.com" userId="30f68a9591dbc57c" providerId="LiveId" clId="{05F80F45-6380-4418-9404-4D6419EBE93E}" dt="2024-05-18T06:07:26.927" v="3156" actId="478"/>
          <ac:spMkLst>
            <pc:docMk/>
            <pc:sldMk cId="671695571" sldId="968"/>
            <ac:spMk id="74" creationId="{3C83E8D0-8834-017C-D48C-D216EC2045B6}"/>
          </ac:spMkLst>
        </pc:spChg>
        <pc:spChg chg="add del mod topLvl">
          <ac:chgData name="rajuahmed1162021@gmail.com" userId="30f68a9591dbc57c" providerId="LiveId" clId="{05F80F45-6380-4418-9404-4D6419EBE93E}" dt="2024-05-18T06:07:26.927" v="3156" actId="478"/>
          <ac:spMkLst>
            <pc:docMk/>
            <pc:sldMk cId="671695571" sldId="968"/>
            <ac:spMk id="75" creationId="{F0043025-A845-092C-AFFA-7276F66E89C6}"/>
          </ac:spMkLst>
        </pc:spChg>
        <pc:spChg chg="mod topLvl">
          <ac:chgData name="rajuahmed1162021@gmail.com" userId="30f68a9591dbc57c" providerId="LiveId" clId="{05F80F45-6380-4418-9404-4D6419EBE93E}" dt="2024-05-20T03:46:15.045" v="11980" actId="1037"/>
          <ac:spMkLst>
            <pc:docMk/>
            <pc:sldMk cId="671695571" sldId="968"/>
            <ac:spMk id="77" creationId="{07E66D5F-2E9F-3510-AC09-A4AC5E6E48CB}"/>
          </ac:spMkLst>
        </pc:spChg>
        <pc:spChg chg="mod topLvl">
          <ac:chgData name="rajuahmed1162021@gmail.com" userId="30f68a9591dbc57c" providerId="LiveId" clId="{05F80F45-6380-4418-9404-4D6419EBE93E}" dt="2024-05-20T03:46:15.045" v="11980" actId="1037"/>
          <ac:spMkLst>
            <pc:docMk/>
            <pc:sldMk cId="671695571" sldId="968"/>
            <ac:spMk id="78" creationId="{34D91855-86AD-C8AF-8D95-DE194036ADE7}"/>
          </ac:spMkLst>
        </pc:spChg>
        <pc:spChg chg="add del mod topLvl">
          <ac:chgData name="rajuahmed1162021@gmail.com" userId="30f68a9591dbc57c" providerId="LiveId" clId="{05F80F45-6380-4418-9404-4D6419EBE93E}" dt="2024-05-18T06:07:26.927" v="3156" actId="478"/>
          <ac:spMkLst>
            <pc:docMk/>
            <pc:sldMk cId="671695571" sldId="968"/>
            <ac:spMk id="79" creationId="{E0C5E5E1-C790-217B-6C91-D9AAF62ECCB1}"/>
          </ac:spMkLst>
        </pc:spChg>
        <pc:spChg chg="add del mod topLvl">
          <ac:chgData name="rajuahmed1162021@gmail.com" userId="30f68a9591dbc57c" providerId="LiveId" clId="{05F80F45-6380-4418-9404-4D6419EBE93E}" dt="2024-05-18T06:07:26.927" v="3156" actId="478"/>
          <ac:spMkLst>
            <pc:docMk/>
            <pc:sldMk cId="671695571" sldId="968"/>
            <ac:spMk id="80" creationId="{853894CF-0394-7516-913E-B85E709E54A3}"/>
          </ac:spMkLst>
        </pc:spChg>
        <pc:spChg chg="mod">
          <ac:chgData name="rajuahmed1162021@gmail.com" userId="30f68a9591dbc57c" providerId="LiveId" clId="{05F80F45-6380-4418-9404-4D6419EBE93E}" dt="2024-05-18T05:22:16.168" v="2032" actId="164"/>
          <ac:spMkLst>
            <pc:docMk/>
            <pc:sldMk cId="671695571" sldId="968"/>
            <ac:spMk id="81" creationId="{8C319253-16CB-7AD7-AB3D-EA7A4988C314}"/>
          </ac:spMkLst>
        </pc:spChg>
        <pc:spChg chg="mod">
          <ac:chgData name="rajuahmed1162021@gmail.com" userId="30f68a9591dbc57c" providerId="LiveId" clId="{05F80F45-6380-4418-9404-4D6419EBE93E}" dt="2024-05-18T05:22:16.168" v="2032" actId="164"/>
          <ac:spMkLst>
            <pc:docMk/>
            <pc:sldMk cId="671695571" sldId="968"/>
            <ac:spMk id="82" creationId="{724B5D58-5E17-5E69-CEAA-3F557C2A203C}"/>
          </ac:spMkLst>
        </pc:spChg>
        <pc:spChg chg="del">
          <ac:chgData name="rajuahmed1162021@gmail.com" userId="30f68a9591dbc57c" providerId="LiveId" clId="{05F80F45-6380-4418-9404-4D6419EBE93E}" dt="2024-05-18T05:41:08.703" v="2534" actId="478"/>
          <ac:spMkLst>
            <pc:docMk/>
            <pc:sldMk cId="671695571" sldId="968"/>
            <ac:spMk id="83" creationId="{3F2EA409-BE6D-1824-E37B-6F5FA56CEB8D}"/>
          </ac:spMkLst>
        </pc:spChg>
        <pc:spChg chg="del">
          <ac:chgData name="rajuahmed1162021@gmail.com" userId="30f68a9591dbc57c" providerId="LiveId" clId="{05F80F45-6380-4418-9404-4D6419EBE93E}" dt="2024-05-18T05:41:08.703" v="2534" actId="478"/>
          <ac:spMkLst>
            <pc:docMk/>
            <pc:sldMk cId="671695571" sldId="968"/>
            <ac:spMk id="84" creationId="{42B8818A-E720-A917-737F-BE6CCFA39620}"/>
          </ac:spMkLst>
        </pc:spChg>
        <pc:spChg chg="add del mod topLvl">
          <ac:chgData name="rajuahmed1162021@gmail.com" userId="30f68a9591dbc57c" providerId="LiveId" clId="{05F80F45-6380-4418-9404-4D6419EBE93E}" dt="2024-05-18T06:07:26.927" v="3156" actId="478"/>
          <ac:spMkLst>
            <pc:docMk/>
            <pc:sldMk cId="671695571" sldId="968"/>
            <ac:spMk id="85" creationId="{B3142CC7-84F9-C7E7-C5C6-394673F2EFC1}"/>
          </ac:spMkLst>
        </pc:spChg>
        <pc:spChg chg="mod">
          <ac:chgData name="rajuahmed1162021@gmail.com" userId="30f68a9591dbc57c" providerId="LiveId" clId="{05F80F45-6380-4418-9404-4D6419EBE93E}" dt="2024-05-18T05:22:44.104" v="2041" actId="164"/>
          <ac:spMkLst>
            <pc:docMk/>
            <pc:sldMk cId="671695571" sldId="968"/>
            <ac:spMk id="86" creationId="{01330A41-9547-3882-E203-6B27E4BF68D0}"/>
          </ac:spMkLst>
        </pc:spChg>
        <pc:spChg chg="add del mod topLvl">
          <ac:chgData name="rajuahmed1162021@gmail.com" userId="30f68a9591dbc57c" providerId="LiveId" clId="{05F80F45-6380-4418-9404-4D6419EBE93E}" dt="2024-05-18T06:07:26.927" v="3156" actId="478"/>
          <ac:spMkLst>
            <pc:docMk/>
            <pc:sldMk cId="671695571" sldId="968"/>
            <ac:spMk id="87" creationId="{4C3FE822-34E3-EE3B-7C41-6C62994C2C60}"/>
          </ac:spMkLst>
        </pc:spChg>
        <pc:spChg chg="del">
          <ac:chgData name="rajuahmed1162021@gmail.com" userId="30f68a9591dbc57c" providerId="LiveId" clId="{05F80F45-6380-4418-9404-4D6419EBE93E}" dt="2024-05-18T05:41:08.703" v="2534" actId="478"/>
          <ac:spMkLst>
            <pc:docMk/>
            <pc:sldMk cId="671695571" sldId="968"/>
            <ac:spMk id="88" creationId="{7A4350FB-7422-074C-85EA-68F1E1498A74}"/>
          </ac:spMkLst>
        </pc:spChg>
        <pc:spChg chg="del">
          <ac:chgData name="rajuahmed1162021@gmail.com" userId="30f68a9591dbc57c" providerId="LiveId" clId="{05F80F45-6380-4418-9404-4D6419EBE93E}" dt="2024-05-18T05:41:08.703" v="2534" actId="478"/>
          <ac:spMkLst>
            <pc:docMk/>
            <pc:sldMk cId="671695571" sldId="968"/>
            <ac:spMk id="89" creationId="{3503AD7D-17B3-F03D-1BE3-5096008BC2C8}"/>
          </ac:spMkLst>
        </pc:spChg>
        <pc:spChg chg="mod">
          <ac:chgData name="rajuahmed1162021@gmail.com" userId="30f68a9591dbc57c" providerId="LiveId" clId="{05F80F45-6380-4418-9404-4D6419EBE93E}" dt="2024-05-18T05:22:45.799" v="2042" actId="164"/>
          <ac:spMkLst>
            <pc:docMk/>
            <pc:sldMk cId="671695571" sldId="968"/>
            <ac:spMk id="91" creationId="{504822D0-B4B4-4A40-F436-0795E29D0300}"/>
          </ac:spMkLst>
        </pc:spChg>
        <pc:spChg chg="mod">
          <ac:chgData name="rajuahmed1162021@gmail.com" userId="30f68a9591dbc57c" providerId="LiveId" clId="{05F80F45-6380-4418-9404-4D6419EBE93E}" dt="2024-05-18T06:08:03.818" v="3169" actId="165"/>
          <ac:spMkLst>
            <pc:docMk/>
            <pc:sldMk cId="671695571" sldId="968"/>
            <ac:spMk id="92" creationId="{81E21D5C-49B6-F11E-F902-9101021B9AD2}"/>
          </ac:spMkLst>
        </pc:spChg>
        <pc:spChg chg="del">
          <ac:chgData name="rajuahmed1162021@gmail.com" userId="30f68a9591dbc57c" providerId="LiveId" clId="{05F80F45-6380-4418-9404-4D6419EBE93E}" dt="2024-05-18T05:41:08.703" v="2534" actId="478"/>
          <ac:spMkLst>
            <pc:docMk/>
            <pc:sldMk cId="671695571" sldId="968"/>
            <ac:spMk id="93" creationId="{CCEEE22F-3011-1F8C-80A8-5DAB90E7BD7D}"/>
          </ac:spMkLst>
        </pc:spChg>
        <pc:spChg chg="del">
          <ac:chgData name="rajuahmed1162021@gmail.com" userId="30f68a9591dbc57c" providerId="LiveId" clId="{05F80F45-6380-4418-9404-4D6419EBE93E}" dt="2024-05-18T05:41:08.703" v="2534" actId="478"/>
          <ac:spMkLst>
            <pc:docMk/>
            <pc:sldMk cId="671695571" sldId="968"/>
            <ac:spMk id="94" creationId="{74B1EE55-79AA-AAAE-7572-45629FCB876F}"/>
          </ac:spMkLst>
        </pc:spChg>
        <pc:spChg chg="mod">
          <ac:chgData name="rajuahmed1162021@gmail.com" userId="30f68a9591dbc57c" providerId="LiveId" clId="{05F80F45-6380-4418-9404-4D6419EBE93E}" dt="2024-05-18T06:08:03.818" v="3169" actId="165"/>
          <ac:spMkLst>
            <pc:docMk/>
            <pc:sldMk cId="671695571" sldId="968"/>
            <ac:spMk id="95" creationId="{6A2BCA0D-6169-CE60-A106-B6502EFAAAD2}"/>
          </ac:spMkLst>
        </pc:spChg>
        <pc:spChg chg="mod topLvl">
          <ac:chgData name="rajuahmed1162021@gmail.com" userId="30f68a9591dbc57c" providerId="LiveId" clId="{05F80F45-6380-4418-9404-4D6419EBE93E}" dt="2024-05-20T03:46:15.045" v="11980" actId="1037"/>
          <ac:spMkLst>
            <pc:docMk/>
            <pc:sldMk cId="671695571" sldId="968"/>
            <ac:spMk id="97" creationId="{96F5EC93-FB3D-3C5C-B332-196F22CE23DE}"/>
          </ac:spMkLst>
        </pc:spChg>
        <pc:spChg chg="mod topLvl">
          <ac:chgData name="rajuahmed1162021@gmail.com" userId="30f68a9591dbc57c" providerId="LiveId" clId="{05F80F45-6380-4418-9404-4D6419EBE93E}" dt="2024-05-20T03:46:15.045" v="11980" actId="1037"/>
          <ac:spMkLst>
            <pc:docMk/>
            <pc:sldMk cId="671695571" sldId="968"/>
            <ac:spMk id="98" creationId="{63D1FBE8-4B5F-D7D5-3D0F-690504FE2183}"/>
          </ac:spMkLst>
        </pc:spChg>
        <pc:spChg chg="add mod topLvl">
          <ac:chgData name="rajuahmed1162021@gmail.com" userId="30f68a9591dbc57c" providerId="LiveId" clId="{05F80F45-6380-4418-9404-4D6419EBE93E}" dt="2024-05-20T08:46:18.614" v="13534" actId="165"/>
          <ac:spMkLst>
            <pc:docMk/>
            <pc:sldMk cId="671695571" sldId="968"/>
            <ac:spMk id="99" creationId="{D20C68CB-6A70-B646-FC3E-6FDDDF50659C}"/>
          </ac:spMkLst>
        </pc:spChg>
        <pc:spChg chg="mod">
          <ac:chgData name="rajuahmed1162021@gmail.com" userId="30f68a9591dbc57c" providerId="LiveId" clId="{05F80F45-6380-4418-9404-4D6419EBE93E}" dt="2024-05-18T05:33:18.624" v="2369" actId="164"/>
          <ac:spMkLst>
            <pc:docMk/>
            <pc:sldMk cId="671695571" sldId="968"/>
            <ac:spMk id="100" creationId="{72FBD652-61D5-1DFB-DA7D-0F3B4507D32A}"/>
          </ac:spMkLst>
        </pc:spChg>
        <pc:spChg chg="mod">
          <ac:chgData name="rajuahmed1162021@gmail.com" userId="30f68a9591dbc57c" providerId="LiveId" clId="{05F80F45-6380-4418-9404-4D6419EBE93E}" dt="2024-05-18T05:33:18.624" v="2369" actId="164"/>
          <ac:spMkLst>
            <pc:docMk/>
            <pc:sldMk cId="671695571" sldId="968"/>
            <ac:spMk id="101" creationId="{F481CBF6-36B7-C58D-DC71-B6FD97235036}"/>
          </ac:spMkLst>
        </pc:spChg>
        <pc:spChg chg="mod">
          <ac:chgData name="rajuahmed1162021@gmail.com" userId="30f68a9591dbc57c" providerId="LiveId" clId="{05F80F45-6380-4418-9404-4D6419EBE93E}" dt="2024-05-18T05:33:18.624" v="2369" actId="164"/>
          <ac:spMkLst>
            <pc:docMk/>
            <pc:sldMk cId="671695571" sldId="968"/>
            <ac:spMk id="102" creationId="{1D21FCF9-4ED9-7035-E41C-458E4A057FD3}"/>
          </ac:spMkLst>
        </pc:spChg>
        <pc:spChg chg="mod">
          <ac:chgData name="rajuahmed1162021@gmail.com" userId="30f68a9591dbc57c" providerId="LiveId" clId="{05F80F45-6380-4418-9404-4D6419EBE93E}" dt="2024-05-18T05:33:18.624" v="2369" actId="164"/>
          <ac:spMkLst>
            <pc:docMk/>
            <pc:sldMk cId="671695571" sldId="968"/>
            <ac:spMk id="103" creationId="{8BEA08BF-F9BD-6F7F-D99E-F0E9D8FA2610}"/>
          </ac:spMkLst>
        </pc:spChg>
        <pc:spChg chg="add mod topLvl">
          <ac:chgData name="rajuahmed1162021@gmail.com" userId="30f68a9591dbc57c" providerId="LiveId" clId="{05F80F45-6380-4418-9404-4D6419EBE93E}" dt="2024-05-20T08:46:18.614" v="13534" actId="165"/>
          <ac:spMkLst>
            <pc:docMk/>
            <pc:sldMk cId="671695571" sldId="968"/>
            <ac:spMk id="104" creationId="{7296A73A-03A4-29C1-2920-3D9235D2AB91}"/>
          </ac:spMkLst>
        </pc:spChg>
        <pc:spChg chg="del ord">
          <ac:chgData name="rajuahmed1162021@gmail.com" userId="30f68a9591dbc57c" providerId="LiveId" clId="{05F80F45-6380-4418-9404-4D6419EBE93E}" dt="2024-05-18T05:22:37.968" v="2040" actId="478"/>
          <ac:spMkLst>
            <pc:docMk/>
            <pc:sldMk cId="671695571" sldId="968"/>
            <ac:spMk id="109" creationId="{CE31B8AD-92D2-74FF-511A-51D961EE753F}"/>
          </ac:spMkLst>
        </pc:spChg>
        <pc:spChg chg="add mod">
          <ac:chgData name="rajuahmed1162021@gmail.com" userId="30f68a9591dbc57c" providerId="LiveId" clId="{05F80F45-6380-4418-9404-4D6419EBE93E}" dt="2024-05-20T03:46:15.045" v="11980" actId="1037"/>
          <ac:spMkLst>
            <pc:docMk/>
            <pc:sldMk cId="671695571" sldId="968"/>
            <ac:spMk id="113" creationId="{65894D22-D27D-1B2A-A874-A5A95A28CF62}"/>
          </ac:spMkLst>
        </pc:spChg>
        <pc:spChg chg="add mod">
          <ac:chgData name="rajuahmed1162021@gmail.com" userId="30f68a9591dbc57c" providerId="LiveId" clId="{05F80F45-6380-4418-9404-4D6419EBE93E}" dt="2024-05-18T06:13:22.385" v="3409" actId="1036"/>
          <ac:spMkLst>
            <pc:docMk/>
            <pc:sldMk cId="671695571" sldId="968"/>
            <ac:spMk id="114" creationId="{72965F82-2CE8-B06D-6434-1AB7BF65975A}"/>
          </ac:spMkLst>
        </pc:spChg>
        <pc:spChg chg="add mod topLvl">
          <ac:chgData name="rajuahmed1162021@gmail.com" userId="30f68a9591dbc57c" providerId="LiveId" clId="{05F80F45-6380-4418-9404-4D6419EBE93E}" dt="2024-05-20T08:46:06.789" v="13533" actId="165"/>
          <ac:spMkLst>
            <pc:docMk/>
            <pc:sldMk cId="671695571" sldId="968"/>
            <ac:spMk id="115" creationId="{BC194BBE-EDC5-5654-E192-7D96F0B3E84F}"/>
          </ac:spMkLst>
        </pc:spChg>
        <pc:spChg chg="add mod topLvl">
          <ac:chgData name="rajuahmed1162021@gmail.com" userId="30f68a9591dbc57c" providerId="LiveId" clId="{05F80F45-6380-4418-9404-4D6419EBE93E}" dt="2024-05-20T08:46:06.789" v="13533" actId="165"/>
          <ac:spMkLst>
            <pc:docMk/>
            <pc:sldMk cId="671695571" sldId="968"/>
            <ac:spMk id="116" creationId="{B84079C1-09EB-D3B7-E6AB-FA995B0DA9C9}"/>
          </ac:spMkLst>
        </pc:spChg>
        <pc:spChg chg="add mod topLvl">
          <ac:chgData name="rajuahmed1162021@gmail.com" userId="30f68a9591dbc57c" providerId="LiveId" clId="{05F80F45-6380-4418-9404-4D6419EBE93E}" dt="2024-05-20T08:46:06.789" v="13533" actId="165"/>
          <ac:spMkLst>
            <pc:docMk/>
            <pc:sldMk cId="671695571" sldId="968"/>
            <ac:spMk id="117" creationId="{1A0056A5-8204-37B3-D685-ABECD098237F}"/>
          </ac:spMkLst>
        </pc:spChg>
        <pc:spChg chg="mod topLvl">
          <ac:chgData name="rajuahmed1162021@gmail.com" userId="30f68a9591dbc57c" providerId="LiveId" clId="{05F80F45-6380-4418-9404-4D6419EBE93E}" dt="2024-05-20T08:46:18.614" v="13534" actId="165"/>
          <ac:spMkLst>
            <pc:docMk/>
            <pc:sldMk cId="671695571" sldId="968"/>
            <ac:spMk id="127" creationId="{C7D92DC6-557A-D424-6E9C-4D1A54B60A3B}"/>
          </ac:spMkLst>
        </pc:spChg>
        <pc:spChg chg="mod topLvl">
          <ac:chgData name="rajuahmed1162021@gmail.com" userId="30f68a9591dbc57c" providerId="LiveId" clId="{05F80F45-6380-4418-9404-4D6419EBE93E}" dt="2024-05-20T08:46:18.614" v="13534" actId="165"/>
          <ac:spMkLst>
            <pc:docMk/>
            <pc:sldMk cId="671695571" sldId="968"/>
            <ac:spMk id="128" creationId="{3B01782F-7680-5FAF-3422-BEE481F644C1}"/>
          </ac:spMkLst>
        </pc:spChg>
        <pc:spChg chg="mod topLvl">
          <ac:chgData name="rajuahmed1162021@gmail.com" userId="30f68a9591dbc57c" providerId="LiveId" clId="{05F80F45-6380-4418-9404-4D6419EBE93E}" dt="2024-05-20T03:46:15.045" v="11980" actId="1037"/>
          <ac:spMkLst>
            <pc:docMk/>
            <pc:sldMk cId="671695571" sldId="968"/>
            <ac:spMk id="130" creationId="{4DD902DC-62FA-CF13-5279-00110A21BAC1}"/>
          </ac:spMkLst>
        </pc:spChg>
        <pc:spChg chg="mod topLvl">
          <ac:chgData name="rajuahmed1162021@gmail.com" userId="30f68a9591dbc57c" providerId="LiveId" clId="{05F80F45-6380-4418-9404-4D6419EBE93E}" dt="2024-05-20T03:46:15.045" v="11980" actId="1037"/>
          <ac:spMkLst>
            <pc:docMk/>
            <pc:sldMk cId="671695571" sldId="968"/>
            <ac:spMk id="131" creationId="{E206F713-ED55-0CD0-2511-66A5F655A3D2}"/>
          </ac:spMkLst>
        </pc:spChg>
        <pc:spChg chg="mod">
          <ac:chgData name="rajuahmed1162021@gmail.com" userId="30f68a9591dbc57c" providerId="LiveId" clId="{05F80F45-6380-4418-9404-4D6419EBE93E}" dt="2024-05-18T06:08:54.521" v="3266" actId="571"/>
          <ac:spMkLst>
            <pc:docMk/>
            <pc:sldMk cId="671695571" sldId="968"/>
            <ac:spMk id="133" creationId="{D8CFF299-6DEF-EAC9-E294-298B87DF9359}"/>
          </ac:spMkLst>
        </pc:spChg>
        <pc:spChg chg="mod">
          <ac:chgData name="rajuahmed1162021@gmail.com" userId="30f68a9591dbc57c" providerId="LiveId" clId="{05F80F45-6380-4418-9404-4D6419EBE93E}" dt="2024-05-18T06:08:54.521" v="3266" actId="571"/>
          <ac:spMkLst>
            <pc:docMk/>
            <pc:sldMk cId="671695571" sldId="968"/>
            <ac:spMk id="134" creationId="{018CE0FF-3F53-E516-9C6D-AB3E84AED1A4}"/>
          </ac:spMkLst>
        </pc:spChg>
        <pc:spChg chg="add del mod ord">
          <ac:chgData name="rajuahmed1162021@gmail.com" userId="30f68a9591dbc57c" providerId="LiveId" clId="{05F80F45-6380-4418-9404-4D6419EBE93E}" dt="2024-05-20T03:44:24.452" v="11968"/>
          <ac:spMkLst>
            <pc:docMk/>
            <pc:sldMk cId="671695571" sldId="968"/>
            <ac:spMk id="139" creationId="{65E0F1BF-456D-A6F6-A251-9D61385C2C91}"/>
          </ac:spMkLst>
        </pc:spChg>
        <pc:grpChg chg="add del mod">
          <ac:chgData name="rajuahmed1162021@gmail.com" userId="30f68a9591dbc57c" providerId="LiveId" clId="{05F80F45-6380-4418-9404-4D6419EBE93E}" dt="2024-05-18T06:05:47.889" v="3109" actId="165"/>
          <ac:grpSpMkLst>
            <pc:docMk/>
            <pc:sldMk cId="671695571" sldId="968"/>
            <ac:grpSpMk id="2" creationId="{290ACBD1-EEDA-6C71-3EDC-994617383794}"/>
          </ac:grpSpMkLst>
        </pc:grpChg>
        <pc:grpChg chg="add del mod">
          <ac:chgData name="rajuahmed1162021@gmail.com" userId="30f68a9591dbc57c" providerId="LiveId" clId="{05F80F45-6380-4418-9404-4D6419EBE93E}" dt="2024-05-18T05:41:08.703" v="2534" actId="478"/>
          <ac:grpSpMkLst>
            <pc:docMk/>
            <pc:sldMk cId="671695571" sldId="968"/>
            <ac:grpSpMk id="10" creationId="{1117B6B8-8AAA-E5EE-383E-F855333CEBC7}"/>
          </ac:grpSpMkLst>
        </pc:grpChg>
        <pc:grpChg chg="add del mod">
          <ac:chgData name="rajuahmed1162021@gmail.com" userId="30f68a9591dbc57c" providerId="LiveId" clId="{05F80F45-6380-4418-9404-4D6419EBE93E}" dt="2024-05-18T05:41:08.703" v="2534" actId="478"/>
          <ac:grpSpMkLst>
            <pc:docMk/>
            <pc:sldMk cId="671695571" sldId="968"/>
            <ac:grpSpMk id="13" creationId="{761375D4-5696-CEF4-B45B-3622CC4863CE}"/>
          </ac:grpSpMkLst>
        </pc:grpChg>
        <pc:grpChg chg="add del mod">
          <ac:chgData name="rajuahmed1162021@gmail.com" userId="30f68a9591dbc57c" providerId="LiveId" clId="{05F80F45-6380-4418-9404-4D6419EBE93E}" dt="2024-05-18T05:41:08.703" v="2534" actId="478"/>
          <ac:grpSpMkLst>
            <pc:docMk/>
            <pc:sldMk cId="671695571" sldId="968"/>
            <ac:grpSpMk id="14" creationId="{009A2B4E-487A-7EB3-7800-BB0C050ECAF2}"/>
          </ac:grpSpMkLst>
        </pc:grpChg>
        <pc:grpChg chg="add del mod">
          <ac:chgData name="rajuahmed1162021@gmail.com" userId="30f68a9591dbc57c" providerId="LiveId" clId="{05F80F45-6380-4418-9404-4D6419EBE93E}" dt="2024-05-18T05:41:12.574" v="2535" actId="478"/>
          <ac:grpSpMkLst>
            <pc:docMk/>
            <pc:sldMk cId="671695571" sldId="968"/>
            <ac:grpSpMk id="18" creationId="{BA3C6821-7526-624B-7FDE-67E55E7693E4}"/>
          </ac:grpSpMkLst>
        </pc:grpChg>
        <pc:grpChg chg="add del mod">
          <ac:chgData name="rajuahmed1162021@gmail.com" userId="30f68a9591dbc57c" providerId="LiveId" clId="{05F80F45-6380-4418-9404-4D6419EBE93E}" dt="2024-05-18T06:01:35.999" v="2994" actId="478"/>
          <ac:grpSpMkLst>
            <pc:docMk/>
            <pc:sldMk cId="671695571" sldId="968"/>
            <ac:grpSpMk id="24" creationId="{AE55D639-4DF0-9FD5-0FC2-C57B677EFAB4}"/>
          </ac:grpSpMkLst>
        </pc:grpChg>
        <pc:grpChg chg="add del mod">
          <ac:chgData name="rajuahmed1162021@gmail.com" userId="30f68a9591dbc57c" providerId="LiveId" clId="{05F80F45-6380-4418-9404-4D6419EBE93E}" dt="2024-05-18T06:01:35.999" v="2994" actId="478"/>
          <ac:grpSpMkLst>
            <pc:docMk/>
            <pc:sldMk cId="671695571" sldId="968"/>
            <ac:grpSpMk id="28" creationId="{D2764FD1-74E1-64B2-08C8-387B1DF4B14F}"/>
          </ac:grpSpMkLst>
        </pc:grpChg>
        <pc:grpChg chg="add mod">
          <ac:chgData name="rajuahmed1162021@gmail.com" userId="30f68a9591dbc57c" providerId="LiveId" clId="{05F80F45-6380-4418-9404-4D6419EBE93E}" dt="2024-05-18T06:01:46.935" v="2996"/>
          <ac:grpSpMkLst>
            <pc:docMk/>
            <pc:sldMk cId="671695571" sldId="968"/>
            <ac:grpSpMk id="64" creationId="{DE25B074-F6B1-A9C4-0DE4-CA4A4364F2A7}"/>
          </ac:grpSpMkLst>
        </pc:grpChg>
        <pc:grpChg chg="add mod">
          <ac:chgData name="rajuahmed1162021@gmail.com" userId="30f68a9591dbc57c" providerId="LiveId" clId="{05F80F45-6380-4418-9404-4D6419EBE93E}" dt="2024-05-18T06:01:46.935" v="2996"/>
          <ac:grpSpMkLst>
            <pc:docMk/>
            <pc:sldMk cId="671695571" sldId="968"/>
            <ac:grpSpMk id="67" creationId="{6AA56D1F-1679-B8EF-E8A8-98D35887632F}"/>
          </ac:grpSpMkLst>
        </pc:grpChg>
        <pc:grpChg chg="add del mod topLvl">
          <ac:chgData name="rajuahmed1162021@gmail.com" userId="30f68a9591dbc57c" providerId="LiveId" clId="{05F80F45-6380-4418-9404-4D6419EBE93E}" dt="2024-05-20T03:45:05.818" v="11974" actId="165"/>
          <ac:grpSpMkLst>
            <pc:docMk/>
            <pc:sldMk cId="671695571" sldId="968"/>
            <ac:grpSpMk id="71" creationId="{EF847F25-7C74-D0AE-219A-00279C186047}"/>
          </ac:grpSpMkLst>
        </pc:grpChg>
        <pc:grpChg chg="add del mod topLvl">
          <ac:chgData name="rajuahmed1162021@gmail.com" userId="30f68a9591dbc57c" providerId="LiveId" clId="{05F80F45-6380-4418-9404-4D6419EBE93E}" dt="2024-05-20T03:45:01.364" v="11972" actId="165"/>
          <ac:grpSpMkLst>
            <pc:docMk/>
            <pc:sldMk cId="671695571" sldId="968"/>
            <ac:grpSpMk id="76" creationId="{9039175A-0DDE-D599-3501-4824D50B4504}"/>
          </ac:grpSpMkLst>
        </pc:grpChg>
        <pc:grpChg chg="add mod topLvl">
          <ac:chgData name="rajuahmed1162021@gmail.com" userId="30f68a9591dbc57c" providerId="LiveId" clId="{05F80F45-6380-4418-9404-4D6419EBE93E}" dt="2024-05-18T06:09:10.961" v="3298" actId="164"/>
          <ac:grpSpMkLst>
            <pc:docMk/>
            <pc:sldMk cId="671695571" sldId="968"/>
            <ac:grpSpMk id="90" creationId="{A0B2B389-9997-5D1A-D3B2-86922DC87A1C}"/>
          </ac:grpSpMkLst>
        </pc:grpChg>
        <pc:grpChg chg="add del mod topLvl">
          <ac:chgData name="rajuahmed1162021@gmail.com" userId="30f68a9591dbc57c" providerId="LiveId" clId="{05F80F45-6380-4418-9404-4D6419EBE93E}" dt="2024-05-20T03:45:03.963" v="11973" actId="165"/>
          <ac:grpSpMkLst>
            <pc:docMk/>
            <pc:sldMk cId="671695571" sldId="968"/>
            <ac:grpSpMk id="96" creationId="{7FF2BAB5-73E4-9033-5238-B408DC25A15C}"/>
          </ac:grpSpMkLst>
        </pc:grpChg>
        <pc:grpChg chg="add del mod">
          <ac:chgData name="rajuahmed1162021@gmail.com" userId="30f68a9591dbc57c" providerId="LiveId" clId="{05F80F45-6380-4418-9404-4D6419EBE93E}" dt="2024-05-18T06:03:27.937" v="3029" actId="165"/>
          <ac:grpSpMkLst>
            <pc:docMk/>
            <pc:sldMk cId="671695571" sldId="968"/>
            <ac:grpSpMk id="105" creationId="{7123A97A-FCEC-A294-DF6E-AA449EB518DA}"/>
          </ac:grpSpMkLst>
        </pc:grpChg>
        <pc:grpChg chg="add del mod topLvl">
          <ac:chgData name="rajuahmed1162021@gmail.com" userId="30f68a9591dbc57c" providerId="LiveId" clId="{05F80F45-6380-4418-9404-4D6419EBE93E}" dt="2024-05-18T06:07:05.284" v="3153" actId="165"/>
          <ac:grpSpMkLst>
            <pc:docMk/>
            <pc:sldMk cId="671695571" sldId="968"/>
            <ac:grpSpMk id="106" creationId="{0AF0DAF2-BDC3-DFCC-1AD2-BAF893BC61E1}"/>
          </ac:grpSpMkLst>
        </pc:grpChg>
        <pc:grpChg chg="add del mod topLvl">
          <ac:chgData name="rajuahmed1162021@gmail.com" userId="30f68a9591dbc57c" providerId="LiveId" clId="{05F80F45-6380-4418-9404-4D6419EBE93E}" dt="2024-05-18T06:07:05.284" v="3153" actId="165"/>
          <ac:grpSpMkLst>
            <pc:docMk/>
            <pc:sldMk cId="671695571" sldId="968"/>
            <ac:grpSpMk id="107" creationId="{E7F55B73-0C51-4562-DFA4-9A7EF1ABDCA7}"/>
          </ac:grpSpMkLst>
        </pc:grpChg>
        <pc:grpChg chg="add del mod topLvl">
          <ac:chgData name="rajuahmed1162021@gmail.com" userId="30f68a9591dbc57c" providerId="LiveId" clId="{05F80F45-6380-4418-9404-4D6419EBE93E}" dt="2024-05-18T06:07:05.284" v="3153" actId="165"/>
          <ac:grpSpMkLst>
            <pc:docMk/>
            <pc:sldMk cId="671695571" sldId="968"/>
            <ac:grpSpMk id="108" creationId="{DC086346-AB69-0FDF-06FE-CF958E1DAAAB}"/>
          </ac:grpSpMkLst>
        </pc:grpChg>
        <pc:grpChg chg="add del mod topLvl">
          <ac:chgData name="rajuahmed1162021@gmail.com" userId="30f68a9591dbc57c" providerId="LiveId" clId="{05F80F45-6380-4418-9404-4D6419EBE93E}" dt="2024-05-18T06:07:05.284" v="3153" actId="165"/>
          <ac:grpSpMkLst>
            <pc:docMk/>
            <pc:sldMk cId="671695571" sldId="968"/>
            <ac:grpSpMk id="110" creationId="{751DC2D2-69C9-2C60-E0AD-0CEBEC20F0D3}"/>
          </ac:grpSpMkLst>
        </pc:grpChg>
        <pc:grpChg chg="add del mod">
          <ac:chgData name="rajuahmed1162021@gmail.com" userId="30f68a9591dbc57c" providerId="LiveId" clId="{05F80F45-6380-4418-9404-4D6419EBE93E}" dt="2024-05-18T06:06:25.838" v="3124" actId="165"/>
          <ac:grpSpMkLst>
            <pc:docMk/>
            <pc:sldMk cId="671695571" sldId="968"/>
            <ac:grpSpMk id="111" creationId="{433DC961-FEC9-9F13-3884-274F39329797}"/>
          </ac:grpSpMkLst>
        </pc:grpChg>
        <pc:grpChg chg="add del mod">
          <ac:chgData name="rajuahmed1162021@gmail.com" userId="30f68a9591dbc57c" providerId="LiveId" clId="{05F80F45-6380-4418-9404-4D6419EBE93E}" dt="2024-05-18T06:08:03.818" v="3169" actId="165"/>
          <ac:grpSpMkLst>
            <pc:docMk/>
            <pc:sldMk cId="671695571" sldId="968"/>
            <ac:grpSpMk id="119" creationId="{CF440D6E-2E83-B26C-D8D9-26102AD8AA18}"/>
          </ac:grpSpMkLst>
        </pc:grpChg>
        <pc:grpChg chg="add del mod topLvl">
          <ac:chgData name="rajuahmed1162021@gmail.com" userId="30f68a9591dbc57c" providerId="LiveId" clId="{05F80F45-6380-4418-9404-4D6419EBE93E}" dt="2024-05-20T08:46:18.614" v="13534" actId="165"/>
          <ac:grpSpMkLst>
            <pc:docMk/>
            <pc:sldMk cId="671695571" sldId="968"/>
            <ac:grpSpMk id="120" creationId="{99BA7409-F6FB-28A6-4EEE-1208CE4F984E}"/>
          </ac:grpSpMkLst>
        </pc:grpChg>
        <pc:grpChg chg="add del mod topLvl">
          <ac:chgData name="rajuahmed1162021@gmail.com" userId="30f68a9591dbc57c" providerId="LiveId" clId="{05F80F45-6380-4418-9404-4D6419EBE93E}" dt="2024-05-20T08:46:18.614" v="13534" actId="165"/>
          <ac:grpSpMkLst>
            <pc:docMk/>
            <pc:sldMk cId="671695571" sldId="968"/>
            <ac:grpSpMk id="126" creationId="{60F4E12A-5E6F-176E-3C06-6CA529BD5F31}"/>
          </ac:grpSpMkLst>
        </pc:grpChg>
        <pc:grpChg chg="add del mod topLvl">
          <ac:chgData name="rajuahmed1162021@gmail.com" userId="30f68a9591dbc57c" providerId="LiveId" clId="{05F80F45-6380-4418-9404-4D6419EBE93E}" dt="2024-05-20T03:45:01.364" v="11972" actId="165"/>
          <ac:grpSpMkLst>
            <pc:docMk/>
            <pc:sldMk cId="671695571" sldId="968"/>
            <ac:grpSpMk id="129" creationId="{0E48A701-8DA9-B451-1D4D-73DBF7C7EE8E}"/>
          </ac:grpSpMkLst>
        </pc:grpChg>
        <pc:grpChg chg="add mod">
          <ac:chgData name="rajuahmed1162021@gmail.com" userId="30f68a9591dbc57c" providerId="LiveId" clId="{05F80F45-6380-4418-9404-4D6419EBE93E}" dt="2024-05-18T06:09:10.961" v="3298" actId="164"/>
          <ac:grpSpMkLst>
            <pc:docMk/>
            <pc:sldMk cId="671695571" sldId="968"/>
            <ac:grpSpMk id="132" creationId="{A1B85A55-843E-2D54-9350-C15BC8257A6A}"/>
          </ac:grpSpMkLst>
        </pc:grpChg>
        <pc:grpChg chg="add del mod">
          <ac:chgData name="rajuahmed1162021@gmail.com" userId="30f68a9591dbc57c" providerId="LiveId" clId="{05F80F45-6380-4418-9404-4D6419EBE93E}" dt="2024-05-20T03:45:00.976" v="11971" actId="165"/>
          <ac:grpSpMkLst>
            <pc:docMk/>
            <pc:sldMk cId="671695571" sldId="968"/>
            <ac:grpSpMk id="135" creationId="{EA6834D6-23AC-A043-5942-E0DADF2FF5CF}"/>
          </ac:grpSpMkLst>
        </pc:grpChg>
        <pc:grpChg chg="add del mod">
          <ac:chgData name="rajuahmed1162021@gmail.com" userId="30f68a9591dbc57c" providerId="LiveId" clId="{05F80F45-6380-4418-9404-4D6419EBE93E}" dt="2024-05-20T03:45:00.976" v="11971" actId="165"/>
          <ac:grpSpMkLst>
            <pc:docMk/>
            <pc:sldMk cId="671695571" sldId="968"/>
            <ac:grpSpMk id="136" creationId="{54710836-78BA-2AA0-33FB-953D1F4DB7AA}"/>
          </ac:grpSpMkLst>
        </pc:grpChg>
        <pc:grpChg chg="add del mod">
          <ac:chgData name="rajuahmed1162021@gmail.com" userId="30f68a9591dbc57c" providerId="LiveId" clId="{05F80F45-6380-4418-9404-4D6419EBE93E}" dt="2024-05-20T03:45:00.976" v="11971" actId="165"/>
          <ac:grpSpMkLst>
            <pc:docMk/>
            <pc:sldMk cId="671695571" sldId="968"/>
            <ac:grpSpMk id="137" creationId="{3063E852-DA8C-3876-A468-90E77DF0E96C}"/>
          </ac:grpSpMkLst>
        </pc:grpChg>
        <pc:grpChg chg="add del mod">
          <ac:chgData name="rajuahmed1162021@gmail.com" userId="30f68a9591dbc57c" providerId="LiveId" clId="{05F80F45-6380-4418-9404-4D6419EBE93E}" dt="2024-05-18T06:11:08.080" v="3315" actId="478"/>
          <ac:grpSpMkLst>
            <pc:docMk/>
            <pc:sldMk cId="671695571" sldId="968"/>
            <ac:grpSpMk id="138" creationId="{3400E84F-B8DC-DD09-B889-06FBC59F4AAE}"/>
          </ac:grpSpMkLst>
        </pc:grpChg>
        <pc:grpChg chg="add del mod">
          <ac:chgData name="rajuahmed1162021@gmail.com" userId="30f68a9591dbc57c" providerId="LiveId" clId="{05F80F45-6380-4418-9404-4D6419EBE93E}" dt="2024-05-20T08:46:06.789" v="13533" actId="165"/>
          <ac:grpSpMkLst>
            <pc:docMk/>
            <pc:sldMk cId="671695571" sldId="968"/>
            <ac:grpSpMk id="140" creationId="{498FC6B1-A890-667C-11FE-2DCBE9CD3BF2}"/>
          </ac:grpSpMkLst>
        </pc:grpChg>
        <pc:picChg chg="add del mod modCrop">
          <ac:chgData name="rajuahmed1162021@gmail.com" userId="30f68a9591dbc57c" providerId="LiveId" clId="{05F80F45-6380-4418-9404-4D6419EBE93E}" dt="2024-05-20T03:46:27.684" v="11981" actId="478"/>
          <ac:picMkLst>
            <pc:docMk/>
            <pc:sldMk cId="671695571" sldId="968"/>
            <ac:picMk id="3" creationId="{1A486E53-7B94-6E2A-57F8-84771A66BDEB}"/>
          </ac:picMkLst>
        </pc:picChg>
        <pc:picChg chg="del">
          <ac:chgData name="rajuahmed1162021@gmail.com" userId="30f68a9591dbc57c" providerId="LiveId" clId="{05F80F45-6380-4418-9404-4D6419EBE93E}" dt="2024-05-18T05:41:17.471" v="2536" actId="478"/>
          <ac:picMkLst>
            <pc:docMk/>
            <pc:sldMk cId="671695571" sldId="968"/>
            <ac:picMk id="4" creationId="{034A5140-E09B-C9A7-2C98-B63721D92238}"/>
          </ac:picMkLst>
        </pc:picChg>
        <pc:picChg chg="add mod modCrop">
          <ac:chgData name="rajuahmed1162021@gmail.com" userId="30f68a9591dbc57c" providerId="LiveId" clId="{05F80F45-6380-4418-9404-4D6419EBE93E}" dt="2024-05-20T03:47:25.387" v="11986"/>
          <ac:picMkLst>
            <pc:docMk/>
            <pc:sldMk cId="671695571" sldId="968"/>
            <ac:picMk id="7" creationId="{DF1C823E-ECB0-AEF7-8D71-E484080BCAF2}"/>
          </ac:picMkLst>
        </pc:picChg>
        <pc:picChg chg="add del mod">
          <ac:chgData name="rajuahmed1162021@gmail.com" userId="30f68a9591dbc57c" providerId="LiveId" clId="{05F80F45-6380-4418-9404-4D6419EBE93E}" dt="2024-05-18T05:42:13.741" v="2552" actId="21"/>
          <ac:picMkLst>
            <pc:docMk/>
            <pc:sldMk cId="671695571" sldId="968"/>
            <ac:picMk id="19" creationId="{0DB7882D-6682-BEF6-DEBC-0C346BDF65DD}"/>
          </ac:picMkLst>
        </pc:picChg>
        <pc:picChg chg="add del mod">
          <ac:chgData name="rajuahmed1162021@gmail.com" userId="30f68a9591dbc57c" providerId="LiveId" clId="{05F80F45-6380-4418-9404-4D6419EBE93E}" dt="2024-05-18T05:42:13.741" v="2552" actId="21"/>
          <ac:picMkLst>
            <pc:docMk/>
            <pc:sldMk cId="671695571" sldId="968"/>
            <ac:picMk id="20" creationId="{745F96F2-151B-F7DC-3529-2EB85D50F7E8}"/>
          </ac:picMkLst>
        </pc:picChg>
        <pc:cxnChg chg="del mod topLvl">
          <ac:chgData name="rajuahmed1162021@gmail.com" userId="30f68a9591dbc57c" providerId="LiveId" clId="{05F80F45-6380-4418-9404-4D6419EBE93E}" dt="2024-05-18T06:06:54.690" v="3150" actId="478"/>
          <ac:cxnSpMkLst>
            <pc:docMk/>
            <pc:sldMk cId="671695571" sldId="968"/>
            <ac:cxnSpMk id="3" creationId="{1338F4F6-9076-235F-7E2F-D62A744D1395}"/>
          </ac:cxnSpMkLst>
        </pc:cxnChg>
        <pc:cxnChg chg="del mod topLvl">
          <ac:chgData name="rajuahmed1162021@gmail.com" userId="30f68a9591dbc57c" providerId="LiveId" clId="{05F80F45-6380-4418-9404-4D6419EBE93E}" dt="2024-05-18T06:06:57.618" v="3152" actId="478"/>
          <ac:cxnSpMkLst>
            <pc:docMk/>
            <pc:sldMk cId="671695571" sldId="968"/>
            <ac:cxnSpMk id="5" creationId="{AF688C15-2FC6-FE5A-4566-C1D95A071494}"/>
          </ac:cxnSpMkLst>
        </pc:cxnChg>
        <pc:cxnChg chg="del mod topLvl">
          <ac:chgData name="rajuahmed1162021@gmail.com" userId="30f68a9591dbc57c" providerId="LiveId" clId="{05F80F45-6380-4418-9404-4D6419EBE93E}" dt="2024-05-18T06:06:53.201" v="3149" actId="478"/>
          <ac:cxnSpMkLst>
            <pc:docMk/>
            <pc:sldMk cId="671695571" sldId="968"/>
            <ac:cxnSpMk id="8" creationId="{951E302C-B5EC-6333-D1B1-9D5EEEAF83DF}"/>
          </ac:cxnSpMkLst>
        </pc:cxnChg>
        <pc:cxnChg chg="del mod topLvl">
          <ac:chgData name="rajuahmed1162021@gmail.com" userId="30f68a9591dbc57c" providerId="LiveId" clId="{05F80F45-6380-4418-9404-4D6419EBE93E}" dt="2024-05-18T06:06:55.873" v="3151" actId="478"/>
          <ac:cxnSpMkLst>
            <pc:docMk/>
            <pc:sldMk cId="671695571" sldId="968"/>
            <ac:cxnSpMk id="9" creationId="{2AD74469-4905-0CF9-9E8F-635605052BA5}"/>
          </ac:cxnSpMkLst>
        </pc:cxnChg>
        <pc:cxnChg chg="add mod">
          <ac:chgData name="rajuahmed1162021@gmail.com" userId="30f68a9591dbc57c" providerId="LiveId" clId="{05F80F45-6380-4418-9404-4D6419EBE93E}" dt="2024-05-18T06:01:46.935" v="2996"/>
          <ac:cxnSpMkLst>
            <pc:docMk/>
            <pc:sldMk cId="671695571" sldId="968"/>
            <ac:cxnSpMk id="70" creationId="{2AB971C9-056B-416E-4BD5-F9D6EBA77ADB}"/>
          </ac:cxnSpMkLst>
        </pc:cxnChg>
        <pc:cxnChg chg="mod">
          <ac:chgData name="rajuahmed1162021@gmail.com" userId="30f68a9591dbc57c" providerId="LiveId" clId="{05F80F45-6380-4418-9404-4D6419EBE93E}" dt="2024-05-18T05:33:18.624" v="2369" actId="164"/>
          <ac:cxnSpMkLst>
            <pc:docMk/>
            <pc:sldMk cId="671695571" sldId="968"/>
            <ac:cxnSpMk id="112" creationId="{36203E1C-64B2-127E-4BE3-EA3C06DE7C3C}"/>
          </ac:cxnSpMkLst>
        </pc:cxnChg>
        <pc:cxnChg chg="add del mod">
          <ac:chgData name="rajuahmed1162021@gmail.com" userId="30f68a9591dbc57c" providerId="LiveId" clId="{05F80F45-6380-4418-9404-4D6419EBE93E}" dt="2024-05-18T06:06:48.911" v="3148" actId="478"/>
          <ac:cxnSpMkLst>
            <pc:docMk/>
            <pc:sldMk cId="671695571" sldId="968"/>
            <ac:cxnSpMk id="118" creationId="{211CB122-3893-03CE-0667-5F3687E14C5E}"/>
          </ac:cxnSpMkLst>
        </pc:cxnChg>
        <pc:cxnChg chg="add del mod">
          <ac:chgData name="rajuahmed1162021@gmail.com" userId="30f68a9591dbc57c" providerId="LiveId" clId="{05F80F45-6380-4418-9404-4D6419EBE93E}" dt="2024-05-18T06:09:15.679" v="3299" actId="478"/>
          <ac:cxnSpMkLst>
            <pc:docMk/>
            <pc:sldMk cId="671695571" sldId="968"/>
            <ac:cxnSpMk id="122" creationId="{560515F9-D159-1AB3-A85C-817CD3C19164}"/>
          </ac:cxnSpMkLst>
        </pc:cxnChg>
        <pc:cxnChg chg="add del mod">
          <ac:chgData name="rajuahmed1162021@gmail.com" userId="30f68a9591dbc57c" providerId="LiveId" clId="{05F80F45-6380-4418-9404-4D6419EBE93E}" dt="2024-05-18T06:09:15.679" v="3299" actId="478"/>
          <ac:cxnSpMkLst>
            <pc:docMk/>
            <pc:sldMk cId="671695571" sldId="968"/>
            <ac:cxnSpMk id="123" creationId="{CE849EE2-B5CC-A802-6679-05BC4AF2116F}"/>
          </ac:cxnSpMkLst>
        </pc:cxnChg>
        <pc:cxnChg chg="add del mod">
          <ac:chgData name="rajuahmed1162021@gmail.com" userId="30f68a9591dbc57c" providerId="LiveId" clId="{05F80F45-6380-4418-9404-4D6419EBE93E}" dt="2024-05-18T06:09:15.679" v="3299" actId="478"/>
          <ac:cxnSpMkLst>
            <pc:docMk/>
            <pc:sldMk cId="671695571" sldId="968"/>
            <ac:cxnSpMk id="124" creationId="{3F31B692-79B0-A53A-E1F3-A719B5DF91E0}"/>
          </ac:cxnSpMkLst>
        </pc:cxnChg>
        <pc:cxnChg chg="add del mod">
          <ac:chgData name="rajuahmed1162021@gmail.com" userId="30f68a9591dbc57c" providerId="LiveId" clId="{05F80F45-6380-4418-9404-4D6419EBE93E}" dt="2024-05-18T06:09:15.679" v="3299" actId="478"/>
          <ac:cxnSpMkLst>
            <pc:docMk/>
            <pc:sldMk cId="671695571" sldId="968"/>
            <ac:cxnSpMk id="125" creationId="{EB03D779-35A6-E87D-D5CE-ED6B4F868AFC}"/>
          </ac:cxnSpMkLst>
        </pc:cxnChg>
        <pc:cxnChg chg="add del mod">
          <ac:chgData name="rajuahmed1162021@gmail.com" userId="30f68a9591dbc57c" providerId="LiveId" clId="{05F80F45-6380-4418-9404-4D6419EBE93E}" dt="2024-05-18T06:12:52.385" v="3374" actId="478"/>
          <ac:cxnSpMkLst>
            <pc:docMk/>
            <pc:sldMk cId="671695571" sldId="968"/>
            <ac:cxnSpMk id="142" creationId="{683FADF8-6010-4408-2D1B-B0D439DC67AE}"/>
          </ac:cxnSpMkLst>
        </pc:cxnChg>
      </pc:sldChg>
      <pc:sldChg chg="addSp delSp modSp mod ord modClrScheme chgLayout">
        <pc:chgData name="rajuahmed1162021@gmail.com" userId="30f68a9591dbc57c" providerId="LiveId" clId="{05F80F45-6380-4418-9404-4D6419EBE93E}" dt="2024-05-20T09:27:47.398" v="14092" actId="21"/>
        <pc:sldMkLst>
          <pc:docMk/>
          <pc:sldMk cId="4229356888" sldId="970"/>
        </pc:sldMkLst>
        <pc:spChg chg="mod">
          <ac:chgData name="rajuahmed1162021@gmail.com" userId="30f68a9591dbc57c" providerId="LiveId" clId="{05F80F45-6380-4418-9404-4D6419EBE93E}" dt="2024-05-18T06:02:28.074" v="3002" actId="164"/>
          <ac:spMkLst>
            <pc:docMk/>
            <pc:sldMk cId="4229356888" sldId="970"/>
            <ac:spMk id="2" creationId="{C5C53DD0-C5C7-4183-0657-E5EE8FDD7555}"/>
          </ac:spMkLst>
        </pc:spChg>
        <pc:spChg chg="del">
          <ac:chgData name="rajuahmed1162021@gmail.com" userId="30f68a9591dbc57c" providerId="LiveId" clId="{05F80F45-6380-4418-9404-4D6419EBE93E}" dt="2024-05-18T06:02:42.433" v="3012" actId="478"/>
          <ac:spMkLst>
            <pc:docMk/>
            <pc:sldMk cId="4229356888" sldId="970"/>
            <ac:spMk id="3" creationId="{3D1AB3CE-4FE2-309E-03B6-9861C262EE78}"/>
          </ac:spMkLst>
        </pc:spChg>
        <pc:spChg chg="add del mod">
          <ac:chgData name="rajuahmed1162021@gmail.com" userId="30f68a9591dbc57c" providerId="LiveId" clId="{05F80F45-6380-4418-9404-4D6419EBE93E}" dt="2024-05-20T09:27:47.398" v="14092" actId="21"/>
          <ac:spMkLst>
            <pc:docMk/>
            <pc:sldMk cId="4229356888" sldId="970"/>
            <ac:spMk id="4" creationId="{40F7E030-C7C3-99D7-C942-984812B877CF}"/>
          </ac:spMkLst>
        </pc:spChg>
        <pc:spChg chg="mod">
          <ac:chgData name="rajuahmed1162021@gmail.com" userId="30f68a9591dbc57c" providerId="LiveId" clId="{05F80F45-6380-4418-9404-4D6419EBE93E}" dt="2024-05-18T06:02:52.187" v="3016" actId="164"/>
          <ac:spMkLst>
            <pc:docMk/>
            <pc:sldMk cId="4229356888" sldId="970"/>
            <ac:spMk id="4" creationId="{4578B352-9E6C-4EF4-66E6-614CB140087B}"/>
          </ac:spMkLst>
        </pc:spChg>
        <pc:spChg chg="mod">
          <ac:chgData name="rajuahmed1162021@gmail.com" userId="30f68a9591dbc57c" providerId="LiveId" clId="{05F80F45-6380-4418-9404-4D6419EBE93E}" dt="2024-05-18T06:02:54.633" v="3017" actId="164"/>
          <ac:spMkLst>
            <pc:docMk/>
            <pc:sldMk cId="4229356888" sldId="970"/>
            <ac:spMk id="5" creationId="{E1EF2804-9FE9-0BCE-1DAE-4FE2DAB55560}"/>
          </ac:spMkLst>
        </pc:spChg>
        <pc:spChg chg="add del mod">
          <ac:chgData name="rajuahmed1162021@gmail.com" userId="30f68a9591dbc57c" providerId="LiveId" clId="{05F80F45-6380-4418-9404-4D6419EBE93E}" dt="2024-05-18T06:02:40.543" v="3011" actId="21"/>
          <ac:spMkLst>
            <pc:docMk/>
            <pc:sldMk cId="4229356888" sldId="970"/>
            <ac:spMk id="13" creationId="{CF5AE43C-EF05-2D14-A666-FECEA040F8EE}"/>
          </ac:spMkLst>
        </pc:spChg>
        <pc:spChg chg="add mod ord">
          <ac:chgData name="rajuahmed1162021@gmail.com" userId="30f68a9591dbc57c" providerId="LiveId" clId="{05F80F45-6380-4418-9404-4D6419EBE93E}" dt="2024-05-18T06:02:49.273" v="3015" actId="164"/>
          <ac:spMkLst>
            <pc:docMk/>
            <pc:sldMk cId="4229356888" sldId="970"/>
            <ac:spMk id="14" creationId="{CF5AE43C-EF05-2D14-A666-FECEA040F8EE}"/>
          </ac:spMkLst>
        </pc:spChg>
        <pc:spChg chg="add del mod">
          <ac:chgData name="rajuahmed1162021@gmail.com" userId="30f68a9591dbc57c" providerId="LiveId" clId="{05F80F45-6380-4418-9404-4D6419EBE93E}" dt="2024-05-18T06:44:30.961" v="3975" actId="21"/>
          <ac:spMkLst>
            <pc:docMk/>
            <pc:sldMk cId="4229356888" sldId="970"/>
            <ac:spMk id="18" creationId="{B9DDF1B4-2924-78AA-FF8F-42F3F1701217}"/>
          </ac:spMkLst>
        </pc:spChg>
        <pc:spChg chg="add mod">
          <ac:chgData name="rajuahmed1162021@gmail.com" userId="30f68a9591dbc57c" providerId="LiveId" clId="{05F80F45-6380-4418-9404-4D6419EBE93E}" dt="2024-05-20T09:27:42.350" v="14090" actId="1037"/>
          <ac:spMkLst>
            <pc:docMk/>
            <pc:sldMk cId="4229356888" sldId="970"/>
            <ac:spMk id="19" creationId="{EBBCC110-F501-BB17-1C52-B04E20C1291B}"/>
          </ac:spMkLst>
        </pc:spChg>
        <pc:spChg chg="add mod topLvl">
          <ac:chgData name="rajuahmed1162021@gmail.com" userId="30f68a9591dbc57c" providerId="LiveId" clId="{05F80F45-6380-4418-9404-4D6419EBE93E}" dt="2024-05-20T04:40:29.123" v="12348" actId="165"/>
          <ac:spMkLst>
            <pc:docMk/>
            <pc:sldMk cId="4229356888" sldId="970"/>
            <ac:spMk id="20" creationId="{2B133810-F1B7-2BB7-8BAF-2DDF8080344C}"/>
          </ac:spMkLst>
        </pc:spChg>
        <pc:spChg chg="add mod topLvl">
          <ac:chgData name="rajuahmed1162021@gmail.com" userId="30f68a9591dbc57c" providerId="LiveId" clId="{05F80F45-6380-4418-9404-4D6419EBE93E}" dt="2024-05-20T04:40:50.934" v="12353" actId="207"/>
          <ac:spMkLst>
            <pc:docMk/>
            <pc:sldMk cId="4229356888" sldId="970"/>
            <ac:spMk id="21" creationId="{5B2A37A1-9471-AE21-82B4-7F7F8DB6A267}"/>
          </ac:spMkLst>
        </pc:spChg>
        <pc:spChg chg="add mod topLvl">
          <ac:chgData name="rajuahmed1162021@gmail.com" userId="30f68a9591dbc57c" providerId="LiveId" clId="{05F80F45-6380-4418-9404-4D6419EBE93E}" dt="2024-05-20T04:40:44.307" v="12352" actId="165"/>
          <ac:spMkLst>
            <pc:docMk/>
            <pc:sldMk cId="4229356888" sldId="970"/>
            <ac:spMk id="22" creationId="{C8E13AF1-F726-F00A-5BD4-FC78A18C974F}"/>
          </ac:spMkLst>
        </pc:spChg>
        <pc:spChg chg="mod">
          <ac:chgData name="rajuahmed1162021@gmail.com" userId="30f68a9591dbc57c" providerId="LiveId" clId="{05F80F45-6380-4418-9404-4D6419EBE93E}" dt="2024-05-18T06:02:28.074" v="3002" actId="164"/>
          <ac:spMkLst>
            <pc:docMk/>
            <pc:sldMk cId="4229356888" sldId="970"/>
            <ac:spMk id="24" creationId="{5F9B9034-BD0A-E1D3-C4CA-4FA738F07087}"/>
          </ac:spMkLst>
        </pc:spChg>
        <pc:spChg chg="del">
          <ac:chgData name="rajuahmed1162021@gmail.com" userId="30f68a9591dbc57c" providerId="LiveId" clId="{05F80F45-6380-4418-9404-4D6419EBE93E}" dt="2024-05-18T06:13:57.731" v="3432" actId="478"/>
          <ac:spMkLst>
            <pc:docMk/>
            <pc:sldMk cId="4229356888" sldId="970"/>
            <ac:spMk id="25" creationId="{435039C4-740A-C771-A9CE-153FCC5FAB6D}"/>
          </ac:spMkLst>
        </pc:spChg>
        <pc:spChg chg="del">
          <ac:chgData name="rajuahmed1162021@gmail.com" userId="30f68a9591dbc57c" providerId="LiveId" clId="{05F80F45-6380-4418-9404-4D6419EBE93E}" dt="2024-05-18T06:13:57.731" v="3432" actId="478"/>
          <ac:spMkLst>
            <pc:docMk/>
            <pc:sldMk cId="4229356888" sldId="970"/>
            <ac:spMk id="26" creationId="{32DF03FD-309F-5A37-C0A6-34E4C0EA6E9D}"/>
          </ac:spMkLst>
        </pc:spChg>
        <pc:spChg chg="mod">
          <ac:chgData name="rajuahmed1162021@gmail.com" userId="30f68a9591dbc57c" providerId="LiveId" clId="{05F80F45-6380-4418-9404-4D6419EBE93E}" dt="2024-05-20T04:40:44.307" v="12352" actId="165"/>
          <ac:spMkLst>
            <pc:docMk/>
            <pc:sldMk cId="4229356888" sldId="970"/>
            <ac:spMk id="27" creationId="{F98B344A-93C9-6E02-059F-67ECE5294A40}"/>
          </ac:spMkLst>
        </pc:spChg>
        <pc:spChg chg="mod">
          <ac:chgData name="rajuahmed1162021@gmail.com" userId="30f68a9591dbc57c" providerId="LiveId" clId="{05F80F45-6380-4418-9404-4D6419EBE93E}" dt="2024-05-18T06:02:52.187" v="3016" actId="164"/>
          <ac:spMkLst>
            <pc:docMk/>
            <pc:sldMk cId="4229356888" sldId="970"/>
            <ac:spMk id="28" creationId="{11EA3BA6-1AFA-EB93-19F6-FF2157AE6C38}"/>
          </ac:spMkLst>
        </pc:spChg>
        <pc:spChg chg="del">
          <ac:chgData name="rajuahmed1162021@gmail.com" userId="30f68a9591dbc57c" providerId="LiveId" clId="{05F80F45-6380-4418-9404-4D6419EBE93E}" dt="2024-05-18T06:13:57.731" v="3432" actId="478"/>
          <ac:spMkLst>
            <pc:docMk/>
            <pc:sldMk cId="4229356888" sldId="970"/>
            <ac:spMk id="29" creationId="{98CBF47D-BCED-4883-9525-C58EE5CC1C5F}"/>
          </ac:spMkLst>
        </pc:spChg>
        <pc:spChg chg="del">
          <ac:chgData name="rajuahmed1162021@gmail.com" userId="30f68a9591dbc57c" providerId="LiveId" clId="{05F80F45-6380-4418-9404-4D6419EBE93E}" dt="2024-05-18T06:13:57.731" v="3432" actId="478"/>
          <ac:spMkLst>
            <pc:docMk/>
            <pc:sldMk cId="4229356888" sldId="970"/>
            <ac:spMk id="30" creationId="{A3976C53-C775-869F-FB1C-4C7C4EE5F194}"/>
          </ac:spMkLst>
        </pc:spChg>
        <pc:spChg chg="mod">
          <ac:chgData name="rajuahmed1162021@gmail.com" userId="30f68a9591dbc57c" providerId="LiveId" clId="{05F80F45-6380-4418-9404-4D6419EBE93E}" dt="2024-05-20T04:40:44.307" v="12352" actId="165"/>
          <ac:spMkLst>
            <pc:docMk/>
            <pc:sldMk cId="4229356888" sldId="970"/>
            <ac:spMk id="31" creationId="{A75DB4C5-FDCA-B6B8-0C30-FF995805FDBF}"/>
          </ac:spMkLst>
        </pc:spChg>
        <pc:spChg chg="mod">
          <ac:chgData name="rajuahmed1162021@gmail.com" userId="30f68a9591dbc57c" providerId="LiveId" clId="{05F80F45-6380-4418-9404-4D6419EBE93E}" dt="2024-05-18T06:02:49.273" v="3015" actId="164"/>
          <ac:spMkLst>
            <pc:docMk/>
            <pc:sldMk cId="4229356888" sldId="970"/>
            <ac:spMk id="32" creationId="{67931BE1-BB2D-AAD2-46A6-6982F8361A0B}"/>
          </ac:spMkLst>
        </pc:spChg>
        <pc:spChg chg="del">
          <ac:chgData name="rajuahmed1162021@gmail.com" userId="30f68a9591dbc57c" providerId="LiveId" clId="{05F80F45-6380-4418-9404-4D6419EBE93E}" dt="2024-05-18T06:13:57.731" v="3432" actId="478"/>
          <ac:spMkLst>
            <pc:docMk/>
            <pc:sldMk cId="4229356888" sldId="970"/>
            <ac:spMk id="33" creationId="{61C67260-1471-B9F5-31AC-ED62F5F052D1}"/>
          </ac:spMkLst>
        </pc:spChg>
        <pc:spChg chg="del">
          <ac:chgData name="rajuahmed1162021@gmail.com" userId="30f68a9591dbc57c" providerId="LiveId" clId="{05F80F45-6380-4418-9404-4D6419EBE93E}" dt="2024-05-18T06:13:57.731" v="3432" actId="478"/>
          <ac:spMkLst>
            <pc:docMk/>
            <pc:sldMk cId="4229356888" sldId="970"/>
            <ac:spMk id="34" creationId="{29F02BCB-F2FC-3447-605E-56AC3A28AD84}"/>
          </ac:spMkLst>
        </pc:spChg>
        <pc:spChg chg="del">
          <ac:chgData name="rajuahmed1162021@gmail.com" userId="30f68a9591dbc57c" providerId="LiveId" clId="{05F80F45-6380-4418-9404-4D6419EBE93E}" dt="2024-05-18T06:13:57.731" v="3432" actId="478"/>
          <ac:spMkLst>
            <pc:docMk/>
            <pc:sldMk cId="4229356888" sldId="970"/>
            <ac:spMk id="35" creationId="{10C12A95-C891-8A9C-713D-6F4C2EE663B3}"/>
          </ac:spMkLst>
        </pc:spChg>
        <pc:spChg chg="del">
          <ac:chgData name="rajuahmed1162021@gmail.com" userId="30f68a9591dbc57c" providerId="LiveId" clId="{05F80F45-6380-4418-9404-4D6419EBE93E}" dt="2024-05-18T06:13:57.731" v="3432" actId="478"/>
          <ac:spMkLst>
            <pc:docMk/>
            <pc:sldMk cId="4229356888" sldId="970"/>
            <ac:spMk id="36" creationId="{26B68236-5754-49E6-93D5-DBF9A5B1D2F9}"/>
          </ac:spMkLst>
        </pc:spChg>
        <pc:spChg chg="mod">
          <ac:chgData name="rajuahmed1162021@gmail.com" userId="30f68a9591dbc57c" providerId="LiveId" clId="{05F80F45-6380-4418-9404-4D6419EBE93E}" dt="2024-05-18T06:02:54.633" v="3017" actId="164"/>
          <ac:spMkLst>
            <pc:docMk/>
            <pc:sldMk cId="4229356888" sldId="970"/>
            <ac:spMk id="38" creationId="{0DE192EF-C22F-C69E-E6C0-C8EAF6CE16B0}"/>
          </ac:spMkLst>
        </pc:spChg>
        <pc:spChg chg="mod">
          <ac:chgData name="rajuahmed1162021@gmail.com" userId="30f68a9591dbc57c" providerId="LiveId" clId="{05F80F45-6380-4418-9404-4D6419EBE93E}" dt="2024-05-20T04:40:44.307" v="12352" actId="165"/>
          <ac:spMkLst>
            <pc:docMk/>
            <pc:sldMk cId="4229356888" sldId="970"/>
            <ac:spMk id="39" creationId="{4E8B48FB-3216-6FA1-9654-C7C08875579E}"/>
          </ac:spMkLst>
        </pc:spChg>
        <pc:spChg chg="mod">
          <ac:chgData name="rajuahmed1162021@gmail.com" userId="30f68a9591dbc57c" providerId="LiveId" clId="{05F80F45-6380-4418-9404-4D6419EBE93E}" dt="2024-05-20T04:40:44.307" v="12352" actId="165"/>
          <ac:spMkLst>
            <pc:docMk/>
            <pc:sldMk cId="4229356888" sldId="970"/>
            <ac:spMk id="40" creationId="{3758F6A2-B2F8-941B-0F7A-6E5AFE915317}"/>
          </ac:spMkLst>
        </pc:spChg>
        <pc:spChg chg="mod">
          <ac:chgData name="rajuahmed1162021@gmail.com" userId="30f68a9591dbc57c" providerId="LiveId" clId="{05F80F45-6380-4418-9404-4D6419EBE93E}" dt="2024-05-20T04:40:44.307" v="12352" actId="165"/>
          <ac:spMkLst>
            <pc:docMk/>
            <pc:sldMk cId="4229356888" sldId="970"/>
            <ac:spMk id="41" creationId="{D5486E47-9C01-AB2C-5F20-FCA5C6E048E9}"/>
          </ac:spMkLst>
        </pc:spChg>
        <pc:spChg chg="add mod topLvl">
          <ac:chgData name="rajuahmed1162021@gmail.com" userId="30f68a9591dbc57c" providerId="LiveId" clId="{05F80F45-6380-4418-9404-4D6419EBE93E}" dt="2024-05-20T04:40:44.307" v="12352" actId="165"/>
          <ac:spMkLst>
            <pc:docMk/>
            <pc:sldMk cId="4229356888" sldId="970"/>
            <ac:spMk id="42" creationId="{0DE9C6D1-20DF-8ACB-AD6F-6337F3A5F306}"/>
          </ac:spMkLst>
        </pc:spChg>
        <pc:spChg chg="add mod topLvl">
          <ac:chgData name="rajuahmed1162021@gmail.com" userId="30f68a9591dbc57c" providerId="LiveId" clId="{05F80F45-6380-4418-9404-4D6419EBE93E}" dt="2024-05-20T04:41:00.298" v="12355" actId="207"/>
          <ac:spMkLst>
            <pc:docMk/>
            <pc:sldMk cId="4229356888" sldId="970"/>
            <ac:spMk id="43" creationId="{EBC8EB48-0148-4B06-B57F-CBFAD21FDF55}"/>
          </ac:spMkLst>
        </pc:spChg>
        <pc:spChg chg="del mod">
          <ac:chgData name="rajuahmed1162021@gmail.com" userId="30f68a9591dbc57c" providerId="LiveId" clId="{05F80F45-6380-4418-9404-4D6419EBE93E}" dt="2024-05-18T06:13:47.503" v="3430" actId="478"/>
          <ac:spMkLst>
            <pc:docMk/>
            <pc:sldMk cId="4229356888" sldId="970"/>
            <ac:spMk id="51" creationId="{811E1A4E-11F7-A9C3-2C4D-FD0EA3F9CBF9}"/>
          </ac:spMkLst>
        </pc:spChg>
        <pc:spChg chg="del">
          <ac:chgData name="rajuahmed1162021@gmail.com" userId="30f68a9591dbc57c" providerId="LiveId" clId="{05F80F45-6380-4418-9404-4D6419EBE93E}" dt="2024-05-18T06:13:53.935" v="3431" actId="478"/>
          <ac:spMkLst>
            <pc:docMk/>
            <pc:sldMk cId="4229356888" sldId="970"/>
            <ac:spMk id="52" creationId="{D9B14E4C-BBBC-603A-B401-04D29BDA06FB}"/>
          </ac:spMkLst>
        </pc:spChg>
        <pc:spChg chg="del">
          <ac:chgData name="rajuahmed1162021@gmail.com" userId="30f68a9591dbc57c" providerId="LiveId" clId="{05F80F45-6380-4418-9404-4D6419EBE93E}" dt="2024-05-18T06:13:53.935" v="3431" actId="478"/>
          <ac:spMkLst>
            <pc:docMk/>
            <pc:sldMk cId="4229356888" sldId="970"/>
            <ac:spMk id="53" creationId="{30B7FCA3-AC13-80B9-7506-268439B88CA6}"/>
          </ac:spMkLst>
        </pc:spChg>
        <pc:spChg chg="del">
          <ac:chgData name="rajuahmed1162021@gmail.com" userId="30f68a9591dbc57c" providerId="LiveId" clId="{05F80F45-6380-4418-9404-4D6419EBE93E}" dt="2024-05-18T06:13:53.935" v="3431" actId="478"/>
          <ac:spMkLst>
            <pc:docMk/>
            <pc:sldMk cId="4229356888" sldId="970"/>
            <ac:spMk id="54" creationId="{0B2E5BB6-A65A-5B1C-6AA7-03971B06991F}"/>
          </ac:spMkLst>
        </pc:spChg>
        <pc:spChg chg="del">
          <ac:chgData name="rajuahmed1162021@gmail.com" userId="30f68a9591dbc57c" providerId="LiveId" clId="{05F80F45-6380-4418-9404-4D6419EBE93E}" dt="2024-05-18T06:13:53.935" v="3431" actId="478"/>
          <ac:spMkLst>
            <pc:docMk/>
            <pc:sldMk cId="4229356888" sldId="970"/>
            <ac:spMk id="55" creationId="{08C47B09-6CC5-93DB-1E82-466F82C1D570}"/>
          </ac:spMkLst>
        </pc:spChg>
        <pc:spChg chg="del">
          <ac:chgData name="rajuahmed1162021@gmail.com" userId="30f68a9591dbc57c" providerId="LiveId" clId="{05F80F45-6380-4418-9404-4D6419EBE93E}" dt="2024-05-18T06:13:53.935" v="3431" actId="478"/>
          <ac:spMkLst>
            <pc:docMk/>
            <pc:sldMk cId="4229356888" sldId="970"/>
            <ac:spMk id="56" creationId="{AA92877B-6CB1-3E3A-965A-FBE7B79B426F}"/>
          </ac:spMkLst>
        </pc:spChg>
        <pc:spChg chg="add mod topLvl">
          <ac:chgData name="rajuahmed1162021@gmail.com" userId="30f68a9591dbc57c" providerId="LiveId" clId="{05F80F45-6380-4418-9404-4D6419EBE93E}" dt="2024-05-20T04:40:29.123" v="12348" actId="165"/>
          <ac:spMkLst>
            <pc:docMk/>
            <pc:sldMk cId="4229356888" sldId="970"/>
            <ac:spMk id="57" creationId="{0E821536-54B9-F7E3-7A5D-B58787978721}"/>
          </ac:spMkLst>
        </pc:spChg>
        <pc:spChg chg="add mod topLvl">
          <ac:chgData name="rajuahmed1162021@gmail.com" userId="30f68a9591dbc57c" providerId="LiveId" clId="{05F80F45-6380-4418-9404-4D6419EBE93E}" dt="2024-05-20T04:40:29.828" v="12349" actId="165"/>
          <ac:spMkLst>
            <pc:docMk/>
            <pc:sldMk cId="4229356888" sldId="970"/>
            <ac:spMk id="58" creationId="{7B8FC41F-F7D0-FFA2-191C-CCCBD197A5CC}"/>
          </ac:spMkLst>
        </pc:spChg>
        <pc:spChg chg="add mod topLvl">
          <ac:chgData name="rajuahmed1162021@gmail.com" userId="30f68a9591dbc57c" providerId="LiveId" clId="{05F80F45-6380-4418-9404-4D6419EBE93E}" dt="2024-05-20T04:40:29.828" v="12349" actId="165"/>
          <ac:spMkLst>
            <pc:docMk/>
            <pc:sldMk cId="4229356888" sldId="970"/>
            <ac:spMk id="59" creationId="{07E691A1-E259-F274-BC5B-61C2C43C6AB1}"/>
          </ac:spMkLst>
        </pc:spChg>
        <pc:spChg chg="add mod topLvl">
          <ac:chgData name="rajuahmed1162021@gmail.com" userId="30f68a9591dbc57c" providerId="LiveId" clId="{05F80F45-6380-4418-9404-4D6419EBE93E}" dt="2024-05-20T04:40:36.689" v="12350" actId="207"/>
          <ac:spMkLst>
            <pc:docMk/>
            <pc:sldMk cId="4229356888" sldId="970"/>
            <ac:spMk id="60" creationId="{10BFACAC-7EF6-8C1E-1D47-9982A07DE706}"/>
          </ac:spMkLst>
        </pc:spChg>
        <pc:spChg chg="add mod topLvl">
          <ac:chgData name="rajuahmed1162021@gmail.com" userId="30f68a9591dbc57c" providerId="LiveId" clId="{05F80F45-6380-4418-9404-4D6419EBE93E}" dt="2024-05-20T04:40:29.828" v="12349" actId="165"/>
          <ac:spMkLst>
            <pc:docMk/>
            <pc:sldMk cId="4229356888" sldId="970"/>
            <ac:spMk id="61" creationId="{2685DF04-948E-587B-F823-CC7CAD714BA9}"/>
          </ac:spMkLst>
        </pc:spChg>
        <pc:spChg chg="add mod topLvl">
          <ac:chgData name="rajuahmed1162021@gmail.com" userId="30f68a9591dbc57c" providerId="LiveId" clId="{05F80F45-6380-4418-9404-4D6419EBE93E}" dt="2024-05-20T04:40:29.828" v="12349" actId="165"/>
          <ac:spMkLst>
            <pc:docMk/>
            <pc:sldMk cId="4229356888" sldId="970"/>
            <ac:spMk id="62" creationId="{CDA6C453-90E9-F8CF-510C-65CAA4518A7F}"/>
          </ac:spMkLst>
        </pc:spChg>
        <pc:spChg chg="add mod topLvl">
          <ac:chgData name="rajuahmed1162021@gmail.com" userId="30f68a9591dbc57c" providerId="LiveId" clId="{05F80F45-6380-4418-9404-4D6419EBE93E}" dt="2024-05-20T04:40:29.828" v="12349" actId="165"/>
          <ac:spMkLst>
            <pc:docMk/>
            <pc:sldMk cId="4229356888" sldId="970"/>
            <ac:spMk id="63" creationId="{0A10D1AC-E549-B4C4-2CB2-9AD13E61E92C}"/>
          </ac:spMkLst>
        </pc:spChg>
        <pc:spChg chg="add mod topLvl">
          <ac:chgData name="rajuahmed1162021@gmail.com" userId="30f68a9591dbc57c" providerId="LiveId" clId="{05F80F45-6380-4418-9404-4D6419EBE93E}" dt="2024-05-20T04:40:29.828" v="12349" actId="165"/>
          <ac:spMkLst>
            <pc:docMk/>
            <pc:sldMk cId="4229356888" sldId="970"/>
            <ac:spMk id="64" creationId="{8380669C-5980-79F8-4468-FEF003D29495}"/>
          </ac:spMkLst>
        </pc:spChg>
        <pc:spChg chg="add mod topLvl">
          <ac:chgData name="rajuahmed1162021@gmail.com" userId="30f68a9591dbc57c" providerId="LiveId" clId="{05F80F45-6380-4418-9404-4D6419EBE93E}" dt="2024-05-20T04:40:29.828" v="12349" actId="165"/>
          <ac:spMkLst>
            <pc:docMk/>
            <pc:sldMk cId="4229356888" sldId="970"/>
            <ac:spMk id="65" creationId="{D349F941-6B8D-5AA4-093A-E7B8B6A0DAA1}"/>
          </ac:spMkLst>
        </pc:spChg>
        <pc:spChg chg="add mod topLvl">
          <ac:chgData name="rajuahmed1162021@gmail.com" userId="30f68a9591dbc57c" providerId="LiveId" clId="{05F80F45-6380-4418-9404-4D6419EBE93E}" dt="2024-05-20T04:40:41.946" v="12351" actId="207"/>
          <ac:spMkLst>
            <pc:docMk/>
            <pc:sldMk cId="4229356888" sldId="970"/>
            <ac:spMk id="66" creationId="{8153FA70-9043-8F50-392B-4056CFCED51D}"/>
          </ac:spMkLst>
        </pc:spChg>
        <pc:spChg chg="add mod topLvl">
          <ac:chgData name="rajuahmed1162021@gmail.com" userId="30f68a9591dbc57c" providerId="LiveId" clId="{05F80F45-6380-4418-9404-4D6419EBE93E}" dt="2024-05-20T04:40:29.828" v="12349" actId="165"/>
          <ac:spMkLst>
            <pc:docMk/>
            <pc:sldMk cId="4229356888" sldId="970"/>
            <ac:spMk id="67" creationId="{323D4D90-F777-9981-0650-F281097D02CE}"/>
          </ac:spMkLst>
        </pc:spChg>
        <pc:spChg chg="add mod topLvl">
          <ac:chgData name="rajuahmed1162021@gmail.com" userId="30f68a9591dbc57c" providerId="LiveId" clId="{05F80F45-6380-4418-9404-4D6419EBE93E}" dt="2024-05-20T04:40:29.828" v="12349" actId="165"/>
          <ac:spMkLst>
            <pc:docMk/>
            <pc:sldMk cId="4229356888" sldId="970"/>
            <ac:spMk id="68" creationId="{71107072-8941-8A24-2D8D-C21F93EB5A98}"/>
          </ac:spMkLst>
        </pc:spChg>
        <pc:spChg chg="add mod topLvl">
          <ac:chgData name="rajuahmed1162021@gmail.com" userId="30f68a9591dbc57c" providerId="LiveId" clId="{05F80F45-6380-4418-9404-4D6419EBE93E}" dt="2024-05-20T04:40:29.828" v="12349" actId="165"/>
          <ac:spMkLst>
            <pc:docMk/>
            <pc:sldMk cId="4229356888" sldId="970"/>
            <ac:spMk id="69" creationId="{04643268-36AB-CBB5-D81A-E3A48CF0AEDB}"/>
          </ac:spMkLst>
        </pc:spChg>
        <pc:spChg chg="add mod topLvl">
          <ac:chgData name="rajuahmed1162021@gmail.com" userId="30f68a9591dbc57c" providerId="LiveId" clId="{05F80F45-6380-4418-9404-4D6419EBE93E}" dt="2024-05-20T04:40:29.123" v="12348" actId="165"/>
          <ac:spMkLst>
            <pc:docMk/>
            <pc:sldMk cId="4229356888" sldId="970"/>
            <ac:spMk id="70" creationId="{DFD17D64-88CE-1AE1-3E82-C528832C2CD8}"/>
          </ac:spMkLst>
        </pc:spChg>
        <pc:spChg chg="add mod ord">
          <ac:chgData name="rajuahmed1162021@gmail.com" userId="30f68a9591dbc57c" providerId="LiveId" clId="{05F80F45-6380-4418-9404-4D6419EBE93E}" dt="2024-05-20T04:41:10.905" v="12367" actId="207"/>
          <ac:spMkLst>
            <pc:docMk/>
            <pc:sldMk cId="4229356888" sldId="970"/>
            <ac:spMk id="80" creationId="{B497FCDE-47C8-5EE5-F87B-1E13C1936D76}"/>
          </ac:spMkLst>
        </pc:spChg>
        <pc:spChg chg="add del mod ord">
          <ac:chgData name="rajuahmed1162021@gmail.com" userId="30f68a9591dbc57c" providerId="LiveId" clId="{05F80F45-6380-4418-9404-4D6419EBE93E}" dt="2024-05-20T04:39:40.016" v="12304" actId="478"/>
          <ac:spMkLst>
            <pc:docMk/>
            <pc:sldMk cId="4229356888" sldId="970"/>
            <ac:spMk id="81" creationId="{BF8AC4E8-6F9E-29EC-0945-F44FB9F6315D}"/>
          </ac:spMkLst>
        </pc:spChg>
        <pc:grpChg chg="add del mod">
          <ac:chgData name="rajuahmed1162021@gmail.com" userId="30f68a9591dbc57c" providerId="LiveId" clId="{05F80F45-6380-4418-9404-4D6419EBE93E}" dt="2024-05-18T06:47:30.788" v="4012" actId="165"/>
          <ac:grpSpMkLst>
            <pc:docMk/>
            <pc:sldMk cId="4229356888" sldId="970"/>
            <ac:grpSpMk id="7" creationId="{FB0A2F76-7580-D214-281C-1DC58129316E}"/>
          </ac:grpSpMkLst>
        </pc:grpChg>
        <pc:grpChg chg="add del mod">
          <ac:chgData name="rajuahmed1162021@gmail.com" userId="30f68a9591dbc57c" providerId="LiveId" clId="{05F80F45-6380-4418-9404-4D6419EBE93E}" dt="2024-05-18T06:13:57.731" v="3432" actId="478"/>
          <ac:grpSpMkLst>
            <pc:docMk/>
            <pc:sldMk cId="4229356888" sldId="970"/>
            <ac:grpSpMk id="12" creationId="{83C79203-AC13-7828-B7C9-78F150015E6A}"/>
          </ac:grpSpMkLst>
        </pc:grpChg>
        <pc:grpChg chg="add del mod">
          <ac:chgData name="rajuahmed1162021@gmail.com" userId="30f68a9591dbc57c" providerId="LiveId" clId="{05F80F45-6380-4418-9404-4D6419EBE93E}" dt="2024-05-18T06:13:57.731" v="3432" actId="478"/>
          <ac:grpSpMkLst>
            <pc:docMk/>
            <pc:sldMk cId="4229356888" sldId="970"/>
            <ac:grpSpMk id="15" creationId="{54FA4B7E-93A8-CD97-F00F-08C80FC37FA1}"/>
          </ac:grpSpMkLst>
        </pc:grpChg>
        <pc:grpChg chg="add del mod">
          <ac:chgData name="rajuahmed1162021@gmail.com" userId="30f68a9591dbc57c" providerId="LiveId" clId="{05F80F45-6380-4418-9404-4D6419EBE93E}" dt="2024-05-18T06:13:57.731" v="3432" actId="478"/>
          <ac:grpSpMkLst>
            <pc:docMk/>
            <pc:sldMk cId="4229356888" sldId="970"/>
            <ac:grpSpMk id="16" creationId="{6385603F-4221-B66A-1487-8721B682CEEE}"/>
          </ac:grpSpMkLst>
        </pc:grpChg>
        <pc:grpChg chg="add del mod">
          <ac:chgData name="rajuahmed1162021@gmail.com" userId="30f68a9591dbc57c" providerId="LiveId" clId="{05F80F45-6380-4418-9404-4D6419EBE93E}" dt="2024-05-18T06:13:57.731" v="3432" actId="478"/>
          <ac:grpSpMkLst>
            <pc:docMk/>
            <pc:sldMk cId="4229356888" sldId="970"/>
            <ac:grpSpMk id="17" creationId="{A9F5EA81-A5F1-5015-956D-72794B507987}"/>
          </ac:grpSpMkLst>
        </pc:grpChg>
        <pc:grpChg chg="add mod topLvl">
          <ac:chgData name="rajuahmed1162021@gmail.com" userId="30f68a9591dbc57c" providerId="LiveId" clId="{05F80F45-6380-4418-9404-4D6419EBE93E}" dt="2024-05-20T04:40:44.307" v="12352" actId="165"/>
          <ac:grpSpMkLst>
            <pc:docMk/>
            <pc:sldMk cId="4229356888" sldId="970"/>
            <ac:grpSpMk id="23" creationId="{5E1ABE33-40B5-2137-EB8D-F72F59FA198C}"/>
          </ac:grpSpMkLst>
        </pc:grpChg>
        <pc:grpChg chg="mod">
          <ac:chgData name="rajuahmed1162021@gmail.com" userId="30f68a9591dbc57c" providerId="LiveId" clId="{05F80F45-6380-4418-9404-4D6419EBE93E}" dt="2024-05-20T04:40:44.307" v="12352" actId="165"/>
          <ac:grpSpMkLst>
            <pc:docMk/>
            <pc:sldMk cId="4229356888" sldId="970"/>
            <ac:grpSpMk id="37" creationId="{1226312E-F554-7A17-2967-FFF614CFD653}"/>
          </ac:grpSpMkLst>
        </pc:grpChg>
        <pc:grpChg chg="add mod">
          <ac:chgData name="rajuahmed1162021@gmail.com" userId="30f68a9591dbc57c" providerId="LiveId" clId="{05F80F45-6380-4418-9404-4D6419EBE93E}" dt="2024-05-18T06:47:29.651" v="4011" actId="571"/>
          <ac:grpSpMkLst>
            <pc:docMk/>
            <pc:sldMk cId="4229356888" sldId="970"/>
            <ac:grpSpMk id="45" creationId="{1E439019-CA9E-5872-A2EB-D034015CB4BC}"/>
          </ac:grpSpMkLst>
        </pc:grpChg>
        <pc:grpChg chg="add del mod topLvl">
          <ac:chgData name="rajuahmed1162021@gmail.com" userId="30f68a9591dbc57c" providerId="LiveId" clId="{05F80F45-6380-4418-9404-4D6419EBE93E}" dt="2024-05-20T04:40:29.828" v="12349" actId="165"/>
          <ac:grpSpMkLst>
            <pc:docMk/>
            <pc:sldMk cId="4229356888" sldId="970"/>
            <ac:grpSpMk id="72" creationId="{E77C8FEF-B2B9-8CEB-E8B0-0656993F938C}"/>
          </ac:grpSpMkLst>
        </pc:grpChg>
        <pc:grpChg chg="add del mod topLvl">
          <ac:chgData name="rajuahmed1162021@gmail.com" userId="30f68a9591dbc57c" providerId="LiveId" clId="{05F80F45-6380-4418-9404-4D6419EBE93E}" dt="2024-05-20T04:40:29.828" v="12349" actId="165"/>
          <ac:grpSpMkLst>
            <pc:docMk/>
            <pc:sldMk cId="4229356888" sldId="970"/>
            <ac:grpSpMk id="73" creationId="{8114BA89-9587-DAFB-E266-63E5443BA8B3}"/>
          </ac:grpSpMkLst>
        </pc:grpChg>
        <pc:grpChg chg="add del mod topLvl">
          <ac:chgData name="rajuahmed1162021@gmail.com" userId="30f68a9591dbc57c" providerId="LiveId" clId="{05F80F45-6380-4418-9404-4D6419EBE93E}" dt="2024-05-20T04:40:29.828" v="12349" actId="165"/>
          <ac:grpSpMkLst>
            <pc:docMk/>
            <pc:sldMk cId="4229356888" sldId="970"/>
            <ac:grpSpMk id="74" creationId="{DAC8E3A5-8254-47B9-3397-D460F6B20AAC}"/>
          </ac:grpSpMkLst>
        </pc:grpChg>
        <pc:grpChg chg="add del mod">
          <ac:chgData name="rajuahmed1162021@gmail.com" userId="30f68a9591dbc57c" providerId="LiveId" clId="{05F80F45-6380-4418-9404-4D6419EBE93E}" dt="2024-05-20T04:40:29.123" v="12348" actId="165"/>
          <ac:grpSpMkLst>
            <pc:docMk/>
            <pc:sldMk cId="4229356888" sldId="970"/>
            <ac:grpSpMk id="76" creationId="{82BEC878-59B0-CA9B-8AFC-433ED87FC204}"/>
          </ac:grpSpMkLst>
        </pc:grpChg>
        <pc:grpChg chg="add del mod">
          <ac:chgData name="rajuahmed1162021@gmail.com" userId="30f68a9591dbc57c" providerId="LiveId" clId="{05F80F45-6380-4418-9404-4D6419EBE93E}" dt="2024-05-20T04:40:44.307" v="12352" actId="165"/>
          <ac:grpSpMkLst>
            <pc:docMk/>
            <pc:sldMk cId="4229356888" sldId="970"/>
            <ac:grpSpMk id="77" creationId="{3ED2CA1F-5BC5-0E5D-CF59-32C43CAE2F50}"/>
          </ac:grpSpMkLst>
        </pc:grpChg>
        <pc:picChg chg="add mod modCrop">
          <ac:chgData name="rajuahmed1162021@gmail.com" userId="30f68a9591dbc57c" providerId="LiveId" clId="{05F80F45-6380-4418-9404-4D6419EBE93E}" dt="2024-05-20T04:40:01.850" v="12307" actId="18131"/>
          <ac:picMkLst>
            <pc:docMk/>
            <pc:sldMk cId="4229356888" sldId="970"/>
            <ac:picMk id="2" creationId="{324ACFFA-2E4B-6D5F-882E-51C88E75C398}"/>
          </ac:picMkLst>
        </pc:picChg>
        <pc:picChg chg="del">
          <ac:chgData name="rajuahmed1162021@gmail.com" userId="30f68a9591dbc57c" providerId="LiveId" clId="{05F80F45-6380-4418-9404-4D6419EBE93E}" dt="2024-05-18T06:13:59.953" v="3433" actId="478"/>
          <ac:picMkLst>
            <pc:docMk/>
            <pc:sldMk cId="4229356888" sldId="970"/>
            <ac:picMk id="6" creationId="{0E43CC09-CDD2-F0C2-41D7-55872BD16A2C}"/>
          </ac:picMkLst>
        </pc:picChg>
        <pc:picChg chg="add del mod">
          <ac:chgData name="rajuahmed1162021@gmail.com" userId="30f68a9591dbc57c" providerId="LiveId" clId="{05F80F45-6380-4418-9404-4D6419EBE93E}" dt="2024-05-20T04:39:38.224" v="12303" actId="21"/>
          <ac:picMkLst>
            <pc:docMk/>
            <pc:sldMk cId="4229356888" sldId="970"/>
            <ac:picMk id="44" creationId="{324ACFFA-2E4B-6D5F-882E-51C88E75C398}"/>
          </ac:picMkLst>
        </pc:picChg>
        <pc:cxnChg chg="add del mod">
          <ac:chgData name="rajuahmed1162021@gmail.com" userId="30f68a9591dbc57c" providerId="LiveId" clId="{05F80F45-6380-4418-9404-4D6419EBE93E}" dt="2024-05-20T09:27:45.273" v="14091" actId="478"/>
          <ac:cxnSpMkLst>
            <pc:docMk/>
            <pc:sldMk cId="4229356888" sldId="970"/>
            <ac:cxnSpMk id="5" creationId="{BE05C029-EF69-8381-8546-356DAFD75FD4}"/>
          </ac:cxnSpMkLst>
        </pc:cxnChg>
        <pc:cxnChg chg="del mod topLvl">
          <ac:chgData name="rajuahmed1162021@gmail.com" userId="30f68a9591dbc57c" providerId="LiveId" clId="{05F80F45-6380-4418-9404-4D6419EBE93E}" dt="2024-05-18T06:51:22.481" v="4104" actId="478"/>
          <ac:cxnSpMkLst>
            <pc:docMk/>
            <pc:sldMk cId="4229356888" sldId="970"/>
            <ac:cxnSpMk id="8" creationId="{65627F06-DC2F-7AF5-0D9A-0C00568C0B27}"/>
          </ac:cxnSpMkLst>
        </pc:cxnChg>
        <pc:cxnChg chg="del mod topLvl">
          <ac:chgData name="rajuahmed1162021@gmail.com" userId="30f68a9591dbc57c" providerId="LiveId" clId="{05F80F45-6380-4418-9404-4D6419EBE93E}" dt="2024-05-18T06:52:49.729" v="4183" actId="478"/>
          <ac:cxnSpMkLst>
            <pc:docMk/>
            <pc:sldMk cId="4229356888" sldId="970"/>
            <ac:cxnSpMk id="9" creationId="{CAA9FC06-4CF1-2D7C-B8E0-77084BC9A7DD}"/>
          </ac:cxnSpMkLst>
        </pc:cxnChg>
        <pc:cxnChg chg="del mod topLvl">
          <ac:chgData name="rajuahmed1162021@gmail.com" userId="30f68a9591dbc57c" providerId="LiveId" clId="{05F80F45-6380-4418-9404-4D6419EBE93E}" dt="2024-05-18T06:52:48.979" v="4182" actId="478"/>
          <ac:cxnSpMkLst>
            <pc:docMk/>
            <pc:sldMk cId="4229356888" sldId="970"/>
            <ac:cxnSpMk id="10" creationId="{0E6569ED-963D-0129-72E4-B2AC24F3B514}"/>
          </ac:cxnSpMkLst>
        </pc:cxnChg>
        <pc:cxnChg chg="del mod topLvl">
          <ac:chgData name="rajuahmed1162021@gmail.com" userId="30f68a9591dbc57c" providerId="LiveId" clId="{05F80F45-6380-4418-9404-4D6419EBE93E}" dt="2024-05-18T06:52:50.771" v="4184" actId="478"/>
          <ac:cxnSpMkLst>
            <pc:docMk/>
            <pc:sldMk cId="4229356888" sldId="970"/>
            <ac:cxnSpMk id="11" creationId="{6F2215D2-90AF-1820-02B9-9E2A7AFF72A8}"/>
          </ac:cxnSpMkLst>
        </pc:cxnChg>
        <pc:cxnChg chg="mod">
          <ac:chgData name="rajuahmed1162021@gmail.com" userId="30f68a9591dbc57c" providerId="LiveId" clId="{05F80F45-6380-4418-9404-4D6419EBE93E}" dt="2024-05-18T06:47:29.651" v="4011" actId="571"/>
          <ac:cxnSpMkLst>
            <pc:docMk/>
            <pc:sldMk cId="4229356888" sldId="970"/>
            <ac:cxnSpMk id="46" creationId="{0D0BC3FC-47F9-8FB4-DC38-7EC9D426DB3E}"/>
          </ac:cxnSpMkLst>
        </pc:cxnChg>
        <pc:cxnChg chg="mod">
          <ac:chgData name="rajuahmed1162021@gmail.com" userId="30f68a9591dbc57c" providerId="LiveId" clId="{05F80F45-6380-4418-9404-4D6419EBE93E}" dt="2024-05-18T06:47:29.651" v="4011" actId="571"/>
          <ac:cxnSpMkLst>
            <pc:docMk/>
            <pc:sldMk cId="4229356888" sldId="970"/>
            <ac:cxnSpMk id="47" creationId="{7C118D75-687A-FF05-5A60-629BD9258791}"/>
          </ac:cxnSpMkLst>
        </pc:cxnChg>
        <pc:cxnChg chg="mod">
          <ac:chgData name="rajuahmed1162021@gmail.com" userId="30f68a9591dbc57c" providerId="LiveId" clId="{05F80F45-6380-4418-9404-4D6419EBE93E}" dt="2024-05-18T06:47:29.651" v="4011" actId="571"/>
          <ac:cxnSpMkLst>
            <pc:docMk/>
            <pc:sldMk cId="4229356888" sldId="970"/>
            <ac:cxnSpMk id="48" creationId="{806E469C-2223-EE9C-0CA6-17026D0FFFB1}"/>
          </ac:cxnSpMkLst>
        </pc:cxnChg>
        <pc:cxnChg chg="mod">
          <ac:chgData name="rajuahmed1162021@gmail.com" userId="30f68a9591dbc57c" providerId="LiveId" clId="{05F80F45-6380-4418-9404-4D6419EBE93E}" dt="2024-05-18T06:47:29.651" v="4011" actId="571"/>
          <ac:cxnSpMkLst>
            <pc:docMk/>
            <pc:sldMk cId="4229356888" sldId="970"/>
            <ac:cxnSpMk id="49" creationId="{C7A7D580-1AD8-0463-DFC0-FF35073ED85A}"/>
          </ac:cxnSpMkLst>
        </pc:cxnChg>
        <pc:cxnChg chg="add del mod">
          <ac:chgData name="rajuahmed1162021@gmail.com" userId="30f68a9591dbc57c" providerId="LiveId" clId="{05F80F45-6380-4418-9404-4D6419EBE93E}" dt="2024-05-18T06:52:47.619" v="4181" actId="478"/>
          <ac:cxnSpMkLst>
            <pc:docMk/>
            <pc:sldMk cId="4229356888" sldId="970"/>
            <ac:cxnSpMk id="50" creationId="{1E46C885-7803-A270-6948-EAD0CCB0D377}"/>
          </ac:cxnSpMkLst>
        </pc:cxnChg>
        <pc:cxnChg chg="add del mod">
          <ac:chgData name="rajuahmed1162021@gmail.com" userId="30f68a9591dbc57c" providerId="LiveId" clId="{05F80F45-6380-4418-9404-4D6419EBE93E}" dt="2024-05-18T06:48:47.139" v="4057" actId="478"/>
          <ac:cxnSpMkLst>
            <pc:docMk/>
            <pc:sldMk cId="4229356888" sldId="970"/>
            <ac:cxnSpMk id="71" creationId="{72FF7472-FA60-C9A3-6ADB-C498B38140C3}"/>
          </ac:cxnSpMkLst>
        </pc:cxnChg>
        <pc:cxnChg chg="add del mod">
          <ac:chgData name="rajuahmed1162021@gmail.com" userId="30f68a9591dbc57c" providerId="LiveId" clId="{05F80F45-6380-4418-9404-4D6419EBE93E}" dt="2024-05-18T06:50:04.754" v="4081" actId="478"/>
          <ac:cxnSpMkLst>
            <pc:docMk/>
            <pc:sldMk cId="4229356888" sldId="970"/>
            <ac:cxnSpMk id="75" creationId="{15CB4DE3-D590-69B8-BF2E-CCD380F91772}"/>
          </ac:cxnSpMkLst>
        </pc:cxnChg>
        <pc:cxnChg chg="add del mod">
          <ac:chgData name="rajuahmed1162021@gmail.com" userId="30f68a9591dbc57c" providerId="LiveId" clId="{05F80F45-6380-4418-9404-4D6419EBE93E}" dt="2024-05-18T06:51:27.297" v="4106" actId="478"/>
          <ac:cxnSpMkLst>
            <pc:docMk/>
            <pc:sldMk cId="4229356888" sldId="970"/>
            <ac:cxnSpMk id="78" creationId="{9252B7CB-B457-89DB-EB26-C8D1DF9253DE}"/>
          </ac:cxnSpMkLst>
        </pc:cxnChg>
        <pc:cxnChg chg="add del mod">
          <ac:chgData name="rajuahmed1162021@gmail.com" userId="30f68a9591dbc57c" providerId="LiveId" clId="{05F80F45-6380-4418-9404-4D6419EBE93E}" dt="2024-05-18T06:52:47.619" v="4181" actId="478"/>
          <ac:cxnSpMkLst>
            <pc:docMk/>
            <pc:sldMk cId="4229356888" sldId="970"/>
            <ac:cxnSpMk id="79" creationId="{E5A9EFE4-E1E6-4DD9-57F1-12ABB37E01F0}"/>
          </ac:cxnSpMkLst>
        </pc:cxnChg>
      </pc:sldChg>
      <pc:sldChg chg="addSp delSp modSp mod ord modClrScheme chgLayout">
        <pc:chgData name="rajuahmed1162021@gmail.com" userId="30f68a9591dbc57c" providerId="LiveId" clId="{05F80F45-6380-4418-9404-4D6419EBE93E}" dt="2024-05-20T09:34:11.930" v="14181" actId="21"/>
        <pc:sldMkLst>
          <pc:docMk/>
          <pc:sldMk cId="461155133" sldId="974"/>
        </pc:sldMkLst>
        <pc:spChg chg="add del mod">
          <ac:chgData name="rajuahmed1162021@gmail.com" userId="30f68a9591dbc57c" providerId="LiveId" clId="{05F80F45-6380-4418-9404-4D6419EBE93E}" dt="2024-05-20T09:34:11.930" v="14181" actId="21"/>
          <ac:spMkLst>
            <pc:docMk/>
            <pc:sldMk cId="461155133" sldId="974"/>
            <ac:spMk id="2" creationId="{35ADD267-0E1E-09AE-9F31-BA319D647E8E}"/>
          </ac:spMkLst>
        </pc:spChg>
        <pc:spChg chg="add mod">
          <ac:chgData name="rajuahmed1162021@gmail.com" userId="30f68a9591dbc57c" providerId="LiveId" clId="{05F80F45-6380-4418-9404-4D6419EBE93E}" dt="2024-05-20T09:34:10.023" v="14180" actId="14100"/>
          <ac:spMkLst>
            <pc:docMk/>
            <pc:sldMk cId="461155133" sldId="974"/>
            <ac:spMk id="14" creationId="{576C31A9-B309-91EF-8ED2-F8192ECF98A2}"/>
          </ac:spMkLst>
        </pc:spChg>
        <pc:spChg chg="add del mod">
          <ac:chgData name="rajuahmed1162021@gmail.com" userId="30f68a9591dbc57c" providerId="LiveId" clId="{05F80F45-6380-4418-9404-4D6419EBE93E}" dt="2024-05-18T06:28:51.025" v="3562" actId="478"/>
          <ac:spMkLst>
            <pc:docMk/>
            <pc:sldMk cId="461155133" sldId="974"/>
            <ac:spMk id="15" creationId="{C7A02C08-6959-CEE6-E99B-D682DF66CBA9}"/>
          </ac:spMkLst>
        </pc:spChg>
        <pc:spChg chg="add mod">
          <ac:chgData name="rajuahmed1162021@gmail.com" userId="30f68a9591dbc57c" providerId="LiveId" clId="{05F80F45-6380-4418-9404-4D6419EBE93E}" dt="2024-05-18T06:31:55.090" v="3595" actId="165"/>
          <ac:spMkLst>
            <pc:docMk/>
            <pc:sldMk cId="461155133" sldId="974"/>
            <ac:spMk id="16" creationId="{378908AF-C0F0-9B76-62C0-988F5818B813}"/>
          </ac:spMkLst>
        </pc:spChg>
        <pc:spChg chg="add mod topLvl">
          <ac:chgData name="rajuahmed1162021@gmail.com" userId="30f68a9591dbc57c" providerId="LiveId" clId="{05F80F45-6380-4418-9404-4D6419EBE93E}" dt="2024-05-20T03:38:53.466" v="11873" actId="207"/>
          <ac:spMkLst>
            <pc:docMk/>
            <pc:sldMk cId="461155133" sldId="974"/>
            <ac:spMk id="17" creationId="{DCABA9D9-FD92-EFD2-C17E-9CAFBB2BEA83}"/>
          </ac:spMkLst>
        </pc:spChg>
        <pc:spChg chg="add mod">
          <ac:chgData name="rajuahmed1162021@gmail.com" userId="30f68a9591dbc57c" providerId="LiveId" clId="{05F80F45-6380-4418-9404-4D6419EBE93E}" dt="2024-05-18T06:31:55.090" v="3595" actId="165"/>
          <ac:spMkLst>
            <pc:docMk/>
            <pc:sldMk cId="461155133" sldId="974"/>
            <ac:spMk id="18" creationId="{1651D2F0-B8C5-4CBB-0EE6-189B9BEBC4F9}"/>
          </ac:spMkLst>
        </pc:spChg>
        <pc:spChg chg="add mod topLvl">
          <ac:chgData name="rajuahmed1162021@gmail.com" userId="30f68a9591dbc57c" providerId="LiveId" clId="{05F80F45-6380-4418-9404-4D6419EBE93E}" dt="2024-05-18T06:42:23.788" v="3950" actId="165"/>
          <ac:spMkLst>
            <pc:docMk/>
            <pc:sldMk cId="461155133" sldId="974"/>
            <ac:spMk id="19" creationId="{C97FD529-ED13-4016-6108-DF202301A1D7}"/>
          </ac:spMkLst>
        </pc:spChg>
        <pc:spChg chg="add mod">
          <ac:chgData name="rajuahmed1162021@gmail.com" userId="30f68a9591dbc57c" providerId="LiveId" clId="{05F80F45-6380-4418-9404-4D6419EBE93E}" dt="2024-05-18T06:32:03.918" v="3599" actId="165"/>
          <ac:spMkLst>
            <pc:docMk/>
            <pc:sldMk cId="461155133" sldId="974"/>
            <ac:spMk id="20" creationId="{4FFAD550-494E-D12C-D418-3AA8E7E5D1A8}"/>
          </ac:spMkLst>
        </pc:spChg>
        <pc:spChg chg="del">
          <ac:chgData name="rajuahmed1162021@gmail.com" userId="30f68a9591dbc57c" providerId="LiveId" clId="{05F80F45-6380-4418-9404-4D6419EBE93E}" dt="2024-05-18T06:27:31.920" v="3540" actId="478"/>
          <ac:spMkLst>
            <pc:docMk/>
            <pc:sldMk cId="461155133" sldId="974"/>
            <ac:spMk id="21" creationId="{FD9338DE-B04A-FE94-A06D-97CD5993DC74}"/>
          </ac:spMkLst>
        </pc:spChg>
        <pc:spChg chg="add mod topLvl">
          <ac:chgData name="rajuahmed1162021@gmail.com" userId="30f68a9591dbc57c" providerId="LiveId" clId="{05F80F45-6380-4418-9404-4D6419EBE93E}" dt="2024-05-20T03:39:32.259" v="11878" actId="207"/>
          <ac:spMkLst>
            <pc:docMk/>
            <pc:sldMk cId="461155133" sldId="974"/>
            <ac:spMk id="22" creationId="{892D89C4-5773-E6AA-9775-B1B629F96F73}"/>
          </ac:spMkLst>
        </pc:spChg>
        <pc:spChg chg="add mod">
          <ac:chgData name="rajuahmed1162021@gmail.com" userId="30f68a9591dbc57c" providerId="LiveId" clId="{05F80F45-6380-4418-9404-4D6419EBE93E}" dt="2024-05-18T06:32:03.918" v="3599" actId="165"/>
          <ac:spMkLst>
            <pc:docMk/>
            <pc:sldMk cId="461155133" sldId="974"/>
            <ac:spMk id="23" creationId="{AAEA1225-1C82-0E30-A6CF-F2D83A256A85}"/>
          </ac:spMkLst>
        </pc:spChg>
        <pc:spChg chg="add mod topLvl">
          <ac:chgData name="rajuahmed1162021@gmail.com" userId="30f68a9591dbc57c" providerId="LiveId" clId="{05F80F45-6380-4418-9404-4D6419EBE93E}" dt="2024-05-18T06:42:23.788" v="3950" actId="165"/>
          <ac:spMkLst>
            <pc:docMk/>
            <pc:sldMk cId="461155133" sldId="974"/>
            <ac:spMk id="24" creationId="{0BD4213A-8952-DCAB-0C2D-7B5EF50221C8}"/>
          </ac:spMkLst>
        </pc:spChg>
        <pc:spChg chg="add del mod">
          <ac:chgData name="rajuahmed1162021@gmail.com" userId="30f68a9591dbc57c" providerId="LiveId" clId="{05F80F45-6380-4418-9404-4D6419EBE93E}" dt="2024-05-18T06:29:33.583" v="3571" actId="478"/>
          <ac:spMkLst>
            <pc:docMk/>
            <pc:sldMk cId="461155133" sldId="974"/>
            <ac:spMk id="25" creationId="{7B79EF89-6D74-56A2-2F63-8AA156113AF2}"/>
          </ac:spMkLst>
        </pc:spChg>
        <pc:spChg chg="del">
          <ac:chgData name="rajuahmed1162021@gmail.com" userId="30f68a9591dbc57c" providerId="LiveId" clId="{05F80F45-6380-4418-9404-4D6419EBE93E}" dt="2024-05-18T06:27:31.920" v="3540" actId="478"/>
          <ac:spMkLst>
            <pc:docMk/>
            <pc:sldMk cId="461155133" sldId="974"/>
            <ac:spMk id="26" creationId="{79D34422-E05C-65C3-2FB8-EAD0EE5981DA}"/>
          </ac:spMkLst>
        </pc:spChg>
        <pc:spChg chg="del">
          <ac:chgData name="rajuahmed1162021@gmail.com" userId="30f68a9591dbc57c" providerId="LiveId" clId="{05F80F45-6380-4418-9404-4D6419EBE93E}" dt="2024-05-18T06:27:31.920" v="3540" actId="478"/>
          <ac:spMkLst>
            <pc:docMk/>
            <pc:sldMk cId="461155133" sldId="974"/>
            <ac:spMk id="27" creationId="{28014E2E-7BFD-A5D6-E232-7C5552E592D2}"/>
          </ac:spMkLst>
        </pc:spChg>
        <pc:spChg chg="add mod">
          <ac:chgData name="rajuahmed1162021@gmail.com" userId="30f68a9591dbc57c" providerId="LiveId" clId="{05F80F45-6380-4418-9404-4D6419EBE93E}" dt="2024-05-18T06:31:59.568" v="3597" actId="165"/>
          <ac:spMkLst>
            <pc:docMk/>
            <pc:sldMk cId="461155133" sldId="974"/>
            <ac:spMk id="28" creationId="{73D58013-1DD6-5E7C-9F0E-7A6C2C3717E8}"/>
          </ac:spMkLst>
        </pc:spChg>
        <pc:spChg chg="add mod topLvl">
          <ac:chgData name="rajuahmed1162021@gmail.com" userId="30f68a9591dbc57c" providerId="LiveId" clId="{05F80F45-6380-4418-9404-4D6419EBE93E}" dt="2024-05-18T06:42:23.788" v="3950" actId="165"/>
          <ac:spMkLst>
            <pc:docMk/>
            <pc:sldMk cId="461155133" sldId="974"/>
            <ac:spMk id="29" creationId="{032BBF97-24C2-2A4C-EB7B-2E396C03F782}"/>
          </ac:spMkLst>
        </pc:spChg>
        <pc:spChg chg="add mod topLvl">
          <ac:chgData name="rajuahmed1162021@gmail.com" userId="30f68a9591dbc57c" providerId="LiveId" clId="{05F80F45-6380-4418-9404-4D6419EBE93E}" dt="2024-05-20T03:39:15.434" v="11876" actId="207"/>
          <ac:spMkLst>
            <pc:docMk/>
            <pc:sldMk cId="461155133" sldId="974"/>
            <ac:spMk id="30" creationId="{D602B825-EF2F-86EF-F133-BA6EF2A5B0E9}"/>
          </ac:spMkLst>
        </pc:spChg>
        <pc:spChg chg="del">
          <ac:chgData name="rajuahmed1162021@gmail.com" userId="30f68a9591dbc57c" providerId="LiveId" clId="{05F80F45-6380-4418-9404-4D6419EBE93E}" dt="2024-05-18T06:27:31.920" v="3540" actId="478"/>
          <ac:spMkLst>
            <pc:docMk/>
            <pc:sldMk cId="461155133" sldId="974"/>
            <ac:spMk id="31" creationId="{C3E93015-5A02-EA15-F2B3-117185C63387}"/>
          </ac:spMkLst>
        </pc:spChg>
        <pc:spChg chg="add del mod">
          <ac:chgData name="rajuahmed1162021@gmail.com" userId="30f68a9591dbc57c" providerId="LiveId" clId="{05F80F45-6380-4418-9404-4D6419EBE93E}" dt="2024-05-18T06:30:36.643" v="3574" actId="478"/>
          <ac:spMkLst>
            <pc:docMk/>
            <pc:sldMk cId="461155133" sldId="974"/>
            <ac:spMk id="32" creationId="{91816C51-250E-0EFA-4024-E59F36B806E5}"/>
          </ac:spMkLst>
        </pc:spChg>
        <pc:spChg chg="add del mod">
          <ac:chgData name="rajuahmed1162021@gmail.com" userId="30f68a9591dbc57c" providerId="LiveId" clId="{05F80F45-6380-4418-9404-4D6419EBE93E}" dt="2024-05-18T06:30:36.643" v="3574" actId="478"/>
          <ac:spMkLst>
            <pc:docMk/>
            <pc:sldMk cId="461155133" sldId="974"/>
            <ac:spMk id="33" creationId="{9D6568CE-670C-601D-C741-8BCF579B84BD}"/>
          </ac:spMkLst>
        </pc:spChg>
        <pc:spChg chg="del">
          <ac:chgData name="rajuahmed1162021@gmail.com" userId="30f68a9591dbc57c" providerId="LiveId" clId="{05F80F45-6380-4418-9404-4D6419EBE93E}" dt="2024-05-18T06:27:31.920" v="3540" actId="478"/>
          <ac:spMkLst>
            <pc:docMk/>
            <pc:sldMk cId="461155133" sldId="974"/>
            <ac:spMk id="34" creationId="{7E222F26-71E2-30A5-0512-AEE194CE32C9}"/>
          </ac:spMkLst>
        </pc:spChg>
        <pc:spChg chg="del">
          <ac:chgData name="rajuahmed1162021@gmail.com" userId="30f68a9591dbc57c" providerId="LiveId" clId="{05F80F45-6380-4418-9404-4D6419EBE93E}" dt="2024-05-18T06:27:31.920" v="3540" actId="478"/>
          <ac:spMkLst>
            <pc:docMk/>
            <pc:sldMk cId="461155133" sldId="974"/>
            <ac:spMk id="35" creationId="{0AED951F-2C74-EE7F-D9EC-CC9CB5D2259D}"/>
          </ac:spMkLst>
        </pc:spChg>
        <pc:spChg chg="del">
          <ac:chgData name="rajuahmed1162021@gmail.com" userId="30f68a9591dbc57c" providerId="LiveId" clId="{05F80F45-6380-4418-9404-4D6419EBE93E}" dt="2024-05-18T06:27:31.920" v="3540" actId="478"/>
          <ac:spMkLst>
            <pc:docMk/>
            <pc:sldMk cId="461155133" sldId="974"/>
            <ac:spMk id="36" creationId="{64C04F84-B14D-C952-CD43-7CD64CCD1832}"/>
          </ac:spMkLst>
        </pc:spChg>
        <pc:spChg chg="add del mod">
          <ac:chgData name="rajuahmed1162021@gmail.com" userId="30f68a9591dbc57c" providerId="LiveId" clId="{05F80F45-6380-4418-9404-4D6419EBE93E}" dt="2024-05-18T06:30:36.643" v="3574" actId="478"/>
          <ac:spMkLst>
            <pc:docMk/>
            <pc:sldMk cId="461155133" sldId="974"/>
            <ac:spMk id="37" creationId="{DBAE595E-C952-5081-4500-9BC91A00BC72}"/>
          </ac:spMkLst>
        </pc:spChg>
        <pc:spChg chg="add del mod">
          <ac:chgData name="rajuahmed1162021@gmail.com" userId="30f68a9591dbc57c" providerId="LiveId" clId="{05F80F45-6380-4418-9404-4D6419EBE93E}" dt="2024-05-18T06:30:36.643" v="3574" actId="478"/>
          <ac:spMkLst>
            <pc:docMk/>
            <pc:sldMk cId="461155133" sldId="974"/>
            <ac:spMk id="38" creationId="{DF1B4E89-61F1-F0CC-B822-82D639C79356}"/>
          </ac:spMkLst>
        </pc:spChg>
        <pc:spChg chg="add del mod">
          <ac:chgData name="rajuahmed1162021@gmail.com" userId="30f68a9591dbc57c" providerId="LiveId" clId="{05F80F45-6380-4418-9404-4D6419EBE93E}" dt="2024-05-18T06:30:36.643" v="3574" actId="478"/>
          <ac:spMkLst>
            <pc:docMk/>
            <pc:sldMk cId="461155133" sldId="974"/>
            <ac:spMk id="39" creationId="{638F0310-E04B-91AD-CD46-5A4F64367CC8}"/>
          </ac:spMkLst>
        </pc:spChg>
        <pc:spChg chg="add del mod">
          <ac:chgData name="rajuahmed1162021@gmail.com" userId="30f68a9591dbc57c" providerId="LiveId" clId="{05F80F45-6380-4418-9404-4D6419EBE93E}" dt="2024-05-18T06:30:36.643" v="3574" actId="478"/>
          <ac:spMkLst>
            <pc:docMk/>
            <pc:sldMk cId="461155133" sldId="974"/>
            <ac:spMk id="40" creationId="{413D01BD-217A-B085-4D04-F5062FF36B61}"/>
          </ac:spMkLst>
        </pc:spChg>
        <pc:spChg chg="add mod ord">
          <ac:chgData name="rajuahmed1162021@gmail.com" userId="30f68a9591dbc57c" providerId="LiveId" clId="{05F80F45-6380-4418-9404-4D6419EBE93E}" dt="2024-05-18T06:31:59.568" v="3597" actId="165"/>
          <ac:spMkLst>
            <pc:docMk/>
            <pc:sldMk cId="461155133" sldId="974"/>
            <ac:spMk id="42" creationId="{C80EE9DF-67B2-2C7F-2231-373C9DAB64DC}"/>
          </ac:spMkLst>
        </pc:spChg>
        <pc:spChg chg="add del mod topLvl">
          <ac:chgData name="rajuahmed1162021@gmail.com" userId="30f68a9591dbc57c" providerId="LiveId" clId="{05F80F45-6380-4418-9404-4D6419EBE93E}" dt="2024-05-18T06:42:26.785" v="3951" actId="21"/>
          <ac:spMkLst>
            <pc:docMk/>
            <pc:sldMk cId="461155133" sldId="974"/>
            <ac:spMk id="48" creationId="{65379A98-9400-C24E-5F18-A79456688DCB}"/>
          </ac:spMkLst>
        </pc:spChg>
        <pc:spChg chg="add del mod topLvl">
          <ac:chgData name="rajuahmed1162021@gmail.com" userId="30f68a9591dbc57c" providerId="LiveId" clId="{05F80F45-6380-4418-9404-4D6419EBE93E}" dt="2024-05-18T06:42:26.785" v="3951" actId="21"/>
          <ac:spMkLst>
            <pc:docMk/>
            <pc:sldMk cId="461155133" sldId="974"/>
            <ac:spMk id="49" creationId="{9DCB2988-D9BF-B3E1-2B0A-624F911D800C}"/>
          </ac:spMkLst>
        </pc:spChg>
        <pc:spChg chg="del">
          <ac:chgData name="rajuahmed1162021@gmail.com" userId="30f68a9591dbc57c" providerId="LiveId" clId="{05F80F45-6380-4418-9404-4D6419EBE93E}" dt="2024-05-18T06:27:31.920" v="3540" actId="478"/>
          <ac:spMkLst>
            <pc:docMk/>
            <pc:sldMk cId="461155133" sldId="974"/>
            <ac:spMk id="50" creationId="{155B30FF-932E-8467-9999-B0BB0C3B43D0}"/>
          </ac:spMkLst>
        </pc:spChg>
        <pc:spChg chg="add del mod topLvl">
          <ac:chgData name="rajuahmed1162021@gmail.com" userId="30f68a9591dbc57c" providerId="LiveId" clId="{05F80F45-6380-4418-9404-4D6419EBE93E}" dt="2024-05-18T06:42:26.785" v="3951" actId="21"/>
          <ac:spMkLst>
            <pc:docMk/>
            <pc:sldMk cId="461155133" sldId="974"/>
            <ac:spMk id="51" creationId="{DA1C4F3A-9F7F-B227-F656-CE4312070A2B}"/>
          </ac:spMkLst>
        </pc:spChg>
        <pc:spChg chg="del">
          <ac:chgData name="rajuahmed1162021@gmail.com" userId="30f68a9591dbc57c" providerId="LiveId" clId="{05F80F45-6380-4418-9404-4D6419EBE93E}" dt="2024-05-18T06:27:31.920" v="3540" actId="478"/>
          <ac:spMkLst>
            <pc:docMk/>
            <pc:sldMk cId="461155133" sldId="974"/>
            <ac:spMk id="55" creationId="{A1223D7E-9DF6-EAAC-51AA-5132EFC15900}"/>
          </ac:spMkLst>
        </pc:spChg>
        <pc:spChg chg="del">
          <ac:chgData name="rajuahmed1162021@gmail.com" userId="30f68a9591dbc57c" providerId="LiveId" clId="{05F80F45-6380-4418-9404-4D6419EBE93E}" dt="2024-05-18T06:27:31.920" v="3540" actId="478"/>
          <ac:spMkLst>
            <pc:docMk/>
            <pc:sldMk cId="461155133" sldId="974"/>
            <ac:spMk id="56" creationId="{9B495A68-4116-A3CB-2038-5061F5F87C45}"/>
          </ac:spMkLst>
        </pc:spChg>
        <pc:spChg chg="del">
          <ac:chgData name="rajuahmed1162021@gmail.com" userId="30f68a9591dbc57c" providerId="LiveId" clId="{05F80F45-6380-4418-9404-4D6419EBE93E}" dt="2024-05-18T06:27:31.920" v="3540" actId="478"/>
          <ac:spMkLst>
            <pc:docMk/>
            <pc:sldMk cId="461155133" sldId="974"/>
            <ac:spMk id="57" creationId="{E418C39C-3B5A-EEE0-0740-AEC7A98BD02F}"/>
          </ac:spMkLst>
        </pc:spChg>
        <pc:spChg chg="add mod topLvl">
          <ac:chgData name="rajuahmed1162021@gmail.com" userId="30f68a9591dbc57c" providerId="LiveId" clId="{05F80F45-6380-4418-9404-4D6419EBE93E}" dt="2024-05-18T06:41:36.915" v="3932" actId="165"/>
          <ac:spMkLst>
            <pc:docMk/>
            <pc:sldMk cId="461155133" sldId="974"/>
            <ac:spMk id="64" creationId="{7CE50DE8-0B70-8877-0FFA-21B05C4A2DB1}"/>
          </ac:spMkLst>
        </pc:spChg>
        <pc:spChg chg="mod">
          <ac:chgData name="rajuahmed1162021@gmail.com" userId="30f68a9591dbc57c" providerId="LiveId" clId="{05F80F45-6380-4418-9404-4D6419EBE93E}" dt="2024-05-18T06:41:36.915" v="3932" actId="165"/>
          <ac:spMkLst>
            <pc:docMk/>
            <pc:sldMk cId="461155133" sldId="974"/>
            <ac:spMk id="66" creationId="{70878F94-0006-81D9-008A-6D6E313A872E}"/>
          </ac:spMkLst>
        </pc:spChg>
        <pc:spChg chg="mod">
          <ac:chgData name="rajuahmed1162021@gmail.com" userId="30f68a9591dbc57c" providerId="LiveId" clId="{05F80F45-6380-4418-9404-4D6419EBE93E}" dt="2024-05-18T06:41:36.915" v="3932" actId="165"/>
          <ac:spMkLst>
            <pc:docMk/>
            <pc:sldMk cId="461155133" sldId="974"/>
            <ac:spMk id="67" creationId="{DE4F5A59-0AE8-8D92-1468-3F983003EEC5}"/>
          </ac:spMkLst>
        </pc:spChg>
        <pc:spChg chg="mod">
          <ac:chgData name="rajuahmed1162021@gmail.com" userId="30f68a9591dbc57c" providerId="LiveId" clId="{05F80F45-6380-4418-9404-4D6419EBE93E}" dt="2024-05-18T06:41:36.915" v="3932" actId="165"/>
          <ac:spMkLst>
            <pc:docMk/>
            <pc:sldMk cId="461155133" sldId="974"/>
            <ac:spMk id="68" creationId="{06653B37-CFC3-0BCF-6B3B-29C51CF6C74F}"/>
          </ac:spMkLst>
        </pc:spChg>
        <pc:spChg chg="mod topLvl">
          <ac:chgData name="rajuahmed1162021@gmail.com" userId="30f68a9591dbc57c" providerId="LiveId" clId="{05F80F45-6380-4418-9404-4D6419EBE93E}" dt="2024-05-20T03:39:06.018" v="11875" actId="207"/>
          <ac:spMkLst>
            <pc:docMk/>
            <pc:sldMk cId="461155133" sldId="974"/>
            <ac:spMk id="83" creationId="{C80EE9DF-67B2-2C7F-2231-373C9DAB64DC}"/>
          </ac:spMkLst>
        </pc:spChg>
        <pc:spChg chg="mod topLvl">
          <ac:chgData name="rajuahmed1162021@gmail.com" userId="30f68a9591dbc57c" providerId="LiveId" clId="{05F80F45-6380-4418-9404-4D6419EBE93E}" dt="2024-05-20T03:38:27.124" v="11870" actId="165"/>
          <ac:spMkLst>
            <pc:docMk/>
            <pc:sldMk cId="461155133" sldId="974"/>
            <ac:spMk id="84" creationId="{73D58013-1DD6-5E7C-9F0E-7A6C2C3717E8}"/>
          </ac:spMkLst>
        </pc:spChg>
        <pc:spChg chg="mod topLvl">
          <ac:chgData name="rajuahmed1162021@gmail.com" userId="30f68a9591dbc57c" providerId="LiveId" clId="{05F80F45-6380-4418-9404-4D6419EBE93E}" dt="2024-05-20T03:39:22.547" v="11877" actId="207"/>
          <ac:spMkLst>
            <pc:docMk/>
            <pc:sldMk cId="461155133" sldId="974"/>
            <ac:spMk id="85" creationId="{4FFAD550-494E-D12C-D418-3AA8E7E5D1A8}"/>
          </ac:spMkLst>
        </pc:spChg>
        <pc:spChg chg="mod topLvl">
          <ac:chgData name="rajuahmed1162021@gmail.com" userId="30f68a9591dbc57c" providerId="LiveId" clId="{05F80F45-6380-4418-9404-4D6419EBE93E}" dt="2024-05-20T03:38:27.124" v="11870" actId="165"/>
          <ac:spMkLst>
            <pc:docMk/>
            <pc:sldMk cId="461155133" sldId="974"/>
            <ac:spMk id="86" creationId="{AAEA1225-1C82-0E30-A6CF-F2D83A256A85}"/>
          </ac:spMkLst>
        </pc:spChg>
        <pc:spChg chg="mod topLvl">
          <ac:chgData name="rajuahmed1162021@gmail.com" userId="30f68a9591dbc57c" providerId="LiveId" clId="{05F80F45-6380-4418-9404-4D6419EBE93E}" dt="2024-05-20T03:38:41.868" v="11871" actId="207"/>
          <ac:spMkLst>
            <pc:docMk/>
            <pc:sldMk cId="461155133" sldId="974"/>
            <ac:spMk id="87" creationId="{378908AF-C0F0-9B76-62C0-988F5818B813}"/>
          </ac:spMkLst>
        </pc:spChg>
        <pc:spChg chg="mod topLvl">
          <ac:chgData name="rajuahmed1162021@gmail.com" userId="30f68a9591dbc57c" providerId="LiveId" clId="{05F80F45-6380-4418-9404-4D6419EBE93E}" dt="2024-05-20T03:38:27.124" v="11870" actId="165"/>
          <ac:spMkLst>
            <pc:docMk/>
            <pc:sldMk cId="461155133" sldId="974"/>
            <ac:spMk id="88" creationId="{1651D2F0-B8C5-4CBB-0EE6-189B9BEBC4F9}"/>
          </ac:spMkLst>
        </pc:spChg>
        <pc:spChg chg="add del mod ord">
          <ac:chgData name="rajuahmed1162021@gmail.com" userId="30f68a9591dbc57c" providerId="LiveId" clId="{05F80F45-6380-4418-9404-4D6419EBE93E}" dt="2024-05-20T03:35:48.924" v="11855"/>
          <ac:spMkLst>
            <pc:docMk/>
            <pc:sldMk cId="461155133" sldId="974"/>
            <ac:spMk id="94" creationId="{9898B799-44C1-A0D5-965D-3EB227195789}"/>
          </ac:spMkLst>
        </pc:spChg>
        <pc:spChg chg="add del mod ord">
          <ac:chgData name="rajuahmed1162021@gmail.com" userId="30f68a9591dbc57c" providerId="LiveId" clId="{05F80F45-6380-4418-9404-4D6419EBE93E}" dt="2024-05-20T03:36:01.009" v="11856"/>
          <ac:spMkLst>
            <pc:docMk/>
            <pc:sldMk cId="461155133" sldId="974"/>
            <ac:spMk id="95" creationId="{6E9C5817-A554-E0F5-EBF2-AE3170DCFA38}"/>
          </ac:spMkLst>
        </pc:spChg>
        <pc:spChg chg="add del mod ord">
          <ac:chgData name="rajuahmed1162021@gmail.com" userId="30f68a9591dbc57c" providerId="LiveId" clId="{05F80F45-6380-4418-9404-4D6419EBE93E}" dt="2024-05-20T03:36:25.600" v="11857"/>
          <ac:spMkLst>
            <pc:docMk/>
            <pc:sldMk cId="461155133" sldId="974"/>
            <ac:spMk id="96" creationId="{062EFA2F-AE3D-89DB-06C5-CD44BBA97051}"/>
          </ac:spMkLst>
        </pc:spChg>
        <pc:grpChg chg="add del mod">
          <ac:chgData name="rajuahmed1162021@gmail.com" userId="30f68a9591dbc57c" providerId="LiveId" clId="{05F80F45-6380-4418-9404-4D6419EBE93E}" dt="2024-05-18T06:27:30.051" v="3539" actId="21"/>
          <ac:grpSpMkLst>
            <pc:docMk/>
            <pc:sldMk cId="461155133" sldId="974"/>
            <ac:grpSpMk id="2" creationId="{18B4850C-77C8-06CE-D0DB-F8CA9A87BB1C}"/>
          </ac:grpSpMkLst>
        </pc:grpChg>
        <pc:grpChg chg="add del mod">
          <ac:chgData name="rajuahmed1162021@gmail.com" userId="30f68a9591dbc57c" providerId="LiveId" clId="{05F80F45-6380-4418-9404-4D6419EBE93E}" dt="2024-05-18T06:32:25.099" v="3604" actId="165"/>
          <ac:grpSpMkLst>
            <pc:docMk/>
            <pc:sldMk cId="461155133" sldId="974"/>
            <ac:grpSpMk id="7" creationId="{18B4850C-77C8-06CE-D0DB-F8CA9A87BB1C}"/>
          </ac:grpSpMkLst>
        </pc:grpChg>
        <pc:grpChg chg="add mod ord topLvl">
          <ac:chgData name="rajuahmed1162021@gmail.com" userId="30f68a9591dbc57c" providerId="LiveId" clId="{05F80F45-6380-4418-9404-4D6419EBE93E}" dt="2024-05-18T06:38:06.747" v="3803" actId="164"/>
          <ac:grpSpMkLst>
            <pc:docMk/>
            <pc:sldMk cId="461155133" sldId="974"/>
            <ac:grpSpMk id="41" creationId="{D53A972F-EB4D-0BF0-B9E9-28B36ECDA80C}"/>
          </ac:grpSpMkLst>
        </pc:grpChg>
        <pc:grpChg chg="add mod ord topLvl">
          <ac:chgData name="rajuahmed1162021@gmail.com" userId="30f68a9591dbc57c" providerId="LiveId" clId="{05F80F45-6380-4418-9404-4D6419EBE93E}" dt="2024-05-18T06:38:06.747" v="3803" actId="164"/>
          <ac:grpSpMkLst>
            <pc:docMk/>
            <pc:sldMk cId="461155133" sldId="974"/>
            <ac:grpSpMk id="43" creationId="{5DDB6CF6-A825-890F-5409-85C51BD5A6FE}"/>
          </ac:grpSpMkLst>
        </pc:grpChg>
        <pc:grpChg chg="add mod ord topLvl">
          <ac:chgData name="rajuahmed1162021@gmail.com" userId="30f68a9591dbc57c" providerId="LiveId" clId="{05F80F45-6380-4418-9404-4D6419EBE93E}" dt="2024-05-18T06:38:06.747" v="3803" actId="164"/>
          <ac:grpSpMkLst>
            <pc:docMk/>
            <pc:sldMk cId="461155133" sldId="974"/>
            <ac:grpSpMk id="44" creationId="{7AE4E6D5-F627-5C52-02BE-0A2677FEA145}"/>
          </ac:grpSpMkLst>
        </pc:grpChg>
        <pc:grpChg chg="add del mod">
          <ac:chgData name="rajuahmed1162021@gmail.com" userId="30f68a9591dbc57c" providerId="LiveId" clId="{05F80F45-6380-4418-9404-4D6419EBE93E}" dt="2024-05-18T06:31:55.090" v="3595" actId="165"/>
          <ac:grpSpMkLst>
            <pc:docMk/>
            <pc:sldMk cId="461155133" sldId="974"/>
            <ac:grpSpMk id="45" creationId="{8A453927-88E9-230E-BDF1-9679C36C3703}"/>
          </ac:grpSpMkLst>
        </pc:grpChg>
        <pc:grpChg chg="add del mod">
          <ac:chgData name="rajuahmed1162021@gmail.com" userId="30f68a9591dbc57c" providerId="LiveId" clId="{05F80F45-6380-4418-9404-4D6419EBE93E}" dt="2024-05-18T06:31:59.568" v="3597" actId="165"/>
          <ac:grpSpMkLst>
            <pc:docMk/>
            <pc:sldMk cId="461155133" sldId="974"/>
            <ac:grpSpMk id="46" creationId="{4B4E61CB-761E-646B-4480-E6D73A96F549}"/>
          </ac:grpSpMkLst>
        </pc:grpChg>
        <pc:grpChg chg="add del mod">
          <ac:chgData name="rajuahmed1162021@gmail.com" userId="30f68a9591dbc57c" providerId="LiveId" clId="{05F80F45-6380-4418-9404-4D6419EBE93E}" dt="2024-05-18T06:32:03.918" v="3599" actId="165"/>
          <ac:grpSpMkLst>
            <pc:docMk/>
            <pc:sldMk cId="461155133" sldId="974"/>
            <ac:grpSpMk id="47" creationId="{CED75E91-75B1-CA08-0DA6-365C61822755}"/>
          </ac:grpSpMkLst>
        </pc:grpChg>
        <pc:grpChg chg="add del mod">
          <ac:chgData name="rajuahmed1162021@gmail.com" userId="30f68a9591dbc57c" providerId="LiveId" clId="{05F80F45-6380-4418-9404-4D6419EBE93E}" dt="2024-05-18T06:33:56.379" v="3646" actId="165"/>
          <ac:grpSpMkLst>
            <pc:docMk/>
            <pc:sldMk cId="461155133" sldId="974"/>
            <ac:grpSpMk id="52" creationId="{C498EC7E-7549-3692-A594-DEC5C11D2387}"/>
          </ac:grpSpMkLst>
        </pc:grpChg>
        <pc:grpChg chg="add del mod">
          <ac:chgData name="rajuahmed1162021@gmail.com" userId="30f68a9591dbc57c" providerId="LiveId" clId="{05F80F45-6380-4418-9404-4D6419EBE93E}" dt="2024-05-18T06:33:56.379" v="3646" actId="165"/>
          <ac:grpSpMkLst>
            <pc:docMk/>
            <pc:sldMk cId="461155133" sldId="974"/>
            <ac:grpSpMk id="53" creationId="{AA303100-90AA-89D0-E8F1-D8AEB9A3874F}"/>
          </ac:grpSpMkLst>
        </pc:grpChg>
        <pc:grpChg chg="add del mod">
          <ac:chgData name="rajuahmed1162021@gmail.com" userId="30f68a9591dbc57c" providerId="LiveId" clId="{05F80F45-6380-4418-9404-4D6419EBE93E}" dt="2024-05-18T06:33:56.379" v="3646" actId="165"/>
          <ac:grpSpMkLst>
            <pc:docMk/>
            <pc:sldMk cId="461155133" sldId="974"/>
            <ac:grpSpMk id="54" creationId="{FD8A79D2-83DC-86EE-45FC-730B0ACC9FDE}"/>
          </ac:grpSpMkLst>
        </pc:grpChg>
        <pc:grpChg chg="add del mod">
          <ac:chgData name="rajuahmed1162021@gmail.com" userId="30f68a9591dbc57c" providerId="LiveId" clId="{05F80F45-6380-4418-9404-4D6419EBE93E}" dt="2024-05-18T06:35:21.779" v="3717" actId="165"/>
          <ac:grpSpMkLst>
            <pc:docMk/>
            <pc:sldMk cId="461155133" sldId="974"/>
            <ac:grpSpMk id="61" creationId="{2E40B792-740B-1B34-DA27-2C42CE5D1F22}"/>
          </ac:grpSpMkLst>
        </pc:grpChg>
        <pc:grpChg chg="add del mod">
          <ac:chgData name="rajuahmed1162021@gmail.com" userId="30f68a9591dbc57c" providerId="LiveId" clId="{05F80F45-6380-4418-9404-4D6419EBE93E}" dt="2024-05-18T06:35:21.779" v="3717" actId="165"/>
          <ac:grpSpMkLst>
            <pc:docMk/>
            <pc:sldMk cId="461155133" sldId="974"/>
            <ac:grpSpMk id="62" creationId="{1B69BE87-80A6-7487-D3C7-D1AC68CEAE44}"/>
          </ac:grpSpMkLst>
        </pc:grpChg>
        <pc:grpChg chg="add del mod">
          <ac:chgData name="rajuahmed1162021@gmail.com" userId="30f68a9591dbc57c" providerId="LiveId" clId="{05F80F45-6380-4418-9404-4D6419EBE93E}" dt="2024-05-18T06:35:21.779" v="3717" actId="165"/>
          <ac:grpSpMkLst>
            <pc:docMk/>
            <pc:sldMk cId="461155133" sldId="974"/>
            <ac:grpSpMk id="63" creationId="{DDD5B5B4-6EA6-0078-4598-D0A36E6A2712}"/>
          </ac:grpSpMkLst>
        </pc:grpChg>
        <pc:grpChg chg="add mod topLvl">
          <ac:chgData name="rajuahmed1162021@gmail.com" userId="30f68a9591dbc57c" providerId="LiveId" clId="{05F80F45-6380-4418-9404-4D6419EBE93E}" dt="2024-05-18T06:41:41.105" v="3933" actId="1076"/>
          <ac:grpSpMkLst>
            <pc:docMk/>
            <pc:sldMk cId="461155133" sldId="974"/>
            <ac:grpSpMk id="65" creationId="{3407D8AB-E0C0-3D97-17F5-A154CAE7D720}"/>
          </ac:grpSpMkLst>
        </pc:grpChg>
        <pc:grpChg chg="add del mod">
          <ac:chgData name="rajuahmed1162021@gmail.com" userId="30f68a9591dbc57c" providerId="LiveId" clId="{05F80F45-6380-4418-9404-4D6419EBE93E}" dt="2024-05-18T06:41:36.915" v="3932" actId="165"/>
          <ac:grpSpMkLst>
            <pc:docMk/>
            <pc:sldMk cId="461155133" sldId="974"/>
            <ac:grpSpMk id="69" creationId="{09D5715C-D4D8-00EF-4800-594AAD97778E}"/>
          </ac:grpSpMkLst>
        </pc:grpChg>
        <pc:grpChg chg="add del mod">
          <ac:chgData name="rajuahmed1162021@gmail.com" userId="30f68a9591dbc57c" providerId="LiveId" clId="{05F80F45-6380-4418-9404-4D6419EBE93E}" dt="2024-05-18T06:38:07.825" v="3804" actId="21"/>
          <ac:grpSpMkLst>
            <pc:docMk/>
            <pc:sldMk cId="461155133" sldId="974"/>
            <ac:grpSpMk id="71" creationId="{9CB33A22-F728-CC16-2E4C-05FDD00F1DC7}"/>
          </ac:grpSpMkLst>
        </pc:grpChg>
        <pc:grpChg chg="add del mod">
          <ac:chgData name="rajuahmed1162021@gmail.com" userId="30f68a9591dbc57c" providerId="LiveId" clId="{05F80F45-6380-4418-9404-4D6419EBE93E}" dt="2024-05-18T06:42:23.788" v="3950" actId="165"/>
          <ac:grpSpMkLst>
            <pc:docMk/>
            <pc:sldMk cId="461155133" sldId="974"/>
            <ac:grpSpMk id="76" creationId="{6592D94B-8CBD-F601-292F-1F52A1158F20}"/>
          </ac:grpSpMkLst>
        </pc:grpChg>
        <pc:grpChg chg="add del mod">
          <ac:chgData name="rajuahmed1162021@gmail.com" userId="30f68a9591dbc57c" providerId="LiveId" clId="{05F80F45-6380-4418-9404-4D6419EBE93E}" dt="2024-05-18T06:42:23.788" v="3950" actId="165"/>
          <ac:grpSpMkLst>
            <pc:docMk/>
            <pc:sldMk cId="461155133" sldId="974"/>
            <ac:grpSpMk id="77" creationId="{CE4E510C-E8F9-959A-152D-54A9C0ED66E3}"/>
          </ac:grpSpMkLst>
        </pc:grpChg>
        <pc:grpChg chg="add del mod">
          <ac:chgData name="rajuahmed1162021@gmail.com" userId="30f68a9591dbc57c" providerId="LiveId" clId="{05F80F45-6380-4418-9404-4D6419EBE93E}" dt="2024-05-18T06:42:23.788" v="3950" actId="165"/>
          <ac:grpSpMkLst>
            <pc:docMk/>
            <pc:sldMk cId="461155133" sldId="974"/>
            <ac:grpSpMk id="78" creationId="{40AD3AB5-91E6-D0A7-9380-D77FB36C221A}"/>
          </ac:grpSpMkLst>
        </pc:grpChg>
        <pc:grpChg chg="add del mod">
          <ac:chgData name="rajuahmed1162021@gmail.com" userId="30f68a9591dbc57c" providerId="LiveId" clId="{05F80F45-6380-4418-9404-4D6419EBE93E}" dt="2024-05-18T06:40:40.186" v="3905" actId="165"/>
          <ac:grpSpMkLst>
            <pc:docMk/>
            <pc:sldMk cId="461155133" sldId="974"/>
            <ac:grpSpMk id="79" creationId="{9CB33A22-F728-CC16-2E4C-05FDD00F1DC7}"/>
          </ac:grpSpMkLst>
        </pc:grpChg>
        <pc:grpChg chg="del mod topLvl">
          <ac:chgData name="rajuahmed1162021@gmail.com" userId="30f68a9591dbc57c" providerId="LiveId" clId="{05F80F45-6380-4418-9404-4D6419EBE93E}" dt="2024-05-20T03:38:27.124" v="11870" actId="165"/>
          <ac:grpSpMkLst>
            <pc:docMk/>
            <pc:sldMk cId="461155133" sldId="974"/>
            <ac:grpSpMk id="80" creationId="{D53A972F-EB4D-0BF0-B9E9-28B36ECDA80C}"/>
          </ac:grpSpMkLst>
        </pc:grpChg>
        <pc:grpChg chg="del mod topLvl">
          <ac:chgData name="rajuahmed1162021@gmail.com" userId="30f68a9591dbc57c" providerId="LiveId" clId="{05F80F45-6380-4418-9404-4D6419EBE93E}" dt="2024-05-20T03:38:27.124" v="11870" actId="165"/>
          <ac:grpSpMkLst>
            <pc:docMk/>
            <pc:sldMk cId="461155133" sldId="974"/>
            <ac:grpSpMk id="81" creationId="{7AE4E6D5-F627-5C52-02BE-0A2677FEA145}"/>
          </ac:grpSpMkLst>
        </pc:grpChg>
        <pc:grpChg chg="del mod topLvl">
          <ac:chgData name="rajuahmed1162021@gmail.com" userId="30f68a9591dbc57c" providerId="LiveId" clId="{05F80F45-6380-4418-9404-4D6419EBE93E}" dt="2024-05-20T03:38:27.124" v="11870" actId="165"/>
          <ac:grpSpMkLst>
            <pc:docMk/>
            <pc:sldMk cId="461155133" sldId="974"/>
            <ac:grpSpMk id="82" creationId="{5DDB6CF6-A825-890F-5409-85C51BD5A6FE}"/>
          </ac:grpSpMkLst>
        </pc:grpChg>
        <pc:grpChg chg="add del mod">
          <ac:chgData name="rajuahmed1162021@gmail.com" userId="30f68a9591dbc57c" providerId="LiveId" clId="{05F80F45-6380-4418-9404-4D6419EBE93E}" dt="2024-05-20T03:38:26.835" v="11869" actId="165"/>
          <ac:grpSpMkLst>
            <pc:docMk/>
            <pc:sldMk cId="461155133" sldId="974"/>
            <ac:grpSpMk id="91" creationId="{E061C0BE-7074-A2F2-9D68-978E5DA44AD6}"/>
          </ac:grpSpMkLst>
        </pc:grpChg>
        <pc:picChg chg="add mod modCrop">
          <ac:chgData name="rajuahmed1162021@gmail.com" userId="30f68a9591dbc57c" providerId="LiveId" clId="{05F80F45-6380-4418-9404-4D6419EBE93E}" dt="2024-05-20T03:37:28.899" v="11865"/>
          <ac:picMkLst>
            <pc:docMk/>
            <pc:sldMk cId="461155133" sldId="974"/>
            <ac:picMk id="3" creationId="{9C906E5D-B203-66E3-7BE1-499333E04548}"/>
          </ac:picMkLst>
        </pc:picChg>
        <pc:picChg chg="add mod modCrop">
          <ac:chgData name="rajuahmed1162021@gmail.com" userId="30f68a9591dbc57c" providerId="LiveId" clId="{05F80F45-6380-4418-9404-4D6419EBE93E}" dt="2024-05-20T03:37:37.907" v="11866"/>
          <ac:picMkLst>
            <pc:docMk/>
            <pc:sldMk cId="461155133" sldId="974"/>
            <ac:picMk id="5" creationId="{561CEBC5-E8C0-8444-0D2A-5E0F9C6C3DA2}"/>
          </ac:picMkLst>
        </pc:picChg>
        <pc:picChg chg="add mod modCrop">
          <ac:chgData name="rajuahmed1162021@gmail.com" userId="30f68a9591dbc57c" providerId="LiveId" clId="{05F80F45-6380-4418-9404-4D6419EBE93E}" dt="2024-05-20T03:38:11.250" v="11868" actId="18131"/>
          <ac:picMkLst>
            <pc:docMk/>
            <pc:sldMk cId="461155133" sldId="974"/>
            <ac:picMk id="7" creationId="{D7FC5E39-256B-329B-3617-EDEE009E10F6}"/>
          </ac:picMkLst>
        </pc:picChg>
        <pc:picChg chg="del">
          <ac:chgData name="rajuahmed1162021@gmail.com" userId="30f68a9591dbc57c" providerId="LiveId" clId="{05F80F45-6380-4418-9404-4D6419EBE93E}" dt="2024-05-18T06:27:31.920" v="3540" actId="478"/>
          <ac:picMkLst>
            <pc:docMk/>
            <pc:sldMk cId="461155133" sldId="974"/>
            <ac:picMk id="8" creationId="{977B4EDA-68FF-1B69-78DF-0E5F6EE8E77E}"/>
          </ac:picMkLst>
        </pc:picChg>
        <pc:picChg chg="del">
          <ac:chgData name="rajuahmed1162021@gmail.com" userId="30f68a9591dbc57c" providerId="LiveId" clId="{05F80F45-6380-4418-9404-4D6419EBE93E}" dt="2024-05-18T06:27:31.920" v="3540" actId="478"/>
          <ac:picMkLst>
            <pc:docMk/>
            <pc:sldMk cId="461155133" sldId="974"/>
            <ac:picMk id="9" creationId="{5DF431A3-1837-0DDB-0FF8-095D2A8E51EA}"/>
          </ac:picMkLst>
        </pc:picChg>
        <pc:cxnChg chg="mod">
          <ac:chgData name="rajuahmed1162021@gmail.com" userId="30f68a9591dbc57c" providerId="LiveId" clId="{05F80F45-6380-4418-9404-4D6419EBE93E}" dt="2024-05-16T11:37:16.226" v="899"/>
          <ac:cxnSpMkLst>
            <pc:docMk/>
            <pc:sldMk cId="461155133" sldId="974"/>
            <ac:cxnSpMk id="3" creationId="{EFAC03E9-1655-4155-EF88-13CD4F306D9B}"/>
          </ac:cxnSpMkLst>
        </pc:cxnChg>
        <pc:cxnChg chg="mod">
          <ac:chgData name="rajuahmed1162021@gmail.com" userId="30f68a9591dbc57c" providerId="LiveId" clId="{05F80F45-6380-4418-9404-4D6419EBE93E}" dt="2024-05-16T11:37:16.226" v="899"/>
          <ac:cxnSpMkLst>
            <pc:docMk/>
            <pc:sldMk cId="461155133" sldId="974"/>
            <ac:cxnSpMk id="4" creationId="{D48D52E2-56B8-B565-65B2-41D76137E631}"/>
          </ac:cxnSpMkLst>
        </pc:cxnChg>
        <pc:cxnChg chg="mod">
          <ac:chgData name="rajuahmed1162021@gmail.com" userId="30f68a9591dbc57c" providerId="LiveId" clId="{05F80F45-6380-4418-9404-4D6419EBE93E}" dt="2024-05-16T11:37:16.226" v="899"/>
          <ac:cxnSpMkLst>
            <pc:docMk/>
            <pc:sldMk cId="461155133" sldId="974"/>
            <ac:cxnSpMk id="5" creationId="{427DE9FF-26B1-A267-4CC5-26FFAACD2778}"/>
          </ac:cxnSpMkLst>
        </pc:cxnChg>
        <pc:cxnChg chg="mod">
          <ac:chgData name="rajuahmed1162021@gmail.com" userId="30f68a9591dbc57c" providerId="LiveId" clId="{05F80F45-6380-4418-9404-4D6419EBE93E}" dt="2024-05-16T11:37:16.226" v="899"/>
          <ac:cxnSpMkLst>
            <pc:docMk/>
            <pc:sldMk cId="461155133" sldId="974"/>
            <ac:cxnSpMk id="6" creationId="{5990F751-1704-1294-3B1B-CD3E45238D14}"/>
          </ac:cxnSpMkLst>
        </pc:cxnChg>
        <pc:cxnChg chg="del mod topLvl">
          <ac:chgData name="rajuahmed1162021@gmail.com" userId="30f68a9591dbc57c" providerId="LiveId" clId="{05F80F45-6380-4418-9404-4D6419EBE93E}" dt="2024-05-18T06:37:53.313" v="3800" actId="478"/>
          <ac:cxnSpMkLst>
            <pc:docMk/>
            <pc:sldMk cId="461155133" sldId="974"/>
            <ac:cxnSpMk id="10" creationId="{EFAC03E9-1655-4155-EF88-13CD4F306D9B}"/>
          </ac:cxnSpMkLst>
        </pc:cxnChg>
        <pc:cxnChg chg="del mod topLvl">
          <ac:chgData name="rajuahmed1162021@gmail.com" userId="30f68a9591dbc57c" providerId="LiveId" clId="{05F80F45-6380-4418-9404-4D6419EBE93E}" dt="2024-05-18T06:37:54.224" v="3801" actId="478"/>
          <ac:cxnSpMkLst>
            <pc:docMk/>
            <pc:sldMk cId="461155133" sldId="974"/>
            <ac:cxnSpMk id="11" creationId="{D48D52E2-56B8-B565-65B2-41D76137E631}"/>
          </ac:cxnSpMkLst>
        </pc:cxnChg>
        <pc:cxnChg chg="del mod topLvl">
          <ac:chgData name="rajuahmed1162021@gmail.com" userId="30f68a9591dbc57c" providerId="LiveId" clId="{05F80F45-6380-4418-9404-4D6419EBE93E}" dt="2024-05-18T06:37:52.112" v="3799" actId="478"/>
          <ac:cxnSpMkLst>
            <pc:docMk/>
            <pc:sldMk cId="461155133" sldId="974"/>
            <ac:cxnSpMk id="12" creationId="{427DE9FF-26B1-A267-4CC5-26FFAACD2778}"/>
          </ac:cxnSpMkLst>
        </pc:cxnChg>
        <pc:cxnChg chg="del mod topLvl">
          <ac:chgData name="rajuahmed1162021@gmail.com" userId="30f68a9591dbc57c" providerId="LiveId" clId="{05F80F45-6380-4418-9404-4D6419EBE93E}" dt="2024-05-18T06:37:55.105" v="3802" actId="478"/>
          <ac:cxnSpMkLst>
            <pc:docMk/>
            <pc:sldMk cId="461155133" sldId="974"/>
            <ac:cxnSpMk id="13" creationId="{5990F751-1704-1294-3B1B-CD3E45238D14}"/>
          </ac:cxnSpMkLst>
        </pc:cxnChg>
        <pc:cxnChg chg="add del mod">
          <ac:chgData name="rajuahmed1162021@gmail.com" userId="30f68a9591dbc57c" providerId="LiveId" clId="{05F80F45-6380-4418-9404-4D6419EBE93E}" dt="2024-05-18T06:33:42.656" v="3643" actId="478"/>
          <ac:cxnSpMkLst>
            <pc:docMk/>
            <pc:sldMk cId="461155133" sldId="974"/>
            <ac:cxnSpMk id="58" creationId="{7BAD9527-AA8B-B127-FF82-1950F0EE7C23}"/>
          </ac:cxnSpMkLst>
        </pc:cxnChg>
        <pc:cxnChg chg="add del mod">
          <ac:chgData name="rajuahmed1162021@gmail.com" userId="30f68a9591dbc57c" providerId="LiveId" clId="{05F80F45-6380-4418-9404-4D6419EBE93E}" dt="2024-05-18T06:33:45.472" v="3644" actId="478"/>
          <ac:cxnSpMkLst>
            <pc:docMk/>
            <pc:sldMk cId="461155133" sldId="974"/>
            <ac:cxnSpMk id="59" creationId="{4E96C180-2497-6663-6865-E633B5BCA99C}"/>
          </ac:cxnSpMkLst>
        </pc:cxnChg>
        <pc:cxnChg chg="add del mod">
          <ac:chgData name="rajuahmed1162021@gmail.com" userId="30f68a9591dbc57c" providerId="LiveId" clId="{05F80F45-6380-4418-9404-4D6419EBE93E}" dt="2024-05-18T06:33:46.512" v="3645" actId="478"/>
          <ac:cxnSpMkLst>
            <pc:docMk/>
            <pc:sldMk cId="461155133" sldId="974"/>
            <ac:cxnSpMk id="60" creationId="{B2F2950D-00E0-62AE-2C68-47DD15B00DFE}"/>
          </ac:cxnSpMkLst>
        </pc:cxnChg>
        <pc:cxnChg chg="add del mod">
          <ac:chgData name="rajuahmed1162021@gmail.com" userId="30f68a9591dbc57c" providerId="LiveId" clId="{05F80F45-6380-4418-9404-4D6419EBE93E}" dt="2024-05-18T06:37:50.256" v="3798" actId="478"/>
          <ac:cxnSpMkLst>
            <pc:docMk/>
            <pc:sldMk cId="461155133" sldId="974"/>
            <ac:cxnSpMk id="70" creationId="{87FD0A65-7A2D-26C8-3518-C6A46EAE7946}"/>
          </ac:cxnSpMkLst>
        </pc:cxnChg>
        <pc:cxnChg chg="add del mod">
          <ac:chgData name="rajuahmed1162021@gmail.com" userId="30f68a9591dbc57c" providerId="LiveId" clId="{05F80F45-6380-4418-9404-4D6419EBE93E}" dt="2024-05-18T06:39:20.145" v="3875" actId="478"/>
          <ac:cxnSpMkLst>
            <pc:docMk/>
            <pc:sldMk cId="461155133" sldId="974"/>
            <ac:cxnSpMk id="73" creationId="{5045D0A7-EA69-78B7-1255-DDD55A955375}"/>
          </ac:cxnSpMkLst>
        </pc:cxnChg>
        <pc:cxnChg chg="add del mod">
          <ac:chgData name="rajuahmed1162021@gmail.com" userId="30f68a9591dbc57c" providerId="LiveId" clId="{05F80F45-6380-4418-9404-4D6419EBE93E}" dt="2024-05-18T06:39:20.145" v="3875" actId="478"/>
          <ac:cxnSpMkLst>
            <pc:docMk/>
            <pc:sldMk cId="461155133" sldId="974"/>
            <ac:cxnSpMk id="74" creationId="{869F4FAB-D3BD-5C89-D797-0ED7D997A4AE}"/>
          </ac:cxnSpMkLst>
        </pc:cxnChg>
        <pc:cxnChg chg="add del mod">
          <ac:chgData name="rajuahmed1162021@gmail.com" userId="30f68a9591dbc57c" providerId="LiveId" clId="{05F80F45-6380-4418-9404-4D6419EBE93E}" dt="2024-05-18T06:39:20.145" v="3875" actId="478"/>
          <ac:cxnSpMkLst>
            <pc:docMk/>
            <pc:sldMk cId="461155133" sldId="974"/>
            <ac:cxnSpMk id="75" creationId="{E1E8CE62-F469-D9E9-39A0-3C38E357E3A2}"/>
          </ac:cxnSpMkLst>
        </pc:cxnChg>
        <pc:cxnChg chg="add del mod">
          <ac:chgData name="rajuahmed1162021@gmail.com" userId="30f68a9591dbc57c" providerId="LiveId" clId="{05F80F45-6380-4418-9404-4D6419EBE93E}" dt="2024-05-18T06:42:00.801" v="3948" actId="478"/>
          <ac:cxnSpMkLst>
            <pc:docMk/>
            <pc:sldMk cId="461155133" sldId="974"/>
            <ac:cxnSpMk id="90" creationId="{38C0B195-D78C-A541-737E-7F98D9E8C16E}"/>
          </ac:cxnSpMkLst>
        </pc:cxnChg>
        <pc:cxnChg chg="add del mod">
          <ac:chgData name="rajuahmed1162021@gmail.com" userId="30f68a9591dbc57c" providerId="LiveId" clId="{05F80F45-6380-4418-9404-4D6419EBE93E}" dt="2024-05-18T06:42:00.801" v="3948" actId="478"/>
          <ac:cxnSpMkLst>
            <pc:docMk/>
            <pc:sldMk cId="461155133" sldId="974"/>
            <ac:cxnSpMk id="93" creationId="{DE33A262-D9A6-B7FD-89D8-3FF50D4AABD2}"/>
          </ac:cxnSpMkLst>
        </pc:cxnChg>
      </pc:sldChg>
      <pc:sldChg chg="addSp modSp del">
        <pc:chgData name="rajuahmed1162021@gmail.com" userId="30f68a9591dbc57c" providerId="LiveId" clId="{05F80F45-6380-4418-9404-4D6419EBE93E}" dt="2024-05-19T10:48:29.569" v="11543" actId="47"/>
        <pc:sldMkLst>
          <pc:docMk/>
          <pc:sldMk cId="4154984403" sldId="975"/>
        </pc:sldMkLst>
        <pc:grpChg chg="add mod">
          <ac:chgData name="rajuahmed1162021@gmail.com" userId="30f68a9591dbc57c" providerId="LiveId" clId="{05F80F45-6380-4418-9404-4D6419EBE93E}" dt="2024-05-16T11:37:33.648" v="904"/>
          <ac:grpSpMkLst>
            <pc:docMk/>
            <pc:sldMk cId="4154984403" sldId="975"/>
            <ac:grpSpMk id="2" creationId="{95CAC6B9-2D7E-5990-4FB9-63478BF0AF49}"/>
          </ac:grpSpMkLst>
        </pc:grpChg>
        <pc:cxnChg chg="mod">
          <ac:chgData name="rajuahmed1162021@gmail.com" userId="30f68a9591dbc57c" providerId="LiveId" clId="{05F80F45-6380-4418-9404-4D6419EBE93E}" dt="2024-05-16T11:37:33.648" v="904"/>
          <ac:cxnSpMkLst>
            <pc:docMk/>
            <pc:sldMk cId="4154984403" sldId="975"/>
            <ac:cxnSpMk id="3" creationId="{D0AA13D0-7C0D-66C3-D2D6-BBE10C87B280}"/>
          </ac:cxnSpMkLst>
        </pc:cxnChg>
        <pc:cxnChg chg="mod">
          <ac:chgData name="rajuahmed1162021@gmail.com" userId="30f68a9591dbc57c" providerId="LiveId" clId="{05F80F45-6380-4418-9404-4D6419EBE93E}" dt="2024-05-16T11:37:33.648" v="904"/>
          <ac:cxnSpMkLst>
            <pc:docMk/>
            <pc:sldMk cId="4154984403" sldId="975"/>
            <ac:cxnSpMk id="4" creationId="{FF73C6F4-43D2-2342-E7D9-6C8897E8CCB0}"/>
          </ac:cxnSpMkLst>
        </pc:cxnChg>
        <pc:cxnChg chg="mod">
          <ac:chgData name="rajuahmed1162021@gmail.com" userId="30f68a9591dbc57c" providerId="LiveId" clId="{05F80F45-6380-4418-9404-4D6419EBE93E}" dt="2024-05-16T11:37:33.648" v="904"/>
          <ac:cxnSpMkLst>
            <pc:docMk/>
            <pc:sldMk cId="4154984403" sldId="975"/>
            <ac:cxnSpMk id="5" creationId="{5FE1B5E4-9F66-ECB6-559D-16248262ABE5}"/>
          </ac:cxnSpMkLst>
        </pc:cxnChg>
        <pc:cxnChg chg="mod">
          <ac:chgData name="rajuahmed1162021@gmail.com" userId="30f68a9591dbc57c" providerId="LiveId" clId="{05F80F45-6380-4418-9404-4D6419EBE93E}" dt="2024-05-16T11:37:33.648" v="904"/>
          <ac:cxnSpMkLst>
            <pc:docMk/>
            <pc:sldMk cId="4154984403" sldId="975"/>
            <ac:cxnSpMk id="6" creationId="{2456B6E5-C54F-CDDB-E5B0-274C43BEC168}"/>
          </ac:cxnSpMkLst>
        </pc:cxnChg>
      </pc:sldChg>
      <pc:sldChg chg="addSp modSp del">
        <pc:chgData name="rajuahmed1162021@gmail.com" userId="30f68a9591dbc57c" providerId="LiveId" clId="{05F80F45-6380-4418-9404-4D6419EBE93E}" dt="2024-05-19T10:48:27.853" v="11541" actId="47"/>
        <pc:sldMkLst>
          <pc:docMk/>
          <pc:sldMk cId="1038151521" sldId="977"/>
        </pc:sldMkLst>
        <pc:grpChg chg="add mod">
          <ac:chgData name="rajuahmed1162021@gmail.com" userId="30f68a9591dbc57c" providerId="LiveId" clId="{05F80F45-6380-4418-9404-4D6419EBE93E}" dt="2024-05-16T11:37:39.249" v="906"/>
          <ac:grpSpMkLst>
            <pc:docMk/>
            <pc:sldMk cId="1038151521" sldId="977"/>
            <ac:grpSpMk id="5" creationId="{0A92F2D4-0077-2513-E838-F617BAA55DA0}"/>
          </ac:grpSpMkLst>
        </pc:grpChg>
        <pc:cxnChg chg="mod">
          <ac:chgData name="rajuahmed1162021@gmail.com" userId="30f68a9591dbc57c" providerId="LiveId" clId="{05F80F45-6380-4418-9404-4D6419EBE93E}" dt="2024-05-16T11:37:39.249" v="906"/>
          <ac:cxnSpMkLst>
            <pc:docMk/>
            <pc:sldMk cId="1038151521" sldId="977"/>
            <ac:cxnSpMk id="7" creationId="{82A6E7E1-7384-5F36-ACF6-8FD22B61C984}"/>
          </ac:cxnSpMkLst>
        </pc:cxnChg>
        <pc:cxnChg chg="mod">
          <ac:chgData name="rajuahmed1162021@gmail.com" userId="30f68a9591dbc57c" providerId="LiveId" clId="{05F80F45-6380-4418-9404-4D6419EBE93E}" dt="2024-05-16T11:37:39.249" v="906"/>
          <ac:cxnSpMkLst>
            <pc:docMk/>
            <pc:sldMk cId="1038151521" sldId="977"/>
            <ac:cxnSpMk id="9" creationId="{A8277B42-90B6-289C-E94C-C0E1B8B70AEB}"/>
          </ac:cxnSpMkLst>
        </pc:cxnChg>
        <pc:cxnChg chg="mod">
          <ac:chgData name="rajuahmed1162021@gmail.com" userId="30f68a9591dbc57c" providerId="LiveId" clId="{05F80F45-6380-4418-9404-4D6419EBE93E}" dt="2024-05-16T11:37:39.249" v="906"/>
          <ac:cxnSpMkLst>
            <pc:docMk/>
            <pc:sldMk cId="1038151521" sldId="977"/>
            <ac:cxnSpMk id="10" creationId="{F6D734EC-3CE9-AED4-2962-CBDD2394206B}"/>
          </ac:cxnSpMkLst>
        </pc:cxnChg>
        <pc:cxnChg chg="mod">
          <ac:chgData name="rajuahmed1162021@gmail.com" userId="30f68a9591dbc57c" providerId="LiveId" clId="{05F80F45-6380-4418-9404-4D6419EBE93E}" dt="2024-05-16T11:37:39.249" v="906"/>
          <ac:cxnSpMkLst>
            <pc:docMk/>
            <pc:sldMk cId="1038151521" sldId="977"/>
            <ac:cxnSpMk id="11" creationId="{9149BBBD-6F83-85A4-F06B-B9434EFDF0ED}"/>
          </ac:cxnSpMkLst>
        </pc:cxnChg>
      </pc:sldChg>
      <pc:sldChg chg="addSp delSp modSp mod ord modClrScheme chgLayout">
        <pc:chgData name="rajuahmed1162021@gmail.com" userId="30f68a9591dbc57c" providerId="LiveId" clId="{05F80F45-6380-4418-9404-4D6419EBE93E}" dt="2024-05-20T09:32:19.211" v="14153" actId="21"/>
        <pc:sldMkLst>
          <pc:docMk/>
          <pc:sldMk cId="1757292847" sldId="1001"/>
        </pc:sldMkLst>
        <pc:spChg chg="add del mod">
          <ac:chgData name="rajuahmed1162021@gmail.com" userId="30f68a9591dbc57c" providerId="LiveId" clId="{05F80F45-6380-4418-9404-4D6419EBE93E}" dt="2024-05-20T09:32:19.211" v="14153" actId="21"/>
          <ac:spMkLst>
            <pc:docMk/>
            <pc:sldMk cId="1757292847" sldId="1001"/>
            <ac:spMk id="2" creationId="{35ADD267-0E1E-09AE-9F31-BA319D647E8E}"/>
          </ac:spMkLst>
        </pc:spChg>
        <pc:spChg chg="add mod">
          <ac:chgData name="rajuahmed1162021@gmail.com" userId="30f68a9591dbc57c" providerId="LiveId" clId="{05F80F45-6380-4418-9404-4D6419EBE93E}" dt="2024-05-20T03:58:55.027" v="12081" actId="207"/>
          <ac:spMkLst>
            <pc:docMk/>
            <pc:sldMk cId="1757292847" sldId="1001"/>
            <ac:spMk id="4" creationId="{410ABA48-913E-095C-1429-7846E89698DB}"/>
          </ac:spMkLst>
        </pc:spChg>
        <pc:spChg chg="mod">
          <ac:chgData name="rajuahmed1162021@gmail.com" userId="30f68a9591dbc57c" providerId="LiveId" clId="{05F80F45-6380-4418-9404-4D6419EBE93E}" dt="2024-05-18T04:15:58.053" v="1146" actId="164"/>
          <ac:spMkLst>
            <pc:docMk/>
            <pc:sldMk cId="1757292847" sldId="1001"/>
            <ac:spMk id="14" creationId="{1F01603D-FA8C-43B4-8DBB-1BFE54FA475F}"/>
          </ac:spMkLst>
        </pc:spChg>
        <pc:spChg chg="mod">
          <ac:chgData name="rajuahmed1162021@gmail.com" userId="30f68a9591dbc57c" providerId="LiveId" clId="{05F80F45-6380-4418-9404-4D6419EBE93E}" dt="2024-05-18T04:16:04.453" v="1148" actId="164"/>
          <ac:spMkLst>
            <pc:docMk/>
            <pc:sldMk cId="1757292847" sldId="1001"/>
            <ac:spMk id="15" creationId="{71AD1291-9EAB-3A67-A7DF-F2E43C6DF276}"/>
          </ac:spMkLst>
        </pc:spChg>
        <pc:spChg chg="del mod">
          <ac:chgData name="rajuahmed1162021@gmail.com" userId="30f68a9591dbc57c" providerId="LiveId" clId="{05F80F45-6380-4418-9404-4D6419EBE93E}" dt="2024-05-18T04:47:05.806" v="1515" actId="478"/>
          <ac:spMkLst>
            <pc:docMk/>
            <pc:sldMk cId="1757292847" sldId="1001"/>
            <ac:spMk id="17" creationId="{1351D67B-B19F-D8FF-6227-4A8BECFD5F7C}"/>
          </ac:spMkLst>
        </pc:spChg>
        <pc:spChg chg="del">
          <ac:chgData name="rajuahmed1162021@gmail.com" userId="30f68a9591dbc57c" providerId="LiveId" clId="{05F80F45-6380-4418-9404-4D6419EBE93E}" dt="2024-05-18T04:47:05.806" v="1515" actId="478"/>
          <ac:spMkLst>
            <pc:docMk/>
            <pc:sldMk cId="1757292847" sldId="1001"/>
            <ac:spMk id="18" creationId="{9292BC98-E6F7-9208-96B2-4FFEF9DEA6CB}"/>
          </ac:spMkLst>
        </pc:spChg>
        <pc:spChg chg="del">
          <ac:chgData name="rajuahmed1162021@gmail.com" userId="30f68a9591dbc57c" providerId="LiveId" clId="{05F80F45-6380-4418-9404-4D6419EBE93E}" dt="2024-05-18T04:47:05.806" v="1515" actId="478"/>
          <ac:spMkLst>
            <pc:docMk/>
            <pc:sldMk cId="1757292847" sldId="1001"/>
            <ac:spMk id="19" creationId="{FCA7599A-DF60-779E-7FCB-8585861E6056}"/>
          </ac:spMkLst>
        </pc:spChg>
        <pc:spChg chg="mod">
          <ac:chgData name="rajuahmed1162021@gmail.com" userId="30f68a9591dbc57c" providerId="LiveId" clId="{05F80F45-6380-4418-9404-4D6419EBE93E}" dt="2024-05-18T04:16:01.325" v="1147" actId="164"/>
          <ac:spMkLst>
            <pc:docMk/>
            <pc:sldMk cId="1757292847" sldId="1001"/>
            <ac:spMk id="23" creationId="{026791C8-A065-B30D-4E39-F5ACBC667E1E}"/>
          </ac:spMkLst>
        </pc:spChg>
        <pc:spChg chg="mod">
          <ac:chgData name="rajuahmed1162021@gmail.com" userId="30f68a9591dbc57c" providerId="LiveId" clId="{05F80F45-6380-4418-9404-4D6419EBE93E}" dt="2024-05-18T04:16:01.325" v="1147" actId="164"/>
          <ac:spMkLst>
            <pc:docMk/>
            <pc:sldMk cId="1757292847" sldId="1001"/>
            <ac:spMk id="24" creationId="{93CEDC8B-CF22-9B51-2FB0-FFA04A2F21C2}"/>
          </ac:spMkLst>
        </pc:spChg>
        <pc:spChg chg="add del mod">
          <ac:chgData name="rajuahmed1162021@gmail.com" userId="30f68a9591dbc57c" providerId="LiveId" clId="{05F80F45-6380-4418-9404-4D6419EBE93E}" dt="2024-05-18T05:10:17.626" v="2015" actId="21"/>
          <ac:spMkLst>
            <pc:docMk/>
            <pc:sldMk cId="1757292847" sldId="1001"/>
            <ac:spMk id="26" creationId="{B9DDF1B4-2924-78AA-FF8F-42F3F1701217}"/>
          </ac:spMkLst>
        </pc:spChg>
        <pc:spChg chg="add mod">
          <ac:chgData name="rajuahmed1162021@gmail.com" userId="30f68a9591dbc57c" providerId="LiveId" clId="{05F80F45-6380-4418-9404-4D6419EBE93E}" dt="2024-05-20T09:32:13.063" v="14151" actId="14100"/>
          <ac:spMkLst>
            <pc:docMk/>
            <pc:sldMk cId="1757292847" sldId="1001"/>
            <ac:spMk id="27" creationId="{E77ED8D1-43BD-52E8-1F00-EB73D4AE3F2F}"/>
          </ac:spMkLst>
        </pc:spChg>
        <pc:spChg chg="mod">
          <ac:chgData name="rajuahmed1162021@gmail.com" userId="30f68a9591dbc57c" providerId="LiveId" clId="{05F80F45-6380-4418-9404-4D6419EBE93E}" dt="2024-05-18T05:22:58.218" v="2043"/>
          <ac:spMkLst>
            <pc:docMk/>
            <pc:sldMk cId="1757292847" sldId="1001"/>
            <ac:spMk id="29" creationId="{B7C10E3F-BE5E-67CE-6B70-5697ACA5D266}"/>
          </ac:spMkLst>
        </pc:spChg>
        <pc:spChg chg="mod">
          <ac:chgData name="rajuahmed1162021@gmail.com" userId="30f68a9591dbc57c" providerId="LiveId" clId="{05F80F45-6380-4418-9404-4D6419EBE93E}" dt="2024-05-18T05:22:58.218" v="2043"/>
          <ac:spMkLst>
            <pc:docMk/>
            <pc:sldMk cId="1757292847" sldId="1001"/>
            <ac:spMk id="30" creationId="{59527A69-7497-231C-C788-5FE9AE969BE9}"/>
          </ac:spMkLst>
        </pc:spChg>
        <pc:spChg chg="add mod">
          <ac:chgData name="rajuahmed1162021@gmail.com" userId="30f68a9591dbc57c" providerId="LiveId" clId="{05F80F45-6380-4418-9404-4D6419EBE93E}" dt="2024-05-18T05:23:02.831" v="2044" actId="164"/>
          <ac:spMkLst>
            <pc:docMk/>
            <pc:sldMk cId="1757292847" sldId="1001"/>
            <ac:spMk id="31" creationId="{FDA9471A-59C9-8C19-8E59-62FFC7293392}"/>
          </ac:spMkLst>
        </pc:spChg>
        <pc:spChg chg="mod">
          <ac:chgData name="rajuahmed1162021@gmail.com" userId="30f68a9591dbc57c" providerId="LiveId" clId="{05F80F45-6380-4418-9404-4D6419EBE93E}" dt="2024-05-18T04:16:04.453" v="1148" actId="164"/>
          <ac:spMkLst>
            <pc:docMk/>
            <pc:sldMk cId="1757292847" sldId="1001"/>
            <ac:spMk id="32" creationId="{B3222346-7751-6DA1-51B3-72F47CC1E771}"/>
          </ac:spMkLst>
        </pc:spChg>
        <pc:spChg chg="add mod">
          <ac:chgData name="rajuahmed1162021@gmail.com" userId="30f68a9591dbc57c" providerId="LiveId" clId="{05F80F45-6380-4418-9404-4D6419EBE93E}" dt="2024-05-18T05:23:02.831" v="2044" actId="164"/>
          <ac:spMkLst>
            <pc:docMk/>
            <pc:sldMk cId="1757292847" sldId="1001"/>
            <ac:spMk id="33" creationId="{6C60743C-2B57-3405-BBBA-56F4E2593522}"/>
          </ac:spMkLst>
        </pc:spChg>
        <pc:spChg chg="mod">
          <ac:chgData name="rajuahmed1162021@gmail.com" userId="30f68a9591dbc57c" providerId="LiveId" clId="{05F80F45-6380-4418-9404-4D6419EBE93E}" dt="2024-05-18T04:15:58.053" v="1146" actId="164"/>
          <ac:spMkLst>
            <pc:docMk/>
            <pc:sldMk cId="1757292847" sldId="1001"/>
            <ac:spMk id="35" creationId="{80D6FA4B-13FD-BCAE-E0B0-F6AA9285CE3D}"/>
          </ac:spMkLst>
        </pc:spChg>
        <pc:spChg chg="mod topLvl">
          <ac:chgData name="rajuahmed1162021@gmail.com" userId="30f68a9591dbc57c" providerId="LiveId" clId="{05F80F45-6380-4418-9404-4D6419EBE93E}" dt="2024-05-20T03:51:35.450" v="12029" actId="207"/>
          <ac:spMkLst>
            <pc:docMk/>
            <pc:sldMk cId="1757292847" sldId="1001"/>
            <ac:spMk id="36" creationId="{542E80DC-F9CA-4CE7-58A6-64659B4BD885}"/>
          </ac:spMkLst>
        </pc:spChg>
        <pc:spChg chg="mod">
          <ac:chgData name="rajuahmed1162021@gmail.com" userId="30f68a9591dbc57c" providerId="LiveId" clId="{05F80F45-6380-4418-9404-4D6419EBE93E}" dt="2024-05-18T04:16:11.168" v="1150" actId="164"/>
          <ac:spMkLst>
            <pc:docMk/>
            <pc:sldMk cId="1757292847" sldId="1001"/>
            <ac:spMk id="37" creationId="{67413729-2F8B-8040-0587-81133274390F}"/>
          </ac:spMkLst>
        </pc:spChg>
        <pc:spChg chg="mod">
          <ac:chgData name="rajuahmed1162021@gmail.com" userId="30f68a9591dbc57c" providerId="LiveId" clId="{05F80F45-6380-4418-9404-4D6419EBE93E}" dt="2024-05-18T04:16:11.168" v="1150" actId="164"/>
          <ac:spMkLst>
            <pc:docMk/>
            <pc:sldMk cId="1757292847" sldId="1001"/>
            <ac:spMk id="38" creationId="{687F42E1-C837-B107-9515-832C3BF31861}"/>
          </ac:spMkLst>
        </pc:spChg>
        <pc:spChg chg="mod">
          <ac:chgData name="rajuahmed1162021@gmail.com" userId="30f68a9591dbc57c" providerId="LiveId" clId="{05F80F45-6380-4418-9404-4D6419EBE93E}" dt="2024-05-18T04:16:13.974" v="1151" actId="164"/>
          <ac:spMkLst>
            <pc:docMk/>
            <pc:sldMk cId="1757292847" sldId="1001"/>
            <ac:spMk id="39" creationId="{9953403D-6813-3F0D-3689-097AA2037C28}"/>
          </ac:spMkLst>
        </pc:spChg>
        <pc:spChg chg="mod">
          <ac:chgData name="rajuahmed1162021@gmail.com" userId="30f68a9591dbc57c" providerId="LiveId" clId="{05F80F45-6380-4418-9404-4D6419EBE93E}" dt="2024-05-18T04:16:13.974" v="1151" actId="164"/>
          <ac:spMkLst>
            <pc:docMk/>
            <pc:sldMk cId="1757292847" sldId="1001"/>
            <ac:spMk id="40" creationId="{F78ECA00-8A90-F866-0DFD-FBAFC18D6CE8}"/>
          </ac:spMkLst>
        </pc:spChg>
        <pc:spChg chg="mod">
          <ac:chgData name="rajuahmed1162021@gmail.com" userId="30f68a9591dbc57c" providerId="LiveId" clId="{05F80F45-6380-4418-9404-4D6419EBE93E}" dt="2024-05-18T04:16:08.184" v="1149" actId="164"/>
          <ac:spMkLst>
            <pc:docMk/>
            <pc:sldMk cId="1757292847" sldId="1001"/>
            <ac:spMk id="41" creationId="{28425A70-C966-BBF6-4211-749626A263E5}"/>
          </ac:spMkLst>
        </pc:spChg>
        <pc:spChg chg="mod topLvl">
          <ac:chgData name="rajuahmed1162021@gmail.com" userId="30f68a9591dbc57c" providerId="LiveId" clId="{05F80F45-6380-4418-9404-4D6419EBE93E}" dt="2024-05-20T03:51:25.907" v="12026" actId="165"/>
          <ac:spMkLst>
            <pc:docMk/>
            <pc:sldMk cId="1757292847" sldId="1001"/>
            <ac:spMk id="42" creationId="{FAF127C4-B41B-C90D-EC97-3997B5C38A6C}"/>
          </ac:spMkLst>
        </pc:spChg>
        <pc:spChg chg="mod">
          <ac:chgData name="rajuahmed1162021@gmail.com" userId="30f68a9591dbc57c" providerId="LiveId" clId="{05F80F45-6380-4418-9404-4D6419EBE93E}" dt="2024-05-18T04:16:08.184" v="1149" actId="164"/>
          <ac:spMkLst>
            <pc:docMk/>
            <pc:sldMk cId="1757292847" sldId="1001"/>
            <ac:spMk id="43" creationId="{398B5B88-E4BF-1AFE-2618-A00488CB6274}"/>
          </ac:spMkLst>
        </pc:spChg>
        <pc:spChg chg="add mod topLvl">
          <ac:chgData name="rajuahmed1162021@gmail.com" userId="30f68a9591dbc57c" providerId="LiveId" clId="{05F80F45-6380-4418-9404-4D6419EBE93E}" dt="2024-05-20T03:51:25.661" v="12025" actId="165"/>
          <ac:spMkLst>
            <pc:docMk/>
            <pc:sldMk cId="1757292847" sldId="1001"/>
            <ac:spMk id="44" creationId="{1047AED2-716A-1905-82B7-EB1879AA2C6A}"/>
          </ac:spMkLst>
        </pc:spChg>
        <pc:spChg chg="add mod topLvl">
          <ac:chgData name="rajuahmed1162021@gmail.com" userId="30f68a9591dbc57c" providerId="LiveId" clId="{05F80F45-6380-4418-9404-4D6419EBE93E}" dt="2024-05-20T03:51:25.661" v="12025" actId="165"/>
          <ac:spMkLst>
            <pc:docMk/>
            <pc:sldMk cId="1757292847" sldId="1001"/>
            <ac:spMk id="45" creationId="{25463F7A-29D1-C880-08D6-4A551EEF0A45}"/>
          </ac:spMkLst>
        </pc:spChg>
        <pc:spChg chg="mod topLvl">
          <ac:chgData name="rajuahmed1162021@gmail.com" userId="30f68a9591dbc57c" providerId="LiveId" clId="{05F80F45-6380-4418-9404-4D6419EBE93E}" dt="2024-05-20T03:51:39.682" v="12030" actId="207"/>
          <ac:spMkLst>
            <pc:docMk/>
            <pc:sldMk cId="1757292847" sldId="1001"/>
            <ac:spMk id="47" creationId="{7B79D9D0-70E0-0FD1-6410-0CB3E5EC77FC}"/>
          </ac:spMkLst>
        </pc:spChg>
        <pc:spChg chg="mod topLvl">
          <ac:chgData name="rajuahmed1162021@gmail.com" userId="30f68a9591dbc57c" providerId="LiveId" clId="{05F80F45-6380-4418-9404-4D6419EBE93E}" dt="2024-05-20T03:51:28.356" v="12028" actId="165"/>
          <ac:spMkLst>
            <pc:docMk/>
            <pc:sldMk cId="1757292847" sldId="1001"/>
            <ac:spMk id="48" creationId="{30D1A51A-0938-1E6B-CDDC-6B230A04A936}"/>
          </ac:spMkLst>
        </pc:spChg>
        <pc:spChg chg="add mod topLvl">
          <ac:chgData name="rajuahmed1162021@gmail.com" userId="30f68a9591dbc57c" providerId="LiveId" clId="{05F80F45-6380-4418-9404-4D6419EBE93E}" dt="2024-05-20T03:51:28.045" v="12027" actId="165"/>
          <ac:spMkLst>
            <pc:docMk/>
            <pc:sldMk cId="1757292847" sldId="1001"/>
            <ac:spMk id="49" creationId="{7BB07394-C69F-4E72-F499-675EDDA54568}"/>
          </ac:spMkLst>
        </pc:spChg>
        <pc:spChg chg="add del mod topLvl">
          <ac:chgData name="rajuahmed1162021@gmail.com" userId="30f68a9591dbc57c" providerId="LiveId" clId="{05F80F45-6380-4418-9404-4D6419EBE93E}" dt="2024-05-18T05:27:51.630" v="2159" actId="478"/>
          <ac:spMkLst>
            <pc:docMk/>
            <pc:sldMk cId="1757292847" sldId="1001"/>
            <ac:spMk id="50" creationId="{1ACEB72D-A144-1BD4-BF9F-CB225428AE43}"/>
          </ac:spMkLst>
        </pc:spChg>
        <pc:spChg chg="add del mod">
          <ac:chgData name="rajuahmed1162021@gmail.com" userId="30f68a9591dbc57c" providerId="LiveId" clId="{05F80F45-6380-4418-9404-4D6419EBE93E}" dt="2024-05-18T05:31:12.430" v="2367" actId="478"/>
          <ac:spMkLst>
            <pc:docMk/>
            <pc:sldMk cId="1757292847" sldId="1001"/>
            <ac:spMk id="54" creationId="{0EB43DB1-699C-ADFE-0999-BDF7EB29B9A0}"/>
          </ac:spMkLst>
        </pc:spChg>
        <pc:spChg chg="add mod">
          <ac:chgData name="rajuahmed1162021@gmail.com" userId="30f68a9591dbc57c" providerId="LiveId" clId="{05F80F45-6380-4418-9404-4D6419EBE93E}" dt="2024-05-18T05:39:56.095" v="2508" actId="14100"/>
          <ac:spMkLst>
            <pc:docMk/>
            <pc:sldMk cId="1757292847" sldId="1001"/>
            <ac:spMk id="56" creationId="{206CD068-7367-FE8A-4E23-CB590FF61F01}"/>
          </ac:spMkLst>
        </pc:spChg>
        <pc:spChg chg="add mod topLvl">
          <ac:chgData name="rajuahmed1162021@gmail.com" userId="30f68a9591dbc57c" providerId="LiveId" clId="{05F80F45-6380-4418-9404-4D6419EBE93E}" dt="2024-05-20T03:51:28.045" v="12027" actId="165"/>
          <ac:spMkLst>
            <pc:docMk/>
            <pc:sldMk cId="1757292847" sldId="1001"/>
            <ac:spMk id="57" creationId="{AB9D8D25-F3CA-8D53-D591-32BD837118E5}"/>
          </ac:spMkLst>
        </pc:spChg>
        <pc:spChg chg="del">
          <ac:chgData name="rajuahmed1162021@gmail.com" userId="30f68a9591dbc57c" providerId="LiveId" clId="{05F80F45-6380-4418-9404-4D6419EBE93E}" dt="2024-05-18T04:47:05.806" v="1515" actId="478"/>
          <ac:spMkLst>
            <pc:docMk/>
            <pc:sldMk cId="1757292847" sldId="1001"/>
            <ac:spMk id="58" creationId="{901295E6-149B-F516-359C-188766917BE7}"/>
          </ac:spMkLst>
        </pc:spChg>
        <pc:spChg chg="del">
          <ac:chgData name="rajuahmed1162021@gmail.com" userId="30f68a9591dbc57c" providerId="LiveId" clId="{05F80F45-6380-4418-9404-4D6419EBE93E}" dt="2024-05-18T04:47:05.806" v="1515" actId="478"/>
          <ac:spMkLst>
            <pc:docMk/>
            <pc:sldMk cId="1757292847" sldId="1001"/>
            <ac:spMk id="59" creationId="{B1DCFA53-14C5-08F2-B850-A3A8A87B7DC3}"/>
          </ac:spMkLst>
        </pc:spChg>
        <pc:spChg chg="del">
          <ac:chgData name="rajuahmed1162021@gmail.com" userId="30f68a9591dbc57c" providerId="LiveId" clId="{05F80F45-6380-4418-9404-4D6419EBE93E}" dt="2024-05-18T04:47:05.806" v="1515" actId="478"/>
          <ac:spMkLst>
            <pc:docMk/>
            <pc:sldMk cId="1757292847" sldId="1001"/>
            <ac:spMk id="60" creationId="{5E54DDFE-0F12-AB9D-2CFE-6E93536F296F}"/>
          </ac:spMkLst>
        </pc:spChg>
        <pc:spChg chg="add del mod">
          <ac:chgData name="rajuahmed1162021@gmail.com" userId="30f68a9591dbc57c" providerId="LiveId" clId="{05F80F45-6380-4418-9404-4D6419EBE93E}" dt="2024-05-18T05:30:05.280" v="2305" actId="478"/>
          <ac:spMkLst>
            <pc:docMk/>
            <pc:sldMk cId="1757292847" sldId="1001"/>
            <ac:spMk id="63" creationId="{2C179D7A-18DD-16E9-FDEF-9C3A1D7751BD}"/>
          </ac:spMkLst>
        </pc:spChg>
        <pc:spChg chg="add del mod">
          <ac:chgData name="rajuahmed1162021@gmail.com" userId="30f68a9591dbc57c" providerId="LiveId" clId="{05F80F45-6380-4418-9404-4D6419EBE93E}" dt="2024-05-18T05:30:05.280" v="2305" actId="478"/>
          <ac:spMkLst>
            <pc:docMk/>
            <pc:sldMk cId="1757292847" sldId="1001"/>
            <ac:spMk id="64" creationId="{47BBECCA-C732-638B-3FD3-5D8E17E36695}"/>
          </ac:spMkLst>
        </pc:spChg>
        <pc:spChg chg="del">
          <ac:chgData name="rajuahmed1162021@gmail.com" userId="30f68a9591dbc57c" providerId="LiveId" clId="{05F80F45-6380-4418-9404-4D6419EBE93E}" dt="2024-05-18T04:47:05.806" v="1515" actId="478"/>
          <ac:spMkLst>
            <pc:docMk/>
            <pc:sldMk cId="1757292847" sldId="1001"/>
            <ac:spMk id="69" creationId="{D4928A7D-3D7F-D394-0FEB-B14ACD5454A0}"/>
          </ac:spMkLst>
        </pc:spChg>
        <pc:spChg chg="del">
          <ac:chgData name="rajuahmed1162021@gmail.com" userId="30f68a9591dbc57c" providerId="LiveId" clId="{05F80F45-6380-4418-9404-4D6419EBE93E}" dt="2024-05-18T04:47:05.806" v="1515" actId="478"/>
          <ac:spMkLst>
            <pc:docMk/>
            <pc:sldMk cId="1757292847" sldId="1001"/>
            <ac:spMk id="70" creationId="{45151544-E659-C4CE-1509-C2F3FFB6F49D}"/>
          </ac:spMkLst>
        </pc:spChg>
        <pc:spChg chg="del">
          <ac:chgData name="rajuahmed1162021@gmail.com" userId="30f68a9591dbc57c" providerId="LiveId" clId="{05F80F45-6380-4418-9404-4D6419EBE93E}" dt="2024-05-18T04:47:05.806" v="1515" actId="478"/>
          <ac:spMkLst>
            <pc:docMk/>
            <pc:sldMk cId="1757292847" sldId="1001"/>
            <ac:spMk id="71" creationId="{AF463F89-7919-1E5C-BA44-196CF955EE5C}"/>
          </ac:spMkLst>
        </pc:spChg>
        <pc:spChg chg="del">
          <ac:chgData name="rajuahmed1162021@gmail.com" userId="30f68a9591dbc57c" providerId="LiveId" clId="{05F80F45-6380-4418-9404-4D6419EBE93E}" dt="2024-05-18T04:47:05.806" v="1515" actId="478"/>
          <ac:spMkLst>
            <pc:docMk/>
            <pc:sldMk cId="1757292847" sldId="1001"/>
            <ac:spMk id="72" creationId="{E26955F5-BFF7-EEFD-B173-FB0085612989}"/>
          </ac:spMkLst>
        </pc:spChg>
        <pc:spChg chg="del">
          <ac:chgData name="rajuahmed1162021@gmail.com" userId="30f68a9591dbc57c" providerId="LiveId" clId="{05F80F45-6380-4418-9404-4D6419EBE93E}" dt="2024-05-18T04:47:05.806" v="1515" actId="478"/>
          <ac:spMkLst>
            <pc:docMk/>
            <pc:sldMk cId="1757292847" sldId="1001"/>
            <ac:spMk id="73" creationId="{7B7791B6-222E-0A1D-4DD7-7AD6EEA24CA2}"/>
          </ac:spMkLst>
        </pc:spChg>
        <pc:spChg chg="mod topLvl">
          <ac:chgData name="rajuahmed1162021@gmail.com" userId="30f68a9591dbc57c" providerId="LiveId" clId="{05F80F45-6380-4418-9404-4D6419EBE93E}" dt="2024-05-18T05:37:27.137" v="2472" actId="164"/>
          <ac:spMkLst>
            <pc:docMk/>
            <pc:sldMk cId="1757292847" sldId="1001"/>
            <ac:spMk id="74" creationId="{130BF829-A437-39A7-82E6-953B6CFCD248}"/>
          </ac:spMkLst>
        </pc:spChg>
        <pc:spChg chg="del">
          <ac:chgData name="rajuahmed1162021@gmail.com" userId="30f68a9591dbc57c" providerId="LiveId" clId="{05F80F45-6380-4418-9404-4D6419EBE93E}" dt="2024-05-18T04:47:05.806" v="1515" actId="478"/>
          <ac:spMkLst>
            <pc:docMk/>
            <pc:sldMk cId="1757292847" sldId="1001"/>
            <ac:spMk id="75" creationId="{EDCD921B-862D-A49E-01C7-A5D69E2DEA52}"/>
          </ac:spMkLst>
        </pc:spChg>
        <pc:spChg chg="mod topLvl">
          <ac:chgData name="rajuahmed1162021@gmail.com" userId="30f68a9591dbc57c" providerId="LiveId" clId="{05F80F45-6380-4418-9404-4D6419EBE93E}" dt="2024-05-18T05:37:27.137" v="2472" actId="164"/>
          <ac:spMkLst>
            <pc:docMk/>
            <pc:sldMk cId="1757292847" sldId="1001"/>
            <ac:spMk id="76" creationId="{23173A40-87A9-A378-740A-2DE761549BF8}"/>
          </ac:spMkLst>
        </pc:spChg>
        <pc:spChg chg="mod topLvl">
          <ac:chgData name="rajuahmed1162021@gmail.com" userId="30f68a9591dbc57c" providerId="LiveId" clId="{05F80F45-6380-4418-9404-4D6419EBE93E}" dt="2024-05-18T05:37:27.137" v="2472" actId="164"/>
          <ac:spMkLst>
            <pc:docMk/>
            <pc:sldMk cId="1757292847" sldId="1001"/>
            <ac:spMk id="77" creationId="{AEAA85F8-6E4E-5A2F-9ABF-5DC710CB47A6}"/>
          </ac:spMkLst>
        </pc:spChg>
        <pc:spChg chg="mod topLvl">
          <ac:chgData name="rajuahmed1162021@gmail.com" userId="30f68a9591dbc57c" providerId="LiveId" clId="{05F80F45-6380-4418-9404-4D6419EBE93E}" dt="2024-05-18T05:37:27.137" v="2472" actId="164"/>
          <ac:spMkLst>
            <pc:docMk/>
            <pc:sldMk cId="1757292847" sldId="1001"/>
            <ac:spMk id="78" creationId="{4297CBD1-81FE-410F-9AE2-3220FC061883}"/>
          </ac:spMkLst>
        </pc:spChg>
        <pc:spChg chg="add del mod">
          <ac:chgData name="rajuahmed1162021@gmail.com" userId="30f68a9591dbc57c" providerId="LiveId" clId="{05F80F45-6380-4418-9404-4D6419EBE93E}" dt="2024-05-18T05:40:13.343" v="2522" actId="21"/>
          <ac:spMkLst>
            <pc:docMk/>
            <pc:sldMk cId="1757292847" sldId="1001"/>
            <ac:spMk id="80" creationId="{C1FC77EE-FC4E-EB11-2271-9BBFA9721345}"/>
          </ac:spMkLst>
        </pc:spChg>
        <pc:spChg chg="add mod ord">
          <ac:chgData name="rajuahmed1162021@gmail.com" userId="30f68a9591dbc57c" providerId="LiveId" clId="{05F80F45-6380-4418-9404-4D6419EBE93E}" dt="2024-05-20T03:50:59.939" v="12024" actId="207"/>
          <ac:spMkLst>
            <pc:docMk/>
            <pc:sldMk cId="1757292847" sldId="1001"/>
            <ac:spMk id="82" creationId="{3A333BF3-0DE8-7E2C-9DD2-6BAFFE967340}"/>
          </ac:spMkLst>
        </pc:spChg>
        <pc:spChg chg="add mod">
          <ac:chgData name="rajuahmed1162021@gmail.com" userId="30f68a9591dbc57c" providerId="LiveId" clId="{05F80F45-6380-4418-9404-4D6419EBE93E}" dt="2024-05-18T05:40:00.831" v="2520" actId="1035"/>
          <ac:spMkLst>
            <pc:docMk/>
            <pc:sldMk cId="1757292847" sldId="1001"/>
            <ac:spMk id="84" creationId="{9C970DA0-ADDF-53E5-7B09-DC0F806AFDBE}"/>
          </ac:spMkLst>
        </pc:spChg>
        <pc:spChg chg="add del mod ord">
          <ac:chgData name="rajuahmed1162021@gmail.com" userId="30f68a9591dbc57c" providerId="LiveId" clId="{05F80F45-6380-4418-9404-4D6419EBE93E}" dt="2024-05-20T03:53:08.097" v="12031"/>
          <ac:spMkLst>
            <pc:docMk/>
            <pc:sldMk cId="1757292847" sldId="1001"/>
            <ac:spMk id="86" creationId="{F4817D7D-A546-4DE0-B2E3-7EBC33A3D370}"/>
          </ac:spMkLst>
        </pc:spChg>
        <pc:grpChg chg="add del mod">
          <ac:chgData name="rajuahmed1162021@gmail.com" userId="30f68a9591dbc57c" providerId="LiveId" clId="{05F80F45-6380-4418-9404-4D6419EBE93E}" dt="2024-05-18T04:47:03.473" v="1514" actId="21"/>
          <ac:grpSpMkLst>
            <pc:docMk/>
            <pc:sldMk cId="1757292847" sldId="1001"/>
            <ac:grpSpMk id="2" creationId="{8FB06633-C744-7409-9693-45C30D0B2530}"/>
          </ac:grpSpMkLst>
        </pc:grpChg>
        <pc:grpChg chg="add mod">
          <ac:chgData name="rajuahmed1162021@gmail.com" userId="30f68a9591dbc57c" providerId="LiveId" clId="{05F80F45-6380-4418-9404-4D6419EBE93E}" dt="2024-05-18T04:16:08.184" v="1149" actId="164"/>
          <ac:grpSpMkLst>
            <pc:docMk/>
            <pc:sldMk cId="1757292847" sldId="1001"/>
            <ac:grpSpMk id="8" creationId="{C63114F2-17F6-A9EC-55A4-88941AD2B2C6}"/>
          </ac:grpSpMkLst>
        </pc:grpChg>
        <pc:grpChg chg="add mod">
          <ac:chgData name="rajuahmed1162021@gmail.com" userId="30f68a9591dbc57c" providerId="LiveId" clId="{05F80F45-6380-4418-9404-4D6419EBE93E}" dt="2024-05-18T04:16:11.168" v="1150" actId="164"/>
          <ac:grpSpMkLst>
            <pc:docMk/>
            <pc:sldMk cId="1757292847" sldId="1001"/>
            <ac:grpSpMk id="9" creationId="{76855018-7362-A452-F086-78D218913B9F}"/>
          </ac:grpSpMkLst>
        </pc:grpChg>
        <pc:grpChg chg="add mod">
          <ac:chgData name="rajuahmed1162021@gmail.com" userId="30f68a9591dbc57c" providerId="LiveId" clId="{05F80F45-6380-4418-9404-4D6419EBE93E}" dt="2024-05-18T04:16:13.974" v="1151" actId="164"/>
          <ac:grpSpMkLst>
            <pc:docMk/>
            <pc:sldMk cId="1757292847" sldId="1001"/>
            <ac:grpSpMk id="10" creationId="{9404DE92-9E93-72FF-3C2A-4FC77223A0B8}"/>
          </ac:grpSpMkLst>
        </pc:grpChg>
        <pc:grpChg chg="add del mod">
          <ac:chgData name="rajuahmed1162021@gmail.com" userId="30f68a9591dbc57c" providerId="LiveId" clId="{05F80F45-6380-4418-9404-4D6419EBE93E}" dt="2024-05-18T04:47:05.806" v="1515" actId="478"/>
          <ac:grpSpMkLst>
            <pc:docMk/>
            <pc:sldMk cId="1757292847" sldId="1001"/>
            <ac:grpSpMk id="11" creationId="{DA45307C-4DAC-DFFC-954A-7EFC0E62461E}"/>
          </ac:grpSpMkLst>
        </pc:grpChg>
        <pc:grpChg chg="add del mod">
          <ac:chgData name="rajuahmed1162021@gmail.com" userId="30f68a9591dbc57c" providerId="LiveId" clId="{05F80F45-6380-4418-9404-4D6419EBE93E}" dt="2024-05-18T04:47:05.806" v="1515" actId="478"/>
          <ac:grpSpMkLst>
            <pc:docMk/>
            <pc:sldMk cId="1757292847" sldId="1001"/>
            <ac:grpSpMk id="12" creationId="{988CA7CA-7DA3-7D12-C389-3B51164D2CBE}"/>
          </ac:grpSpMkLst>
        </pc:grpChg>
        <pc:grpChg chg="add del mod">
          <ac:chgData name="rajuahmed1162021@gmail.com" userId="30f68a9591dbc57c" providerId="LiveId" clId="{05F80F45-6380-4418-9404-4D6419EBE93E}" dt="2024-05-18T04:47:05.806" v="1515" actId="478"/>
          <ac:grpSpMkLst>
            <pc:docMk/>
            <pc:sldMk cId="1757292847" sldId="1001"/>
            <ac:grpSpMk id="13" creationId="{258EA135-EBFB-D9D9-3494-601242897786}"/>
          </ac:grpSpMkLst>
        </pc:grpChg>
        <pc:grpChg chg="add del mod">
          <ac:chgData name="rajuahmed1162021@gmail.com" userId="30f68a9591dbc57c" providerId="LiveId" clId="{05F80F45-6380-4418-9404-4D6419EBE93E}" dt="2024-05-18T05:25:15.600" v="2082" actId="165"/>
          <ac:grpSpMkLst>
            <pc:docMk/>
            <pc:sldMk cId="1757292847" sldId="1001"/>
            <ac:grpSpMk id="16" creationId="{8FB06633-C744-7409-9693-45C30D0B2530}"/>
          </ac:grpSpMkLst>
        </pc:grpChg>
        <pc:grpChg chg="add mod">
          <ac:chgData name="rajuahmed1162021@gmail.com" userId="30f68a9591dbc57c" providerId="LiveId" clId="{05F80F45-6380-4418-9404-4D6419EBE93E}" dt="2024-05-18T05:23:02.831" v="2044" actId="164"/>
          <ac:grpSpMkLst>
            <pc:docMk/>
            <pc:sldMk cId="1757292847" sldId="1001"/>
            <ac:grpSpMk id="28" creationId="{F668EAE1-5E55-A880-1054-C5F37628A321}"/>
          </ac:grpSpMkLst>
        </pc:grpChg>
        <pc:grpChg chg="add del mod topLvl">
          <ac:chgData name="rajuahmed1162021@gmail.com" userId="30f68a9591dbc57c" providerId="LiveId" clId="{05F80F45-6380-4418-9404-4D6419EBE93E}" dt="2024-05-20T03:51:25.907" v="12026" actId="165"/>
          <ac:grpSpMkLst>
            <pc:docMk/>
            <pc:sldMk cId="1757292847" sldId="1001"/>
            <ac:grpSpMk id="34" creationId="{C9638E7A-8C00-5579-CFFE-2BCAEABE1721}"/>
          </ac:grpSpMkLst>
        </pc:grpChg>
        <pc:grpChg chg="add del mod topLvl">
          <ac:chgData name="rajuahmed1162021@gmail.com" userId="30f68a9591dbc57c" providerId="LiveId" clId="{05F80F45-6380-4418-9404-4D6419EBE93E}" dt="2024-05-20T03:51:28.356" v="12028" actId="165"/>
          <ac:grpSpMkLst>
            <pc:docMk/>
            <pc:sldMk cId="1757292847" sldId="1001"/>
            <ac:grpSpMk id="46" creationId="{12F50C97-13E0-B60A-C4A6-80DB039A8B21}"/>
          </ac:grpSpMkLst>
        </pc:grpChg>
        <pc:grpChg chg="add del mod">
          <ac:chgData name="rajuahmed1162021@gmail.com" userId="30f68a9591dbc57c" providerId="LiveId" clId="{05F80F45-6380-4418-9404-4D6419EBE93E}" dt="2024-05-18T05:40:07.408" v="2521" actId="478"/>
          <ac:grpSpMkLst>
            <pc:docMk/>
            <pc:sldMk cId="1757292847" sldId="1001"/>
            <ac:grpSpMk id="51" creationId="{C225CA27-CBA7-A1C3-F0B8-8AD9F9982DA9}"/>
          </ac:grpSpMkLst>
        </pc:grpChg>
        <pc:grpChg chg="add del mod">
          <ac:chgData name="rajuahmed1162021@gmail.com" userId="30f68a9591dbc57c" providerId="LiveId" clId="{05F80F45-6380-4418-9404-4D6419EBE93E}" dt="2024-05-18T05:27:08.160" v="2151" actId="165"/>
          <ac:grpSpMkLst>
            <pc:docMk/>
            <pc:sldMk cId="1757292847" sldId="1001"/>
            <ac:grpSpMk id="52" creationId="{46E2A2B8-6EA5-A7E9-A11C-4229D7F75DE3}"/>
          </ac:grpSpMkLst>
        </pc:grpChg>
        <pc:grpChg chg="add del mod">
          <ac:chgData name="rajuahmed1162021@gmail.com" userId="30f68a9591dbc57c" providerId="LiveId" clId="{05F80F45-6380-4418-9404-4D6419EBE93E}" dt="2024-05-18T05:27:08.160" v="2151" actId="165"/>
          <ac:grpSpMkLst>
            <pc:docMk/>
            <pc:sldMk cId="1757292847" sldId="1001"/>
            <ac:grpSpMk id="53" creationId="{D65F639A-8D8D-D18D-BDB7-F0173A55471D}"/>
          </ac:grpSpMkLst>
        </pc:grpChg>
        <pc:grpChg chg="add del mod">
          <ac:chgData name="rajuahmed1162021@gmail.com" userId="30f68a9591dbc57c" providerId="LiveId" clId="{05F80F45-6380-4418-9404-4D6419EBE93E}" dt="2024-05-18T05:28:21.368" v="2171" actId="165"/>
          <ac:grpSpMkLst>
            <pc:docMk/>
            <pc:sldMk cId="1757292847" sldId="1001"/>
            <ac:grpSpMk id="62" creationId="{F8701B4B-EEE0-4F22-F33B-5716535147C9}"/>
          </ac:grpSpMkLst>
        </pc:grpChg>
        <pc:grpChg chg="add del mod">
          <ac:chgData name="rajuahmed1162021@gmail.com" userId="30f68a9591dbc57c" providerId="LiveId" clId="{05F80F45-6380-4418-9404-4D6419EBE93E}" dt="2024-05-20T03:51:25.661" v="12025" actId="165"/>
          <ac:grpSpMkLst>
            <pc:docMk/>
            <pc:sldMk cId="1757292847" sldId="1001"/>
            <ac:grpSpMk id="65" creationId="{11033844-9BB8-9D93-A214-031169667C84}"/>
          </ac:grpSpMkLst>
        </pc:grpChg>
        <pc:grpChg chg="add del mod">
          <ac:chgData name="rajuahmed1162021@gmail.com" userId="30f68a9591dbc57c" providerId="LiveId" clId="{05F80F45-6380-4418-9404-4D6419EBE93E}" dt="2024-05-20T03:51:28.045" v="12027" actId="165"/>
          <ac:grpSpMkLst>
            <pc:docMk/>
            <pc:sldMk cId="1757292847" sldId="1001"/>
            <ac:grpSpMk id="66" creationId="{47E1B236-EAC2-2CE5-1BB9-F2C0D20ED02E}"/>
          </ac:grpSpMkLst>
        </pc:grpChg>
        <pc:grpChg chg="add del mod">
          <ac:chgData name="rajuahmed1162021@gmail.com" userId="30f68a9591dbc57c" providerId="LiveId" clId="{05F80F45-6380-4418-9404-4D6419EBE93E}" dt="2024-05-18T05:36:45.033" v="2429" actId="165"/>
          <ac:grpSpMkLst>
            <pc:docMk/>
            <pc:sldMk cId="1757292847" sldId="1001"/>
            <ac:grpSpMk id="68" creationId="{0A2F6015-0BAB-5489-A385-6196733ABEEE}"/>
          </ac:grpSpMkLst>
        </pc:grpChg>
        <pc:grpChg chg="add mod">
          <ac:chgData name="rajuahmed1162021@gmail.com" userId="30f68a9591dbc57c" providerId="LiveId" clId="{05F80F45-6380-4418-9404-4D6419EBE93E}" dt="2024-05-18T05:38:01.673" v="2476" actId="12789"/>
          <ac:grpSpMkLst>
            <pc:docMk/>
            <pc:sldMk cId="1757292847" sldId="1001"/>
            <ac:grpSpMk id="83" creationId="{52C8BE24-2453-BFAC-61A0-DA0E96D76B83}"/>
          </ac:grpSpMkLst>
        </pc:grpChg>
        <pc:picChg chg="add mod modCrop">
          <ac:chgData name="rajuahmed1162021@gmail.com" userId="30f68a9591dbc57c" providerId="LiveId" clId="{05F80F45-6380-4418-9404-4D6419EBE93E}" dt="2024-05-20T03:58:49.679" v="12080"/>
          <ac:picMkLst>
            <pc:docMk/>
            <pc:sldMk cId="1757292847" sldId="1001"/>
            <ac:picMk id="3" creationId="{75A96BBA-D1E6-A04F-21EE-CD6F51953C50}"/>
          </ac:picMkLst>
        </pc:picChg>
        <pc:picChg chg="del">
          <ac:chgData name="rajuahmed1162021@gmail.com" userId="30f68a9591dbc57c" providerId="LiveId" clId="{05F80F45-6380-4418-9404-4D6419EBE93E}" dt="2024-05-18T04:47:05.806" v="1515" actId="478"/>
          <ac:picMkLst>
            <pc:docMk/>
            <pc:sldMk cId="1757292847" sldId="1001"/>
            <ac:picMk id="7" creationId="{6E7224FB-A7B2-09D4-26FB-CEA752C1739D}"/>
          </ac:picMkLst>
        </pc:picChg>
        <pc:cxnChg chg="mod">
          <ac:chgData name="rajuahmed1162021@gmail.com" userId="30f68a9591dbc57c" providerId="LiveId" clId="{05F80F45-6380-4418-9404-4D6419EBE93E}" dt="2024-05-16T11:37:01.905" v="894"/>
          <ac:cxnSpMkLst>
            <pc:docMk/>
            <pc:sldMk cId="1757292847" sldId="1001"/>
            <ac:cxnSpMk id="3" creationId="{ACFFED58-AC28-0B0F-255F-76DE1F61D56B}"/>
          </ac:cxnSpMkLst>
        </pc:cxnChg>
        <pc:cxnChg chg="mod">
          <ac:chgData name="rajuahmed1162021@gmail.com" userId="30f68a9591dbc57c" providerId="LiveId" clId="{05F80F45-6380-4418-9404-4D6419EBE93E}" dt="2024-05-16T11:37:01.905" v="894"/>
          <ac:cxnSpMkLst>
            <pc:docMk/>
            <pc:sldMk cId="1757292847" sldId="1001"/>
            <ac:cxnSpMk id="4" creationId="{BE7711F5-C3C0-21E6-63DC-93F046130A80}"/>
          </ac:cxnSpMkLst>
        </pc:cxnChg>
        <pc:cxnChg chg="mod">
          <ac:chgData name="rajuahmed1162021@gmail.com" userId="30f68a9591dbc57c" providerId="LiveId" clId="{05F80F45-6380-4418-9404-4D6419EBE93E}" dt="2024-05-16T11:37:01.905" v="894"/>
          <ac:cxnSpMkLst>
            <pc:docMk/>
            <pc:sldMk cId="1757292847" sldId="1001"/>
            <ac:cxnSpMk id="5" creationId="{53B3AA94-F99E-5507-0167-B2C1942FA07B}"/>
          </ac:cxnSpMkLst>
        </pc:cxnChg>
        <pc:cxnChg chg="mod">
          <ac:chgData name="rajuahmed1162021@gmail.com" userId="30f68a9591dbc57c" providerId="LiveId" clId="{05F80F45-6380-4418-9404-4D6419EBE93E}" dt="2024-05-16T11:37:01.905" v="894"/>
          <ac:cxnSpMkLst>
            <pc:docMk/>
            <pc:sldMk cId="1757292847" sldId="1001"/>
            <ac:cxnSpMk id="6" creationId="{912AEC22-9E9A-3A20-0A73-AB8BE4C08E28}"/>
          </ac:cxnSpMkLst>
        </pc:cxnChg>
        <pc:cxnChg chg="add del mod">
          <ac:chgData name="rajuahmed1162021@gmail.com" userId="30f68a9591dbc57c" providerId="LiveId" clId="{05F80F45-6380-4418-9404-4D6419EBE93E}" dt="2024-05-20T09:32:16.374" v="14152" actId="478"/>
          <ac:cxnSpMkLst>
            <pc:docMk/>
            <pc:sldMk cId="1757292847" sldId="1001"/>
            <ac:cxnSpMk id="6" creationId="{D5794B2D-3AAD-7D86-0BC9-C7588B350A35}"/>
          </ac:cxnSpMkLst>
        </pc:cxnChg>
        <pc:cxnChg chg="add del mod">
          <ac:chgData name="rajuahmed1162021@gmail.com" userId="30f68a9591dbc57c" providerId="LiveId" clId="{05F80F45-6380-4418-9404-4D6419EBE93E}" dt="2024-05-20T09:32:16.374" v="14152" actId="478"/>
          <ac:cxnSpMkLst>
            <pc:docMk/>
            <pc:sldMk cId="1757292847" sldId="1001"/>
            <ac:cxnSpMk id="8" creationId="{B2C8F48C-72AE-028E-B1B0-AC029B52B4A5}"/>
          </ac:cxnSpMkLst>
        </pc:cxnChg>
        <pc:cxnChg chg="del mod topLvl">
          <ac:chgData name="rajuahmed1162021@gmail.com" userId="30f68a9591dbc57c" providerId="LiveId" clId="{05F80F45-6380-4418-9404-4D6419EBE93E}" dt="2024-05-18T05:39:34.639" v="2506" actId="478"/>
          <ac:cxnSpMkLst>
            <pc:docMk/>
            <pc:sldMk cId="1757292847" sldId="1001"/>
            <ac:cxnSpMk id="20" creationId="{ACFFED58-AC28-0B0F-255F-76DE1F61D56B}"/>
          </ac:cxnSpMkLst>
        </pc:cxnChg>
        <pc:cxnChg chg="del mod topLvl">
          <ac:chgData name="rajuahmed1162021@gmail.com" userId="30f68a9591dbc57c" providerId="LiveId" clId="{05F80F45-6380-4418-9404-4D6419EBE93E}" dt="2024-05-18T05:39:34.639" v="2506" actId="478"/>
          <ac:cxnSpMkLst>
            <pc:docMk/>
            <pc:sldMk cId="1757292847" sldId="1001"/>
            <ac:cxnSpMk id="21" creationId="{BE7711F5-C3C0-21E6-63DC-93F046130A80}"/>
          </ac:cxnSpMkLst>
        </pc:cxnChg>
        <pc:cxnChg chg="del mod topLvl">
          <ac:chgData name="rajuahmed1162021@gmail.com" userId="30f68a9591dbc57c" providerId="LiveId" clId="{05F80F45-6380-4418-9404-4D6419EBE93E}" dt="2024-05-18T05:39:34.639" v="2506" actId="478"/>
          <ac:cxnSpMkLst>
            <pc:docMk/>
            <pc:sldMk cId="1757292847" sldId="1001"/>
            <ac:cxnSpMk id="22" creationId="{53B3AA94-F99E-5507-0167-B2C1942FA07B}"/>
          </ac:cxnSpMkLst>
        </pc:cxnChg>
        <pc:cxnChg chg="del mod topLvl">
          <ac:chgData name="rajuahmed1162021@gmail.com" userId="30f68a9591dbc57c" providerId="LiveId" clId="{05F80F45-6380-4418-9404-4D6419EBE93E}" dt="2024-05-18T05:36:15.329" v="2424" actId="478"/>
          <ac:cxnSpMkLst>
            <pc:docMk/>
            <pc:sldMk cId="1757292847" sldId="1001"/>
            <ac:cxnSpMk id="25" creationId="{912AEC22-9E9A-3A20-0A73-AB8BE4C08E28}"/>
          </ac:cxnSpMkLst>
        </pc:cxnChg>
        <pc:cxnChg chg="add del mod">
          <ac:chgData name="rajuahmed1162021@gmail.com" userId="30f68a9591dbc57c" providerId="LiveId" clId="{05F80F45-6380-4418-9404-4D6419EBE93E}" dt="2024-05-18T05:30:10.528" v="2307" actId="478"/>
          <ac:cxnSpMkLst>
            <pc:docMk/>
            <pc:sldMk cId="1757292847" sldId="1001"/>
            <ac:cxnSpMk id="55" creationId="{63C05E54-6E0A-8354-6996-6FA48383C276}"/>
          </ac:cxnSpMkLst>
        </pc:cxnChg>
        <pc:cxnChg chg="add del mod">
          <ac:chgData name="rajuahmed1162021@gmail.com" userId="30f68a9591dbc57c" providerId="LiveId" clId="{05F80F45-6380-4418-9404-4D6419EBE93E}" dt="2024-05-18T05:30:08.480" v="2306" actId="478"/>
          <ac:cxnSpMkLst>
            <pc:docMk/>
            <pc:sldMk cId="1757292847" sldId="1001"/>
            <ac:cxnSpMk id="61" creationId="{1081F446-3EF1-B1DD-7D9D-786F66F6CA02}"/>
          </ac:cxnSpMkLst>
        </pc:cxnChg>
        <pc:cxnChg chg="add del mod">
          <ac:chgData name="rajuahmed1162021@gmail.com" userId="30f68a9591dbc57c" providerId="LiveId" clId="{05F80F45-6380-4418-9404-4D6419EBE93E}" dt="2024-05-18T05:36:12.112" v="2422" actId="478"/>
          <ac:cxnSpMkLst>
            <pc:docMk/>
            <pc:sldMk cId="1757292847" sldId="1001"/>
            <ac:cxnSpMk id="67" creationId="{50DA4CA6-D03E-6167-C28B-125D3A381750}"/>
          </ac:cxnSpMkLst>
        </pc:cxnChg>
        <pc:cxnChg chg="mod topLvl">
          <ac:chgData name="rajuahmed1162021@gmail.com" userId="30f68a9591dbc57c" providerId="LiveId" clId="{05F80F45-6380-4418-9404-4D6419EBE93E}" dt="2024-05-18T05:37:27.137" v="2472" actId="164"/>
          <ac:cxnSpMkLst>
            <pc:docMk/>
            <pc:sldMk cId="1757292847" sldId="1001"/>
            <ac:cxnSpMk id="79" creationId="{D6589597-F73F-0E7F-D898-E087BD4115B7}"/>
          </ac:cxnSpMkLst>
        </pc:cxnChg>
        <pc:cxnChg chg="add del mod">
          <ac:chgData name="rajuahmed1162021@gmail.com" userId="30f68a9591dbc57c" providerId="LiveId" clId="{05F80F45-6380-4418-9404-4D6419EBE93E}" dt="2024-05-18T05:36:13.472" v="2423" actId="478"/>
          <ac:cxnSpMkLst>
            <pc:docMk/>
            <pc:sldMk cId="1757292847" sldId="1001"/>
            <ac:cxnSpMk id="81" creationId="{95CF2315-779E-10A2-59F9-9EDE66060E34}"/>
          </ac:cxnSpMkLst>
        </pc:cxnChg>
        <pc:cxnChg chg="add del mod">
          <ac:chgData name="rajuahmed1162021@gmail.com" userId="30f68a9591dbc57c" providerId="LiveId" clId="{05F80F45-6380-4418-9404-4D6419EBE93E}" dt="2024-05-18T05:39:34.639" v="2506" actId="478"/>
          <ac:cxnSpMkLst>
            <pc:docMk/>
            <pc:sldMk cId="1757292847" sldId="1001"/>
            <ac:cxnSpMk id="85" creationId="{CDB5353A-CC86-2CBA-9DD9-A8A46D344AC1}"/>
          </ac:cxnSpMkLst>
        </pc:cxnChg>
      </pc:sldChg>
      <pc:sldChg chg="addSp delSp modSp del mod">
        <pc:chgData name="rajuahmed1162021@gmail.com" userId="30f68a9591dbc57c" providerId="LiveId" clId="{05F80F45-6380-4418-9404-4D6419EBE93E}" dt="2024-05-19T10:48:31.612" v="11545" actId="47"/>
        <pc:sldMkLst>
          <pc:docMk/>
          <pc:sldMk cId="3846521099" sldId="1006"/>
        </pc:sldMkLst>
        <pc:spChg chg="del">
          <ac:chgData name="rajuahmed1162021@gmail.com" userId="30f68a9591dbc57c" providerId="LiveId" clId="{05F80F45-6380-4418-9404-4D6419EBE93E}" dt="2024-05-19T10:12:22.299" v="11119" actId="478"/>
          <ac:spMkLst>
            <pc:docMk/>
            <pc:sldMk cId="3846521099" sldId="1006"/>
            <ac:spMk id="2" creationId="{F950C6DF-21D7-099A-EADC-0E50FA2FD4AF}"/>
          </ac:spMkLst>
        </pc:spChg>
        <pc:spChg chg="del">
          <ac:chgData name="rajuahmed1162021@gmail.com" userId="30f68a9591dbc57c" providerId="LiveId" clId="{05F80F45-6380-4418-9404-4D6419EBE93E}" dt="2024-05-19T10:12:22.299" v="11119" actId="478"/>
          <ac:spMkLst>
            <pc:docMk/>
            <pc:sldMk cId="3846521099" sldId="1006"/>
            <ac:spMk id="3" creationId="{3ED13117-7C0E-E7C8-A048-882BC90E03E8}"/>
          </ac:spMkLst>
        </pc:spChg>
        <pc:spChg chg="del">
          <ac:chgData name="rajuahmed1162021@gmail.com" userId="30f68a9591dbc57c" providerId="LiveId" clId="{05F80F45-6380-4418-9404-4D6419EBE93E}" dt="2024-05-19T10:12:22.299" v="11119" actId="478"/>
          <ac:spMkLst>
            <pc:docMk/>
            <pc:sldMk cId="3846521099" sldId="1006"/>
            <ac:spMk id="4" creationId="{F03E3753-474D-391D-2F97-AA64B69C52BD}"/>
          </ac:spMkLst>
        </pc:spChg>
        <pc:spChg chg="del">
          <ac:chgData name="rajuahmed1162021@gmail.com" userId="30f68a9591dbc57c" providerId="LiveId" clId="{05F80F45-6380-4418-9404-4D6419EBE93E}" dt="2024-05-19T10:12:22.299" v="11119" actId="478"/>
          <ac:spMkLst>
            <pc:docMk/>
            <pc:sldMk cId="3846521099" sldId="1006"/>
            <ac:spMk id="5" creationId="{0782F2B8-49B6-28B9-2978-0636F18DC9AD}"/>
          </ac:spMkLst>
        </pc:spChg>
        <pc:spChg chg="add del mod">
          <ac:chgData name="rajuahmed1162021@gmail.com" userId="30f68a9591dbc57c" providerId="LiveId" clId="{05F80F45-6380-4418-9404-4D6419EBE93E}" dt="2024-05-19T10:12:31.257" v="11121" actId="21"/>
          <ac:spMkLst>
            <pc:docMk/>
            <pc:sldMk cId="3846521099" sldId="1006"/>
            <ac:spMk id="13" creationId="{C1D8655A-57E1-4F06-1965-DDEA0F8977A4}"/>
          </ac:spMkLst>
        </pc:spChg>
        <pc:spChg chg="add mod">
          <ac:chgData name="rajuahmed1162021@gmail.com" userId="30f68a9591dbc57c" providerId="LiveId" clId="{05F80F45-6380-4418-9404-4D6419EBE93E}" dt="2024-05-19T10:12:25.400" v="11120"/>
          <ac:spMkLst>
            <pc:docMk/>
            <pc:sldMk cId="3846521099" sldId="1006"/>
            <ac:spMk id="14" creationId="{23D7CF4E-32E5-F7C7-1EFA-0EEF243F7F62}"/>
          </ac:spMkLst>
        </pc:spChg>
        <pc:spChg chg="mod topLvl">
          <ac:chgData name="rajuahmed1162021@gmail.com" userId="30f68a9591dbc57c" providerId="LiveId" clId="{05F80F45-6380-4418-9404-4D6419EBE93E}" dt="2024-05-19T10:15:13.649" v="11149" actId="164"/>
          <ac:spMkLst>
            <pc:docMk/>
            <pc:sldMk cId="3846521099" sldId="1006"/>
            <ac:spMk id="18" creationId="{C0467C08-5AF3-C190-109F-17E97835A76A}"/>
          </ac:spMkLst>
        </pc:spChg>
        <pc:spChg chg="mod topLvl">
          <ac:chgData name="rajuahmed1162021@gmail.com" userId="30f68a9591dbc57c" providerId="LiveId" clId="{05F80F45-6380-4418-9404-4D6419EBE93E}" dt="2024-05-19T10:15:13.649" v="11149" actId="164"/>
          <ac:spMkLst>
            <pc:docMk/>
            <pc:sldMk cId="3846521099" sldId="1006"/>
            <ac:spMk id="19" creationId="{A3D47635-C66E-5B57-7966-80AC55DEE23A}"/>
          </ac:spMkLst>
        </pc:spChg>
        <pc:spChg chg="mod topLvl">
          <ac:chgData name="rajuahmed1162021@gmail.com" userId="30f68a9591dbc57c" providerId="LiveId" clId="{05F80F45-6380-4418-9404-4D6419EBE93E}" dt="2024-05-19T10:15:02.657" v="11147" actId="165"/>
          <ac:spMkLst>
            <pc:docMk/>
            <pc:sldMk cId="3846521099" sldId="1006"/>
            <ac:spMk id="20" creationId="{F9DA4C07-7DE0-A0B2-8D78-3861570E5C83}"/>
          </ac:spMkLst>
        </pc:spChg>
        <pc:spChg chg="mod topLvl">
          <ac:chgData name="rajuahmed1162021@gmail.com" userId="30f68a9591dbc57c" providerId="LiveId" clId="{05F80F45-6380-4418-9404-4D6419EBE93E}" dt="2024-05-19T10:15:02.657" v="11147" actId="165"/>
          <ac:spMkLst>
            <pc:docMk/>
            <pc:sldMk cId="3846521099" sldId="1006"/>
            <ac:spMk id="21" creationId="{DAC77CF3-5126-ED90-5B84-F3E91F94D8FF}"/>
          </ac:spMkLst>
        </pc:spChg>
        <pc:spChg chg="mod topLvl">
          <ac:chgData name="rajuahmed1162021@gmail.com" userId="30f68a9591dbc57c" providerId="LiveId" clId="{05F80F45-6380-4418-9404-4D6419EBE93E}" dt="2024-05-19T10:15:13.649" v="11149" actId="164"/>
          <ac:spMkLst>
            <pc:docMk/>
            <pc:sldMk cId="3846521099" sldId="1006"/>
            <ac:spMk id="22" creationId="{323255DE-BCF4-1301-4DA6-8DB361939E2C}"/>
          </ac:spMkLst>
        </pc:spChg>
        <pc:spChg chg="mod topLvl">
          <ac:chgData name="rajuahmed1162021@gmail.com" userId="30f68a9591dbc57c" providerId="LiveId" clId="{05F80F45-6380-4418-9404-4D6419EBE93E}" dt="2024-05-19T10:15:13.649" v="11149" actId="164"/>
          <ac:spMkLst>
            <pc:docMk/>
            <pc:sldMk cId="3846521099" sldId="1006"/>
            <ac:spMk id="23" creationId="{3169C6F1-661E-4B5E-C55B-9E0AFDD7B394}"/>
          </ac:spMkLst>
        </pc:spChg>
        <pc:spChg chg="mod topLvl">
          <ac:chgData name="rajuahmed1162021@gmail.com" userId="30f68a9591dbc57c" providerId="LiveId" clId="{05F80F45-6380-4418-9404-4D6419EBE93E}" dt="2024-05-19T10:15:02.657" v="11147" actId="165"/>
          <ac:spMkLst>
            <pc:docMk/>
            <pc:sldMk cId="3846521099" sldId="1006"/>
            <ac:spMk id="24" creationId="{11033D3F-1610-DB96-A2BA-A8BDBBEFD394}"/>
          </ac:spMkLst>
        </pc:spChg>
        <pc:spChg chg="mod topLvl">
          <ac:chgData name="rajuahmed1162021@gmail.com" userId="30f68a9591dbc57c" providerId="LiveId" clId="{05F80F45-6380-4418-9404-4D6419EBE93E}" dt="2024-05-19T10:15:02.657" v="11147" actId="165"/>
          <ac:spMkLst>
            <pc:docMk/>
            <pc:sldMk cId="3846521099" sldId="1006"/>
            <ac:spMk id="25" creationId="{9C4E13E4-DE8A-0719-07D3-203490507051}"/>
          </ac:spMkLst>
        </pc:spChg>
        <pc:spChg chg="del">
          <ac:chgData name="rajuahmed1162021@gmail.com" userId="30f68a9591dbc57c" providerId="LiveId" clId="{05F80F45-6380-4418-9404-4D6419EBE93E}" dt="2024-05-19T10:12:22.299" v="11119" actId="478"/>
          <ac:spMkLst>
            <pc:docMk/>
            <pc:sldMk cId="3846521099" sldId="1006"/>
            <ac:spMk id="27" creationId="{DAC6DB43-A19C-0381-67D5-10DA3EEB9282}"/>
          </ac:spMkLst>
        </pc:spChg>
        <pc:spChg chg="mod topLvl">
          <ac:chgData name="rajuahmed1162021@gmail.com" userId="30f68a9591dbc57c" providerId="LiveId" clId="{05F80F45-6380-4418-9404-4D6419EBE93E}" dt="2024-05-19T10:15:13.649" v="11149" actId="164"/>
          <ac:spMkLst>
            <pc:docMk/>
            <pc:sldMk cId="3846521099" sldId="1006"/>
            <ac:spMk id="30" creationId="{82B21BD2-28E7-D78E-05C3-A530A95581C9}"/>
          </ac:spMkLst>
        </pc:spChg>
        <pc:spChg chg="mod topLvl">
          <ac:chgData name="rajuahmed1162021@gmail.com" userId="30f68a9591dbc57c" providerId="LiveId" clId="{05F80F45-6380-4418-9404-4D6419EBE93E}" dt="2024-05-19T10:15:13.649" v="11149" actId="164"/>
          <ac:spMkLst>
            <pc:docMk/>
            <pc:sldMk cId="3846521099" sldId="1006"/>
            <ac:spMk id="31" creationId="{4562262D-FCD8-529A-FF8C-A65B32198E01}"/>
          </ac:spMkLst>
        </pc:spChg>
        <pc:spChg chg="mod topLvl">
          <ac:chgData name="rajuahmed1162021@gmail.com" userId="30f68a9591dbc57c" providerId="LiveId" clId="{05F80F45-6380-4418-9404-4D6419EBE93E}" dt="2024-05-19T10:14:59.393" v="11146" actId="165"/>
          <ac:spMkLst>
            <pc:docMk/>
            <pc:sldMk cId="3846521099" sldId="1006"/>
            <ac:spMk id="64" creationId="{6203BDEE-320A-C530-DC3B-5E6262C0988E}"/>
          </ac:spMkLst>
        </pc:spChg>
        <pc:spChg chg="mod topLvl">
          <ac:chgData name="rajuahmed1162021@gmail.com" userId="30f68a9591dbc57c" providerId="LiveId" clId="{05F80F45-6380-4418-9404-4D6419EBE93E}" dt="2024-05-19T10:14:59.393" v="11146" actId="165"/>
          <ac:spMkLst>
            <pc:docMk/>
            <pc:sldMk cId="3846521099" sldId="1006"/>
            <ac:spMk id="65" creationId="{3E6BCBBE-89B4-BA47-872D-06D0F65C8561}"/>
          </ac:spMkLst>
        </pc:spChg>
        <pc:spChg chg="mod topLvl">
          <ac:chgData name="rajuahmed1162021@gmail.com" userId="30f68a9591dbc57c" providerId="LiveId" clId="{05F80F45-6380-4418-9404-4D6419EBE93E}" dt="2024-05-19T10:15:13.649" v="11149" actId="164"/>
          <ac:spMkLst>
            <pc:docMk/>
            <pc:sldMk cId="3846521099" sldId="1006"/>
            <ac:spMk id="66" creationId="{94AB6556-D936-15C3-2E37-CDDC4FD74388}"/>
          </ac:spMkLst>
        </pc:spChg>
        <pc:spChg chg="mod topLvl">
          <ac:chgData name="rajuahmed1162021@gmail.com" userId="30f68a9591dbc57c" providerId="LiveId" clId="{05F80F45-6380-4418-9404-4D6419EBE93E}" dt="2024-05-19T10:15:13.649" v="11149" actId="164"/>
          <ac:spMkLst>
            <pc:docMk/>
            <pc:sldMk cId="3846521099" sldId="1006"/>
            <ac:spMk id="67" creationId="{90F04FDA-104F-421D-1EA4-E433CD868D8C}"/>
          </ac:spMkLst>
        </pc:spChg>
        <pc:spChg chg="mod topLvl">
          <ac:chgData name="rajuahmed1162021@gmail.com" userId="30f68a9591dbc57c" providerId="LiveId" clId="{05F80F45-6380-4418-9404-4D6419EBE93E}" dt="2024-05-19T10:14:59.393" v="11146" actId="165"/>
          <ac:spMkLst>
            <pc:docMk/>
            <pc:sldMk cId="3846521099" sldId="1006"/>
            <ac:spMk id="68" creationId="{EA8D0C5B-5AAF-E5E8-6B6E-BCA750D7184F}"/>
          </ac:spMkLst>
        </pc:spChg>
        <pc:spChg chg="del">
          <ac:chgData name="rajuahmed1162021@gmail.com" userId="30f68a9591dbc57c" providerId="LiveId" clId="{05F80F45-6380-4418-9404-4D6419EBE93E}" dt="2024-05-19T10:12:22.299" v="11119" actId="478"/>
          <ac:spMkLst>
            <pc:docMk/>
            <pc:sldMk cId="3846521099" sldId="1006"/>
            <ac:spMk id="69" creationId="{BF80AAB1-5908-FA1F-4C34-FF88240ABDE6}"/>
          </ac:spMkLst>
        </pc:spChg>
        <pc:spChg chg="del">
          <ac:chgData name="rajuahmed1162021@gmail.com" userId="30f68a9591dbc57c" providerId="LiveId" clId="{05F80F45-6380-4418-9404-4D6419EBE93E}" dt="2024-05-19T10:12:22.299" v="11119" actId="478"/>
          <ac:spMkLst>
            <pc:docMk/>
            <pc:sldMk cId="3846521099" sldId="1006"/>
            <ac:spMk id="70" creationId="{EEDF8534-AAFA-281C-DBE6-8AEB223029FA}"/>
          </ac:spMkLst>
        </pc:spChg>
        <pc:spChg chg="mod topLvl">
          <ac:chgData name="rajuahmed1162021@gmail.com" userId="30f68a9591dbc57c" providerId="LiveId" clId="{05F80F45-6380-4418-9404-4D6419EBE93E}" dt="2024-05-19T10:14:59.393" v="11146" actId="165"/>
          <ac:spMkLst>
            <pc:docMk/>
            <pc:sldMk cId="3846521099" sldId="1006"/>
            <ac:spMk id="71" creationId="{10BCA849-6F23-8991-9B72-59C371699DE8}"/>
          </ac:spMkLst>
        </pc:spChg>
        <pc:spChg chg="del">
          <ac:chgData name="rajuahmed1162021@gmail.com" userId="30f68a9591dbc57c" providerId="LiveId" clId="{05F80F45-6380-4418-9404-4D6419EBE93E}" dt="2024-05-19T10:12:22.299" v="11119" actId="478"/>
          <ac:spMkLst>
            <pc:docMk/>
            <pc:sldMk cId="3846521099" sldId="1006"/>
            <ac:spMk id="72" creationId="{C9518A19-411C-667D-144B-7965C0028BFF}"/>
          </ac:spMkLst>
        </pc:spChg>
        <pc:spChg chg="del">
          <ac:chgData name="rajuahmed1162021@gmail.com" userId="30f68a9591dbc57c" providerId="LiveId" clId="{05F80F45-6380-4418-9404-4D6419EBE93E}" dt="2024-05-19T10:12:22.299" v="11119" actId="478"/>
          <ac:spMkLst>
            <pc:docMk/>
            <pc:sldMk cId="3846521099" sldId="1006"/>
            <ac:spMk id="73" creationId="{F2298515-608A-3925-36D1-49B62C6AE055}"/>
          </ac:spMkLst>
        </pc:spChg>
        <pc:spChg chg="add mod">
          <ac:chgData name="rajuahmed1162021@gmail.com" userId="30f68a9591dbc57c" providerId="LiveId" clId="{05F80F45-6380-4418-9404-4D6419EBE93E}" dt="2024-05-19T10:27:54.242" v="11169" actId="164"/>
          <ac:spMkLst>
            <pc:docMk/>
            <pc:sldMk cId="3846521099" sldId="1006"/>
            <ac:spMk id="74" creationId="{5EEB9FD8-B461-F044-C353-9898289578DC}"/>
          </ac:spMkLst>
        </pc:spChg>
        <pc:spChg chg="del">
          <ac:chgData name="rajuahmed1162021@gmail.com" userId="30f68a9591dbc57c" providerId="LiveId" clId="{05F80F45-6380-4418-9404-4D6419EBE93E}" dt="2024-05-19T10:12:22.299" v="11119" actId="478"/>
          <ac:spMkLst>
            <pc:docMk/>
            <pc:sldMk cId="3846521099" sldId="1006"/>
            <ac:spMk id="75" creationId="{7AA1443B-630B-E47F-4B9A-7671E838F6CD}"/>
          </ac:spMkLst>
        </pc:spChg>
        <pc:spChg chg="del">
          <ac:chgData name="rajuahmed1162021@gmail.com" userId="30f68a9591dbc57c" providerId="LiveId" clId="{05F80F45-6380-4418-9404-4D6419EBE93E}" dt="2024-05-19T10:12:22.299" v="11119" actId="478"/>
          <ac:spMkLst>
            <pc:docMk/>
            <pc:sldMk cId="3846521099" sldId="1006"/>
            <ac:spMk id="76" creationId="{90116A8E-03BF-BA15-D98A-51C300B7845B}"/>
          </ac:spMkLst>
        </pc:spChg>
        <pc:spChg chg="del">
          <ac:chgData name="rajuahmed1162021@gmail.com" userId="30f68a9591dbc57c" providerId="LiveId" clId="{05F80F45-6380-4418-9404-4D6419EBE93E}" dt="2024-05-19T10:12:22.299" v="11119" actId="478"/>
          <ac:spMkLst>
            <pc:docMk/>
            <pc:sldMk cId="3846521099" sldId="1006"/>
            <ac:spMk id="77" creationId="{86F51C8A-FE3F-B22C-FCAB-1BE41F15E2E8}"/>
          </ac:spMkLst>
        </pc:spChg>
        <pc:spChg chg="add mod">
          <ac:chgData name="rajuahmed1162021@gmail.com" userId="30f68a9591dbc57c" providerId="LiveId" clId="{05F80F45-6380-4418-9404-4D6419EBE93E}" dt="2024-05-19T10:27:54.242" v="11169" actId="164"/>
          <ac:spMkLst>
            <pc:docMk/>
            <pc:sldMk cId="3846521099" sldId="1006"/>
            <ac:spMk id="78" creationId="{A2FC73E1-B50A-DE89-732A-AA1F95DC47C9}"/>
          </ac:spMkLst>
        </pc:spChg>
        <pc:spChg chg="del">
          <ac:chgData name="rajuahmed1162021@gmail.com" userId="30f68a9591dbc57c" providerId="LiveId" clId="{05F80F45-6380-4418-9404-4D6419EBE93E}" dt="2024-05-19T10:12:22.299" v="11119" actId="478"/>
          <ac:spMkLst>
            <pc:docMk/>
            <pc:sldMk cId="3846521099" sldId="1006"/>
            <ac:spMk id="79" creationId="{4901FAF9-155B-173F-B55C-650BF0955B8D}"/>
          </ac:spMkLst>
        </pc:spChg>
        <pc:spChg chg="del">
          <ac:chgData name="rajuahmed1162021@gmail.com" userId="30f68a9591dbc57c" providerId="LiveId" clId="{05F80F45-6380-4418-9404-4D6419EBE93E}" dt="2024-05-19T10:12:22.299" v="11119" actId="478"/>
          <ac:spMkLst>
            <pc:docMk/>
            <pc:sldMk cId="3846521099" sldId="1006"/>
            <ac:spMk id="80" creationId="{92A53550-6C2E-EF86-5CDA-3813F3D7D65F}"/>
          </ac:spMkLst>
        </pc:spChg>
        <pc:spChg chg="del">
          <ac:chgData name="rajuahmed1162021@gmail.com" userId="30f68a9591dbc57c" providerId="LiveId" clId="{05F80F45-6380-4418-9404-4D6419EBE93E}" dt="2024-05-19T10:12:22.299" v="11119" actId="478"/>
          <ac:spMkLst>
            <pc:docMk/>
            <pc:sldMk cId="3846521099" sldId="1006"/>
            <ac:spMk id="81" creationId="{EE580B70-EA9C-ECB2-D633-2E2D957EFBB9}"/>
          </ac:spMkLst>
        </pc:spChg>
        <pc:spChg chg="del">
          <ac:chgData name="rajuahmed1162021@gmail.com" userId="30f68a9591dbc57c" providerId="LiveId" clId="{05F80F45-6380-4418-9404-4D6419EBE93E}" dt="2024-05-19T10:12:22.299" v="11119" actId="478"/>
          <ac:spMkLst>
            <pc:docMk/>
            <pc:sldMk cId="3846521099" sldId="1006"/>
            <ac:spMk id="82" creationId="{3CA01EA4-324B-9589-D116-BD5470A5CF56}"/>
          </ac:spMkLst>
        </pc:spChg>
        <pc:spChg chg="del">
          <ac:chgData name="rajuahmed1162021@gmail.com" userId="30f68a9591dbc57c" providerId="LiveId" clId="{05F80F45-6380-4418-9404-4D6419EBE93E}" dt="2024-05-19T10:12:22.299" v="11119" actId="478"/>
          <ac:spMkLst>
            <pc:docMk/>
            <pc:sldMk cId="3846521099" sldId="1006"/>
            <ac:spMk id="83" creationId="{041F7A5F-BC8F-5E55-89F9-669970FAC579}"/>
          </ac:spMkLst>
        </pc:spChg>
        <pc:spChg chg="add mod">
          <ac:chgData name="rajuahmed1162021@gmail.com" userId="30f68a9591dbc57c" providerId="LiveId" clId="{05F80F45-6380-4418-9404-4D6419EBE93E}" dt="2024-05-19T10:27:54.242" v="11169" actId="164"/>
          <ac:spMkLst>
            <pc:docMk/>
            <pc:sldMk cId="3846521099" sldId="1006"/>
            <ac:spMk id="84" creationId="{E346CD5C-21DB-F673-B360-EBA21A0C5F26}"/>
          </ac:spMkLst>
        </pc:spChg>
        <pc:spChg chg="add mod">
          <ac:chgData name="rajuahmed1162021@gmail.com" userId="30f68a9591dbc57c" providerId="LiveId" clId="{05F80F45-6380-4418-9404-4D6419EBE93E}" dt="2024-05-19T10:27:54.242" v="11169" actId="164"/>
          <ac:spMkLst>
            <pc:docMk/>
            <pc:sldMk cId="3846521099" sldId="1006"/>
            <ac:spMk id="85" creationId="{FACE9241-7590-7F0C-725D-DBF5788148B2}"/>
          </ac:spMkLst>
        </pc:spChg>
        <pc:spChg chg="add mod">
          <ac:chgData name="rajuahmed1162021@gmail.com" userId="30f68a9591dbc57c" providerId="LiveId" clId="{05F80F45-6380-4418-9404-4D6419EBE93E}" dt="2024-05-19T10:27:54.242" v="11169" actId="164"/>
          <ac:spMkLst>
            <pc:docMk/>
            <pc:sldMk cId="3846521099" sldId="1006"/>
            <ac:spMk id="86" creationId="{2C3995EA-9FE9-D433-6CEA-C500EE24CD0C}"/>
          </ac:spMkLst>
        </pc:spChg>
        <pc:spChg chg="add mod">
          <ac:chgData name="rajuahmed1162021@gmail.com" userId="30f68a9591dbc57c" providerId="LiveId" clId="{05F80F45-6380-4418-9404-4D6419EBE93E}" dt="2024-05-19T10:27:54.242" v="11169" actId="164"/>
          <ac:spMkLst>
            <pc:docMk/>
            <pc:sldMk cId="3846521099" sldId="1006"/>
            <ac:spMk id="87" creationId="{63188839-D938-D4B6-8414-B962ACFBB033}"/>
          </ac:spMkLst>
        </pc:spChg>
        <pc:spChg chg="add mod">
          <ac:chgData name="rajuahmed1162021@gmail.com" userId="30f68a9591dbc57c" providerId="LiveId" clId="{05F80F45-6380-4418-9404-4D6419EBE93E}" dt="2024-05-19T10:27:54.242" v="11169" actId="164"/>
          <ac:spMkLst>
            <pc:docMk/>
            <pc:sldMk cId="3846521099" sldId="1006"/>
            <ac:spMk id="88" creationId="{E7AE472F-426A-7894-DA4E-FBC1AEA43C1C}"/>
          </ac:spMkLst>
        </pc:spChg>
        <pc:spChg chg="add mod">
          <ac:chgData name="rajuahmed1162021@gmail.com" userId="30f68a9591dbc57c" providerId="LiveId" clId="{05F80F45-6380-4418-9404-4D6419EBE93E}" dt="2024-05-19T10:27:54.242" v="11169" actId="164"/>
          <ac:spMkLst>
            <pc:docMk/>
            <pc:sldMk cId="3846521099" sldId="1006"/>
            <ac:spMk id="89" creationId="{1B55B5AE-761C-1224-E952-088B502EFC88}"/>
          </ac:spMkLst>
        </pc:spChg>
        <pc:spChg chg="del">
          <ac:chgData name="rajuahmed1162021@gmail.com" userId="30f68a9591dbc57c" providerId="LiveId" clId="{05F80F45-6380-4418-9404-4D6419EBE93E}" dt="2024-05-19T10:12:22.299" v="11119" actId="478"/>
          <ac:spMkLst>
            <pc:docMk/>
            <pc:sldMk cId="3846521099" sldId="1006"/>
            <ac:spMk id="90" creationId="{8F1549CE-EC11-14E4-6818-E489A0F6148E}"/>
          </ac:spMkLst>
        </pc:spChg>
        <pc:spChg chg="add mod">
          <ac:chgData name="rajuahmed1162021@gmail.com" userId="30f68a9591dbc57c" providerId="LiveId" clId="{05F80F45-6380-4418-9404-4D6419EBE93E}" dt="2024-05-19T10:27:54.242" v="11169" actId="164"/>
          <ac:spMkLst>
            <pc:docMk/>
            <pc:sldMk cId="3846521099" sldId="1006"/>
            <ac:spMk id="91" creationId="{095D1074-12E6-830F-ECF1-5DBED396A86C}"/>
          </ac:spMkLst>
        </pc:spChg>
        <pc:spChg chg="add mod">
          <ac:chgData name="rajuahmed1162021@gmail.com" userId="30f68a9591dbc57c" providerId="LiveId" clId="{05F80F45-6380-4418-9404-4D6419EBE93E}" dt="2024-05-19T10:27:54.242" v="11169" actId="164"/>
          <ac:spMkLst>
            <pc:docMk/>
            <pc:sldMk cId="3846521099" sldId="1006"/>
            <ac:spMk id="92" creationId="{75E8EE4C-20C2-AC15-033C-0994390BCA3D}"/>
          </ac:spMkLst>
        </pc:spChg>
        <pc:spChg chg="add mod">
          <ac:chgData name="rajuahmed1162021@gmail.com" userId="30f68a9591dbc57c" providerId="LiveId" clId="{05F80F45-6380-4418-9404-4D6419EBE93E}" dt="2024-05-19T10:28:07.881" v="11172" actId="207"/>
          <ac:spMkLst>
            <pc:docMk/>
            <pc:sldMk cId="3846521099" sldId="1006"/>
            <ac:spMk id="93" creationId="{69559C2D-C4FE-0CCE-4282-A003807F5FBC}"/>
          </ac:spMkLst>
        </pc:spChg>
        <pc:spChg chg="add mod">
          <ac:chgData name="rajuahmed1162021@gmail.com" userId="30f68a9591dbc57c" providerId="LiveId" clId="{05F80F45-6380-4418-9404-4D6419EBE93E}" dt="2024-05-19T10:28:07.881" v="11172" actId="207"/>
          <ac:spMkLst>
            <pc:docMk/>
            <pc:sldMk cId="3846521099" sldId="1006"/>
            <ac:spMk id="94" creationId="{8FA0B918-6324-8B3C-B223-F8C2719A4537}"/>
          </ac:spMkLst>
        </pc:spChg>
        <pc:spChg chg="add mod ord">
          <ac:chgData name="rajuahmed1162021@gmail.com" userId="30f68a9591dbc57c" providerId="LiveId" clId="{05F80F45-6380-4418-9404-4D6419EBE93E}" dt="2024-05-19T10:12:35.822" v="11124" actId="167"/>
          <ac:spMkLst>
            <pc:docMk/>
            <pc:sldMk cId="3846521099" sldId="1006"/>
            <ac:spMk id="96" creationId="{C1D8655A-57E1-4F06-1965-DDEA0F8977A4}"/>
          </ac:spMkLst>
        </pc:spChg>
        <pc:grpChg chg="add mod">
          <ac:chgData name="rajuahmed1162021@gmail.com" userId="30f68a9591dbc57c" providerId="LiveId" clId="{05F80F45-6380-4418-9404-4D6419EBE93E}" dt="2024-05-16T11:37:18.851" v="900"/>
          <ac:grpSpMkLst>
            <pc:docMk/>
            <pc:sldMk cId="3846521099" sldId="1006"/>
            <ac:grpSpMk id="7" creationId="{0DE86E25-95FB-96D7-56F3-20D7C54EAF7A}"/>
          </ac:grpSpMkLst>
        </pc:grpChg>
        <pc:grpChg chg="add del mod">
          <ac:chgData name="rajuahmed1162021@gmail.com" userId="30f68a9591dbc57c" providerId="LiveId" clId="{05F80F45-6380-4418-9404-4D6419EBE93E}" dt="2024-05-19T10:14:57.811" v="11145" actId="165"/>
          <ac:grpSpMkLst>
            <pc:docMk/>
            <pc:sldMk cId="3846521099" sldId="1006"/>
            <ac:grpSpMk id="15" creationId="{B8C964F0-78A2-409F-2210-5AF844AE06FB}"/>
          </ac:grpSpMkLst>
        </pc:grpChg>
        <pc:grpChg chg="del mod topLvl">
          <ac:chgData name="rajuahmed1162021@gmail.com" userId="30f68a9591dbc57c" providerId="LiveId" clId="{05F80F45-6380-4418-9404-4D6419EBE93E}" dt="2024-05-19T10:15:02.657" v="11147" actId="165"/>
          <ac:grpSpMkLst>
            <pc:docMk/>
            <pc:sldMk cId="3846521099" sldId="1006"/>
            <ac:grpSpMk id="16" creationId="{B971845D-8F52-5813-451E-373C73CBFE9A}"/>
          </ac:grpSpMkLst>
        </pc:grpChg>
        <pc:grpChg chg="del mod topLvl">
          <ac:chgData name="rajuahmed1162021@gmail.com" userId="30f68a9591dbc57c" providerId="LiveId" clId="{05F80F45-6380-4418-9404-4D6419EBE93E}" dt="2024-05-19T10:15:02.657" v="11147" actId="165"/>
          <ac:grpSpMkLst>
            <pc:docMk/>
            <pc:sldMk cId="3846521099" sldId="1006"/>
            <ac:grpSpMk id="17" creationId="{A66D940B-A479-FC0D-0B93-A543423E2139}"/>
          </ac:grpSpMkLst>
        </pc:grpChg>
        <pc:grpChg chg="add del mod">
          <ac:chgData name="rajuahmed1162021@gmail.com" userId="30f68a9591dbc57c" providerId="LiveId" clId="{05F80F45-6380-4418-9404-4D6419EBE93E}" dt="2024-05-19T10:14:57.811" v="11145" actId="165"/>
          <ac:grpSpMkLst>
            <pc:docMk/>
            <pc:sldMk cId="3846521099" sldId="1006"/>
            <ac:grpSpMk id="26" creationId="{AAE6ADFF-BB18-FD9E-5E31-9FACCDD3386C}"/>
          </ac:grpSpMkLst>
        </pc:grpChg>
        <pc:grpChg chg="del mod topLvl">
          <ac:chgData name="rajuahmed1162021@gmail.com" userId="30f68a9591dbc57c" providerId="LiveId" clId="{05F80F45-6380-4418-9404-4D6419EBE93E}" dt="2024-05-19T10:14:59.393" v="11146" actId="165"/>
          <ac:grpSpMkLst>
            <pc:docMk/>
            <pc:sldMk cId="3846521099" sldId="1006"/>
            <ac:grpSpMk id="28" creationId="{70E9998F-ADC7-C946-285E-5948B3F90E98}"/>
          </ac:grpSpMkLst>
        </pc:grpChg>
        <pc:grpChg chg="del mod topLvl">
          <ac:chgData name="rajuahmed1162021@gmail.com" userId="30f68a9591dbc57c" providerId="LiveId" clId="{05F80F45-6380-4418-9404-4D6419EBE93E}" dt="2024-05-19T10:14:59.393" v="11146" actId="165"/>
          <ac:grpSpMkLst>
            <pc:docMk/>
            <pc:sldMk cId="3846521099" sldId="1006"/>
            <ac:grpSpMk id="29" creationId="{0AA20B6F-73E8-D3B7-66C3-C6E873A677E5}"/>
          </ac:grpSpMkLst>
        </pc:grpChg>
        <pc:grpChg chg="add mod">
          <ac:chgData name="rajuahmed1162021@gmail.com" userId="30f68a9591dbc57c" providerId="LiveId" clId="{05F80F45-6380-4418-9404-4D6419EBE93E}" dt="2024-05-19T10:15:13.649" v="11149" actId="164"/>
          <ac:grpSpMkLst>
            <pc:docMk/>
            <pc:sldMk cId="3846521099" sldId="1006"/>
            <ac:grpSpMk id="97" creationId="{1B8CA59C-E5F0-733B-5EC8-E53BB15BCC12}"/>
          </ac:grpSpMkLst>
        </pc:grpChg>
        <pc:grpChg chg="add mod">
          <ac:chgData name="rajuahmed1162021@gmail.com" userId="30f68a9591dbc57c" providerId="LiveId" clId="{05F80F45-6380-4418-9404-4D6419EBE93E}" dt="2024-05-19T10:27:54.242" v="11169" actId="164"/>
          <ac:grpSpMkLst>
            <pc:docMk/>
            <pc:sldMk cId="3846521099" sldId="1006"/>
            <ac:grpSpMk id="99" creationId="{DFC1361F-0706-353E-76DC-D41708627B0E}"/>
          </ac:grpSpMkLst>
        </pc:grpChg>
        <pc:graphicFrameChg chg="add del mod">
          <ac:chgData name="rajuahmed1162021@gmail.com" userId="30f68a9591dbc57c" providerId="LiveId" clId="{05F80F45-6380-4418-9404-4D6419EBE93E}" dt="2024-05-19T10:27:35.119" v="11166" actId="21"/>
          <ac:graphicFrameMkLst>
            <pc:docMk/>
            <pc:sldMk cId="3846521099" sldId="1006"/>
            <ac:graphicFrameMk id="95" creationId="{D2735ACD-986C-F1B0-9951-FEE4D0C4E450}"/>
          </ac:graphicFrameMkLst>
        </pc:graphicFrameChg>
        <pc:graphicFrameChg chg="add mod">
          <ac:chgData name="rajuahmed1162021@gmail.com" userId="30f68a9591dbc57c" providerId="LiveId" clId="{05F80F45-6380-4418-9404-4D6419EBE93E}" dt="2024-05-19T10:27:54.242" v="11169" actId="164"/>
          <ac:graphicFrameMkLst>
            <pc:docMk/>
            <pc:sldMk cId="3846521099" sldId="1006"/>
            <ac:graphicFrameMk id="98" creationId="{D2735ACD-986C-F1B0-9951-FEE4D0C4E450}"/>
          </ac:graphicFrameMkLst>
        </pc:graphicFrameChg>
        <pc:picChg chg="del">
          <ac:chgData name="rajuahmed1162021@gmail.com" userId="30f68a9591dbc57c" providerId="LiveId" clId="{05F80F45-6380-4418-9404-4D6419EBE93E}" dt="2024-05-19T10:12:22.299" v="11119" actId="478"/>
          <ac:picMkLst>
            <pc:docMk/>
            <pc:sldMk cId="3846521099" sldId="1006"/>
            <ac:picMk id="6" creationId="{BCFB7985-8BB7-FE87-8524-B27FFD39EAF3}"/>
          </ac:picMkLst>
        </pc:picChg>
        <pc:picChg chg="add del mod">
          <ac:chgData name="rajuahmed1162021@gmail.com" userId="30f68a9591dbc57c" providerId="LiveId" clId="{05F80F45-6380-4418-9404-4D6419EBE93E}" dt="2024-05-19T10:12:32.680" v="11122" actId="478"/>
          <ac:picMkLst>
            <pc:docMk/>
            <pc:sldMk cId="3846521099" sldId="1006"/>
            <ac:picMk id="12" creationId="{2EBA6EAC-8B09-9A20-C9B2-5DF56EE71416}"/>
          </ac:picMkLst>
        </pc:picChg>
        <pc:cxnChg chg="mod">
          <ac:chgData name="rajuahmed1162021@gmail.com" userId="30f68a9591dbc57c" providerId="LiveId" clId="{05F80F45-6380-4418-9404-4D6419EBE93E}" dt="2024-05-16T11:37:18.851" v="900"/>
          <ac:cxnSpMkLst>
            <pc:docMk/>
            <pc:sldMk cId="3846521099" sldId="1006"/>
            <ac:cxnSpMk id="8" creationId="{659C66E0-4A26-3673-13FC-AF6B55ED0984}"/>
          </ac:cxnSpMkLst>
        </pc:cxnChg>
        <pc:cxnChg chg="mod">
          <ac:chgData name="rajuahmed1162021@gmail.com" userId="30f68a9591dbc57c" providerId="LiveId" clId="{05F80F45-6380-4418-9404-4D6419EBE93E}" dt="2024-05-16T11:37:18.851" v="900"/>
          <ac:cxnSpMkLst>
            <pc:docMk/>
            <pc:sldMk cId="3846521099" sldId="1006"/>
            <ac:cxnSpMk id="9" creationId="{72155944-0C5E-3DA6-A128-53AEF78E60A9}"/>
          </ac:cxnSpMkLst>
        </pc:cxnChg>
        <pc:cxnChg chg="mod">
          <ac:chgData name="rajuahmed1162021@gmail.com" userId="30f68a9591dbc57c" providerId="LiveId" clId="{05F80F45-6380-4418-9404-4D6419EBE93E}" dt="2024-05-16T11:37:18.851" v="900"/>
          <ac:cxnSpMkLst>
            <pc:docMk/>
            <pc:sldMk cId="3846521099" sldId="1006"/>
            <ac:cxnSpMk id="10" creationId="{52F1C1C2-340D-182F-EC99-BA4008BC0797}"/>
          </ac:cxnSpMkLst>
        </pc:cxnChg>
        <pc:cxnChg chg="mod">
          <ac:chgData name="rajuahmed1162021@gmail.com" userId="30f68a9591dbc57c" providerId="LiveId" clId="{05F80F45-6380-4418-9404-4D6419EBE93E}" dt="2024-05-16T11:37:18.851" v="900"/>
          <ac:cxnSpMkLst>
            <pc:docMk/>
            <pc:sldMk cId="3846521099" sldId="1006"/>
            <ac:cxnSpMk id="11" creationId="{80BC03D4-57EB-727B-4CE6-BB1600EA372B}"/>
          </ac:cxnSpMkLst>
        </pc:cxnChg>
      </pc:sldChg>
      <pc:sldChg chg="addSp modSp del">
        <pc:chgData name="rajuahmed1162021@gmail.com" userId="30f68a9591dbc57c" providerId="LiveId" clId="{05F80F45-6380-4418-9404-4D6419EBE93E}" dt="2024-05-19T10:48:30.412" v="11544" actId="47"/>
        <pc:sldMkLst>
          <pc:docMk/>
          <pc:sldMk cId="1182227338" sldId="1007"/>
        </pc:sldMkLst>
        <pc:grpChg chg="add mod">
          <ac:chgData name="rajuahmed1162021@gmail.com" userId="30f68a9591dbc57c" providerId="LiveId" clId="{05F80F45-6380-4418-9404-4D6419EBE93E}" dt="2024-05-16T11:37:20.784" v="901"/>
          <ac:grpSpMkLst>
            <pc:docMk/>
            <pc:sldMk cId="1182227338" sldId="1007"/>
            <ac:grpSpMk id="3" creationId="{8C443459-9BA0-94A2-C6F4-17DA1D359B1D}"/>
          </ac:grpSpMkLst>
        </pc:grpChg>
        <pc:cxnChg chg="mod">
          <ac:chgData name="rajuahmed1162021@gmail.com" userId="30f68a9591dbc57c" providerId="LiveId" clId="{05F80F45-6380-4418-9404-4D6419EBE93E}" dt="2024-05-16T11:37:20.784" v="901"/>
          <ac:cxnSpMkLst>
            <pc:docMk/>
            <pc:sldMk cId="1182227338" sldId="1007"/>
            <ac:cxnSpMk id="4" creationId="{4B4A4EEB-9FA3-F4DF-B749-BFD5C5F02FC3}"/>
          </ac:cxnSpMkLst>
        </pc:cxnChg>
        <pc:cxnChg chg="mod">
          <ac:chgData name="rajuahmed1162021@gmail.com" userId="30f68a9591dbc57c" providerId="LiveId" clId="{05F80F45-6380-4418-9404-4D6419EBE93E}" dt="2024-05-16T11:37:20.784" v="901"/>
          <ac:cxnSpMkLst>
            <pc:docMk/>
            <pc:sldMk cId="1182227338" sldId="1007"/>
            <ac:cxnSpMk id="5" creationId="{77FA3383-3DCD-F7C9-2D38-D8862E7BE09B}"/>
          </ac:cxnSpMkLst>
        </pc:cxnChg>
        <pc:cxnChg chg="mod">
          <ac:chgData name="rajuahmed1162021@gmail.com" userId="30f68a9591dbc57c" providerId="LiveId" clId="{05F80F45-6380-4418-9404-4D6419EBE93E}" dt="2024-05-16T11:37:20.784" v="901"/>
          <ac:cxnSpMkLst>
            <pc:docMk/>
            <pc:sldMk cId="1182227338" sldId="1007"/>
            <ac:cxnSpMk id="8" creationId="{A0DB80DF-957A-A145-BAFD-C71AC527762D}"/>
          </ac:cxnSpMkLst>
        </pc:cxnChg>
        <pc:cxnChg chg="mod">
          <ac:chgData name="rajuahmed1162021@gmail.com" userId="30f68a9591dbc57c" providerId="LiveId" clId="{05F80F45-6380-4418-9404-4D6419EBE93E}" dt="2024-05-16T11:37:20.784" v="901"/>
          <ac:cxnSpMkLst>
            <pc:docMk/>
            <pc:sldMk cId="1182227338" sldId="1007"/>
            <ac:cxnSpMk id="10" creationId="{5939E5EB-FF71-A4E4-32B4-8B001848189B}"/>
          </ac:cxnSpMkLst>
        </pc:cxnChg>
      </pc:sldChg>
      <pc:sldChg chg="addSp delSp modSp mod ord modClrScheme chgLayout">
        <pc:chgData name="rajuahmed1162021@gmail.com" userId="30f68a9591dbc57c" providerId="LiveId" clId="{05F80F45-6380-4418-9404-4D6419EBE93E}" dt="2024-05-20T09:30:12.379" v="14117" actId="21"/>
        <pc:sldMkLst>
          <pc:docMk/>
          <pc:sldMk cId="1638170587" sldId="1008"/>
        </pc:sldMkLst>
        <pc:spChg chg="add del mod">
          <ac:chgData name="rajuahmed1162021@gmail.com" userId="30f68a9591dbc57c" providerId="LiveId" clId="{05F80F45-6380-4418-9404-4D6419EBE93E}" dt="2024-05-20T09:30:12.379" v="14117" actId="21"/>
          <ac:spMkLst>
            <pc:docMk/>
            <pc:sldMk cId="1638170587" sldId="1008"/>
            <ac:spMk id="2" creationId="{35ADD267-0E1E-09AE-9F31-BA319D647E8E}"/>
          </ac:spMkLst>
        </pc:spChg>
        <pc:spChg chg="add del mod ord">
          <ac:chgData name="rajuahmed1162021@gmail.com" userId="30f68a9591dbc57c" providerId="LiveId" clId="{05F80F45-6380-4418-9404-4D6419EBE93E}" dt="2024-05-20T04:19:25.782" v="12262"/>
          <ac:spMkLst>
            <pc:docMk/>
            <pc:sldMk cId="1638170587" sldId="1008"/>
            <ac:spMk id="3" creationId="{3D2D51B1-8F1D-5364-259A-AAC4C56AF04A}"/>
          </ac:spMkLst>
        </pc:spChg>
        <pc:spChg chg="add del mod">
          <ac:chgData name="rajuahmed1162021@gmail.com" userId="30f68a9591dbc57c" providerId="LiveId" clId="{05F80F45-6380-4418-9404-4D6419EBE93E}" dt="2024-05-20T09:29:32.839" v="14115" actId="478"/>
          <ac:spMkLst>
            <pc:docMk/>
            <pc:sldMk cId="1638170587" sldId="1008"/>
            <ac:spMk id="3" creationId="{40F7E030-C7C3-99D7-C942-984812B877CF}"/>
          </ac:spMkLst>
        </pc:spChg>
        <pc:spChg chg="add del mod ord">
          <ac:chgData name="rajuahmed1162021@gmail.com" userId="30f68a9591dbc57c" providerId="LiveId" clId="{05F80F45-6380-4418-9404-4D6419EBE93E}" dt="2024-05-20T04:17:37.055" v="12255"/>
          <ac:spMkLst>
            <pc:docMk/>
            <pc:sldMk cId="1638170587" sldId="1008"/>
            <ac:spMk id="4" creationId="{300517E2-78F8-37A3-E736-BA9A8A17AA47}"/>
          </ac:spMkLst>
        </pc:spChg>
        <pc:spChg chg="add del mod ord">
          <ac:chgData name="rajuahmed1162021@gmail.com" userId="30f68a9591dbc57c" providerId="LiveId" clId="{05F80F45-6380-4418-9404-4D6419EBE93E}" dt="2024-05-20T04:18:05.532" v="12258"/>
          <ac:spMkLst>
            <pc:docMk/>
            <pc:sldMk cId="1638170587" sldId="1008"/>
            <ac:spMk id="5" creationId="{F37E12D7-75AA-909F-77BE-E724BB742CE5}"/>
          </ac:spMkLst>
        </pc:spChg>
        <pc:spChg chg="add del mod ord">
          <ac:chgData name="rajuahmed1162021@gmail.com" userId="30f68a9591dbc57c" providerId="LiveId" clId="{05F80F45-6380-4418-9404-4D6419EBE93E}" dt="2024-05-20T04:19:55.870" v="12265"/>
          <ac:spMkLst>
            <pc:docMk/>
            <pc:sldMk cId="1638170587" sldId="1008"/>
            <ac:spMk id="6" creationId="{A8EB7AD1-3A70-106A-B9C2-3110D93075B4}"/>
          </ac:spMkLst>
        </pc:spChg>
        <pc:spChg chg="add mod">
          <ac:chgData name="rajuahmed1162021@gmail.com" userId="30f68a9591dbc57c" providerId="LiveId" clId="{05F80F45-6380-4418-9404-4D6419EBE93E}" dt="2024-05-20T09:29:26.504" v="14113" actId="12788"/>
          <ac:spMkLst>
            <pc:docMk/>
            <pc:sldMk cId="1638170587" sldId="1008"/>
            <ac:spMk id="9" creationId="{97C11F35-D05F-0829-F411-3586F53BCFDE}"/>
          </ac:spMkLst>
        </pc:spChg>
        <pc:spChg chg="add del mod">
          <ac:chgData name="rajuahmed1162021@gmail.com" userId="30f68a9591dbc57c" providerId="LiveId" clId="{05F80F45-6380-4418-9404-4D6419EBE93E}" dt="2024-05-18T08:49:40.598" v="4578" actId="478"/>
          <ac:spMkLst>
            <pc:docMk/>
            <pc:sldMk cId="1638170587" sldId="1008"/>
            <ac:spMk id="10" creationId="{FACE49B1-F6A1-3D1E-2505-48F385ECFE55}"/>
          </ac:spMkLst>
        </pc:spChg>
        <pc:spChg chg="add del mod topLvl">
          <ac:chgData name="rajuahmed1162021@gmail.com" userId="30f68a9591dbc57c" providerId="LiveId" clId="{05F80F45-6380-4418-9404-4D6419EBE93E}" dt="2024-05-18T09:04:17.925" v="4865" actId="478"/>
          <ac:spMkLst>
            <pc:docMk/>
            <pc:sldMk cId="1638170587" sldId="1008"/>
            <ac:spMk id="11" creationId="{2241ACCD-E1FF-AFE9-3BC2-29BACD8576D1}"/>
          </ac:spMkLst>
        </pc:spChg>
        <pc:spChg chg="add del mod topLvl">
          <ac:chgData name="rajuahmed1162021@gmail.com" userId="30f68a9591dbc57c" providerId="LiveId" clId="{05F80F45-6380-4418-9404-4D6419EBE93E}" dt="2024-05-18T09:04:17.925" v="4865" actId="478"/>
          <ac:spMkLst>
            <pc:docMk/>
            <pc:sldMk cId="1638170587" sldId="1008"/>
            <ac:spMk id="12" creationId="{583121D1-DDCE-7BE4-C532-BC8D26EE7D4E}"/>
          </ac:spMkLst>
        </pc:spChg>
        <pc:spChg chg="add del mod">
          <ac:chgData name="rajuahmed1162021@gmail.com" userId="30f68a9591dbc57c" providerId="LiveId" clId="{05F80F45-6380-4418-9404-4D6419EBE93E}" dt="2024-05-18T08:37:57.558" v="4562" actId="21"/>
          <ac:spMkLst>
            <pc:docMk/>
            <pc:sldMk cId="1638170587" sldId="1008"/>
            <ac:spMk id="13" creationId="{B9DDF1B4-2924-78AA-FF8F-42F3F1701217}"/>
          </ac:spMkLst>
        </pc:spChg>
        <pc:spChg chg="add del mod">
          <ac:chgData name="rajuahmed1162021@gmail.com" userId="30f68a9591dbc57c" providerId="LiveId" clId="{05F80F45-6380-4418-9404-4D6419EBE93E}" dt="2024-05-18T08:49:40.598" v="4578" actId="478"/>
          <ac:spMkLst>
            <pc:docMk/>
            <pc:sldMk cId="1638170587" sldId="1008"/>
            <ac:spMk id="14" creationId="{291EB04C-DB27-FC5C-A2F6-507C35E26019}"/>
          </ac:spMkLst>
        </pc:spChg>
        <pc:spChg chg="add del mod topLvl">
          <ac:chgData name="rajuahmed1162021@gmail.com" userId="30f68a9591dbc57c" providerId="LiveId" clId="{05F80F45-6380-4418-9404-4D6419EBE93E}" dt="2024-05-18T09:04:17.925" v="4865" actId="478"/>
          <ac:spMkLst>
            <pc:docMk/>
            <pc:sldMk cId="1638170587" sldId="1008"/>
            <ac:spMk id="15" creationId="{EC6D85F4-4428-3866-0271-4C1FC08EF852}"/>
          </ac:spMkLst>
        </pc:spChg>
        <pc:spChg chg="add mod ord">
          <ac:chgData name="rajuahmed1162021@gmail.com" userId="30f68a9591dbc57c" providerId="LiveId" clId="{05F80F45-6380-4418-9404-4D6419EBE93E}" dt="2024-05-20T04:24:19.970" v="12296" actId="207"/>
          <ac:spMkLst>
            <pc:docMk/>
            <pc:sldMk cId="1638170587" sldId="1008"/>
            <ac:spMk id="16" creationId="{9D11F3E4-1670-CE05-22D8-4E65F6FC7203}"/>
          </ac:spMkLst>
        </pc:spChg>
        <pc:spChg chg="add del mod topLvl">
          <ac:chgData name="rajuahmed1162021@gmail.com" userId="30f68a9591dbc57c" providerId="LiveId" clId="{05F80F45-6380-4418-9404-4D6419EBE93E}" dt="2024-05-18T09:04:17.925" v="4865" actId="478"/>
          <ac:spMkLst>
            <pc:docMk/>
            <pc:sldMk cId="1638170587" sldId="1008"/>
            <ac:spMk id="16" creationId="{BDA98C8E-1F9A-2CBA-F1F2-F17A8850CF1A}"/>
          </ac:spMkLst>
        </pc:spChg>
        <pc:spChg chg="add del mod ord topLvl">
          <ac:chgData name="rajuahmed1162021@gmail.com" userId="30f68a9591dbc57c" providerId="LiveId" clId="{05F80F45-6380-4418-9404-4D6419EBE93E}" dt="2024-05-18T09:04:17.925" v="4865" actId="478"/>
          <ac:spMkLst>
            <pc:docMk/>
            <pc:sldMk cId="1638170587" sldId="1008"/>
            <ac:spMk id="17" creationId="{4BAE1174-73BB-87D7-3E90-2D886854A5F0}"/>
          </ac:spMkLst>
        </pc:spChg>
        <pc:spChg chg="add del mod">
          <ac:chgData name="rajuahmed1162021@gmail.com" userId="30f68a9591dbc57c" providerId="LiveId" clId="{05F80F45-6380-4418-9404-4D6419EBE93E}" dt="2024-05-18T08:49:40.598" v="4578" actId="478"/>
          <ac:spMkLst>
            <pc:docMk/>
            <pc:sldMk cId="1638170587" sldId="1008"/>
            <ac:spMk id="18" creationId="{E1C212D4-6CD6-2019-42DD-17269E2AA450}"/>
          </ac:spMkLst>
        </pc:spChg>
        <pc:spChg chg="add del mod topLvl">
          <ac:chgData name="rajuahmed1162021@gmail.com" userId="30f68a9591dbc57c" providerId="LiveId" clId="{05F80F45-6380-4418-9404-4D6419EBE93E}" dt="2024-05-18T09:04:17.925" v="4865" actId="478"/>
          <ac:spMkLst>
            <pc:docMk/>
            <pc:sldMk cId="1638170587" sldId="1008"/>
            <ac:spMk id="19" creationId="{9596E822-18BB-936D-4AE9-B22EF0473AEA}"/>
          </ac:spMkLst>
        </pc:spChg>
        <pc:spChg chg="add del mod topLvl">
          <ac:chgData name="rajuahmed1162021@gmail.com" userId="30f68a9591dbc57c" providerId="LiveId" clId="{05F80F45-6380-4418-9404-4D6419EBE93E}" dt="2024-05-18T09:04:17.925" v="4865" actId="478"/>
          <ac:spMkLst>
            <pc:docMk/>
            <pc:sldMk cId="1638170587" sldId="1008"/>
            <ac:spMk id="20" creationId="{AD775374-D5FB-829E-29E4-1F111417EB59}"/>
          </ac:spMkLst>
        </pc:spChg>
        <pc:spChg chg="del">
          <ac:chgData name="rajuahmed1162021@gmail.com" userId="30f68a9591dbc57c" providerId="LiveId" clId="{05F80F45-6380-4418-9404-4D6419EBE93E}" dt="2024-05-18T06:55:41.569" v="4217" actId="478"/>
          <ac:spMkLst>
            <pc:docMk/>
            <pc:sldMk cId="1638170587" sldId="1008"/>
            <ac:spMk id="21" creationId="{C39DF859-62E7-57EB-87A9-EED2F11CEEFE}"/>
          </ac:spMkLst>
        </pc:spChg>
        <pc:spChg chg="del">
          <ac:chgData name="rajuahmed1162021@gmail.com" userId="30f68a9591dbc57c" providerId="LiveId" clId="{05F80F45-6380-4418-9404-4D6419EBE93E}" dt="2024-05-18T06:55:41.569" v="4217" actId="478"/>
          <ac:spMkLst>
            <pc:docMk/>
            <pc:sldMk cId="1638170587" sldId="1008"/>
            <ac:spMk id="22" creationId="{CC2E6308-3276-3FF8-BB00-20B13AEE39C8}"/>
          </ac:spMkLst>
        </pc:spChg>
        <pc:spChg chg="add del mod ord topLvl">
          <ac:chgData name="rajuahmed1162021@gmail.com" userId="30f68a9591dbc57c" providerId="LiveId" clId="{05F80F45-6380-4418-9404-4D6419EBE93E}" dt="2024-05-18T09:04:17.925" v="4865" actId="478"/>
          <ac:spMkLst>
            <pc:docMk/>
            <pc:sldMk cId="1638170587" sldId="1008"/>
            <ac:spMk id="23" creationId="{C72F89D9-70BE-0544-DEA9-9BC1E116DD1B}"/>
          </ac:spMkLst>
        </pc:spChg>
        <pc:spChg chg="del mod">
          <ac:chgData name="rajuahmed1162021@gmail.com" userId="30f68a9591dbc57c" providerId="LiveId" clId="{05F80F45-6380-4418-9404-4D6419EBE93E}" dt="2024-05-18T06:55:41.569" v="4217" actId="478"/>
          <ac:spMkLst>
            <pc:docMk/>
            <pc:sldMk cId="1638170587" sldId="1008"/>
            <ac:spMk id="24" creationId="{4539079B-DA60-0886-886E-0D4C30C3A0A1}"/>
          </ac:spMkLst>
        </pc:spChg>
        <pc:spChg chg="del">
          <ac:chgData name="rajuahmed1162021@gmail.com" userId="30f68a9591dbc57c" providerId="LiveId" clId="{05F80F45-6380-4418-9404-4D6419EBE93E}" dt="2024-05-18T06:55:41.569" v="4217" actId="478"/>
          <ac:spMkLst>
            <pc:docMk/>
            <pc:sldMk cId="1638170587" sldId="1008"/>
            <ac:spMk id="25" creationId="{A12AC02F-68AF-8E81-5C0D-846814558A22}"/>
          </ac:spMkLst>
        </pc:spChg>
        <pc:spChg chg="mod">
          <ac:chgData name="rajuahmed1162021@gmail.com" userId="30f68a9591dbc57c" providerId="LiveId" clId="{05F80F45-6380-4418-9404-4D6419EBE93E}" dt="2024-05-18T06:46:54.368" v="4008" actId="164"/>
          <ac:spMkLst>
            <pc:docMk/>
            <pc:sldMk cId="1638170587" sldId="1008"/>
            <ac:spMk id="26" creationId="{C19B902D-E094-C7CA-266D-381DE386F363}"/>
          </ac:spMkLst>
        </pc:spChg>
        <pc:spChg chg="mod">
          <ac:chgData name="rajuahmed1162021@gmail.com" userId="30f68a9591dbc57c" providerId="LiveId" clId="{05F80F45-6380-4418-9404-4D6419EBE93E}" dt="2024-05-18T06:46:54.368" v="4008" actId="164"/>
          <ac:spMkLst>
            <pc:docMk/>
            <pc:sldMk cId="1638170587" sldId="1008"/>
            <ac:spMk id="27" creationId="{A9C449AF-4B5C-C36E-F18C-14057AC67334}"/>
          </ac:spMkLst>
        </pc:spChg>
        <pc:spChg chg="mod">
          <ac:chgData name="rajuahmed1162021@gmail.com" userId="30f68a9591dbc57c" providerId="LiveId" clId="{05F80F45-6380-4418-9404-4D6419EBE93E}" dt="2024-05-18T06:46:54.368" v="4008" actId="164"/>
          <ac:spMkLst>
            <pc:docMk/>
            <pc:sldMk cId="1638170587" sldId="1008"/>
            <ac:spMk id="29" creationId="{CAF2EBD9-0116-91ED-7A1F-8C0C100A1246}"/>
          </ac:spMkLst>
        </pc:spChg>
        <pc:spChg chg="add del mod ord topLvl">
          <ac:chgData name="rajuahmed1162021@gmail.com" userId="30f68a9591dbc57c" providerId="LiveId" clId="{05F80F45-6380-4418-9404-4D6419EBE93E}" dt="2024-05-18T09:04:17.925" v="4865" actId="478"/>
          <ac:spMkLst>
            <pc:docMk/>
            <pc:sldMk cId="1638170587" sldId="1008"/>
            <ac:spMk id="160" creationId="{9B1D7F02-213C-D295-DF90-B2B3B3EE1546}"/>
          </ac:spMkLst>
        </pc:spChg>
        <pc:spChg chg="del">
          <ac:chgData name="rajuahmed1162021@gmail.com" userId="30f68a9591dbc57c" providerId="LiveId" clId="{05F80F45-6380-4418-9404-4D6419EBE93E}" dt="2024-05-18T06:55:41.569" v="4217" actId="478"/>
          <ac:spMkLst>
            <pc:docMk/>
            <pc:sldMk cId="1638170587" sldId="1008"/>
            <ac:spMk id="161" creationId="{71E1F1FE-F07F-365E-AFC6-8EE593681D3A}"/>
          </ac:spMkLst>
        </pc:spChg>
        <pc:spChg chg="del">
          <ac:chgData name="rajuahmed1162021@gmail.com" userId="30f68a9591dbc57c" providerId="LiveId" clId="{05F80F45-6380-4418-9404-4D6419EBE93E}" dt="2024-05-18T06:55:41.569" v="4217" actId="478"/>
          <ac:spMkLst>
            <pc:docMk/>
            <pc:sldMk cId="1638170587" sldId="1008"/>
            <ac:spMk id="162" creationId="{13225709-47CB-6180-8B2D-4A412D013517}"/>
          </ac:spMkLst>
        </pc:spChg>
        <pc:spChg chg="del">
          <ac:chgData name="rajuahmed1162021@gmail.com" userId="30f68a9591dbc57c" providerId="LiveId" clId="{05F80F45-6380-4418-9404-4D6419EBE93E}" dt="2024-05-18T06:55:41.569" v="4217" actId="478"/>
          <ac:spMkLst>
            <pc:docMk/>
            <pc:sldMk cId="1638170587" sldId="1008"/>
            <ac:spMk id="163" creationId="{9492B9E5-764B-F0FA-DB7E-77EC713B8CC1}"/>
          </ac:spMkLst>
        </pc:spChg>
        <pc:spChg chg="del">
          <ac:chgData name="rajuahmed1162021@gmail.com" userId="30f68a9591dbc57c" providerId="LiveId" clId="{05F80F45-6380-4418-9404-4D6419EBE93E}" dt="2024-05-18T06:55:41.569" v="4217" actId="478"/>
          <ac:spMkLst>
            <pc:docMk/>
            <pc:sldMk cId="1638170587" sldId="1008"/>
            <ac:spMk id="164" creationId="{DE569364-61F4-B83C-8C10-49EA9D16CC57}"/>
          </ac:spMkLst>
        </pc:spChg>
        <pc:spChg chg="del">
          <ac:chgData name="rajuahmed1162021@gmail.com" userId="30f68a9591dbc57c" providerId="LiveId" clId="{05F80F45-6380-4418-9404-4D6419EBE93E}" dt="2024-05-18T06:55:41.569" v="4217" actId="478"/>
          <ac:spMkLst>
            <pc:docMk/>
            <pc:sldMk cId="1638170587" sldId="1008"/>
            <ac:spMk id="165" creationId="{27472B55-5575-4756-F55D-BEB73D0220DA}"/>
          </ac:spMkLst>
        </pc:spChg>
        <pc:spChg chg="del">
          <ac:chgData name="rajuahmed1162021@gmail.com" userId="30f68a9591dbc57c" providerId="LiveId" clId="{05F80F45-6380-4418-9404-4D6419EBE93E}" dt="2024-05-18T06:55:41.569" v="4217" actId="478"/>
          <ac:spMkLst>
            <pc:docMk/>
            <pc:sldMk cId="1638170587" sldId="1008"/>
            <ac:spMk id="166" creationId="{6851D1FE-A47E-9CCA-B631-81B7138E78E9}"/>
          </ac:spMkLst>
        </pc:spChg>
        <pc:spChg chg="del">
          <ac:chgData name="rajuahmed1162021@gmail.com" userId="30f68a9591dbc57c" providerId="LiveId" clId="{05F80F45-6380-4418-9404-4D6419EBE93E}" dt="2024-05-18T06:55:41.569" v="4217" actId="478"/>
          <ac:spMkLst>
            <pc:docMk/>
            <pc:sldMk cId="1638170587" sldId="1008"/>
            <ac:spMk id="167" creationId="{B01134AF-AF1A-CCA7-1054-103B17A5E309}"/>
          </ac:spMkLst>
        </pc:spChg>
        <pc:spChg chg="del">
          <ac:chgData name="rajuahmed1162021@gmail.com" userId="30f68a9591dbc57c" providerId="LiveId" clId="{05F80F45-6380-4418-9404-4D6419EBE93E}" dt="2024-05-18T06:55:41.569" v="4217" actId="478"/>
          <ac:spMkLst>
            <pc:docMk/>
            <pc:sldMk cId="1638170587" sldId="1008"/>
            <ac:spMk id="168" creationId="{C5025F17-EAB3-7917-89CF-D2840EB26579}"/>
          </ac:spMkLst>
        </pc:spChg>
        <pc:spChg chg="del">
          <ac:chgData name="rajuahmed1162021@gmail.com" userId="30f68a9591dbc57c" providerId="LiveId" clId="{05F80F45-6380-4418-9404-4D6419EBE93E}" dt="2024-05-18T06:55:41.569" v="4217" actId="478"/>
          <ac:spMkLst>
            <pc:docMk/>
            <pc:sldMk cId="1638170587" sldId="1008"/>
            <ac:spMk id="169" creationId="{B7D3B109-E73F-054E-8FCE-D3CFF2BE5D30}"/>
          </ac:spMkLst>
        </pc:spChg>
        <pc:spChg chg="del">
          <ac:chgData name="rajuahmed1162021@gmail.com" userId="30f68a9591dbc57c" providerId="LiveId" clId="{05F80F45-6380-4418-9404-4D6419EBE93E}" dt="2024-05-18T06:55:41.569" v="4217" actId="478"/>
          <ac:spMkLst>
            <pc:docMk/>
            <pc:sldMk cId="1638170587" sldId="1008"/>
            <ac:spMk id="170" creationId="{0D9AA46F-21DC-B68C-4BB0-EB56749E06A7}"/>
          </ac:spMkLst>
        </pc:spChg>
        <pc:spChg chg="del">
          <ac:chgData name="rajuahmed1162021@gmail.com" userId="30f68a9591dbc57c" providerId="LiveId" clId="{05F80F45-6380-4418-9404-4D6419EBE93E}" dt="2024-05-18T06:55:41.569" v="4217" actId="478"/>
          <ac:spMkLst>
            <pc:docMk/>
            <pc:sldMk cId="1638170587" sldId="1008"/>
            <ac:spMk id="171" creationId="{ED41077B-0973-5179-C07B-9C131E9A8DB3}"/>
          </ac:spMkLst>
        </pc:spChg>
        <pc:spChg chg="del">
          <ac:chgData name="rajuahmed1162021@gmail.com" userId="30f68a9591dbc57c" providerId="LiveId" clId="{05F80F45-6380-4418-9404-4D6419EBE93E}" dt="2024-05-18T06:55:41.569" v="4217" actId="478"/>
          <ac:spMkLst>
            <pc:docMk/>
            <pc:sldMk cId="1638170587" sldId="1008"/>
            <ac:spMk id="172" creationId="{A35E6124-A771-8F55-3695-98433673A90F}"/>
          </ac:spMkLst>
        </pc:spChg>
        <pc:spChg chg="del">
          <ac:chgData name="rajuahmed1162021@gmail.com" userId="30f68a9591dbc57c" providerId="LiveId" clId="{05F80F45-6380-4418-9404-4D6419EBE93E}" dt="2024-05-18T06:55:41.569" v="4217" actId="478"/>
          <ac:spMkLst>
            <pc:docMk/>
            <pc:sldMk cId="1638170587" sldId="1008"/>
            <ac:spMk id="173" creationId="{52DF87F7-810D-8C00-932F-78A1B62B7C90}"/>
          </ac:spMkLst>
        </pc:spChg>
        <pc:spChg chg="del">
          <ac:chgData name="rajuahmed1162021@gmail.com" userId="30f68a9591dbc57c" providerId="LiveId" clId="{05F80F45-6380-4418-9404-4D6419EBE93E}" dt="2024-05-18T06:55:41.569" v="4217" actId="478"/>
          <ac:spMkLst>
            <pc:docMk/>
            <pc:sldMk cId="1638170587" sldId="1008"/>
            <ac:spMk id="174" creationId="{6B311785-4B4B-A74C-86A7-56F22E8C98F4}"/>
          </ac:spMkLst>
        </pc:spChg>
        <pc:spChg chg="del">
          <ac:chgData name="rajuahmed1162021@gmail.com" userId="30f68a9591dbc57c" providerId="LiveId" clId="{05F80F45-6380-4418-9404-4D6419EBE93E}" dt="2024-05-18T06:55:41.569" v="4217" actId="478"/>
          <ac:spMkLst>
            <pc:docMk/>
            <pc:sldMk cId="1638170587" sldId="1008"/>
            <ac:spMk id="175" creationId="{F00A4A0E-F056-E3C7-DD86-1F523C98C3C5}"/>
          </ac:spMkLst>
        </pc:spChg>
        <pc:spChg chg="add del mod">
          <ac:chgData name="rajuahmed1162021@gmail.com" userId="30f68a9591dbc57c" providerId="LiveId" clId="{05F80F45-6380-4418-9404-4D6419EBE93E}" dt="2024-05-18T08:49:40.598" v="4578" actId="478"/>
          <ac:spMkLst>
            <pc:docMk/>
            <pc:sldMk cId="1638170587" sldId="1008"/>
            <ac:spMk id="176" creationId="{0B24D07F-A738-E9AE-B574-1EC841A7B740}"/>
          </ac:spMkLst>
        </pc:spChg>
        <pc:spChg chg="add del mod topLvl">
          <ac:chgData name="rajuahmed1162021@gmail.com" userId="30f68a9591dbc57c" providerId="LiveId" clId="{05F80F45-6380-4418-9404-4D6419EBE93E}" dt="2024-05-18T09:04:17.925" v="4865" actId="478"/>
          <ac:spMkLst>
            <pc:docMk/>
            <pc:sldMk cId="1638170587" sldId="1008"/>
            <ac:spMk id="177" creationId="{46B247FD-0A22-CC71-EF67-2A4E1E0D6D74}"/>
          </ac:spMkLst>
        </pc:spChg>
        <pc:spChg chg="add del mod topLvl">
          <ac:chgData name="rajuahmed1162021@gmail.com" userId="30f68a9591dbc57c" providerId="LiveId" clId="{05F80F45-6380-4418-9404-4D6419EBE93E}" dt="2024-05-18T09:04:17.925" v="4865" actId="478"/>
          <ac:spMkLst>
            <pc:docMk/>
            <pc:sldMk cId="1638170587" sldId="1008"/>
            <ac:spMk id="178" creationId="{24287528-8E3A-5092-67CB-7B9F51B7D00C}"/>
          </ac:spMkLst>
        </pc:spChg>
        <pc:spChg chg="add del mod ord topLvl">
          <ac:chgData name="rajuahmed1162021@gmail.com" userId="30f68a9591dbc57c" providerId="LiveId" clId="{05F80F45-6380-4418-9404-4D6419EBE93E}" dt="2024-05-18T09:04:17.925" v="4865" actId="478"/>
          <ac:spMkLst>
            <pc:docMk/>
            <pc:sldMk cId="1638170587" sldId="1008"/>
            <ac:spMk id="179" creationId="{447ACB79-554D-8C38-30AC-D5507A8C57E6}"/>
          </ac:spMkLst>
        </pc:spChg>
        <pc:spChg chg="add del">
          <ac:chgData name="rajuahmed1162021@gmail.com" userId="30f68a9591dbc57c" providerId="LiveId" clId="{05F80F45-6380-4418-9404-4D6419EBE93E}" dt="2024-05-18T08:49:58.037" v="4580" actId="478"/>
          <ac:spMkLst>
            <pc:docMk/>
            <pc:sldMk cId="1638170587" sldId="1008"/>
            <ac:spMk id="181" creationId="{385D8DC7-8EA1-66AF-1270-01C625932DC5}"/>
          </ac:spMkLst>
        </pc:spChg>
        <pc:spChg chg="add del mod">
          <ac:chgData name="rajuahmed1162021@gmail.com" userId="30f68a9591dbc57c" providerId="LiveId" clId="{05F80F45-6380-4418-9404-4D6419EBE93E}" dt="2024-05-18T08:50:22.820" v="4584" actId="478"/>
          <ac:spMkLst>
            <pc:docMk/>
            <pc:sldMk cId="1638170587" sldId="1008"/>
            <ac:spMk id="182" creationId="{F6489BE8-9753-6D57-FA03-C1CD96D6060D}"/>
          </ac:spMkLst>
        </pc:spChg>
        <pc:spChg chg="add del">
          <ac:chgData name="rajuahmed1162021@gmail.com" userId="30f68a9591dbc57c" providerId="LiveId" clId="{05F80F45-6380-4418-9404-4D6419EBE93E}" dt="2024-05-18T08:50:41.636" v="4586" actId="478"/>
          <ac:spMkLst>
            <pc:docMk/>
            <pc:sldMk cId="1638170587" sldId="1008"/>
            <ac:spMk id="183" creationId="{72AA94FA-D682-D332-E7F9-80A3DB0FAB52}"/>
          </ac:spMkLst>
        </pc:spChg>
        <pc:spChg chg="add del mod topLvl">
          <ac:chgData name="rajuahmed1162021@gmail.com" userId="30f68a9591dbc57c" providerId="LiveId" clId="{05F80F45-6380-4418-9404-4D6419EBE93E}" dt="2024-05-18T08:52:29.012" v="4636" actId="478"/>
          <ac:spMkLst>
            <pc:docMk/>
            <pc:sldMk cId="1638170587" sldId="1008"/>
            <ac:spMk id="184" creationId="{18CC5E76-D93E-A204-5582-C3223928AD5C}"/>
          </ac:spMkLst>
        </pc:spChg>
        <pc:spChg chg="add del mod topLvl">
          <ac:chgData name="rajuahmed1162021@gmail.com" userId="30f68a9591dbc57c" providerId="LiveId" clId="{05F80F45-6380-4418-9404-4D6419EBE93E}" dt="2024-05-18T08:52:29.012" v="4636" actId="478"/>
          <ac:spMkLst>
            <pc:docMk/>
            <pc:sldMk cId="1638170587" sldId="1008"/>
            <ac:spMk id="185" creationId="{91C39E75-E3FC-BE23-BDE3-769C9357978E}"/>
          </ac:spMkLst>
        </pc:spChg>
        <pc:spChg chg="del">
          <ac:chgData name="rajuahmed1162021@gmail.com" userId="30f68a9591dbc57c" providerId="LiveId" clId="{05F80F45-6380-4418-9404-4D6419EBE93E}" dt="2024-05-18T06:48:14.819" v="4037" actId="478"/>
          <ac:spMkLst>
            <pc:docMk/>
            <pc:sldMk cId="1638170587" sldId="1008"/>
            <ac:spMk id="186" creationId="{2CFFB6C3-3AD8-5DF0-2D62-703906755952}"/>
          </ac:spMkLst>
        </pc:spChg>
        <pc:spChg chg="add del mod topLvl">
          <ac:chgData name="rajuahmed1162021@gmail.com" userId="30f68a9591dbc57c" providerId="LiveId" clId="{05F80F45-6380-4418-9404-4D6419EBE93E}" dt="2024-05-18T08:52:29.012" v="4636" actId="478"/>
          <ac:spMkLst>
            <pc:docMk/>
            <pc:sldMk cId="1638170587" sldId="1008"/>
            <ac:spMk id="187" creationId="{4E337E41-74E3-6CAC-2E7A-E87FB05BADB9}"/>
          </ac:spMkLst>
        </pc:spChg>
        <pc:spChg chg="add del mod topLvl">
          <ac:chgData name="rajuahmed1162021@gmail.com" userId="30f68a9591dbc57c" providerId="LiveId" clId="{05F80F45-6380-4418-9404-4D6419EBE93E}" dt="2024-05-18T08:52:29.012" v="4636" actId="478"/>
          <ac:spMkLst>
            <pc:docMk/>
            <pc:sldMk cId="1638170587" sldId="1008"/>
            <ac:spMk id="188" creationId="{1C9B9125-0ABC-CDEC-0ACA-9E9443D17DB3}"/>
          </ac:spMkLst>
        </pc:spChg>
        <pc:spChg chg="add del mod topLvl">
          <ac:chgData name="rajuahmed1162021@gmail.com" userId="30f68a9591dbc57c" providerId="LiveId" clId="{05F80F45-6380-4418-9404-4D6419EBE93E}" dt="2024-05-18T09:04:17.925" v="4865" actId="478"/>
          <ac:spMkLst>
            <pc:docMk/>
            <pc:sldMk cId="1638170587" sldId="1008"/>
            <ac:spMk id="191" creationId="{9E16A428-3E9B-A6ED-2FBE-982F9B0A4837}"/>
          </ac:spMkLst>
        </pc:spChg>
        <pc:spChg chg="add del mod topLvl">
          <ac:chgData name="rajuahmed1162021@gmail.com" userId="30f68a9591dbc57c" providerId="LiveId" clId="{05F80F45-6380-4418-9404-4D6419EBE93E}" dt="2024-05-18T09:04:17.925" v="4865" actId="478"/>
          <ac:spMkLst>
            <pc:docMk/>
            <pc:sldMk cId="1638170587" sldId="1008"/>
            <ac:spMk id="192" creationId="{485423DE-1DC0-9C44-7459-237C499CEEE8}"/>
          </ac:spMkLst>
        </pc:spChg>
        <pc:spChg chg="add del mod topLvl">
          <ac:chgData name="rajuahmed1162021@gmail.com" userId="30f68a9591dbc57c" providerId="LiveId" clId="{05F80F45-6380-4418-9404-4D6419EBE93E}" dt="2024-05-18T09:04:17.925" v="4865" actId="478"/>
          <ac:spMkLst>
            <pc:docMk/>
            <pc:sldMk cId="1638170587" sldId="1008"/>
            <ac:spMk id="193" creationId="{1C247A27-E8A5-62E4-E0BF-339112005DB3}"/>
          </ac:spMkLst>
        </pc:spChg>
        <pc:spChg chg="add del mod topLvl">
          <ac:chgData name="rajuahmed1162021@gmail.com" userId="30f68a9591dbc57c" providerId="LiveId" clId="{05F80F45-6380-4418-9404-4D6419EBE93E}" dt="2024-05-18T09:04:17.925" v="4865" actId="478"/>
          <ac:spMkLst>
            <pc:docMk/>
            <pc:sldMk cId="1638170587" sldId="1008"/>
            <ac:spMk id="194" creationId="{14789A4B-C487-C0AF-AF7D-867A11B02BE1}"/>
          </ac:spMkLst>
        </pc:spChg>
        <pc:spChg chg="add del mod">
          <ac:chgData name="rajuahmed1162021@gmail.com" userId="30f68a9591dbc57c" providerId="LiveId" clId="{05F80F45-6380-4418-9404-4D6419EBE93E}" dt="2024-05-18T08:58:52.740" v="4792" actId="478"/>
          <ac:spMkLst>
            <pc:docMk/>
            <pc:sldMk cId="1638170587" sldId="1008"/>
            <ac:spMk id="208" creationId="{03F07AC7-531F-87F5-E558-31670E4608FE}"/>
          </ac:spMkLst>
        </pc:spChg>
        <pc:spChg chg="add del mod">
          <ac:chgData name="rajuahmed1162021@gmail.com" userId="30f68a9591dbc57c" providerId="LiveId" clId="{05F80F45-6380-4418-9404-4D6419EBE93E}" dt="2024-05-18T09:26:06.364" v="5129" actId="478"/>
          <ac:spMkLst>
            <pc:docMk/>
            <pc:sldMk cId="1638170587" sldId="1008"/>
            <ac:spMk id="210" creationId="{62AE3E71-5B95-03BA-66AE-249988ED32D9}"/>
          </ac:spMkLst>
        </pc:spChg>
        <pc:spChg chg="add del mod">
          <ac:chgData name="rajuahmed1162021@gmail.com" userId="30f68a9591dbc57c" providerId="LiveId" clId="{05F80F45-6380-4418-9404-4D6419EBE93E}" dt="2024-05-18T09:00:18.068" v="4802" actId="478"/>
          <ac:spMkLst>
            <pc:docMk/>
            <pc:sldMk cId="1638170587" sldId="1008"/>
            <ac:spMk id="211" creationId="{4AD10257-59AB-2677-EA80-C687AB3741B1}"/>
          </ac:spMkLst>
        </pc:spChg>
        <pc:spChg chg="add del mod ord">
          <ac:chgData name="rajuahmed1162021@gmail.com" userId="30f68a9591dbc57c" providerId="LiveId" clId="{05F80F45-6380-4418-9404-4D6419EBE93E}" dt="2024-05-18T09:04:17.925" v="4865" actId="478"/>
          <ac:spMkLst>
            <pc:docMk/>
            <pc:sldMk cId="1638170587" sldId="1008"/>
            <ac:spMk id="212" creationId="{DC49D475-126B-BDC8-6FFF-8C177DB88D94}"/>
          </ac:spMkLst>
        </pc:spChg>
        <pc:spChg chg="add del mod ord">
          <ac:chgData name="rajuahmed1162021@gmail.com" userId="30f68a9591dbc57c" providerId="LiveId" clId="{05F80F45-6380-4418-9404-4D6419EBE93E}" dt="2024-05-18T09:04:17.925" v="4865" actId="478"/>
          <ac:spMkLst>
            <pc:docMk/>
            <pc:sldMk cId="1638170587" sldId="1008"/>
            <ac:spMk id="213" creationId="{462C0E1E-496A-A36C-1E3D-4F1E4070D918}"/>
          </ac:spMkLst>
        </pc:spChg>
        <pc:spChg chg="add del mod">
          <ac:chgData name="rajuahmed1162021@gmail.com" userId="30f68a9591dbc57c" providerId="LiveId" clId="{05F80F45-6380-4418-9404-4D6419EBE93E}" dt="2024-05-18T09:04:14.821" v="4864" actId="478"/>
          <ac:spMkLst>
            <pc:docMk/>
            <pc:sldMk cId="1638170587" sldId="1008"/>
            <ac:spMk id="214" creationId="{324F94EB-0A7E-3505-C26F-28E2CFD9F291}"/>
          </ac:spMkLst>
        </pc:spChg>
        <pc:spChg chg="add del mod topLvl">
          <ac:chgData name="rajuahmed1162021@gmail.com" userId="30f68a9591dbc57c" providerId="LiveId" clId="{05F80F45-6380-4418-9404-4D6419EBE93E}" dt="2024-05-18T09:26:06.364" v="5129" actId="478"/>
          <ac:spMkLst>
            <pc:docMk/>
            <pc:sldMk cId="1638170587" sldId="1008"/>
            <ac:spMk id="220" creationId="{DD689E4D-3CCF-42E4-E64A-49A50382AC5E}"/>
          </ac:spMkLst>
        </pc:spChg>
        <pc:spChg chg="add del mod topLvl">
          <ac:chgData name="rajuahmed1162021@gmail.com" userId="30f68a9591dbc57c" providerId="LiveId" clId="{05F80F45-6380-4418-9404-4D6419EBE93E}" dt="2024-05-18T09:26:06.364" v="5129" actId="478"/>
          <ac:spMkLst>
            <pc:docMk/>
            <pc:sldMk cId="1638170587" sldId="1008"/>
            <ac:spMk id="221" creationId="{52C776EE-DFB4-0A0E-9E88-BE044240A7C3}"/>
          </ac:spMkLst>
        </pc:spChg>
        <pc:spChg chg="add del mod topLvl">
          <ac:chgData name="rajuahmed1162021@gmail.com" userId="30f68a9591dbc57c" providerId="LiveId" clId="{05F80F45-6380-4418-9404-4D6419EBE93E}" dt="2024-05-18T09:26:06.364" v="5129" actId="478"/>
          <ac:spMkLst>
            <pc:docMk/>
            <pc:sldMk cId="1638170587" sldId="1008"/>
            <ac:spMk id="222" creationId="{01FE59A2-110C-F956-6393-A132894BACE4}"/>
          </ac:spMkLst>
        </pc:spChg>
        <pc:spChg chg="add del mod topLvl">
          <ac:chgData name="rajuahmed1162021@gmail.com" userId="30f68a9591dbc57c" providerId="LiveId" clId="{05F80F45-6380-4418-9404-4D6419EBE93E}" dt="2024-05-18T09:20:40.661" v="5040" actId="478"/>
          <ac:spMkLst>
            <pc:docMk/>
            <pc:sldMk cId="1638170587" sldId="1008"/>
            <ac:spMk id="223" creationId="{C5602907-4052-52BA-0D98-147845C881E8}"/>
          </ac:spMkLst>
        </pc:spChg>
        <pc:spChg chg="add del mod topLvl">
          <ac:chgData name="rajuahmed1162021@gmail.com" userId="30f68a9591dbc57c" providerId="LiveId" clId="{05F80F45-6380-4418-9404-4D6419EBE93E}" dt="2024-05-18T09:26:06.364" v="5129" actId="478"/>
          <ac:spMkLst>
            <pc:docMk/>
            <pc:sldMk cId="1638170587" sldId="1008"/>
            <ac:spMk id="226" creationId="{2D1DA6CB-1651-AE4D-28AB-D18E427C3C6C}"/>
          </ac:spMkLst>
        </pc:spChg>
        <pc:spChg chg="add del mod topLvl">
          <ac:chgData name="rajuahmed1162021@gmail.com" userId="30f68a9591dbc57c" providerId="LiveId" clId="{05F80F45-6380-4418-9404-4D6419EBE93E}" dt="2024-05-18T09:26:06.364" v="5129" actId="478"/>
          <ac:spMkLst>
            <pc:docMk/>
            <pc:sldMk cId="1638170587" sldId="1008"/>
            <ac:spMk id="227" creationId="{F716AAE9-C277-8376-1258-D73EEE24975E}"/>
          </ac:spMkLst>
        </pc:spChg>
        <pc:spChg chg="mod">
          <ac:chgData name="rajuahmed1162021@gmail.com" userId="30f68a9591dbc57c" providerId="LiveId" clId="{05F80F45-6380-4418-9404-4D6419EBE93E}" dt="2024-05-18T09:08:02.601" v="4926" actId="165"/>
          <ac:spMkLst>
            <pc:docMk/>
            <pc:sldMk cId="1638170587" sldId="1008"/>
            <ac:spMk id="229" creationId="{EDB0EBCA-89B9-025E-B7A9-D964F70AE63F}"/>
          </ac:spMkLst>
        </pc:spChg>
        <pc:spChg chg="mod">
          <ac:chgData name="rajuahmed1162021@gmail.com" userId="30f68a9591dbc57c" providerId="LiveId" clId="{05F80F45-6380-4418-9404-4D6419EBE93E}" dt="2024-05-18T09:08:02.601" v="4926" actId="165"/>
          <ac:spMkLst>
            <pc:docMk/>
            <pc:sldMk cId="1638170587" sldId="1008"/>
            <ac:spMk id="230" creationId="{FF0DE7AB-AE1B-E5DA-49CB-FF44053B48D1}"/>
          </ac:spMkLst>
        </pc:spChg>
        <pc:spChg chg="add del mod topLvl">
          <ac:chgData name="rajuahmed1162021@gmail.com" userId="30f68a9591dbc57c" providerId="LiveId" clId="{05F80F45-6380-4418-9404-4D6419EBE93E}" dt="2024-05-18T09:26:06.364" v="5129" actId="478"/>
          <ac:spMkLst>
            <pc:docMk/>
            <pc:sldMk cId="1638170587" sldId="1008"/>
            <ac:spMk id="231" creationId="{376B6EBE-23AF-ABCC-8725-653CAAE234FC}"/>
          </ac:spMkLst>
        </pc:spChg>
        <pc:spChg chg="mod">
          <ac:chgData name="rajuahmed1162021@gmail.com" userId="30f68a9591dbc57c" providerId="LiveId" clId="{05F80F45-6380-4418-9404-4D6419EBE93E}" dt="2024-05-18T09:08:02.601" v="4926" actId="165"/>
          <ac:spMkLst>
            <pc:docMk/>
            <pc:sldMk cId="1638170587" sldId="1008"/>
            <ac:spMk id="233" creationId="{68F61100-5F06-81A1-DA6E-C26DF428002C}"/>
          </ac:spMkLst>
        </pc:spChg>
        <pc:spChg chg="mod">
          <ac:chgData name="rajuahmed1162021@gmail.com" userId="30f68a9591dbc57c" providerId="LiveId" clId="{05F80F45-6380-4418-9404-4D6419EBE93E}" dt="2024-05-18T09:08:02.601" v="4926" actId="165"/>
          <ac:spMkLst>
            <pc:docMk/>
            <pc:sldMk cId="1638170587" sldId="1008"/>
            <ac:spMk id="234" creationId="{9476951A-748F-C284-74AA-A75F9DEC42C0}"/>
          </ac:spMkLst>
        </pc:spChg>
        <pc:spChg chg="add del mod topLvl">
          <ac:chgData name="rajuahmed1162021@gmail.com" userId="30f68a9591dbc57c" providerId="LiveId" clId="{05F80F45-6380-4418-9404-4D6419EBE93E}" dt="2024-05-18T09:26:06.364" v="5129" actId="478"/>
          <ac:spMkLst>
            <pc:docMk/>
            <pc:sldMk cId="1638170587" sldId="1008"/>
            <ac:spMk id="235" creationId="{F4E97F42-B37F-F059-AE20-C2DEA47AFC78}"/>
          </ac:spMkLst>
        </pc:spChg>
        <pc:spChg chg="add del mod topLvl">
          <ac:chgData name="rajuahmed1162021@gmail.com" userId="30f68a9591dbc57c" providerId="LiveId" clId="{05F80F45-6380-4418-9404-4D6419EBE93E}" dt="2024-05-18T09:26:06.364" v="5129" actId="478"/>
          <ac:spMkLst>
            <pc:docMk/>
            <pc:sldMk cId="1638170587" sldId="1008"/>
            <ac:spMk id="236" creationId="{303D0482-4170-3E1E-DEB5-DB1731A5EA63}"/>
          </ac:spMkLst>
        </pc:spChg>
        <pc:spChg chg="mod">
          <ac:chgData name="rajuahmed1162021@gmail.com" userId="30f68a9591dbc57c" providerId="LiveId" clId="{05F80F45-6380-4418-9404-4D6419EBE93E}" dt="2024-05-18T09:08:02.601" v="4926" actId="165"/>
          <ac:spMkLst>
            <pc:docMk/>
            <pc:sldMk cId="1638170587" sldId="1008"/>
            <ac:spMk id="238" creationId="{8F572893-01F4-C667-1151-EE41A4C6F11C}"/>
          </ac:spMkLst>
        </pc:spChg>
        <pc:spChg chg="mod">
          <ac:chgData name="rajuahmed1162021@gmail.com" userId="30f68a9591dbc57c" providerId="LiveId" clId="{05F80F45-6380-4418-9404-4D6419EBE93E}" dt="2024-05-18T09:08:02.601" v="4926" actId="165"/>
          <ac:spMkLst>
            <pc:docMk/>
            <pc:sldMk cId="1638170587" sldId="1008"/>
            <ac:spMk id="239" creationId="{0314E8D8-ADF8-E8A8-7CD9-90A17A230B9C}"/>
          </ac:spMkLst>
        </pc:spChg>
        <pc:spChg chg="add del mod topLvl">
          <ac:chgData name="rajuahmed1162021@gmail.com" userId="30f68a9591dbc57c" providerId="LiveId" clId="{05F80F45-6380-4418-9404-4D6419EBE93E}" dt="2024-05-18T09:26:06.364" v="5129" actId="478"/>
          <ac:spMkLst>
            <pc:docMk/>
            <pc:sldMk cId="1638170587" sldId="1008"/>
            <ac:spMk id="240" creationId="{8D71FF61-7B4C-AE71-FCE8-C434755BD7EE}"/>
          </ac:spMkLst>
        </pc:spChg>
        <pc:spChg chg="add del mod">
          <ac:chgData name="rajuahmed1162021@gmail.com" userId="30f68a9591dbc57c" providerId="LiveId" clId="{05F80F45-6380-4418-9404-4D6419EBE93E}" dt="2024-05-18T09:10:07.173" v="4949" actId="478"/>
          <ac:spMkLst>
            <pc:docMk/>
            <pc:sldMk cId="1638170587" sldId="1008"/>
            <ac:spMk id="245" creationId="{122FC702-05D7-88CA-4B1C-C84B348F0F8E}"/>
          </ac:spMkLst>
        </pc:spChg>
        <pc:spChg chg="add del mod">
          <ac:chgData name="rajuahmed1162021@gmail.com" userId="30f68a9591dbc57c" providerId="LiveId" clId="{05F80F45-6380-4418-9404-4D6419EBE93E}" dt="2024-05-18T09:10:07.173" v="4949" actId="478"/>
          <ac:spMkLst>
            <pc:docMk/>
            <pc:sldMk cId="1638170587" sldId="1008"/>
            <ac:spMk id="246" creationId="{AF6E4D35-AC85-78F8-D74D-11221E0E2B90}"/>
          </ac:spMkLst>
        </pc:spChg>
        <pc:spChg chg="add del mod">
          <ac:chgData name="rajuahmed1162021@gmail.com" userId="30f68a9591dbc57c" providerId="LiveId" clId="{05F80F45-6380-4418-9404-4D6419EBE93E}" dt="2024-05-18T09:10:07.173" v="4949" actId="478"/>
          <ac:spMkLst>
            <pc:docMk/>
            <pc:sldMk cId="1638170587" sldId="1008"/>
            <ac:spMk id="247" creationId="{07370BCA-6781-268A-7F54-BE7EC3D88635}"/>
          </ac:spMkLst>
        </pc:spChg>
        <pc:spChg chg="add del mod">
          <ac:chgData name="rajuahmed1162021@gmail.com" userId="30f68a9591dbc57c" providerId="LiveId" clId="{05F80F45-6380-4418-9404-4D6419EBE93E}" dt="2024-05-18T09:09:35.958" v="4944" actId="478"/>
          <ac:spMkLst>
            <pc:docMk/>
            <pc:sldMk cId="1638170587" sldId="1008"/>
            <ac:spMk id="248" creationId="{78016CDB-3C02-6E62-7665-5D956A42A626}"/>
          </ac:spMkLst>
        </pc:spChg>
        <pc:spChg chg="add del mod">
          <ac:chgData name="rajuahmed1162021@gmail.com" userId="30f68a9591dbc57c" providerId="LiveId" clId="{05F80F45-6380-4418-9404-4D6419EBE93E}" dt="2024-05-18T09:10:07.173" v="4949" actId="478"/>
          <ac:spMkLst>
            <pc:docMk/>
            <pc:sldMk cId="1638170587" sldId="1008"/>
            <ac:spMk id="249" creationId="{E96F6C21-9CE8-A9CD-FDFD-56D70B8903B0}"/>
          </ac:spMkLst>
        </pc:spChg>
        <pc:spChg chg="add mod">
          <ac:chgData name="rajuahmed1162021@gmail.com" userId="30f68a9591dbc57c" providerId="LiveId" clId="{05F80F45-6380-4418-9404-4D6419EBE93E}" dt="2024-05-18T09:11:19.300" v="4963" actId="164"/>
          <ac:spMkLst>
            <pc:docMk/>
            <pc:sldMk cId="1638170587" sldId="1008"/>
            <ac:spMk id="250" creationId="{B61E1A23-EA39-01FC-202D-C0F67746ECB5}"/>
          </ac:spMkLst>
        </pc:spChg>
        <pc:spChg chg="add del mod">
          <ac:chgData name="rajuahmed1162021@gmail.com" userId="30f68a9591dbc57c" providerId="LiveId" clId="{05F80F45-6380-4418-9404-4D6419EBE93E}" dt="2024-05-18T09:10:28.628" v="4953" actId="478"/>
          <ac:spMkLst>
            <pc:docMk/>
            <pc:sldMk cId="1638170587" sldId="1008"/>
            <ac:spMk id="251" creationId="{62FDA668-CB05-5B69-E89A-A784B0DB136F}"/>
          </ac:spMkLst>
        </pc:spChg>
        <pc:spChg chg="add mod">
          <ac:chgData name="rajuahmed1162021@gmail.com" userId="30f68a9591dbc57c" providerId="LiveId" clId="{05F80F45-6380-4418-9404-4D6419EBE93E}" dt="2024-05-18T09:11:19.300" v="4963" actId="164"/>
          <ac:spMkLst>
            <pc:docMk/>
            <pc:sldMk cId="1638170587" sldId="1008"/>
            <ac:spMk id="252" creationId="{047F5F49-97BC-232D-A61E-5DDD0601ADAF}"/>
          </ac:spMkLst>
        </pc:spChg>
        <pc:spChg chg="add del mod">
          <ac:chgData name="rajuahmed1162021@gmail.com" userId="30f68a9591dbc57c" providerId="LiveId" clId="{05F80F45-6380-4418-9404-4D6419EBE93E}" dt="2024-05-18T09:11:13.959" v="4961" actId="478"/>
          <ac:spMkLst>
            <pc:docMk/>
            <pc:sldMk cId="1638170587" sldId="1008"/>
            <ac:spMk id="253" creationId="{F75407BC-54FC-AD13-D115-471A368BDBA4}"/>
          </ac:spMkLst>
        </pc:spChg>
        <pc:spChg chg="mod">
          <ac:chgData name="rajuahmed1162021@gmail.com" userId="30f68a9591dbc57c" providerId="LiveId" clId="{05F80F45-6380-4418-9404-4D6419EBE93E}" dt="2024-05-18T09:11:21.286" v="4964" actId="571"/>
          <ac:spMkLst>
            <pc:docMk/>
            <pc:sldMk cId="1638170587" sldId="1008"/>
            <ac:spMk id="256" creationId="{96E954D2-7452-B27F-8F01-D3E1184AD964}"/>
          </ac:spMkLst>
        </pc:spChg>
        <pc:spChg chg="mod">
          <ac:chgData name="rajuahmed1162021@gmail.com" userId="30f68a9591dbc57c" providerId="LiveId" clId="{05F80F45-6380-4418-9404-4D6419EBE93E}" dt="2024-05-18T09:11:21.286" v="4964" actId="571"/>
          <ac:spMkLst>
            <pc:docMk/>
            <pc:sldMk cId="1638170587" sldId="1008"/>
            <ac:spMk id="257" creationId="{B26D48B4-26C2-FBD6-E7A2-C713F192CD5E}"/>
          </ac:spMkLst>
        </pc:spChg>
        <pc:spChg chg="add del mod topLvl">
          <ac:chgData name="rajuahmed1162021@gmail.com" userId="30f68a9591dbc57c" providerId="LiveId" clId="{05F80F45-6380-4418-9404-4D6419EBE93E}" dt="2024-05-18T09:26:06.364" v="5129" actId="478"/>
          <ac:spMkLst>
            <pc:docMk/>
            <pc:sldMk cId="1638170587" sldId="1008"/>
            <ac:spMk id="258" creationId="{83BEF270-63D0-EB50-762B-CA0D0636732C}"/>
          </ac:spMkLst>
        </pc:spChg>
        <pc:spChg chg="add del mod topLvl">
          <ac:chgData name="rajuahmed1162021@gmail.com" userId="30f68a9591dbc57c" providerId="LiveId" clId="{05F80F45-6380-4418-9404-4D6419EBE93E}" dt="2024-05-18T09:21:19.199" v="5041" actId="21"/>
          <ac:spMkLst>
            <pc:docMk/>
            <pc:sldMk cId="1638170587" sldId="1008"/>
            <ac:spMk id="259" creationId="{E16FCFCF-B2FD-56BE-59E2-323B9B012EE5}"/>
          </ac:spMkLst>
        </pc:spChg>
        <pc:spChg chg="add del mod">
          <ac:chgData name="rajuahmed1162021@gmail.com" userId="30f68a9591dbc57c" providerId="LiveId" clId="{05F80F45-6380-4418-9404-4D6419EBE93E}" dt="2024-05-18T09:17:09.846" v="5006" actId="478"/>
          <ac:spMkLst>
            <pc:docMk/>
            <pc:sldMk cId="1638170587" sldId="1008"/>
            <ac:spMk id="261" creationId="{8BA98BA5-6CB3-EBB2-9003-BF7B974AA2BE}"/>
          </ac:spMkLst>
        </pc:spChg>
        <pc:spChg chg="add del mod">
          <ac:chgData name="rajuahmed1162021@gmail.com" userId="30f68a9591dbc57c" providerId="LiveId" clId="{05F80F45-6380-4418-9404-4D6419EBE93E}" dt="2024-05-18T09:26:06.364" v="5129" actId="478"/>
          <ac:spMkLst>
            <pc:docMk/>
            <pc:sldMk cId="1638170587" sldId="1008"/>
            <ac:spMk id="262" creationId="{164705A4-F73E-5251-1576-0C8CAB6B2287}"/>
          </ac:spMkLst>
        </pc:spChg>
        <pc:spChg chg="add del mod topLvl">
          <ac:chgData name="rajuahmed1162021@gmail.com" userId="30f68a9591dbc57c" providerId="LiveId" clId="{05F80F45-6380-4418-9404-4D6419EBE93E}" dt="2024-05-18T09:26:06.364" v="5129" actId="478"/>
          <ac:spMkLst>
            <pc:docMk/>
            <pc:sldMk cId="1638170587" sldId="1008"/>
            <ac:spMk id="264" creationId="{87F0275E-D823-1265-48BF-851D719EDF18}"/>
          </ac:spMkLst>
        </pc:spChg>
        <pc:spChg chg="add del mod ord">
          <ac:chgData name="rajuahmed1162021@gmail.com" userId="30f68a9591dbc57c" providerId="LiveId" clId="{05F80F45-6380-4418-9404-4D6419EBE93E}" dt="2024-05-18T09:26:06.364" v="5129" actId="478"/>
          <ac:spMkLst>
            <pc:docMk/>
            <pc:sldMk cId="1638170587" sldId="1008"/>
            <ac:spMk id="267" creationId="{275B2B9E-BC2B-4E05-EC76-D3DDC8EFEAAA}"/>
          </ac:spMkLst>
        </pc:spChg>
        <pc:spChg chg="add del mod ord">
          <ac:chgData name="rajuahmed1162021@gmail.com" userId="30f68a9591dbc57c" providerId="LiveId" clId="{05F80F45-6380-4418-9404-4D6419EBE93E}" dt="2024-05-18T09:26:06.364" v="5129" actId="478"/>
          <ac:spMkLst>
            <pc:docMk/>
            <pc:sldMk cId="1638170587" sldId="1008"/>
            <ac:spMk id="268" creationId="{F26F1562-EFB7-F0CE-FEBD-BFD18AA7E02D}"/>
          </ac:spMkLst>
        </pc:spChg>
        <pc:spChg chg="add del mod">
          <ac:chgData name="rajuahmed1162021@gmail.com" userId="30f68a9591dbc57c" providerId="LiveId" clId="{05F80F45-6380-4418-9404-4D6419EBE93E}" dt="2024-05-18T09:25:59.819" v="5128" actId="478"/>
          <ac:spMkLst>
            <pc:docMk/>
            <pc:sldMk cId="1638170587" sldId="1008"/>
            <ac:spMk id="273" creationId="{142D6DAE-173E-119F-FB29-8CBB400B580F}"/>
          </ac:spMkLst>
        </pc:spChg>
        <pc:spChg chg="add del mod topLvl">
          <ac:chgData name="rajuahmed1162021@gmail.com" userId="30f68a9591dbc57c" providerId="LiveId" clId="{05F80F45-6380-4418-9404-4D6419EBE93E}" dt="2024-05-20T04:15:33.456" v="12236" actId="21"/>
          <ac:spMkLst>
            <pc:docMk/>
            <pc:sldMk cId="1638170587" sldId="1008"/>
            <ac:spMk id="274" creationId="{9D18537B-D73F-6074-71C1-09D106C87041}"/>
          </ac:spMkLst>
        </pc:spChg>
        <pc:spChg chg="add del mod topLvl">
          <ac:chgData name="rajuahmed1162021@gmail.com" userId="30f68a9591dbc57c" providerId="LiveId" clId="{05F80F45-6380-4418-9404-4D6419EBE93E}" dt="2024-05-20T04:15:33.456" v="12236" actId="21"/>
          <ac:spMkLst>
            <pc:docMk/>
            <pc:sldMk cId="1638170587" sldId="1008"/>
            <ac:spMk id="275" creationId="{73985F15-61BD-6B82-63A2-A820229066C5}"/>
          </ac:spMkLst>
        </pc:spChg>
        <pc:spChg chg="add del mod topLvl">
          <ac:chgData name="rajuahmed1162021@gmail.com" userId="30f68a9591dbc57c" providerId="LiveId" clId="{05F80F45-6380-4418-9404-4D6419EBE93E}" dt="2024-05-20T04:15:33.456" v="12236" actId="21"/>
          <ac:spMkLst>
            <pc:docMk/>
            <pc:sldMk cId="1638170587" sldId="1008"/>
            <ac:spMk id="276" creationId="{928AF45C-6124-107F-BCB2-9DDC322D6F97}"/>
          </ac:spMkLst>
        </pc:spChg>
        <pc:spChg chg="add del mod topLvl">
          <ac:chgData name="rajuahmed1162021@gmail.com" userId="30f68a9591dbc57c" providerId="LiveId" clId="{05F80F45-6380-4418-9404-4D6419EBE93E}" dt="2024-05-20T04:15:33.456" v="12236" actId="21"/>
          <ac:spMkLst>
            <pc:docMk/>
            <pc:sldMk cId="1638170587" sldId="1008"/>
            <ac:spMk id="277" creationId="{0E7E1E94-FA25-E47E-B01C-1D011000CE1D}"/>
          </ac:spMkLst>
        </pc:spChg>
        <pc:spChg chg="add del mod">
          <ac:chgData name="rajuahmed1162021@gmail.com" userId="30f68a9591dbc57c" providerId="LiveId" clId="{05F80F45-6380-4418-9404-4D6419EBE93E}" dt="2024-05-18T09:27:20.888" v="5145" actId="478"/>
          <ac:spMkLst>
            <pc:docMk/>
            <pc:sldMk cId="1638170587" sldId="1008"/>
            <ac:spMk id="283" creationId="{985A521B-6025-9F64-82B7-CCE3746776B2}"/>
          </ac:spMkLst>
        </pc:spChg>
        <pc:spChg chg="add mod topLvl">
          <ac:chgData name="rajuahmed1162021@gmail.com" userId="30f68a9591dbc57c" providerId="LiveId" clId="{05F80F45-6380-4418-9404-4D6419EBE93E}" dt="2024-05-20T04:22:38.283" v="12285" actId="207"/>
          <ac:spMkLst>
            <pc:docMk/>
            <pc:sldMk cId="1638170587" sldId="1008"/>
            <ac:spMk id="285" creationId="{037A834A-4AB0-1668-BA0E-6F8B4AEFF3B2}"/>
          </ac:spMkLst>
        </pc:spChg>
        <pc:spChg chg="add mod topLvl">
          <ac:chgData name="rajuahmed1162021@gmail.com" userId="30f68a9591dbc57c" providerId="LiveId" clId="{05F80F45-6380-4418-9404-4D6419EBE93E}" dt="2024-05-18T09:37:47.433" v="5474" actId="1036"/>
          <ac:spMkLst>
            <pc:docMk/>
            <pc:sldMk cId="1638170587" sldId="1008"/>
            <ac:spMk id="286" creationId="{7AAD328F-B359-2AF2-3041-82034777BA26}"/>
          </ac:spMkLst>
        </pc:spChg>
        <pc:spChg chg="add mod ord topLvl">
          <ac:chgData name="rajuahmed1162021@gmail.com" userId="30f68a9591dbc57c" providerId="LiveId" clId="{05F80F45-6380-4418-9404-4D6419EBE93E}" dt="2024-05-20T04:23:10.068" v="12286" actId="207"/>
          <ac:spMkLst>
            <pc:docMk/>
            <pc:sldMk cId="1638170587" sldId="1008"/>
            <ac:spMk id="287" creationId="{130630E1-22E2-81BE-5D5E-77A48D2C8D39}"/>
          </ac:spMkLst>
        </pc:spChg>
        <pc:spChg chg="add mod">
          <ac:chgData name="rajuahmed1162021@gmail.com" userId="30f68a9591dbc57c" providerId="LiveId" clId="{05F80F45-6380-4418-9404-4D6419EBE93E}" dt="2024-05-18T09:28:29.066" v="5148" actId="164"/>
          <ac:spMkLst>
            <pc:docMk/>
            <pc:sldMk cId="1638170587" sldId="1008"/>
            <ac:spMk id="288" creationId="{60BBF48D-F5EB-6863-C228-5A0943476774}"/>
          </ac:spMkLst>
        </pc:spChg>
        <pc:spChg chg="add mod">
          <ac:chgData name="rajuahmed1162021@gmail.com" userId="30f68a9591dbc57c" providerId="LiveId" clId="{05F80F45-6380-4418-9404-4D6419EBE93E}" dt="2024-05-18T09:28:29.066" v="5148" actId="164"/>
          <ac:spMkLst>
            <pc:docMk/>
            <pc:sldMk cId="1638170587" sldId="1008"/>
            <ac:spMk id="289" creationId="{7CAE30AC-25DA-9402-BE7C-DBF15DA229DF}"/>
          </ac:spMkLst>
        </pc:spChg>
        <pc:spChg chg="add mod">
          <ac:chgData name="rajuahmed1162021@gmail.com" userId="30f68a9591dbc57c" providerId="LiveId" clId="{05F80F45-6380-4418-9404-4D6419EBE93E}" dt="2024-05-18T09:28:29.066" v="5148" actId="164"/>
          <ac:spMkLst>
            <pc:docMk/>
            <pc:sldMk cId="1638170587" sldId="1008"/>
            <ac:spMk id="290" creationId="{B26B4613-80B9-A29B-A5BB-D48F43B06D88}"/>
          </ac:spMkLst>
        </pc:spChg>
        <pc:spChg chg="add mod ord topLvl">
          <ac:chgData name="rajuahmed1162021@gmail.com" userId="30f68a9591dbc57c" providerId="LiveId" clId="{05F80F45-6380-4418-9404-4D6419EBE93E}" dt="2024-05-20T04:23:10.068" v="12286" actId="207"/>
          <ac:spMkLst>
            <pc:docMk/>
            <pc:sldMk cId="1638170587" sldId="1008"/>
            <ac:spMk id="291" creationId="{00A6E820-92BA-3FD8-A558-60D09A9FFA3C}"/>
          </ac:spMkLst>
        </pc:spChg>
        <pc:spChg chg="add mod topLvl">
          <ac:chgData name="rajuahmed1162021@gmail.com" userId="30f68a9591dbc57c" providerId="LiveId" clId="{05F80F45-6380-4418-9404-4D6419EBE93E}" dt="2024-05-20T04:22:13.627" v="12282" actId="207"/>
          <ac:spMkLst>
            <pc:docMk/>
            <pc:sldMk cId="1638170587" sldId="1008"/>
            <ac:spMk id="292" creationId="{11277017-4E7D-FACA-5A75-84B115EA8F18}"/>
          </ac:spMkLst>
        </pc:spChg>
        <pc:spChg chg="add mod topLvl">
          <ac:chgData name="rajuahmed1162021@gmail.com" userId="30f68a9591dbc57c" providerId="LiveId" clId="{05F80F45-6380-4418-9404-4D6419EBE93E}" dt="2024-05-18T09:37:47.433" v="5474" actId="1036"/>
          <ac:spMkLst>
            <pc:docMk/>
            <pc:sldMk cId="1638170587" sldId="1008"/>
            <ac:spMk id="293" creationId="{047C0038-C58D-1427-16B2-B69666A971B4}"/>
          </ac:spMkLst>
        </pc:spChg>
        <pc:spChg chg="add mod ord topLvl">
          <ac:chgData name="rajuahmed1162021@gmail.com" userId="30f68a9591dbc57c" providerId="LiveId" clId="{05F80F45-6380-4418-9404-4D6419EBE93E}" dt="2024-05-20T04:23:17.689" v="12287" actId="207"/>
          <ac:spMkLst>
            <pc:docMk/>
            <pc:sldMk cId="1638170587" sldId="1008"/>
            <ac:spMk id="294" creationId="{7833A6D0-8893-689E-23A0-F84B11256DA5}"/>
          </ac:spMkLst>
        </pc:spChg>
        <pc:spChg chg="add mod topLvl">
          <ac:chgData name="rajuahmed1162021@gmail.com" userId="30f68a9591dbc57c" providerId="LiveId" clId="{05F80F45-6380-4418-9404-4D6419EBE93E}" dt="2024-05-20T04:22:27.257" v="12284" actId="207"/>
          <ac:spMkLst>
            <pc:docMk/>
            <pc:sldMk cId="1638170587" sldId="1008"/>
            <ac:spMk id="295" creationId="{5BB73D84-90F0-0F73-0A3E-810E3CF7246A}"/>
          </ac:spMkLst>
        </pc:spChg>
        <pc:spChg chg="add mod topLvl">
          <ac:chgData name="rajuahmed1162021@gmail.com" userId="30f68a9591dbc57c" providerId="LiveId" clId="{05F80F45-6380-4418-9404-4D6419EBE93E}" dt="2024-05-18T09:37:47.433" v="5474" actId="1036"/>
          <ac:spMkLst>
            <pc:docMk/>
            <pc:sldMk cId="1638170587" sldId="1008"/>
            <ac:spMk id="296" creationId="{488B99A9-AE11-2355-4DE6-FA40FD5FB49E}"/>
          </ac:spMkLst>
        </pc:spChg>
        <pc:spChg chg="add mod ord topLvl">
          <ac:chgData name="rajuahmed1162021@gmail.com" userId="30f68a9591dbc57c" providerId="LiveId" clId="{05F80F45-6380-4418-9404-4D6419EBE93E}" dt="2024-05-20T04:23:10.068" v="12286" actId="207"/>
          <ac:spMkLst>
            <pc:docMk/>
            <pc:sldMk cId="1638170587" sldId="1008"/>
            <ac:spMk id="297" creationId="{67160AA3-883B-76A4-F600-DAA91EF3D30D}"/>
          </ac:spMkLst>
        </pc:spChg>
        <pc:spChg chg="add mod topLvl">
          <ac:chgData name="rajuahmed1162021@gmail.com" userId="30f68a9591dbc57c" providerId="LiveId" clId="{05F80F45-6380-4418-9404-4D6419EBE93E}" dt="2024-05-20T04:22:19.819" v="12283" actId="207"/>
          <ac:spMkLst>
            <pc:docMk/>
            <pc:sldMk cId="1638170587" sldId="1008"/>
            <ac:spMk id="298" creationId="{E7BBBDE3-22CE-70B4-38C7-4E9B8229CD1D}"/>
          </ac:spMkLst>
        </pc:spChg>
        <pc:spChg chg="add mod topLvl">
          <ac:chgData name="rajuahmed1162021@gmail.com" userId="30f68a9591dbc57c" providerId="LiveId" clId="{05F80F45-6380-4418-9404-4D6419EBE93E}" dt="2024-05-18T09:37:47.433" v="5474" actId="1036"/>
          <ac:spMkLst>
            <pc:docMk/>
            <pc:sldMk cId="1638170587" sldId="1008"/>
            <ac:spMk id="299" creationId="{2A2430B4-A3F6-3DE9-519D-99DCA6B39141}"/>
          </ac:spMkLst>
        </pc:spChg>
        <pc:spChg chg="add mod">
          <ac:chgData name="rajuahmed1162021@gmail.com" userId="30f68a9591dbc57c" providerId="LiveId" clId="{05F80F45-6380-4418-9404-4D6419EBE93E}" dt="2024-05-20T04:21:52.377" v="12279" actId="207"/>
          <ac:spMkLst>
            <pc:docMk/>
            <pc:sldMk cId="1638170587" sldId="1008"/>
            <ac:spMk id="300" creationId="{B11A59B7-4410-5DF5-85C8-0F952205803A}"/>
          </ac:spMkLst>
        </pc:spChg>
        <pc:spChg chg="add del mod">
          <ac:chgData name="rajuahmed1162021@gmail.com" userId="30f68a9591dbc57c" providerId="LiveId" clId="{05F80F45-6380-4418-9404-4D6419EBE93E}" dt="2024-05-18T09:39:28.316" v="5505" actId="478"/>
          <ac:spMkLst>
            <pc:docMk/>
            <pc:sldMk cId="1638170587" sldId="1008"/>
            <ac:spMk id="301" creationId="{0EFD402C-BF1F-D02F-00BD-E1D2A88B41AE}"/>
          </ac:spMkLst>
        </pc:spChg>
        <pc:spChg chg="add mod">
          <ac:chgData name="rajuahmed1162021@gmail.com" userId="30f68a9591dbc57c" providerId="LiveId" clId="{05F80F45-6380-4418-9404-4D6419EBE93E}" dt="2024-05-20T04:22:03.434" v="12281" actId="207"/>
          <ac:spMkLst>
            <pc:docMk/>
            <pc:sldMk cId="1638170587" sldId="1008"/>
            <ac:spMk id="302" creationId="{8444B185-C1A6-57A5-3C86-C1E254D1A0A3}"/>
          </ac:spMkLst>
        </pc:spChg>
        <pc:spChg chg="add mod">
          <ac:chgData name="rajuahmed1162021@gmail.com" userId="30f68a9591dbc57c" providerId="LiveId" clId="{05F80F45-6380-4418-9404-4D6419EBE93E}" dt="2024-05-20T04:21:57.761" v="12280" actId="207"/>
          <ac:spMkLst>
            <pc:docMk/>
            <pc:sldMk cId="1638170587" sldId="1008"/>
            <ac:spMk id="303" creationId="{58949BAE-F49A-F03E-B909-11850230EA01}"/>
          </ac:spMkLst>
        </pc:spChg>
        <pc:spChg chg="add mod">
          <ac:chgData name="rajuahmed1162021@gmail.com" userId="30f68a9591dbc57c" providerId="LiveId" clId="{05F80F45-6380-4418-9404-4D6419EBE93E}" dt="2024-05-20T04:21:46.018" v="12278" actId="207"/>
          <ac:spMkLst>
            <pc:docMk/>
            <pc:sldMk cId="1638170587" sldId="1008"/>
            <ac:spMk id="304" creationId="{5E091034-214C-44A1-380D-47ADCF588453}"/>
          </ac:spMkLst>
        </pc:spChg>
        <pc:spChg chg="mod">
          <ac:chgData name="rajuahmed1162021@gmail.com" userId="30f68a9591dbc57c" providerId="LiveId" clId="{05F80F45-6380-4418-9404-4D6419EBE93E}" dt="2024-05-18T09:31:10.949" v="5200" actId="571"/>
          <ac:spMkLst>
            <pc:docMk/>
            <pc:sldMk cId="1638170587" sldId="1008"/>
            <ac:spMk id="319" creationId="{64094AE0-E5FA-3F5F-14F9-F7D350D4B838}"/>
          </ac:spMkLst>
        </pc:spChg>
        <pc:spChg chg="mod">
          <ac:chgData name="rajuahmed1162021@gmail.com" userId="30f68a9591dbc57c" providerId="LiveId" clId="{05F80F45-6380-4418-9404-4D6419EBE93E}" dt="2024-05-18T09:31:10.949" v="5200" actId="571"/>
          <ac:spMkLst>
            <pc:docMk/>
            <pc:sldMk cId="1638170587" sldId="1008"/>
            <ac:spMk id="320" creationId="{2519AE3A-369F-A041-E752-9B18D6E97253}"/>
          </ac:spMkLst>
        </pc:spChg>
        <pc:spChg chg="mod">
          <ac:chgData name="rajuahmed1162021@gmail.com" userId="30f68a9591dbc57c" providerId="LiveId" clId="{05F80F45-6380-4418-9404-4D6419EBE93E}" dt="2024-05-18T09:31:10.949" v="5200" actId="571"/>
          <ac:spMkLst>
            <pc:docMk/>
            <pc:sldMk cId="1638170587" sldId="1008"/>
            <ac:spMk id="321" creationId="{86A2FFB2-A095-168E-A372-3A61CD9565B7}"/>
          </ac:spMkLst>
        </pc:spChg>
        <pc:spChg chg="add mod">
          <ac:chgData name="rajuahmed1162021@gmail.com" userId="30f68a9591dbc57c" providerId="LiveId" clId="{05F80F45-6380-4418-9404-4D6419EBE93E}" dt="2024-05-20T04:21:07.994" v="12273" actId="207"/>
          <ac:spMkLst>
            <pc:docMk/>
            <pc:sldMk cId="1638170587" sldId="1008"/>
            <ac:spMk id="323" creationId="{EA8CDA11-9518-25B9-98B8-410388777C39}"/>
          </ac:spMkLst>
        </pc:spChg>
        <pc:spChg chg="add mod">
          <ac:chgData name="rajuahmed1162021@gmail.com" userId="30f68a9591dbc57c" providerId="LiveId" clId="{05F80F45-6380-4418-9404-4D6419EBE93E}" dt="2024-05-20T04:21:13.418" v="12274" actId="207"/>
          <ac:spMkLst>
            <pc:docMk/>
            <pc:sldMk cId="1638170587" sldId="1008"/>
            <ac:spMk id="324" creationId="{0451167C-A38A-4883-DFA0-B85ADD68FE85}"/>
          </ac:spMkLst>
        </pc:spChg>
        <pc:spChg chg="add mod">
          <ac:chgData name="rajuahmed1162021@gmail.com" userId="30f68a9591dbc57c" providerId="LiveId" clId="{05F80F45-6380-4418-9404-4D6419EBE93E}" dt="2024-05-20T04:21:32.266" v="12276" actId="207"/>
          <ac:spMkLst>
            <pc:docMk/>
            <pc:sldMk cId="1638170587" sldId="1008"/>
            <ac:spMk id="325" creationId="{2A0D612F-7D62-3B19-8BDF-29EC0E8E811F}"/>
          </ac:spMkLst>
        </pc:spChg>
        <pc:spChg chg="add mod">
          <ac:chgData name="rajuahmed1162021@gmail.com" userId="30f68a9591dbc57c" providerId="LiveId" clId="{05F80F45-6380-4418-9404-4D6419EBE93E}" dt="2024-05-20T04:21:38.818" v="12277" actId="207"/>
          <ac:spMkLst>
            <pc:docMk/>
            <pc:sldMk cId="1638170587" sldId="1008"/>
            <ac:spMk id="326" creationId="{44BAB6DB-C43D-6920-6946-BF569D49895F}"/>
          </ac:spMkLst>
        </pc:spChg>
        <pc:spChg chg="add mod">
          <ac:chgData name="rajuahmed1162021@gmail.com" userId="30f68a9591dbc57c" providerId="LiveId" clId="{05F80F45-6380-4418-9404-4D6419EBE93E}" dt="2024-05-20T09:29:30.695" v="14114" actId="1076"/>
          <ac:spMkLst>
            <pc:docMk/>
            <pc:sldMk cId="1638170587" sldId="1008"/>
            <ac:spMk id="327" creationId="{589AD443-2375-08C7-3AB4-9DBF8F54595F}"/>
          </ac:spMkLst>
        </pc:spChg>
        <pc:spChg chg="add del mod ord">
          <ac:chgData name="rajuahmed1162021@gmail.com" userId="30f68a9591dbc57c" providerId="LiveId" clId="{05F80F45-6380-4418-9404-4D6419EBE93E}" dt="2024-05-20T04:16:22.197" v="12250" actId="700"/>
          <ac:spMkLst>
            <pc:docMk/>
            <pc:sldMk cId="1638170587" sldId="1008"/>
            <ac:spMk id="328" creationId="{1A7312C1-BAA3-D5CC-E548-2382E2129643}"/>
          </ac:spMkLst>
        </pc:spChg>
        <pc:grpChg chg="add del mod">
          <ac:chgData name="rajuahmed1162021@gmail.com" userId="30f68a9591dbc57c" providerId="LiveId" clId="{05F80F45-6380-4418-9404-4D6419EBE93E}" dt="2024-05-20T04:12:23.555" v="12235" actId="165"/>
          <ac:grpSpMkLst>
            <pc:docMk/>
            <pc:sldMk cId="1638170587" sldId="1008"/>
            <ac:grpSpMk id="2" creationId="{FEE20906-E58D-B81F-74D7-5DC4921AB7D8}"/>
          </ac:grpSpMkLst>
        </pc:grpChg>
        <pc:grpChg chg="add del mod">
          <ac:chgData name="rajuahmed1162021@gmail.com" userId="30f68a9591dbc57c" providerId="LiveId" clId="{05F80F45-6380-4418-9404-4D6419EBE93E}" dt="2024-05-18T09:00:33.284" v="4818" actId="478"/>
          <ac:grpSpMkLst>
            <pc:docMk/>
            <pc:sldMk cId="1638170587" sldId="1008"/>
            <ac:grpSpMk id="3" creationId="{879FA098-769B-8DCB-96A1-C137CE5E0420}"/>
          </ac:grpSpMkLst>
        </pc:grpChg>
        <pc:grpChg chg="add del mod">
          <ac:chgData name="rajuahmed1162021@gmail.com" userId="30f68a9591dbc57c" providerId="LiveId" clId="{05F80F45-6380-4418-9404-4D6419EBE93E}" dt="2024-05-18T06:55:41.569" v="4217" actId="478"/>
          <ac:grpSpMkLst>
            <pc:docMk/>
            <pc:sldMk cId="1638170587" sldId="1008"/>
            <ac:grpSpMk id="8" creationId="{BE914554-6861-29B2-0AB2-8C5AEEFC460C}"/>
          </ac:grpSpMkLst>
        </pc:grpChg>
        <pc:grpChg chg="mod">
          <ac:chgData name="rajuahmed1162021@gmail.com" userId="30f68a9591dbc57c" providerId="LiveId" clId="{05F80F45-6380-4418-9404-4D6419EBE93E}" dt="2024-05-18T06:46:54.368" v="4008" actId="164"/>
          <ac:grpSpMkLst>
            <pc:docMk/>
            <pc:sldMk cId="1638170587" sldId="1008"/>
            <ac:grpSpMk id="28" creationId="{4A0FCAE9-3DDC-0173-F7F1-341064E340E2}"/>
          </ac:grpSpMkLst>
        </pc:grpChg>
        <pc:grpChg chg="add del mod">
          <ac:chgData name="rajuahmed1162021@gmail.com" userId="30f68a9591dbc57c" providerId="LiveId" clId="{05F80F45-6380-4418-9404-4D6419EBE93E}" dt="2024-05-18T08:55:20.676" v="4702" actId="165"/>
          <ac:grpSpMkLst>
            <pc:docMk/>
            <pc:sldMk cId="1638170587" sldId="1008"/>
            <ac:grpSpMk id="180" creationId="{ED783897-C689-282E-DCE5-EDDC7CC59382}"/>
          </ac:grpSpMkLst>
        </pc:grpChg>
        <pc:grpChg chg="add del mod">
          <ac:chgData name="rajuahmed1162021@gmail.com" userId="30f68a9591dbc57c" providerId="LiveId" clId="{05F80F45-6380-4418-9404-4D6419EBE93E}" dt="2024-05-18T08:52:21.447" v="4635" actId="165"/>
          <ac:grpSpMkLst>
            <pc:docMk/>
            <pc:sldMk cId="1638170587" sldId="1008"/>
            <ac:grpSpMk id="189" creationId="{DAF4EF86-F079-05B9-5F85-BC46E3D57700}"/>
          </ac:grpSpMkLst>
        </pc:grpChg>
        <pc:grpChg chg="add del mod">
          <ac:chgData name="rajuahmed1162021@gmail.com" userId="30f68a9591dbc57c" providerId="LiveId" clId="{05F80F45-6380-4418-9404-4D6419EBE93E}" dt="2024-05-18T08:52:21.447" v="4635" actId="165"/>
          <ac:grpSpMkLst>
            <pc:docMk/>
            <pc:sldMk cId="1638170587" sldId="1008"/>
            <ac:grpSpMk id="190" creationId="{9102CA69-7099-4906-9316-D367972F31CA}"/>
          </ac:grpSpMkLst>
        </pc:grpChg>
        <pc:grpChg chg="add del mod">
          <ac:chgData name="rajuahmed1162021@gmail.com" userId="30f68a9591dbc57c" providerId="LiveId" clId="{05F80F45-6380-4418-9404-4D6419EBE93E}" dt="2024-05-18T08:53:28.656" v="4646" actId="165"/>
          <ac:grpSpMkLst>
            <pc:docMk/>
            <pc:sldMk cId="1638170587" sldId="1008"/>
            <ac:grpSpMk id="195" creationId="{4CF5818B-043D-01C5-583D-1D68785A5B34}"/>
          </ac:grpSpMkLst>
        </pc:grpChg>
        <pc:grpChg chg="add del mod topLvl">
          <ac:chgData name="rajuahmed1162021@gmail.com" userId="30f68a9591dbc57c" providerId="LiveId" clId="{05F80F45-6380-4418-9404-4D6419EBE93E}" dt="2024-05-18T08:55:13.711" v="4701" actId="165"/>
          <ac:grpSpMkLst>
            <pc:docMk/>
            <pc:sldMk cId="1638170587" sldId="1008"/>
            <ac:grpSpMk id="196" creationId="{83270ED1-D795-61F1-1863-43B1A0A609B8}"/>
          </ac:grpSpMkLst>
        </pc:grpChg>
        <pc:grpChg chg="add del mod topLvl">
          <ac:chgData name="rajuahmed1162021@gmail.com" userId="30f68a9591dbc57c" providerId="LiveId" clId="{05F80F45-6380-4418-9404-4D6419EBE93E}" dt="2024-05-18T08:55:13.711" v="4701" actId="165"/>
          <ac:grpSpMkLst>
            <pc:docMk/>
            <pc:sldMk cId="1638170587" sldId="1008"/>
            <ac:grpSpMk id="197" creationId="{FBF2BF7E-24A4-DF81-5F7B-044D0A20F983}"/>
          </ac:grpSpMkLst>
        </pc:grpChg>
        <pc:grpChg chg="add del mod topLvl">
          <ac:chgData name="rajuahmed1162021@gmail.com" userId="30f68a9591dbc57c" providerId="LiveId" clId="{05F80F45-6380-4418-9404-4D6419EBE93E}" dt="2024-05-18T08:55:13.711" v="4701" actId="165"/>
          <ac:grpSpMkLst>
            <pc:docMk/>
            <pc:sldMk cId="1638170587" sldId="1008"/>
            <ac:grpSpMk id="198" creationId="{150BB8BE-F878-422F-8348-7230B5DC4A88}"/>
          </ac:grpSpMkLst>
        </pc:grpChg>
        <pc:grpChg chg="add del mod topLvl">
          <ac:chgData name="rajuahmed1162021@gmail.com" userId="30f68a9591dbc57c" providerId="LiveId" clId="{05F80F45-6380-4418-9404-4D6419EBE93E}" dt="2024-05-18T08:55:13.711" v="4701" actId="165"/>
          <ac:grpSpMkLst>
            <pc:docMk/>
            <pc:sldMk cId="1638170587" sldId="1008"/>
            <ac:grpSpMk id="199" creationId="{6EE28E5A-291A-C1AF-2B64-7BEC211656D0}"/>
          </ac:grpSpMkLst>
        </pc:grpChg>
        <pc:grpChg chg="add del mod">
          <ac:chgData name="rajuahmed1162021@gmail.com" userId="30f68a9591dbc57c" providerId="LiveId" clId="{05F80F45-6380-4418-9404-4D6419EBE93E}" dt="2024-05-18T08:55:09.207" v="4700" actId="165"/>
          <ac:grpSpMkLst>
            <pc:docMk/>
            <pc:sldMk cId="1638170587" sldId="1008"/>
            <ac:grpSpMk id="200" creationId="{BFBDF3A9-D60C-2F0B-F22D-07EED23A6139}"/>
          </ac:grpSpMkLst>
        </pc:grpChg>
        <pc:grpChg chg="add del mod">
          <ac:chgData name="rajuahmed1162021@gmail.com" userId="30f68a9591dbc57c" providerId="LiveId" clId="{05F80F45-6380-4418-9404-4D6419EBE93E}" dt="2024-05-18T08:55:09.207" v="4700" actId="165"/>
          <ac:grpSpMkLst>
            <pc:docMk/>
            <pc:sldMk cId="1638170587" sldId="1008"/>
            <ac:grpSpMk id="201" creationId="{240C9847-A793-BF3C-2033-219770B705BC}"/>
          </ac:grpSpMkLst>
        </pc:grpChg>
        <pc:grpChg chg="add del mod">
          <ac:chgData name="rajuahmed1162021@gmail.com" userId="30f68a9591dbc57c" providerId="LiveId" clId="{05F80F45-6380-4418-9404-4D6419EBE93E}" dt="2024-05-18T08:55:09.207" v="4700" actId="165"/>
          <ac:grpSpMkLst>
            <pc:docMk/>
            <pc:sldMk cId="1638170587" sldId="1008"/>
            <ac:grpSpMk id="202" creationId="{503A3855-F4C3-A546-719F-52544B8C12E2}"/>
          </ac:grpSpMkLst>
        </pc:grpChg>
        <pc:grpChg chg="add del mod">
          <ac:chgData name="rajuahmed1162021@gmail.com" userId="30f68a9591dbc57c" providerId="LiveId" clId="{05F80F45-6380-4418-9404-4D6419EBE93E}" dt="2024-05-18T08:55:09.207" v="4700" actId="165"/>
          <ac:grpSpMkLst>
            <pc:docMk/>
            <pc:sldMk cId="1638170587" sldId="1008"/>
            <ac:grpSpMk id="203" creationId="{89FA5DEC-D173-3978-A39F-5399F25F2C08}"/>
          </ac:grpSpMkLst>
        </pc:grpChg>
        <pc:grpChg chg="add del mod topLvl">
          <ac:chgData name="rajuahmed1162021@gmail.com" userId="30f68a9591dbc57c" providerId="LiveId" clId="{05F80F45-6380-4418-9404-4D6419EBE93E}" dt="2024-05-18T09:00:57.031" v="4826" actId="165"/>
          <ac:grpSpMkLst>
            <pc:docMk/>
            <pc:sldMk cId="1638170587" sldId="1008"/>
            <ac:grpSpMk id="204" creationId="{DF3482F4-8A06-F1A8-86D0-8AAF32E5A2BF}"/>
          </ac:grpSpMkLst>
        </pc:grpChg>
        <pc:grpChg chg="add del mod topLvl">
          <ac:chgData name="rajuahmed1162021@gmail.com" userId="30f68a9591dbc57c" providerId="LiveId" clId="{05F80F45-6380-4418-9404-4D6419EBE93E}" dt="2024-05-18T09:00:57.031" v="4826" actId="165"/>
          <ac:grpSpMkLst>
            <pc:docMk/>
            <pc:sldMk cId="1638170587" sldId="1008"/>
            <ac:grpSpMk id="205" creationId="{CF432C71-98C5-6A1A-6E70-F84B3DD3D162}"/>
          </ac:grpSpMkLst>
        </pc:grpChg>
        <pc:grpChg chg="add del mod topLvl">
          <ac:chgData name="rajuahmed1162021@gmail.com" userId="30f68a9591dbc57c" providerId="LiveId" clId="{05F80F45-6380-4418-9404-4D6419EBE93E}" dt="2024-05-18T09:00:57.031" v="4826" actId="165"/>
          <ac:grpSpMkLst>
            <pc:docMk/>
            <pc:sldMk cId="1638170587" sldId="1008"/>
            <ac:grpSpMk id="206" creationId="{D2015756-1035-C9A5-CDFA-C5DB2C3EC942}"/>
          </ac:grpSpMkLst>
        </pc:grpChg>
        <pc:grpChg chg="add del mod topLvl">
          <ac:chgData name="rajuahmed1162021@gmail.com" userId="30f68a9591dbc57c" providerId="LiveId" clId="{05F80F45-6380-4418-9404-4D6419EBE93E}" dt="2024-05-18T09:00:57.031" v="4826" actId="165"/>
          <ac:grpSpMkLst>
            <pc:docMk/>
            <pc:sldMk cId="1638170587" sldId="1008"/>
            <ac:grpSpMk id="207" creationId="{65D6A669-2328-F315-3377-BEF2E042A96E}"/>
          </ac:grpSpMkLst>
        </pc:grpChg>
        <pc:grpChg chg="add del mod">
          <ac:chgData name="rajuahmed1162021@gmail.com" userId="30f68a9591dbc57c" providerId="LiveId" clId="{05F80F45-6380-4418-9404-4D6419EBE93E}" dt="2024-05-18T09:00:56.452" v="4825" actId="165"/>
          <ac:grpSpMkLst>
            <pc:docMk/>
            <pc:sldMk cId="1638170587" sldId="1008"/>
            <ac:grpSpMk id="209" creationId="{B3B553F3-A069-F9DC-2F40-95BA705F49C4}"/>
          </ac:grpSpMkLst>
        </pc:grpChg>
        <pc:grpChg chg="add del mod">
          <ac:chgData name="rajuahmed1162021@gmail.com" userId="30f68a9591dbc57c" providerId="LiveId" clId="{05F80F45-6380-4418-9404-4D6419EBE93E}" dt="2024-05-18T09:17:51.251" v="5010" actId="165"/>
          <ac:grpSpMkLst>
            <pc:docMk/>
            <pc:sldMk cId="1638170587" sldId="1008"/>
            <ac:grpSpMk id="215" creationId="{945FD8D9-1E3F-7E76-A550-3C457256C19F}"/>
          </ac:grpSpMkLst>
        </pc:grpChg>
        <pc:grpChg chg="add del mod">
          <ac:chgData name="rajuahmed1162021@gmail.com" userId="30f68a9591dbc57c" providerId="LiveId" clId="{05F80F45-6380-4418-9404-4D6419EBE93E}" dt="2024-05-18T09:18:36.040" v="5021" actId="165"/>
          <ac:grpSpMkLst>
            <pc:docMk/>
            <pc:sldMk cId="1638170587" sldId="1008"/>
            <ac:grpSpMk id="224" creationId="{56382DB7-4C4F-B690-3569-A00ED6428959}"/>
          </ac:grpSpMkLst>
        </pc:grpChg>
        <pc:grpChg chg="add del mod">
          <ac:chgData name="rajuahmed1162021@gmail.com" userId="30f68a9591dbc57c" providerId="LiveId" clId="{05F80F45-6380-4418-9404-4D6419EBE93E}" dt="2024-05-18T09:18:36.040" v="5021" actId="165"/>
          <ac:grpSpMkLst>
            <pc:docMk/>
            <pc:sldMk cId="1638170587" sldId="1008"/>
            <ac:grpSpMk id="225" creationId="{A77FE304-A16C-7161-8526-F508D7CD2FD3}"/>
          </ac:grpSpMkLst>
        </pc:grpChg>
        <pc:grpChg chg="add del mod topLvl">
          <ac:chgData name="rajuahmed1162021@gmail.com" userId="30f68a9591dbc57c" providerId="LiveId" clId="{05F80F45-6380-4418-9404-4D6419EBE93E}" dt="2024-05-18T09:26:06.364" v="5129" actId="478"/>
          <ac:grpSpMkLst>
            <pc:docMk/>
            <pc:sldMk cId="1638170587" sldId="1008"/>
            <ac:grpSpMk id="228" creationId="{783F3703-6B68-8920-B619-F06BF6F0E38A}"/>
          </ac:grpSpMkLst>
        </pc:grpChg>
        <pc:grpChg chg="add del mod topLvl">
          <ac:chgData name="rajuahmed1162021@gmail.com" userId="30f68a9591dbc57c" providerId="LiveId" clId="{05F80F45-6380-4418-9404-4D6419EBE93E}" dt="2024-05-18T09:26:06.364" v="5129" actId="478"/>
          <ac:grpSpMkLst>
            <pc:docMk/>
            <pc:sldMk cId="1638170587" sldId="1008"/>
            <ac:grpSpMk id="232" creationId="{794443EB-4287-BED8-FA15-04C624DCB67F}"/>
          </ac:grpSpMkLst>
        </pc:grpChg>
        <pc:grpChg chg="add del mod topLvl">
          <ac:chgData name="rajuahmed1162021@gmail.com" userId="30f68a9591dbc57c" providerId="LiveId" clId="{05F80F45-6380-4418-9404-4D6419EBE93E}" dt="2024-05-18T09:26:06.364" v="5129" actId="478"/>
          <ac:grpSpMkLst>
            <pc:docMk/>
            <pc:sldMk cId="1638170587" sldId="1008"/>
            <ac:grpSpMk id="237" creationId="{7B286119-6550-CA2D-570E-8AEA04F14DBD}"/>
          </ac:grpSpMkLst>
        </pc:grpChg>
        <pc:grpChg chg="add del mod topLvl">
          <ac:chgData name="rajuahmed1162021@gmail.com" userId="30f68a9591dbc57c" providerId="LiveId" clId="{05F80F45-6380-4418-9404-4D6419EBE93E}" dt="2024-05-18T09:08:02.601" v="4926" actId="165"/>
          <ac:grpSpMkLst>
            <pc:docMk/>
            <pc:sldMk cId="1638170587" sldId="1008"/>
            <ac:grpSpMk id="241" creationId="{903669DD-AB0B-1157-3C87-638762CC6B76}"/>
          </ac:grpSpMkLst>
        </pc:grpChg>
        <pc:grpChg chg="add del mod topLvl">
          <ac:chgData name="rajuahmed1162021@gmail.com" userId="30f68a9591dbc57c" providerId="LiveId" clId="{05F80F45-6380-4418-9404-4D6419EBE93E}" dt="2024-05-18T09:08:02.601" v="4926" actId="165"/>
          <ac:grpSpMkLst>
            <pc:docMk/>
            <pc:sldMk cId="1638170587" sldId="1008"/>
            <ac:grpSpMk id="242" creationId="{55399187-65A7-571C-6788-0454DFE88E10}"/>
          </ac:grpSpMkLst>
        </pc:grpChg>
        <pc:grpChg chg="add del mod topLvl">
          <ac:chgData name="rajuahmed1162021@gmail.com" userId="30f68a9591dbc57c" providerId="LiveId" clId="{05F80F45-6380-4418-9404-4D6419EBE93E}" dt="2024-05-18T09:08:02.601" v="4926" actId="165"/>
          <ac:grpSpMkLst>
            <pc:docMk/>
            <pc:sldMk cId="1638170587" sldId="1008"/>
            <ac:grpSpMk id="243" creationId="{205D7C9E-7A67-E986-08F3-1DE52011543C}"/>
          </ac:grpSpMkLst>
        </pc:grpChg>
        <pc:grpChg chg="add del mod">
          <ac:chgData name="rajuahmed1162021@gmail.com" userId="30f68a9591dbc57c" providerId="LiveId" clId="{05F80F45-6380-4418-9404-4D6419EBE93E}" dt="2024-05-18T09:08:01.928" v="4925" actId="165"/>
          <ac:grpSpMkLst>
            <pc:docMk/>
            <pc:sldMk cId="1638170587" sldId="1008"/>
            <ac:grpSpMk id="244" creationId="{C94AF6DD-C379-ECAE-A8C3-0C5BAD85A7FA}"/>
          </ac:grpSpMkLst>
        </pc:grpChg>
        <pc:grpChg chg="add del mod">
          <ac:chgData name="rajuahmed1162021@gmail.com" userId="30f68a9591dbc57c" providerId="LiveId" clId="{05F80F45-6380-4418-9404-4D6419EBE93E}" dt="2024-05-18T09:11:50.311" v="4968" actId="478"/>
          <ac:grpSpMkLst>
            <pc:docMk/>
            <pc:sldMk cId="1638170587" sldId="1008"/>
            <ac:grpSpMk id="254" creationId="{FC11910D-1014-10D1-FA52-3CC932A2FFBA}"/>
          </ac:grpSpMkLst>
        </pc:grpChg>
        <pc:grpChg chg="add del mod">
          <ac:chgData name="rajuahmed1162021@gmail.com" userId="30f68a9591dbc57c" providerId="LiveId" clId="{05F80F45-6380-4418-9404-4D6419EBE93E}" dt="2024-05-18T09:11:48.535" v="4967" actId="478"/>
          <ac:grpSpMkLst>
            <pc:docMk/>
            <pc:sldMk cId="1638170587" sldId="1008"/>
            <ac:grpSpMk id="255" creationId="{79CD7CF0-B3F1-5051-1718-6790DF2C34BC}"/>
          </ac:grpSpMkLst>
        </pc:grpChg>
        <pc:grpChg chg="add del mod">
          <ac:chgData name="rajuahmed1162021@gmail.com" userId="30f68a9591dbc57c" providerId="LiveId" clId="{05F80F45-6380-4418-9404-4D6419EBE93E}" dt="2024-05-18T09:18:12.152" v="5015" actId="165"/>
          <ac:grpSpMkLst>
            <pc:docMk/>
            <pc:sldMk cId="1638170587" sldId="1008"/>
            <ac:grpSpMk id="260" creationId="{C9C7A0A9-1DD6-AE99-311D-4F7DAFCBB218}"/>
          </ac:grpSpMkLst>
        </pc:grpChg>
        <pc:grpChg chg="add del mod">
          <ac:chgData name="rajuahmed1162021@gmail.com" userId="30f68a9591dbc57c" providerId="LiveId" clId="{05F80F45-6380-4418-9404-4D6419EBE93E}" dt="2024-05-18T09:24:34.717" v="5107" actId="165"/>
          <ac:grpSpMkLst>
            <pc:docMk/>
            <pc:sldMk cId="1638170587" sldId="1008"/>
            <ac:grpSpMk id="265" creationId="{FA83E92A-1BD9-FAAF-3153-7156E655E40A}"/>
          </ac:grpSpMkLst>
        </pc:grpChg>
        <pc:grpChg chg="add del mod">
          <ac:chgData name="rajuahmed1162021@gmail.com" userId="30f68a9591dbc57c" providerId="LiveId" clId="{05F80F45-6380-4418-9404-4D6419EBE93E}" dt="2024-05-18T09:24:34.717" v="5107" actId="165"/>
          <ac:grpSpMkLst>
            <pc:docMk/>
            <pc:sldMk cId="1638170587" sldId="1008"/>
            <ac:grpSpMk id="266" creationId="{140DD04D-F680-01A3-3741-B28CFABEFC94}"/>
          </ac:grpSpMkLst>
        </pc:grpChg>
        <pc:grpChg chg="add del mod">
          <ac:chgData name="rajuahmed1162021@gmail.com" userId="30f68a9591dbc57c" providerId="LiveId" clId="{05F80F45-6380-4418-9404-4D6419EBE93E}" dt="2024-05-18T09:30:40.043" v="5189" actId="165"/>
          <ac:grpSpMkLst>
            <pc:docMk/>
            <pc:sldMk cId="1638170587" sldId="1008"/>
            <ac:grpSpMk id="278" creationId="{F5361A93-F8EF-4DFC-E76E-599EC3895ADF}"/>
          </ac:grpSpMkLst>
        </pc:grpChg>
        <pc:grpChg chg="add del mod">
          <ac:chgData name="rajuahmed1162021@gmail.com" userId="30f68a9591dbc57c" providerId="LiveId" clId="{05F80F45-6380-4418-9404-4D6419EBE93E}" dt="2024-05-18T09:30:44.747" v="5191" actId="165"/>
          <ac:grpSpMkLst>
            <pc:docMk/>
            <pc:sldMk cId="1638170587" sldId="1008"/>
            <ac:grpSpMk id="284" creationId="{C4E9E626-6421-E933-1454-C2C1107C0398}"/>
          </ac:grpSpMkLst>
        </pc:grpChg>
        <pc:grpChg chg="add del mod">
          <ac:chgData name="rajuahmed1162021@gmail.com" userId="30f68a9591dbc57c" providerId="LiveId" clId="{05F80F45-6380-4418-9404-4D6419EBE93E}" dt="2024-05-18T09:39:28.316" v="5505" actId="478"/>
          <ac:grpSpMkLst>
            <pc:docMk/>
            <pc:sldMk cId="1638170587" sldId="1008"/>
            <ac:grpSpMk id="305" creationId="{3AF41A97-4316-5605-2D42-E0051891295B}"/>
          </ac:grpSpMkLst>
        </pc:grpChg>
        <pc:grpChg chg="add del mod">
          <ac:chgData name="rajuahmed1162021@gmail.com" userId="30f68a9591dbc57c" providerId="LiveId" clId="{05F80F45-6380-4418-9404-4D6419EBE93E}" dt="2024-05-18T09:29:45.355" v="5176" actId="165"/>
          <ac:grpSpMkLst>
            <pc:docMk/>
            <pc:sldMk cId="1638170587" sldId="1008"/>
            <ac:grpSpMk id="306" creationId="{BA920664-8905-51AB-DA7D-CCA048CD34ED}"/>
          </ac:grpSpMkLst>
        </pc:grpChg>
        <pc:grpChg chg="add del mod">
          <ac:chgData name="rajuahmed1162021@gmail.com" userId="30f68a9591dbc57c" providerId="LiveId" clId="{05F80F45-6380-4418-9404-4D6419EBE93E}" dt="2024-05-18T09:29:45.355" v="5176" actId="165"/>
          <ac:grpSpMkLst>
            <pc:docMk/>
            <pc:sldMk cId="1638170587" sldId="1008"/>
            <ac:grpSpMk id="307" creationId="{067CDDB5-28AD-5D51-A080-2369DAC49A38}"/>
          </ac:grpSpMkLst>
        </pc:grpChg>
        <pc:grpChg chg="add del mod">
          <ac:chgData name="rajuahmed1162021@gmail.com" userId="30f68a9591dbc57c" providerId="LiveId" clId="{05F80F45-6380-4418-9404-4D6419EBE93E}" dt="2024-05-18T09:29:45.355" v="5176" actId="165"/>
          <ac:grpSpMkLst>
            <pc:docMk/>
            <pc:sldMk cId="1638170587" sldId="1008"/>
            <ac:grpSpMk id="308" creationId="{F72D6319-BD49-B3CD-C73C-3EC6F1262D94}"/>
          </ac:grpSpMkLst>
        </pc:grpChg>
        <pc:grpChg chg="add del mod">
          <ac:chgData name="rajuahmed1162021@gmail.com" userId="30f68a9591dbc57c" providerId="LiveId" clId="{05F80F45-6380-4418-9404-4D6419EBE93E}" dt="2024-05-18T09:29:45.355" v="5176" actId="165"/>
          <ac:grpSpMkLst>
            <pc:docMk/>
            <pc:sldMk cId="1638170587" sldId="1008"/>
            <ac:grpSpMk id="309" creationId="{F7E245F0-3B0E-F6B0-C0FA-5671B27BA11D}"/>
          </ac:grpSpMkLst>
        </pc:grpChg>
        <pc:grpChg chg="add del mod">
          <ac:chgData name="rajuahmed1162021@gmail.com" userId="30f68a9591dbc57c" providerId="LiveId" clId="{05F80F45-6380-4418-9404-4D6419EBE93E}" dt="2024-05-18T09:32:22.191" v="5312" actId="165"/>
          <ac:grpSpMkLst>
            <pc:docMk/>
            <pc:sldMk cId="1638170587" sldId="1008"/>
            <ac:grpSpMk id="310" creationId="{8E91C24F-B5DC-2EE3-4BB6-3ED868A7A2C0}"/>
          </ac:grpSpMkLst>
        </pc:grpChg>
        <pc:grpChg chg="add del mod">
          <ac:chgData name="rajuahmed1162021@gmail.com" userId="30f68a9591dbc57c" providerId="LiveId" clId="{05F80F45-6380-4418-9404-4D6419EBE93E}" dt="2024-05-18T09:32:22.191" v="5312" actId="165"/>
          <ac:grpSpMkLst>
            <pc:docMk/>
            <pc:sldMk cId="1638170587" sldId="1008"/>
            <ac:grpSpMk id="311" creationId="{4871791E-DECD-E6A9-E436-4AA30DDDAEFD}"/>
          </ac:grpSpMkLst>
        </pc:grpChg>
        <pc:grpChg chg="add del mod">
          <ac:chgData name="rajuahmed1162021@gmail.com" userId="30f68a9591dbc57c" providerId="LiveId" clId="{05F80F45-6380-4418-9404-4D6419EBE93E}" dt="2024-05-18T09:32:22.191" v="5312" actId="165"/>
          <ac:grpSpMkLst>
            <pc:docMk/>
            <pc:sldMk cId="1638170587" sldId="1008"/>
            <ac:grpSpMk id="312" creationId="{02A10397-846E-853B-94A3-BCBA4D2CA5C4}"/>
          </ac:grpSpMkLst>
        </pc:grpChg>
        <pc:grpChg chg="add del mod">
          <ac:chgData name="rajuahmed1162021@gmail.com" userId="30f68a9591dbc57c" providerId="LiveId" clId="{05F80F45-6380-4418-9404-4D6419EBE93E}" dt="2024-05-18T09:32:22.191" v="5312" actId="165"/>
          <ac:grpSpMkLst>
            <pc:docMk/>
            <pc:sldMk cId="1638170587" sldId="1008"/>
            <ac:grpSpMk id="313" creationId="{E8F151E8-3159-60FE-2606-BFE08667DC6D}"/>
          </ac:grpSpMkLst>
        </pc:grpChg>
        <pc:grpChg chg="add mod">
          <ac:chgData name="rajuahmed1162021@gmail.com" userId="30f68a9591dbc57c" providerId="LiveId" clId="{05F80F45-6380-4418-9404-4D6419EBE93E}" dt="2024-05-18T09:31:10.949" v="5200" actId="571"/>
          <ac:grpSpMkLst>
            <pc:docMk/>
            <pc:sldMk cId="1638170587" sldId="1008"/>
            <ac:grpSpMk id="318" creationId="{584E45C9-6095-604E-A607-456BB8BF78A8}"/>
          </ac:grpSpMkLst>
        </pc:grpChg>
        <pc:grpChg chg="add del mod">
          <ac:chgData name="rajuahmed1162021@gmail.com" userId="30f68a9591dbc57c" providerId="LiveId" clId="{05F80F45-6380-4418-9404-4D6419EBE93E}" dt="2024-05-18T09:33:43.006" v="5349" actId="165"/>
          <ac:grpSpMkLst>
            <pc:docMk/>
            <pc:sldMk cId="1638170587" sldId="1008"/>
            <ac:grpSpMk id="322" creationId="{A52A1504-6674-EF3E-D701-3A732E50EACC}"/>
          </ac:grpSpMkLst>
        </pc:grpChg>
        <pc:picChg chg="del">
          <ac:chgData name="rajuahmed1162021@gmail.com" userId="30f68a9591dbc57c" providerId="LiveId" clId="{05F80F45-6380-4418-9404-4D6419EBE93E}" dt="2024-05-18T06:55:41.569" v="4217" actId="478"/>
          <ac:picMkLst>
            <pc:docMk/>
            <pc:sldMk cId="1638170587" sldId="1008"/>
            <ac:picMk id="2" creationId="{55E1CB42-2983-530F-ACC1-EF9C2CACAB70}"/>
          </ac:picMkLst>
        </pc:picChg>
        <pc:picChg chg="add mod modCrop">
          <ac:chgData name="rajuahmed1162021@gmail.com" userId="30f68a9591dbc57c" providerId="LiveId" clId="{05F80F45-6380-4418-9404-4D6419EBE93E}" dt="2024-05-20T04:17:52.681" v="12257" actId="18131"/>
          <ac:picMkLst>
            <pc:docMk/>
            <pc:sldMk cId="1638170587" sldId="1008"/>
            <ac:picMk id="8" creationId="{AEBC1B04-F646-0718-C1B7-9AB82323D6DA}"/>
          </ac:picMkLst>
        </pc:picChg>
        <pc:picChg chg="add mod modCrop">
          <ac:chgData name="rajuahmed1162021@gmail.com" userId="30f68a9591dbc57c" providerId="LiveId" clId="{05F80F45-6380-4418-9404-4D6419EBE93E}" dt="2024-05-20T04:18:36.258" v="12261" actId="18131"/>
          <ac:picMkLst>
            <pc:docMk/>
            <pc:sldMk cId="1638170587" sldId="1008"/>
            <ac:picMk id="11" creationId="{31C92B53-C3CD-3563-1B27-DA039FAC7246}"/>
          </ac:picMkLst>
        </pc:picChg>
        <pc:picChg chg="add mod modCrop">
          <ac:chgData name="rajuahmed1162021@gmail.com" userId="30f68a9591dbc57c" providerId="LiveId" clId="{05F80F45-6380-4418-9404-4D6419EBE93E}" dt="2024-05-20T04:19:41.321" v="12264" actId="18131"/>
          <ac:picMkLst>
            <pc:docMk/>
            <pc:sldMk cId="1638170587" sldId="1008"/>
            <ac:picMk id="13" creationId="{D2D91916-C1AD-86F2-32DD-7E1611FF6911}"/>
          </ac:picMkLst>
        </pc:picChg>
        <pc:picChg chg="add mod modCrop">
          <ac:chgData name="rajuahmed1162021@gmail.com" userId="30f68a9591dbc57c" providerId="LiveId" clId="{05F80F45-6380-4418-9404-4D6419EBE93E}" dt="2024-05-20T04:20:33.753" v="12271" actId="18131"/>
          <ac:picMkLst>
            <pc:docMk/>
            <pc:sldMk cId="1638170587" sldId="1008"/>
            <ac:picMk id="15" creationId="{5C7B2670-303D-1AA0-8351-1BB3FD7DF531}"/>
          </ac:picMkLst>
        </pc:picChg>
        <pc:cxnChg chg="mod">
          <ac:chgData name="rajuahmed1162021@gmail.com" userId="30f68a9591dbc57c" providerId="LiveId" clId="{05F80F45-6380-4418-9404-4D6419EBE93E}" dt="2024-05-16T11:37:23.760" v="902"/>
          <ac:cxnSpMkLst>
            <pc:docMk/>
            <pc:sldMk cId="1638170587" sldId="1008"/>
            <ac:cxnSpMk id="4" creationId="{E6C52A54-E8E0-F515-EA95-A3790242C4DF}"/>
          </ac:cxnSpMkLst>
        </pc:cxnChg>
        <pc:cxnChg chg="mod">
          <ac:chgData name="rajuahmed1162021@gmail.com" userId="30f68a9591dbc57c" providerId="LiveId" clId="{05F80F45-6380-4418-9404-4D6419EBE93E}" dt="2024-05-16T11:37:23.760" v="902"/>
          <ac:cxnSpMkLst>
            <pc:docMk/>
            <pc:sldMk cId="1638170587" sldId="1008"/>
            <ac:cxnSpMk id="5" creationId="{862917E1-219A-75BA-8DC9-7032AFF3E2CC}"/>
          </ac:cxnSpMkLst>
        </pc:cxnChg>
        <pc:cxnChg chg="mod">
          <ac:chgData name="rajuahmed1162021@gmail.com" userId="30f68a9591dbc57c" providerId="LiveId" clId="{05F80F45-6380-4418-9404-4D6419EBE93E}" dt="2024-05-16T11:37:23.760" v="902"/>
          <ac:cxnSpMkLst>
            <pc:docMk/>
            <pc:sldMk cId="1638170587" sldId="1008"/>
            <ac:cxnSpMk id="6" creationId="{80C1B059-77AD-9861-FFCF-0BA31B9DBC30}"/>
          </ac:cxnSpMkLst>
        </pc:cxnChg>
        <pc:cxnChg chg="mod">
          <ac:chgData name="rajuahmed1162021@gmail.com" userId="30f68a9591dbc57c" providerId="LiveId" clId="{05F80F45-6380-4418-9404-4D6419EBE93E}" dt="2024-05-16T11:37:23.760" v="902"/>
          <ac:cxnSpMkLst>
            <pc:docMk/>
            <pc:sldMk cId="1638170587" sldId="1008"/>
            <ac:cxnSpMk id="7" creationId="{5C4F10C3-8522-D344-970E-A372B84FE5CC}"/>
          </ac:cxnSpMkLst>
        </pc:cxnChg>
        <pc:cxnChg chg="del mod topLvl">
          <ac:chgData name="rajuahmed1162021@gmail.com" userId="30f68a9591dbc57c" providerId="LiveId" clId="{05F80F45-6380-4418-9404-4D6419EBE93E}" dt="2024-05-18T09:18:24.068" v="5020" actId="478"/>
          <ac:cxnSpMkLst>
            <pc:docMk/>
            <pc:sldMk cId="1638170587" sldId="1008"/>
            <ac:cxnSpMk id="216" creationId="{2896F88C-E03C-8789-35C3-CB6072CC5AE5}"/>
          </ac:cxnSpMkLst>
        </pc:cxnChg>
        <pc:cxnChg chg="del mod topLvl">
          <ac:chgData name="rajuahmed1162021@gmail.com" userId="30f68a9591dbc57c" providerId="LiveId" clId="{05F80F45-6380-4418-9404-4D6419EBE93E}" dt="2024-05-18T09:18:21.589" v="5018" actId="478"/>
          <ac:cxnSpMkLst>
            <pc:docMk/>
            <pc:sldMk cId="1638170587" sldId="1008"/>
            <ac:cxnSpMk id="217" creationId="{CCE7B4DE-67B0-0957-4BA5-24EA85D29B58}"/>
          </ac:cxnSpMkLst>
        </pc:cxnChg>
        <pc:cxnChg chg="del mod topLvl">
          <ac:chgData name="rajuahmed1162021@gmail.com" userId="30f68a9591dbc57c" providerId="LiveId" clId="{05F80F45-6380-4418-9404-4D6419EBE93E}" dt="2024-05-18T09:18:20.468" v="5017" actId="478"/>
          <ac:cxnSpMkLst>
            <pc:docMk/>
            <pc:sldMk cId="1638170587" sldId="1008"/>
            <ac:cxnSpMk id="218" creationId="{A3634B4B-E459-86FA-7B3F-D18C000D843D}"/>
          </ac:cxnSpMkLst>
        </pc:cxnChg>
        <pc:cxnChg chg="del mod topLvl">
          <ac:chgData name="rajuahmed1162021@gmail.com" userId="30f68a9591dbc57c" providerId="LiveId" clId="{05F80F45-6380-4418-9404-4D6419EBE93E}" dt="2024-05-18T09:18:22.661" v="5019" actId="478"/>
          <ac:cxnSpMkLst>
            <pc:docMk/>
            <pc:sldMk cId="1638170587" sldId="1008"/>
            <ac:cxnSpMk id="219" creationId="{A3206489-7913-EBCC-BF4E-682FFD71AFBE}"/>
          </ac:cxnSpMkLst>
        </pc:cxnChg>
        <pc:cxnChg chg="add del mod">
          <ac:chgData name="rajuahmed1162021@gmail.com" userId="30f68a9591dbc57c" providerId="LiveId" clId="{05F80F45-6380-4418-9404-4D6419EBE93E}" dt="2024-05-18T09:18:15.476" v="5016" actId="478"/>
          <ac:cxnSpMkLst>
            <pc:docMk/>
            <pc:sldMk cId="1638170587" sldId="1008"/>
            <ac:cxnSpMk id="263" creationId="{271502C2-E468-ACE9-40D9-04F46E981E13}"/>
          </ac:cxnSpMkLst>
        </pc:cxnChg>
        <pc:cxnChg chg="add del mod">
          <ac:chgData name="rajuahmed1162021@gmail.com" userId="30f68a9591dbc57c" providerId="LiveId" clId="{05F80F45-6380-4418-9404-4D6419EBE93E}" dt="2024-05-18T09:26:06.364" v="5129" actId="478"/>
          <ac:cxnSpMkLst>
            <pc:docMk/>
            <pc:sldMk cId="1638170587" sldId="1008"/>
            <ac:cxnSpMk id="270" creationId="{F2548CDD-2467-D0EE-6E48-DA8B5DB6768A}"/>
          </ac:cxnSpMkLst>
        </pc:cxnChg>
        <pc:cxnChg chg="del mod topLvl">
          <ac:chgData name="rajuahmed1162021@gmail.com" userId="30f68a9591dbc57c" providerId="LiveId" clId="{05F80F45-6380-4418-9404-4D6419EBE93E}" dt="2024-05-18T09:36:28.806" v="5432" actId="478"/>
          <ac:cxnSpMkLst>
            <pc:docMk/>
            <pc:sldMk cId="1638170587" sldId="1008"/>
            <ac:cxnSpMk id="279" creationId="{14621296-1AE6-C5AE-B095-DA313DCD251C}"/>
          </ac:cxnSpMkLst>
        </pc:cxnChg>
        <pc:cxnChg chg="del mod topLvl">
          <ac:chgData name="rajuahmed1162021@gmail.com" userId="30f68a9591dbc57c" providerId="LiveId" clId="{05F80F45-6380-4418-9404-4D6419EBE93E}" dt="2024-05-18T09:36:31.718" v="5434" actId="478"/>
          <ac:cxnSpMkLst>
            <pc:docMk/>
            <pc:sldMk cId="1638170587" sldId="1008"/>
            <ac:cxnSpMk id="280" creationId="{FDCC0CBE-5985-1A47-A2F5-A8F99EA878E4}"/>
          </ac:cxnSpMkLst>
        </pc:cxnChg>
        <pc:cxnChg chg="del mod topLvl">
          <ac:chgData name="rajuahmed1162021@gmail.com" userId="30f68a9591dbc57c" providerId="LiveId" clId="{05F80F45-6380-4418-9404-4D6419EBE93E}" dt="2024-05-18T09:36:30.326" v="5433" actId="478"/>
          <ac:cxnSpMkLst>
            <pc:docMk/>
            <pc:sldMk cId="1638170587" sldId="1008"/>
            <ac:cxnSpMk id="281" creationId="{88419A7C-01BF-624E-F5FE-0FEA7324295E}"/>
          </ac:cxnSpMkLst>
        </pc:cxnChg>
        <pc:cxnChg chg="del mod topLvl">
          <ac:chgData name="rajuahmed1162021@gmail.com" userId="30f68a9591dbc57c" providerId="LiveId" clId="{05F80F45-6380-4418-9404-4D6419EBE93E}" dt="2024-05-18T09:36:34.710" v="5435" actId="478"/>
          <ac:cxnSpMkLst>
            <pc:docMk/>
            <pc:sldMk cId="1638170587" sldId="1008"/>
            <ac:cxnSpMk id="282" creationId="{86BE4FBA-D206-8766-5E34-75C097308B46}"/>
          </ac:cxnSpMkLst>
        </pc:cxnChg>
        <pc:cxnChg chg="add del mod">
          <ac:chgData name="rajuahmed1162021@gmail.com" userId="30f68a9591dbc57c" providerId="LiveId" clId="{05F80F45-6380-4418-9404-4D6419EBE93E}" dt="2024-05-18T09:31:54.082" v="5310" actId="478"/>
          <ac:cxnSpMkLst>
            <pc:docMk/>
            <pc:sldMk cId="1638170587" sldId="1008"/>
            <ac:cxnSpMk id="314" creationId="{E93789D2-68D3-C064-3512-29D4AF1F0C07}"/>
          </ac:cxnSpMkLst>
        </pc:cxnChg>
        <pc:cxnChg chg="add del mod">
          <ac:chgData name="rajuahmed1162021@gmail.com" userId="30f68a9591dbc57c" providerId="LiveId" clId="{05F80F45-6380-4418-9404-4D6419EBE93E}" dt="2024-05-18T09:31:54.082" v="5310" actId="478"/>
          <ac:cxnSpMkLst>
            <pc:docMk/>
            <pc:sldMk cId="1638170587" sldId="1008"/>
            <ac:cxnSpMk id="315" creationId="{5ACD3AE9-4D3B-5FA2-3EBE-70A15A1D1C14}"/>
          </ac:cxnSpMkLst>
        </pc:cxnChg>
        <pc:cxnChg chg="add del mod">
          <ac:chgData name="rajuahmed1162021@gmail.com" userId="30f68a9591dbc57c" providerId="LiveId" clId="{05F80F45-6380-4418-9404-4D6419EBE93E}" dt="2024-05-18T09:31:54.082" v="5310" actId="478"/>
          <ac:cxnSpMkLst>
            <pc:docMk/>
            <pc:sldMk cId="1638170587" sldId="1008"/>
            <ac:cxnSpMk id="316" creationId="{4165C28F-D349-1E1F-A2F9-97C62F8347B9}"/>
          </ac:cxnSpMkLst>
        </pc:cxnChg>
        <pc:cxnChg chg="add del mod">
          <ac:chgData name="rajuahmed1162021@gmail.com" userId="30f68a9591dbc57c" providerId="LiveId" clId="{05F80F45-6380-4418-9404-4D6419EBE93E}" dt="2024-05-18T09:31:54.082" v="5310" actId="478"/>
          <ac:cxnSpMkLst>
            <pc:docMk/>
            <pc:sldMk cId="1638170587" sldId="1008"/>
            <ac:cxnSpMk id="317" creationId="{F9C035BA-CD08-29A4-7BA4-CB00E2C47A64}"/>
          </ac:cxnSpMkLst>
        </pc:cxnChg>
      </pc:sldChg>
      <pc:sldChg chg="addSp delSp modSp del mod ord">
        <pc:chgData name="rajuahmed1162021@gmail.com" userId="30f68a9591dbc57c" providerId="LiveId" clId="{05F80F45-6380-4418-9404-4D6419EBE93E}" dt="2024-05-19T10:48:38.623" v="11546" actId="47"/>
        <pc:sldMkLst>
          <pc:docMk/>
          <pc:sldMk cId="2912437932" sldId="1009"/>
        </pc:sldMkLst>
        <pc:spChg chg="del">
          <ac:chgData name="rajuahmed1162021@gmail.com" userId="30f68a9591dbc57c" providerId="LiveId" clId="{05F80F45-6380-4418-9404-4D6419EBE93E}" dt="2024-05-18T08:37:50.233" v="4560" actId="478"/>
          <ac:spMkLst>
            <pc:docMk/>
            <pc:sldMk cId="2912437932" sldId="1009"/>
            <ac:spMk id="6" creationId="{77318B50-73CE-7279-F317-28E88123310A}"/>
          </ac:spMkLst>
        </pc:spChg>
        <pc:spChg chg="add mod">
          <ac:chgData name="rajuahmed1162021@gmail.com" userId="30f68a9591dbc57c" providerId="LiveId" clId="{05F80F45-6380-4418-9404-4D6419EBE93E}" dt="2024-05-18T08:37:59.137" v="4563"/>
          <ac:spMkLst>
            <pc:docMk/>
            <pc:sldMk cId="2912437932" sldId="1009"/>
            <ac:spMk id="17" creationId="{B9DDF1B4-2924-78AA-FF8F-42F3F1701217}"/>
          </ac:spMkLst>
        </pc:spChg>
        <pc:spChg chg="del">
          <ac:chgData name="rajuahmed1162021@gmail.com" userId="30f68a9591dbc57c" providerId="LiveId" clId="{05F80F45-6380-4418-9404-4D6419EBE93E}" dt="2024-05-18T08:37:50.233" v="4560" actId="478"/>
          <ac:spMkLst>
            <pc:docMk/>
            <pc:sldMk cId="2912437932" sldId="1009"/>
            <ac:spMk id="19" creationId="{916C5F59-A2C9-5A66-9385-FBAF72E39C9F}"/>
          </ac:spMkLst>
        </pc:spChg>
        <pc:spChg chg="mod">
          <ac:chgData name="rajuahmed1162021@gmail.com" userId="30f68a9591dbc57c" providerId="LiveId" clId="{05F80F45-6380-4418-9404-4D6419EBE93E}" dt="2024-05-19T06:23:56.531" v="9746"/>
          <ac:spMkLst>
            <pc:docMk/>
            <pc:sldMk cId="2912437932" sldId="1009"/>
            <ac:spMk id="60" creationId="{F36E1F25-64DF-5558-2AA2-343B9D7CBA1D}"/>
          </ac:spMkLst>
        </pc:spChg>
        <pc:spChg chg="mod">
          <ac:chgData name="rajuahmed1162021@gmail.com" userId="30f68a9591dbc57c" providerId="LiveId" clId="{05F80F45-6380-4418-9404-4D6419EBE93E}" dt="2024-05-19T06:23:56.531" v="9746"/>
          <ac:spMkLst>
            <pc:docMk/>
            <pc:sldMk cId="2912437932" sldId="1009"/>
            <ac:spMk id="61" creationId="{73A98AD4-328B-8603-D02C-D0D2AB41D4EC}"/>
          </ac:spMkLst>
        </pc:spChg>
        <pc:spChg chg="mod">
          <ac:chgData name="rajuahmed1162021@gmail.com" userId="30f68a9591dbc57c" providerId="LiveId" clId="{05F80F45-6380-4418-9404-4D6419EBE93E}" dt="2024-05-19T06:23:56.531" v="9746"/>
          <ac:spMkLst>
            <pc:docMk/>
            <pc:sldMk cId="2912437932" sldId="1009"/>
            <ac:spMk id="62" creationId="{8D2F78A8-7651-84CB-25B5-D35C26C55D6C}"/>
          </ac:spMkLst>
        </pc:spChg>
        <pc:spChg chg="mod">
          <ac:chgData name="rajuahmed1162021@gmail.com" userId="30f68a9591dbc57c" providerId="LiveId" clId="{05F80F45-6380-4418-9404-4D6419EBE93E}" dt="2024-05-19T06:23:56.531" v="9746"/>
          <ac:spMkLst>
            <pc:docMk/>
            <pc:sldMk cId="2912437932" sldId="1009"/>
            <ac:spMk id="63" creationId="{41C278C2-95CA-3357-1C2A-56694BF0BA5A}"/>
          </ac:spMkLst>
        </pc:spChg>
        <pc:spChg chg="mod">
          <ac:chgData name="rajuahmed1162021@gmail.com" userId="30f68a9591dbc57c" providerId="LiveId" clId="{05F80F45-6380-4418-9404-4D6419EBE93E}" dt="2024-05-19T06:23:56.531" v="9746"/>
          <ac:spMkLst>
            <pc:docMk/>
            <pc:sldMk cId="2912437932" sldId="1009"/>
            <ac:spMk id="64" creationId="{F8DDBF11-5E40-2C6E-7AF4-19D75F83887A}"/>
          </ac:spMkLst>
        </pc:spChg>
        <pc:spChg chg="del">
          <ac:chgData name="rajuahmed1162021@gmail.com" userId="30f68a9591dbc57c" providerId="LiveId" clId="{05F80F45-6380-4418-9404-4D6419EBE93E}" dt="2024-05-18T08:37:50.233" v="4560" actId="478"/>
          <ac:spMkLst>
            <pc:docMk/>
            <pc:sldMk cId="2912437932" sldId="1009"/>
            <ac:spMk id="226" creationId="{F152EAEC-E1DE-0CBE-E5EC-2DDC09F25660}"/>
          </ac:spMkLst>
        </pc:spChg>
        <pc:spChg chg="del">
          <ac:chgData name="rajuahmed1162021@gmail.com" userId="30f68a9591dbc57c" providerId="LiveId" clId="{05F80F45-6380-4418-9404-4D6419EBE93E}" dt="2024-05-18T08:37:50.233" v="4560" actId="478"/>
          <ac:spMkLst>
            <pc:docMk/>
            <pc:sldMk cId="2912437932" sldId="1009"/>
            <ac:spMk id="246" creationId="{08238A5A-5D80-8878-C05E-04A19E84504B}"/>
          </ac:spMkLst>
        </pc:spChg>
        <pc:spChg chg="del">
          <ac:chgData name="rajuahmed1162021@gmail.com" userId="30f68a9591dbc57c" providerId="LiveId" clId="{05F80F45-6380-4418-9404-4D6419EBE93E}" dt="2024-05-18T08:37:50.233" v="4560" actId="478"/>
          <ac:spMkLst>
            <pc:docMk/>
            <pc:sldMk cId="2912437932" sldId="1009"/>
            <ac:spMk id="247" creationId="{92A68EE1-4A21-5127-02A1-DE58DA44EDE7}"/>
          </ac:spMkLst>
        </pc:spChg>
        <pc:spChg chg="del">
          <ac:chgData name="rajuahmed1162021@gmail.com" userId="30f68a9591dbc57c" providerId="LiveId" clId="{05F80F45-6380-4418-9404-4D6419EBE93E}" dt="2024-05-18T08:37:50.233" v="4560" actId="478"/>
          <ac:spMkLst>
            <pc:docMk/>
            <pc:sldMk cId="2912437932" sldId="1009"/>
            <ac:spMk id="248" creationId="{E2C1B786-FD87-174C-CD6C-7E126029081B}"/>
          </ac:spMkLst>
        </pc:spChg>
        <pc:spChg chg="del">
          <ac:chgData name="rajuahmed1162021@gmail.com" userId="30f68a9591dbc57c" providerId="LiveId" clId="{05F80F45-6380-4418-9404-4D6419EBE93E}" dt="2024-05-18T08:37:50.233" v="4560" actId="478"/>
          <ac:spMkLst>
            <pc:docMk/>
            <pc:sldMk cId="2912437932" sldId="1009"/>
            <ac:spMk id="249" creationId="{259477C5-681C-0F19-026D-0BE7A572DF20}"/>
          </ac:spMkLst>
        </pc:spChg>
        <pc:spChg chg="del">
          <ac:chgData name="rajuahmed1162021@gmail.com" userId="30f68a9591dbc57c" providerId="LiveId" clId="{05F80F45-6380-4418-9404-4D6419EBE93E}" dt="2024-05-18T08:37:50.233" v="4560" actId="478"/>
          <ac:spMkLst>
            <pc:docMk/>
            <pc:sldMk cId="2912437932" sldId="1009"/>
            <ac:spMk id="257" creationId="{4F168A74-CF77-4427-6CA7-A243C0B5D7F6}"/>
          </ac:spMkLst>
        </pc:spChg>
        <pc:spChg chg="del">
          <ac:chgData name="rajuahmed1162021@gmail.com" userId="30f68a9591dbc57c" providerId="LiveId" clId="{05F80F45-6380-4418-9404-4D6419EBE93E}" dt="2024-05-18T08:37:50.233" v="4560" actId="478"/>
          <ac:spMkLst>
            <pc:docMk/>
            <pc:sldMk cId="2912437932" sldId="1009"/>
            <ac:spMk id="258" creationId="{8242C4D6-AC2D-6F3B-99E6-A275E99A1DC7}"/>
          </ac:spMkLst>
        </pc:spChg>
        <pc:spChg chg="del">
          <ac:chgData name="rajuahmed1162021@gmail.com" userId="30f68a9591dbc57c" providerId="LiveId" clId="{05F80F45-6380-4418-9404-4D6419EBE93E}" dt="2024-05-18T08:37:50.233" v="4560" actId="478"/>
          <ac:spMkLst>
            <pc:docMk/>
            <pc:sldMk cId="2912437932" sldId="1009"/>
            <ac:spMk id="272" creationId="{4DDA536E-D822-E552-FAB5-1F881960804B}"/>
          </ac:spMkLst>
        </pc:spChg>
        <pc:spChg chg="del">
          <ac:chgData name="rajuahmed1162021@gmail.com" userId="30f68a9591dbc57c" providerId="LiveId" clId="{05F80F45-6380-4418-9404-4D6419EBE93E}" dt="2024-05-18T08:37:50.233" v="4560" actId="478"/>
          <ac:spMkLst>
            <pc:docMk/>
            <pc:sldMk cId="2912437932" sldId="1009"/>
            <ac:spMk id="280" creationId="{C0797B69-A767-B022-0892-933D56962BC7}"/>
          </ac:spMkLst>
        </pc:spChg>
        <pc:spChg chg="del">
          <ac:chgData name="rajuahmed1162021@gmail.com" userId="30f68a9591dbc57c" providerId="LiveId" clId="{05F80F45-6380-4418-9404-4D6419EBE93E}" dt="2024-05-18T08:37:50.233" v="4560" actId="478"/>
          <ac:spMkLst>
            <pc:docMk/>
            <pc:sldMk cId="2912437932" sldId="1009"/>
            <ac:spMk id="290" creationId="{84C5E1E0-7840-BA66-EECE-DD5E7668A239}"/>
          </ac:spMkLst>
        </pc:spChg>
        <pc:spChg chg="del">
          <ac:chgData name="rajuahmed1162021@gmail.com" userId="30f68a9591dbc57c" providerId="LiveId" clId="{05F80F45-6380-4418-9404-4D6419EBE93E}" dt="2024-05-18T08:37:50.233" v="4560" actId="478"/>
          <ac:spMkLst>
            <pc:docMk/>
            <pc:sldMk cId="2912437932" sldId="1009"/>
            <ac:spMk id="292" creationId="{F7FB51E6-DEE7-8B14-A38E-6AAC5D28BFB0}"/>
          </ac:spMkLst>
        </pc:spChg>
        <pc:spChg chg="del">
          <ac:chgData name="rajuahmed1162021@gmail.com" userId="30f68a9591dbc57c" providerId="LiveId" clId="{05F80F45-6380-4418-9404-4D6419EBE93E}" dt="2024-05-18T08:37:50.233" v="4560" actId="478"/>
          <ac:spMkLst>
            <pc:docMk/>
            <pc:sldMk cId="2912437932" sldId="1009"/>
            <ac:spMk id="293" creationId="{4534B663-321D-D3BE-7FA4-BA3D27B23ACD}"/>
          </ac:spMkLst>
        </pc:spChg>
        <pc:spChg chg="del">
          <ac:chgData name="rajuahmed1162021@gmail.com" userId="30f68a9591dbc57c" providerId="LiveId" clId="{05F80F45-6380-4418-9404-4D6419EBE93E}" dt="2024-05-18T08:37:50.233" v="4560" actId="478"/>
          <ac:spMkLst>
            <pc:docMk/>
            <pc:sldMk cId="2912437932" sldId="1009"/>
            <ac:spMk id="307" creationId="{F9868A9C-ECB3-6ABA-CFEB-938703A6D598}"/>
          </ac:spMkLst>
        </pc:spChg>
        <pc:grpChg chg="add del mod">
          <ac:chgData name="rajuahmed1162021@gmail.com" userId="30f68a9591dbc57c" providerId="LiveId" clId="{05F80F45-6380-4418-9404-4D6419EBE93E}" dt="2024-05-18T08:37:48.152" v="4559" actId="21"/>
          <ac:grpSpMkLst>
            <pc:docMk/>
            <pc:sldMk cId="2912437932" sldId="1009"/>
            <ac:grpSpMk id="7" creationId="{4BA4474E-5F5B-4005-F78D-547AFC3E1A07}"/>
          </ac:grpSpMkLst>
        </pc:grpChg>
        <pc:grpChg chg="add mod">
          <ac:chgData name="rajuahmed1162021@gmail.com" userId="30f68a9591dbc57c" providerId="LiveId" clId="{05F80F45-6380-4418-9404-4D6419EBE93E}" dt="2024-05-18T08:37:51.388" v="4561"/>
          <ac:grpSpMkLst>
            <pc:docMk/>
            <pc:sldMk cId="2912437932" sldId="1009"/>
            <ac:grpSpMk id="12" creationId="{4BA4474E-5F5B-4005-F78D-547AFC3E1A07}"/>
          </ac:grpSpMkLst>
        </pc:grpChg>
        <pc:grpChg chg="add mod">
          <ac:chgData name="rajuahmed1162021@gmail.com" userId="30f68a9591dbc57c" providerId="LiveId" clId="{05F80F45-6380-4418-9404-4D6419EBE93E}" dt="2024-05-19T06:23:56.531" v="9746"/>
          <ac:grpSpMkLst>
            <pc:docMk/>
            <pc:sldMk cId="2912437932" sldId="1009"/>
            <ac:grpSpMk id="65" creationId="{658A156D-0DEA-8781-FA4E-2CF08C4AB7C1}"/>
          </ac:grpSpMkLst>
        </pc:grpChg>
        <pc:grpChg chg="del">
          <ac:chgData name="rajuahmed1162021@gmail.com" userId="30f68a9591dbc57c" providerId="LiveId" clId="{05F80F45-6380-4418-9404-4D6419EBE93E}" dt="2024-05-18T08:37:50.233" v="4560" actId="478"/>
          <ac:grpSpMkLst>
            <pc:docMk/>
            <pc:sldMk cId="2912437932" sldId="1009"/>
            <ac:grpSpMk id="239" creationId="{C864C741-AFCE-071C-9530-85DABB49456A}"/>
          </ac:grpSpMkLst>
        </pc:grpChg>
        <pc:grpChg chg="del">
          <ac:chgData name="rajuahmed1162021@gmail.com" userId="30f68a9591dbc57c" providerId="LiveId" clId="{05F80F45-6380-4418-9404-4D6419EBE93E}" dt="2024-05-18T08:37:50.233" v="4560" actId="478"/>
          <ac:grpSpMkLst>
            <pc:docMk/>
            <pc:sldMk cId="2912437932" sldId="1009"/>
            <ac:grpSpMk id="250" creationId="{27CD3AFE-9101-394D-1083-E664D9C4DFE2}"/>
          </ac:grpSpMkLst>
        </pc:grpChg>
        <pc:grpChg chg="del">
          <ac:chgData name="rajuahmed1162021@gmail.com" userId="30f68a9591dbc57c" providerId="LiveId" clId="{05F80F45-6380-4418-9404-4D6419EBE93E}" dt="2024-05-18T08:37:50.233" v="4560" actId="478"/>
          <ac:grpSpMkLst>
            <pc:docMk/>
            <pc:sldMk cId="2912437932" sldId="1009"/>
            <ac:grpSpMk id="273" creationId="{91DF02CC-596A-104D-1792-3FF8E421986C}"/>
          </ac:grpSpMkLst>
        </pc:grpChg>
        <pc:grpChg chg="del">
          <ac:chgData name="rajuahmed1162021@gmail.com" userId="30f68a9591dbc57c" providerId="LiveId" clId="{05F80F45-6380-4418-9404-4D6419EBE93E}" dt="2024-05-18T08:37:50.233" v="4560" actId="478"/>
          <ac:grpSpMkLst>
            <pc:docMk/>
            <pc:sldMk cId="2912437932" sldId="1009"/>
            <ac:grpSpMk id="291" creationId="{FE01336C-F1DC-37C7-CC28-AD9789C1A8B9}"/>
          </ac:grpSpMkLst>
        </pc:grpChg>
        <pc:picChg chg="del">
          <ac:chgData name="rajuahmed1162021@gmail.com" userId="30f68a9591dbc57c" providerId="LiveId" clId="{05F80F45-6380-4418-9404-4D6419EBE93E}" dt="2024-05-18T08:37:50.233" v="4560" actId="478"/>
          <ac:picMkLst>
            <pc:docMk/>
            <pc:sldMk cId="2912437932" sldId="1009"/>
            <ac:picMk id="2" creationId="{D868112F-7E17-319B-6178-40C4D2DAEEB0}"/>
          </ac:picMkLst>
        </pc:picChg>
        <pc:picChg chg="add del">
          <ac:chgData name="rajuahmed1162021@gmail.com" userId="30f68a9591dbc57c" providerId="LiveId" clId="{05F80F45-6380-4418-9404-4D6419EBE93E}" dt="2024-05-19T04:09:24.407" v="7880" actId="478"/>
          <ac:picMkLst>
            <pc:docMk/>
            <pc:sldMk cId="2912437932" sldId="1009"/>
            <ac:picMk id="3" creationId="{2CD7E957-25B0-6C16-823C-6F6897EBE51A}"/>
          </ac:picMkLst>
        </pc:picChg>
        <pc:picChg chg="del">
          <ac:chgData name="rajuahmed1162021@gmail.com" userId="30f68a9591dbc57c" providerId="LiveId" clId="{05F80F45-6380-4418-9404-4D6419EBE93E}" dt="2024-05-18T08:37:50.233" v="4560" actId="478"/>
          <ac:picMkLst>
            <pc:docMk/>
            <pc:sldMk cId="2912437932" sldId="1009"/>
            <ac:picMk id="3" creationId="{A37CFC69-7382-A0E2-82BF-D5FE944DF254}"/>
          </ac:picMkLst>
        </pc:picChg>
        <pc:picChg chg="del">
          <ac:chgData name="rajuahmed1162021@gmail.com" userId="30f68a9591dbc57c" providerId="LiveId" clId="{05F80F45-6380-4418-9404-4D6419EBE93E}" dt="2024-05-18T08:37:50.233" v="4560" actId="478"/>
          <ac:picMkLst>
            <pc:docMk/>
            <pc:sldMk cId="2912437932" sldId="1009"/>
            <ac:picMk id="4" creationId="{D4F12BBA-7B97-B702-A741-1198B9FF1F8D}"/>
          </ac:picMkLst>
        </pc:picChg>
        <pc:picChg chg="del">
          <ac:chgData name="rajuahmed1162021@gmail.com" userId="30f68a9591dbc57c" providerId="LiveId" clId="{05F80F45-6380-4418-9404-4D6419EBE93E}" dt="2024-05-18T08:37:50.233" v="4560" actId="478"/>
          <ac:picMkLst>
            <pc:docMk/>
            <pc:sldMk cId="2912437932" sldId="1009"/>
            <ac:picMk id="5" creationId="{F795C968-6BC9-39BA-8981-ECC08A9B4B62}"/>
          </ac:picMkLst>
        </pc:picChg>
        <pc:cxnChg chg="mod">
          <ac:chgData name="rajuahmed1162021@gmail.com" userId="30f68a9591dbc57c" providerId="LiveId" clId="{05F80F45-6380-4418-9404-4D6419EBE93E}" dt="2024-05-16T11:37:29.329" v="903"/>
          <ac:cxnSpMkLst>
            <pc:docMk/>
            <pc:sldMk cId="2912437932" sldId="1009"/>
            <ac:cxnSpMk id="8" creationId="{EA3C9E7B-A03C-963F-804B-F77EA35D5696}"/>
          </ac:cxnSpMkLst>
        </pc:cxnChg>
        <pc:cxnChg chg="mod">
          <ac:chgData name="rajuahmed1162021@gmail.com" userId="30f68a9591dbc57c" providerId="LiveId" clId="{05F80F45-6380-4418-9404-4D6419EBE93E}" dt="2024-05-16T11:37:29.329" v="903"/>
          <ac:cxnSpMkLst>
            <pc:docMk/>
            <pc:sldMk cId="2912437932" sldId="1009"/>
            <ac:cxnSpMk id="9" creationId="{B293137F-0B5F-1E7C-47AE-9502B8185C2D}"/>
          </ac:cxnSpMkLst>
        </pc:cxnChg>
        <pc:cxnChg chg="mod">
          <ac:chgData name="rajuahmed1162021@gmail.com" userId="30f68a9591dbc57c" providerId="LiveId" clId="{05F80F45-6380-4418-9404-4D6419EBE93E}" dt="2024-05-16T11:37:29.329" v="903"/>
          <ac:cxnSpMkLst>
            <pc:docMk/>
            <pc:sldMk cId="2912437932" sldId="1009"/>
            <ac:cxnSpMk id="10" creationId="{2D0FAB52-5084-AD12-4115-A7C8F3D19118}"/>
          </ac:cxnSpMkLst>
        </pc:cxnChg>
        <pc:cxnChg chg="mod">
          <ac:chgData name="rajuahmed1162021@gmail.com" userId="30f68a9591dbc57c" providerId="LiveId" clId="{05F80F45-6380-4418-9404-4D6419EBE93E}" dt="2024-05-16T11:37:29.329" v="903"/>
          <ac:cxnSpMkLst>
            <pc:docMk/>
            <pc:sldMk cId="2912437932" sldId="1009"/>
            <ac:cxnSpMk id="11" creationId="{6BDC3060-1484-8122-A7E4-411DD8A6698E}"/>
          </ac:cxnSpMkLst>
        </pc:cxnChg>
        <pc:cxnChg chg="mod">
          <ac:chgData name="rajuahmed1162021@gmail.com" userId="30f68a9591dbc57c" providerId="LiveId" clId="{05F80F45-6380-4418-9404-4D6419EBE93E}" dt="2024-05-18T08:37:51.388" v="4561"/>
          <ac:cxnSpMkLst>
            <pc:docMk/>
            <pc:sldMk cId="2912437932" sldId="1009"/>
            <ac:cxnSpMk id="13" creationId="{EA3C9E7B-A03C-963F-804B-F77EA35D5696}"/>
          </ac:cxnSpMkLst>
        </pc:cxnChg>
        <pc:cxnChg chg="mod">
          <ac:chgData name="rajuahmed1162021@gmail.com" userId="30f68a9591dbc57c" providerId="LiveId" clId="{05F80F45-6380-4418-9404-4D6419EBE93E}" dt="2024-05-18T08:37:51.388" v="4561"/>
          <ac:cxnSpMkLst>
            <pc:docMk/>
            <pc:sldMk cId="2912437932" sldId="1009"/>
            <ac:cxnSpMk id="14" creationId="{B293137F-0B5F-1E7C-47AE-9502B8185C2D}"/>
          </ac:cxnSpMkLst>
        </pc:cxnChg>
        <pc:cxnChg chg="mod">
          <ac:chgData name="rajuahmed1162021@gmail.com" userId="30f68a9591dbc57c" providerId="LiveId" clId="{05F80F45-6380-4418-9404-4D6419EBE93E}" dt="2024-05-18T08:37:51.388" v="4561"/>
          <ac:cxnSpMkLst>
            <pc:docMk/>
            <pc:sldMk cId="2912437932" sldId="1009"/>
            <ac:cxnSpMk id="15" creationId="{2D0FAB52-5084-AD12-4115-A7C8F3D19118}"/>
          </ac:cxnSpMkLst>
        </pc:cxnChg>
        <pc:cxnChg chg="mod">
          <ac:chgData name="rajuahmed1162021@gmail.com" userId="30f68a9591dbc57c" providerId="LiveId" clId="{05F80F45-6380-4418-9404-4D6419EBE93E}" dt="2024-05-18T08:37:51.388" v="4561"/>
          <ac:cxnSpMkLst>
            <pc:docMk/>
            <pc:sldMk cId="2912437932" sldId="1009"/>
            <ac:cxnSpMk id="16" creationId="{6BDC3060-1484-8122-A7E4-411DD8A6698E}"/>
          </ac:cxnSpMkLst>
        </pc:cxnChg>
      </pc:sldChg>
      <pc:sldChg chg="addSp modSp del">
        <pc:chgData name="rajuahmed1162021@gmail.com" userId="30f68a9591dbc57c" providerId="LiveId" clId="{05F80F45-6380-4418-9404-4D6419EBE93E}" dt="2024-05-19T10:48:28.755" v="11542" actId="47"/>
        <pc:sldMkLst>
          <pc:docMk/>
          <pc:sldMk cId="4284689810" sldId="1010"/>
        </pc:sldMkLst>
        <pc:grpChg chg="add mod">
          <ac:chgData name="rajuahmed1162021@gmail.com" userId="30f68a9591dbc57c" providerId="LiveId" clId="{05F80F45-6380-4418-9404-4D6419EBE93E}" dt="2024-05-16T11:37:36.561" v="905"/>
          <ac:grpSpMkLst>
            <pc:docMk/>
            <pc:sldMk cId="4284689810" sldId="1010"/>
            <ac:grpSpMk id="2" creationId="{E1BB6A0A-9EFC-0AB4-AE34-175DA24C39FD}"/>
          </ac:grpSpMkLst>
        </pc:grpChg>
        <pc:cxnChg chg="mod">
          <ac:chgData name="rajuahmed1162021@gmail.com" userId="30f68a9591dbc57c" providerId="LiveId" clId="{05F80F45-6380-4418-9404-4D6419EBE93E}" dt="2024-05-16T11:37:36.561" v="905"/>
          <ac:cxnSpMkLst>
            <pc:docMk/>
            <pc:sldMk cId="4284689810" sldId="1010"/>
            <ac:cxnSpMk id="3" creationId="{0A0D4CA7-F99F-DA02-0165-535F3CB68BF7}"/>
          </ac:cxnSpMkLst>
        </pc:cxnChg>
        <pc:cxnChg chg="mod">
          <ac:chgData name="rajuahmed1162021@gmail.com" userId="30f68a9591dbc57c" providerId="LiveId" clId="{05F80F45-6380-4418-9404-4D6419EBE93E}" dt="2024-05-16T11:37:36.561" v="905"/>
          <ac:cxnSpMkLst>
            <pc:docMk/>
            <pc:sldMk cId="4284689810" sldId="1010"/>
            <ac:cxnSpMk id="4" creationId="{56EE6D78-9199-6DA1-4D79-24D663689966}"/>
          </ac:cxnSpMkLst>
        </pc:cxnChg>
        <pc:cxnChg chg="mod">
          <ac:chgData name="rajuahmed1162021@gmail.com" userId="30f68a9591dbc57c" providerId="LiveId" clId="{05F80F45-6380-4418-9404-4D6419EBE93E}" dt="2024-05-16T11:37:36.561" v="905"/>
          <ac:cxnSpMkLst>
            <pc:docMk/>
            <pc:sldMk cId="4284689810" sldId="1010"/>
            <ac:cxnSpMk id="5" creationId="{420A27BF-A329-4BF6-A174-BCBC892DA434}"/>
          </ac:cxnSpMkLst>
        </pc:cxnChg>
        <pc:cxnChg chg="mod">
          <ac:chgData name="rajuahmed1162021@gmail.com" userId="30f68a9591dbc57c" providerId="LiveId" clId="{05F80F45-6380-4418-9404-4D6419EBE93E}" dt="2024-05-16T11:37:36.561" v="905"/>
          <ac:cxnSpMkLst>
            <pc:docMk/>
            <pc:sldMk cId="4284689810" sldId="1010"/>
            <ac:cxnSpMk id="6" creationId="{B36206CD-C2BD-E171-7FEB-02720E5E90FA}"/>
          </ac:cxnSpMkLst>
        </pc:cxnChg>
      </pc:sldChg>
      <pc:sldChg chg="addSp delSp modSp mod ord modClrScheme chgLayout">
        <pc:chgData name="rajuahmed1162021@gmail.com" userId="30f68a9591dbc57c" providerId="LiveId" clId="{05F80F45-6380-4418-9404-4D6419EBE93E}" dt="2024-05-20T09:26:33.498" v="14067" actId="21"/>
        <pc:sldMkLst>
          <pc:docMk/>
          <pc:sldMk cId="1992117924" sldId="1011"/>
        </pc:sldMkLst>
        <pc:spChg chg="del">
          <ac:chgData name="rajuahmed1162021@gmail.com" userId="30f68a9591dbc57c" providerId="LiveId" clId="{05F80F45-6380-4418-9404-4D6419EBE93E}" dt="2024-05-18T06:44:19.861" v="3973" actId="478"/>
          <ac:spMkLst>
            <pc:docMk/>
            <pc:sldMk cId="1992117924" sldId="1011"/>
            <ac:spMk id="2" creationId="{E917DE72-ED9D-439B-DD63-A7B34BC3E47C}"/>
          </ac:spMkLst>
        </pc:spChg>
        <pc:spChg chg="add del mod">
          <ac:chgData name="rajuahmed1162021@gmail.com" userId="30f68a9591dbc57c" providerId="LiveId" clId="{05F80F45-6380-4418-9404-4D6419EBE93E}" dt="2024-05-20T09:26:33.498" v="14067" actId="21"/>
          <ac:spMkLst>
            <pc:docMk/>
            <pc:sldMk cId="1992117924" sldId="1011"/>
            <ac:spMk id="4" creationId="{40F7E030-C7C3-99D7-C942-984812B877CF}"/>
          </ac:spMkLst>
        </pc:spChg>
        <pc:spChg chg="add mod">
          <ac:chgData name="rajuahmed1162021@gmail.com" userId="30f68a9591dbc57c" providerId="LiveId" clId="{05F80F45-6380-4418-9404-4D6419EBE93E}" dt="2024-05-20T04:49:11.408" v="12483" actId="207"/>
          <ac:spMkLst>
            <pc:docMk/>
            <pc:sldMk cId="1992117924" sldId="1011"/>
            <ac:spMk id="8" creationId="{61B0B920-88F8-1347-09CC-B710C2C4A933}"/>
          </ac:spMkLst>
        </pc:spChg>
        <pc:spChg chg="add mod">
          <ac:chgData name="rajuahmed1162021@gmail.com" userId="30f68a9591dbc57c" providerId="LiveId" clId="{05F80F45-6380-4418-9404-4D6419EBE93E}" dt="2024-05-20T04:50:09.313" v="12489" actId="207"/>
          <ac:spMkLst>
            <pc:docMk/>
            <pc:sldMk cId="1992117924" sldId="1011"/>
            <ac:spMk id="9" creationId="{D08A17D9-7410-851A-8A8A-499B30E162F6}"/>
          </ac:spMkLst>
        </pc:spChg>
        <pc:spChg chg="add mod">
          <ac:chgData name="rajuahmed1162021@gmail.com" userId="30f68a9591dbc57c" providerId="LiveId" clId="{05F80F45-6380-4418-9404-4D6419EBE93E}" dt="2024-05-20T04:48:50.564" v="12481" actId="207"/>
          <ac:spMkLst>
            <pc:docMk/>
            <pc:sldMk cId="1992117924" sldId="1011"/>
            <ac:spMk id="10" creationId="{58309AC2-851C-9329-6907-4FF47B01E5B1}"/>
          </ac:spMkLst>
        </pc:spChg>
        <pc:spChg chg="add mod">
          <ac:chgData name="rajuahmed1162021@gmail.com" userId="30f68a9591dbc57c" providerId="LiveId" clId="{05F80F45-6380-4418-9404-4D6419EBE93E}" dt="2024-05-20T04:48:03.218" v="12479" actId="207"/>
          <ac:spMkLst>
            <pc:docMk/>
            <pc:sldMk cId="1992117924" sldId="1011"/>
            <ac:spMk id="13" creationId="{2690F27E-BBAC-CE76-03D3-DE3368B1C278}"/>
          </ac:spMkLst>
        </pc:spChg>
        <pc:spChg chg="add del mod">
          <ac:chgData name="rajuahmed1162021@gmail.com" userId="30f68a9591dbc57c" providerId="LiveId" clId="{05F80F45-6380-4418-9404-4D6419EBE93E}" dt="2024-05-18T06:55:47.415" v="4218" actId="21"/>
          <ac:spMkLst>
            <pc:docMk/>
            <pc:sldMk cId="1992117924" sldId="1011"/>
            <ac:spMk id="13" creationId="{B9DDF1B4-2924-78AA-FF8F-42F3F1701217}"/>
          </ac:spMkLst>
        </pc:spChg>
        <pc:spChg chg="add mod ord">
          <ac:chgData name="rajuahmed1162021@gmail.com" userId="30f68a9591dbc57c" providerId="LiveId" clId="{05F80F45-6380-4418-9404-4D6419EBE93E}" dt="2024-05-20T09:26:23.702" v="14064" actId="20577"/>
          <ac:spMkLst>
            <pc:docMk/>
            <pc:sldMk cId="1992117924" sldId="1011"/>
            <ac:spMk id="14" creationId="{7328426C-7A16-53CD-464C-7FB185D8C6F6}"/>
          </ac:spMkLst>
        </pc:spChg>
        <pc:spChg chg="del">
          <ac:chgData name="rajuahmed1162021@gmail.com" userId="30f68a9591dbc57c" providerId="LiveId" clId="{05F80F45-6380-4418-9404-4D6419EBE93E}" dt="2024-05-18T06:44:19.861" v="3973" actId="478"/>
          <ac:spMkLst>
            <pc:docMk/>
            <pc:sldMk cId="1992117924" sldId="1011"/>
            <ac:spMk id="15" creationId="{04DB7B2D-03EC-A8DA-2DCC-3D0EA13C6159}"/>
          </ac:spMkLst>
        </pc:spChg>
        <pc:spChg chg="del">
          <ac:chgData name="rajuahmed1162021@gmail.com" userId="30f68a9591dbc57c" providerId="LiveId" clId="{05F80F45-6380-4418-9404-4D6419EBE93E}" dt="2024-05-18T06:44:19.861" v="3973" actId="478"/>
          <ac:spMkLst>
            <pc:docMk/>
            <pc:sldMk cId="1992117924" sldId="1011"/>
            <ac:spMk id="16" creationId="{703962F7-3618-88DA-4CC9-64EE6C84D6B4}"/>
          </ac:spMkLst>
        </pc:spChg>
        <pc:spChg chg="del">
          <ac:chgData name="rajuahmed1162021@gmail.com" userId="30f68a9591dbc57c" providerId="LiveId" clId="{05F80F45-6380-4418-9404-4D6419EBE93E}" dt="2024-05-18T06:44:19.861" v="3973" actId="478"/>
          <ac:spMkLst>
            <pc:docMk/>
            <pc:sldMk cId="1992117924" sldId="1011"/>
            <ac:spMk id="17" creationId="{B3B0BD83-1654-1FE6-9A0C-9B314FD9E03D}"/>
          </ac:spMkLst>
        </pc:spChg>
        <pc:spChg chg="del">
          <ac:chgData name="rajuahmed1162021@gmail.com" userId="30f68a9591dbc57c" providerId="LiveId" clId="{05F80F45-6380-4418-9404-4D6419EBE93E}" dt="2024-05-18T06:44:19.861" v="3973" actId="478"/>
          <ac:spMkLst>
            <pc:docMk/>
            <pc:sldMk cId="1992117924" sldId="1011"/>
            <ac:spMk id="18" creationId="{FFE01BE8-8292-D207-25F4-C8A2FF659310}"/>
          </ac:spMkLst>
        </pc:spChg>
        <pc:spChg chg="del">
          <ac:chgData name="rajuahmed1162021@gmail.com" userId="30f68a9591dbc57c" providerId="LiveId" clId="{05F80F45-6380-4418-9404-4D6419EBE93E}" dt="2024-05-18T06:44:19.861" v="3973" actId="478"/>
          <ac:spMkLst>
            <pc:docMk/>
            <pc:sldMk cId="1992117924" sldId="1011"/>
            <ac:spMk id="19" creationId="{059CD934-3EA3-B826-27D6-47EC1659F1F8}"/>
          </ac:spMkLst>
        </pc:spChg>
        <pc:spChg chg="del">
          <ac:chgData name="rajuahmed1162021@gmail.com" userId="30f68a9591dbc57c" providerId="LiveId" clId="{05F80F45-6380-4418-9404-4D6419EBE93E}" dt="2024-05-18T06:44:19.861" v="3973" actId="478"/>
          <ac:spMkLst>
            <pc:docMk/>
            <pc:sldMk cId="1992117924" sldId="1011"/>
            <ac:spMk id="21" creationId="{A7FBAAF0-3B12-40BA-10D8-774081934438}"/>
          </ac:spMkLst>
        </pc:spChg>
        <pc:spChg chg="del">
          <ac:chgData name="rajuahmed1162021@gmail.com" userId="30f68a9591dbc57c" providerId="LiveId" clId="{05F80F45-6380-4418-9404-4D6419EBE93E}" dt="2024-05-18T06:44:19.861" v="3973" actId="478"/>
          <ac:spMkLst>
            <pc:docMk/>
            <pc:sldMk cId="1992117924" sldId="1011"/>
            <ac:spMk id="22" creationId="{4A6CD692-D9D7-F520-09B6-BF37737681D2}"/>
          </ac:spMkLst>
        </pc:spChg>
        <pc:spChg chg="del">
          <ac:chgData name="rajuahmed1162021@gmail.com" userId="30f68a9591dbc57c" providerId="LiveId" clId="{05F80F45-6380-4418-9404-4D6419EBE93E}" dt="2024-05-18T06:44:19.861" v="3973" actId="478"/>
          <ac:spMkLst>
            <pc:docMk/>
            <pc:sldMk cId="1992117924" sldId="1011"/>
            <ac:spMk id="23" creationId="{67B27515-EBA7-DC2B-979E-86C12AF95D15}"/>
          </ac:spMkLst>
        </pc:spChg>
        <pc:spChg chg="del">
          <ac:chgData name="rajuahmed1162021@gmail.com" userId="30f68a9591dbc57c" providerId="LiveId" clId="{05F80F45-6380-4418-9404-4D6419EBE93E}" dt="2024-05-18T06:44:19.861" v="3973" actId="478"/>
          <ac:spMkLst>
            <pc:docMk/>
            <pc:sldMk cId="1992117924" sldId="1011"/>
            <ac:spMk id="24" creationId="{19E46DD7-0852-E2B6-5067-2B6439125993}"/>
          </ac:spMkLst>
        </pc:spChg>
        <pc:spChg chg="del">
          <ac:chgData name="rajuahmed1162021@gmail.com" userId="30f68a9591dbc57c" providerId="LiveId" clId="{05F80F45-6380-4418-9404-4D6419EBE93E}" dt="2024-05-18T06:44:19.861" v="3973" actId="478"/>
          <ac:spMkLst>
            <pc:docMk/>
            <pc:sldMk cId="1992117924" sldId="1011"/>
            <ac:spMk id="25" creationId="{68C7F259-87D5-4149-FFFA-56F072395C9B}"/>
          </ac:spMkLst>
        </pc:spChg>
        <pc:spChg chg="del">
          <ac:chgData name="rajuahmed1162021@gmail.com" userId="30f68a9591dbc57c" providerId="LiveId" clId="{05F80F45-6380-4418-9404-4D6419EBE93E}" dt="2024-05-18T06:44:19.861" v="3973" actId="478"/>
          <ac:spMkLst>
            <pc:docMk/>
            <pc:sldMk cId="1992117924" sldId="1011"/>
            <ac:spMk id="26" creationId="{EE4F1763-C637-EE21-BFC2-0B05CC1DF892}"/>
          </ac:spMkLst>
        </pc:spChg>
        <pc:spChg chg="add del mod">
          <ac:chgData name="rajuahmed1162021@gmail.com" userId="30f68a9591dbc57c" providerId="LiveId" clId="{05F80F45-6380-4418-9404-4D6419EBE93E}" dt="2024-05-18T06:57:06.145" v="4244" actId="478"/>
          <ac:spMkLst>
            <pc:docMk/>
            <pc:sldMk cId="1992117924" sldId="1011"/>
            <ac:spMk id="27" creationId="{2ECEF903-0367-7213-2A6A-3A69C1CF0D4E}"/>
          </ac:spMkLst>
        </pc:spChg>
        <pc:spChg chg="add mod topLvl">
          <ac:chgData name="rajuahmed1162021@gmail.com" userId="30f68a9591dbc57c" providerId="LiveId" clId="{05F80F45-6380-4418-9404-4D6419EBE93E}" dt="2024-05-20T04:50:55.124" v="12493" actId="207"/>
          <ac:spMkLst>
            <pc:docMk/>
            <pc:sldMk cId="1992117924" sldId="1011"/>
            <ac:spMk id="28" creationId="{409DF2FC-90C5-9CDD-F0A9-93211B5ECDC8}"/>
          </ac:spMkLst>
        </pc:spChg>
        <pc:spChg chg="add mod topLvl">
          <ac:chgData name="rajuahmed1162021@gmail.com" userId="30f68a9591dbc57c" providerId="LiveId" clId="{05F80F45-6380-4418-9404-4D6419EBE93E}" dt="2024-05-20T04:50:36.835" v="12490" actId="165"/>
          <ac:spMkLst>
            <pc:docMk/>
            <pc:sldMk cId="1992117924" sldId="1011"/>
            <ac:spMk id="29" creationId="{41F1C08F-8E85-0B39-89C7-0EC50C289751}"/>
          </ac:spMkLst>
        </pc:spChg>
        <pc:spChg chg="mod">
          <ac:chgData name="rajuahmed1162021@gmail.com" userId="30f68a9591dbc57c" providerId="LiveId" clId="{05F80F45-6380-4418-9404-4D6419EBE93E}" dt="2024-05-18T06:57:55.188" v="4246"/>
          <ac:spMkLst>
            <pc:docMk/>
            <pc:sldMk cId="1992117924" sldId="1011"/>
            <ac:spMk id="31" creationId="{19C3683E-2FA5-C6D3-17EA-E36B3EC46CE0}"/>
          </ac:spMkLst>
        </pc:spChg>
        <pc:spChg chg="mod">
          <ac:chgData name="rajuahmed1162021@gmail.com" userId="30f68a9591dbc57c" providerId="LiveId" clId="{05F80F45-6380-4418-9404-4D6419EBE93E}" dt="2024-05-18T06:57:55.188" v="4246"/>
          <ac:spMkLst>
            <pc:docMk/>
            <pc:sldMk cId="1992117924" sldId="1011"/>
            <ac:spMk id="32" creationId="{3C9A67C7-319E-9C33-EA01-D184C4E8E421}"/>
          </ac:spMkLst>
        </pc:spChg>
        <pc:spChg chg="mod">
          <ac:chgData name="rajuahmed1162021@gmail.com" userId="30f68a9591dbc57c" providerId="LiveId" clId="{05F80F45-6380-4418-9404-4D6419EBE93E}" dt="2024-05-18T06:57:55.188" v="4246"/>
          <ac:spMkLst>
            <pc:docMk/>
            <pc:sldMk cId="1992117924" sldId="1011"/>
            <ac:spMk id="34" creationId="{361BC67B-0D17-40F2-A55C-B5CC586A7B88}"/>
          </ac:spMkLst>
        </pc:spChg>
        <pc:spChg chg="mod">
          <ac:chgData name="rajuahmed1162021@gmail.com" userId="30f68a9591dbc57c" providerId="LiveId" clId="{05F80F45-6380-4418-9404-4D6419EBE93E}" dt="2024-05-18T06:57:55.188" v="4246"/>
          <ac:spMkLst>
            <pc:docMk/>
            <pc:sldMk cId="1992117924" sldId="1011"/>
            <ac:spMk id="35" creationId="{BBD8FA08-80C7-4379-4004-CAE221FB454C}"/>
          </ac:spMkLst>
        </pc:spChg>
        <pc:spChg chg="mod">
          <ac:chgData name="rajuahmed1162021@gmail.com" userId="30f68a9591dbc57c" providerId="LiveId" clId="{05F80F45-6380-4418-9404-4D6419EBE93E}" dt="2024-05-18T06:57:55.188" v="4246"/>
          <ac:spMkLst>
            <pc:docMk/>
            <pc:sldMk cId="1992117924" sldId="1011"/>
            <ac:spMk id="36" creationId="{022D2BCC-9C32-79DC-95BD-B8460EB8EDC9}"/>
          </ac:spMkLst>
        </pc:spChg>
        <pc:spChg chg="add mod topLvl">
          <ac:chgData name="rajuahmed1162021@gmail.com" userId="30f68a9591dbc57c" providerId="LiveId" clId="{05F80F45-6380-4418-9404-4D6419EBE93E}" dt="2024-05-20T04:50:36.835" v="12490" actId="165"/>
          <ac:spMkLst>
            <pc:docMk/>
            <pc:sldMk cId="1992117924" sldId="1011"/>
            <ac:spMk id="37" creationId="{716CCD42-6978-A80F-3884-37572AB9AA61}"/>
          </ac:spMkLst>
        </pc:spChg>
        <pc:spChg chg="add mod topLvl">
          <ac:chgData name="rajuahmed1162021@gmail.com" userId="30f68a9591dbc57c" providerId="LiveId" clId="{05F80F45-6380-4418-9404-4D6419EBE93E}" dt="2024-05-20T04:50:47.218" v="12492" actId="207"/>
          <ac:spMkLst>
            <pc:docMk/>
            <pc:sldMk cId="1992117924" sldId="1011"/>
            <ac:spMk id="38" creationId="{B44A3C0B-0640-D219-8245-0514F3D1654B}"/>
          </ac:spMkLst>
        </pc:spChg>
        <pc:spChg chg="add mod topLvl">
          <ac:chgData name="rajuahmed1162021@gmail.com" userId="30f68a9591dbc57c" providerId="LiveId" clId="{05F80F45-6380-4418-9404-4D6419EBE93E}" dt="2024-05-20T04:50:36.835" v="12490" actId="165"/>
          <ac:spMkLst>
            <pc:docMk/>
            <pc:sldMk cId="1992117924" sldId="1011"/>
            <ac:spMk id="39" creationId="{AE88E444-AC2A-49CC-F3A3-ABFBB8FDEECC}"/>
          </ac:spMkLst>
        </pc:spChg>
        <pc:spChg chg="del">
          <ac:chgData name="rajuahmed1162021@gmail.com" userId="30f68a9591dbc57c" providerId="LiveId" clId="{05F80F45-6380-4418-9404-4D6419EBE93E}" dt="2024-05-18T06:44:19.861" v="3973" actId="478"/>
          <ac:spMkLst>
            <pc:docMk/>
            <pc:sldMk cId="1992117924" sldId="1011"/>
            <ac:spMk id="40" creationId="{EE2FA663-4D96-CAA7-9AF4-5B6C06D480BE}"/>
          </ac:spMkLst>
        </pc:spChg>
        <pc:spChg chg="mod">
          <ac:chgData name="rajuahmed1162021@gmail.com" userId="30f68a9591dbc57c" providerId="LiveId" clId="{05F80F45-6380-4418-9404-4D6419EBE93E}" dt="2024-05-18T06:57:55.188" v="4246"/>
          <ac:spMkLst>
            <pc:docMk/>
            <pc:sldMk cId="1992117924" sldId="1011"/>
            <ac:spMk id="42" creationId="{7E05622D-F8BB-4790-EA64-260F38748290}"/>
          </ac:spMkLst>
        </pc:spChg>
        <pc:spChg chg="mod">
          <ac:chgData name="rajuahmed1162021@gmail.com" userId="30f68a9591dbc57c" providerId="LiveId" clId="{05F80F45-6380-4418-9404-4D6419EBE93E}" dt="2024-05-18T06:57:55.188" v="4246"/>
          <ac:spMkLst>
            <pc:docMk/>
            <pc:sldMk cId="1992117924" sldId="1011"/>
            <ac:spMk id="43" creationId="{1091C46F-F08D-2F87-031B-87F7F9DA4C58}"/>
          </ac:spMkLst>
        </pc:spChg>
        <pc:spChg chg="mod">
          <ac:chgData name="rajuahmed1162021@gmail.com" userId="30f68a9591dbc57c" providerId="LiveId" clId="{05F80F45-6380-4418-9404-4D6419EBE93E}" dt="2024-05-18T06:57:55.188" v="4246"/>
          <ac:spMkLst>
            <pc:docMk/>
            <pc:sldMk cId="1992117924" sldId="1011"/>
            <ac:spMk id="45" creationId="{A108A2C0-5125-693C-440F-B893E8EAC7E7}"/>
          </ac:spMkLst>
        </pc:spChg>
        <pc:spChg chg="mod">
          <ac:chgData name="rajuahmed1162021@gmail.com" userId="30f68a9591dbc57c" providerId="LiveId" clId="{05F80F45-6380-4418-9404-4D6419EBE93E}" dt="2024-05-18T06:57:55.188" v="4246"/>
          <ac:spMkLst>
            <pc:docMk/>
            <pc:sldMk cId="1992117924" sldId="1011"/>
            <ac:spMk id="46" creationId="{248DAC0C-30F6-AC91-5E8D-0F7C6737195F}"/>
          </ac:spMkLst>
        </pc:spChg>
        <pc:spChg chg="mod">
          <ac:chgData name="rajuahmed1162021@gmail.com" userId="30f68a9591dbc57c" providerId="LiveId" clId="{05F80F45-6380-4418-9404-4D6419EBE93E}" dt="2024-05-18T06:57:55.188" v="4246"/>
          <ac:spMkLst>
            <pc:docMk/>
            <pc:sldMk cId="1992117924" sldId="1011"/>
            <ac:spMk id="47" creationId="{9E7C1D74-3386-D673-306F-E13EBF49EF05}"/>
          </ac:spMkLst>
        </pc:spChg>
        <pc:spChg chg="add mod topLvl">
          <ac:chgData name="rajuahmed1162021@gmail.com" userId="30f68a9591dbc57c" providerId="LiveId" clId="{05F80F45-6380-4418-9404-4D6419EBE93E}" dt="2024-05-20T04:50:36.835" v="12490" actId="165"/>
          <ac:spMkLst>
            <pc:docMk/>
            <pc:sldMk cId="1992117924" sldId="1011"/>
            <ac:spMk id="48" creationId="{627E02F9-CFEC-0718-9761-313CE7F78CE8}"/>
          </ac:spMkLst>
        </pc:spChg>
        <pc:spChg chg="del">
          <ac:chgData name="rajuahmed1162021@gmail.com" userId="30f68a9591dbc57c" providerId="LiveId" clId="{05F80F45-6380-4418-9404-4D6419EBE93E}" dt="2024-05-18T06:44:19.861" v="3973" actId="478"/>
          <ac:spMkLst>
            <pc:docMk/>
            <pc:sldMk cId="1992117924" sldId="1011"/>
            <ac:spMk id="49" creationId="{63BBB442-A1FF-E005-DAA3-1A42FF97D886}"/>
          </ac:spMkLst>
        </pc:spChg>
        <pc:spChg chg="add mod topLvl">
          <ac:chgData name="rajuahmed1162021@gmail.com" userId="30f68a9591dbc57c" providerId="LiveId" clId="{05F80F45-6380-4418-9404-4D6419EBE93E}" dt="2024-05-20T04:50:42.354" v="12491" actId="207"/>
          <ac:spMkLst>
            <pc:docMk/>
            <pc:sldMk cId="1992117924" sldId="1011"/>
            <ac:spMk id="50" creationId="{8A593F20-2C6A-A18F-AF21-F0729F9D5AD1}"/>
          </ac:spMkLst>
        </pc:spChg>
        <pc:spChg chg="mod">
          <ac:chgData name="rajuahmed1162021@gmail.com" userId="30f68a9591dbc57c" providerId="LiveId" clId="{05F80F45-6380-4418-9404-4D6419EBE93E}" dt="2024-05-18T06:57:55.188" v="4246"/>
          <ac:spMkLst>
            <pc:docMk/>
            <pc:sldMk cId="1992117924" sldId="1011"/>
            <ac:spMk id="52" creationId="{97FAA616-068D-957A-E3D0-CFB1514FEBFD}"/>
          </ac:spMkLst>
        </pc:spChg>
        <pc:spChg chg="del">
          <ac:chgData name="rajuahmed1162021@gmail.com" userId="30f68a9591dbc57c" providerId="LiveId" clId="{05F80F45-6380-4418-9404-4D6419EBE93E}" dt="2024-05-18T06:44:19.861" v="3973" actId="478"/>
          <ac:spMkLst>
            <pc:docMk/>
            <pc:sldMk cId="1992117924" sldId="1011"/>
            <ac:spMk id="53" creationId="{4BA81B97-A806-4F69-AABD-A394CABB21B5}"/>
          </ac:spMkLst>
        </pc:spChg>
        <pc:spChg chg="mod">
          <ac:chgData name="rajuahmed1162021@gmail.com" userId="30f68a9591dbc57c" providerId="LiveId" clId="{05F80F45-6380-4418-9404-4D6419EBE93E}" dt="2024-05-18T06:57:55.188" v="4246"/>
          <ac:spMkLst>
            <pc:docMk/>
            <pc:sldMk cId="1992117924" sldId="1011"/>
            <ac:spMk id="54" creationId="{E279950C-E133-21C1-93BC-0A54C7F40108}"/>
          </ac:spMkLst>
        </pc:spChg>
        <pc:spChg chg="del">
          <ac:chgData name="rajuahmed1162021@gmail.com" userId="30f68a9591dbc57c" providerId="LiveId" clId="{05F80F45-6380-4418-9404-4D6419EBE93E}" dt="2024-05-18T06:44:19.861" v="3973" actId="478"/>
          <ac:spMkLst>
            <pc:docMk/>
            <pc:sldMk cId="1992117924" sldId="1011"/>
            <ac:spMk id="56" creationId="{D3C2C9E3-F408-128E-984E-E46DDA891955}"/>
          </ac:spMkLst>
        </pc:spChg>
        <pc:spChg chg="del">
          <ac:chgData name="rajuahmed1162021@gmail.com" userId="30f68a9591dbc57c" providerId="LiveId" clId="{05F80F45-6380-4418-9404-4D6419EBE93E}" dt="2024-05-18T06:44:19.861" v="3973" actId="478"/>
          <ac:spMkLst>
            <pc:docMk/>
            <pc:sldMk cId="1992117924" sldId="1011"/>
            <ac:spMk id="57" creationId="{4AF671DD-30C4-8F8A-6103-1B4914F07472}"/>
          </ac:spMkLst>
        </pc:spChg>
        <pc:spChg chg="mod">
          <ac:chgData name="rajuahmed1162021@gmail.com" userId="30f68a9591dbc57c" providerId="LiveId" clId="{05F80F45-6380-4418-9404-4D6419EBE93E}" dt="2024-05-18T06:57:55.188" v="4246"/>
          <ac:spMkLst>
            <pc:docMk/>
            <pc:sldMk cId="1992117924" sldId="1011"/>
            <ac:spMk id="58" creationId="{CCF3499A-97C0-D64A-C9C6-2AF6EE36D0DC}"/>
          </ac:spMkLst>
        </pc:spChg>
        <pc:spChg chg="mod">
          <ac:chgData name="rajuahmed1162021@gmail.com" userId="30f68a9591dbc57c" providerId="LiveId" clId="{05F80F45-6380-4418-9404-4D6419EBE93E}" dt="2024-05-18T06:57:55.188" v="4246"/>
          <ac:spMkLst>
            <pc:docMk/>
            <pc:sldMk cId="1992117924" sldId="1011"/>
            <ac:spMk id="59" creationId="{FF1454F6-B1A8-A8F9-43A6-C231B3F2FEAB}"/>
          </ac:spMkLst>
        </pc:spChg>
        <pc:spChg chg="mod">
          <ac:chgData name="rajuahmed1162021@gmail.com" userId="30f68a9591dbc57c" providerId="LiveId" clId="{05F80F45-6380-4418-9404-4D6419EBE93E}" dt="2024-05-18T06:57:55.188" v="4246"/>
          <ac:spMkLst>
            <pc:docMk/>
            <pc:sldMk cId="1992117924" sldId="1011"/>
            <ac:spMk id="60" creationId="{E3EEF07F-A079-741A-D09F-0EECCFAF58C0}"/>
          </ac:spMkLst>
        </pc:spChg>
        <pc:spChg chg="add mod topLvl">
          <ac:chgData name="rajuahmed1162021@gmail.com" userId="30f68a9591dbc57c" providerId="LiveId" clId="{05F80F45-6380-4418-9404-4D6419EBE93E}" dt="2024-05-20T04:50:36.835" v="12490" actId="165"/>
          <ac:spMkLst>
            <pc:docMk/>
            <pc:sldMk cId="1992117924" sldId="1011"/>
            <ac:spMk id="61" creationId="{9D81AEF8-1231-8FF8-20A8-937A9A8327A2}"/>
          </ac:spMkLst>
        </pc:spChg>
        <pc:spChg chg="add mod topLvl">
          <ac:chgData name="rajuahmed1162021@gmail.com" userId="30f68a9591dbc57c" providerId="LiveId" clId="{05F80F45-6380-4418-9404-4D6419EBE93E}" dt="2024-05-20T04:50:36.835" v="12490" actId="165"/>
          <ac:spMkLst>
            <pc:docMk/>
            <pc:sldMk cId="1992117924" sldId="1011"/>
            <ac:spMk id="62" creationId="{A8B55C35-1C88-D9A6-FAD1-E31FBFA85884}"/>
          </ac:spMkLst>
        </pc:spChg>
        <pc:spChg chg="add del mod topLvl">
          <ac:chgData name="rajuahmed1162021@gmail.com" userId="30f68a9591dbc57c" providerId="LiveId" clId="{05F80F45-6380-4418-9404-4D6419EBE93E}" dt="2024-05-18T08:34:16.112" v="4533" actId="21"/>
          <ac:spMkLst>
            <pc:docMk/>
            <pc:sldMk cId="1992117924" sldId="1011"/>
            <ac:spMk id="67" creationId="{B2238FC0-4B4D-BA55-03EA-0612931BD740}"/>
          </ac:spMkLst>
        </pc:spChg>
        <pc:spChg chg="add del mod topLvl">
          <ac:chgData name="rajuahmed1162021@gmail.com" userId="30f68a9591dbc57c" providerId="LiveId" clId="{05F80F45-6380-4418-9404-4D6419EBE93E}" dt="2024-05-18T08:34:16.112" v="4533" actId="21"/>
          <ac:spMkLst>
            <pc:docMk/>
            <pc:sldMk cId="1992117924" sldId="1011"/>
            <ac:spMk id="68" creationId="{226E7C3D-3566-D4AB-5151-94518DDCF75A}"/>
          </ac:spMkLst>
        </pc:spChg>
        <pc:spChg chg="add del mod topLvl">
          <ac:chgData name="rajuahmed1162021@gmail.com" userId="30f68a9591dbc57c" providerId="LiveId" clId="{05F80F45-6380-4418-9404-4D6419EBE93E}" dt="2024-05-18T08:34:16.112" v="4533" actId="21"/>
          <ac:spMkLst>
            <pc:docMk/>
            <pc:sldMk cId="1992117924" sldId="1011"/>
            <ac:spMk id="69" creationId="{44148B67-80DF-12D1-5F34-5E557B812376}"/>
          </ac:spMkLst>
        </pc:spChg>
        <pc:spChg chg="del">
          <ac:chgData name="rajuahmed1162021@gmail.com" userId="30f68a9591dbc57c" providerId="LiveId" clId="{05F80F45-6380-4418-9404-4D6419EBE93E}" dt="2024-05-18T06:44:19.861" v="3973" actId="478"/>
          <ac:spMkLst>
            <pc:docMk/>
            <pc:sldMk cId="1992117924" sldId="1011"/>
            <ac:spMk id="70" creationId="{40D87274-4D68-6532-52DD-2F7B51EF686B}"/>
          </ac:spMkLst>
        </pc:spChg>
        <pc:spChg chg="del">
          <ac:chgData name="rajuahmed1162021@gmail.com" userId="30f68a9591dbc57c" providerId="LiveId" clId="{05F80F45-6380-4418-9404-4D6419EBE93E}" dt="2024-05-18T06:44:19.861" v="3973" actId="478"/>
          <ac:spMkLst>
            <pc:docMk/>
            <pc:sldMk cId="1992117924" sldId="1011"/>
            <ac:spMk id="71" creationId="{91F5E3B3-CE95-B183-A13B-DBD048DE1611}"/>
          </ac:spMkLst>
        </pc:spChg>
        <pc:spChg chg="add mod">
          <ac:chgData name="rajuahmed1162021@gmail.com" userId="30f68a9591dbc57c" providerId="LiveId" clId="{05F80F45-6380-4418-9404-4D6419EBE93E}" dt="2024-05-20T04:49:39.854" v="12486" actId="2085"/>
          <ac:spMkLst>
            <pc:docMk/>
            <pc:sldMk cId="1992117924" sldId="1011"/>
            <ac:spMk id="75" creationId="{CC621328-BB49-FB0F-833F-0E1C1CE6E3F6}"/>
          </ac:spMkLst>
        </pc:spChg>
        <pc:spChg chg="add del mod">
          <ac:chgData name="rajuahmed1162021@gmail.com" userId="30f68a9591dbc57c" providerId="LiveId" clId="{05F80F45-6380-4418-9404-4D6419EBE93E}" dt="2024-05-18T07:02:55.365" v="4373" actId="21"/>
          <ac:spMkLst>
            <pc:docMk/>
            <pc:sldMk cId="1992117924" sldId="1011"/>
            <ac:spMk id="76" creationId="{8BDBB635-705E-7A7D-97B1-640D77A2329A}"/>
          </ac:spMkLst>
        </pc:spChg>
        <pc:spChg chg="add mod">
          <ac:chgData name="rajuahmed1162021@gmail.com" userId="30f68a9591dbc57c" providerId="LiveId" clId="{05F80F45-6380-4418-9404-4D6419EBE93E}" dt="2024-05-20T04:49:39.854" v="12486" actId="2085"/>
          <ac:spMkLst>
            <pc:docMk/>
            <pc:sldMk cId="1992117924" sldId="1011"/>
            <ac:spMk id="77" creationId="{8BDBB635-705E-7A7D-97B1-640D77A2329A}"/>
          </ac:spMkLst>
        </pc:spChg>
        <pc:spChg chg="mod topLvl">
          <ac:chgData name="rajuahmed1162021@gmail.com" userId="30f68a9591dbc57c" providerId="LiveId" clId="{05F80F45-6380-4418-9404-4D6419EBE93E}" dt="2024-05-20T04:49:34.665" v="12485" actId="207"/>
          <ac:spMkLst>
            <pc:docMk/>
            <pc:sldMk cId="1992117924" sldId="1011"/>
            <ac:spMk id="80" creationId="{EE638A43-A395-6789-32E0-F4466D1E67F9}"/>
          </ac:spMkLst>
        </pc:spChg>
        <pc:spChg chg="mod topLvl">
          <ac:chgData name="rajuahmed1162021@gmail.com" userId="30f68a9591dbc57c" providerId="LiveId" clId="{05F80F45-6380-4418-9404-4D6419EBE93E}" dt="2024-05-20T04:49:11.408" v="12483" actId="207"/>
          <ac:spMkLst>
            <pc:docMk/>
            <pc:sldMk cId="1992117924" sldId="1011"/>
            <ac:spMk id="81" creationId="{CD283AA5-289A-3516-5F0D-510287A6F210}"/>
          </ac:spMkLst>
        </pc:spChg>
        <pc:spChg chg="mod">
          <ac:chgData name="rajuahmed1162021@gmail.com" userId="30f68a9591dbc57c" providerId="LiveId" clId="{05F80F45-6380-4418-9404-4D6419EBE93E}" dt="2024-05-20T04:50:09.313" v="12489" actId="207"/>
          <ac:spMkLst>
            <pc:docMk/>
            <pc:sldMk cId="1992117924" sldId="1011"/>
            <ac:spMk id="83" creationId="{9A049B04-10A6-BD1A-2EA7-50376418B566}"/>
          </ac:spMkLst>
        </pc:spChg>
        <pc:spChg chg="mod">
          <ac:chgData name="rajuahmed1162021@gmail.com" userId="30f68a9591dbc57c" providerId="LiveId" clId="{05F80F45-6380-4418-9404-4D6419EBE93E}" dt="2024-05-20T04:50:09.313" v="12489" actId="207"/>
          <ac:spMkLst>
            <pc:docMk/>
            <pc:sldMk cId="1992117924" sldId="1011"/>
            <ac:spMk id="84" creationId="{43E7C3AC-A1D3-BABE-C3AA-C2D7E085C87B}"/>
          </ac:spMkLst>
        </pc:spChg>
        <pc:spChg chg="add mod">
          <ac:chgData name="rajuahmed1162021@gmail.com" userId="30f68a9591dbc57c" providerId="LiveId" clId="{05F80F45-6380-4418-9404-4D6419EBE93E}" dt="2024-05-18T07:07:41.697" v="4506" actId="1076"/>
          <ac:spMkLst>
            <pc:docMk/>
            <pc:sldMk cId="1992117924" sldId="1011"/>
            <ac:spMk id="87" creationId="{A350B2F2-B56F-8817-816E-BA6C3DB1389E}"/>
          </ac:spMkLst>
        </pc:spChg>
        <pc:spChg chg="mod topLvl">
          <ac:chgData name="rajuahmed1162021@gmail.com" userId="30f68a9591dbc57c" providerId="LiveId" clId="{05F80F45-6380-4418-9404-4D6419EBE93E}" dt="2024-05-20T08:48:39.768" v="13546" actId="165"/>
          <ac:spMkLst>
            <pc:docMk/>
            <pc:sldMk cId="1992117924" sldId="1011"/>
            <ac:spMk id="89" creationId="{FFCAA203-081D-7AEA-9823-2709EB0CF328}"/>
          </ac:spMkLst>
        </pc:spChg>
        <pc:spChg chg="mod topLvl">
          <ac:chgData name="rajuahmed1162021@gmail.com" userId="30f68a9591dbc57c" providerId="LiveId" clId="{05F80F45-6380-4418-9404-4D6419EBE93E}" dt="2024-05-20T08:48:39.768" v="13546" actId="165"/>
          <ac:spMkLst>
            <pc:docMk/>
            <pc:sldMk cId="1992117924" sldId="1011"/>
            <ac:spMk id="90" creationId="{F8E39C54-DE18-1CEF-AC86-138A9D0D8A39}"/>
          </ac:spMkLst>
        </pc:spChg>
        <pc:spChg chg="mod topLvl">
          <ac:chgData name="rajuahmed1162021@gmail.com" userId="30f68a9591dbc57c" providerId="LiveId" clId="{05F80F45-6380-4418-9404-4D6419EBE93E}" dt="2024-05-20T08:48:39.768" v="13546" actId="165"/>
          <ac:spMkLst>
            <pc:docMk/>
            <pc:sldMk cId="1992117924" sldId="1011"/>
            <ac:spMk id="91" creationId="{0D0EDF6C-377A-E695-E0B8-51FDEC57AAC2}"/>
          </ac:spMkLst>
        </pc:spChg>
        <pc:spChg chg="add del mod ord">
          <ac:chgData name="rajuahmed1162021@gmail.com" userId="30f68a9591dbc57c" providerId="LiveId" clId="{05F80F45-6380-4418-9404-4D6419EBE93E}" dt="2024-05-18T10:25:46.384" v="5744" actId="700"/>
          <ac:spMkLst>
            <pc:docMk/>
            <pc:sldMk cId="1992117924" sldId="1011"/>
            <ac:spMk id="96" creationId="{9DA55596-25CF-3F97-F3B0-B935B85C9A4D}"/>
          </ac:spMkLst>
        </pc:spChg>
        <pc:spChg chg="add del mod ord">
          <ac:chgData name="rajuahmed1162021@gmail.com" userId="30f68a9591dbc57c" providerId="LiveId" clId="{05F80F45-6380-4418-9404-4D6419EBE93E}" dt="2024-05-18T10:25:46.384" v="5744" actId="700"/>
          <ac:spMkLst>
            <pc:docMk/>
            <pc:sldMk cId="1992117924" sldId="1011"/>
            <ac:spMk id="97" creationId="{5B005495-BCC0-8905-EA6B-6D2F48E2B569}"/>
          </ac:spMkLst>
        </pc:spChg>
        <pc:spChg chg="add del mod ord">
          <ac:chgData name="rajuahmed1162021@gmail.com" userId="30f68a9591dbc57c" providerId="LiveId" clId="{05F80F45-6380-4418-9404-4D6419EBE93E}" dt="2024-05-18T10:25:46.384" v="5744" actId="700"/>
          <ac:spMkLst>
            <pc:docMk/>
            <pc:sldMk cId="1992117924" sldId="1011"/>
            <ac:spMk id="98" creationId="{685025E9-AB1E-A8BA-6A0E-0E44868483DD}"/>
          </ac:spMkLst>
        </pc:spChg>
        <pc:spChg chg="add del mod ord">
          <ac:chgData name="rajuahmed1162021@gmail.com" userId="30f68a9591dbc57c" providerId="LiveId" clId="{05F80F45-6380-4418-9404-4D6419EBE93E}" dt="2024-05-20T04:45:57.485" v="12432" actId="21"/>
          <ac:spMkLst>
            <pc:docMk/>
            <pc:sldMk cId="1992117924" sldId="1011"/>
            <ac:spMk id="99" creationId="{2690F27E-BBAC-CE76-03D3-DE3368B1C278}"/>
          </ac:spMkLst>
        </pc:spChg>
        <pc:spChg chg="add del mod ord">
          <ac:chgData name="rajuahmed1162021@gmail.com" userId="30f68a9591dbc57c" providerId="LiveId" clId="{05F80F45-6380-4418-9404-4D6419EBE93E}" dt="2024-05-20T04:42:36.033" v="12368"/>
          <ac:spMkLst>
            <pc:docMk/>
            <pc:sldMk cId="1992117924" sldId="1011"/>
            <ac:spMk id="102" creationId="{5CB81E48-CE5B-77C8-B20D-49AC43C85276}"/>
          </ac:spMkLst>
        </pc:spChg>
        <pc:spChg chg="add del mod ord">
          <ac:chgData name="rajuahmed1162021@gmail.com" userId="30f68a9591dbc57c" providerId="LiveId" clId="{05F80F45-6380-4418-9404-4D6419EBE93E}" dt="2024-05-20T04:42:49.210" v="12369"/>
          <ac:spMkLst>
            <pc:docMk/>
            <pc:sldMk cId="1992117924" sldId="1011"/>
            <ac:spMk id="103" creationId="{331D5F89-CFB4-12D1-3543-2AC602F5AEE6}"/>
          </ac:spMkLst>
        </pc:spChg>
        <pc:spChg chg="add del mod ord">
          <ac:chgData name="rajuahmed1162021@gmail.com" userId="30f68a9591dbc57c" providerId="LiveId" clId="{05F80F45-6380-4418-9404-4D6419EBE93E}" dt="2024-05-20T04:43:08.335" v="12370"/>
          <ac:spMkLst>
            <pc:docMk/>
            <pc:sldMk cId="1992117924" sldId="1011"/>
            <ac:spMk id="104" creationId="{0B501740-1725-0CE2-AA2F-C8EB478F54E8}"/>
          </ac:spMkLst>
        </pc:spChg>
        <pc:spChg chg="add del mod ord">
          <ac:chgData name="rajuahmed1162021@gmail.com" userId="30f68a9591dbc57c" providerId="LiveId" clId="{05F80F45-6380-4418-9404-4D6419EBE93E}" dt="2024-05-20T04:47:15.018" v="12433"/>
          <ac:spMkLst>
            <pc:docMk/>
            <pc:sldMk cId="1992117924" sldId="1011"/>
            <ac:spMk id="105" creationId="{3D6E3F52-8D76-1866-1AB7-FC6D23921DBC}"/>
          </ac:spMkLst>
        </pc:spChg>
        <pc:grpChg chg="add del mod">
          <ac:chgData name="rajuahmed1162021@gmail.com" userId="30f68a9591dbc57c" providerId="LiveId" clId="{05F80F45-6380-4418-9404-4D6419EBE93E}" dt="2024-05-18T06:44:17.264" v="3972" actId="21"/>
          <ac:grpSpMkLst>
            <pc:docMk/>
            <pc:sldMk cId="1992117924" sldId="1011"/>
            <ac:grpSpMk id="3" creationId="{7B1D33CE-77C2-FB88-C0ED-BC68A334A370}"/>
          </ac:grpSpMkLst>
        </pc:grpChg>
        <pc:grpChg chg="add del mod">
          <ac:chgData name="rajuahmed1162021@gmail.com" userId="30f68a9591dbc57c" providerId="LiveId" clId="{05F80F45-6380-4418-9404-4D6419EBE93E}" dt="2024-05-18T06:56:06.272" v="4221" actId="165"/>
          <ac:grpSpMkLst>
            <pc:docMk/>
            <pc:sldMk cId="1992117924" sldId="1011"/>
            <ac:grpSpMk id="8" creationId="{7B1D33CE-77C2-FB88-C0ED-BC68A334A370}"/>
          </ac:grpSpMkLst>
        </pc:grpChg>
        <pc:grpChg chg="add mod">
          <ac:chgData name="rajuahmed1162021@gmail.com" userId="30f68a9591dbc57c" providerId="LiveId" clId="{05F80F45-6380-4418-9404-4D6419EBE93E}" dt="2024-05-18T06:59:36.499" v="4294" actId="164"/>
          <ac:grpSpMkLst>
            <pc:docMk/>
            <pc:sldMk cId="1992117924" sldId="1011"/>
            <ac:grpSpMk id="30" creationId="{322C09F5-D9DB-6087-E9FA-B628B0FAE765}"/>
          </ac:grpSpMkLst>
        </pc:grpChg>
        <pc:grpChg chg="mod">
          <ac:chgData name="rajuahmed1162021@gmail.com" userId="30f68a9591dbc57c" providerId="LiveId" clId="{05F80F45-6380-4418-9404-4D6419EBE93E}" dt="2024-05-18T06:57:55.188" v="4246"/>
          <ac:grpSpMkLst>
            <pc:docMk/>
            <pc:sldMk cId="1992117924" sldId="1011"/>
            <ac:grpSpMk id="33" creationId="{824EA1E8-60B4-EDA9-0345-A3D24081A3A6}"/>
          </ac:grpSpMkLst>
        </pc:grpChg>
        <pc:grpChg chg="add mod">
          <ac:chgData name="rajuahmed1162021@gmail.com" userId="30f68a9591dbc57c" providerId="LiveId" clId="{05F80F45-6380-4418-9404-4D6419EBE93E}" dt="2024-05-18T06:59:36.499" v="4294" actId="164"/>
          <ac:grpSpMkLst>
            <pc:docMk/>
            <pc:sldMk cId="1992117924" sldId="1011"/>
            <ac:grpSpMk id="41" creationId="{BF5AD2A5-2501-4174-D24E-0F4D108EDC75}"/>
          </ac:grpSpMkLst>
        </pc:grpChg>
        <pc:grpChg chg="mod">
          <ac:chgData name="rajuahmed1162021@gmail.com" userId="30f68a9591dbc57c" providerId="LiveId" clId="{05F80F45-6380-4418-9404-4D6419EBE93E}" dt="2024-05-18T06:57:55.188" v="4246"/>
          <ac:grpSpMkLst>
            <pc:docMk/>
            <pc:sldMk cId="1992117924" sldId="1011"/>
            <ac:grpSpMk id="44" creationId="{11F83571-2694-59D0-A24F-0CA8A675889B}"/>
          </ac:grpSpMkLst>
        </pc:grpChg>
        <pc:grpChg chg="add mod">
          <ac:chgData name="rajuahmed1162021@gmail.com" userId="30f68a9591dbc57c" providerId="LiveId" clId="{05F80F45-6380-4418-9404-4D6419EBE93E}" dt="2024-05-18T06:59:36.499" v="4294" actId="164"/>
          <ac:grpSpMkLst>
            <pc:docMk/>
            <pc:sldMk cId="1992117924" sldId="1011"/>
            <ac:grpSpMk id="51" creationId="{8EAB4BE6-DC1F-8319-6EF6-A9F9263B3065}"/>
          </ac:grpSpMkLst>
        </pc:grpChg>
        <pc:grpChg chg="mod">
          <ac:chgData name="rajuahmed1162021@gmail.com" userId="30f68a9591dbc57c" providerId="LiveId" clId="{05F80F45-6380-4418-9404-4D6419EBE93E}" dt="2024-05-18T06:57:55.188" v="4246"/>
          <ac:grpSpMkLst>
            <pc:docMk/>
            <pc:sldMk cId="1992117924" sldId="1011"/>
            <ac:grpSpMk id="55" creationId="{7FF859C1-D3BA-A25B-E039-4221001F6870}"/>
          </ac:grpSpMkLst>
        </pc:grpChg>
        <pc:grpChg chg="add del mod topLvl">
          <ac:chgData name="rajuahmed1162021@gmail.com" userId="30f68a9591dbc57c" providerId="LiveId" clId="{05F80F45-6380-4418-9404-4D6419EBE93E}" dt="2024-05-20T04:50:36.835" v="12490" actId="165"/>
          <ac:grpSpMkLst>
            <pc:docMk/>
            <pc:sldMk cId="1992117924" sldId="1011"/>
            <ac:grpSpMk id="63" creationId="{990F0160-451E-020B-331F-FE9D9063B1DB}"/>
          </ac:grpSpMkLst>
        </pc:grpChg>
        <pc:grpChg chg="add del mod topLvl">
          <ac:chgData name="rajuahmed1162021@gmail.com" userId="30f68a9591dbc57c" providerId="LiveId" clId="{05F80F45-6380-4418-9404-4D6419EBE93E}" dt="2024-05-20T04:50:36.835" v="12490" actId="165"/>
          <ac:grpSpMkLst>
            <pc:docMk/>
            <pc:sldMk cId="1992117924" sldId="1011"/>
            <ac:grpSpMk id="64" creationId="{B6BCD007-1092-7127-54FA-DAF497FDD1A6}"/>
          </ac:grpSpMkLst>
        </pc:grpChg>
        <pc:grpChg chg="add del mod topLvl">
          <ac:chgData name="rajuahmed1162021@gmail.com" userId="30f68a9591dbc57c" providerId="LiveId" clId="{05F80F45-6380-4418-9404-4D6419EBE93E}" dt="2024-05-20T04:50:36.835" v="12490" actId="165"/>
          <ac:grpSpMkLst>
            <pc:docMk/>
            <pc:sldMk cId="1992117924" sldId="1011"/>
            <ac:grpSpMk id="65" creationId="{B30A82EA-3A69-5E08-C447-006BD8D3AB9C}"/>
          </ac:grpSpMkLst>
        </pc:grpChg>
        <pc:grpChg chg="add del mod">
          <ac:chgData name="rajuahmed1162021@gmail.com" userId="30f68a9591dbc57c" providerId="LiveId" clId="{05F80F45-6380-4418-9404-4D6419EBE93E}" dt="2024-05-18T08:36:26.243" v="4549" actId="478"/>
          <ac:grpSpMkLst>
            <pc:docMk/>
            <pc:sldMk cId="1992117924" sldId="1011"/>
            <ac:grpSpMk id="66" creationId="{2507B14F-17BA-6059-43E8-9B019A38597D}"/>
          </ac:grpSpMkLst>
        </pc:grpChg>
        <pc:grpChg chg="add del mod">
          <ac:chgData name="rajuahmed1162021@gmail.com" userId="30f68a9591dbc57c" providerId="LiveId" clId="{05F80F45-6380-4418-9404-4D6419EBE93E}" dt="2024-05-18T07:01:30.485" v="4355" actId="165"/>
          <ac:grpSpMkLst>
            <pc:docMk/>
            <pc:sldMk cId="1992117924" sldId="1011"/>
            <ac:grpSpMk id="72" creationId="{721D4D2A-E2AD-D549-839B-97E52FC02842}"/>
          </ac:grpSpMkLst>
        </pc:grpChg>
        <pc:grpChg chg="add del mod">
          <ac:chgData name="rajuahmed1162021@gmail.com" userId="30f68a9591dbc57c" providerId="LiveId" clId="{05F80F45-6380-4418-9404-4D6419EBE93E}" dt="2024-05-18T07:01:30.485" v="4355" actId="165"/>
          <ac:grpSpMkLst>
            <pc:docMk/>
            <pc:sldMk cId="1992117924" sldId="1011"/>
            <ac:grpSpMk id="73" creationId="{3F6F91A9-1C33-F3E2-894D-3A082B1CFE09}"/>
          </ac:grpSpMkLst>
        </pc:grpChg>
        <pc:grpChg chg="add del mod">
          <ac:chgData name="rajuahmed1162021@gmail.com" userId="30f68a9591dbc57c" providerId="LiveId" clId="{05F80F45-6380-4418-9404-4D6419EBE93E}" dt="2024-05-18T07:01:30.485" v="4355" actId="165"/>
          <ac:grpSpMkLst>
            <pc:docMk/>
            <pc:sldMk cId="1992117924" sldId="1011"/>
            <ac:grpSpMk id="74" creationId="{6FC109F7-DE33-7F9A-A97E-3283313B78E8}"/>
          </ac:grpSpMkLst>
        </pc:grpChg>
        <pc:grpChg chg="add mod topLvl">
          <ac:chgData name="rajuahmed1162021@gmail.com" userId="30f68a9591dbc57c" providerId="LiveId" clId="{05F80F45-6380-4418-9404-4D6419EBE93E}" dt="2024-05-20T04:48:50.564" v="12481" actId="207"/>
          <ac:grpSpMkLst>
            <pc:docMk/>
            <pc:sldMk cId="1992117924" sldId="1011"/>
            <ac:grpSpMk id="78" creationId="{DC9C0929-7475-9D5D-287E-E732BC7BC7C2}"/>
          </ac:grpSpMkLst>
        </pc:grpChg>
        <pc:grpChg chg="add del mod topLvl">
          <ac:chgData name="rajuahmed1162021@gmail.com" userId="30f68a9591dbc57c" providerId="LiveId" clId="{05F80F45-6380-4418-9404-4D6419EBE93E}" dt="2024-05-18T07:06:52.068" v="4494" actId="165"/>
          <ac:grpSpMkLst>
            <pc:docMk/>
            <pc:sldMk cId="1992117924" sldId="1011"/>
            <ac:grpSpMk id="79" creationId="{D8A5FF22-5A29-1428-92E7-FA6016E08A85}"/>
          </ac:grpSpMkLst>
        </pc:grpChg>
        <pc:grpChg chg="add mod topLvl">
          <ac:chgData name="rajuahmed1162021@gmail.com" userId="30f68a9591dbc57c" providerId="LiveId" clId="{05F80F45-6380-4418-9404-4D6419EBE93E}" dt="2024-05-20T04:50:09.313" v="12489" actId="207"/>
          <ac:grpSpMkLst>
            <pc:docMk/>
            <pc:sldMk cId="1992117924" sldId="1011"/>
            <ac:grpSpMk id="82" creationId="{6836F886-FA94-419E-7E21-B299415EAE9E}"/>
          </ac:grpSpMkLst>
        </pc:grpChg>
        <pc:grpChg chg="add del mod topLvl">
          <ac:chgData name="rajuahmed1162021@gmail.com" userId="30f68a9591dbc57c" providerId="LiveId" clId="{05F80F45-6380-4418-9404-4D6419EBE93E}" dt="2024-05-18T07:06:52.068" v="4494" actId="165"/>
          <ac:grpSpMkLst>
            <pc:docMk/>
            <pc:sldMk cId="1992117924" sldId="1011"/>
            <ac:grpSpMk id="85" creationId="{AA261A95-5564-B949-34F0-2A096535EF75}"/>
          </ac:grpSpMkLst>
        </pc:grpChg>
        <pc:grpChg chg="add del mod">
          <ac:chgData name="rajuahmed1162021@gmail.com" userId="30f68a9591dbc57c" providerId="LiveId" clId="{05F80F45-6380-4418-9404-4D6419EBE93E}" dt="2024-05-18T07:06:50.273" v="4493" actId="165"/>
          <ac:grpSpMkLst>
            <pc:docMk/>
            <pc:sldMk cId="1992117924" sldId="1011"/>
            <ac:grpSpMk id="86" creationId="{0FDEDED6-9FD8-73FD-C93F-538924E946A2}"/>
          </ac:grpSpMkLst>
        </pc:grpChg>
        <pc:grpChg chg="add del mod">
          <ac:chgData name="rajuahmed1162021@gmail.com" userId="30f68a9591dbc57c" providerId="LiveId" clId="{05F80F45-6380-4418-9404-4D6419EBE93E}" dt="2024-05-20T08:48:39.768" v="13546" actId="165"/>
          <ac:grpSpMkLst>
            <pc:docMk/>
            <pc:sldMk cId="1992117924" sldId="1011"/>
            <ac:grpSpMk id="88" creationId="{3D999D3F-3E33-1978-D1E3-9F9A8D7FDA50}"/>
          </ac:grpSpMkLst>
        </pc:grpChg>
        <pc:grpChg chg="add del mod">
          <ac:chgData name="rajuahmed1162021@gmail.com" userId="30f68a9591dbc57c" providerId="LiveId" clId="{05F80F45-6380-4418-9404-4D6419EBE93E}" dt="2024-05-18T08:33:45.975" v="4532" actId="165"/>
          <ac:grpSpMkLst>
            <pc:docMk/>
            <pc:sldMk cId="1992117924" sldId="1011"/>
            <ac:grpSpMk id="92" creationId="{A051C6DA-61AB-9512-F1A7-75C0CDAF018F}"/>
          </ac:grpSpMkLst>
        </pc:grpChg>
        <pc:grpChg chg="add del mod">
          <ac:chgData name="rajuahmed1162021@gmail.com" userId="30f68a9591dbc57c" providerId="LiveId" clId="{05F80F45-6380-4418-9404-4D6419EBE93E}" dt="2024-05-18T08:33:45.975" v="4532" actId="165"/>
          <ac:grpSpMkLst>
            <pc:docMk/>
            <pc:sldMk cId="1992117924" sldId="1011"/>
            <ac:grpSpMk id="93" creationId="{150383D4-0211-5484-5D9B-F94D8E3A2DA3}"/>
          </ac:grpSpMkLst>
        </pc:grpChg>
        <pc:grpChg chg="add del mod">
          <ac:chgData name="rajuahmed1162021@gmail.com" userId="30f68a9591dbc57c" providerId="LiveId" clId="{05F80F45-6380-4418-9404-4D6419EBE93E}" dt="2024-05-18T08:33:45.975" v="4532" actId="165"/>
          <ac:grpSpMkLst>
            <pc:docMk/>
            <pc:sldMk cId="1992117924" sldId="1011"/>
            <ac:grpSpMk id="94" creationId="{A9EBF172-AEFF-924B-14EF-DFB5F0B9F2D1}"/>
          </ac:grpSpMkLst>
        </pc:grpChg>
        <pc:picChg chg="add mod modCrop">
          <ac:chgData name="rajuahmed1162021@gmail.com" userId="30f68a9591dbc57c" providerId="LiveId" clId="{05F80F45-6380-4418-9404-4D6419EBE93E}" dt="2024-05-20T04:44:13.545" v="12384" actId="18131"/>
          <ac:picMkLst>
            <pc:docMk/>
            <pc:sldMk cId="1992117924" sldId="1011"/>
            <ac:picMk id="3" creationId="{78C071C6-D640-FA19-3960-8971CF293FAA}"/>
          </ac:picMkLst>
        </pc:picChg>
        <pc:picChg chg="add mod modCrop">
          <ac:chgData name="rajuahmed1162021@gmail.com" userId="30f68a9591dbc57c" providerId="LiveId" clId="{05F80F45-6380-4418-9404-4D6419EBE93E}" dt="2024-05-20T04:43:45.569" v="12380" actId="18131"/>
          <ac:picMkLst>
            <pc:docMk/>
            <pc:sldMk cId="1992117924" sldId="1011"/>
            <ac:picMk id="5" creationId="{AF1A9C1E-4A67-3364-AE26-3AC96EEA9F8B}"/>
          </ac:picMkLst>
        </pc:picChg>
        <pc:picChg chg="add mod modCrop">
          <ac:chgData name="rajuahmed1162021@gmail.com" userId="30f68a9591dbc57c" providerId="LiveId" clId="{05F80F45-6380-4418-9404-4D6419EBE93E}" dt="2024-05-20T04:43:23.921" v="12374" actId="18131"/>
          <ac:picMkLst>
            <pc:docMk/>
            <pc:sldMk cId="1992117924" sldId="1011"/>
            <ac:picMk id="7" creationId="{F0244342-EA95-B525-AA0E-F9E47F3D71CF}"/>
          </ac:picMkLst>
        </pc:picChg>
        <pc:picChg chg="add mod modCrop">
          <ac:chgData name="rajuahmed1162021@gmail.com" userId="30f68a9591dbc57c" providerId="LiveId" clId="{05F80F45-6380-4418-9404-4D6419EBE93E}" dt="2024-05-20T04:47:31.033" v="12435" actId="18131"/>
          <ac:picMkLst>
            <pc:docMk/>
            <pc:sldMk cId="1992117924" sldId="1011"/>
            <ac:picMk id="12" creationId="{F6020153-10DE-D299-9863-5784A20D25BA}"/>
          </ac:picMkLst>
        </pc:picChg>
        <pc:cxnChg chg="mod">
          <ac:chgData name="rajuahmed1162021@gmail.com" userId="30f68a9591dbc57c" providerId="LiveId" clId="{05F80F45-6380-4418-9404-4D6419EBE93E}" dt="2024-05-16T11:37:47.697" v="908"/>
          <ac:cxnSpMkLst>
            <pc:docMk/>
            <pc:sldMk cId="1992117924" sldId="1011"/>
            <ac:cxnSpMk id="4" creationId="{B1A3B235-503F-D7B6-0835-3A2D99F40389}"/>
          </ac:cxnSpMkLst>
        </pc:cxnChg>
        <pc:cxnChg chg="mod">
          <ac:chgData name="rajuahmed1162021@gmail.com" userId="30f68a9591dbc57c" providerId="LiveId" clId="{05F80F45-6380-4418-9404-4D6419EBE93E}" dt="2024-05-16T11:37:47.697" v="908"/>
          <ac:cxnSpMkLst>
            <pc:docMk/>
            <pc:sldMk cId="1992117924" sldId="1011"/>
            <ac:cxnSpMk id="5" creationId="{53089699-11DA-6C39-5BD7-45EF293D3E8A}"/>
          </ac:cxnSpMkLst>
        </pc:cxnChg>
        <pc:cxnChg chg="mod">
          <ac:chgData name="rajuahmed1162021@gmail.com" userId="30f68a9591dbc57c" providerId="LiveId" clId="{05F80F45-6380-4418-9404-4D6419EBE93E}" dt="2024-05-16T11:37:47.697" v="908"/>
          <ac:cxnSpMkLst>
            <pc:docMk/>
            <pc:sldMk cId="1992117924" sldId="1011"/>
            <ac:cxnSpMk id="6" creationId="{72A1CD59-D26A-8FE1-59F8-5F3BBBA902E7}"/>
          </ac:cxnSpMkLst>
        </pc:cxnChg>
        <pc:cxnChg chg="add del mod">
          <ac:chgData name="rajuahmed1162021@gmail.com" userId="30f68a9591dbc57c" providerId="LiveId" clId="{05F80F45-6380-4418-9404-4D6419EBE93E}" dt="2024-05-20T09:26:30.966" v="14066" actId="478"/>
          <ac:cxnSpMkLst>
            <pc:docMk/>
            <pc:sldMk cId="1992117924" sldId="1011"/>
            <ac:cxnSpMk id="6" creationId="{F74B79E8-538A-45D9-1F60-2FCED665FB2C}"/>
          </ac:cxnSpMkLst>
        </pc:cxnChg>
        <pc:cxnChg chg="mod">
          <ac:chgData name="rajuahmed1162021@gmail.com" userId="30f68a9591dbc57c" providerId="LiveId" clId="{05F80F45-6380-4418-9404-4D6419EBE93E}" dt="2024-05-16T11:37:47.697" v="908"/>
          <ac:cxnSpMkLst>
            <pc:docMk/>
            <pc:sldMk cId="1992117924" sldId="1011"/>
            <ac:cxnSpMk id="7" creationId="{DC54CE96-35ED-7F47-A95E-7AFB2A1504D1}"/>
          </ac:cxnSpMkLst>
        </pc:cxnChg>
        <pc:cxnChg chg="del mod topLvl">
          <ac:chgData name="rajuahmed1162021@gmail.com" userId="30f68a9591dbc57c" providerId="LiveId" clId="{05F80F45-6380-4418-9404-4D6419EBE93E}" dt="2024-05-18T06:57:29.153" v="4245" actId="478"/>
          <ac:cxnSpMkLst>
            <pc:docMk/>
            <pc:sldMk cId="1992117924" sldId="1011"/>
            <ac:cxnSpMk id="9" creationId="{B1A3B235-503F-D7B6-0835-3A2D99F40389}"/>
          </ac:cxnSpMkLst>
        </pc:cxnChg>
        <pc:cxnChg chg="del mod topLvl">
          <ac:chgData name="rajuahmed1162021@gmail.com" userId="30f68a9591dbc57c" providerId="LiveId" clId="{05F80F45-6380-4418-9404-4D6419EBE93E}" dt="2024-05-18T07:07:54.561" v="4511" actId="478"/>
          <ac:cxnSpMkLst>
            <pc:docMk/>
            <pc:sldMk cId="1992117924" sldId="1011"/>
            <ac:cxnSpMk id="10" creationId="{53089699-11DA-6C39-5BD7-45EF293D3E8A}"/>
          </ac:cxnSpMkLst>
        </pc:cxnChg>
        <pc:cxnChg chg="del mod topLvl">
          <ac:chgData name="rajuahmed1162021@gmail.com" userId="30f68a9591dbc57c" providerId="LiveId" clId="{05F80F45-6380-4418-9404-4D6419EBE93E}" dt="2024-05-18T07:07:51.329" v="4509" actId="478"/>
          <ac:cxnSpMkLst>
            <pc:docMk/>
            <pc:sldMk cId="1992117924" sldId="1011"/>
            <ac:cxnSpMk id="11" creationId="{72A1CD59-D26A-8FE1-59F8-5F3BBBA902E7}"/>
          </ac:cxnSpMkLst>
        </pc:cxnChg>
        <pc:cxnChg chg="del mod topLvl">
          <ac:chgData name="rajuahmed1162021@gmail.com" userId="30f68a9591dbc57c" providerId="LiveId" clId="{05F80F45-6380-4418-9404-4D6419EBE93E}" dt="2024-05-18T07:07:57.347" v="4512" actId="478"/>
          <ac:cxnSpMkLst>
            <pc:docMk/>
            <pc:sldMk cId="1992117924" sldId="1011"/>
            <ac:cxnSpMk id="12" creationId="{DC54CE96-35ED-7F47-A95E-7AFB2A1504D1}"/>
          </ac:cxnSpMkLst>
        </pc:cxnChg>
        <pc:cxnChg chg="add del mod">
          <ac:chgData name="rajuahmed1162021@gmail.com" userId="30f68a9591dbc57c" providerId="LiveId" clId="{05F80F45-6380-4418-9404-4D6419EBE93E}" dt="2024-05-20T09:26:29.286" v="14065" actId="478"/>
          <ac:cxnSpMkLst>
            <pc:docMk/>
            <pc:sldMk cId="1992117924" sldId="1011"/>
            <ac:cxnSpMk id="15" creationId="{2DF49876-0A5F-E346-101D-25BFD2235BB9}"/>
          </ac:cxnSpMkLst>
        </pc:cxnChg>
        <pc:cxnChg chg="add del mod">
          <ac:chgData name="rajuahmed1162021@gmail.com" userId="30f68a9591dbc57c" providerId="LiveId" clId="{05F80F45-6380-4418-9404-4D6419EBE93E}" dt="2024-05-18T07:07:52.273" v="4510" actId="478"/>
          <ac:cxnSpMkLst>
            <pc:docMk/>
            <pc:sldMk cId="1992117924" sldId="1011"/>
            <ac:cxnSpMk id="20" creationId="{01CAC117-6524-9635-C095-FDD0B170A44E}"/>
          </ac:cxnSpMkLst>
        </pc:cxnChg>
        <pc:cxnChg chg="add del mod">
          <ac:chgData name="rajuahmed1162021@gmail.com" userId="30f68a9591dbc57c" providerId="LiveId" clId="{05F80F45-6380-4418-9404-4D6419EBE93E}" dt="2024-05-18T07:07:50.274" v="4508" actId="478"/>
          <ac:cxnSpMkLst>
            <pc:docMk/>
            <pc:sldMk cId="1992117924" sldId="1011"/>
            <ac:cxnSpMk id="95" creationId="{62CFA5B0-980E-DB47-17A8-51E0F6D26D5A}"/>
          </ac:cxnSpMkLst>
        </pc:cxnChg>
        <pc:cxnChg chg="add del mod">
          <ac:chgData name="rajuahmed1162021@gmail.com" userId="30f68a9591dbc57c" providerId="LiveId" clId="{05F80F45-6380-4418-9404-4D6419EBE93E}" dt="2024-05-18T08:37:21.237" v="4557" actId="478"/>
          <ac:cxnSpMkLst>
            <pc:docMk/>
            <pc:sldMk cId="1992117924" sldId="1011"/>
            <ac:cxnSpMk id="101" creationId="{1D41857A-B413-36A0-494B-C9ED04A155C9}"/>
          </ac:cxnSpMkLst>
        </pc:cxnChg>
      </pc:sldChg>
      <pc:sldChg chg="addSp delSp modSp del mod">
        <pc:chgData name="rajuahmed1162021@gmail.com" userId="30f68a9591dbc57c" providerId="LiveId" clId="{05F80F45-6380-4418-9404-4D6419EBE93E}" dt="2024-05-19T10:48:25.214" v="11539" actId="47"/>
        <pc:sldMkLst>
          <pc:docMk/>
          <pc:sldMk cId="1582275483" sldId="1012"/>
        </pc:sldMkLst>
        <pc:spChg chg="del">
          <ac:chgData name="rajuahmed1162021@gmail.com" userId="30f68a9591dbc57c" providerId="LiveId" clId="{05F80F45-6380-4418-9404-4D6419EBE93E}" dt="2024-05-19T10:09:21.192" v="11107" actId="478"/>
          <ac:spMkLst>
            <pc:docMk/>
            <pc:sldMk cId="1582275483" sldId="1012"/>
            <ac:spMk id="2" creationId="{A6008DE4-DAC6-0824-D91E-09FF4D50B0BC}"/>
          </ac:spMkLst>
        </pc:spChg>
        <pc:spChg chg="mod">
          <ac:chgData name="rajuahmed1162021@gmail.com" userId="30f68a9591dbc57c" providerId="LiveId" clId="{05F80F45-6380-4418-9404-4D6419EBE93E}" dt="2024-05-19T10:09:24.757" v="11108" actId="164"/>
          <ac:spMkLst>
            <pc:docMk/>
            <pc:sldMk cId="1582275483" sldId="1012"/>
            <ac:spMk id="4" creationId="{5242A7E7-0FF7-D619-FF02-1C9512A875EC}"/>
          </ac:spMkLst>
        </pc:spChg>
        <pc:spChg chg="mod">
          <ac:chgData name="rajuahmed1162021@gmail.com" userId="30f68a9591dbc57c" providerId="LiveId" clId="{05F80F45-6380-4418-9404-4D6419EBE93E}" dt="2024-05-19T10:09:24.757" v="11108" actId="164"/>
          <ac:spMkLst>
            <pc:docMk/>
            <pc:sldMk cId="1582275483" sldId="1012"/>
            <ac:spMk id="5" creationId="{47E575E5-8FA0-3F10-82AB-B8BCE0A2A2E4}"/>
          </ac:spMkLst>
        </pc:spChg>
        <pc:spChg chg="mod">
          <ac:chgData name="rajuahmed1162021@gmail.com" userId="30f68a9591dbc57c" providerId="LiveId" clId="{05F80F45-6380-4418-9404-4D6419EBE93E}" dt="2024-05-19T10:09:24.757" v="11108" actId="164"/>
          <ac:spMkLst>
            <pc:docMk/>
            <pc:sldMk cId="1582275483" sldId="1012"/>
            <ac:spMk id="6" creationId="{17250ACE-A23A-D487-3382-ACA4948CCF78}"/>
          </ac:spMkLst>
        </pc:spChg>
        <pc:spChg chg="mod">
          <ac:chgData name="rajuahmed1162021@gmail.com" userId="30f68a9591dbc57c" providerId="LiveId" clId="{05F80F45-6380-4418-9404-4D6419EBE93E}" dt="2024-05-19T10:09:24.757" v="11108" actId="164"/>
          <ac:spMkLst>
            <pc:docMk/>
            <pc:sldMk cId="1582275483" sldId="1012"/>
            <ac:spMk id="18" creationId="{06C17043-7C1E-4A84-187C-84A95669303D}"/>
          </ac:spMkLst>
        </pc:spChg>
        <pc:spChg chg="mod">
          <ac:chgData name="rajuahmed1162021@gmail.com" userId="30f68a9591dbc57c" providerId="LiveId" clId="{05F80F45-6380-4418-9404-4D6419EBE93E}" dt="2024-05-19T10:09:24.757" v="11108" actId="164"/>
          <ac:spMkLst>
            <pc:docMk/>
            <pc:sldMk cId="1582275483" sldId="1012"/>
            <ac:spMk id="20" creationId="{0DAB144F-ADE5-988B-CC95-E9FD3996E486}"/>
          </ac:spMkLst>
        </pc:spChg>
        <pc:spChg chg="mod">
          <ac:chgData name="rajuahmed1162021@gmail.com" userId="30f68a9591dbc57c" providerId="LiveId" clId="{05F80F45-6380-4418-9404-4D6419EBE93E}" dt="2024-05-19T10:09:24.757" v="11108" actId="164"/>
          <ac:spMkLst>
            <pc:docMk/>
            <pc:sldMk cId="1582275483" sldId="1012"/>
            <ac:spMk id="26" creationId="{FE368CF3-BF50-287A-0770-EBE9B441BE61}"/>
          </ac:spMkLst>
        </pc:spChg>
        <pc:spChg chg="mod">
          <ac:chgData name="rajuahmed1162021@gmail.com" userId="30f68a9591dbc57c" providerId="LiveId" clId="{05F80F45-6380-4418-9404-4D6419EBE93E}" dt="2024-05-19T10:09:24.757" v="11108" actId="164"/>
          <ac:spMkLst>
            <pc:docMk/>
            <pc:sldMk cId="1582275483" sldId="1012"/>
            <ac:spMk id="27" creationId="{4FC62A7C-F5B7-9423-97E9-A8744340CB97}"/>
          </ac:spMkLst>
        </pc:spChg>
        <pc:spChg chg="mod">
          <ac:chgData name="rajuahmed1162021@gmail.com" userId="30f68a9591dbc57c" providerId="LiveId" clId="{05F80F45-6380-4418-9404-4D6419EBE93E}" dt="2024-05-19T10:09:24.757" v="11108" actId="164"/>
          <ac:spMkLst>
            <pc:docMk/>
            <pc:sldMk cId="1582275483" sldId="1012"/>
            <ac:spMk id="28" creationId="{2B68C7A2-D341-4A94-DC6C-22CC882B3655}"/>
          </ac:spMkLst>
        </pc:spChg>
        <pc:spChg chg="mod">
          <ac:chgData name="rajuahmed1162021@gmail.com" userId="30f68a9591dbc57c" providerId="LiveId" clId="{05F80F45-6380-4418-9404-4D6419EBE93E}" dt="2024-05-19T10:09:24.757" v="11108" actId="164"/>
          <ac:spMkLst>
            <pc:docMk/>
            <pc:sldMk cId="1582275483" sldId="1012"/>
            <ac:spMk id="29" creationId="{A82AC8AC-ED3C-77D6-3910-5F46309B103A}"/>
          </ac:spMkLst>
        </pc:spChg>
        <pc:spChg chg="mod">
          <ac:chgData name="rajuahmed1162021@gmail.com" userId="30f68a9591dbc57c" providerId="LiveId" clId="{05F80F45-6380-4418-9404-4D6419EBE93E}" dt="2024-05-19T10:09:24.757" v="11108" actId="164"/>
          <ac:spMkLst>
            <pc:docMk/>
            <pc:sldMk cId="1582275483" sldId="1012"/>
            <ac:spMk id="30" creationId="{4ECD68EF-85A4-0048-E8C9-15077CB6590B}"/>
          </ac:spMkLst>
        </pc:spChg>
        <pc:spChg chg="mod">
          <ac:chgData name="rajuahmed1162021@gmail.com" userId="30f68a9591dbc57c" providerId="LiveId" clId="{05F80F45-6380-4418-9404-4D6419EBE93E}" dt="2024-05-19T10:09:24.757" v="11108" actId="164"/>
          <ac:spMkLst>
            <pc:docMk/>
            <pc:sldMk cId="1582275483" sldId="1012"/>
            <ac:spMk id="31" creationId="{F750B3DF-B3B5-7369-31E2-1E421697294F}"/>
          </ac:spMkLst>
        </pc:spChg>
        <pc:spChg chg="mod">
          <ac:chgData name="rajuahmed1162021@gmail.com" userId="30f68a9591dbc57c" providerId="LiveId" clId="{05F80F45-6380-4418-9404-4D6419EBE93E}" dt="2024-05-19T10:09:24.757" v="11108" actId="164"/>
          <ac:spMkLst>
            <pc:docMk/>
            <pc:sldMk cId="1582275483" sldId="1012"/>
            <ac:spMk id="32" creationId="{C43BA4B9-E5D3-8042-ED0B-DADED686949F}"/>
          </ac:spMkLst>
        </pc:spChg>
        <pc:spChg chg="mod">
          <ac:chgData name="rajuahmed1162021@gmail.com" userId="30f68a9591dbc57c" providerId="LiveId" clId="{05F80F45-6380-4418-9404-4D6419EBE93E}" dt="2024-05-19T10:09:24.757" v="11108" actId="164"/>
          <ac:spMkLst>
            <pc:docMk/>
            <pc:sldMk cId="1582275483" sldId="1012"/>
            <ac:spMk id="34" creationId="{E0B0BA09-FCD2-9211-DDFC-8D9EB2F93476}"/>
          </ac:spMkLst>
        </pc:spChg>
        <pc:spChg chg="mod">
          <ac:chgData name="rajuahmed1162021@gmail.com" userId="30f68a9591dbc57c" providerId="LiveId" clId="{05F80F45-6380-4418-9404-4D6419EBE93E}" dt="2024-05-19T10:09:24.757" v="11108" actId="164"/>
          <ac:spMkLst>
            <pc:docMk/>
            <pc:sldMk cId="1582275483" sldId="1012"/>
            <ac:spMk id="36" creationId="{3E9571EA-D835-AB59-8519-CF89BB51956A}"/>
          </ac:spMkLst>
        </pc:spChg>
        <pc:spChg chg="mod">
          <ac:chgData name="rajuahmed1162021@gmail.com" userId="30f68a9591dbc57c" providerId="LiveId" clId="{05F80F45-6380-4418-9404-4D6419EBE93E}" dt="2024-05-19T10:09:24.757" v="11108" actId="164"/>
          <ac:spMkLst>
            <pc:docMk/>
            <pc:sldMk cId="1582275483" sldId="1012"/>
            <ac:spMk id="38" creationId="{4E2FDA04-72DA-97C5-AC23-8B9C334E2ACE}"/>
          </ac:spMkLst>
        </pc:spChg>
        <pc:spChg chg="mod">
          <ac:chgData name="rajuahmed1162021@gmail.com" userId="30f68a9591dbc57c" providerId="LiveId" clId="{05F80F45-6380-4418-9404-4D6419EBE93E}" dt="2024-05-19T10:09:24.757" v="11108" actId="164"/>
          <ac:spMkLst>
            <pc:docMk/>
            <pc:sldMk cId="1582275483" sldId="1012"/>
            <ac:spMk id="44" creationId="{7AA297EE-EAD8-810C-AAD2-17DC68940B86}"/>
          </ac:spMkLst>
        </pc:spChg>
        <pc:spChg chg="mod">
          <ac:chgData name="rajuahmed1162021@gmail.com" userId="30f68a9591dbc57c" providerId="LiveId" clId="{05F80F45-6380-4418-9404-4D6419EBE93E}" dt="2024-05-19T10:09:24.757" v="11108" actId="164"/>
          <ac:spMkLst>
            <pc:docMk/>
            <pc:sldMk cId="1582275483" sldId="1012"/>
            <ac:spMk id="45" creationId="{E2AB6686-4043-3E0B-B8E8-199B12AA44E7}"/>
          </ac:spMkLst>
        </pc:spChg>
        <pc:spChg chg="mod">
          <ac:chgData name="rajuahmed1162021@gmail.com" userId="30f68a9591dbc57c" providerId="LiveId" clId="{05F80F45-6380-4418-9404-4D6419EBE93E}" dt="2024-05-19T10:09:24.757" v="11108" actId="164"/>
          <ac:spMkLst>
            <pc:docMk/>
            <pc:sldMk cId="1582275483" sldId="1012"/>
            <ac:spMk id="46" creationId="{991ACB97-9D9B-E5F5-992D-96A0A668DA91}"/>
          </ac:spMkLst>
        </pc:spChg>
        <pc:spChg chg="mod">
          <ac:chgData name="rajuahmed1162021@gmail.com" userId="30f68a9591dbc57c" providerId="LiveId" clId="{05F80F45-6380-4418-9404-4D6419EBE93E}" dt="2024-05-19T10:09:24.757" v="11108" actId="164"/>
          <ac:spMkLst>
            <pc:docMk/>
            <pc:sldMk cId="1582275483" sldId="1012"/>
            <ac:spMk id="47" creationId="{BCF77AA6-0E00-37A6-C280-62A6F9D2A303}"/>
          </ac:spMkLst>
        </pc:spChg>
        <pc:spChg chg="mod">
          <ac:chgData name="rajuahmed1162021@gmail.com" userId="30f68a9591dbc57c" providerId="LiveId" clId="{05F80F45-6380-4418-9404-4D6419EBE93E}" dt="2024-05-19T10:09:24.757" v="11108" actId="164"/>
          <ac:spMkLst>
            <pc:docMk/>
            <pc:sldMk cId="1582275483" sldId="1012"/>
            <ac:spMk id="48" creationId="{647C2609-C950-40CB-2288-52ADF0198B4F}"/>
          </ac:spMkLst>
        </pc:spChg>
        <pc:spChg chg="mod">
          <ac:chgData name="rajuahmed1162021@gmail.com" userId="30f68a9591dbc57c" providerId="LiveId" clId="{05F80F45-6380-4418-9404-4D6419EBE93E}" dt="2024-05-19T10:09:24.757" v="11108" actId="164"/>
          <ac:spMkLst>
            <pc:docMk/>
            <pc:sldMk cId="1582275483" sldId="1012"/>
            <ac:spMk id="49" creationId="{BD8429DA-52ED-A25E-AAC2-8C3F433EFD01}"/>
          </ac:spMkLst>
        </pc:spChg>
        <pc:spChg chg="mod">
          <ac:chgData name="rajuahmed1162021@gmail.com" userId="30f68a9591dbc57c" providerId="LiveId" clId="{05F80F45-6380-4418-9404-4D6419EBE93E}" dt="2024-05-19T10:09:24.757" v="11108" actId="164"/>
          <ac:spMkLst>
            <pc:docMk/>
            <pc:sldMk cId="1582275483" sldId="1012"/>
            <ac:spMk id="51" creationId="{DF32552F-0769-E1A9-8717-9B68FC4C8166}"/>
          </ac:spMkLst>
        </pc:spChg>
        <pc:spChg chg="mod">
          <ac:chgData name="rajuahmed1162021@gmail.com" userId="30f68a9591dbc57c" providerId="LiveId" clId="{05F80F45-6380-4418-9404-4D6419EBE93E}" dt="2024-05-19T10:09:24.757" v="11108" actId="164"/>
          <ac:spMkLst>
            <pc:docMk/>
            <pc:sldMk cId="1582275483" sldId="1012"/>
            <ac:spMk id="52" creationId="{C5A03F95-FEEA-A945-05E7-53D1020123BC}"/>
          </ac:spMkLst>
        </pc:spChg>
        <pc:grpChg chg="add del mod">
          <ac:chgData name="rajuahmed1162021@gmail.com" userId="30f68a9591dbc57c" providerId="LiveId" clId="{05F80F45-6380-4418-9404-4D6419EBE93E}" dt="2024-05-19T10:09:19.401" v="11106" actId="478"/>
          <ac:grpSpMkLst>
            <pc:docMk/>
            <pc:sldMk cId="1582275483" sldId="1012"/>
            <ac:grpSpMk id="3" creationId="{C905C065-1338-450D-A01D-12926B9BB2DF}"/>
          </ac:grpSpMkLst>
        </pc:grpChg>
        <pc:grpChg chg="add mod">
          <ac:chgData name="rajuahmed1162021@gmail.com" userId="30f68a9591dbc57c" providerId="LiveId" clId="{05F80F45-6380-4418-9404-4D6419EBE93E}" dt="2024-05-19T10:09:24.757" v="11108" actId="164"/>
          <ac:grpSpMkLst>
            <pc:docMk/>
            <pc:sldMk cId="1582275483" sldId="1012"/>
            <ac:grpSpMk id="13" creationId="{3DBEB916-E883-50D0-DC93-3BC29346C5A6}"/>
          </ac:grpSpMkLst>
        </pc:grpChg>
        <pc:grpChg chg="mod">
          <ac:chgData name="rajuahmed1162021@gmail.com" userId="30f68a9591dbc57c" providerId="LiveId" clId="{05F80F45-6380-4418-9404-4D6419EBE93E}" dt="2024-05-19T10:09:24.757" v="11108" actId="164"/>
          <ac:grpSpMkLst>
            <pc:docMk/>
            <pc:sldMk cId="1582275483" sldId="1012"/>
            <ac:grpSpMk id="80" creationId="{9ACB58C1-DC6C-E847-377A-EEC350D431E9}"/>
          </ac:grpSpMkLst>
        </pc:grpChg>
        <pc:grpChg chg="mod">
          <ac:chgData name="rajuahmed1162021@gmail.com" userId="30f68a9591dbc57c" providerId="LiveId" clId="{05F80F45-6380-4418-9404-4D6419EBE93E}" dt="2024-05-19T10:09:24.757" v="11108" actId="164"/>
          <ac:grpSpMkLst>
            <pc:docMk/>
            <pc:sldMk cId="1582275483" sldId="1012"/>
            <ac:grpSpMk id="81" creationId="{2A2593C6-D1D6-68D5-182F-028D57B205B2}"/>
          </ac:grpSpMkLst>
        </pc:grpChg>
        <pc:cxnChg chg="mod">
          <ac:chgData name="rajuahmed1162021@gmail.com" userId="30f68a9591dbc57c" providerId="LiveId" clId="{05F80F45-6380-4418-9404-4D6419EBE93E}" dt="2024-05-16T11:37:50.577" v="909"/>
          <ac:cxnSpMkLst>
            <pc:docMk/>
            <pc:sldMk cId="1582275483" sldId="1012"/>
            <ac:cxnSpMk id="7" creationId="{6212D732-8D89-3914-F1F0-286C1AEA3A73}"/>
          </ac:cxnSpMkLst>
        </pc:cxnChg>
        <pc:cxnChg chg="mod">
          <ac:chgData name="rajuahmed1162021@gmail.com" userId="30f68a9591dbc57c" providerId="LiveId" clId="{05F80F45-6380-4418-9404-4D6419EBE93E}" dt="2024-05-19T10:09:24.757" v="11108" actId="164"/>
          <ac:cxnSpMkLst>
            <pc:docMk/>
            <pc:sldMk cId="1582275483" sldId="1012"/>
            <ac:cxnSpMk id="8" creationId="{9104F618-7A37-CC1C-A394-7E31EF070E29}"/>
          </ac:cxnSpMkLst>
        </pc:cxnChg>
        <pc:cxnChg chg="mod">
          <ac:chgData name="rajuahmed1162021@gmail.com" userId="30f68a9591dbc57c" providerId="LiveId" clId="{05F80F45-6380-4418-9404-4D6419EBE93E}" dt="2024-05-19T10:09:24.757" v="11108" actId="164"/>
          <ac:cxnSpMkLst>
            <pc:docMk/>
            <pc:sldMk cId="1582275483" sldId="1012"/>
            <ac:cxnSpMk id="9" creationId="{68A856A0-B558-C660-5CA7-86A952746BDA}"/>
          </ac:cxnSpMkLst>
        </pc:cxnChg>
        <pc:cxnChg chg="mod">
          <ac:chgData name="rajuahmed1162021@gmail.com" userId="30f68a9591dbc57c" providerId="LiveId" clId="{05F80F45-6380-4418-9404-4D6419EBE93E}" dt="2024-05-16T11:37:50.577" v="909"/>
          <ac:cxnSpMkLst>
            <pc:docMk/>
            <pc:sldMk cId="1582275483" sldId="1012"/>
            <ac:cxnSpMk id="10" creationId="{A989C58F-1E54-7A9F-7857-670C0CB6117B}"/>
          </ac:cxnSpMkLst>
        </pc:cxnChg>
        <pc:cxnChg chg="mod">
          <ac:chgData name="rajuahmed1162021@gmail.com" userId="30f68a9591dbc57c" providerId="LiveId" clId="{05F80F45-6380-4418-9404-4D6419EBE93E}" dt="2024-05-16T11:37:50.577" v="909"/>
          <ac:cxnSpMkLst>
            <pc:docMk/>
            <pc:sldMk cId="1582275483" sldId="1012"/>
            <ac:cxnSpMk id="11" creationId="{CCB81AEF-645F-AB3F-8045-279F24B598EB}"/>
          </ac:cxnSpMkLst>
        </pc:cxnChg>
        <pc:cxnChg chg="mod">
          <ac:chgData name="rajuahmed1162021@gmail.com" userId="30f68a9591dbc57c" providerId="LiveId" clId="{05F80F45-6380-4418-9404-4D6419EBE93E}" dt="2024-05-16T11:37:50.577" v="909"/>
          <ac:cxnSpMkLst>
            <pc:docMk/>
            <pc:sldMk cId="1582275483" sldId="1012"/>
            <ac:cxnSpMk id="12" creationId="{2E2E73D4-3B12-D87C-857B-3F3F84BE204D}"/>
          </ac:cxnSpMkLst>
        </pc:cxnChg>
        <pc:cxnChg chg="mod">
          <ac:chgData name="rajuahmed1162021@gmail.com" userId="30f68a9591dbc57c" providerId="LiveId" clId="{05F80F45-6380-4418-9404-4D6419EBE93E}" dt="2024-05-19T10:09:24.757" v="11108" actId="164"/>
          <ac:cxnSpMkLst>
            <pc:docMk/>
            <pc:sldMk cId="1582275483" sldId="1012"/>
            <ac:cxnSpMk id="53" creationId="{45D54259-1792-5D6A-C1AF-353FBE596B2C}"/>
          </ac:cxnSpMkLst>
        </pc:cxnChg>
        <pc:cxnChg chg="mod">
          <ac:chgData name="rajuahmed1162021@gmail.com" userId="30f68a9591dbc57c" providerId="LiveId" clId="{05F80F45-6380-4418-9404-4D6419EBE93E}" dt="2024-05-19T10:09:24.757" v="11108" actId="164"/>
          <ac:cxnSpMkLst>
            <pc:docMk/>
            <pc:sldMk cId="1582275483" sldId="1012"/>
            <ac:cxnSpMk id="54" creationId="{75C098C5-3907-7D3A-16FF-963389F571F9}"/>
          </ac:cxnSpMkLst>
        </pc:cxnChg>
        <pc:cxnChg chg="mod">
          <ac:chgData name="rajuahmed1162021@gmail.com" userId="30f68a9591dbc57c" providerId="LiveId" clId="{05F80F45-6380-4418-9404-4D6419EBE93E}" dt="2024-05-19T10:09:24.757" v="11108" actId="164"/>
          <ac:cxnSpMkLst>
            <pc:docMk/>
            <pc:sldMk cId="1582275483" sldId="1012"/>
            <ac:cxnSpMk id="60" creationId="{FEA1D750-434C-1976-5771-F8F86AAC19F4}"/>
          </ac:cxnSpMkLst>
        </pc:cxnChg>
        <pc:cxnChg chg="mod">
          <ac:chgData name="rajuahmed1162021@gmail.com" userId="30f68a9591dbc57c" providerId="LiveId" clId="{05F80F45-6380-4418-9404-4D6419EBE93E}" dt="2024-05-19T10:09:24.757" v="11108" actId="164"/>
          <ac:cxnSpMkLst>
            <pc:docMk/>
            <pc:sldMk cId="1582275483" sldId="1012"/>
            <ac:cxnSpMk id="61" creationId="{905B1A86-672B-6DD8-7948-6AA73315EC5B}"/>
          </ac:cxnSpMkLst>
        </pc:cxnChg>
        <pc:cxnChg chg="mod">
          <ac:chgData name="rajuahmed1162021@gmail.com" userId="30f68a9591dbc57c" providerId="LiveId" clId="{05F80F45-6380-4418-9404-4D6419EBE93E}" dt="2024-05-19T10:09:24.757" v="11108" actId="164"/>
          <ac:cxnSpMkLst>
            <pc:docMk/>
            <pc:sldMk cId="1582275483" sldId="1012"/>
            <ac:cxnSpMk id="63" creationId="{FC52A03B-D142-5A1D-8B3F-AC5BCA1A715E}"/>
          </ac:cxnSpMkLst>
        </pc:cxnChg>
        <pc:cxnChg chg="mod">
          <ac:chgData name="rajuahmed1162021@gmail.com" userId="30f68a9591dbc57c" providerId="LiveId" clId="{05F80F45-6380-4418-9404-4D6419EBE93E}" dt="2024-05-19T10:09:24.757" v="11108" actId="164"/>
          <ac:cxnSpMkLst>
            <pc:docMk/>
            <pc:sldMk cId="1582275483" sldId="1012"/>
            <ac:cxnSpMk id="64" creationId="{98A271D8-F040-B2CD-C846-A8A03E40CDE1}"/>
          </ac:cxnSpMkLst>
        </pc:cxnChg>
        <pc:cxnChg chg="mod">
          <ac:chgData name="rajuahmed1162021@gmail.com" userId="30f68a9591dbc57c" providerId="LiveId" clId="{05F80F45-6380-4418-9404-4D6419EBE93E}" dt="2024-05-19T10:09:24.757" v="11108" actId="164"/>
          <ac:cxnSpMkLst>
            <pc:docMk/>
            <pc:sldMk cId="1582275483" sldId="1012"/>
            <ac:cxnSpMk id="73" creationId="{F4AF6465-3C71-8BF8-152F-75A541F3E820}"/>
          </ac:cxnSpMkLst>
        </pc:cxnChg>
        <pc:cxnChg chg="mod">
          <ac:chgData name="rajuahmed1162021@gmail.com" userId="30f68a9591dbc57c" providerId="LiveId" clId="{05F80F45-6380-4418-9404-4D6419EBE93E}" dt="2024-05-19T10:09:24.757" v="11108" actId="164"/>
          <ac:cxnSpMkLst>
            <pc:docMk/>
            <pc:sldMk cId="1582275483" sldId="1012"/>
            <ac:cxnSpMk id="75" creationId="{D5BCD48B-91C1-E937-3680-0F854D92D23F}"/>
          </ac:cxnSpMkLst>
        </pc:cxnChg>
      </pc:sldChg>
      <pc:sldChg chg="addSp modSp del">
        <pc:chgData name="rajuahmed1162021@gmail.com" userId="30f68a9591dbc57c" providerId="LiveId" clId="{05F80F45-6380-4418-9404-4D6419EBE93E}" dt="2024-05-19T10:48:23.923" v="11538" actId="47"/>
        <pc:sldMkLst>
          <pc:docMk/>
          <pc:sldMk cId="2461427803" sldId="1013"/>
        </pc:sldMkLst>
        <pc:grpChg chg="add mod">
          <ac:chgData name="rajuahmed1162021@gmail.com" userId="30f68a9591dbc57c" providerId="LiveId" clId="{05F80F45-6380-4418-9404-4D6419EBE93E}" dt="2024-05-16T11:37:53.217" v="910"/>
          <ac:grpSpMkLst>
            <pc:docMk/>
            <pc:sldMk cId="2461427803" sldId="1013"/>
            <ac:grpSpMk id="2" creationId="{F3EE0E26-5985-D48A-C683-2CF5C95630CD}"/>
          </ac:grpSpMkLst>
        </pc:grpChg>
        <pc:cxnChg chg="mod">
          <ac:chgData name="rajuahmed1162021@gmail.com" userId="30f68a9591dbc57c" providerId="LiveId" clId="{05F80F45-6380-4418-9404-4D6419EBE93E}" dt="2024-05-16T11:37:53.217" v="910"/>
          <ac:cxnSpMkLst>
            <pc:docMk/>
            <pc:sldMk cId="2461427803" sldId="1013"/>
            <ac:cxnSpMk id="3" creationId="{A9D3EFB1-7B82-0C31-AE54-C9E507813F5A}"/>
          </ac:cxnSpMkLst>
        </pc:cxnChg>
        <pc:cxnChg chg="mod">
          <ac:chgData name="rajuahmed1162021@gmail.com" userId="30f68a9591dbc57c" providerId="LiveId" clId="{05F80F45-6380-4418-9404-4D6419EBE93E}" dt="2024-05-16T11:37:53.217" v="910"/>
          <ac:cxnSpMkLst>
            <pc:docMk/>
            <pc:sldMk cId="2461427803" sldId="1013"/>
            <ac:cxnSpMk id="4" creationId="{42F7BC09-24BF-F768-76BE-0E715D647AE5}"/>
          </ac:cxnSpMkLst>
        </pc:cxnChg>
        <pc:cxnChg chg="mod">
          <ac:chgData name="rajuahmed1162021@gmail.com" userId="30f68a9591dbc57c" providerId="LiveId" clId="{05F80F45-6380-4418-9404-4D6419EBE93E}" dt="2024-05-16T11:37:53.217" v="910"/>
          <ac:cxnSpMkLst>
            <pc:docMk/>
            <pc:sldMk cId="2461427803" sldId="1013"/>
            <ac:cxnSpMk id="5" creationId="{FEFAD527-AFFD-D7FB-1ECE-4B7B98689227}"/>
          </ac:cxnSpMkLst>
        </pc:cxnChg>
        <pc:cxnChg chg="mod">
          <ac:chgData name="rajuahmed1162021@gmail.com" userId="30f68a9591dbc57c" providerId="LiveId" clId="{05F80F45-6380-4418-9404-4D6419EBE93E}" dt="2024-05-16T11:37:53.217" v="910"/>
          <ac:cxnSpMkLst>
            <pc:docMk/>
            <pc:sldMk cId="2461427803" sldId="1013"/>
            <ac:cxnSpMk id="9" creationId="{7736DEF9-EA5E-FC6E-34E5-9DADF3CCEB06}"/>
          </ac:cxnSpMkLst>
        </pc:cxnChg>
      </pc:sldChg>
      <pc:sldChg chg="addSp modSp del">
        <pc:chgData name="rajuahmed1162021@gmail.com" userId="30f68a9591dbc57c" providerId="LiveId" clId="{05F80F45-6380-4418-9404-4D6419EBE93E}" dt="2024-05-19T10:48:22.848" v="11537" actId="47"/>
        <pc:sldMkLst>
          <pc:docMk/>
          <pc:sldMk cId="1625518891" sldId="1014"/>
        </pc:sldMkLst>
        <pc:grpChg chg="add mod">
          <ac:chgData name="rajuahmed1162021@gmail.com" userId="30f68a9591dbc57c" providerId="LiveId" clId="{05F80F45-6380-4418-9404-4D6419EBE93E}" dt="2024-05-16T11:37:57.234" v="911"/>
          <ac:grpSpMkLst>
            <pc:docMk/>
            <pc:sldMk cId="1625518891" sldId="1014"/>
            <ac:grpSpMk id="2" creationId="{3F9176CF-442F-D2C4-6B1F-464B8071662F}"/>
          </ac:grpSpMkLst>
        </pc:grpChg>
        <pc:cxnChg chg="mod">
          <ac:chgData name="rajuahmed1162021@gmail.com" userId="30f68a9591dbc57c" providerId="LiveId" clId="{05F80F45-6380-4418-9404-4D6419EBE93E}" dt="2024-05-16T11:37:57.234" v="911"/>
          <ac:cxnSpMkLst>
            <pc:docMk/>
            <pc:sldMk cId="1625518891" sldId="1014"/>
            <ac:cxnSpMk id="4" creationId="{96E7F812-1E57-492C-FDAC-894083F0CB6A}"/>
          </ac:cxnSpMkLst>
        </pc:cxnChg>
        <pc:cxnChg chg="mod">
          <ac:chgData name="rajuahmed1162021@gmail.com" userId="30f68a9591dbc57c" providerId="LiveId" clId="{05F80F45-6380-4418-9404-4D6419EBE93E}" dt="2024-05-16T11:37:57.234" v="911"/>
          <ac:cxnSpMkLst>
            <pc:docMk/>
            <pc:sldMk cId="1625518891" sldId="1014"/>
            <ac:cxnSpMk id="5" creationId="{31A73DAA-8A93-DD54-E6B5-A676AB85A62A}"/>
          </ac:cxnSpMkLst>
        </pc:cxnChg>
        <pc:cxnChg chg="mod">
          <ac:chgData name="rajuahmed1162021@gmail.com" userId="30f68a9591dbc57c" providerId="LiveId" clId="{05F80F45-6380-4418-9404-4D6419EBE93E}" dt="2024-05-16T11:37:57.234" v="911"/>
          <ac:cxnSpMkLst>
            <pc:docMk/>
            <pc:sldMk cId="1625518891" sldId="1014"/>
            <ac:cxnSpMk id="6" creationId="{F0167C86-93CF-2EEC-0376-069665023BEC}"/>
          </ac:cxnSpMkLst>
        </pc:cxnChg>
        <pc:cxnChg chg="mod">
          <ac:chgData name="rajuahmed1162021@gmail.com" userId="30f68a9591dbc57c" providerId="LiveId" clId="{05F80F45-6380-4418-9404-4D6419EBE93E}" dt="2024-05-16T11:37:57.234" v="911"/>
          <ac:cxnSpMkLst>
            <pc:docMk/>
            <pc:sldMk cId="1625518891" sldId="1014"/>
            <ac:cxnSpMk id="7" creationId="{B245A5C6-6332-96BF-20E2-8AC2A1488B20}"/>
          </ac:cxnSpMkLst>
        </pc:cxnChg>
      </pc:sldChg>
      <pc:sldChg chg="addSp modSp del">
        <pc:chgData name="rajuahmed1162021@gmail.com" userId="30f68a9591dbc57c" providerId="LiveId" clId="{05F80F45-6380-4418-9404-4D6419EBE93E}" dt="2024-05-19T10:48:21.157" v="11536" actId="47"/>
        <pc:sldMkLst>
          <pc:docMk/>
          <pc:sldMk cId="3323164446" sldId="1015"/>
        </pc:sldMkLst>
        <pc:grpChg chg="add mod">
          <ac:chgData name="rajuahmed1162021@gmail.com" userId="30f68a9591dbc57c" providerId="LiveId" clId="{05F80F45-6380-4418-9404-4D6419EBE93E}" dt="2024-05-16T11:38:00.416" v="912"/>
          <ac:grpSpMkLst>
            <pc:docMk/>
            <pc:sldMk cId="3323164446" sldId="1015"/>
            <ac:grpSpMk id="4" creationId="{95072965-5097-847F-31E7-477DC3695F7A}"/>
          </ac:grpSpMkLst>
        </pc:grpChg>
        <pc:cxnChg chg="mod">
          <ac:chgData name="rajuahmed1162021@gmail.com" userId="30f68a9591dbc57c" providerId="LiveId" clId="{05F80F45-6380-4418-9404-4D6419EBE93E}" dt="2024-05-16T11:38:00.416" v="912"/>
          <ac:cxnSpMkLst>
            <pc:docMk/>
            <pc:sldMk cId="3323164446" sldId="1015"/>
            <ac:cxnSpMk id="5" creationId="{2FE4017B-ECCB-8BC6-CFEF-92AAF017EB61}"/>
          </ac:cxnSpMkLst>
        </pc:cxnChg>
        <pc:cxnChg chg="mod">
          <ac:chgData name="rajuahmed1162021@gmail.com" userId="30f68a9591dbc57c" providerId="LiveId" clId="{05F80F45-6380-4418-9404-4D6419EBE93E}" dt="2024-05-16T11:38:00.416" v="912"/>
          <ac:cxnSpMkLst>
            <pc:docMk/>
            <pc:sldMk cId="3323164446" sldId="1015"/>
            <ac:cxnSpMk id="6" creationId="{5DE3EB57-541F-ACF5-0A46-C08024A6F133}"/>
          </ac:cxnSpMkLst>
        </pc:cxnChg>
        <pc:cxnChg chg="mod">
          <ac:chgData name="rajuahmed1162021@gmail.com" userId="30f68a9591dbc57c" providerId="LiveId" clId="{05F80F45-6380-4418-9404-4D6419EBE93E}" dt="2024-05-16T11:38:00.416" v="912"/>
          <ac:cxnSpMkLst>
            <pc:docMk/>
            <pc:sldMk cId="3323164446" sldId="1015"/>
            <ac:cxnSpMk id="7" creationId="{86D8A0EE-AB96-FCC8-31BB-B993033A63FA}"/>
          </ac:cxnSpMkLst>
        </pc:cxnChg>
        <pc:cxnChg chg="mod">
          <ac:chgData name="rajuahmed1162021@gmail.com" userId="30f68a9591dbc57c" providerId="LiveId" clId="{05F80F45-6380-4418-9404-4D6419EBE93E}" dt="2024-05-16T11:38:00.416" v="912"/>
          <ac:cxnSpMkLst>
            <pc:docMk/>
            <pc:sldMk cId="3323164446" sldId="1015"/>
            <ac:cxnSpMk id="8" creationId="{45913BB7-F107-6B67-55F4-ECEBFD8CC02C}"/>
          </ac:cxnSpMkLst>
        </pc:cxnChg>
      </pc:sldChg>
      <pc:sldChg chg="addSp modSp del">
        <pc:chgData name="rajuahmed1162021@gmail.com" userId="30f68a9591dbc57c" providerId="LiveId" clId="{05F80F45-6380-4418-9404-4D6419EBE93E}" dt="2024-05-19T10:48:20.242" v="11535" actId="47"/>
        <pc:sldMkLst>
          <pc:docMk/>
          <pc:sldMk cId="1965328086" sldId="1016"/>
        </pc:sldMkLst>
        <pc:grpChg chg="add mod">
          <ac:chgData name="rajuahmed1162021@gmail.com" userId="30f68a9591dbc57c" providerId="LiveId" clId="{05F80F45-6380-4418-9404-4D6419EBE93E}" dt="2024-05-16T11:38:03.064" v="913"/>
          <ac:grpSpMkLst>
            <pc:docMk/>
            <pc:sldMk cId="1965328086" sldId="1016"/>
            <ac:grpSpMk id="2" creationId="{E9F41F58-C8E4-C178-CF84-F19DF28C6429}"/>
          </ac:grpSpMkLst>
        </pc:grpChg>
        <pc:cxnChg chg="mod">
          <ac:chgData name="rajuahmed1162021@gmail.com" userId="30f68a9591dbc57c" providerId="LiveId" clId="{05F80F45-6380-4418-9404-4D6419EBE93E}" dt="2024-05-16T11:38:03.064" v="913"/>
          <ac:cxnSpMkLst>
            <pc:docMk/>
            <pc:sldMk cId="1965328086" sldId="1016"/>
            <ac:cxnSpMk id="4" creationId="{33C0D63A-6065-09F3-4D8B-5F8CE4F5E6C5}"/>
          </ac:cxnSpMkLst>
        </pc:cxnChg>
        <pc:cxnChg chg="mod">
          <ac:chgData name="rajuahmed1162021@gmail.com" userId="30f68a9591dbc57c" providerId="LiveId" clId="{05F80F45-6380-4418-9404-4D6419EBE93E}" dt="2024-05-16T11:38:03.064" v="913"/>
          <ac:cxnSpMkLst>
            <pc:docMk/>
            <pc:sldMk cId="1965328086" sldId="1016"/>
            <ac:cxnSpMk id="6" creationId="{49C909B8-DEF1-5FDE-934C-1E1DE94A4399}"/>
          </ac:cxnSpMkLst>
        </pc:cxnChg>
        <pc:cxnChg chg="mod">
          <ac:chgData name="rajuahmed1162021@gmail.com" userId="30f68a9591dbc57c" providerId="LiveId" clId="{05F80F45-6380-4418-9404-4D6419EBE93E}" dt="2024-05-16T11:38:03.064" v="913"/>
          <ac:cxnSpMkLst>
            <pc:docMk/>
            <pc:sldMk cId="1965328086" sldId="1016"/>
            <ac:cxnSpMk id="8" creationId="{EA87AA4F-552D-002D-2B3A-63FBC8A0BBE5}"/>
          </ac:cxnSpMkLst>
        </pc:cxnChg>
        <pc:cxnChg chg="mod">
          <ac:chgData name="rajuahmed1162021@gmail.com" userId="30f68a9591dbc57c" providerId="LiveId" clId="{05F80F45-6380-4418-9404-4D6419EBE93E}" dt="2024-05-16T11:38:03.064" v="913"/>
          <ac:cxnSpMkLst>
            <pc:docMk/>
            <pc:sldMk cId="1965328086" sldId="1016"/>
            <ac:cxnSpMk id="10" creationId="{E330B441-3D28-F2D0-5467-186B33E56F75}"/>
          </ac:cxnSpMkLst>
        </pc:cxnChg>
      </pc:sldChg>
      <pc:sldChg chg="addSp modSp del">
        <pc:chgData name="rajuahmed1162021@gmail.com" userId="30f68a9591dbc57c" providerId="LiveId" clId="{05F80F45-6380-4418-9404-4D6419EBE93E}" dt="2024-05-19T10:48:19.241" v="11534" actId="47"/>
        <pc:sldMkLst>
          <pc:docMk/>
          <pc:sldMk cId="714501869" sldId="1017"/>
        </pc:sldMkLst>
        <pc:grpChg chg="add mod">
          <ac:chgData name="rajuahmed1162021@gmail.com" userId="30f68a9591dbc57c" providerId="LiveId" clId="{05F80F45-6380-4418-9404-4D6419EBE93E}" dt="2024-05-16T11:38:05.496" v="914"/>
          <ac:grpSpMkLst>
            <pc:docMk/>
            <pc:sldMk cId="714501869" sldId="1017"/>
            <ac:grpSpMk id="2" creationId="{794285A0-D195-8C18-E420-1C6CCAAB8F8B}"/>
          </ac:grpSpMkLst>
        </pc:grpChg>
        <pc:cxnChg chg="mod">
          <ac:chgData name="rajuahmed1162021@gmail.com" userId="30f68a9591dbc57c" providerId="LiveId" clId="{05F80F45-6380-4418-9404-4D6419EBE93E}" dt="2024-05-16T11:38:05.496" v="914"/>
          <ac:cxnSpMkLst>
            <pc:docMk/>
            <pc:sldMk cId="714501869" sldId="1017"/>
            <ac:cxnSpMk id="3" creationId="{9E17824F-A1FC-9423-9107-91FAEE1674C9}"/>
          </ac:cxnSpMkLst>
        </pc:cxnChg>
        <pc:cxnChg chg="mod">
          <ac:chgData name="rajuahmed1162021@gmail.com" userId="30f68a9591dbc57c" providerId="LiveId" clId="{05F80F45-6380-4418-9404-4D6419EBE93E}" dt="2024-05-16T11:38:05.496" v="914"/>
          <ac:cxnSpMkLst>
            <pc:docMk/>
            <pc:sldMk cId="714501869" sldId="1017"/>
            <ac:cxnSpMk id="4" creationId="{7243BA2E-DA98-77F5-55D3-6E9DC692F1AC}"/>
          </ac:cxnSpMkLst>
        </pc:cxnChg>
        <pc:cxnChg chg="mod">
          <ac:chgData name="rajuahmed1162021@gmail.com" userId="30f68a9591dbc57c" providerId="LiveId" clId="{05F80F45-6380-4418-9404-4D6419EBE93E}" dt="2024-05-16T11:38:05.496" v="914"/>
          <ac:cxnSpMkLst>
            <pc:docMk/>
            <pc:sldMk cId="714501869" sldId="1017"/>
            <ac:cxnSpMk id="5" creationId="{EF0C55E9-1C81-873F-92D6-0404B6342CC2}"/>
          </ac:cxnSpMkLst>
        </pc:cxnChg>
        <pc:cxnChg chg="mod">
          <ac:chgData name="rajuahmed1162021@gmail.com" userId="30f68a9591dbc57c" providerId="LiveId" clId="{05F80F45-6380-4418-9404-4D6419EBE93E}" dt="2024-05-16T11:38:05.496" v="914"/>
          <ac:cxnSpMkLst>
            <pc:docMk/>
            <pc:sldMk cId="714501869" sldId="1017"/>
            <ac:cxnSpMk id="6" creationId="{11573D15-1D9D-E03E-0BBD-5FFA80AECA85}"/>
          </ac:cxnSpMkLst>
        </pc:cxnChg>
      </pc:sldChg>
      <pc:sldChg chg="addSp modSp del">
        <pc:chgData name="rajuahmed1162021@gmail.com" userId="30f68a9591dbc57c" providerId="LiveId" clId="{05F80F45-6380-4418-9404-4D6419EBE93E}" dt="2024-05-19T10:48:15.817" v="11531" actId="47"/>
        <pc:sldMkLst>
          <pc:docMk/>
          <pc:sldMk cId="1980592058" sldId="1018"/>
        </pc:sldMkLst>
        <pc:grpChg chg="add mod">
          <ac:chgData name="rajuahmed1162021@gmail.com" userId="30f68a9591dbc57c" providerId="LiveId" clId="{05F80F45-6380-4418-9404-4D6419EBE93E}" dt="2024-05-16T11:38:13.559" v="917"/>
          <ac:grpSpMkLst>
            <pc:docMk/>
            <pc:sldMk cId="1980592058" sldId="1018"/>
            <ac:grpSpMk id="2" creationId="{E943DF35-2343-6DF7-DEC0-B6E74BC046D9}"/>
          </ac:grpSpMkLst>
        </pc:grpChg>
        <pc:cxnChg chg="mod">
          <ac:chgData name="rajuahmed1162021@gmail.com" userId="30f68a9591dbc57c" providerId="LiveId" clId="{05F80F45-6380-4418-9404-4D6419EBE93E}" dt="2024-05-16T11:38:13.559" v="917"/>
          <ac:cxnSpMkLst>
            <pc:docMk/>
            <pc:sldMk cId="1980592058" sldId="1018"/>
            <ac:cxnSpMk id="3" creationId="{872497CD-6FA0-7C38-5691-DA6A0F21C263}"/>
          </ac:cxnSpMkLst>
        </pc:cxnChg>
        <pc:cxnChg chg="mod">
          <ac:chgData name="rajuahmed1162021@gmail.com" userId="30f68a9591dbc57c" providerId="LiveId" clId="{05F80F45-6380-4418-9404-4D6419EBE93E}" dt="2024-05-16T11:38:13.559" v="917"/>
          <ac:cxnSpMkLst>
            <pc:docMk/>
            <pc:sldMk cId="1980592058" sldId="1018"/>
            <ac:cxnSpMk id="4" creationId="{3272926E-7F51-7960-A936-3CCBE5437A1A}"/>
          </ac:cxnSpMkLst>
        </pc:cxnChg>
        <pc:cxnChg chg="mod">
          <ac:chgData name="rajuahmed1162021@gmail.com" userId="30f68a9591dbc57c" providerId="LiveId" clId="{05F80F45-6380-4418-9404-4D6419EBE93E}" dt="2024-05-16T11:38:13.559" v="917"/>
          <ac:cxnSpMkLst>
            <pc:docMk/>
            <pc:sldMk cId="1980592058" sldId="1018"/>
            <ac:cxnSpMk id="5" creationId="{A9B95724-3309-EB0A-0501-569E25498771}"/>
          </ac:cxnSpMkLst>
        </pc:cxnChg>
        <pc:cxnChg chg="mod">
          <ac:chgData name="rajuahmed1162021@gmail.com" userId="30f68a9591dbc57c" providerId="LiveId" clId="{05F80F45-6380-4418-9404-4D6419EBE93E}" dt="2024-05-16T11:38:13.559" v="917"/>
          <ac:cxnSpMkLst>
            <pc:docMk/>
            <pc:sldMk cId="1980592058" sldId="1018"/>
            <ac:cxnSpMk id="6" creationId="{A376430A-E6AC-C491-7720-EA9FAC5DF379}"/>
          </ac:cxnSpMkLst>
        </pc:cxnChg>
      </pc:sldChg>
      <pc:sldChg chg="addSp delSp modSp mod">
        <pc:chgData name="rajuahmed1162021@gmail.com" userId="30f68a9591dbc57c" providerId="LiveId" clId="{05F80F45-6380-4418-9404-4D6419EBE93E}" dt="2024-05-20T09:05:29.558" v="13686" actId="21"/>
        <pc:sldMkLst>
          <pc:docMk/>
          <pc:sldMk cId="1955967471" sldId="1019"/>
        </pc:sldMkLst>
        <pc:spChg chg="add del mod">
          <ac:chgData name="rajuahmed1162021@gmail.com" userId="30f68a9591dbc57c" providerId="LiveId" clId="{05F80F45-6380-4418-9404-4D6419EBE93E}" dt="2024-05-20T09:05:29.558" v="13686" actId="21"/>
          <ac:spMkLst>
            <pc:docMk/>
            <pc:sldMk cId="1955967471" sldId="1019"/>
            <ac:spMk id="2" creationId="{3289924D-4ED0-AA66-F284-BB88D524A466}"/>
          </ac:spMkLst>
        </pc:spChg>
        <pc:spChg chg="add mod">
          <ac:chgData name="rajuahmed1162021@gmail.com" userId="30f68a9591dbc57c" providerId="LiveId" clId="{05F80F45-6380-4418-9404-4D6419EBE93E}" dt="2024-05-20T09:05:26.775" v="13685" actId="12788"/>
          <ac:spMkLst>
            <pc:docMk/>
            <pc:sldMk cId="1955967471" sldId="1019"/>
            <ac:spMk id="7" creationId="{478E1D7E-805F-AB8C-E6CD-C61A4B0AE2DD}"/>
          </ac:spMkLst>
        </pc:spChg>
        <pc:spChg chg="add del mod">
          <ac:chgData name="rajuahmed1162021@gmail.com" userId="30f68a9591dbc57c" providerId="LiveId" clId="{05F80F45-6380-4418-9404-4D6419EBE93E}" dt="2024-05-19T10:49:42.025" v="11566" actId="478"/>
          <ac:spMkLst>
            <pc:docMk/>
            <pc:sldMk cId="1955967471" sldId="1019"/>
            <ac:spMk id="8" creationId="{C0BDCF47-DF85-CEC4-CC88-167CFFF8C457}"/>
          </ac:spMkLst>
        </pc:spChg>
        <pc:spChg chg="mod">
          <ac:chgData name="rajuahmed1162021@gmail.com" userId="30f68a9591dbc57c" providerId="LiveId" clId="{05F80F45-6380-4418-9404-4D6419EBE93E}" dt="2024-05-20T06:50:06.922" v="13381" actId="207"/>
          <ac:spMkLst>
            <pc:docMk/>
            <pc:sldMk cId="1955967471" sldId="1019"/>
            <ac:spMk id="12" creationId="{29BFA27A-B187-DF66-9FDA-47C6850C8DA7}"/>
          </ac:spMkLst>
        </pc:spChg>
        <pc:spChg chg="mod">
          <ac:chgData name="rajuahmed1162021@gmail.com" userId="30f68a9591dbc57c" providerId="LiveId" clId="{05F80F45-6380-4418-9404-4D6419EBE93E}" dt="2024-05-20T06:50:22.993" v="13384" actId="207"/>
          <ac:spMkLst>
            <pc:docMk/>
            <pc:sldMk cId="1955967471" sldId="1019"/>
            <ac:spMk id="24" creationId="{95C38AD6-4D28-B080-69E9-B1BAF18DDF5A}"/>
          </ac:spMkLst>
        </pc:spChg>
        <pc:spChg chg="mod">
          <ac:chgData name="rajuahmed1162021@gmail.com" userId="30f68a9591dbc57c" providerId="LiveId" clId="{05F80F45-6380-4418-9404-4D6419EBE93E}" dt="2024-05-20T06:50:17.737" v="13383" actId="207"/>
          <ac:spMkLst>
            <pc:docMk/>
            <pc:sldMk cId="1955967471" sldId="1019"/>
            <ac:spMk id="27" creationId="{B85A17E3-B5BB-51F6-B908-AEFBD5F4DA23}"/>
          </ac:spMkLst>
        </pc:spChg>
        <pc:spChg chg="mod">
          <ac:chgData name="rajuahmed1162021@gmail.com" userId="30f68a9591dbc57c" providerId="LiveId" clId="{05F80F45-6380-4418-9404-4D6419EBE93E}" dt="2024-05-20T06:50:12.001" v="13382" actId="207"/>
          <ac:spMkLst>
            <pc:docMk/>
            <pc:sldMk cId="1955967471" sldId="1019"/>
            <ac:spMk id="30" creationId="{A6C987D4-4EFC-23B8-C35F-D5970FAF38C9}"/>
          </ac:spMkLst>
        </pc:spChg>
        <pc:spChg chg="del mod">
          <ac:chgData name="rajuahmed1162021@gmail.com" userId="30f68a9591dbc57c" providerId="LiveId" clId="{05F80F45-6380-4418-9404-4D6419EBE93E}" dt="2024-05-19T10:49:25.577" v="11561" actId="478"/>
          <ac:spMkLst>
            <pc:docMk/>
            <pc:sldMk cId="1955967471" sldId="1019"/>
            <ac:spMk id="60" creationId="{10950945-6286-3320-AB4E-33C174F7A559}"/>
          </ac:spMkLst>
        </pc:spChg>
        <pc:spChg chg="mod topLvl">
          <ac:chgData name="rajuahmed1162021@gmail.com" userId="30f68a9591dbc57c" providerId="LiveId" clId="{05F80F45-6380-4418-9404-4D6419EBE93E}" dt="2024-05-20T06:51:44.800" v="13391" actId="165"/>
          <ac:spMkLst>
            <pc:docMk/>
            <pc:sldMk cId="1955967471" sldId="1019"/>
            <ac:spMk id="67" creationId="{9816E984-8CD2-8DA7-C3A5-B7EB7B1FD1A6}"/>
          </ac:spMkLst>
        </pc:spChg>
        <pc:spChg chg="mod topLvl">
          <ac:chgData name="rajuahmed1162021@gmail.com" userId="30f68a9591dbc57c" providerId="LiveId" clId="{05F80F45-6380-4418-9404-4D6419EBE93E}" dt="2024-05-20T06:51:44.800" v="13391" actId="165"/>
          <ac:spMkLst>
            <pc:docMk/>
            <pc:sldMk cId="1955967471" sldId="1019"/>
            <ac:spMk id="68" creationId="{876695A2-019D-7D31-5722-9A936A488815}"/>
          </ac:spMkLst>
        </pc:spChg>
        <pc:spChg chg="mod topLvl">
          <ac:chgData name="rajuahmed1162021@gmail.com" userId="30f68a9591dbc57c" providerId="LiveId" clId="{05F80F45-6380-4418-9404-4D6419EBE93E}" dt="2024-05-20T06:51:44.800" v="13391" actId="165"/>
          <ac:spMkLst>
            <pc:docMk/>
            <pc:sldMk cId="1955967471" sldId="1019"/>
            <ac:spMk id="69" creationId="{F237DBC9-ED1B-E854-54BA-9152DF911543}"/>
          </ac:spMkLst>
        </pc:spChg>
        <pc:spChg chg="mod topLvl">
          <ac:chgData name="rajuahmed1162021@gmail.com" userId="30f68a9591dbc57c" providerId="LiveId" clId="{05F80F45-6380-4418-9404-4D6419EBE93E}" dt="2024-05-20T06:51:44.800" v="13391" actId="165"/>
          <ac:spMkLst>
            <pc:docMk/>
            <pc:sldMk cId="1955967471" sldId="1019"/>
            <ac:spMk id="70" creationId="{D57BAEC5-ACAA-7DFB-3C92-422A0879111D}"/>
          </ac:spMkLst>
        </pc:spChg>
        <pc:spChg chg="mod topLvl">
          <ac:chgData name="rajuahmed1162021@gmail.com" userId="30f68a9591dbc57c" providerId="LiveId" clId="{05F80F45-6380-4418-9404-4D6419EBE93E}" dt="2024-05-20T06:51:44.800" v="13391" actId="165"/>
          <ac:spMkLst>
            <pc:docMk/>
            <pc:sldMk cId="1955967471" sldId="1019"/>
            <ac:spMk id="71" creationId="{F76F4C5F-5570-1D84-014F-B6CA1E6FF0A4}"/>
          </ac:spMkLst>
        </pc:spChg>
        <pc:spChg chg="mod topLvl">
          <ac:chgData name="rajuahmed1162021@gmail.com" userId="30f68a9591dbc57c" providerId="LiveId" clId="{05F80F45-6380-4418-9404-4D6419EBE93E}" dt="2024-05-20T06:51:44.800" v="13391" actId="165"/>
          <ac:spMkLst>
            <pc:docMk/>
            <pc:sldMk cId="1955967471" sldId="1019"/>
            <ac:spMk id="72" creationId="{B176138D-FB4D-5048-06F0-193D382F2D84}"/>
          </ac:spMkLst>
        </pc:spChg>
        <pc:spChg chg="mod topLvl">
          <ac:chgData name="rajuahmed1162021@gmail.com" userId="30f68a9591dbc57c" providerId="LiveId" clId="{05F80F45-6380-4418-9404-4D6419EBE93E}" dt="2024-05-20T06:51:44.800" v="13391" actId="165"/>
          <ac:spMkLst>
            <pc:docMk/>
            <pc:sldMk cId="1955967471" sldId="1019"/>
            <ac:spMk id="73" creationId="{E4A9A63F-0CA4-250D-D234-654371C29715}"/>
          </ac:spMkLst>
        </pc:spChg>
        <pc:spChg chg="mod topLvl">
          <ac:chgData name="rajuahmed1162021@gmail.com" userId="30f68a9591dbc57c" providerId="LiveId" clId="{05F80F45-6380-4418-9404-4D6419EBE93E}" dt="2024-05-20T06:51:44.800" v="13391" actId="165"/>
          <ac:spMkLst>
            <pc:docMk/>
            <pc:sldMk cId="1955967471" sldId="1019"/>
            <ac:spMk id="74" creationId="{ACA87C8D-47C5-6C26-F935-7B5097910ACC}"/>
          </ac:spMkLst>
        </pc:spChg>
        <pc:spChg chg="mod topLvl">
          <ac:chgData name="rajuahmed1162021@gmail.com" userId="30f68a9591dbc57c" providerId="LiveId" clId="{05F80F45-6380-4418-9404-4D6419EBE93E}" dt="2024-05-20T06:51:44.800" v="13391" actId="165"/>
          <ac:spMkLst>
            <pc:docMk/>
            <pc:sldMk cId="1955967471" sldId="1019"/>
            <ac:spMk id="75" creationId="{8E00C94B-59C3-C98E-1975-71F491F63301}"/>
          </ac:spMkLst>
        </pc:spChg>
        <pc:spChg chg="mod topLvl">
          <ac:chgData name="rajuahmed1162021@gmail.com" userId="30f68a9591dbc57c" providerId="LiveId" clId="{05F80F45-6380-4418-9404-4D6419EBE93E}" dt="2024-05-20T06:51:44.800" v="13391" actId="165"/>
          <ac:spMkLst>
            <pc:docMk/>
            <pc:sldMk cId="1955967471" sldId="1019"/>
            <ac:spMk id="76" creationId="{457FF9C8-DBA9-4ECF-0230-78B2B887AB7B}"/>
          </ac:spMkLst>
        </pc:spChg>
        <pc:spChg chg="mod topLvl">
          <ac:chgData name="rajuahmed1162021@gmail.com" userId="30f68a9591dbc57c" providerId="LiveId" clId="{05F80F45-6380-4418-9404-4D6419EBE93E}" dt="2024-05-20T06:51:44.800" v="13391" actId="165"/>
          <ac:spMkLst>
            <pc:docMk/>
            <pc:sldMk cId="1955967471" sldId="1019"/>
            <ac:spMk id="77" creationId="{4DD76EE5-D923-586B-271F-CB900C0E2A0A}"/>
          </ac:spMkLst>
        </pc:spChg>
        <pc:spChg chg="mod topLvl">
          <ac:chgData name="rajuahmed1162021@gmail.com" userId="30f68a9591dbc57c" providerId="LiveId" clId="{05F80F45-6380-4418-9404-4D6419EBE93E}" dt="2024-05-20T06:51:44.800" v="13391" actId="165"/>
          <ac:spMkLst>
            <pc:docMk/>
            <pc:sldMk cId="1955967471" sldId="1019"/>
            <ac:spMk id="78" creationId="{F40ECD43-1280-8503-6F17-82D1D604892F}"/>
          </ac:spMkLst>
        </pc:spChg>
        <pc:spChg chg="mod topLvl">
          <ac:chgData name="rajuahmed1162021@gmail.com" userId="30f68a9591dbc57c" providerId="LiveId" clId="{05F80F45-6380-4418-9404-4D6419EBE93E}" dt="2024-05-20T06:51:44.800" v="13391" actId="165"/>
          <ac:spMkLst>
            <pc:docMk/>
            <pc:sldMk cId="1955967471" sldId="1019"/>
            <ac:spMk id="79" creationId="{EF2397F4-5F0B-1BF4-0CCD-DD4E0AEB62B3}"/>
          </ac:spMkLst>
        </pc:spChg>
        <pc:spChg chg="mod topLvl">
          <ac:chgData name="rajuahmed1162021@gmail.com" userId="30f68a9591dbc57c" providerId="LiveId" clId="{05F80F45-6380-4418-9404-4D6419EBE93E}" dt="2024-05-20T06:51:44.800" v="13391" actId="165"/>
          <ac:spMkLst>
            <pc:docMk/>
            <pc:sldMk cId="1955967471" sldId="1019"/>
            <ac:spMk id="80" creationId="{6845B336-6EC4-E5CD-857F-0E86D6647D70}"/>
          </ac:spMkLst>
        </pc:spChg>
        <pc:spChg chg="mod topLvl">
          <ac:chgData name="rajuahmed1162021@gmail.com" userId="30f68a9591dbc57c" providerId="LiveId" clId="{05F80F45-6380-4418-9404-4D6419EBE93E}" dt="2024-05-20T06:51:44.800" v="13391" actId="165"/>
          <ac:spMkLst>
            <pc:docMk/>
            <pc:sldMk cId="1955967471" sldId="1019"/>
            <ac:spMk id="81" creationId="{BA9E0044-C814-48BF-582B-F8501B8DC30A}"/>
          </ac:spMkLst>
        </pc:spChg>
        <pc:spChg chg="mod topLvl">
          <ac:chgData name="rajuahmed1162021@gmail.com" userId="30f68a9591dbc57c" providerId="LiveId" clId="{05F80F45-6380-4418-9404-4D6419EBE93E}" dt="2024-05-20T06:51:44.800" v="13391" actId="165"/>
          <ac:spMkLst>
            <pc:docMk/>
            <pc:sldMk cId="1955967471" sldId="1019"/>
            <ac:spMk id="82" creationId="{936E3194-631F-4E65-3A0D-333336C70D6A}"/>
          </ac:spMkLst>
        </pc:spChg>
        <pc:spChg chg="mod topLvl">
          <ac:chgData name="rajuahmed1162021@gmail.com" userId="30f68a9591dbc57c" providerId="LiveId" clId="{05F80F45-6380-4418-9404-4D6419EBE93E}" dt="2024-05-20T06:51:44.800" v="13391" actId="165"/>
          <ac:spMkLst>
            <pc:docMk/>
            <pc:sldMk cId="1955967471" sldId="1019"/>
            <ac:spMk id="83" creationId="{5BA7A970-FADA-A38D-C12A-EDC4ACBDC9F9}"/>
          </ac:spMkLst>
        </pc:spChg>
        <pc:spChg chg="mod topLvl">
          <ac:chgData name="rajuahmed1162021@gmail.com" userId="30f68a9591dbc57c" providerId="LiveId" clId="{05F80F45-6380-4418-9404-4D6419EBE93E}" dt="2024-05-20T06:51:44.800" v="13391" actId="165"/>
          <ac:spMkLst>
            <pc:docMk/>
            <pc:sldMk cId="1955967471" sldId="1019"/>
            <ac:spMk id="84" creationId="{F058EE75-712B-19FB-248F-E799C2EA869A}"/>
          </ac:spMkLst>
        </pc:spChg>
        <pc:spChg chg="mod topLvl">
          <ac:chgData name="rajuahmed1162021@gmail.com" userId="30f68a9591dbc57c" providerId="LiveId" clId="{05F80F45-6380-4418-9404-4D6419EBE93E}" dt="2024-05-20T06:51:44.800" v="13391" actId="165"/>
          <ac:spMkLst>
            <pc:docMk/>
            <pc:sldMk cId="1955967471" sldId="1019"/>
            <ac:spMk id="85" creationId="{EB5ADCEC-ED3E-A139-ABFE-BE333B577A06}"/>
          </ac:spMkLst>
        </pc:spChg>
        <pc:spChg chg="mod topLvl">
          <ac:chgData name="rajuahmed1162021@gmail.com" userId="30f68a9591dbc57c" providerId="LiveId" clId="{05F80F45-6380-4418-9404-4D6419EBE93E}" dt="2024-05-20T06:51:44.800" v="13391" actId="165"/>
          <ac:spMkLst>
            <pc:docMk/>
            <pc:sldMk cId="1955967471" sldId="1019"/>
            <ac:spMk id="86" creationId="{1D43BE1D-1CE9-D964-156E-01008F982466}"/>
          </ac:spMkLst>
        </pc:spChg>
        <pc:spChg chg="mod topLvl">
          <ac:chgData name="rajuahmed1162021@gmail.com" userId="30f68a9591dbc57c" providerId="LiveId" clId="{05F80F45-6380-4418-9404-4D6419EBE93E}" dt="2024-05-20T06:51:44.800" v="13391" actId="165"/>
          <ac:spMkLst>
            <pc:docMk/>
            <pc:sldMk cId="1955967471" sldId="1019"/>
            <ac:spMk id="87" creationId="{DC64799F-E7CB-DB93-8410-AD0FAC04CDEE}"/>
          </ac:spMkLst>
        </pc:spChg>
        <pc:spChg chg="mod topLvl">
          <ac:chgData name="rajuahmed1162021@gmail.com" userId="30f68a9591dbc57c" providerId="LiveId" clId="{05F80F45-6380-4418-9404-4D6419EBE93E}" dt="2024-05-20T06:51:44.800" v="13391" actId="165"/>
          <ac:spMkLst>
            <pc:docMk/>
            <pc:sldMk cId="1955967471" sldId="1019"/>
            <ac:spMk id="88" creationId="{EDB093EC-FAFC-0CD1-3DA4-EFC73B9AE260}"/>
          </ac:spMkLst>
        </pc:spChg>
        <pc:spChg chg="mod topLvl">
          <ac:chgData name="rajuahmed1162021@gmail.com" userId="30f68a9591dbc57c" providerId="LiveId" clId="{05F80F45-6380-4418-9404-4D6419EBE93E}" dt="2024-05-20T06:51:44.800" v="13391" actId="165"/>
          <ac:spMkLst>
            <pc:docMk/>
            <pc:sldMk cId="1955967471" sldId="1019"/>
            <ac:spMk id="89" creationId="{FAC78912-DD0E-A7A2-6E31-AAFC7BF05074}"/>
          </ac:spMkLst>
        </pc:spChg>
        <pc:spChg chg="mod topLvl">
          <ac:chgData name="rajuahmed1162021@gmail.com" userId="30f68a9591dbc57c" providerId="LiveId" clId="{05F80F45-6380-4418-9404-4D6419EBE93E}" dt="2024-05-20T06:51:44.800" v="13391" actId="165"/>
          <ac:spMkLst>
            <pc:docMk/>
            <pc:sldMk cId="1955967471" sldId="1019"/>
            <ac:spMk id="90" creationId="{46B0237E-0864-787B-C93F-344BD5AF0CA3}"/>
          </ac:spMkLst>
        </pc:spChg>
        <pc:spChg chg="mod topLvl">
          <ac:chgData name="rajuahmed1162021@gmail.com" userId="30f68a9591dbc57c" providerId="LiveId" clId="{05F80F45-6380-4418-9404-4D6419EBE93E}" dt="2024-05-20T06:51:44.800" v="13391" actId="165"/>
          <ac:spMkLst>
            <pc:docMk/>
            <pc:sldMk cId="1955967471" sldId="1019"/>
            <ac:spMk id="91" creationId="{76DEB730-9490-CB91-3A7A-2B37EA293553}"/>
          </ac:spMkLst>
        </pc:spChg>
        <pc:spChg chg="mod topLvl">
          <ac:chgData name="rajuahmed1162021@gmail.com" userId="30f68a9591dbc57c" providerId="LiveId" clId="{05F80F45-6380-4418-9404-4D6419EBE93E}" dt="2024-05-20T06:51:44.800" v="13391" actId="165"/>
          <ac:spMkLst>
            <pc:docMk/>
            <pc:sldMk cId="1955967471" sldId="1019"/>
            <ac:spMk id="92" creationId="{DED0BF03-BCD5-B547-B312-7C02942C5AEE}"/>
          </ac:spMkLst>
        </pc:spChg>
        <pc:spChg chg="mod topLvl">
          <ac:chgData name="rajuahmed1162021@gmail.com" userId="30f68a9591dbc57c" providerId="LiveId" clId="{05F80F45-6380-4418-9404-4D6419EBE93E}" dt="2024-05-20T06:51:44.800" v="13391" actId="165"/>
          <ac:spMkLst>
            <pc:docMk/>
            <pc:sldMk cId="1955967471" sldId="1019"/>
            <ac:spMk id="93" creationId="{10EB2898-4200-F298-FA13-8D2CB7F0C7F6}"/>
          </ac:spMkLst>
        </pc:spChg>
        <pc:spChg chg="mod topLvl">
          <ac:chgData name="rajuahmed1162021@gmail.com" userId="30f68a9591dbc57c" providerId="LiveId" clId="{05F80F45-6380-4418-9404-4D6419EBE93E}" dt="2024-05-20T06:51:44.800" v="13391" actId="165"/>
          <ac:spMkLst>
            <pc:docMk/>
            <pc:sldMk cId="1955967471" sldId="1019"/>
            <ac:spMk id="94" creationId="{95FC897F-5318-6913-BEBC-BC0A4C2B08DB}"/>
          </ac:spMkLst>
        </pc:spChg>
        <pc:spChg chg="mod topLvl">
          <ac:chgData name="rajuahmed1162021@gmail.com" userId="30f68a9591dbc57c" providerId="LiveId" clId="{05F80F45-6380-4418-9404-4D6419EBE93E}" dt="2024-05-20T06:51:44.800" v="13391" actId="165"/>
          <ac:spMkLst>
            <pc:docMk/>
            <pc:sldMk cId="1955967471" sldId="1019"/>
            <ac:spMk id="95" creationId="{95675B13-9960-39AA-986D-DCF9A121347D}"/>
          </ac:spMkLst>
        </pc:spChg>
        <pc:spChg chg="mod topLvl">
          <ac:chgData name="rajuahmed1162021@gmail.com" userId="30f68a9591dbc57c" providerId="LiveId" clId="{05F80F45-6380-4418-9404-4D6419EBE93E}" dt="2024-05-20T06:51:44.800" v="13391" actId="165"/>
          <ac:spMkLst>
            <pc:docMk/>
            <pc:sldMk cId="1955967471" sldId="1019"/>
            <ac:spMk id="96" creationId="{D4833655-7700-75FC-EB78-457F8A690DF4}"/>
          </ac:spMkLst>
        </pc:spChg>
        <pc:spChg chg="mod">
          <ac:chgData name="rajuahmed1162021@gmail.com" userId="30f68a9591dbc57c" providerId="LiveId" clId="{05F80F45-6380-4418-9404-4D6419EBE93E}" dt="2024-05-20T06:49:49.786" v="13379" actId="207"/>
          <ac:spMkLst>
            <pc:docMk/>
            <pc:sldMk cId="1955967471" sldId="1019"/>
            <ac:spMk id="99" creationId="{085B1C8D-4CBC-1EA7-BA5A-486AB6F59D83}"/>
          </ac:spMkLst>
        </pc:spChg>
        <pc:spChg chg="mod">
          <ac:chgData name="rajuahmed1162021@gmail.com" userId="30f68a9591dbc57c" providerId="LiveId" clId="{05F80F45-6380-4418-9404-4D6419EBE93E}" dt="2024-05-20T06:49:55.730" v="13380" actId="207"/>
          <ac:spMkLst>
            <pc:docMk/>
            <pc:sldMk cId="1955967471" sldId="1019"/>
            <ac:spMk id="100" creationId="{1EF10ECB-53A3-115C-CC57-2CC2EF7DE2AC}"/>
          </ac:spMkLst>
        </pc:spChg>
        <pc:spChg chg="mod">
          <ac:chgData name="rajuahmed1162021@gmail.com" userId="30f68a9591dbc57c" providerId="LiveId" clId="{05F80F45-6380-4418-9404-4D6419EBE93E}" dt="2024-05-20T06:51:07.307" v="13388" actId="207"/>
          <ac:spMkLst>
            <pc:docMk/>
            <pc:sldMk cId="1955967471" sldId="1019"/>
            <ac:spMk id="107" creationId="{EC3905F2-F484-AB02-033A-03F03650F4EC}"/>
          </ac:spMkLst>
        </pc:spChg>
        <pc:spChg chg="mod">
          <ac:chgData name="rajuahmed1162021@gmail.com" userId="30f68a9591dbc57c" providerId="LiveId" clId="{05F80F45-6380-4418-9404-4D6419EBE93E}" dt="2024-05-20T06:51:12.594" v="13389" actId="207"/>
          <ac:spMkLst>
            <pc:docMk/>
            <pc:sldMk cId="1955967471" sldId="1019"/>
            <ac:spMk id="109" creationId="{E650ABAC-A1CA-D850-7B4E-EA52BE0C44F7}"/>
          </ac:spMkLst>
        </pc:spChg>
        <pc:spChg chg="mod">
          <ac:chgData name="rajuahmed1162021@gmail.com" userId="30f68a9591dbc57c" providerId="LiveId" clId="{05F80F45-6380-4418-9404-4D6419EBE93E}" dt="2024-05-20T06:51:22.163" v="13390" actId="207"/>
          <ac:spMkLst>
            <pc:docMk/>
            <pc:sldMk cId="1955967471" sldId="1019"/>
            <ac:spMk id="111" creationId="{31858C6E-3BEF-F16C-121B-BA0ADFF15FC5}"/>
          </ac:spMkLst>
        </pc:spChg>
        <pc:spChg chg="mod">
          <ac:chgData name="rajuahmed1162021@gmail.com" userId="30f68a9591dbc57c" providerId="LiveId" clId="{05F80F45-6380-4418-9404-4D6419EBE93E}" dt="2024-05-20T06:50:56.425" v="13385" actId="207"/>
          <ac:spMkLst>
            <pc:docMk/>
            <pc:sldMk cId="1955967471" sldId="1019"/>
            <ac:spMk id="119" creationId="{44E0E743-2E1C-7323-6981-C388C7DCE82B}"/>
          </ac:spMkLst>
        </pc:spChg>
        <pc:grpChg chg="add del mod">
          <ac:chgData name="rajuahmed1162021@gmail.com" userId="30f68a9591dbc57c" providerId="LiveId" clId="{05F80F45-6380-4418-9404-4D6419EBE93E}" dt="2024-05-20T06:47:54.151" v="13375" actId="478"/>
          <ac:grpSpMkLst>
            <pc:docMk/>
            <pc:sldMk cId="1955967471" sldId="1019"/>
            <ac:grpSpMk id="2" creationId="{DE8B48A1-794F-A780-C040-A11088D26B79}"/>
          </ac:grpSpMkLst>
        </pc:grpChg>
        <pc:grpChg chg="del">
          <ac:chgData name="rajuahmed1162021@gmail.com" userId="30f68a9591dbc57c" providerId="LiveId" clId="{05F80F45-6380-4418-9404-4D6419EBE93E}" dt="2024-05-20T06:51:44.800" v="13391" actId="165"/>
          <ac:grpSpMkLst>
            <pc:docMk/>
            <pc:sldMk cId="1955967471" sldId="1019"/>
            <ac:grpSpMk id="118" creationId="{EDA710C4-0A6C-A938-7387-CA91858EFE08}"/>
          </ac:grpSpMkLst>
        </pc:grpChg>
        <pc:picChg chg="add del mod">
          <ac:chgData name="rajuahmed1162021@gmail.com" userId="30f68a9591dbc57c" providerId="LiveId" clId="{05F80F45-6380-4418-9404-4D6419EBE93E}" dt="2024-05-20T06:47:48.519" v="13374" actId="478"/>
          <ac:picMkLst>
            <pc:docMk/>
            <pc:sldMk cId="1955967471" sldId="1019"/>
            <ac:picMk id="8" creationId="{DF5DECBB-21D0-C0C0-6419-6CB9D6C2F663}"/>
          </ac:picMkLst>
        </pc:picChg>
        <pc:cxnChg chg="mod">
          <ac:chgData name="rajuahmed1162021@gmail.com" userId="30f68a9591dbc57c" providerId="LiveId" clId="{05F80F45-6380-4418-9404-4D6419EBE93E}" dt="2024-05-16T11:38:18.246" v="919"/>
          <ac:cxnSpMkLst>
            <pc:docMk/>
            <pc:sldMk cId="1955967471" sldId="1019"/>
            <ac:cxnSpMk id="3" creationId="{6AE29473-EE1D-CC9D-0341-5C602FD08DAF}"/>
          </ac:cxnSpMkLst>
        </pc:cxnChg>
        <pc:cxnChg chg="mod">
          <ac:chgData name="rajuahmed1162021@gmail.com" userId="30f68a9591dbc57c" providerId="LiveId" clId="{05F80F45-6380-4418-9404-4D6419EBE93E}" dt="2024-05-16T11:38:18.246" v="919"/>
          <ac:cxnSpMkLst>
            <pc:docMk/>
            <pc:sldMk cId="1955967471" sldId="1019"/>
            <ac:cxnSpMk id="4" creationId="{3B989032-CAE5-FDE5-1150-60F848EEAC56}"/>
          </ac:cxnSpMkLst>
        </pc:cxnChg>
        <pc:cxnChg chg="mod">
          <ac:chgData name="rajuahmed1162021@gmail.com" userId="30f68a9591dbc57c" providerId="LiveId" clId="{05F80F45-6380-4418-9404-4D6419EBE93E}" dt="2024-05-16T11:38:18.246" v="919"/>
          <ac:cxnSpMkLst>
            <pc:docMk/>
            <pc:sldMk cId="1955967471" sldId="1019"/>
            <ac:cxnSpMk id="5" creationId="{E35BD756-112C-6999-F3B2-047B38CAED03}"/>
          </ac:cxnSpMkLst>
        </pc:cxnChg>
        <pc:cxnChg chg="mod">
          <ac:chgData name="rajuahmed1162021@gmail.com" userId="30f68a9591dbc57c" providerId="LiveId" clId="{05F80F45-6380-4418-9404-4D6419EBE93E}" dt="2024-05-16T11:38:18.246" v="919"/>
          <ac:cxnSpMkLst>
            <pc:docMk/>
            <pc:sldMk cId="1955967471" sldId="1019"/>
            <ac:cxnSpMk id="6" creationId="{206655CE-2757-4129-361D-A6A6A34067DE}"/>
          </ac:cxnSpMkLst>
        </pc:cxnChg>
      </pc:sldChg>
      <pc:sldChg chg="addSp delSp modSp mod">
        <pc:chgData name="rajuahmed1162021@gmail.com" userId="30f68a9591dbc57c" providerId="LiveId" clId="{05F80F45-6380-4418-9404-4D6419EBE93E}" dt="2024-05-20T09:04:37.317" v="13676" actId="207"/>
        <pc:sldMkLst>
          <pc:docMk/>
          <pc:sldMk cId="2081207832" sldId="1020"/>
        </pc:sldMkLst>
        <pc:spChg chg="mod">
          <ac:chgData name="rajuahmed1162021@gmail.com" userId="30f68a9591dbc57c" providerId="LiveId" clId="{05F80F45-6380-4418-9404-4D6419EBE93E}" dt="2024-05-20T09:04:37.317" v="13676" actId="207"/>
          <ac:spMkLst>
            <pc:docMk/>
            <pc:sldMk cId="2081207832" sldId="1020"/>
            <ac:spMk id="2" creationId="{F8FC5286-D99C-5D1D-9C7D-B1E6530857FD}"/>
          </ac:spMkLst>
        </pc:spChg>
        <pc:spChg chg="del">
          <ac:chgData name="rajuahmed1162021@gmail.com" userId="30f68a9591dbc57c" providerId="LiveId" clId="{05F80F45-6380-4418-9404-4D6419EBE93E}" dt="2024-05-19T10:50:40.283" v="11585" actId="478"/>
          <ac:spMkLst>
            <pc:docMk/>
            <pc:sldMk cId="2081207832" sldId="1020"/>
            <ac:spMk id="183" creationId="{E46643D3-AB14-2EF7-4285-8817BA23B5C8}"/>
          </ac:spMkLst>
        </pc:spChg>
        <pc:grpChg chg="add del mod">
          <ac:chgData name="rajuahmed1162021@gmail.com" userId="30f68a9591dbc57c" providerId="LiveId" clId="{05F80F45-6380-4418-9404-4D6419EBE93E}" dt="2024-05-19T10:50:46.457" v="11586" actId="478"/>
          <ac:grpSpMkLst>
            <pc:docMk/>
            <pc:sldMk cId="2081207832" sldId="1020"/>
            <ac:grpSpMk id="3" creationId="{4FE9A02D-81E2-CCA5-3B18-CFF542AD0A93}"/>
          </ac:grpSpMkLst>
        </pc:grpChg>
        <pc:cxnChg chg="mod">
          <ac:chgData name="rajuahmed1162021@gmail.com" userId="30f68a9591dbc57c" providerId="LiveId" clId="{05F80F45-6380-4418-9404-4D6419EBE93E}" dt="2024-05-16T11:38:22.838" v="921"/>
          <ac:cxnSpMkLst>
            <pc:docMk/>
            <pc:sldMk cId="2081207832" sldId="1020"/>
            <ac:cxnSpMk id="4" creationId="{04896F6D-1C4A-3348-C1AD-92C3D9803C83}"/>
          </ac:cxnSpMkLst>
        </pc:cxnChg>
        <pc:cxnChg chg="mod">
          <ac:chgData name="rajuahmed1162021@gmail.com" userId="30f68a9591dbc57c" providerId="LiveId" clId="{05F80F45-6380-4418-9404-4D6419EBE93E}" dt="2024-05-16T11:38:22.838" v="921"/>
          <ac:cxnSpMkLst>
            <pc:docMk/>
            <pc:sldMk cId="2081207832" sldId="1020"/>
            <ac:cxnSpMk id="6" creationId="{023DFAE7-C01E-8CA6-E847-F323370D50D8}"/>
          </ac:cxnSpMkLst>
        </pc:cxnChg>
        <pc:cxnChg chg="del">
          <ac:chgData name="rajuahmed1162021@gmail.com" userId="30f68a9591dbc57c" providerId="LiveId" clId="{05F80F45-6380-4418-9404-4D6419EBE93E}" dt="2024-05-19T10:50:40.283" v="11585" actId="478"/>
          <ac:cxnSpMkLst>
            <pc:docMk/>
            <pc:sldMk cId="2081207832" sldId="1020"/>
            <ac:cxnSpMk id="7" creationId="{35C5B836-7144-F85C-2E14-0D2615F5F5A8}"/>
          </ac:cxnSpMkLst>
        </pc:cxnChg>
        <pc:cxnChg chg="mod">
          <ac:chgData name="rajuahmed1162021@gmail.com" userId="30f68a9591dbc57c" providerId="LiveId" clId="{05F80F45-6380-4418-9404-4D6419EBE93E}" dt="2024-05-16T11:38:22.838" v="921"/>
          <ac:cxnSpMkLst>
            <pc:docMk/>
            <pc:sldMk cId="2081207832" sldId="1020"/>
            <ac:cxnSpMk id="8" creationId="{7E038CA6-2186-30C3-0478-D31CC43CF8DD}"/>
          </ac:cxnSpMkLst>
        </pc:cxnChg>
        <pc:cxnChg chg="mod">
          <ac:chgData name="rajuahmed1162021@gmail.com" userId="30f68a9591dbc57c" providerId="LiveId" clId="{05F80F45-6380-4418-9404-4D6419EBE93E}" dt="2024-05-16T11:38:22.838" v="921"/>
          <ac:cxnSpMkLst>
            <pc:docMk/>
            <pc:sldMk cId="2081207832" sldId="1020"/>
            <ac:cxnSpMk id="9" creationId="{EACA887F-37DF-E60C-4234-A751F6B24225}"/>
          </ac:cxnSpMkLst>
        </pc:cxnChg>
      </pc:sldChg>
      <pc:sldChg chg="addSp modSp del">
        <pc:chgData name="rajuahmed1162021@gmail.com" userId="30f68a9591dbc57c" providerId="LiveId" clId="{05F80F45-6380-4418-9404-4D6419EBE93E}" dt="2024-05-19T10:48:17.376" v="11532" actId="47"/>
        <pc:sldMkLst>
          <pc:docMk/>
          <pc:sldMk cId="2899450334" sldId="1021"/>
        </pc:sldMkLst>
        <pc:grpChg chg="add mod">
          <ac:chgData name="rajuahmed1162021@gmail.com" userId="30f68a9591dbc57c" providerId="LiveId" clId="{05F80F45-6380-4418-9404-4D6419EBE93E}" dt="2024-05-16T11:38:11.079" v="916"/>
          <ac:grpSpMkLst>
            <pc:docMk/>
            <pc:sldMk cId="2899450334" sldId="1021"/>
            <ac:grpSpMk id="2" creationId="{FB6AB934-EEE8-6468-6981-6C94C677E4B6}"/>
          </ac:grpSpMkLst>
        </pc:grpChg>
        <pc:cxnChg chg="mod">
          <ac:chgData name="rajuahmed1162021@gmail.com" userId="30f68a9591dbc57c" providerId="LiveId" clId="{05F80F45-6380-4418-9404-4D6419EBE93E}" dt="2024-05-16T11:38:11.079" v="916"/>
          <ac:cxnSpMkLst>
            <pc:docMk/>
            <pc:sldMk cId="2899450334" sldId="1021"/>
            <ac:cxnSpMk id="4" creationId="{CE9FDD27-2B6B-B69C-1F04-60D45CFF524B}"/>
          </ac:cxnSpMkLst>
        </pc:cxnChg>
        <pc:cxnChg chg="mod">
          <ac:chgData name="rajuahmed1162021@gmail.com" userId="30f68a9591dbc57c" providerId="LiveId" clId="{05F80F45-6380-4418-9404-4D6419EBE93E}" dt="2024-05-16T11:38:11.079" v="916"/>
          <ac:cxnSpMkLst>
            <pc:docMk/>
            <pc:sldMk cId="2899450334" sldId="1021"/>
            <ac:cxnSpMk id="6" creationId="{BCD28080-DBCB-8A5C-DB80-C2207F0C54EC}"/>
          </ac:cxnSpMkLst>
        </pc:cxnChg>
        <pc:cxnChg chg="mod">
          <ac:chgData name="rajuahmed1162021@gmail.com" userId="30f68a9591dbc57c" providerId="LiveId" clId="{05F80F45-6380-4418-9404-4D6419EBE93E}" dt="2024-05-16T11:38:11.079" v="916"/>
          <ac:cxnSpMkLst>
            <pc:docMk/>
            <pc:sldMk cId="2899450334" sldId="1021"/>
            <ac:cxnSpMk id="8" creationId="{9E604B82-00B3-75C4-CFE1-E084A9952DEF}"/>
          </ac:cxnSpMkLst>
        </pc:cxnChg>
        <pc:cxnChg chg="mod">
          <ac:chgData name="rajuahmed1162021@gmail.com" userId="30f68a9591dbc57c" providerId="LiveId" clId="{05F80F45-6380-4418-9404-4D6419EBE93E}" dt="2024-05-16T11:38:11.079" v="916"/>
          <ac:cxnSpMkLst>
            <pc:docMk/>
            <pc:sldMk cId="2899450334" sldId="1021"/>
            <ac:cxnSpMk id="10" creationId="{EE1B3CD7-DEF7-F710-5A15-9F460CDBC773}"/>
          </ac:cxnSpMkLst>
        </pc:cxnChg>
      </pc:sldChg>
      <pc:sldChg chg="addSp delSp modSp mod modClrScheme chgLayout">
        <pc:chgData name="rajuahmed1162021@gmail.com" userId="30f68a9591dbc57c" providerId="LiveId" clId="{05F80F45-6380-4418-9404-4D6419EBE93E}" dt="2024-05-20T09:36:02.411" v="14242" actId="21"/>
        <pc:sldMkLst>
          <pc:docMk/>
          <pc:sldMk cId="2406994232" sldId="1026"/>
        </pc:sldMkLst>
        <pc:spChg chg="add mod">
          <ac:chgData name="rajuahmed1162021@gmail.com" userId="30f68a9591dbc57c" providerId="LiveId" clId="{05F80F45-6380-4418-9404-4D6419EBE93E}" dt="2024-05-20T09:35:58.191" v="14241" actId="14100"/>
          <ac:spMkLst>
            <pc:docMk/>
            <pc:sldMk cId="2406994232" sldId="1026"/>
            <ac:spMk id="2" creationId="{BC3A7293-7953-BBD8-D4E9-7AC60879CFDA}"/>
          </ac:spMkLst>
        </pc:spChg>
        <pc:spChg chg="add del mod">
          <ac:chgData name="rajuahmed1162021@gmail.com" userId="30f68a9591dbc57c" providerId="LiveId" clId="{05F80F45-6380-4418-9404-4D6419EBE93E}" dt="2024-05-20T09:36:02.411" v="14242" actId="21"/>
          <ac:spMkLst>
            <pc:docMk/>
            <pc:sldMk cId="2406994232" sldId="1026"/>
            <ac:spMk id="3" creationId="{35ADD267-0E1E-09AE-9F31-BA319D647E8E}"/>
          </ac:spMkLst>
        </pc:spChg>
        <pc:spChg chg="add del mod">
          <ac:chgData name="rajuahmed1162021@gmail.com" userId="30f68a9591dbc57c" providerId="LiveId" clId="{05F80F45-6380-4418-9404-4D6419EBE93E}" dt="2024-05-16T10:46:05.738" v="318" actId="478"/>
          <ac:spMkLst>
            <pc:docMk/>
            <pc:sldMk cId="2406994232" sldId="1026"/>
            <ac:spMk id="3" creationId="{80678F5B-AB9C-8F3A-7316-6474D574779B}"/>
          </ac:spMkLst>
        </pc:spChg>
        <pc:spChg chg="mod topLvl">
          <ac:chgData name="rajuahmed1162021@gmail.com" userId="30f68a9591dbc57c" providerId="LiveId" clId="{05F80F45-6380-4418-9404-4D6419EBE93E}" dt="2024-05-20T03:29:22.827" v="11705" actId="165"/>
          <ac:spMkLst>
            <pc:docMk/>
            <pc:sldMk cId="2406994232" sldId="1026"/>
            <ac:spMk id="5" creationId="{99FF3838-9EDB-3D69-CD8F-8B6C7E1E1440}"/>
          </ac:spMkLst>
        </pc:spChg>
        <pc:spChg chg="mod topLvl">
          <ac:chgData name="rajuahmed1162021@gmail.com" userId="30f68a9591dbc57c" providerId="LiveId" clId="{05F80F45-6380-4418-9404-4D6419EBE93E}" dt="2024-05-20T03:29:22.827" v="11705" actId="165"/>
          <ac:spMkLst>
            <pc:docMk/>
            <pc:sldMk cId="2406994232" sldId="1026"/>
            <ac:spMk id="6" creationId="{8A316C1E-7B4F-6DE5-5C09-4BA6BB237928}"/>
          </ac:spMkLst>
        </pc:spChg>
        <pc:spChg chg="del mod topLvl">
          <ac:chgData name="rajuahmed1162021@gmail.com" userId="30f68a9591dbc57c" providerId="LiveId" clId="{05F80F45-6380-4418-9404-4D6419EBE93E}" dt="2024-05-18T04:18:08.429" v="1188" actId="478"/>
          <ac:spMkLst>
            <pc:docMk/>
            <pc:sldMk cId="2406994232" sldId="1026"/>
            <ac:spMk id="7" creationId="{511B2826-F43B-D6B9-A005-70AADCFA99B4}"/>
          </ac:spMkLst>
        </pc:spChg>
        <pc:spChg chg="del mod">
          <ac:chgData name="rajuahmed1162021@gmail.com" userId="30f68a9591dbc57c" providerId="LiveId" clId="{05F80F45-6380-4418-9404-4D6419EBE93E}" dt="2024-05-16T11:36:50.010" v="890" actId="478"/>
          <ac:spMkLst>
            <pc:docMk/>
            <pc:sldMk cId="2406994232" sldId="1026"/>
            <ac:spMk id="7" creationId="{C09DB62B-C217-1AD6-82CC-806A6D9DCCA2}"/>
          </ac:spMkLst>
        </pc:spChg>
        <pc:spChg chg="add del mod">
          <ac:chgData name="rajuahmed1162021@gmail.com" userId="30f68a9591dbc57c" providerId="LiveId" clId="{05F80F45-6380-4418-9404-4D6419EBE93E}" dt="2024-05-16T10:46:05.738" v="318" actId="478"/>
          <ac:spMkLst>
            <pc:docMk/>
            <pc:sldMk cId="2406994232" sldId="1026"/>
            <ac:spMk id="8" creationId="{991CF2C3-B90F-0A2A-2506-3083636CB595}"/>
          </ac:spMkLst>
        </pc:spChg>
        <pc:spChg chg="mod topLvl">
          <ac:chgData name="rajuahmed1162021@gmail.com" userId="30f68a9591dbc57c" providerId="LiveId" clId="{05F80F45-6380-4418-9404-4D6419EBE93E}" dt="2024-05-20T03:29:23.128" v="11706" actId="165"/>
          <ac:spMkLst>
            <pc:docMk/>
            <pc:sldMk cId="2406994232" sldId="1026"/>
            <ac:spMk id="8" creationId="{E678C554-F0EE-FE00-9769-D9F0C4E02708}"/>
          </ac:spMkLst>
        </pc:spChg>
        <pc:spChg chg="add del mod">
          <ac:chgData name="rajuahmed1162021@gmail.com" userId="30f68a9591dbc57c" providerId="LiveId" clId="{05F80F45-6380-4418-9404-4D6419EBE93E}" dt="2024-05-20T03:23:48.222" v="11625"/>
          <ac:spMkLst>
            <pc:docMk/>
            <pc:sldMk cId="2406994232" sldId="1026"/>
            <ac:spMk id="9" creationId="{5C3259FD-05F6-80DE-1ACC-4FED92BDE3DD}"/>
          </ac:spMkLst>
        </pc:spChg>
        <pc:spChg chg="add del mod">
          <ac:chgData name="rajuahmed1162021@gmail.com" userId="30f68a9591dbc57c" providerId="LiveId" clId="{05F80F45-6380-4418-9404-4D6419EBE93E}" dt="2024-05-16T10:46:05.738" v="318" actId="478"/>
          <ac:spMkLst>
            <pc:docMk/>
            <pc:sldMk cId="2406994232" sldId="1026"/>
            <ac:spMk id="10" creationId="{5FB7F6A3-5DCE-02DA-B76B-DEE5898A5959}"/>
          </ac:spMkLst>
        </pc:spChg>
        <pc:spChg chg="mod topLvl">
          <ac:chgData name="rajuahmed1162021@gmail.com" userId="30f68a9591dbc57c" providerId="LiveId" clId="{05F80F45-6380-4418-9404-4D6419EBE93E}" dt="2024-05-18T04:18:37.270" v="1196" actId="164"/>
          <ac:spMkLst>
            <pc:docMk/>
            <pc:sldMk cId="2406994232" sldId="1026"/>
            <ac:spMk id="11" creationId="{4BE1D3DC-10AE-A722-07EB-616BD60B5F08}"/>
          </ac:spMkLst>
        </pc:spChg>
        <pc:spChg chg="del">
          <ac:chgData name="rajuahmed1162021@gmail.com" userId="30f68a9591dbc57c" providerId="LiveId" clId="{05F80F45-6380-4418-9404-4D6419EBE93E}" dt="2024-05-16T11:36:50.010" v="890" actId="478"/>
          <ac:spMkLst>
            <pc:docMk/>
            <pc:sldMk cId="2406994232" sldId="1026"/>
            <ac:spMk id="11" creationId="{F7BB39D4-F70F-AE42-B30A-5128D8972F4F}"/>
          </ac:spMkLst>
        </pc:spChg>
        <pc:spChg chg="mod topLvl">
          <ac:chgData name="rajuahmed1162021@gmail.com" userId="30f68a9591dbc57c" providerId="LiveId" clId="{05F80F45-6380-4418-9404-4D6419EBE93E}" dt="2024-05-18T04:18:37.270" v="1196" actId="164"/>
          <ac:spMkLst>
            <pc:docMk/>
            <pc:sldMk cId="2406994232" sldId="1026"/>
            <ac:spMk id="12" creationId="{18DFA8F7-B2D9-AA0D-BC2B-AF533CFFD051}"/>
          </ac:spMkLst>
        </pc:spChg>
        <pc:spChg chg="del">
          <ac:chgData name="rajuahmed1162021@gmail.com" userId="30f68a9591dbc57c" providerId="LiveId" clId="{05F80F45-6380-4418-9404-4D6419EBE93E}" dt="2024-05-16T11:36:50.010" v="890" actId="478"/>
          <ac:spMkLst>
            <pc:docMk/>
            <pc:sldMk cId="2406994232" sldId="1026"/>
            <ac:spMk id="12" creationId="{7085E8A2-0956-C54C-12B6-5B076A25DC4E}"/>
          </ac:spMkLst>
        </pc:spChg>
        <pc:spChg chg="add del mod">
          <ac:chgData name="rajuahmed1162021@gmail.com" userId="30f68a9591dbc57c" providerId="LiveId" clId="{05F80F45-6380-4418-9404-4D6419EBE93E}" dt="2024-05-20T03:28:04.722" v="11680" actId="478"/>
          <ac:spMkLst>
            <pc:docMk/>
            <pc:sldMk cId="2406994232" sldId="1026"/>
            <ac:spMk id="12" creationId="{B6CD611F-005C-8922-F831-8BFC77DFCA6C}"/>
          </ac:spMkLst>
        </pc:spChg>
        <pc:spChg chg="mod topLvl">
          <ac:chgData name="rajuahmed1162021@gmail.com" userId="30f68a9591dbc57c" providerId="LiveId" clId="{05F80F45-6380-4418-9404-4D6419EBE93E}" dt="2024-05-18T04:18:17.782" v="1192" actId="164"/>
          <ac:spMkLst>
            <pc:docMk/>
            <pc:sldMk cId="2406994232" sldId="1026"/>
            <ac:spMk id="13" creationId="{05AD278E-AD89-C569-637C-143D87085457}"/>
          </ac:spMkLst>
        </pc:spChg>
        <pc:spChg chg="add del mod">
          <ac:chgData name="rajuahmed1162021@gmail.com" userId="30f68a9591dbc57c" providerId="LiveId" clId="{05F80F45-6380-4418-9404-4D6419EBE93E}" dt="2024-05-20T03:55:29.316" v="12047" actId="478"/>
          <ac:spMkLst>
            <pc:docMk/>
            <pc:sldMk cId="2406994232" sldId="1026"/>
            <ac:spMk id="13" creationId="{1DB5ABAA-2AD0-7799-6346-8D5B3BC54029}"/>
          </ac:spMkLst>
        </pc:spChg>
        <pc:spChg chg="add del mod ord">
          <ac:chgData name="rajuahmed1162021@gmail.com" userId="30f68a9591dbc57c" providerId="LiveId" clId="{05F80F45-6380-4418-9404-4D6419EBE93E}" dt="2024-05-20T03:55:26.291" v="12046" actId="478"/>
          <ac:spMkLst>
            <pc:docMk/>
            <pc:sldMk cId="2406994232" sldId="1026"/>
            <ac:spMk id="14" creationId="{939F0807-1B10-F322-F551-A58A1F35DECD}"/>
          </ac:spMkLst>
        </pc:spChg>
        <pc:spChg chg="mod topLvl">
          <ac:chgData name="rajuahmed1162021@gmail.com" userId="30f68a9591dbc57c" providerId="LiveId" clId="{05F80F45-6380-4418-9404-4D6419EBE93E}" dt="2024-05-18T04:18:17.782" v="1192" actId="164"/>
          <ac:spMkLst>
            <pc:docMk/>
            <pc:sldMk cId="2406994232" sldId="1026"/>
            <ac:spMk id="14" creationId="{BBC6A49C-9A87-890D-2A71-F12B15608734}"/>
          </ac:spMkLst>
        </pc:spChg>
        <pc:spChg chg="add del mod">
          <ac:chgData name="rajuahmed1162021@gmail.com" userId="30f68a9591dbc57c" providerId="LiveId" clId="{05F80F45-6380-4418-9404-4D6419EBE93E}" dt="2024-05-16T10:46:05.738" v="318" actId="478"/>
          <ac:spMkLst>
            <pc:docMk/>
            <pc:sldMk cId="2406994232" sldId="1026"/>
            <ac:spMk id="15" creationId="{27246979-0EAD-8603-C149-2672A64F96F3}"/>
          </ac:spMkLst>
        </pc:spChg>
        <pc:spChg chg="add mod">
          <ac:chgData name="rajuahmed1162021@gmail.com" userId="30f68a9591dbc57c" providerId="LiveId" clId="{05F80F45-6380-4418-9404-4D6419EBE93E}" dt="2024-05-20T07:02:00.131" v="13531" actId="207"/>
          <ac:spMkLst>
            <pc:docMk/>
            <pc:sldMk cId="2406994232" sldId="1026"/>
            <ac:spMk id="15" creationId="{8FABE45A-570F-17E1-9901-0BD14D18A11F}"/>
          </ac:spMkLst>
        </pc:spChg>
        <pc:spChg chg="mod topLvl">
          <ac:chgData name="rajuahmed1162021@gmail.com" userId="30f68a9591dbc57c" providerId="LiveId" clId="{05F80F45-6380-4418-9404-4D6419EBE93E}" dt="2024-05-20T03:29:22.827" v="11705" actId="165"/>
          <ac:spMkLst>
            <pc:docMk/>
            <pc:sldMk cId="2406994232" sldId="1026"/>
            <ac:spMk id="16" creationId="{23B53681-4BFD-AB77-F6F4-906D64851B32}"/>
          </ac:spMkLst>
        </pc:spChg>
        <pc:spChg chg="mod topLvl">
          <ac:chgData name="rajuahmed1162021@gmail.com" userId="30f68a9591dbc57c" providerId="LiveId" clId="{05F80F45-6380-4418-9404-4D6419EBE93E}" dt="2024-05-20T03:29:22.827" v="11705" actId="165"/>
          <ac:spMkLst>
            <pc:docMk/>
            <pc:sldMk cId="2406994232" sldId="1026"/>
            <ac:spMk id="17" creationId="{EBC05D37-73CA-7D6A-029C-057893BC8CBA}"/>
          </ac:spMkLst>
        </pc:spChg>
        <pc:spChg chg="add del mod">
          <ac:chgData name="rajuahmed1162021@gmail.com" userId="30f68a9591dbc57c" providerId="LiveId" clId="{05F80F45-6380-4418-9404-4D6419EBE93E}" dt="2024-05-18T04:11:50.688" v="1131" actId="21"/>
          <ac:spMkLst>
            <pc:docMk/>
            <pc:sldMk cId="2406994232" sldId="1026"/>
            <ac:spMk id="23" creationId="{B9DDF1B4-2924-78AA-FF8F-42F3F1701217}"/>
          </ac:spMkLst>
        </pc:spChg>
        <pc:spChg chg="mod topLvl">
          <ac:chgData name="rajuahmed1162021@gmail.com" userId="30f68a9591dbc57c" providerId="LiveId" clId="{05F80F45-6380-4418-9404-4D6419EBE93E}" dt="2024-05-20T03:30:19.875" v="11712" actId="207"/>
          <ac:spMkLst>
            <pc:docMk/>
            <pc:sldMk cId="2406994232" sldId="1026"/>
            <ac:spMk id="25" creationId="{ECE6E67F-763E-9C2E-9A42-72341F869B9A}"/>
          </ac:spMkLst>
        </pc:spChg>
        <pc:spChg chg="mod topLvl">
          <ac:chgData name="rajuahmed1162021@gmail.com" userId="30f68a9591dbc57c" providerId="LiveId" clId="{05F80F45-6380-4418-9404-4D6419EBE93E}" dt="2024-05-20T03:29:25.690" v="11707" actId="165"/>
          <ac:spMkLst>
            <pc:docMk/>
            <pc:sldMk cId="2406994232" sldId="1026"/>
            <ac:spMk id="26" creationId="{EF48C589-9C3C-8DAE-65D3-5020BA18896C}"/>
          </ac:spMkLst>
        </pc:spChg>
        <pc:spChg chg="add del mod">
          <ac:chgData name="rajuahmed1162021@gmail.com" userId="30f68a9591dbc57c" providerId="LiveId" clId="{05F80F45-6380-4418-9404-4D6419EBE93E}" dt="2024-05-18T04:20:47.805" v="1215" actId="478"/>
          <ac:spMkLst>
            <pc:docMk/>
            <pc:sldMk cId="2406994232" sldId="1026"/>
            <ac:spMk id="27" creationId="{B54354DD-82C7-031D-6779-97AA2DE15F8F}"/>
          </ac:spMkLst>
        </pc:spChg>
        <pc:spChg chg="add del mod">
          <ac:chgData name="rajuahmed1162021@gmail.com" userId="30f68a9591dbc57c" providerId="LiveId" clId="{05F80F45-6380-4418-9404-4D6419EBE93E}" dt="2024-05-18T04:18:06.714" v="1187" actId="21"/>
          <ac:spMkLst>
            <pc:docMk/>
            <pc:sldMk cId="2406994232" sldId="1026"/>
            <ac:spMk id="28" creationId="{17F0452C-D180-C767-54C0-A8F017C6679D}"/>
          </ac:spMkLst>
        </pc:spChg>
        <pc:spChg chg="add mod ord topLvl">
          <ac:chgData name="rajuahmed1162021@gmail.com" userId="30f68a9591dbc57c" providerId="LiveId" clId="{05F80F45-6380-4418-9404-4D6419EBE93E}" dt="2024-05-20T03:29:41.699" v="11709" actId="207"/>
          <ac:spMkLst>
            <pc:docMk/>
            <pc:sldMk cId="2406994232" sldId="1026"/>
            <ac:spMk id="29" creationId="{17F0452C-D180-C767-54C0-A8F017C6679D}"/>
          </ac:spMkLst>
        </pc:spChg>
        <pc:spChg chg="add mod">
          <ac:chgData name="rajuahmed1162021@gmail.com" userId="30f68a9591dbc57c" providerId="LiveId" clId="{05F80F45-6380-4418-9404-4D6419EBE93E}" dt="2024-05-18T04:46:25.253" v="1510" actId="14100"/>
          <ac:spMkLst>
            <pc:docMk/>
            <pc:sldMk cId="2406994232" sldId="1026"/>
            <ac:spMk id="36" creationId="{8E956274-D7F8-4EBC-F5CE-BF52D7224A78}"/>
          </ac:spMkLst>
        </pc:spChg>
        <pc:spChg chg="add mod">
          <ac:chgData name="rajuahmed1162021@gmail.com" userId="30f68a9591dbc57c" providerId="LiveId" clId="{05F80F45-6380-4418-9404-4D6419EBE93E}" dt="2024-05-18T04:46:36.421" v="1512" actId="14100"/>
          <ac:spMkLst>
            <pc:docMk/>
            <pc:sldMk cId="2406994232" sldId="1026"/>
            <ac:spMk id="37" creationId="{B609633B-1F11-AD0A-3DE3-F0B8DBBDB68E}"/>
          </ac:spMkLst>
        </pc:spChg>
        <pc:spChg chg="del">
          <ac:chgData name="rajuahmed1162021@gmail.com" userId="30f68a9591dbc57c" providerId="LiveId" clId="{05F80F45-6380-4418-9404-4D6419EBE93E}" dt="2024-05-16T11:36:50.010" v="890" actId="478"/>
          <ac:spMkLst>
            <pc:docMk/>
            <pc:sldMk cId="2406994232" sldId="1026"/>
            <ac:spMk id="37" creationId="{FAF28977-8325-279D-6B45-D5EADDD29FFB}"/>
          </ac:spMkLst>
        </pc:spChg>
        <pc:spChg chg="add del mod">
          <ac:chgData name="rajuahmed1162021@gmail.com" userId="30f68a9591dbc57c" providerId="LiveId" clId="{05F80F45-6380-4418-9404-4D6419EBE93E}" dt="2024-05-18T04:34:27.627" v="1493" actId="21"/>
          <ac:spMkLst>
            <pc:docMk/>
            <pc:sldMk cId="2406994232" sldId="1026"/>
            <ac:spMk id="38" creationId="{1037BC2C-EF59-A4EF-9901-04B708E4A536}"/>
          </ac:spMkLst>
        </pc:spChg>
        <pc:spChg chg="add mod">
          <ac:chgData name="rajuahmed1162021@gmail.com" userId="30f68a9591dbc57c" providerId="LiveId" clId="{05F80F45-6380-4418-9404-4D6419EBE93E}" dt="2024-05-18T04:23:42.814" v="1330" actId="164"/>
          <ac:spMkLst>
            <pc:docMk/>
            <pc:sldMk cId="2406994232" sldId="1026"/>
            <ac:spMk id="39" creationId="{720F85E6-DA5B-7121-D51E-9673BFFBF02C}"/>
          </ac:spMkLst>
        </pc:spChg>
        <pc:spChg chg="add mod">
          <ac:chgData name="rajuahmed1162021@gmail.com" userId="30f68a9591dbc57c" providerId="LiveId" clId="{05F80F45-6380-4418-9404-4D6419EBE93E}" dt="2024-05-18T04:23:42.814" v="1330" actId="164"/>
          <ac:spMkLst>
            <pc:docMk/>
            <pc:sldMk cId="2406994232" sldId="1026"/>
            <ac:spMk id="40" creationId="{2D8F757C-6349-78D3-D938-CD2B81C1BC1D}"/>
          </ac:spMkLst>
        </pc:spChg>
        <pc:spChg chg="add mod">
          <ac:chgData name="rajuahmed1162021@gmail.com" userId="30f68a9591dbc57c" providerId="LiveId" clId="{05F80F45-6380-4418-9404-4D6419EBE93E}" dt="2024-05-18T04:23:42.814" v="1330" actId="164"/>
          <ac:spMkLst>
            <pc:docMk/>
            <pc:sldMk cId="2406994232" sldId="1026"/>
            <ac:spMk id="41" creationId="{851B78E3-F07A-4084-7B9E-04186EC2C75B}"/>
          </ac:spMkLst>
        </pc:spChg>
        <pc:spChg chg="del">
          <ac:chgData name="rajuahmed1162021@gmail.com" userId="30f68a9591dbc57c" providerId="LiveId" clId="{05F80F45-6380-4418-9404-4D6419EBE93E}" dt="2024-05-16T11:36:50.010" v="890" actId="478"/>
          <ac:spMkLst>
            <pc:docMk/>
            <pc:sldMk cId="2406994232" sldId="1026"/>
            <ac:spMk id="42" creationId="{5964C775-563A-7A02-D866-9589A6FDE128}"/>
          </ac:spMkLst>
        </pc:spChg>
        <pc:spChg chg="add mod">
          <ac:chgData name="rajuahmed1162021@gmail.com" userId="30f68a9591dbc57c" providerId="LiveId" clId="{05F80F45-6380-4418-9404-4D6419EBE93E}" dt="2024-05-18T04:23:42.814" v="1330" actId="164"/>
          <ac:spMkLst>
            <pc:docMk/>
            <pc:sldMk cId="2406994232" sldId="1026"/>
            <ac:spMk id="42" creationId="{727DA2E6-5497-D158-5CE9-CCB4C5E25FE5}"/>
          </ac:spMkLst>
        </pc:spChg>
        <pc:spChg chg="add mod">
          <ac:chgData name="rajuahmed1162021@gmail.com" userId="30f68a9591dbc57c" providerId="LiveId" clId="{05F80F45-6380-4418-9404-4D6419EBE93E}" dt="2024-05-18T04:23:42.814" v="1330" actId="164"/>
          <ac:spMkLst>
            <pc:docMk/>
            <pc:sldMk cId="2406994232" sldId="1026"/>
            <ac:spMk id="43" creationId="{CB50F2E4-0741-CE78-622E-E111A6308184}"/>
          </ac:spMkLst>
        </pc:spChg>
        <pc:spChg chg="add mod">
          <ac:chgData name="rajuahmed1162021@gmail.com" userId="30f68a9591dbc57c" providerId="LiveId" clId="{05F80F45-6380-4418-9404-4D6419EBE93E}" dt="2024-05-18T04:23:42.814" v="1330" actId="164"/>
          <ac:spMkLst>
            <pc:docMk/>
            <pc:sldMk cId="2406994232" sldId="1026"/>
            <ac:spMk id="44" creationId="{D8217A0E-7DDB-F957-C514-4DF66763D23F}"/>
          </ac:spMkLst>
        </pc:spChg>
        <pc:spChg chg="add del mod">
          <ac:chgData name="rajuahmed1162021@gmail.com" userId="30f68a9591dbc57c" providerId="LiveId" clId="{05F80F45-6380-4418-9404-4D6419EBE93E}" dt="2024-05-18T04:27:03.116" v="1389" actId="478"/>
          <ac:spMkLst>
            <pc:docMk/>
            <pc:sldMk cId="2406994232" sldId="1026"/>
            <ac:spMk id="46" creationId="{338FA6BB-4BBF-823F-BE3B-71EA31C6EA3D}"/>
          </ac:spMkLst>
        </pc:spChg>
        <pc:spChg chg="add del mod">
          <ac:chgData name="rajuahmed1162021@gmail.com" userId="30f68a9591dbc57c" providerId="LiveId" clId="{05F80F45-6380-4418-9404-4D6419EBE93E}" dt="2024-05-18T04:32:13.900" v="1463" actId="21"/>
          <ac:spMkLst>
            <pc:docMk/>
            <pc:sldMk cId="2406994232" sldId="1026"/>
            <ac:spMk id="47" creationId="{9844D900-54B0-7769-FA10-BD7E6359FD64}"/>
          </ac:spMkLst>
        </pc:spChg>
        <pc:spChg chg="mod">
          <ac:chgData name="rajuahmed1162021@gmail.com" userId="30f68a9591dbc57c" providerId="LiveId" clId="{05F80F45-6380-4418-9404-4D6419EBE93E}" dt="2024-05-16T10:43:29.561" v="283" actId="164"/>
          <ac:spMkLst>
            <pc:docMk/>
            <pc:sldMk cId="2406994232" sldId="1026"/>
            <ac:spMk id="48" creationId="{AE33B858-A681-0AC1-DFE5-D454A0964B4A}"/>
          </ac:spMkLst>
        </pc:spChg>
        <pc:spChg chg="mod">
          <ac:chgData name="rajuahmed1162021@gmail.com" userId="30f68a9591dbc57c" providerId="LiveId" clId="{05F80F45-6380-4418-9404-4D6419EBE93E}" dt="2024-05-16T10:43:29.561" v="283" actId="164"/>
          <ac:spMkLst>
            <pc:docMk/>
            <pc:sldMk cId="2406994232" sldId="1026"/>
            <ac:spMk id="49" creationId="{6F448595-DDF4-5A4E-3F24-C6671923A101}"/>
          </ac:spMkLst>
        </pc:spChg>
        <pc:spChg chg="mod">
          <ac:chgData name="rajuahmed1162021@gmail.com" userId="30f68a9591dbc57c" providerId="LiveId" clId="{05F80F45-6380-4418-9404-4D6419EBE93E}" dt="2024-05-16T10:43:29.561" v="283" actId="164"/>
          <ac:spMkLst>
            <pc:docMk/>
            <pc:sldMk cId="2406994232" sldId="1026"/>
            <ac:spMk id="50" creationId="{F748E411-89B2-5BF8-A87D-9A7D294224BE}"/>
          </ac:spMkLst>
        </pc:spChg>
        <pc:spChg chg="add del mod ord">
          <ac:chgData name="rajuahmed1162021@gmail.com" userId="30f68a9591dbc57c" providerId="LiveId" clId="{05F80F45-6380-4418-9404-4D6419EBE93E}" dt="2024-05-18T04:32:13.900" v="1463" actId="21"/>
          <ac:spMkLst>
            <pc:docMk/>
            <pc:sldMk cId="2406994232" sldId="1026"/>
            <ac:spMk id="52" creationId="{1D5A36CB-15CC-C6F4-6553-DC9775A92391}"/>
          </ac:spMkLst>
        </pc:spChg>
        <pc:spChg chg="add mod topLvl">
          <ac:chgData name="rajuahmed1162021@gmail.com" userId="30f68a9591dbc57c" providerId="LiveId" clId="{05F80F45-6380-4418-9404-4D6419EBE93E}" dt="2024-05-18T04:33:55.800" v="1489" actId="165"/>
          <ac:spMkLst>
            <pc:docMk/>
            <pc:sldMk cId="2406994232" sldId="1026"/>
            <ac:spMk id="55" creationId="{3691F41A-1D05-13FB-0035-8BA1343740AB}"/>
          </ac:spMkLst>
        </pc:spChg>
        <pc:spChg chg="add mod topLvl">
          <ac:chgData name="rajuahmed1162021@gmail.com" userId="30f68a9591dbc57c" providerId="LiveId" clId="{05F80F45-6380-4418-9404-4D6419EBE93E}" dt="2024-05-18T04:33:55.800" v="1489" actId="165"/>
          <ac:spMkLst>
            <pc:docMk/>
            <pc:sldMk cId="2406994232" sldId="1026"/>
            <ac:spMk id="56" creationId="{247D65E8-1176-2132-8194-9F4F4AA0190B}"/>
          </ac:spMkLst>
        </pc:spChg>
        <pc:spChg chg="add mod topLvl">
          <ac:chgData name="rajuahmed1162021@gmail.com" userId="30f68a9591dbc57c" providerId="LiveId" clId="{05F80F45-6380-4418-9404-4D6419EBE93E}" dt="2024-05-18T04:33:55.800" v="1489" actId="165"/>
          <ac:spMkLst>
            <pc:docMk/>
            <pc:sldMk cId="2406994232" sldId="1026"/>
            <ac:spMk id="57" creationId="{A1DBB450-DB1C-A221-6072-F5E2AB17C039}"/>
          </ac:spMkLst>
        </pc:spChg>
        <pc:spChg chg="add mod topLvl">
          <ac:chgData name="rajuahmed1162021@gmail.com" userId="30f68a9591dbc57c" providerId="LiveId" clId="{05F80F45-6380-4418-9404-4D6419EBE93E}" dt="2024-05-18T04:33:55.800" v="1489" actId="165"/>
          <ac:spMkLst>
            <pc:docMk/>
            <pc:sldMk cId="2406994232" sldId="1026"/>
            <ac:spMk id="58" creationId="{C6FB8E30-72E5-50F2-531C-45A5772CE292}"/>
          </ac:spMkLst>
        </pc:spChg>
        <pc:spChg chg="add mod ord">
          <ac:chgData name="rajuahmed1162021@gmail.com" userId="30f68a9591dbc57c" providerId="LiveId" clId="{05F80F45-6380-4418-9404-4D6419EBE93E}" dt="2024-05-18T04:32:32.531" v="1466" actId="167"/>
          <ac:spMkLst>
            <pc:docMk/>
            <pc:sldMk cId="2406994232" sldId="1026"/>
            <ac:spMk id="64" creationId="{1D5A36CB-15CC-C6F4-6553-DC9775A92391}"/>
          </ac:spMkLst>
        </pc:spChg>
        <pc:spChg chg="add mod ord">
          <ac:chgData name="rajuahmed1162021@gmail.com" userId="30f68a9591dbc57c" providerId="LiveId" clId="{05F80F45-6380-4418-9404-4D6419EBE93E}" dt="2024-05-20T03:23:27.299" v="11623" actId="207"/>
          <ac:spMkLst>
            <pc:docMk/>
            <pc:sldMk cId="2406994232" sldId="1026"/>
            <ac:spMk id="65" creationId="{9844D900-54B0-7769-FA10-BD7E6359FD64}"/>
          </ac:spMkLst>
        </pc:spChg>
        <pc:spChg chg="add del mod ord">
          <ac:chgData name="rajuahmed1162021@gmail.com" userId="30f68a9591dbc57c" providerId="LiveId" clId="{05F80F45-6380-4418-9404-4D6419EBE93E}" dt="2024-05-20T03:22:57.811" v="11619"/>
          <ac:spMkLst>
            <pc:docMk/>
            <pc:sldMk cId="2406994232" sldId="1026"/>
            <ac:spMk id="70" creationId="{D5FB385D-5EE1-C167-A849-7513DD19E6EE}"/>
          </ac:spMkLst>
        </pc:spChg>
        <pc:grpChg chg="add del mod">
          <ac:chgData name="rajuahmed1162021@gmail.com" userId="30f68a9591dbc57c" providerId="LiveId" clId="{05F80F45-6380-4418-9404-4D6419EBE93E}" dt="2024-05-16T11:36:50.010" v="890" actId="478"/>
          <ac:grpSpMkLst>
            <pc:docMk/>
            <pc:sldMk cId="2406994232" sldId="1026"/>
            <ac:grpSpMk id="2" creationId="{B7345534-9832-622A-5C57-054FE9D9008A}"/>
          </ac:grpSpMkLst>
        </pc:grpChg>
        <pc:grpChg chg="add del mod">
          <ac:chgData name="rajuahmed1162021@gmail.com" userId="30f68a9591dbc57c" providerId="LiveId" clId="{05F80F45-6380-4418-9404-4D6419EBE93E}" dt="2024-05-18T04:16:21.448" v="1153" actId="165"/>
          <ac:grpSpMkLst>
            <pc:docMk/>
            <pc:sldMk cId="2406994232" sldId="1026"/>
            <ac:grpSpMk id="3" creationId="{A6E1CB31-45B4-1E6A-9858-EF425FE7DECF}"/>
          </ac:grpSpMkLst>
        </pc:grpChg>
        <pc:grpChg chg="del mod topLvl">
          <ac:chgData name="rajuahmed1162021@gmail.com" userId="30f68a9591dbc57c" providerId="LiveId" clId="{05F80F45-6380-4418-9404-4D6419EBE93E}" dt="2024-05-18T04:17:55.126" v="1183" actId="165"/>
          <ac:grpSpMkLst>
            <pc:docMk/>
            <pc:sldMk cId="2406994232" sldId="1026"/>
            <ac:grpSpMk id="4" creationId="{5DEF3B3F-EF2F-0664-7F5E-F15F8277C989}"/>
          </ac:grpSpMkLst>
        </pc:grpChg>
        <pc:grpChg chg="add del mod">
          <ac:chgData name="rajuahmed1162021@gmail.com" userId="30f68a9591dbc57c" providerId="LiveId" clId="{05F80F45-6380-4418-9404-4D6419EBE93E}" dt="2024-05-18T04:16:21.448" v="1153" actId="165"/>
          <ac:grpSpMkLst>
            <pc:docMk/>
            <pc:sldMk cId="2406994232" sldId="1026"/>
            <ac:grpSpMk id="9" creationId="{4E71AC1E-1187-C295-AE83-02E61CCB7565}"/>
          </ac:grpSpMkLst>
        </pc:grpChg>
        <pc:grpChg chg="del mod topLvl">
          <ac:chgData name="rajuahmed1162021@gmail.com" userId="30f68a9591dbc57c" providerId="LiveId" clId="{05F80F45-6380-4418-9404-4D6419EBE93E}" dt="2024-05-18T04:17:57.101" v="1184" actId="165"/>
          <ac:grpSpMkLst>
            <pc:docMk/>
            <pc:sldMk cId="2406994232" sldId="1026"/>
            <ac:grpSpMk id="10" creationId="{F873B68C-DE4A-77A8-1B41-3C98D179E12F}"/>
          </ac:grpSpMkLst>
        </pc:grpChg>
        <pc:grpChg chg="add del mod">
          <ac:chgData name="rajuahmed1162021@gmail.com" userId="30f68a9591dbc57c" providerId="LiveId" clId="{05F80F45-6380-4418-9404-4D6419EBE93E}" dt="2024-05-18T04:16:21.448" v="1153" actId="165"/>
          <ac:grpSpMkLst>
            <pc:docMk/>
            <pc:sldMk cId="2406994232" sldId="1026"/>
            <ac:grpSpMk id="15" creationId="{DB5E2CB9-9D58-E75D-40FF-6E2D6510B159}"/>
          </ac:grpSpMkLst>
        </pc:grpChg>
        <pc:grpChg chg="add del mod">
          <ac:chgData name="rajuahmed1162021@gmail.com" userId="30f68a9591dbc57c" providerId="LiveId" clId="{05F80F45-6380-4418-9404-4D6419EBE93E}" dt="2024-05-16T11:36:52.378" v="891" actId="478"/>
          <ac:grpSpMkLst>
            <pc:docMk/>
            <pc:sldMk cId="2406994232" sldId="1026"/>
            <ac:grpSpMk id="17" creationId="{44800DD4-8D73-DF49-A20C-BA685CEDA072}"/>
          </ac:grpSpMkLst>
        </pc:grpChg>
        <pc:grpChg chg="add del mod">
          <ac:chgData name="rajuahmed1162021@gmail.com" userId="30f68a9591dbc57c" providerId="LiveId" clId="{05F80F45-6380-4418-9404-4D6419EBE93E}" dt="2024-05-18T04:19:39.742" v="1207" actId="165"/>
          <ac:grpSpMkLst>
            <pc:docMk/>
            <pc:sldMk cId="2406994232" sldId="1026"/>
            <ac:grpSpMk id="18" creationId="{3B2FAF72-5E4F-6F37-A6A9-45BDCCCA1D8D}"/>
          </ac:grpSpMkLst>
        </pc:grpChg>
        <pc:grpChg chg="del mod topLvl">
          <ac:chgData name="rajuahmed1162021@gmail.com" userId="30f68a9591dbc57c" providerId="LiveId" clId="{05F80F45-6380-4418-9404-4D6419EBE93E}" dt="2024-05-20T03:29:25.690" v="11707" actId="165"/>
          <ac:grpSpMkLst>
            <pc:docMk/>
            <pc:sldMk cId="2406994232" sldId="1026"/>
            <ac:grpSpMk id="24" creationId="{00163F6B-EB80-1579-0114-0C50ED31BE12}"/>
          </ac:grpSpMkLst>
        </pc:grpChg>
        <pc:grpChg chg="add del mod topLvl">
          <ac:chgData name="rajuahmed1162021@gmail.com" userId="30f68a9591dbc57c" providerId="LiveId" clId="{05F80F45-6380-4418-9404-4D6419EBE93E}" dt="2024-05-20T03:29:23.128" v="11706" actId="165"/>
          <ac:grpSpMkLst>
            <pc:docMk/>
            <pc:sldMk cId="2406994232" sldId="1026"/>
            <ac:grpSpMk id="30" creationId="{0A264AFC-C62C-5F44-CF82-23921737A19F}"/>
          </ac:grpSpMkLst>
        </pc:grpChg>
        <pc:grpChg chg="add mod">
          <ac:chgData name="rajuahmed1162021@gmail.com" userId="30f68a9591dbc57c" providerId="LiveId" clId="{05F80F45-6380-4418-9404-4D6419EBE93E}" dt="2024-05-18T04:18:37.270" v="1196" actId="164"/>
          <ac:grpSpMkLst>
            <pc:docMk/>
            <pc:sldMk cId="2406994232" sldId="1026"/>
            <ac:grpSpMk id="31" creationId="{81FA66AF-D0E0-2693-AD1B-391ABE4B87BF}"/>
          </ac:grpSpMkLst>
        </pc:grpChg>
        <pc:grpChg chg="add del mod">
          <ac:chgData name="rajuahmed1162021@gmail.com" userId="30f68a9591dbc57c" providerId="LiveId" clId="{05F80F45-6380-4418-9404-4D6419EBE93E}" dt="2024-05-20T03:29:22.827" v="11705" actId="165"/>
          <ac:grpSpMkLst>
            <pc:docMk/>
            <pc:sldMk cId="2406994232" sldId="1026"/>
            <ac:grpSpMk id="32" creationId="{0BDFEAE7-4E07-5B8C-C3A4-D1917E721F63}"/>
          </ac:grpSpMkLst>
        </pc:grpChg>
        <pc:grpChg chg="add del mod">
          <ac:chgData name="rajuahmed1162021@gmail.com" userId="30f68a9591dbc57c" providerId="LiveId" clId="{05F80F45-6380-4418-9404-4D6419EBE93E}" dt="2024-05-20T03:29:22.827" v="11705" actId="165"/>
          <ac:grpSpMkLst>
            <pc:docMk/>
            <pc:sldMk cId="2406994232" sldId="1026"/>
            <ac:grpSpMk id="33" creationId="{E2F14F07-5ACC-563E-BA19-ABE130DF519C}"/>
          </ac:grpSpMkLst>
        </pc:grpChg>
        <pc:grpChg chg="add del mod">
          <ac:chgData name="rajuahmed1162021@gmail.com" userId="30f68a9591dbc57c" providerId="LiveId" clId="{05F80F45-6380-4418-9404-4D6419EBE93E}" dt="2024-05-18T04:19:13.839" v="1204" actId="21"/>
          <ac:grpSpMkLst>
            <pc:docMk/>
            <pc:sldMk cId="2406994232" sldId="1026"/>
            <ac:grpSpMk id="34" creationId="{4CA8CD03-5D03-CE51-CCE0-18687ECF70E2}"/>
          </ac:grpSpMkLst>
        </pc:grpChg>
        <pc:grpChg chg="add del mod">
          <ac:chgData name="rajuahmed1162021@gmail.com" userId="30f68a9591dbc57c" providerId="LiveId" clId="{05F80F45-6380-4418-9404-4D6419EBE93E}" dt="2024-05-18T04:23:51.485" v="1332" actId="478"/>
          <ac:grpSpMkLst>
            <pc:docMk/>
            <pc:sldMk cId="2406994232" sldId="1026"/>
            <ac:grpSpMk id="45" creationId="{B4BF0C60-E814-483E-0709-8926A14A9E5E}"/>
          </ac:grpSpMkLst>
        </pc:grpChg>
        <pc:grpChg chg="add del mod">
          <ac:chgData name="rajuahmed1162021@gmail.com" userId="30f68a9591dbc57c" providerId="LiveId" clId="{05F80F45-6380-4418-9404-4D6419EBE93E}" dt="2024-05-18T04:31:25.439" v="1456" actId="165"/>
          <ac:grpSpMkLst>
            <pc:docMk/>
            <pc:sldMk cId="2406994232" sldId="1026"/>
            <ac:grpSpMk id="59" creationId="{7016FB9F-E1C4-C368-9DF5-DF1FC3D4F6F3}"/>
          </ac:grpSpMkLst>
        </pc:grpChg>
        <pc:grpChg chg="add mod topLvl">
          <ac:chgData name="rajuahmed1162021@gmail.com" userId="30f68a9591dbc57c" providerId="LiveId" clId="{05F80F45-6380-4418-9404-4D6419EBE93E}" dt="2024-05-18T04:33:55.800" v="1489" actId="165"/>
          <ac:grpSpMkLst>
            <pc:docMk/>
            <pc:sldMk cId="2406994232" sldId="1026"/>
            <ac:grpSpMk id="62" creationId="{336A3375-AC4D-7DC1-1816-FA2507BE369C}"/>
          </ac:grpSpMkLst>
        </pc:grpChg>
        <pc:grpChg chg="add mod topLvl">
          <ac:chgData name="rajuahmed1162021@gmail.com" userId="30f68a9591dbc57c" providerId="LiveId" clId="{05F80F45-6380-4418-9404-4D6419EBE93E}" dt="2024-05-18T04:33:55.800" v="1489" actId="165"/>
          <ac:grpSpMkLst>
            <pc:docMk/>
            <pc:sldMk cId="2406994232" sldId="1026"/>
            <ac:grpSpMk id="63" creationId="{E1DD1D0A-FF5C-9D30-D6FA-8B3E04D2DDDB}"/>
          </ac:grpSpMkLst>
        </pc:grpChg>
        <pc:grpChg chg="add del mod">
          <ac:chgData name="rajuahmed1162021@gmail.com" userId="30f68a9591dbc57c" providerId="LiveId" clId="{05F80F45-6380-4418-9404-4D6419EBE93E}" dt="2024-05-18T04:33:55.800" v="1489" actId="165"/>
          <ac:grpSpMkLst>
            <pc:docMk/>
            <pc:sldMk cId="2406994232" sldId="1026"/>
            <ac:grpSpMk id="69" creationId="{AD6E1A7B-5BF2-73C5-0F5F-E6100F14E2A6}"/>
          </ac:grpSpMkLst>
        </pc:grpChg>
        <pc:picChg chg="add del mod modCrop">
          <ac:chgData name="rajuahmed1162021@gmail.com" userId="30f68a9591dbc57c" providerId="LiveId" clId="{05F80F45-6380-4418-9404-4D6419EBE93E}" dt="2024-05-20T03:23:32.770" v="11624" actId="478"/>
          <ac:picMkLst>
            <pc:docMk/>
            <pc:sldMk cId="2406994232" sldId="1026"/>
            <ac:picMk id="4" creationId="{358524C9-4A31-370C-AEAC-DE40F04200AF}"/>
          </ac:picMkLst>
        </pc:picChg>
        <pc:picChg chg="del mod">
          <ac:chgData name="rajuahmed1162021@gmail.com" userId="30f68a9591dbc57c" providerId="LiveId" clId="{05F80F45-6380-4418-9404-4D6419EBE93E}" dt="2024-05-16T11:36:50.010" v="890" actId="478"/>
          <ac:picMkLst>
            <pc:docMk/>
            <pc:sldMk cId="2406994232" sldId="1026"/>
            <ac:picMk id="6" creationId="{81400F0D-2B47-DF30-D48A-31F9412B84A3}"/>
          </ac:picMkLst>
        </pc:picChg>
        <pc:picChg chg="add mod ord modCrop">
          <ac:chgData name="rajuahmed1162021@gmail.com" userId="30f68a9591dbc57c" providerId="LiveId" clId="{05F80F45-6380-4418-9404-4D6419EBE93E}" dt="2024-05-20T03:57:11.388" v="12052"/>
          <ac:picMkLst>
            <pc:docMk/>
            <pc:sldMk cId="2406994232" sldId="1026"/>
            <ac:picMk id="11" creationId="{AEDE14DD-BC16-3D37-0C1E-1E73F245E5C4}"/>
          </ac:picMkLst>
        </pc:picChg>
        <pc:cxnChg chg="add mod">
          <ac:chgData name="rajuahmed1162021@gmail.com" userId="30f68a9591dbc57c" providerId="LiveId" clId="{05F80F45-6380-4418-9404-4D6419EBE93E}" dt="2024-05-16T10:46:18.912" v="320" actId="164"/>
          <ac:cxnSpMkLst>
            <pc:docMk/>
            <pc:sldMk cId="2406994232" sldId="1026"/>
            <ac:cxnSpMk id="5" creationId="{8544E76D-DC84-818E-6BF9-0B5A2254A45C}"/>
          </ac:cxnSpMkLst>
        </pc:cxnChg>
        <pc:cxnChg chg="add mod">
          <ac:chgData name="rajuahmed1162021@gmail.com" userId="30f68a9591dbc57c" providerId="LiveId" clId="{05F80F45-6380-4418-9404-4D6419EBE93E}" dt="2024-05-16T10:46:18.912" v="320" actId="164"/>
          <ac:cxnSpMkLst>
            <pc:docMk/>
            <pc:sldMk cId="2406994232" sldId="1026"/>
            <ac:cxnSpMk id="9" creationId="{04CC017F-078E-C443-5375-546C34952CD6}"/>
          </ac:cxnSpMkLst>
        </pc:cxnChg>
        <pc:cxnChg chg="add mod">
          <ac:chgData name="rajuahmed1162021@gmail.com" userId="30f68a9591dbc57c" providerId="LiveId" clId="{05F80F45-6380-4418-9404-4D6419EBE93E}" dt="2024-05-16T10:46:18.912" v="320" actId="164"/>
          <ac:cxnSpMkLst>
            <pc:docMk/>
            <pc:sldMk cId="2406994232" sldId="1026"/>
            <ac:cxnSpMk id="14" creationId="{252A1D08-4947-3A66-B956-FD0E03D54976}"/>
          </ac:cxnSpMkLst>
        </pc:cxnChg>
        <pc:cxnChg chg="add mod">
          <ac:chgData name="rajuahmed1162021@gmail.com" userId="30f68a9591dbc57c" providerId="LiveId" clId="{05F80F45-6380-4418-9404-4D6419EBE93E}" dt="2024-05-16T10:46:18.912" v="320" actId="164"/>
          <ac:cxnSpMkLst>
            <pc:docMk/>
            <pc:sldMk cId="2406994232" sldId="1026"/>
            <ac:cxnSpMk id="16" creationId="{F908AA33-FA29-8092-5A5E-2EF1CBB0AFEC}"/>
          </ac:cxnSpMkLst>
        </pc:cxnChg>
        <pc:cxnChg chg="del mod topLvl">
          <ac:chgData name="rajuahmed1162021@gmail.com" userId="30f68a9591dbc57c" providerId="LiveId" clId="{05F80F45-6380-4418-9404-4D6419EBE93E}" dt="2024-05-18T04:24:35.295" v="1351" actId="478"/>
          <ac:cxnSpMkLst>
            <pc:docMk/>
            <pc:sldMk cId="2406994232" sldId="1026"/>
            <ac:cxnSpMk id="19" creationId="{AE67CE89-C06E-3168-11EF-5CFC5A541462}"/>
          </ac:cxnSpMkLst>
        </pc:cxnChg>
        <pc:cxnChg chg="add del mod">
          <ac:chgData name="rajuahmed1162021@gmail.com" userId="30f68a9591dbc57c" providerId="LiveId" clId="{05F80F45-6380-4418-9404-4D6419EBE93E}" dt="2024-05-20T03:58:15.393" v="12079" actId="478"/>
          <ac:cxnSpMkLst>
            <pc:docMk/>
            <pc:sldMk cId="2406994232" sldId="1026"/>
            <ac:cxnSpMk id="19" creationId="{F9D47AC7-7522-5839-C83A-06F3B3E1E458}"/>
          </ac:cxnSpMkLst>
        </pc:cxnChg>
        <pc:cxnChg chg="del mod topLvl">
          <ac:chgData name="rajuahmed1162021@gmail.com" userId="30f68a9591dbc57c" providerId="LiveId" clId="{05F80F45-6380-4418-9404-4D6419EBE93E}" dt="2024-05-18T04:24:22.158" v="1350" actId="478"/>
          <ac:cxnSpMkLst>
            <pc:docMk/>
            <pc:sldMk cId="2406994232" sldId="1026"/>
            <ac:cxnSpMk id="20" creationId="{11EE5388-7BF0-95F4-FE5D-C5DC0693E818}"/>
          </ac:cxnSpMkLst>
        </pc:cxnChg>
        <pc:cxnChg chg="del mod topLvl">
          <ac:chgData name="rajuahmed1162021@gmail.com" userId="30f68a9591dbc57c" providerId="LiveId" clId="{05F80F45-6380-4418-9404-4D6419EBE93E}" dt="2024-05-18T04:24:35.295" v="1351" actId="478"/>
          <ac:cxnSpMkLst>
            <pc:docMk/>
            <pc:sldMk cId="2406994232" sldId="1026"/>
            <ac:cxnSpMk id="21" creationId="{5CBD0ADB-E79D-8BFB-F29F-4C41486B4872}"/>
          </ac:cxnSpMkLst>
        </pc:cxnChg>
        <pc:cxnChg chg="del mod topLvl">
          <ac:chgData name="rajuahmed1162021@gmail.com" userId="30f68a9591dbc57c" providerId="LiveId" clId="{05F80F45-6380-4418-9404-4D6419EBE93E}" dt="2024-05-18T04:24:35.295" v="1351" actId="478"/>
          <ac:cxnSpMkLst>
            <pc:docMk/>
            <pc:sldMk cId="2406994232" sldId="1026"/>
            <ac:cxnSpMk id="22" creationId="{E66EEC08-1E29-7248-FA8E-99D9E99CECF8}"/>
          </ac:cxnSpMkLst>
        </pc:cxnChg>
        <pc:cxnChg chg="add del mod">
          <ac:chgData name="rajuahmed1162021@gmail.com" userId="30f68a9591dbc57c" providerId="LiveId" clId="{05F80F45-6380-4418-9404-4D6419EBE93E}" dt="2024-05-18T04:24:19.806" v="1349" actId="478"/>
          <ac:cxnSpMkLst>
            <pc:docMk/>
            <pc:sldMk cId="2406994232" sldId="1026"/>
            <ac:cxnSpMk id="35" creationId="{C1FE5089-23E4-9B37-08C0-67752BF71E8C}"/>
          </ac:cxnSpMkLst>
        </pc:cxnChg>
        <pc:cxnChg chg="add del mod">
          <ac:chgData name="rajuahmed1162021@gmail.com" userId="30f68a9591dbc57c" providerId="LiveId" clId="{05F80F45-6380-4418-9404-4D6419EBE93E}" dt="2024-05-18T04:25:56.350" v="1381" actId="478"/>
          <ac:cxnSpMkLst>
            <pc:docMk/>
            <pc:sldMk cId="2406994232" sldId="1026"/>
            <ac:cxnSpMk id="49" creationId="{70496208-0050-2F15-1407-D5294AB32E80}"/>
          </ac:cxnSpMkLst>
        </pc:cxnChg>
        <pc:cxnChg chg="add del mod">
          <ac:chgData name="rajuahmed1162021@gmail.com" userId="30f68a9591dbc57c" providerId="LiveId" clId="{05F80F45-6380-4418-9404-4D6419EBE93E}" dt="2024-05-18T04:25:54.686" v="1380" actId="478"/>
          <ac:cxnSpMkLst>
            <pc:docMk/>
            <pc:sldMk cId="2406994232" sldId="1026"/>
            <ac:cxnSpMk id="51" creationId="{03A61BA3-6FFC-47B9-A4F8-0A46F3429583}"/>
          </ac:cxnSpMkLst>
        </pc:cxnChg>
        <pc:cxnChg chg="add del mod">
          <ac:chgData name="rajuahmed1162021@gmail.com" userId="30f68a9591dbc57c" providerId="LiveId" clId="{05F80F45-6380-4418-9404-4D6419EBE93E}" dt="2024-05-18T04:27:46.316" v="1409" actId="478"/>
          <ac:cxnSpMkLst>
            <pc:docMk/>
            <pc:sldMk cId="2406994232" sldId="1026"/>
            <ac:cxnSpMk id="54" creationId="{88F236C8-4237-2481-0DCA-4BE6C7FD3932}"/>
          </ac:cxnSpMkLst>
        </pc:cxnChg>
        <pc:cxnChg chg="add del mod">
          <ac:chgData name="rajuahmed1162021@gmail.com" userId="30f68a9591dbc57c" providerId="LiveId" clId="{05F80F45-6380-4418-9404-4D6419EBE93E}" dt="2024-05-18T04:33:17.308" v="1485" actId="478"/>
          <ac:cxnSpMkLst>
            <pc:docMk/>
            <pc:sldMk cId="2406994232" sldId="1026"/>
            <ac:cxnSpMk id="61" creationId="{C1768DCF-5E8F-D042-3498-4CAB42744FFD}"/>
          </ac:cxnSpMkLst>
        </pc:cxnChg>
        <pc:cxnChg chg="add mod topLvl">
          <ac:chgData name="rajuahmed1162021@gmail.com" userId="30f68a9591dbc57c" providerId="LiveId" clId="{05F80F45-6380-4418-9404-4D6419EBE93E}" dt="2024-05-18T04:33:55.800" v="1489" actId="165"/>
          <ac:cxnSpMkLst>
            <pc:docMk/>
            <pc:sldMk cId="2406994232" sldId="1026"/>
            <ac:cxnSpMk id="66" creationId="{C27E1991-0347-BB82-DD43-71097DC6535D}"/>
          </ac:cxnSpMkLst>
        </pc:cxnChg>
      </pc:sldChg>
      <pc:sldChg chg="addSp delSp modSp mod modClrScheme chgLayout">
        <pc:chgData name="rajuahmed1162021@gmail.com" userId="30f68a9591dbc57c" providerId="LiveId" clId="{05F80F45-6380-4418-9404-4D6419EBE93E}" dt="2024-05-20T09:36:37.565" v="14251" actId="21"/>
        <pc:sldMkLst>
          <pc:docMk/>
          <pc:sldMk cId="866820105" sldId="1027"/>
        </pc:sldMkLst>
        <pc:spChg chg="add mod">
          <ac:chgData name="rajuahmed1162021@gmail.com" userId="30f68a9591dbc57c" providerId="LiveId" clId="{05F80F45-6380-4418-9404-4D6419EBE93E}" dt="2024-05-20T09:36:35.270" v="14250" actId="1076"/>
          <ac:spMkLst>
            <pc:docMk/>
            <pc:sldMk cId="866820105" sldId="1027"/>
            <ac:spMk id="2" creationId="{71343364-DC90-28EF-8029-0E51783AFC0C}"/>
          </ac:spMkLst>
        </pc:spChg>
        <pc:spChg chg="del">
          <ac:chgData name="rajuahmed1162021@gmail.com" userId="30f68a9591dbc57c" providerId="LiveId" clId="{05F80F45-6380-4418-9404-4D6419EBE93E}" dt="2024-05-16T10:17:34.990" v="0" actId="478"/>
          <ac:spMkLst>
            <pc:docMk/>
            <pc:sldMk cId="866820105" sldId="1027"/>
            <ac:spMk id="2" creationId="{E58818B3-6E0C-0286-99D3-368597024140}"/>
          </ac:spMkLst>
        </pc:spChg>
        <pc:spChg chg="add mod">
          <ac:chgData name="rajuahmed1162021@gmail.com" userId="30f68a9591dbc57c" providerId="LiveId" clId="{05F80F45-6380-4418-9404-4D6419EBE93E}" dt="2024-05-18T04:02:42.901" v="1034" actId="14100"/>
          <ac:spMkLst>
            <pc:docMk/>
            <pc:sldMk cId="866820105" sldId="1027"/>
            <ac:spMk id="3" creationId="{C3401FB7-44D3-E10D-4DEE-89815AB98BA1}"/>
          </ac:spMkLst>
        </pc:spChg>
        <pc:spChg chg="add del mod">
          <ac:chgData name="rajuahmed1162021@gmail.com" userId="30f68a9591dbc57c" providerId="LiveId" clId="{05F80F45-6380-4418-9404-4D6419EBE93E}" dt="2024-05-20T09:36:37.565" v="14251" actId="21"/>
          <ac:spMkLst>
            <pc:docMk/>
            <pc:sldMk cId="866820105" sldId="1027"/>
            <ac:spMk id="4" creationId="{35ADD267-0E1E-09AE-9F31-BA319D647E8E}"/>
          </ac:spMkLst>
        </pc:spChg>
        <pc:spChg chg="mod topLvl">
          <ac:chgData name="rajuahmed1162021@gmail.com" userId="30f68a9591dbc57c" providerId="LiveId" clId="{05F80F45-6380-4418-9404-4D6419EBE93E}" dt="2024-05-20T03:22:23.203" v="11617" actId="207"/>
          <ac:spMkLst>
            <pc:docMk/>
            <pc:sldMk cId="866820105" sldId="1027"/>
            <ac:spMk id="5" creationId="{BD667340-DB9C-D5EE-0D29-FFAC3C3B329A}"/>
          </ac:spMkLst>
        </pc:spChg>
        <pc:spChg chg="del">
          <ac:chgData name="rajuahmed1162021@gmail.com" userId="30f68a9591dbc57c" providerId="LiveId" clId="{05F80F45-6380-4418-9404-4D6419EBE93E}" dt="2024-05-16T10:17:34.990" v="0" actId="478"/>
          <ac:spMkLst>
            <pc:docMk/>
            <pc:sldMk cId="866820105" sldId="1027"/>
            <ac:spMk id="5" creationId="{C09DB62B-C217-1AD6-82CC-806A6D9DCCA2}"/>
          </ac:spMkLst>
        </pc:spChg>
        <pc:spChg chg="add del mod">
          <ac:chgData name="rajuahmed1162021@gmail.com" userId="30f68a9591dbc57c" providerId="LiveId" clId="{05F80F45-6380-4418-9404-4D6419EBE93E}" dt="2024-05-16T10:17:36.870" v="1" actId="478"/>
          <ac:spMkLst>
            <pc:docMk/>
            <pc:sldMk cId="866820105" sldId="1027"/>
            <ac:spMk id="6" creationId="{7A810878-C0BC-07C7-CB1E-EACEE27414D6}"/>
          </ac:spMkLst>
        </pc:spChg>
        <pc:spChg chg="del mod topLvl">
          <ac:chgData name="rajuahmed1162021@gmail.com" userId="30f68a9591dbc57c" providerId="LiveId" clId="{05F80F45-6380-4418-9404-4D6419EBE93E}" dt="2024-05-20T03:22:14.567" v="11616" actId="21"/>
          <ac:spMkLst>
            <pc:docMk/>
            <pc:sldMk cId="866820105" sldId="1027"/>
            <ac:spMk id="6" creationId="{A0520C29-4B05-4CB2-682A-05AB36EE6628}"/>
          </ac:spMkLst>
        </pc:spChg>
        <pc:spChg chg="del mod topLvl">
          <ac:chgData name="rajuahmed1162021@gmail.com" userId="30f68a9591dbc57c" providerId="LiveId" clId="{05F80F45-6380-4418-9404-4D6419EBE93E}" dt="2024-05-16T10:42:15.114" v="275" actId="478"/>
          <ac:spMkLst>
            <pc:docMk/>
            <pc:sldMk cId="866820105" sldId="1027"/>
            <ac:spMk id="8" creationId="{1FFD8EE1-92BB-C11D-99E4-F9B89FB7DF16}"/>
          </ac:spMkLst>
        </pc:spChg>
        <pc:spChg chg="add del mod">
          <ac:chgData name="rajuahmed1162021@gmail.com" userId="30f68a9591dbc57c" providerId="LiveId" clId="{05F80F45-6380-4418-9404-4D6419EBE93E}" dt="2024-05-18T04:10:23.020" v="1116" actId="21"/>
          <ac:spMkLst>
            <pc:docMk/>
            <pc:sldMk cId="866820105" sldId="1027"/>
            <ac:spMk id="8" creationId="{BDB98AE1-8B82-B9DA-BD19-5557EA4D8115}"/>
          </ac:spMkLst>
        </pc:spChg>
        <pc:spChg chg="del mod topLvl">
          <ac:chgData name="rajuahmed1162021@gmail.com" userId="30f68a9591dbc57c" providerId="LiveId" clId="{05F80F45-6380-4418-9404-4D6419EBE93E}" dt="2024-05-16T10:42:13.899" v="274" actId="21"/>
          <ac:spMkLst>
            <pc:docMk/>
            <pc:sldMk cId="866820105" sldId="1027"/>
            <ac:spMk id="9" creationId="{5141EF62-FFD5-061D-59FF-C2FDA1C8FF09}"/>
          </ac:spMkLst>
        </pc:spChg>
        <pc:spChg chg="add mod topLvl">
          <ac:chgData name="rajuahmed1162021@gmail.com" userId="30f68a9591dbc57c" providerId="LiveId" clId="{05F80F45-6380-4418-9404-4D6419EBE93E}" dt="2024-05-20T08:44:33.113" v="13532" actId="165"/>
          <ac:spMkLst>
            <pc:docMk/>
            <pc:sldMk cId="866820105" sldId="1027"/>
            <ac:spMk id="9" creationId="{A884F367-B934-1E13-E01E-AEC22BC39F76}"/>
          </ac:spMkLst>
        </pc:spChg>
        <pc:spChg chg="add del mod">
          <ac:chgData name="rajuahmed1162021@gmail.com" userId="30f68a9591dbc57c" providerId="LiveId" clId="{05F80F45-6380-4418-9404-4D6419EBE93E}" dt="2024-05-16T10:54:13.417" v="489" actId="478"/>
          <ac:spMkLst>
            <pc:docMk/>
            <pc:sldMk cId="866820105" sldId="1027"/>
            <ac:spMk id="10" creationId="{5141EF62-FFD5-061D-59FF-C2FDA1C8FF09}"/>
          </ac:spMkLst>
        </pc:spChg>
        <pc:spChg chg="add mod topLvl">
          <ac:chgData name="rajuahmed1162021@gmail.com" userId="30f68a9591dbc57c" providerId="LiveId" clId="{05F80F45-6380-4418-9404-4D6419EBE93E}" dt="2024-05-20T08:44:33.113" v="13532" actId="165"/>
          <ac:spMkLst>
            <pc:docMk/>
            <pc:sldMk cId="866820105" sldId="1027"/>
            <ac:spMk id="10" creationId="{9F01B837-CDD8-1248-65F9-DDB537B18398}"/>
          </ac:spMkLst>
        </pc:spChg>
        <pc:spChg chg="add mod">
          <ac:chgData name="rajuahmed1162021@gmail.com" userId="30f68a9591dbc57c" providerId="LiveId" clId="{05F80F45-6380-4418-9404-4D6419EBE93E}" dt="2024-05-20T03:22:25.580" v="11618"/>
          <ac:spMkLst>
            <pc:docMk/>
            <pc:sldMk cId="866820105" sldId="1027"/>
            <ac:spMk id="12" creationId="{A0520C29-4B05-4CB2-682A-05AB36EE6628}"/>
          </ac:spMkLst>
        </pc:spChg>
        <pc:spChg chg="mod">
          <ac:chgData name="rajuahmed1162021@gmail.com" userId="30f68a9591dbc57c" providerId="LiveId" clId="{05F80F45-6380-4418-9404-4D6419EBE93E}" dt="2024-05-20T08:44:33.113" v="13532" actId="165"/>
          <ac:spMkLst>
            <pc:docMk/>
            <pc:sldMk cId="866820105" sldId="1027"/>
            <ac:spMk id="13" creationId="{057F52AC-0181-D043-D313-645A8DA297B1}"/>
          </ac:spMkLst>
        </pc:spChg>
        <pc:spChg chg="del">
          <ac:chgData name="rajuahmed1162021@gmail.com" userId="30f68a9591dbc57c" providerId="LiveId" clId="{05F80F45-6380-4418-9404-4D6419EBE93E}" dt="2024-05-16T10:17:34.990" v="0" actId="478"/>
          <ac:spMkLst>
            <pc:docMk/>
            <pc:sldMk cId="866820105" sldId="1027"/>
            <ac:spMk id="13" creationId="{79A47B63-CCCE-09B4-3F93-0EDC24CF0986}"/>
          </ac:spMkLst>
        </pc:spChg>
        <pc:spChg chg="mod">
          <ac:chgData name="rajuahmed1162021@gmail.com" userId="30f68a9591dbc57c" providerId="LiveId" clId="{05F80F45-6380-4418-9404-4D6419EBE93E}" dt="2024-05-20T08:44:33.113" v="13532" actId="165"/>
          <ac:spMkLst>
            <pc:docMk/>
            <pc:sldMk cId="866820105" sldId="1027"/>
            <ac:spMk id="18" creationId="{F7B75414-1BB7-D14E-4CAC-9A0A923814BA}"/>
          </ac:spMkLst>
        </pc:spChg>
        <pc:spChg chg="mod">
          <ac:chgData name="rajuahmed1162021@gmail.com" userId="30f68a9591dbc57c" providerId="LiveId" clId="{05F80F45-6380-4418-9404-4D6419EBE93E}" dt="2024-05-20T08:44:33.113" v="13532" actId="165"/>
          <ac:spMkLst>
            <pc:docMk/>
            <pc:sldMk cId="866820105" sldId="1027"/>
            <ac:spMk id="20" creationId="{44571ACB-EC62-5341-704B-5D2709035E45}"/>
          </ac:spMkLst>
        </pc:spChg>
        <pc:spChg chg="mod">
          <ac:chgData name="rajuahmed1162021@gmail.com" userId="30f68a9591dbc57c" providerId="LiveId" clId="{05F80F45-6380-4418-9404-4D6419EBE93E}" dt="2024-05-20T08:44:33.113" v="13532" actId="165"/>
          <ac:spMkLst>
            <pc:docMk/>
            <pc:sldMk cId="866820105" sldId="1027"/>
            <ac:spMk id="21" creationId="{0B87CE3E-9BB1-C1EB-25A4-750C095EC79A}"/>
          </ac:spMkLst>
        </pc:spChg>
        <pc:spChg chg="add del mod">
          <ac:chgData name="rajuahmed1162021@gmail.com" userId="30f68a9591dbc57c" providerId="LiveId" clId="{05F80F45-6380-4418-9404-4D6419EBE93E}" dt="2024-05-16T11:40:01.181" v="956" actId="21"/>
          <ac:spMkLst>
            <pc:docMk/>
            <pc:sldMk cId="866820105" sldId="1027"/>
            <ac:spMk id="22" creationId="{B9DDF1B4-2924-78AA-FF8F-42F3F1701217}"/>
          </ac:spMkLst>
        </pc:spChg>
        <pc:spChg chg="mod">
          <ac:chgData name="rajuahmed1162021@gmail.com" userId="30f68a9591dbc57c" providerId="LiveId" clId="{05F80F45-6380-4418-9404-4D6419EBE93E}" dt="2024-05-20T08:44:33.113" v="13532" actId="165"/>
          <ac:spMkLst>
            <pc:docMk/>
            <pc:sldMk cId="866820105" sldId="1027"/>
            <ac:spMk id="22" creationId="{E43C8750-AD5D-C8F3-1FF8-335BA51AE02A}"/>
          </ac:spMkLst>
        </pc:spChg>
        <pc:spChg chg="add del mod">
          <ac:chgData name="rajuahmed1162021@gmail.com" userId="30f68a9591dbc57c" providerId="LiveId" clId="{05F80F45-6380-4418-9404-4D6419EBE93E}" dt="2024-05-18T04:02:50.783" v="1035" actId="478"/>
          <ac:spMkLst>
            <pc:docMk/>
            <pc:sldMk cId="866820105" sldId="1027"/>
            <ac:spMk id="26" creationId="{B9800990-EA74-3724-3756-EFB14AB91014}"/>
          </ac:spMkLst>
        </pc:spChg>
        <pc:spChg chg="add del mod">
          <ac:chgData name="rajuahmed1162021@gmail.com" userId="30f68a9591dbc57c" providerId="LiveId" clId="{05F80F45-6380-4418-9404-4D6419EBE93E}" dt="2024-05-18T04:03:34.539" v="1042" actId="478"/>
          <ac:spMkLst>
            <pc:docMk/>
            <pc:sldMk cId="866820105" sldId="1027"/>
            <ac:spMk id="27" creationId="{A5025604-4232-8587-424F-D3F34EC4C997}"/>
          </ac:spMkLst>
        </pc:spChg>
        <pc:spChg chg="add mod">
          <ac:chgData name="rajuahmed1162021@gmail.com" userId="30f68a9591dbc57c" providerId="LiveId" clId="{05F80F45-6380-4418-9404-4D6419EBE93E}" dt="2024-05-18T04:07:57.804" v="1088" actId="948"/>
          <ac:spMkLst>
            <pc:docMk/>
            <pc:sldMk cId="866820105" sldId="1027"/>
            <ac:spMk id="30" creationId="{B60781F0-DABB-9FBB-7EF9-9B0A29652AC8}"/>
          </ac:spMkLst>
        </pc:spChg>
        <pc:spChg chg="add mod">
          <ac:chgData name="rajuahmed1162021@gmail.com" userId="30f68a9591dbc57c" providerId="LiveId" clId="{05F80F45-6380-4418-9404-4D6419EBE93E}" dt="2024-05-18T04:07:05.168" v="1081" actId="6549"/>
          <ac:spMkLst>
            <pc:docMk/>
            <pc:sldMk cId="866820105" sldId="1027"/>
            <ac:spMk id="35" creationId="{787F0B42-BED9-85EA-3DDA-31B286E42B3A}"/>
          </ac:spMkLst>
        </pc:spChg>
        <pc:spChg chg="add mod ord">
          <ac:chgData name="rajuahmed1162021@gmail.com" userId="30f68a9591dbc57c" providerId="LiveId" clId="{05F80F45-6380-4418-9404-4D6419EBE93E}" dt="2024-05-20T03:22:01.459" v="11614" actId="207"/>
          <ac:spMkLst>
            <pc:docMk/>
            <pc:sldMk cId="866820105" sldId="1027"/>
            <ac:spMk id="37" creationId="{939CBC85-DDBD-9BE2-2E83-7A4C2D2EC7AA}"/>
          </ac:spMkLst>
        </pc:spChg>
        <pc:spChg chg="del">
          <ac:chgData name="rajuahmed1162021@gmail.com" userId="30f68a9591dbc57c" providerId="LiveId" clId="{05F80F45-6380-4418-9404-4D6419EBE93E}" dt="2024-05-16T10:17:34.990" v="0" actId="478"/>
          <ac:spMkLst>
            <pc:docMk/>
            <pc:sldMk cId="866820105" sldId="1027"/>
            <ac:spMk id="37" creationId="{FAF28977-8325-279D-6B45-D5EADDD29FFB}"/>
          </ac:spMkLst>
        </pc:spChg>
        <pc:spChg chg="add del mod ord">
          <ac:chgData name="rajuahmed1162021@gmail.com" userId="30f68a9591dbc57c" providerId="LiveId" clId="{05F80F45-6380-4418-9404-4D6419EBE93E}" dt="2024-05-20T03:21:35.008" v="11608"/>
          <ac:spMkLst>
            <pc:docMk/>
            <pc:sldMk cId="866820105" sldId="1027"/>
            <ac:spMk id="38" creationId="{44964A6A-F221-4980-C0B7-2B234474CE89}"/>
          </ac:spMkLst>
        </pc:spChg>
        <pc:spChg chg="del">
          <ac:chgData name="rajuahmed1162021@gmail.com" userId="30f68a9591dbc57c" providerId="LiveId" clId="{05F80F45-6380-4418-9404-4D6419EBE93E}" dt="2024-05-16T10:17:34.990" v="0" actId="478"/>
          <ac:spMkLst>
            <pc:docMk/>
            <pc:sldMk cId="866820105" sldId="1027"/>
            <ac:spMk id="42" creationId="{5964C775-563A-7A02-D866-9589A6FDE128}"/>
          </ac:spMkLst>
        </pc:spChg>
        <pc:spChg chg="del">
          <ac:chgData name="rajuahmed1162021@gmail.com" userId="30f68a9591dbc57c" providerId="LiveId" clId="{05F80F45-6380-4418-9404-4D6419EBE93E}" dt="2024-05-16T10:17:34.990" v="0" actId="478"/>
          <ac:spMkLst>
            <pc:docMk/>
            <pc:sldMk cId="866820105" sldId="1027"/>
            <ac:spMk id="48" creationId="{AE33B858-A681-0AC1-DFE5-D454A0964B4A}"/>
          </ac:spMkLst>
        </pc:spChg>
        <pc:spChg chg="del">
          <ac:chgData name="rajuahmed1162021@gmail.com" userId="30f68a9591dbc57c" providerId="LiveId" clId="{05F80F45-6380-4418-9404-4D6419EBE93E}" dt="2024-05-16T10:17:34.990" v="0" actId="478"/>
          <ac:spMkLst>
            <pc:docMk/>
            <pc:sldMk cId="866820105" sldId="1027"/>
            <ac:spMk id="49" creationId="{6F448595-DDF4-5A4E-3F24-C6671923A101}"/>
          </ac:spMkLst>
        </pc:spChg>
        <pc:spChg chg="del">
          <ac:chgData name="rajuahmed1162021@gmail.com" userId="30f68a9591dbc57c" providerId="LiveId" clId="{05F80F45-6380-4418-9404-4D6419EBE93E}" dt="2024-05-16T10:17:34.990" v="0" actId="478"/>
          <ac:spMkLst>
            <pc:docMk/>
            <pc:sldMk cId="866820105" sldId="1027"/>
            <ac:spMk id="50" creationId="{F748E411-89B2-5BF8-A87D-9A7D294224BE}"/>
          </ac:spMkLst>
        </pc:spChg>
        <pc:grpChg chg="mod">
          <ac:chgData name="rajuahmed1162021@gmail.com" userId="30f68a9591dbc57c" providerId="LiveId" clId="{05F80F45-6380-4418-9404-4D6419EBE93E}" dt="2024-05-16T10:42:10.618" v="272" actId="338"/>
          <ac:grpSpMkLst>
            <pc:docMk/>
            <pc:sldMk cId="866820105" sldId="1027"/>
            <ac:grpSpMk id="1" creationId="{00000000-0000-0000-0000-000000000000}"/>
          </ac:grpSpMkLst>
        </pc:grpChg>
        <pc:grpChg chg="add del mod">
          <ac:chgData name="rajuahmed1162021@gmail.com" userId="30f68a9591dbc57c" providerId="LiveId" clId="{05F80F45-6380-4418-9404-4D6419EBE93E}" dt="2024-05-20T03:22:08.532" v="11615" actId="165"/>
          <ac:grpSpMkLst>
            <pc:docMk/>
            <pc:sldMk cId="866820105" sldId="1027"/>
            <ac:grpSpMk id="4" creationId="{B5CB55CE-ECBF-9D1B-8E36-72A8DC477E2A}"/>
          </ac:grpSpMkLst>
        </pc:grpChg>
        <pc:grpChg chg="del mod">
          <ac:chgData name="rajuahmed1162021@gmail.com" userId="30f68a9591dbc57c" providerId="LiveId" clId="{05F80F45-6380-4418-9404-4D6419EBE93E}" dt="2024-05-16T10:42:11.605" v="273" actId="165"/>
          <ac:grpSpMkLst>
            <pc:docMk/>
            <pc:sldMk cId="866820105" sldId="1027"/>
            <ac:grpSpMk id="7" creationId="{A380BCF2-1B15-E200-7BF4-12BDBDE25727}"/>
          </ac:grpSpMkLst>
        </pc:grpChg>
        <pc:grpChg chg="add mod topLvl">
          <ac:chgData name="rajuahmed1162021@gmail.com" userId="30f68a9591dbc57c" providerId="LiveId" clId="{05F80F45-6380-4418-9404-4D6419EBE93E}" dt="2024-05-20T08:44:33.113" v="13532" actId="165"/>
          <ac:grpSpMkLst>
            <pc:docMk/>
            <pc:sldMk cId="866820105" sldId="1027"/>
            <ac:grpSpMk id="11" creationId="{2D13E6E0-D0D3-5160-4699-4658F1695A1C}"/>
          </ac:grpSpMkLst>
        </pc:grpChg>
        <pc:grpChg chg="add del mod">
          <ac:chgData name="rajuahmed1162021@gmail.com" userId="30f68a9591dbc57c" providerId="LiveId" clId="{05F80F45-6380-4418-9404-4D6419EBE93E}" dt="2024-05-18T03:58:06.199" v="985" actId="165"/>
          <ac:grpSpMkLst>
            <pc:docMk/>
            <pc:sldMk cId="866820105" sldId="1027"/>
            <ac:grpSpMk id="12" creationId="{C123F3D0-E799-AD54-3F9D-EB886CA606F9}"/>
          </ac:grpSpMkLst>
        </pc:grpChg>
        <pc:grpChg chg="mod">
          <ac:chgData name="rajuahmed1162021@gmail.com" userId="30f68a9591dbc57c" providerId="LiveId" clId="{05F80F45-6380-4418-9404-4D6419EBE93E}" dt="2024-05-20T08:44:33.113" v="13532" actId="165"/>
          <ac:grpSpMkLst>
            <pc:docMk/>
            <pc:sldMk cId="866820105" sldId="1027"/>
            <ac:grpSpMk id="19" creationId="{B28EC440-3003-D209-9D08-48F87B6C3D29}"/>
          </ac:grpSpMkLst>
        </pc:grpChg>
        <pc:grpChg chg="add del mod">
          <ac:chgData name="rajuahmed1162021@gmail.com" userId="30f68a9591dbc57c" providerId="LiveId" clId="{05F80F45-6380-4418-9404-4D6419EBE93E}" dt="2024-05-20T08:44:33.113" v="13532" actId="165"/>
          <ac:grpSpMkLst>
            <pc:docMk/>
            <pc:sldMk cId="866820105" sldId="1027"/>
            <ac:grpSpMk id="24" creationId="{3E025FAB-9C3D-E312-89AB-483BF0DD7AFC}"/>
          </ac:grpSpMkLst>
        </pc:grpChg>
        <pc:grpChg chg="add del mod">
          <ac:chgData name="rajuahmed1162021@gmail.com" userId="30f68a9591dbc57c" providerId="LiveId" clId="{05F80F45-6380-4418-9404-4D6419EBE93E}" dt="2024-05-16T10:54:10.729" v="488" actId="478"/>
          <ac:grpSpMkLst>
            <pc:docMk/>
            <pc:sldMk cId="866820105" sldId="1027"/>
            <ac:grpSpMk id="41" creationId="{74C055B5-C946-3E6D-B51E-2E859AADB086}"/>
          </ac:grpSpMkLst>
        </pc:grpChg>
        <pc:picChg chg="del">
          <ac:chgData name="rajuahmed1162021@gmail.com" userId="30f68a9591dbc57c" providerId="LiveId" clId="{05F80F45-6380-4418-9404-4D6419EBE93E}" dt="2024-05-16T10:17:34.990" v="0" actId="478"/>
          <ac:picMkLst>
            <pc:docMk/>
            <pc:sldMk cId="866820105" sldId="1027"/>
            <ac:picMk id="4" creationId="{9B3117FD-BDAE-2F07-1EAE-0EF6A39C3948}"/>
          </ac:picMkLst>
        </pc:picChg>
        <pc:picChg chg="add mod ord modCrop">
          <ac:chgData name="rajuahmed1162021@gmail.com" userId="30f68a9591dbc57c" providerId="LiveId" clId="{05F80F45-6380-4418-9404-4D6419EBE93E}" dt="2024-05-20T03:21:51.848" v="11613" actId="167"/>
          <ac:picMkLst>
            <pc:docMk/>
            <pc:sldMk cId="866820105" sldId="1027"/>
            <ac:picMk id="8" creationId="{BA191CA5-054D-9197-AC71-47FF7BE36044}"/>
          </ac:picMkLst>
        </pc:picChg>
        <pc:picChg chg="add del mod">
          <ac:chgData name="rajuahmed1162021@gmail.com" userId="30f68a9591dbc57c" providerId="LiveId" clId="{05F80F45-6380-4418-9404-4D6419EBE93E}" dt="2024-05-16T10:42:10.618" v="272" actId="338"/>
          <ac:picMkLst>
            <pc:docMk/>
            <pc:sldMk cId="866820105" sldId="1027"/>
            <ac:picMk id="31" creationId="{C7656442-BBF2-C1AD-95B0-72FA0C34B467}"/>
          </ac:picMkLst>
        </pc:picChg>
        <pc:cxnChg chg="add del mod">
          <ac:chgData name="rajuahmed1162021@gmail.com" userId="30f68a9591dbc57c" providerId="LiveId" clId="{05F80F45-6380-4418-9404-4D6419EBE93E}" dt="2024-05-18T03:58:38.947" v="996" actId="478"/>
          <ac:cxnSpMkLst>
            <pc:docMk/>
            <pc:sldMk cId="866820105" sldId="1027"/>
            <ac:cxnSpMk id="7" creationId="{604A11ED-C411-17B4-CC02-EDE77B3B5492}"/>
          </ac:cxnSpMkLst>
        </pc:cxnChg>
        <pc:cxnChg chg="mod">
          <ac:chgData name="rajuahmed1162021@gmail.com" userId="30f68a9591dbc57c" providerId="LiveId" clId="{05F80F45-6380-4418-9404-4D6419EBE93E}" dt="2024-05-16T10:47:03.341" v="350"/>
          <ac:cxnSpMkLst>
            <pc:docMk/>
            <pc:sldMk cId="866820105" sldId="1027"/>
            <ac:cxnSpMk id="11" creationId="{AB857338-9C6D-A437-2838-01DAFB570B4B}"/>
          </ac:cxnSpMkLst>
        </pc:cxnChg>
        <pc:cxnChg chg="del mod topLvl">
          <ac:chgData name="rajuahmed1162021@gmail.com" userId="30f68a9591dbc57c" providerId="LiveId" clId="{05F80F45-6380-4418-9404-4D6419EBE93E}" dt="2024-05-18T04:03:00.286" v="1036" actId="478"/>
          <ac:cxnSpMkLst>
            <pc:docMk/>
            <pc:sldMk cId="866820105" sldId="1027"/>
            <ac:cxnSpMk id="14" creationId="{B2EB159B-6E52-F702-BEE4-3449BD301E20}"/>
          </ac:cxnSpMkLst>
        </pc:cxnChg>
        <pc:cxnChg chg="del mod topLvl">
          <ac:chgData name="rajuahmed1162021@gmail.com" userId="30f68a9591dbc57c" providerId="LiveId" clId="{05F80F45-6380-4418-9404-4D6419EBE93E}" dt="2024-05-18T04:03:00.286" v="1036" actId="478"/>
          <ac:cxnSpMkLst>
            <pc:docMk/>
            <pc:sldMk cId="866820105" sldId="1027"/>
            <ac:cxnSpMk id="15" creationId="{71E423C4-81ED-B4E3-5D7F-9DD4CC0941E1}"/>
          </ac:cxnSpMkLst>
        </pc:cxnChg>
        <pc:cxnChg chg="del mod topLvl">
          <ac:chgData name="rajuahmed1162021@gmail.com" userId="30f68a9591dbc57c" providerId="LiveId" clId="{05F80F45-6380-4418-9404-4D6419EBE93E}" dt="2024-05-18T04:03:00.286" v="1036" actId="478"/>
          <ac:cxnSpMkLst>
            <pc:docMk/>
            <pc:sldMk cId="866820105" sldId="1027"/>
            <ac:cxnSpMk id="16" creationId="{F9552B59-21C0-A476-4E32-32291A647A31}"/>
          </ac:cxnSpMkLst>
        </pc:cxnChg>
        <pc:cxnChg chg="del mod topLvl">
          <ac:chgData name="rajuahmed1162021@gmail.com" userId="30f68a9591dbc57c" providerId="LiveId" clId="{05F80F45-6380-4418-9404-4D6419EBE93E}" dt="2024-05-18T04:03:00.286" v="1036" actId="478"/>
          <ac:cxnSpMkLst>
            <pc:docMk/>
            <pc:sldMk cId="866820105" sldId="1027"/>
            <ac:cxnSpMk id="17" creationId="{9892AA23-699E-B6F8-BEFD-C7EE8B14636F}"/>
          </ac:cxnSpMkLst>
        </pc:cxnChg>
        <pc:cxnChg chg="add mod">
          <ac:chgData name="rajuahmed1162021@gmail.com" userId="30f68a9591dbc57c" providerId="LiveId" clId="{05F80F45-6380-4418-9404-4D6419EBE93E}" dt="2024-05-18T04:01:24.823" v="1018" actId="554"/>
          <ac:cxnSpMkLst>
            <pc:docMk/>
            <pc:sldMk cId="866820105" sldId="1027"/>
            <ac:cxnSpMk id="23" creationId="{F64222BA-EF08-2123-7741-59A763D9A851}"/>
          </ac:cxnSpMkLst>
        </pc:cxnChg>
        <pc:cxnChg chg="add del mod">
          <ac:chgData name="rajuahmed1162021@gmail.com" userId="30f68a9591dbc57c" providerId="LiveId" clId="{05F80F45-6380-4418-9404-4D6419EBE93E}" dt="2024-05-18T04:01:33.084" v="1019" actId="478"/>
          <ac:cxnSpMkLst>
            <pc:docMk/>
            <pc:sldMk cId="866820105" sldId="1027"/>
            <ac:cxnSpMk id="25" creationId="{47B80149-2987-51CF-B6B9-6D0FB98E5D64}"/>
          </ac:cxnSpMkLst>
        </pc:cxnChg>
        <pc:cxnChg chg="add del mod">
          <ac:chgData name="rajuahmed1162021@gmail.com" userId="30f68a9591dbc57c" providerId="LiveId" clId="{05F80F45-6380-4418-9404-4D6419EBE93E}" dt="2024-05-18T04:04:19.390" v="1050" actId="478"/>
          <ac:cxnSpMkLst>
            <pc:docMk/>
            <pc:sldMk cId="866820105" sldId="1027"/>
            <ac:cxnSpMk id="29" creationId="{E0DCC67F-A3E8-2C0A-1DEC-16CFADCE4330}"/>
          </ac:cxnSpMkLst>
        </pc:cxnChg>
        <pc:cxnChg chg="add del mod">
          <ac:chgData name="rajuahmed1162021@gmail.com" userId="30f68a9591dbc57c" providerId="LiveId" clId="{05F80F45-6380-4418-9404-4D6419EBE93E}" dt="2024-05-18T04:07:17.820" v="1084" actId="478"/>
          <ac:cxnSpMkLst>
            <pc:docMk/>
            <pc:sldMk cId="866820105" sldId="1027"/>
            <ac:cxnSpMk id="32" creationId="{88AC010B-2358-963C-E478-53BB31A212CE}"/>
          </ac:cxnSpMkLst>
        </pc:cxnChg>
        <pc:cxnChg chg="add del mod">
          <ac:chgData name="rajuahmed1162021@gmail.com" userId="30f68a9591dbc57c" providerId="LiveId" clId="{05F80F45-6380-4418-9404-4D6419EBE93E}" dt="2024-05-18T04:07:16.412" v="1083" actId="478"/>
          <ac:cxnSpMkLst>
            <pc:docMk/>
            <pc:sldMk cId="866820105" sldId="1027"/>
            <ac:cxnSpMk id="34" creationId="{F5F7AD13-26D2-E0A8-B332-02C3CA71007B}"/>
          </ac:cxnSpMkLst>
        </pc:cxnChg>
        <pc:cxnChg chg="add del mod">
          <ac:chgData name="rajuahmed1162021@gmail.com" userId="30f68a9591dbc57c" providerId="LiveId" clId="{05F80F45-6380-4418-9404-4D6419EBE93E}" dt="2024-05-18T04:07:13.244" v="1082" actId="478"/>
          <ac:cxnSpMkLst>
            <pc:docMk/>
            <pc:sldMk cId="866820105" sldId="1027"/>
            <ac:cxnSpMk id="36" creationId="{BF24DFDF-097E-D910-5042-252C477B455D}"/>
          </ac:cxnSpMkLst>
        </pc:cxnChg>
        <pc:cxnChg chg="mod">
          <ac:chgData name="rajuahmed1162021@gmail.com" userId="30f68a9591dbc57c" providerId="LiveId" clId="{05F80F45-6380-4418-9404-4D6419EBE93E}" dt="2024-05-16T10:47:03.341" v="350"/>
          <ac:cxnSpMkLst>
            <pc:docMk/>
            <pc:sldMk cId="866820105" sldId="1027"/>
            <ac:cxnSpMk id="43" creationId="{735E311B-01CD-6E1E-5FE4-AC38616276E2}"/>
          </ac:cxnSpMkLst>
        </pc:cxnChg>
        <pc:cxnChg chg="mod">
          <ac:chgData name="rajuahmed1162021@gmail.com" userId="30f68a9591dbc57c" providerId="LiveId" clId="{05F80F45-6380-4418-9404-4D6419EBE93E}" dt="2024-05-16T10:47:03.341" v="350"/>
          <ac:cxnSpMkLst>
            <pc:docMk/>
            <pc:sldMk cId="866820105" sldId="1027"/>
            <ac:cxnSpMk id="44" creationId="{3A07BF04-A49E-E2D6-F55E-0B4178E7ED0A}"/>
          </ac:cxnSpMkLst>
        </pc:cxnChg>
        <pc:cxnChg chg="mod">
          <ac:chgData name="rajuahmed1162021@gmail.com" userId="30f68a9591dbc57c" providerId="LiveId" clId="{05F80F45-6380-4418-9404-4D6419EBE93E}" dt="2024-05-16T10:47:03.341" v="350"/>
          <ac:cxnSpMkLst>
            <pc:docMk/>
            <pc:sldMk cId="866820105" sldId="1027"/>
            <ac:cxnSpMk id="45" creationId="{701F4E39-6426-A87B-B909-E30DE22D046C}"/>
          </ac:cxnSpMkLst>
        </pc:cxnChg>
      </pc:sldChg>
      <pc:sldChg chg="addSp delSp modSp mod ord modClrScheme chgLayout">
        <pc:chgData name="rajuahmed1162021@gmail.com" userId="30f68a9591dbc57c" providerId="LiveId" clId="{05F80F45-6380-4418-9404-4D6419EBE93E}" dt="2024-05-20T09:35:35.638" v="14235" actId="21"/>
        <pc:sldMkLst>
          <pc:docMk/>
          <pc:sldMk cId="1775228714" sldId="1029"/>
        </pc:sldMkLst>
        <pc:spChg chg="add del mod">
          <ac:chgData name="rajuahmed1162021@gmail.com" userId="30f68a9591dbc57c" providerId="LiveId" clId="{05F80F45-6380-4418-9404-4D6419EBE93E}" dt="2024-05-20T09:35:35.638" v="14235" actId="21"/>
          <ac:spMkLst>
            <pc:docMk/>
            <pc:sldMk cId="1775228714" sldId="1029"/>
            <ac:spMk id="2" creationId="{35ADD267-0E1E-09AE-9F31-BA319D647E8E}"/>
          </ac:spMkLst>
        </pc:spChg>
        <pc:spChg chg="del">
          <ac:chgData name="rajuahmed1162021@gmail.com" userId="30f68a9591dbc57c" providerId="LiveId" clId="{05F80F45-6380-4418-9404-4D6419EBE93E}" dt="2024-05-18T04:11:46.012" v="1129" actId="478"/>
          <ac:spMkLst>
            <pc:docMk/>
            <pc:sldMk cId="1775228714" sldId="1029"/>
            <ac:spMk id="3" creationId="{D09FBF07-D529-A4AA-D4E8-7FDA389F997B}"/>
          </ac:spMkLst>
        </pc:spChg>
        <pc:spChg chg="del">
          <ac:chgData name="rajuahmed1162021@gmail.com" userId="30f68a9591dbc57c" providerId="LiveId" clId="{05F80F45-6380-4418-9404-4D6419EBE93E}" dt="2024-05-18T04:11:46.012" v="1129" actId="478"/>
          <ac:spMkLst>
            <pc:docMk/>
            <pc:sldMk cId="1775228714" sldId="1029"/>
            <ac:spMk id="7" creationId="{4B5A610C-22FC-A6B3-81DB-D944DD223663}"/>
          </ac:spMkLst>
        </pc:spChg>
        <pc:spChg chg="mod">
          <ac:chgData name="rajuahmed1162021@gmail.com" userId="30f68a9591dbc57c" providerId="LiveId" clId="{05F80F45-6380-4418-9404-4D6419EBE93E}" dt="2024-05-18T03:57:58.008" v="983" actId="164"/>
          <ac:spMkLst>
            <pc:docMk/>
            <pc:sldMk cId="1775228714" sldId="1029"/>
            <ac:spMk id="8" creationId="{3B829AEF-A192-E854-44E8-47D2B1F38ADE}"/>
          </ac:spMkLst>
        </pc:spChg>
        <pc:spChg chg="add del mod">
          <ac:chgData name="rajuahmed1162021@gmail.com" userId="30f68a9591dbc57c" providerId="LiveId" clId="{05F80F45-6380-4418-9404-4D6419EBE93E}" dt="2024-05-18T04:48:04.592" v="1535" actId="21"/>
          <ac:spMkLst>
            <pc:docMk/>
            <pc:sldMk cId="1775228714" sldId="1029"/>
            <ac:spMk id="12" creationId="{B9DDF1B4-2924-78AA-FF8F-42F3F1701217}"/>
          </ac:spMkLst>
        </pc:spChg>
        <pc:spChg chg="mod">
          <ac:chgData name="rajuahmed1162021@gmail.com" userId="30f68a9591dbc57c" providerId="LiveId" clId="{05F80F45-6380-4418-9404-4D6419EBE93E}" dt="2024-05-18T04:19:16.193" v="1205"/>
          <ac:spMkLst>
            <pc:docMk/>
            <pc:sldMk cId="1775228714" sldId="1029"/>
            <ac:spMk id="14" creationId="{4BE1D3DC-10AE-A722-07EB-616BD60B5F08}"/>
          </ac:spMkLst>
        </pc:spChg>
        <pc:spChg chg="mod">
          <ac:chgData name="rajuahmed1162021@gmail.com" userId="30f68a9591dbc57c" providerId="LiveId" clId="{05F80F45-6380-4418-9404-4D6419EBE93E}" dt="2024-05-18T04:19:16.193" v="1205"/>
          <ac:spMkLst>
            <pc:docMk/>
            <pc:sldMk cId="1775228714" sldId="1029"/>
            <ac:spMk id="15" creationId="{18DFA8F7-B2D9-AA0D-BC2B-AF533CFFD051}"/>
          </ac:spMkLst>
        </pc:spChg>
        <pc:spChg chg="mod">
          <ac:chgData name="rajuahmed1162021@gmail.com" userId="30f68a9591dbc57c" providerId="LiveId" clId="{05F80F45-6380-4418-9404-4D6419EBE93E}" dt="2024-05-18T04:19:16.193" v="1205"/>
          <ac:spMkLst>
            <pc:docMk/>
            <pc:sldMk cId="1775228714" sldId="1029"/>
            <ac:spMk id="16" creationId="{05AD278E-AD89-C569-637C-143D87085457}"/>
          </ac:spMkLst>
        </pc:spChg>
        <pc:spChg chg="mod">
          <ac:chgData name="rajuahmed1162021@gmail.com" userId="30f68a9591dbc57c" providerId="LiveId" clId="{05F80F45-6380-4418-9404-4D6419EBE93E}" dt="2024-05-18T04:19:16.193" v="1205"/>
          <ac:spMkLst>
            <pc:docMk/>
            <pc:sldMk cId="1775228714" sldId="1029"/>
            <ac:spMk id="17" creationId="{BBC6A49C-9A87-890D-2A71-F12B15608734}"/>
          </ac:spMkLst>
        </pc:spChg>
        <pc:spChg chg="del">
          <ac:chgData name="rajuahmed1162021@gmail.com" userId="30f68a9591dbc57c" providerId="LiveId" clId="{05F80F45-6380-4418-9404-4D6419EBE93E}" dt="2024-05-18T04:11:46.012" v="1129" actId="478"/>
          <ac:spMkLst>
            <pc:docMk/>
            <pc:sldMk cId="1775228714" sldId="1029"/>
            <ac:spMk id="18" creationId="{0370FC0C-192C-939F-4F26-32C75BF69FDB}"/>
          </ac:spMkLst>
        </pc:spChg>
        <pc:spChg chg="del">
          <ac:chgData name="rajuahmed1162021@gmail.com" userId="30f68a9591dbc57c" providerId="LiveId" clId="{05F80F45-6380-4418-9404-4D6419EBE93E}" dt="2024-05-18T04:11:46.012" v="1129" actId="478"/>
          <ac:spMkLst>
            <pc:docMk/>
            <pc:sldMk cId="1775228714" sldId="1029"/>
            <ac:spMk id="19" creationId="{028496D0-7613-1BF7-0AB0-1DD2DB209532}"/>
          </ac:spMkLst>
        </pc:spChg>
        <pc:spChg chg="add mod">
          <ac:chgData name="rajuahmed1162021@gmail.com" userId="30f68a9591dbc57c" providerId="LiveId" clId="{05F80F45-6380-4418-9404-4D6419EBE93E}" dt="2024-05-20T09:35:28.080" v="14234" actId="1035"/>
          <ac:spMkLst>
            <pc:docMk/>
            <pc:sldMk cId="1775228714" sldId="1029"/>
            <ac:spMk id="21" creationId="{BF3E7BD4-F4A3-CF78-33EA-81176C89C945}"/>
          </ac:spMkLst>
        </pc:spChg>
        <pc:spChg chg="mod topLvl">
          <ac:chgData name="rajuahmed1162021@gmail.com" userId="30f68a9591dbc57c" providerId="LiveId" clId="{05F80F45-6380-4418-9404-4D6419EBE93E}" dt="2024-05-20T03:31:38.731" v="11834" actId="165"/>
          <ac:spMkLst>
            <pc:docMk/>
            <pc:sldMk cId="1775228714" sldId="1029"/>
            <ac:spMk id="25" creationId="{C189E517-A9C7-CF95-6693-34B72A4DA901}"/>
          </ac:spMkLst>
        </pc:spChg>
        <pc:spChg chg="mod topLvl">
          <ac:chgData name="rajuahmed1162021@gmail.com" userId="30f68a9591dbc57c" providerId="LiveId" clId="{05F80F45-6380-4418-9404-4D6419EBE93E}" dt="2024-05-20T03:31:38.731" v="11834" actId="165"/>
          <ac:spMkLst>
            <pc:docMk/>
            <pc:sldMk cId="1775228714" sldId="1029"/>
            <ac:spMk id="26" creationId="{72C332FC-6E5D-E4C1-EAF3-61C5571C9055}"/>
          </ac:spMkLst>
        </pc:spChg>
        <pc:spChg chg="mod topLvl">
          <ac:chgData name="rajuahmed1162021@gmail.com" userId="30f68a9591dbc57c" providerId="LiveId" clId="{05F80F45-6380-4418-9404-4D6419EBE93E}" dt="2024-05-20T03:31:38.731" v="11834" actId="165"/>
          <ac:spMkLst>
            <pc:docMk/>
            <pc:sldMk cId="1775228714" sldId="1029"/>
            <ac:spMk id="28" creationId="{0E88113C-7CBB-F859-FE4F-F19C1B3697C9}"/>
          </ac:spMkLst>
        </pc:spChg>
        <pc:spChg chg="mod topLvl">
          <ac:chgData name="rajuahmed1162021@gmail.com" userId="30f68a9591dbc57c" providerId="LiveId" clId="{05F80F45-6380-4418-9404-4D6419EBE93E}" dt="2024-05-20T03:31:38.731" v="11834" actId="165"/>
          <ac:spMkLst>
            <pc:docMk/>
            <pc:sldMk cId="1775228714" sldId="1029"/>
            <ac:spMk id="29" creationId="{978BE2B9-4ABF-194A-94D7-014FD3FF9F46}"/>
          </ac:spMkLst>
        </pc:spChg>
        <pc:spChg chg="mod topLvl">
          <ac:chgData name="rajuahmed1162021@gmail.com" userId="30f68a9591dbc57c" providerId="LiveId" clId="{05F80F45-6380-4418-9404-4D6419EBE93E}" dt="2024-05-20T03:31:38.731" v="11834" actId="165"/>
          <ac:spMkLst>
            <pc:docMk/>
            <pc:sldMk cId="1775228714" sldId="1029"/>
            <ac:spMk id="36" creationId="{191982F8-3DC5-9ECB-21B7-00833C185FB5}"/>
          </ac:spMkLst>
        </pc:spChg>
        <pc:spChg chg="mod topLvl">
          <ac:chgData name="rajuahmed1162021@gmail.com" userId="30f68a9591dbc57c" providerId="LiveId" clId="{05F80F45-6380-4418-9404-4D6419EBE93E}" dt="2024-05-20T03:31:38.731" v="11834" actId="165"/>
          <ac:spMkLst>
            <pc:docMk/>
            <pc:sldMk cId="1775228714" sldId="1029"/>
            <ac:spMk id="37" creationId="{212A4E75-507C-7380-B399-C9276230D75B}"/>
          </ac:spMkLst>
        </pc:spChg>
        <pc:spChg chg="del">
          <ac:chgData name="rajuahmed1162021@gmail.com" userId="30f68a9591dbc57c" providerId="LiveId" clId="{05F80F45-6380-4418-9404-4D6419EBE93E}" dt="2024-05-18T04:11:47.595" v="1130" actId="478"/>
          <ac:spMkLst>
            <pc:docMk/>
            <pc:sldMk cId="1775228714" sldId="1029"/>
            <ac:spMk id="39" creationId="{6FB4070C-1531-60A6-D672-BB4DBEA2503D}"/>
          </ac:spMkLst>
        </pc:spChg>
        <pc:spChg chg="mod topLvl">
          <ac:chgData name="rajuahmed1162021@gmail.com" userId="30f68a9591dbc57c" providerId="LiveId" clId="{05F80F45-6380-4418-9404-4D6419EBE93E}" dt="2024-05-20T03:31:38.731" v="11834" actId="165"/>
          <ac:spMkLst>
            <pc:docMk/>
            <pc:sldMk cId="1775228714" sldId="1029"/>
            <ac:spMk id="40" creationId="{D67DF837-DF5A-9DB9-7BDE-69560502D2F2}"/>
          </ac:spMkLst>
        </pc:spChg>
        <pc:spChg chg="del">
          <ac:chgData name="rajuahmed1162021@gmail.com" userId="30f68a9591dbc57c" providerId="LiveId" clId="{05F80F45-6380-4418-9404-4D6419EBE93E}" dt="2024-05-18T04:11:46.012" v="1129" actId="478"/>
          <ac:spMkLst>
            <pc:docMk/>
            <pc:sldMk cId="1775228714" sldId="1029"/>
            <ac:spMk id="42" creationId="{183B1367-9178-9C58-1AD7-0D8447BC5374}"/>
          </ac:spMkLst>
        </pc:spChg>
        <pc:spChg chg="mod topLvl">
          <ac:chgData name="rajuahmed1162021@gmail.com" userId="30f68a9591dbc57c" providerId="LiveId" clId="{05F80F45-6380-4418-9404-4D6419EBE93E}" dt="2024-05-20T03:31:38.731" v="11834" actId="165"/>
          <ac:spMkLst>
            <pc:docMk/>
            <pc:sldMk cId="1775228714" sldId="1029"/>
            <ac:spMk id="43" creationId="{A1C7B81B-1D1B-D556-660C-806A1AF84B2F}"/>
          </ac:spMkLst>
        </pc:spChg>
        <pc:spChg chg="mod topLvl">
          <ac:chgData name="rajuahmed1162021@gmail.com" userId="30f68a9591dbc57c" providerId="LiveId" clId="{05F80F45-6380-4418-9404-4D6419EBE93E}" dt="2024-05-20T03:34:19.740" v="11849" actId="207"/>
          <ac:spMkLst>
            <pc:docMk/>
            <pc:sldMk cId="1775228714" sldId="1029"/>
            <ac:spMk id="45" creationId="{B7A672F5-ABB3-50BA-8239-E08482D6C25B}"/>
          </ac:spMkLst>
        </pc:spChg>
        <pc:spChg chg="mod topLvl">
          <ac:chgData name="rajuahmed1162021@gmail.com" userId="30f68a9591dbc57c" providerId="LiveId" clId="{05F80F45-6380-4418-9404-4D6419EBE93E}" dt="2024-05-20T03:34:09.603" v="11848" actId="165"/>
          <ac:spMkLst>
            <pc:docMk/>
            <pc:sldMk cId="1775228714" sldId="1029"/>
            <ac:spMk id="46" creationId="{694F3648-8753-C906-0157-41027BB15173}"/>
          </ac:spMkLst>
        </pc:spChg>
        <pc:spChg chg="mod topLvl">
          <ac:chgData name="rajuahmed1162021@gmail.com" userId="30f68a9591dbc57c" providerId="LiveId" clId="{05F80F45-6380-4418-9404-4D6419EBE93E}" dt="2024-05-20T03:34:23.683" v="11850" actId="207"/>
          <ac:spMkLst>
            <pc:docMk/>
            <pc:sldMk cId="1775228714" sldId="1029"/>
            <ac:spMk id="48" creationId="{3501EB9F-2C1D-E020-A7EE-3E0FEFA69BA1}"/>
          </ac:spMkLst>
        </pc:spChg>
        <pc:spChg chg="mod topLvl">
          <ac:chgData name="rajuahmed1162021@gmail.com" userId="30f68a9591dbc57c" providerId="LiveId" clId="{05F80F45-6380-4418-9404-4D6419EBE93E}" dt="2024-05-20T03:34:09.603" v="11848" actId="165"/>
          <ac:spMkLst>
            <pc:docMk/>
            <pc:sldMk cId="1775228714" sldId="1029"/>
            <ac:spMk id="49" creationId="{95BD389E-DA02-E023-D690-7BC2E3F1FD1E}"/>
          </ac:spMkLst>
        </pc:spChg>
        <pc:spChg chg="mod topLvl">
          <ac:chgData name="rajuahmed1162021@gmail.com" userId="30f68a9591dbc57c" providerId="LiveId" clId="{05F80F45-6380-4418-9404-4D6419EBE93E}" dt="2024-05-20T03:34:41.635" v="11853" actId="207"/>
          <ac:spMkLst>
            <pc:docMk/>
            <pc:sldMk cId="1775228714" sldId="1029"/>
            <ac:spMk id="51" creationId="{EF3B5F6C-722F-5477-A6C3-16AC63816C02}"/>
          </ac:spMkLst>
        </pc:spChg>
        <pc:spChg chg="del">
          <ac:chgData name="rajuahmed1162021@gmail.com" userId="30f68a9591dbc57c" providerId="LiveId" clId="{05F80F45-6380-4418-9404-4D6419EBE93E}" dt="2024-05-18T04:11:46.012" v="1129" actId="478"/>
          <ac:spMkLst>
            <pc:docMk/>
            <pc:sldMk cId="1775228714" sldId="1029"/>
            <ac:spMk id="52" creationId="{48687638-81EA-92CB-F6DA-825DC4A06238}"/>
          </ac:spMkLst>
        </pc:spChg>
        <pc:spChg chg="mod topLvl">
          <ac:chgData name="rajuahmed1162021@gmail.com" userId="30f68a9591dbc57c" providerId="LiveId" clId="{05F80F45-6380-4418-9404-4D6419EBE93E}" dt="2024-05-20T03:34:09.603" v="11848" actId="165"/>
          <ac:spMkLst>
            <pc:docMk/>
            <pc:sldMk cId="1775228714" sldId="1029"/>
            <ac:spMk id="53" creationId="{F994E9FF-E8E7-B8F6-B458-8426D7A98998}"/>
          </ac:spMkLst>
        </pc:spChg>
        <pc:spChg chg="mod">
          <ac:chgData name="rajuahmed1162021@gmail.com" userId="30f68a9591dbc57c" providerId="LiveId" clId="{05F80F45-6380-4418-9404-4D6419EBE93E}" dt="2024-05-18T03:57:58.008" v="983" actId="164"/>
          <ac:spMkLst>
            <pc:docMk/>
            <pc:sldMk cId="1775228714" sldId="1029"/>
            <ac:spMk id="55" creationId="{64B5DC5D-FE4B-1E11-CA6E-72E076EFEEA8}"/>
          </ac:spMkLst>
        </pc:spChg>
        <pc:spChg chg="mod topLvl">
          <ac:chgData name="rajuahmed1162021@gmail.com" userId="30f68a9591dbc57c" providerId="LiveId" clId="{05F80F45-6380-4418-9404-4D6419EBE93E}" dt="2024-05-20T03:34:49.895" v="11854" actId="207"/>
          <ac:spMkLst>
            <pc:docMk/>
            <pc:sldMk cId="1775228714" sldId="1029"/>
            <ac:spMk id="56" creationId="{086AFDBF-0303-DFA0-F2AD-AFD975DE8E13}"/>
          </ac:spMkLst>
        </pc:spChg>
        <pc:spChg chg="mod topLvl">
          <ac:chgData name="rajuahmed1162021@gmail.com" userId="30f68a9591dbc57c" providerId="LiveId" clId="{05F80F45-6380-4418-9404-4D6419EBE93E}" dt="2024-05-20T03:34:09.603" v="11848" actId="165"/>
          <ac:spMkLst>
            <pc:docMk/>
            <pc:sldMk cId="1775228714" sldId="1029"/>
            <ac:spMk id="57" creationId="{17091BA0-E0C9-6876-1F5B-12203D970A75}"/>
          </ac:spMkLst>
        </pc:spChg>
        <pc:spChg chg="add del mod ord">
          <ac:chgData name="rajuahmed1162021@gmail.com" userId="30f68a9591dbc57c" providerId="LiveId" clId="{05F80F45-6380-4418-9404-4D6419EBE93E}" dt="2024-05-18T05:08:41.135" v="1988" actId="21"/>
          <ac:spMkLst>
            <pc:docMk/>
            <pc:sldMk cId="1775228714" sldId="1029"/>
            <ac:spMk id="68" creationId="{B54E510D-781B-B4EF-C35E-357762B76ABB}"/>
          </ac:spMkLst>
        </pc:spChg>
        <pc:spChg chg="add del mod ord">
          <ac:chgData name="rajuahmed1162021@gmail.com" userId="30f68a9591dbc57c" providerId="LiveId" clId="{05F80F45-6380-4418-9404-4D6419EBE93E}" dt="2024-05-18T05:08:41.135" v="1988" actId="21"/>
          <ac:spMkLst>
            <pc:docMk/>
            <pc:sldMk cId="1775228714" sldId="1029"/>
            <ac:spMk id="80" creationId="{9655BFEB-E713-491C-13B9-1A802C949DC8}"/>
          </ac:spMkLst>
        </pc:spChg>
        <pc:spChg chg="add del mod ord">
          <ac:chgData name="rajuahmed1162021@gmail.com" userId="30f68a9591dbc57c" providerId="LiveId" clId="{05F80F45-6380-4418-9404-4D6419EBE93E}" dt="2024-05-18T05:08:41.135" v="1988" actId="21"/>
          <ac:spMkLst>
            <pc:docMk/>
            <pc:sldMk cId="1775228714" sldId="1029"/>
            <ac:spMk id="81" creationId="{98E4FCBF-BE70-948F-612D-5AE6C8D8FD7C}"/>
          </ac:spMkLst>
        </pc:spChg>
        <pc:spChg chg="add del mod ord">
          <ac:chgData name="rajuahmed1162021@gmail.com" userId="30f68a9591dbc57c" providerId="LiveId" clId="{05F80F45-6380-4418-9404-4D6419EBE93E}" dt="2024-05-18T05:08:41.135" v="1988" actId="21"/>
          <ac:spMkLst>
            <pc:docMk/>
            <pc:sldMk cId="1775228714" sldId="1029"/>
            <ac:spMk id="82" creationId="{13A9EE57-C7E6-4F22-1713-4FC3CD42744D}"/>
          </ac:spMkLst>
        </pc:spChg>
        <pc:spChg chg="add mod">
          <ac:chgData name="rajuahmed1162021@gmail.com" userId="30f68a9591dbc57c" providerId="LiveId" clId="{05F80F45-6380-4418-9404-4D6419EBE93E}" dt="2024-05-20T09:35:28.080" v="14234" actId="1035"/>
          <ac:spMkLst>
            <pc:docMk/>
            <pc:sldMk cId="1775228714" sldId="1029"/>
            <ac:spMk id="84" creationId="{3A66CFBE-D6DC-9CAB-7912-F0A9C6EE9FF8}"/>
          </ac:spMkLst>
        </pc:spChg>
        <pc:spChg chg="add mod ord">
          <ac:chgData name="rajuahmed1162021@gmail.com" userId="30f68a9591dbc57c" providerId="LiveId" clId="{05F80F45-6380-4418-9404-4D6419EBE93E}" dt="2024-05-20T03:33:54.419" v="11847" actId="207"/>
          <ac:spMkLst>
            <pc:docMk/>
            <pc:sldMk cId="1775228714" sldId="1029"/>
            <ac:spMk id="92" creationId="{428D0C9F-3BCF-89FC-D5DA-788BACCDA98C}"/>
          </ac:spMkLst>
        </pc:spChg>
        <pc:spChg chg="add del mod ord">
          <ac:chgData name="rajuahmed1162021@gmail.com" userId="30f68a9591dbc57c" providerId="LiveId" clId="{05F80F45-6380-4418-9404-4D6419EBE93E}" dt="2024-05-20T03:32:43.209" v="11838"/>
          <ac:spMkLst>
            <pc:docMk/>
            <pc:sldMk cId="1775228714" sldId="1029"/>
            <ac:spMk id="97" creationId="{0CC45C97-FB17-28BC-7E2C-4506C10B2AE2}"/>
          </ac:spMkLst>
        </pc:spChg>
        <pc:spChg chg="add del mod ord">
          <ac:chgData name="rajuahmed1162021@gmail.com" userId="30f68a9591dbc57c" providerId="LiveId" clId="{05F80F45-6380-4418-9404-4D6419EBE93E}" dt="2024-05-20T03:32:21.890" v="11837"/>
          <ac:spMkLst>
            <pc:docMk/>
            <pc:sldMk cId="1775228714" sldId="1029"/>
            <ac:spMk id="98" creationId="{E7F84C51-2509-2F9B-2C68-A43F4DA2EE59}"/>
          </ac:spMkLst>
        </pc:spChg>
        <pc:spChg chg="add del mod ord">
          <ac:chgData name="rajuahmed1162021@gmail.com" userId="30f68a9591dbc57c" providerId="LiveId" clId="{05F80F45-6380-4418-9404-4D6419EBE93E}" dt="2024-05-20T03:32:09.168" v="11836"/>
          <ac:spMkLst>
            <pc:docMk/>
            <pc:sldMk cId="1775228714" sldId="1029"/>
            <ac:spMk id="99" creationId="{85CE164B-8B24-F58B-5AB1-4E13F8F9325A}"/>
          </ac:spMkLst>
        </pc:spChg>
        <pc:spChg chg="add del mod ord">
          <ac:chgData name="rajuahmed1162021@gmail.com" userId="30f68a9591dbc57c" providerId="LiveId" clId="{05F80F45-6380-4418-9404-4D6419EBE93E}" dt="2024-05-20T03:31:48.294" v="11835"/>
          <ac:spMkLst>
            <pc:docMk/>
            <pc:sldMk cId="1775228714" sldId="1029"/>
            <ac:spMk id="100" creationId="{A4559329-8458-9BD9-06C5-A041D9E31B6F}"/>
          </ac:spMkLst>
        </pc:spChg>
        <pc:grpChg chg="add del mod">
          <ac:chgData name="rajuahmed1162021@gmail.com" userId="30f68a9591dbc57c" providerId="LiveId" clId="{05F80F45-6380-4418-9404-4D6419EBE93E}" dt="2024-05-18T04:57:41.791" v="1712" actId="165"/>
          <ac:grpSpMkLst>
            <pc:docMk/>
            <pc:sldMk cId="1775228714" sldId="1029"/>
            <ac:grpSpMk id="2" creationId="{EF82E2EC-28AD-3A39-0D7D-B7D172BFF1AC}"/>
          </ac:grpSpMkLst>
        </pc:grpChg>
        <pc:grpChg chg="add del mod">
          <ac:chgData name="rajuahmed1162021@gmail.com" userId="30f68a9591dbc57c" providerId="LiveId" clId="{05F80F45-6380-4418-9404-4D6419EBE93E}" dt="2024-05-18T04:11:46.012" v="1129" actId="478"/>
          <ac:grpSpMkLst>
            <pc:docMk/>
            <pc:sldMk cId="1775228714" sldId="1029"/>
            <ac:grpSpMk id="11" creationId="{1A416DA9-80C6-8819-BD1D-EC2E0E94AB0B}"/>
          </ac:grpSpMkLst>
        </pc:grpChg>
        <pc:grpChg chg="add del mod">
          <ac:chgData name="rajuahmed1162021@gmail.com" userId="30f68a9591dbc57c" providerId="LiveId" clId="{05F80F45-6380-4418-9404-4D6419EBE93E}" dt="2024-05-18T04:46:55.903" v="1513" actId="478"/>
          <ac:grpSpMkLst>
            <pc:docMk/>
            <pc:sldMk cId="1775228714" sldId="1029"/>
            <ac:grpSpMk id="13" creationId="{4CA8CD03-5D03-CE51-CCE0-18687ECF70E2}"/>
          </ac:grpSpMkLst>
        </pc:grpChg>
        <pc:grpChg chg="del">
          <ac:chgData name="rajuahmed1162021@gmail.com" userId="30f68a9591dbc57c" providerId="LiveId" clId="{05F80F45-6380-4418-9404-4D6419EBE93E}" dt="2024-05-18T04:11:46.012" v="1129" actId="478"/>
          <ac:grpSpMkLst>
            <pc:docMk/>
            <pc:sldMk cId="1775228714" sldId="1029"/>
            <ac:grpSpMk id="20" creationId="{F60F9D6B-DD0F-16ED-745F-382D206FADB6}"/>
          </ac:grpSpMkLst>
        </pc:grpChg>
        <pc:grpChg chg="add del mod">
          <ac:chgData name="rajuahmed1162021@gmail.com" userId="30f68a9591dbc57c" providerId="LiveId" clId="{05F80F45-6380-4418-9404-4D6419EBE93E}" dt="2024-05-18T04:52:40.921" v="1572" actId="165"/>
          <ac:grpSpMkLst>
            <pc:docMk/>
            <pc:sldMk cId="1775228714" sldId="1029"/>
            <ac:grpSpMk id="22" creationId="{0784E151-5463-31A2-7F0A-975680B6F40F}"/>
          </ac:grpSpMkLst>
        </pc:grpChg>
        <pc:grpChg chg="add del mod">
          <ac:chgData name="rajuahmed1162021@gmail.com" userId="30f68a9591dbc57c" providerId="LiveId" clId="{05F80F45-6380-4418-9404-4D6419EBE93E}" dt="2024-05-18T04:52:40.921" v="1572" actId="165"/>
          <ac:grpSpMkLst>
            <pc:docMk/>
            <pc:sldMk cId="1775228714" sldId="1029"/>
            <ac:grpSpMk id="27" creationId="{45BE76C2-8F49-77A3-E946-8FC4AF53F304}"/>
          </ac:grpSpMkLst>
        </pc:grpChg>
        <pc:grpChg chg="add del mod">
          <ac:chgData name="rajuahmed1162021@gmail.com" userId="30f68a9591dbc57c" providerId="LiveId" clId="{05F80F45-6380-4418-9404-4D6419EBE93E}" dt="2024-05-18T04:52:40.921" v="1572" actId="165"/>
          <ac:grpSpMkLst>
            <pc:docMk/>
            <pc:sldMk cId="1775228714" sldId="1029"/>
            <ac:grpSpMk id="30" creationId="{997A55C2-482E-9F4E-18FA-52FF43D139A3}"/>
          </ac:grpSpMkLst>
        </pc:grpChg>
        <pc:grpChg chg="mod">
          <ac:chgData name="rajuahmed1162021@gmail.com" userId="30f68a9591dbc57c" providerId="LiveId" clId="{05F80F45-6380-4418-9404-4D6419EBE93E}" dt="2024-05-18T04:19:16.193" v="1205"/>
          <ac:grpSpMkLst>
            <pc:docMk/>
            <pc:sldMk cId="1775228714" sldId="1029"/>
            <ac:grpSpMk id="31" creationId="{81FA66AF-D0E0-2693-AD1B-391ABE4B87BF}"/>
          </ac:grpSpMkLst>
        </pc:grpChg>
        <pc:grpChg chg="add del mod">
          <ac:chgData name="rajuahmed1162021@gmail.com" userId="30f68a9591dbc57c" providerId="LiveId" clId="{05F80F45-6380-4418-9404-4D6419EBE93E}" dt="2024-05-18T04:52:40.921" v="1572" actId="165"/>
          <ac:grpSpMkLst>
            <pc:docMk/>
            <pc:sldMk cId="1775228714" sldId="1029"/>
            <ac:grpSpMk id="38" creationId="{A0ACA968-B492-61B3-4BD1-558598EFFC2A}"/>
          </ac:grpSpMkLst>
        </pc:grpChg>
        <pc:grpChg chg="add del mod ord topLvl">
          <ac:chgData name="rajuahmed1162021@gmail.com" userId="30f68a9591dbc57c" providerId="LiveId" clId="{05F80F45-6380-4418-9404-4D6419EBE93E}" dt="2024-05-20T03:34:09.603" v="11848" actId="165"/>
          <ac:grpSpMkLst>
            <pc:docMk/>
            <pc:sldMk cId="1775228714" sldId="1029"/>
            <ac:grpSpMk id="44" creationId="{C3C4523A-2EA8-6E24-DE30-C2110137E26F}"/>
          </ac:grpSpMkLst>
        </pc:grpChg>
        <pc:grpChg chg="add del mod ord topLvl">
          <ac:chgData name="rajuahmed1162021@gmail.com" userId="30f68a9591dbc57c" providerId="LiveId" clId="{05F80F45-6380-4418-9404-4D6419EBE93E}" dt="2024-05-20T03:34:09.603" v="11848" actId="165"/>
          <ac:grpSpMkLst>
            <pc:docMk/>
            <pc:sldMk cId="1775228714" sldId="1029"/>
            <ac:grpSpMk id="47" creationId="{FEF00C2C-2D1C-84D8-522F-DC581DA60ACF}"/>
          </ac:grpSpMkLst>
        </pc:grpChg>
        <pc:grpChg chg="add del mod ord topLvl">
          <ac:chgData name="rajuahmed1162021@gmail.com" userId="30f68a9591dbc57c" providerId="LiveId" clId="{05F80F45-6380-4418-9404-4D6419EBE93E}" dt="2024-05-20T03:34:09.603" v="11848" actId="165"/>
          <ac:grpSpMkLst>
            <pc:docMk/>
            <pc:sldMk cId="1775228714" sldId="1029"/>
            <ac:grpSpMk id="50" creationId="{577C7EB8-89F7-3554-D8BF-48149BA1A85E}"/>
          </ac:grpSpMkLst>
        </pc:grpChg>
        <pc:grpChg chg="add del mod ord topLvl">
          <ac:chgData name="rajuahmed1162021@gmail.com" userId="30f68a9591dbc57c" providerId="LiveId" clId="{05F80F45-6380-4418-9404-4D6419EBE93E}" dt="2024-05-20T03:34:09.603" v="11848" actId="165"/>
          <ac:grpSpMkLst>
            <pc:docMk/>
            <pc:sldMk cId="1775228714" sldId="1029"/>
            <ac:grpSpMk id="54" creationId="{BEBA1AAE-CB36-56ED-F711-EC7F3840A918}"/>
          </ac:grpSpMkLst>
        </pc:grpChg>
        <pc:grpChg chg="add del mod">
          <ac:chgData name="rajuahmed1162021@gmail.com" userId="30f68a9591dbc57c" providerId="LiveId" clId="{05F80F45-6380-4418-9404-4D6419EBE93E}" dt="2024-05-18T04:50:58.152" v="1571" actId="165"/>
          <ac:grpSpMkLst>
            <pc:docMk/>
            <pc:sldMk cId="1775228714" sldId="1029"/>
            <ac:grpSpMk id="58" creationId="{F617A24D-9618-F1D0-561A-B089EC27AE60}"/>
          </ac:grpSpMkLst>
        </pc:grpChg>
        <pc:grpChg chg="add del mod">
          <ac:chgData name="rajuahmed1162021@gmail.com" userId="30f68a9591dbc57c" providerId="LiveId" clId="{05F80F45-6380-4418-9404-4D6419EBE93E}" dt="2024-05-18T04:59:11.200" v="1758" actId="165"/>
          <ac:grpSpMkLst>
            <pc:docMk/>
            <pc:sldMk cId="1775228714" sldId="1029"/>
            <ac:grpSpMk id="64" creationId="{E945B260-F1CD-3D9F-72FD-640DA7228F8C}"/>
          </ac:grpSpMkLst>
        </pc:grpChg>
        <pc:grpChg chg="add del mod">
          <ac:chgData name="rajuahmed1162021@gmail.com" userId="30f68a9591dbc57c" providerId="LiveId" clId="{05F80F45-6380-4418-9404-4D6419EBE93E}" dt="2024-05-18T04:59:11.200" v="1758" actId="165"/>
          <ac:grpSpMkLst>
            <pc:docMk/>
            <pc:sldMk cId="1775228714" sldId="1029"/>
            <ac:grpSpMk id="65" creationId="{A4EDBCD0-84D9-B531-8151-2C0699FF3774}"/>
          </ac:grpSpMkLst>
        </pc:grpChg>
        <pc:grpChg chg="add del mod">
          <ac:chgData name="rajuahmed1162021@gmail.com" userId="30f68a9591dbc57c" providerId="LiveId" clId="{05F80F45-6380-4418-9404-4D6419EBE93E}" dt="2024-05-18T04:59:11.200" v="1758" actId="165"/>
          <ac:grpSpMkLst>
            <pc:docMk/>
            <pc:sldMk cId="1775228714" sldId="1029"/>
            <ac:grpSpMk id="66" creationId="{CD9A8E08-2C5A-818F-5C2F-CDD6DDA2F98A}"/>
          </ac:grpSpMkLst>
        </pc:grpChg>
        <pc:grpChg chg="add del mod">
          <ac:chgData name="rajuahmed1162021@gmail.com" userId="30f68a9591dbc57c" providerId="LiveId" clId="{05F80F45-6380-4418-9404-4D6419EBE93E}" dt="2024-05-18T04:59:11.200" v="1758" actId="165"/>
          <ac:grpSpMkLst>
            <pc:docMk/>
            <pc:sldMk cId="1775228714" sldId="1029"/>
            <ac:grpSpMk id="67" creationId="{62A0F5E1-C503-4383-1ADC-792CF5D70968}"/>
          </ac:grpSpMkLst>
        </pc:grpChg>
        <pc:grpChg chg="add del mod">
          <ac:chgData name="rajuahmed1162021@gmail.com" userId="30f68a9591dbc57c" providerId="LiveId" clId="{05F80F45-6380-4418-9404-4D6419EBE93E}" dt="2024-05-18T05:01:11.503" v="1812" actId="165"/>
          <ac:grpSpMkLst>
            <pc:docMk/>
            <pc:sldMk cId="1775228714" sldId="1029"/>
            <ac:grpSpMk id="70" creationId="{1436D038-8206-595F-002C-6BB23C195393}"/>
          </ac:grpSpMkLst>
        </pc:grpChg>
        <pc:grpChg chg="add del mod">
          <ac:chgData name="rajuahmed1162021@gmail.com" userId="30f68a9591dbc57c" providerId="LiveId" clId="{05F80F45-6380-4418-9404-4D6419EBE93E}" dt="2024-05-18T05:01:14.479" v="1813" actId="165"/>
          <ac:grpSpMkLst>
            <pc:docMk/>
            <pc:sldMk cId="1775228714" sldId="1029"/>
            <ac:grpSpMk id="71" creationId="{0F35FFC4-3FA2-CAEA-50EA-A549F551897C}"/>
          </ac:grpSpMkLst>
        </pc:grpChg>
        <pc:grpChg chg="add del mod">
          <ac:chgData name="rajuahmed1162021@gmail.com" userId="30f68a9591dbc57c" providerId="LiveId" clId="{05F80F45-6380-4418-9404-4D6419EBE93E}" dt="2024-05-18T05:01:16.063" v="1814" actId="165"/>
          <ac:grpSpMkLst>
            <pc:docMk/>
            <pc:sldMk cId="1775228714" sldId="1029"/>
            <ac:grpSpMk id="74" creationId="{3046D726-BA4E-EF5B-1A1B-F8FC996FDB21}"/>
          </ac:grpSpMkLst>
        </pc:grpChg>
        <pc:grpChg chg="add del mod">
          <ac:chgData name="rajuahmed1162021@gmail.com" userId="30f68a9591dbc57c" providerId="LiveId" clId="{05F80F45-6380-4418-9404-4D6419EBE93E}" dt="2024-05-18T05:01:18.175" v="1815" actId="165"/>
          <ac:grpSpMkLst>
            <pc:docMk/>
            <pc:sldMk cId="1775228714" sldId="1029"/>
            <ac:grpSpMk id="77" creationId="{280D95E2-208C-D027-5883-99F6DFC14A29}"/>
          </ac:grpSpMkLst>
        </pc:grpChg>
        <pc:grpChg chg="add del mod">
          <ac:chgData name="rajuahmed1162021@gmail.com" userId="30f68a9591dbc57c" providerId="LiveId" clId="{05F80F45-6380-4418-9404-4D6419EBE93E}" dt="2024-05-18T05:01:34.367" v="1816" actId="165"/>
          <ac:grpSpMkLst>
            <pc:docMk/>
            <pc:sldMk cId="1775228714" sldId="1029"/>
            <ac:grpSpMk id="83" creationId="{4649EC01-2F86-EEB2-EC6C-2BB45AB14CCB}"/>
          </ac:grpSpMkLst>
        </pc:grpChg>
        <pc:grpChg chg="add del mod">
          <ac:chgData name="rajuahmed1162021@gmail.com" userId="30f68a9591dbc57c" providerId="LiveId" clId="{05F80F45-6380-4418-9404-4D6419EBE93E}" dt="2024-05-18T05:04:15.271" v="1859" actId="165"/>
          <ac:grpSpMkLst>
            <pc:docMk/>
            <pc:sldMk cId="1775228714" sldId="1029"/>
            <ac:grpSpMk id="85" creationId="{ABE1E1C5-5F57-3CAA-3F7E-7CE086441BF1}"/>
          </ac:grpSpMkLst>
        </pc:grpChg>
        <pc:grpChg chg="add del mod">
          <ac:chgData name="rajuahmed1162021@gmail.com" userId="30f68a9591dbc57c" providerId="LiveId" clId="{05F80F45-6380-4418-9404-4D6419EBE93E}" dt="2024-05-20T03:31:38.731" v="11834" actId="165"/>
          <ac:grpSpMkLst>
            <pc:docMk/>
            <pc:sldMk cId="1775228714" sldId="1029"/>
            <ac:grpSpMk id="93" creationId="{73167827-3B9A-F8E3-9180-F5CABA039015}"/>
          </ac:grpSpMkLst>
        </pc:grpChg>
        <pc:grpChg chg="add del mod">
          <ac:chgData name="rajuahmed1162021@gmail.com" userId="30f68a9591dbc57c" providerId="LiveId" clId="{05F80F45-6380-4418-9404-4D6419EBE93E}" dt="2024-05-20T03:31:38.731" v="11834" actId="165"/>
          <ac:grpSpMkLst>
            <pc:docMk/>
            <pc:sldMk cId="1775228714" sldId="1029"/>
            <ac:grpSpMk id="94" creationId="{A789994E-B15E-5E19-4E83-90AB4D2E90FA}"/>
          </ac:grpSpMkLst>
        </pc:grpChg>
        <pc:grpChg chg="add del mod">
          <ac:chgData name="rajuahmed1162021@gmail.com" userId="30f68a9591dbc57c" providerId="LiveId" clId="{05F80F45-6380-4418-9404-4D6419EBE93E}" dt="2024-05-20T03:31:38.731" v="11834" actId="165"/>
          <ac:grpSpMkLst>
            <pc:docMk/>
            <pc:sldMk cId="1775228714" sldId="1029"/>
            <ac:grpSpMk id="95" creationId="{3ED0183F-5034-1D9A-9127-EB762461BC8B}"/>
          </ac:grpSpMkLst>
        </pc:grpChg>
        <pc:grpChg chg="add del mod">
          <ac:chgData name="rajuahmed1162021@gmail.com" userId="30f68a9591dbc57c" providerId="LiveId" clId="{05F80F45-6380-4418-9404-4D6419EBE93E}" dt="2024-05-20T03:31:38.731" v="11834" actId="165"/>
          <ac:grpSpMkLst>
            <pc:docMk/>
            <pc:sldMk cId="1775228714" sldId="1029"/>
            <ac:grpSpMk id="96" creationId="{D583D3AF-BDD8-2D34-7F78-857CE4D18A02}"/>
          </ac:grpSpMkLst>
        </pc:grpChg>
        <pc:picChg chg="add mod modCrop">
          <ac:chgData name="rajuahmed1162021@gmail.com" userId="30f68a9591dbc57c" providerId="LiveId" clId="{05F80F45-6380-4418-9404-4D6419EBE93E}" dt="2024-05-20T03:32:56.018" v="11840" actId="18131"/>
          <ac:picMkLst>
            <pc:docMk/>
            <pc:sldMk cId="1775228714" sldId="1029"/>
            <ac:picMk id="3" creationId="{A3B96933-EFF8-FC85-C677-5A7CDCAD91F6}"/>
          </ac:picMkLst>
        </pc:picChg>
        <pc:picChg chg="del">
          <ac:chgData name="rajuahmed1162021@gmail.com" userId="30f68a9591dbc57c" providerId="LiveId" clId="{05F80F45-6380-4418-9404-4D6419EBE93E}" dt="2024-05-18T04:11:46.012" v="1129" actId="478"/>
          <ac:picMkLst>
            <pc:docMk/>
            <pc:sldMk cId="1775228714" sldId="1029"/>
            <ac:picMk id="4" creationId="{7218F1B0-FD8D-2D08-DFF8-32954441353E}"/>
          </ac:picMkLst>
        </pc:picChg>
        <pc:picChg chg="add mod modCrop">
          <ac:chgData name="rajuahmed1162021@gmail.com" userId="30f68a9591dbc57c" providerId="LiveId" clId="{05F80F45-6380-4418-9404-4D6419EBE93E}" dt="2024-05-20T03:33:18.363" v="11842" actId="18131"/>
          <ac:picMkLst>
            <pc:docMk/>
            <pc:sldMk cId="1775228714" sldId="1029"/>
            <ac:picMk id="5" creationId="{69BF0B16-28E9-42D8-A8E8-CBD3A6413AB4}"/>
          </ac:picMkLst>
        </pc:picChg>
        <pc:picChg chg="add mod modCrop">
          <ac:chgData name="rajuahmed1162021@gmail.com" userId="30f68a9591dbc57c" providerId="LiveId" clId="{05F80F45-6380-4418-9404-4D6419EBE93E}" dt="2024-05-20T03:33:31.090" v="11844" actId="18131"/>
          <ac:picMkLst>
            <pc:docMk/>
            <pc:sldMk cId="1775228714" sldId="1029"/>
            <ac:picMk id="7" creationId="{5277DDA8-0815-5536-EC2C-4C856F6FA63A}"/>
          </ac:picMkLst>
        </pc:picChg>
        <pc:picChg chg="add mod modCrop">
          <ac:chgData name="rajuahmed1162021@gmail.com" userId="30f68a9591dbc57c" providerId="LiveId" clId="{05F80F45-6380-4418-9404-4D6419EBE93E}" dt="2024-05-20T09:34:44.953" v="14189" actId="553"/>
          <ac:picMkLst>
            <pc:docMk/>
            <pc:sldMk cId="1775228714" sldId="1029"/>
            <ac:picMk id="9" creationId="{A62E4C11-CD3B-1BB3-734B-D763A93E680D}"/>
          </ac:picMkLst>
        </pc:picChg>
        <pc:cxnChg chg="del mod topLvl">
          <ac:chgData name="rajuahmed1162021@gmail.com" userId="30f68a9591dbc57c" providerId="LiveId" clId="{05F80F45-6380-4418-9404-4D6419EBE93E}" dt="2024-05-18T05:02:50.257" v="1852" actId="478"/>
          <ac:cxnSpMkLst>
            <pc:docMk/>
            <pc:sldMk cId="1775228714" sldId="1029"/>
            <ac:cxnSpMk id="5" creationId="{69FA749F-612A-44BE-1601-E73C374FA59C}"/>
          </ac:cxnSpMkLst>
        </pc:cxnChg>
        <pc:cxnChg chg="add del mod">
          <ac:chgData name="rajuahmed1162021@gmail.com" userId="30f68a9591dbc57c" providerId="LiveId" clId="{05F80F45-6380-4418-9404-4D6419EBE93E}" dt="2024-05-20T09:35:20.602" v="14215" actId="478"/>
          <ac:cxnSpMkLst>
            <pc:docMk/>
            <pc:sldMk cId="1775228714" sldId="1029"/>
            <ac:cxnSpMk id="6" creationId="{0DD70F97-EB5B-91D5-041D-090F88DF0F16}"/>
          </ac:cxnSpMkLst>
        </pc:cxnChg>
        <pc:cxnChg chg="del mod topLvl">
          <ac:chgData name="rajuahmed1162021@gmail.com" userId="30f68a9591dbc57c" providerId="LiveId" clId="{05F80F45-6380-4418-9404-4D6419EBE93E}" dt="2024-05-18T05:02:50.257" v="1852" actId="478"/>
          <ac:cxnSpMkLst>
            <pc:docMk/>
            <pc:sldMk cId="1775228714" sldId="1029"/>
            <ac:cxnSpMk id="6" creationId="{DFE4C904-C0AD-6847-5470-37AD6018F831}"/>
          </ac:cxnSpMkLst>
        </pc:cxnChg>
        <pc:cxnChg chg="del mod topLvl">
          <ac:chgData name="rajuahmed1162021@gmail.com" userId="30f68a9591dbc57c" providerId="LiveId" clId="{05F80F45-6380-4418-9404-4D6419EBE93E}" dt="2024-05-18T05:02:50.257" v="1852" actId="478"/>
          <ac:cxnSpMkLst>
            <pc:docMk/>
            <pc:sldMk cId="1775228714" sldId="1029"/>
            <ac:cxnSpMk id="9" creationId="{5723A039-C245-7827-4430-14CB289DB7E5}"/>
          </ac:cxnSpMkLst>
        </pc:cxnChg>
        <pc:cxnChg chg="del mod topLvl">
          <ac:chgData name="rajuahmed1162021@gmail.com" userId="30f68a9591dbc57c" providerId="LiveId" clId="{05F80F45-6380-4418-9404-4D6419EBE93E}" dt="2024-05-18T05:02:50.257" v="1852" actId="478"/>
          <ac:cxnSpMkLst>
            <pc:docMk/>
            <pc:sldMk cId="1775228714" sldId="1029"/>
            <ac:cxnSpMk id="10" creationId="{34B18A46-0041-A172-67AA-373C49F02A31}"/>
          </ac:cxnSpMkLst>
        </pc:cxnChg>
        <pc:cxnChg chg="add del mod">
          <ac:chgData name="rajuahmed1162021@gmail.com" userId="30f68a9591dbc57c" providerId="LiveId" clId="{05F80F45-6380-4418-9404-4D6419EBE93E}" dt="2024-05-20T09:35:20.602" v="14215" actId="478"/>
          <ac:cxnSpMkLst>
            <pc:docMk/>
            <pc:sldMk cId="1775228714" sldId="1029"/>
            <ac:cxnSpMk id="10" creationId="{43FAB403-07B4-86D9-8A1A-1C9D9175A322}"/>
          </ac:cxnSpMkLst>
        </pc:cxnChg>
        <pc:cxnChg chg="add del mod">
          <ac:chgData name="rajuahmed1162021@gmail.com" userId="30f68a9591dbc57c" providerId="LiveId" clId="{05F80F45-6380-4418-9404-4D6419EBE93E}" dt="2024-05-20T09:35:20.602" v="14215" actId="478"/>
          <ac:cxnSpMkLst>
            <pc:docMk/>
            <pc:sldMk cId="1775228714" sldId="1029"/>
            <ac:cxnSpMk id="12" creationId="{741B07D5-BBD4-1E7F-42F8-C46DC7A3202A}"/>
          </ac:cxnSpMkLst>
        </pc:cxnChg>
        <pc:cxnChg chg="del mod">
          <ac:chgData name="rajuahmed1162021@gmail.com" userId="30f68a9591dbc57c" providerId="LiveId" clId="{05F80F45-6380-4418-9404-4D6419EBE93E}" dt="2024-05-18T04:11:46.012" v="1129" actId="478"/>
          <ac:cxnSpMkLst>
            <pc:docMk/>
            <pc:sldMk cId="1775228714" sldId="1029"/>
            <ac:cxnSpMk id="41" creationId="{0694EB19-1619-B159-89EE-7282B6E26913}"/>
          </ac:cxnSpMkLst>
        </pc:cxnChg>
        <pc:cxnChg chg="add del mod">
          <ac:chgData name="rajuahmed1162021@gmail.com" userId="30f68a9591dbc57c" providerId="LiveId" clId="{05F80F45-6380-4418-9404-4D6419EBE93E}" dt="2024-05-18T04:56:21.680" v="1687" actId="478"/>
          <ac:cxnSpMkLst>
            <pc:docMk/>
            <pc:sldMk cId="1775228714" sldId="1029"/>
            <ac:cxnSpMk id="60" creationId="{90C5E9B0-AD3A-57F2-A5F9-B1D3809C041D}"/>
          </ac:cxnSpMkLst>
        </pc:cxnChg>
        <pc:cxnChg chg="add del mod">
          <ac:chgData name="rajuahmed1162021@gmail.com" userId="30f68a9591dbc57c" providerId="LiveId" clId="{05F80F45-6380-4418-9404-4D6419EBE93E}" dt="2024-05-18T04:56:21.680" v="1687" actId="478"/>
          <ac:cxnSpMkLst>
            <pc:docMk/>
            <pc:sldMk cId="1775228714" sldId="1029"/>
            <ac:cxnSpMk id="61" creationId="{8D12E07D-945F-10BE-D4E9-2EB91C2646CA}"/>
          </ac:cxnSpMkLst>
        </pc:cxnChg>
        <pc:cxnChg chg="add del mod">
          <ac:chgData name="rajuahmed1162021@gmail.com" userId="30f68a9591dbc57c" providerId="LiveId" clId="{05F80F45-6380-4418-9404-4D6419EBE93E}" dt="2024-05-18T04:56:21.680" v="1687" actId="478"/>
          <ac:cxnSpMkLst>
            <pc:docMk/>
            <pc:sldMk cId="1775228714" sldId="1029"/>
            <ac:cxnSpMk id="62" creationId="{27AB01A4-47F1-E2AD-1707-AD2133149BB4}"/>
          </ac:cxnSpMkLst>
        </pc:cxnChg>
        <pc:cxnChg chg="add del mod">
          <ac:chgData name="rajuahmed1162021@gmail.com" userId="30f68a9591dbc57c" providerId="LiveId" clId="{05F80F45-6380-4418-9404-4D6419EBE93E}" dt="2024-05-18T04:56:21.680" v="1687" actId="478"/>
          <ac:cxnSpMkLst>
            <pc:docMk/>
            <pc:sldMk cId="1775228714" sldId="1029"/>
            <ac:cxnSpMk id="63" creationId="{7CCD6A2D-1C47-0F75-777A-FC4CBFE9AA0D}"/>
          </ac:cxnSpMkLst>
        </pc:cxnChg>
        <pc:cxnChg chg="add del mod topLvl">
          <ac:chgData name="rajuahmed1162021@gmail.com" userId="30f68a9591dbc57c" providerId="LiveId" clId="{05F80F45-6380-4418-9404-4D6419EBE93E}" dt="2024-05-18T05:02:50.257" v="1852" actId="478"/>
          <ac:cxnSpMkLst>
            <pc:docMk/>
            <pc:sldMk cId="1775228714" sldId="1029"/>
            <ac:cxnSpMk id="69" creationId="{070FFC95-8679-751D-49D7-B2271EC46310}"/>
          </ac:cxnSpMkLst>
        </pc:cxnChg>
        <pc:cxnChg chg="del mod topLvl">
          <ac:chgData name="rajuahmed1162021@gmail.com" userId="30f68a9591dbc57c" providerId="LiveId" clId="{05F80F45-6380-4418-9404-4D6419EBE93E}" dt="2024-05-18T05:02:50.257" v="1852" actId="478"/>
          <ac:cxnSpMkLst>
            <pc:docMk/>
            <pc:sldMk cId="1775228714" sldId="1029"/>
            <ac:cxnSpMk id="72" creationId="{44E995FF-2EDB-39D8-D038-7EB141EB1AE7}"/>
          </ac:cxnSpMkLst>
        </pc:cxnChg>
        <pc:cxnChg chg="del mod topLvl">
          <ac:chgData name="rajuahmed1162021@gmail.com" userId="30f68a9591dbc57c" providerId="LiveId" clId="{05F80F45-6380-4418-9404-4D6419EBE93E}" dt="2024-05-18T05:02:50.257" v="1852" actId="478"/>
          <ac:cxnSpMkLst>
            <pc:docMk/>
            <pc:sldMk cId="1775228714" sldId="1029"/>
            <ac:cxnSpMk id="73" creationId="{14EE473E-5332-BF52-A832-360EB2C2C59D}"/>
          </ac:cxnSpMkLst>
        </pc:cxnChg>
        <pc:cxnChg chg="del mod topLvl">
          <ac:chgData name="rajuahmed1162021@gmail.com" userId="30f68a9591dbc57c" providerId="LiveId" clId="{05F80F45-6380-4418-9404-4D6419EBE93E}" dt="2024-05-18T05:02:50.257" v="1852" actId="478"/>
          <ac:cxnSpMkLst>
            <pc:docMk/>
            <pc:sldMk cId="1775228714" sldId="1029"/>
            <ac:cxnSpMk id="75" creationId="{273960DB-8AC9-B7A4-A809-C57DB4C89620}"/>
          </ac:cxnSpMkLst>
        </pc:cxnChg>
        <pc:cxnChg chg="del mod topLvl">
          <ac:chgData name="rajuahmed1162021@gmail.com" userId="30f68a9591dbc57c" providerId="LiveId" clId="{05F80F45-6380-4418-9404-4D6419EBE93E}" dt="2024-05-18T05:02:50.257" v="1852" actId="478"/>
          <ac:cxnSpMkLst>
            <pc:docMk/>
            <pc:sldMk cId="1775228714" sldId="1029"/>
            <ac:cxnSpMk id="76" creationId="{D8363122-B900-4AA5-43FF-09C0E3FBD5AA}"/>
          </ac:cxnSpMkLst>
        </pc:cxnChg>
        <pc:cxnChg chg="del mod topLvl">
          <ac:chgData name="rajuahmed1162021@gmail.com" userId="30f68a9591dbc57c" providerId="LiveId" clId="{05F80F45-6380-4418-9404-4D6419EBE93E}" dt="2024-05-18T05:02:50.257" v="1852" actId="478"/>
          <ac:cxnSpMkLst>
            <pc:docMk/>
            <pc:sldMk cId="1775228714" sldId="1029"/>
            <ac:cxnSpMk id="78" creationId="{0F6ADB29-483F-BF3A-A38A-7AEFABC81C24}"/>
          </ac:cxnSpMkLst>
        </pc:cxnChg>
        <pc:cxnChg chg="del mod topLvl">
          <ac:chgData name="rajuahmed1162021@gmail.com" userId="30f68a9591dbc57c" providerId="LiveId" clId="{05F80F45-6380-4418-9404-4D6419EBE93E}" dt="2024-05-18T05:02:50.257" v="1852" actId="478"/>
          <ac:cxnSpMkLst>
            <pc:docMk/>
            <pc:sldMk cId="1775228714" sldId="1029"/>
            <ac:cxnSpMk id="79" creationId="{49DEA8EC-5BAA-71BB-C52A-83C52A2A8EC6}"/>
          </ac:cxnSpMkLst>
        </pc:cxnChg>
        <pc:cxnChg chg="del mod topLvl">
          <ac:chgData name="rajuahmed1162021@gmail.com" userId="30f68a9591dbc57c" providerId="LiveId" clId="{05F80F45-6380-4418-9404-4D6419EBE93E}" dt="2024-05-18T05:04:59.616" v="1884" actId="478"/>
          <ac:cxnSpMkLst>
            <pc:docMk/>
            <pc:sldMk cId="1775228714" sldId="1029"/>
            <ac:cxnSpMk id="86" creationId="{0D5A5058-F174-691A-13FB-8A9DA5AFA4D7}"/>
          </ac:cxnSpMkLst>
        </pc:cxnChg>
        <pc:cxnChg chg="del mod topLvl">
          <ac:chgData name="rajuahmed1162021@gmail.com" userId="30f68a9591dbc57c" providerId="LiveId" clId="{05F80F45-6380-4418-9404-4D6419EBE93E}" dt="2024-05-18T05:04:59.616" v="1884" actId="478"/>
          <ac:cxnSpMkLst>
            <pc:docMk/>
            <pc:sldMk cId="1775228714" sldId="1029"/>
            <ac:cxnSpMk id="87" creationId="{C403DAB4-8C82-F034-A1B1-481E92BF6A01}"/>
          </ac:cxnSpMkLst>
        </pc:cxnChg>
        <pc:cxnChg chg="del mod topLvl">
          <ac:chgData name="rajuahmed1162021@gmail.com" userId="30f68a9591dbc57c" providerId="LiveId" clId="{05F80F45-6380-4418-9404-4D6419EBE93E}" dt="2024-05-18T05:04:59.616" v="1884" actId="478"/>
          <ac:cxnSpMkLst>
            <pc:docMk/>
            <pc:sldMk cId="1775228714" sldId="1029"/>
            <ac:cxnSpMk id="88" creationId="{4D2BD686-94FE-63E9-941B-DAF3ADF82452}"/>
          </ac:cxnSpMkLst>
        </pc:cxnChg>
        <pc:cxnChg chg="del mod topLvl">
          <ac:chgData name="rajuahmed1162021@gmail.com" userId="30f68a9591dbc57c" providerId="LiveId" clId="{05F80F45-6380-4418-9404-4D6419EBE93E}" dt="2024-05-18T05:04:59.616" v="1884" actId="478"/>
          <ac:cxnSpMkLst>
            <pc:docMk/>
            <pc:sldMk cId="1775228714" sldId="1029"/>
            <ac:cxnSpMk id="89" creationId="{297C6997-852E-53E4-3479-D1E87CED401F}"/>
          </ac:cxnSpMkLst>
        </pc:cxnChg>
        <pc:cxnChg chg="add del mod">
          <ac:chgData name="rajuahmed1162021@gmail.com" userId="30f68a9591dbc57c" providerId="LiveId" clId="{05F80F45-6380-4418-9404-4D6419EBE93E}" dt="2024-05-18T05:05:02.301" v="1885" actId="478"/>
          <ac:cxnSpMkLst>
            <pc:docMk/>
            <pc:sldMk cId="1775228714" sldId="1029"/>
            <ac:cxnSpMk id="90" creationId="{AF3FE429-5B2D-A7FB-3CC4-96C353A9C7A5}"/>
          </ac:cxnSpMkLst>
        </pc:cxnChg>
        <pc:cxnChg chg="add del mod">
          <ac:chgData name="rajuahmed1162021@gmail.com" userId="30f68a9591dbc57c" providerId="LiveId" clId="{05F80F45-6380-4418-9404-4D6419EBE93E}" dt="2024-05-18T05:04:59.616" v="1884" actId="478"/>
          <ac:cxnSpMkLst>
            <pc:docMk/>
            <pc:sldMk cId="1775228714" sldId="1029"/>
            <ac:cxnSpMk id="91" creationId="{42BC471F-97DE-B7B0-03CB-DC34850B8420}"/>
          </ac:cxnSpMkLst>
        </pc:cxnChg>
      </pc:sldChg>
      <pc:sldChg chg="addSp delSp modSp del mod">
        <pc:chgData name="rajuahmed1162021@gmail.com" userId="30f68a9591dbc57c" providerId="LiveId" clId="{05F80F45-6380-4418-9404-4D6419EBE93E}" dt="2024-05-19T10:48:26.118" v="11540" actId="47"/>
        <pc:sldMkLst>
          <pc:docMk/>
          <pc:sldMk cId="1508563571" sldId="1031"/>
        </pc:sldMkLst>
        <pc:spChg chg="mod">
          <ac:chgData name="rajuahmed1162021@gmail.com" userId="30f68a9591dbc57c" providerId="LiveId" clId="{05F80F45-6380-4418-9404-4D6419EBE93E}" dt="2024-05-19T09:53:25.023" v="10747" actId="164"/>
          <ac:spMkLst>
            <pc:docMk/>
            <pc:sldMk cId="1508563571" sldId="1031"/>
            <ac:spMk id="2" creationId="{5FBBDA9E-1FAF-D5E8-74D4-9954B43F8D40}"/>
          </ac:spMkLst>
        </pc:spChg>
        <pc:spChg chg="mod">
          <ac:chgData name="rajuahmed1162021@gmail.com" userId="30f68a9591dbc57c" providerId="LiveId" clId="{05F80F45-6380-4418-9404-4D6419EBE93E}" dt="2024-05-19T09:53:27.087" v="10748" actId="164"/>
          <ac:spMkLst>
            <pc:docMk/>
            <pc:sldMk cId="1508563571" sldId="1031"/>
            <ac:spMk id="3" creationId="{7E69AE45-D6DB-1C21-6F9C-97DEAC1CA501}"/>
          </ac:spMkLst>
        </pc:spChg>
        <pc:spChg chg="mod">
          <ac:chgData name="rajuahmed1162021@gmail.com" userId="30f68a9591dbc57c" providerId="LiveId" clId="{05F80F45-6380-4418-9404-4D6419EBE93E}" dt="2024-05-19T09:52:58.639" v="10739" actId="164"/>
          <ac:spMkLst>
            <pc:docMk/>
            <pc:sldMk cId="1508563571" sldId="1031"/>
            <ac:spMk id="4" creationId="{2A024E20-021A-C675-31F4-88AB1F2728FD}"/>
          </ac:spMkLst>
        </pc:spChg>
        <pc:spChg chg="del">
          <ac:chgData name="rajuahmed1162021@gmail.com" userId="30f68a9591dbc57c" providerId="LiveId" clId="{05F80F45-6380-4418-9404-4D6419EBE93E}" dt="2024-05-19T09:53:17.306" v="10745" actId="478"/>
          <ac:spMkLst>
            <pc:docMk/>
            <pc:sldMk cId="1508563571" sldId="1031"/>
            <ac:spMk id="5" creationId="{004F1C33-7F26-B7D7-A111-2E88313B4375}"/>
          </ac:spMkLst>
        </pc:spChg>
        <pc:spChg chg="add mod ord">
          <ac:chgData name="rajuahmed1162021@gmail.com" userId="30f68a9591dbc57c" providerId="LiveId" clId="{05F80F45-6380-4418-9404-4D6419EBE93E}" dt="2024-05-19T09:53:22.399" v="10746" actId="164"/>
          <ac:spMkLst>
            <pc:docMk/>
            <pc:sldMk cId="1508563571" sldId="1031"/>
            <ac:spMk id="16" creationId="{C450B93B-76A5-455B-A1FB-03747ED505F4}"/>
          </ac:spMkLst>
        </pc:spChg>
        <pc:spChg chg="mod">
          <ac:chgData name="rajuahmed1162021@gmail.com" userId="30f68a9591dbc57c" providerId="LiveId" clId="{05F80F45-6380-4418-9404-4D6419EBE93E}" dt="2024-05-19T09:53:35.679" v="10750" actId="164"/>
          <ac:spMkLst>
            <pc:docMk/>
            <pc:sldMk cId="1508563571" sldId="1031"/>
            <ac:spMk id="27" creationId="{D792B6D9-08F7-4970-3A48-E3EA16FA4AF2}"/>
          </ac:spMkLst>
        </pc:spChg>
        <pc:spChg chg="mod">
          <ac:chgData name="rajuahmed1162021@gmail.com" userId="30f68a9591dbc57c" providerId="LiveId" clId="{05F80F45-6380-4418-9404-4D6419EBE93E}" dt="2024-05-19T09:53:39.057" v="10751" actId="164"/>
          <ac:spMkLst>
            <pc:docMk/>
            <pc:sldMk cId="1508563571" sldId="1031"/>
            <ac:spMk id="28" creationId="{F19D353F-8BBB-B4E1-6FBE-CE7CEB0CA31A}"/>
          </ac:spMkLst>
        </pc:spChg>
        <pc:spChg chg="mod">
          <ac:chgData name="rajuahmed1162021@gmail.com" userId="30f68a9591dbc57c" providerId="LiveId" clId="{05F80F45-6380-4418-9404-4D6419EBE93E}" dt="2024-05-19T09:53:31.104" v="10749" actId="164"/>
          <ac:spMkLst>
            <pc:docMk/>
            <pc:sldMk cId="1508563571" sldId="1031"/>
            <ac:spMk id="29" creationId="{FA20A087-0B78-788D-508D-D724C4304306}"/>
          </ac:spMkLst>
        </pc:spChg>
        <pc:spChg chg="mod">
          <ac:chgData name="rajuahmed1162021@gmail.com" userId="30f68a9591dbc57c" providerId="LiveId" clId="{05F80F45-6380-4418-9404-4D6419EBE93E}" dt="2024-05-19T09:53:22.399" v="10746" actId="164"/>
          <ac:spMkLst>
            <pc:docMk/>
            <pc:sldMk cId="1508563571" sldId="1031"/>
            <ac:spMk id="30" creationId="{731C06BC-758B-5881-34E1-14549ADDEC0B}"/>
          </ac:spMkLst>
        </pc:spChg>
        <pc:spChg chg="mod">
          <ac:chgData name="rajuahmed1162021@gmail.com" userId="30f68a9591dbc57c" providerId="LiveId" clId="{05F80F45-6380-4418-9404-4D6419EBE93E}" dt="2024-05-19T09:53:25.023" v="10747" actId="164"/>
          <ac:spMkLst>
            <pc:docMk/>
            <pc:sldMk cId="1508563571" sldId="1031"/>
            <ac:spMk id="32" creationId="{7F575984-F615-8857-08B5-6659F6299BBA}"/>
          </ac:spMkLst>
        </pc:spChg>
        <pc:spChg chg="mod">
          <ac:chgData name="rajuahmed1162021@gmail.com" userId="30f68a9591dbc57c" providerId="LiveId" clId="{05F80F45-6380-4418-9404-4D6419EBE93E}" dt="2024-05-19T09:53:31.104" v="10749" actId="164"/>
          <ac:spMkLst>
            <pc:docMk/>
            <pc:sldMk cId="1508563571" sldId="1031"/>
            <ac:spMk id="34" creationId="{583303E1-E71F-4BAC-BE01-178D7C831A72}"/>
          </ac:spMkLst>
        </pc:spChg>
        <pc:spChg chg="mod">
          <ac:chgData name="rajuahmed1162021@gmail.com" userId="30f68a9591dbc57c" providerId="LiveId" clId="{05F80F45-6380-4418-9404-4D6419EBE93E}" dt="2024-05-19T09:52:58.639" v="10739" actId="164"/>
          <ac:spMkLst>
            <pc:docMk/>
            <pc:sldMk cId="1508563571" sldId="1031"/>
            <ac:spMk id="35" creationId="{A0D84160-DDCB-D4A5-E6AB-1FBE3DF0117A}"/>
          </ac:spMkLst>
        </pc:spChg>
        <pc:spChg chg="mod">
          <ac:chgData name="rajuahmed1162021@gmail.com" userId="30f68a9591dbc57c" providerId="LiveId" clId="{05F80F45-6380-4418-9404-4D6419EBE93E}" dt="2024-05-19T09:53:35.679" v="10750" actId="164"/>
          <ac:spMkLst>
            <pc:docMk/>
            <pc:sldMk cId="1508563571" sldId="1031"/>
            <ac:spMk id="36" creationId="{82AC3E04-10B2-D7BF-4707-27DBDB1FBCB7}"/>
          </ac:spMkLst>
        </pc:spChg>
        <pc:spChg chg="mod">
          <ac:chgData name="rajuahmed1162021@gmail.com" userId="30f68a9591dbc57c" providerId="LiveId" clId="{05F80F45-6380-4418-9404-4D6419EBE93E}" dt="2024-05-19T09:53:39.057" v="10751" actId="164"/>
          <ac:spMkLst>
            <pc:docMk/>
            <pc:sldMk cId="1508563571" sldId="1031"/>
            <ac:spMk id="37" creationId="{D7476A66-369B-A2A5-A4A9-D30839E5B98F}"/>
          </ac:spMkLst>
        </pc:spChg>
        <pc:spChg chg="mod">
          <ac:chgData name="rajuahmed1162021@gmail.com" userId="30f68a9591dbc57c" providerId="LiveId" clId="{05F80F45-6380-4418-9404-4D6419EBE93E}" dt="2024-05-19T09:53:41.920" v="10752" actId="164"/>
          <ac:spMkLst>
            <pc:docMk/>
            <pc:sldMk cId="1508563571" sldId="1031"/>
            <ac:spMk id="75" creationId="{817EDEA9-33A8-AC1A-BC1B-93EBDD60C6CB}"/>
          </ac:spMkLst>
        </pc:spChg>
        <pc:spChg chg="mod">
          <ac:chgData name="rajuahmed1162021@gmail.com" userId="30f68a9591dbc57c" providerId="LiveId" clId="{05F80F45-6380-4418-9404-4D6419EBE93E}" dt="2024-05-19T09:53:41.920" v="10752" actId="164"/>
          <ac:spMkLst>
            <pc:docMk/>
            <pc:sldMk cId="1508563571" sldId="1031"/>
            <ac:spMk id="78" creationId="{20D70F18-0C8A-E5B4-C8C0-6E5BDAB4F910}"/>
          </ac:spMkLst>
        </pc:spChg>
        <pc:spChg chg="mod">
          <ac:chgData name="rajuahmed1162021@gmail.com" userId="30f68a9591dbc57c" providerId="LiveId" clId="{05F80F45-6380-4418-9404-4D6419EBE93E}" dt="2024-05-19T09:53:27.087" v="10748" actId="164"/>
          <ac:spMkLst>
            <pc:docMk/>
            <pc:sldMk cId="1508563571" sldId="1031"/>
            <ac:spMk id="85" creationId="{44740322-958C-6D23-3CB7-22E37128D749}"/>
          </ac:spMkLst>
        </pc:spChg>
        <pc:grpChg chg="add mod">
          <ac:chgData name="rajuahmed1162021@gmail.com" userId="30f68a9591dbc57c" providerId="LiveId" clId="{05F80F45-6380-4418-9404-4D6419EBE93E}" dt="2024-05-16T11:37:44.784" v="907"/>
          <ac:grpSpMkLst>
            <pc:docMk/>
            <pc:sldMk cId="1508563571" sldId="1031"/>
            <ac:grpSpMk id="6" creationId="{977F6DAD-AC0D-16D0-95B5-9AFD34A5B9C1}"/>
          </ac:grpSpMkLst>
        </pc:grpChg>
        <pc:grpChg chg="add mod">
          <ac:chgData name="rajuahmed1162021@gmail.com" userId="30f68a9591dbc57c" providerId="LiveId" clId="{05F80F45-6380-4418-9404-4D6419EBE93E}" dt="2024-05-19T09:53:31.104" v="10749" actId="164"/>
          <ac:grpSpMkLst>
            <pc:docMk/>
            <pc:sldMk cId="1508563571" sldId="1031"/>
            <ac:grpSpMk id="15" creationId="{AED7CEFF-FE50-4463-519D-50AB722F00D3}"/>
          </ac:grpSpMkLst>
        </pc:grpChg>
        <pc:grpChg chg="add mod">
          <ac:chgData name="rajuahmed1162021@gmail.com" userId="30f68a9591dbc57c" providerId="LiveId" clId="{05F80F45-6380-4418-9404-4D6419EBE93E}" dt="2024-05-19T09:53:35.679" v="10750" actId="164"/>
          <ac:grpSpMkLst>
            <pc:docMk/>
            <pc:sldMk cId="1508563571" sldId="1031"/>
            <ac:grpSpMk id="17" creationId="{8C372B2B-86A9-FC18-24D0-57C915E36A5D}"/>
          </ac:grpSpMkLst>
        </pc:grpChg>
        <pc:grpChg chg="add mod">
          <ac:chgData name="rajuahmed1162021@gmail.com" userId="30f68a9591dbc57c" providerId="LiveId" clId="{05F80F45-6380-4418-9404-4D6419EBE93E}" dt="2024-05-19T09:53:39.057" v="10751" actId="164"/>
          <ac:grpSpMkLst>
            <pc:docMk/>
            <pc:sldMk cId="1508563571" sldId="1031"/>
            <ac:grpSpMk id="18" creationId="{11521553-606A-BEB7-9D51-045A8B483AA7}"/>
          </ac:grpSpMkLst>
        </pc:grpChg>
        <pc:grpChg chg="add mod">
          <ac:chgData name="rajuahmed1162021@gmail.com" userId="30f68a9591dbc57c" providerId="LiveId" clId="{05F80F45-6380-4418-9404-4D6419EBE93E}" dt="2024-05-19T09:53:41.920" v="10752" actId="164"/>
          <ac:grpSpMkLst>
            <pc:docMk/>
            <pc:sldMk cId="1508563571" sldId="1031"/>
            <ac:grpSpMk id="19" creationId="{A482EA08-6CFD-248F-D01B-26A804D29434}"/>
          </ac:grpSpMkLst>
        </pc:grpChg>
        <pc:grpChg chg="add mod">
          <ac:chgData name="rajuahmed1162021@gmail.com" userId="30f68a9591dbc57c" providerId="LiveId" clId="{05F80F45-6380-4418-9404-4D6419EBE93E}" dt="2024-05-19T09:53:31.104" v="10749" actId="164"/>
          <ac:grpSpMkLst>
            <pc:docMk/>
            <pc:sldMk cId="1508563571" sldId="1031"/>
            <ac:grpSpMk id="20" creationId="{7203A017-7898-774F-0F79-77036BD844E0}"/>
          </ac:grpSpMkLst>
        </pc:grpChg>
        <pc:grpChg chg="add mod">
          <ac:chgData name="rajuahmed1162021@gmail.com" userId="30f68a9591dbc57c" providerId="LiveId" clId="{05F80F45-6380-4418-9404-4D6419EBE93E}" dt="2024-05-19T09:53:35.679" v="10750" actId="164"/>
          <ac:grpSpMkLst>
            <pc:docMk/>
            <pc:sldMk cId="1508563571" sldId="1031"/>
            <ac:grpSpMk id="21" creationId="{6CD9EC9E-D537-52BB-12B0-4480763ABFA1}"/>
          </ac:grpSpMkLst>
        </pc:grpChg>
        <pc:grpChg chg="add mod">
          <ac:chgData name="rajuahmed1162021@gmail.com" userId="30f68a9591dbc57c" providerId="LiveId" clId="{05F80F45-6380-4418-9404-4D6419EBE93E}" dt="2024-05-19T09:53:39.057" v="10751" actId="164"/>
          <ac:grpSpMkLst>
            <pc:docMk/>
            <pc:sldMk cId="1508563571" sldId="1031"/>
            <ac:grpSpMk id="22" creationId="{40104DAB-BC4E-2B6F-ABFA-2F2C4AA41BE9}"/>
          </ac:grpSpMkLst>
        </pc:grpChg>
        <pc:grpChg chg="add mod">
          <ac:chgData name="rajuahmed1162021@gmail.com" userId="30f68a9591dbc57c" providerId="LiveId" clId="{05F80F45-6380-4418-9404-4D6419EBE93E}" dt="2024-05-19T09:53:41.920" v="10752" actId="164"/>
          <ac:grpSpMkLst>
            <pc:docMk/>
            <pc:sldMk cId="1508563571" sldId="1031"/>
            <ac:grpSpMk id="23" creationId="{C6A2C155-E5FD-3B18-5402-49ED74EAA10E}"/>
          </ac:grpSpMkLst>
        </pc:grpChg>
        <pc:cxnChg chg="mod">
          <ac:chgData name="rajuahmed1162021@gmail.com" userId="30f68a9591dbc57c" providerId="LiveId" clId="{05F80F45-6380-4418-9404-4D6419EBE93E}" dt="2024-05-16T11:37:44.784" v="907"/>
          <ac:cxnSpMkLst>
            <pc:docMk/>
            <pc:sldMk cId="1508563571" sldId="1031"/>
            <ac:cxnSpMk id="8" creationId="{0777130D-C7EB-EB81-5836-4FE95D01B764}"/>
          </ac:cxnSpMkLst>
        </pc:cxnChg>
        <pc:cxnChg chg="mod">
          <ac:chgData name="rajuahmed1162021@gmail.com" userId="30f68a9591dbc57c" providerId="LiveId" clId="{05F80F45-6380-4418-9404-4D6419EBE93E}" dt="2024-05-16T11:37:44.784" v="907"/>
          <ac:cxnSpMkLst>
            <pc:docMk/>
            <pc:sldMk cId="1508563571" sldId="1031"/>
            <ac:cxnSpMk id="10" creationId="{DDBCF0F8-B4C6-F4D5-F0DC-E728895F10AB}"/>
          </ac:cxnSpMkLst>
        </pc:cxnChg>
        <pc:cxnChg chg="mod">
          <ac:chgData name="rajuahmed1162021@gmail.com" userId="30f68a9591dbc57c" providerId="LiveId" clId="{05F80F45-6380-4418-9404-4D6419EBE93E}" dt="2024-05-16T11:37:44.784" v="907"/>
          <ac:cxnSpMkLst>
            <pc:docMk/>
            <pc:sldMk cId="1508563571" sldId="1031"/>
            <ac:cxnSpMk id="12" creationId="{76F99494-5554-B4D2-EEAB-5C9C6D0CD05B}"/>
          </ac:cxnSpMkLst>
        </pc:cxnChg>
        <pc:cxnChg chg="mod">
          <ac:chgData name="rajuahmed1162021@gmail.com" userId="30f68a9591dbc57c" providerId="LiveId" clId="{05F80F45-6380-4418-9404-4D6419EBE93E}" dt="2024-05-16T11:37:44.784" v="907"/>
          <ac:cxnSpMkLst>
            <pc:docMk/>
            <pc:sldMk cId="1508563571" sldId="1031"/>
            <ac:cxnSpMk id="14" creationId="{5F9DC042-5623-D50B-86D7-CF1173FA1D6E}"/>
          </ac:cxnSpMkLst>
        </pc:cxnChg>
      </pc:sldChg>
      <pc:sldChg chg="addSp modSp del">
        <pc:chgData name="rajuahmed1162021@gmail.com" userId="30f68a9591dbc57c" providerId="LiveId" clId="{05F80F45-6380-4418-9404-4D6419EBE93E}" dt="2024-05-19T10:48:18.352" v="11533" actId="47"/>
        <pc:sldMkLst>
          <pc:docMk/>
          <pc:sldMk cId="798448238" sldId="1032"/>
        </pc:sldMkLst>
        <pc:spChg chg="mod">
          <ac:chgData name="rajuahmed1162021@gmail.com" userId="30f68a9591dbc57c" providerId="LiveId" clId="{05F80F45-6380-4418-9404-4D6419EBE93E}" dt="2024-05-19T09:44:33.779" v="10656" actId="164"/>
          <ac:spMkLst>
            <pc:docMk/>
            <pc:sldMk cId="798448238" sldId="1032"/>
            <ac:spMk id="4" creationId="{60D3BAD0-CE4B-8484-DCC3-3D95DDF793C1}"/>
          </ac:spMkLst>
        </pc:spChg>
        <pc:spChg chg="mod">
          <ac:chgData name="rajuahmed1162021@gmail.com" userId="30f68a9591dbc57c" providerId="LiveId" clId="{05F80F45-6380-4418-9404-4D6419EBE93E}" dt="2024-05-19T09:44:33.779" v="10656" actId="164"/>
          <ac:spMkLst>
            <pc:docMk/>
            <pc:sldMk cId="798448238" sldId="1032"/>
            <ac:spMk id="5" creationId="{A1EFDE30-0CAA-D767-28D6-689F41E5A971}"/>
          </ac:spMkLst>
        </pc:spChg>
        <pc:spChg chg="mod">
          <ac:chgData name="rajuahmed1162021@gmail.com" userId="30f68a9591dbc57c" providerId="LiveId" clId="{05F80F45-6380-4418-9404-4D6419EBE93E}" dt="2024-05-19T09:44:33.779" v="10656" actId="164"/>
          <ac:spMkLst>
            <pc:docMk/>
            <pc:sldMk cId="798448238" sldId="1032"/>
            <ac:spMk id="6" creationId="{5C1EE71E-6FFF-1601-DCEA-3C640BE57172}"/>
          </ac:spMkLst>
        </pc:spChg>
        <pc:spChg chg="mod">
          <ac:chgData name="rajuahmed1162021@gmail.com" userId="30f68a9591dbc57c" providerId="LiveId" clId="{05F80F45-6380-4418-9404-4D6419EBE93E}" dt="2024-05-19T09:44:33.779" v="10656" actId="164"/>
          <ac:spMkLst>
            <pc:docMk/>
            <pc:sldMk cId="798448238" sldId="1032"/>
            <ac:spMk id="7" creationId="{A6770258-181B-1ABB-43CD-8E3301B6FE6B}"/>
          </ac:spMkLst>
        </pc:spChg>
        <pc:spChg chg="mod">
          <ac:chgData name="rajuahmed1162021@gmail.com" userId="30f68a9591dbc57c" providerId="LiveId" clId="{05F80F45-6380-4418-9404-4D6419EBE93E}" dt="2024-05-19T09:44:33.779" v="10656" actId="164"/>
          <ac:spMkLst>
            <pc:docMk/>
            <pc:sldMk cId="798448238" sldId="1032"/>
            <ac:spMk id="8" creationId="{6C2B0F58-69FF-9A10-3D7D-3047107006B8}"/>
          </ac:spMkLst>
        </pc:spChg>
        <pc:spChg chg="mod">
          <ac:chgData name="rajuahmed1162021@gmail.com" userId="30f68a9591dbc57c" providerId="LiveId" clId="{05F80F45-6380-4418-9404-4D6419EBE93E}" dt="2024-05-19T09:44:33.779" v="10656" actId="164"/>
          <ac:spMkLst>
            <pc:docMk/>
            <pc:sldMk cId="798448238" sldId="1032"/>
            <ac:spMk id="9" creationId="{D03F10DB-3CFC-C584-7C60-C5C184B4B2EA}"/>
          </ac:spMkLst>
        </pc:spChg>
        <pc:spChg chg="mod">
          <ac:chgData name="rajuahmed1162021@gmail.com" userId="30f68a9591dbc57c" providerId="LiveId" clId="{05F80F45-6380-4418-9404-4D6419EBE93E}" dt="2024-05-19T09:44:33.779" v="10656" actId="164"/>
          <ac:spMkLst>
            <pc:docMk/>
            <pc:sldMk cId="798448238" sldId="1032"/>
            <ac:spMk id="10" creationId="{068FBC29-451C-8ABC-D99D-FCEDABD86233}"/>
          </ac:spMkLst>
        </pc:spChg>
        <pc:spChg chg="mod">
          <ac:chgData name="rajuahmed1162021@gmail.com" userId="30f68a9591dbc57c" providerId="LiveId" clId="{05F80F45-6380-4418-9404-4D6419EBE93E}" dt="2024-05-19T09:44:33.779" v="10656" actId="164"/>
          <ac:spMkLst>
            <pc:docMk/>
            <pc:sldMk cId="798448238" sldId="1032"/>
            <ac:spMk id="11" creationId="{24E224AE-D8D7-A093-EEE8-193F73506164}"/>
          </ac:spMkLst>
        </pc:spChg>
        <pc:spChg chg="mod">
          <ac:chgData name="rajuahmed1162021@gmail.com" userId="30f68a9591dbc57c" providerId="LiveId" clId="{05F80F45-6380-4418-9404-4D6419EBE93E}" dt="2024-05-19T09:44:33.779" v="10656" actId="164"/>
          <ac:spMkLst>
            <pc:docMk/>
            <pc:sldMk cId="798448238" sldId="1032"/>
            <ac:spMk id="12" creationId="{851322B4-EEEB-6170-68AF-FC96745CEDEB}"/>
          </ac:spMkLst>
        </pc:spChg>
        <pc:spChg chg="mod">
          <ac:chgData name="rajuahmed1162021@gmail.com" userId="30f68a9591dbc57c" providerId="LiveId" clId="{05F80F45-6380-4418-9404-4D6419EBE93E}" dt="2024-05-19T09:44:33.779" v="10656" actId="164"/>
          <ac:spMkLst>
            <pc:docMk/>
            <pc:sldMk cId="798448238" sldId="1032"/>
            <ac:spMk id="13" creationId="{7C7B6A22-1D17-0E7C-ACF7-C1C7BDFDA7F7}"/>
          </ac:spMkLst>
        </pc:spChg>
        <pc:spChg chg="mod">
          <ac:chgData name="rajuahmed1162021@gmail.com" userId="30f68a9591dbc57c" providerId="LiveId" clId="{05F80F45-6380-4418-9404-4D6419EBE93E}" dt="2024-05-19T09:44:33.779" v="10656" actId="164"/>
          <ac:spMkLst>
            <pc:docMk/>
            <pc:sldMk cId="798448238" sldId="1032"/>
            <ac:spMk id="14" creationId="{C9344DDE-EDFC-C6EB-C41F-2A6D5F61264A}"/>
          </ac:spMkLst>
        </pc:spChg>
        <pc:spChg chg="mod">
          <ac:chgData name="rajuahmed1162021@gmail.com" userId="30f68a9591dbc57c" providerId="LiveId" clId="{05F80F45-6380-4418-9404-4D6419EBE93E}" dt="2024-05-19T09:44:33.779" v="10656" actId="164"/>
          <ac:spMkLst>
            <pc:docMk/>
            <pc:sldMk cId="798448238" sldId="1032"/>
            <ac:spMk id="15" creationId="{E95D6D5F-AA22-F927-273C-F0459B9BBAA2}"/>
          </ac:spMkLst>
        </pc:spChg>
        <pc:spChg chg="mod">
          <ac:chgData name="rajuahmed1162021@gmail.com" userId="30f68a9591dbc57c" providerId="LiveId" clId="{05F80F45-6380-4418-9404-4D6419EBE93E}" dt="2024-05-19T09:44:33.779" v="10656" actId="164"/>
          <ac:spMkLst>
            <pc:docMk/>
            <pc:sldMk cId="798448238" sldId="1032"/>
            <ac:spMk id="16" creationId="{17B61C22-1D69-355F-F8DB-741CB63107A5}"/>
          </ac:spMkLst>
        </pc:spChg>
        <pc:spChg chg="mod">
          <ac:chgData name="rajuahmed1162021@gmail.com" userId="30f68a9591dbc57c" providerId="LiveId" clId="{05F80F45-6380-4418-9404-4D6419EBE93E}" dt="2024-05-19T09:44:33.779" v="10656" actId="164"/>
          <ac:spMkLst>
            <pc:docMk/>
            <pc:sldMk cId="798448238" sldId="1032"/>
            <ac:spMk id="17" creationId="{5EE59B81-6003-6D2F-9C1C-3F73E2E52840}"/>
          </ac:spMkLst>
        </pc:spChg>
        <pc:spChg chg="mod">
          <ac:chgData name="rajuahmed1162021@gmail.com" userId="30f68a9591dbc57c" providerId="LiveId" clId="{05F80F45-6380-4418-9404-4D6419EBE93E}" dt="2024-05-19T09:44:33.779" v="10656" actId="164"/>
          <ac:spMkLst>
            <pc:docMk/>
            <pc:sldMk cId="798448238" sldId="1032"/>
            <ac:spMk id="18" creationId="{B6D2BB45-CB06-9EBE-2A95-3110DFF30BE9}"/>
          </ac:spMkLst>
        </pc:spChg>
        <pc:spChg chg="mod">
          <ac:chgData name="rajuahmed1162021@gmail.com" userId="30f68a9591dbc57c" providerId="LiveId" clId="{05F80F45-6380-4418-9404-4D6419EBE93E}" dt="2024-05-19T09:44:33.779" v="10656" actId="164"/>
          <ac:spMkLst>
            <pc:docMk/>
            <pc:sldMk cId="798448238" sldId="1032"/>
            <ac:spMk id="19" creationId="{CE798FB4-8233-87A2-5A17-4880C562C540}"/>
          </ac:spMkLst>
        </pc:spChg>
        <pc:spChg chg="mod">
          <ac:chgData name="rajuahmed1162021@gmail.com" userId="30f68a9591dbc57c" providerId="LiveId" clId="{05F80F45-6380-4418-9404-4D6419EBE93E}" dt="2024-05-19T09:44:33.779" v="10656" actId="164"/>
          <ac:spMkLst>
            <pc:docMk/>
            <pc:sldMk cId="798448238" sldId="1032"/>
            <ac:spMk id="20" creationId="{D6582372-2F56-8F9A-B124-DCCDA9DED71C}"/>
          </ac:spMkLst>
        </pc:spChg>
        <pc:spChg chg="mod">
          <ac:chgData name="rajuahmed1162021@gmail.com" userId="30f68a9591dbc57c" providerId="LiveId" clId="{05F80F45-6380-4418-9404-4D6419EBE93E}" dt="2024-05-19T09:44:33.779" v="10656" actId="164"/>
          <ac:spMkLst>
            <pc:docMk/>
            <pc:sldMk cId="798448238" sldId="1032"/>
            <ac:spMk id="21" creationId="{E9CB2890-8638-4807-CD02-7BC1DA7793C1}"/>
          </ac:spMkLst>
        </pc:spChg>
        <pc:spChg chg="mod">
          <ac:chgData name="rajuahmed1162021@gmail.com" userId="30f68a9591dbc57c" providerId="LiveId" clId="{05F80F45-6380-4418-9404-4D6419EBE93E}" dt="2024-05-19T09:44:33.779" v="10656" actId="164"/>
          <ac:spMkLst>
            <pc:docMk/>
            <pc:sldMk cId="798448238" sldId="1032"/>
            <ac:spMk id="22" creationId="{75051FBE-1633-8070-3B26-B57142B3F642}"/>
          </ac:spMkLst>
        </pc:spChg>
        <pc:spChg chg="mod">
          <ac:chgData name="rajuahmed1162021@gmail.com" userId="30f68a9591dbc57c" providerId="LiveId" clId="{05F80F45-6380-4418-9404-4D6419EBE93E}" dt="2024-05-19T09:44:33.779" v="10656" actId="164"/>
          <ac:spMkLst>
            <pc:docMk/>
            <pc:sldMk cId="798448238" sldId="1032"/>
            <ac:spMk id="23" creationId="{2686726B-E436-4183-4038-DD8B4A1D2108}"/>
          </ac:spMkLst>
        </pc:spChg>
        <pc:spChg chg="mod">
          <ac:chgData name="rajuahmed1162021@gmail.com" userId="30f68a9591dbc57c" providerId="LiveId" clId="{05F80F45-6380-4418-9404-4D6419EBE93E}" dt="2024-05-19T09:44:33.779" v="10656" actId="164"/>
          <ac:spMkLst>
            <pc:docMk/>
            <pc:sldMk cId="798448238" sldId="1032"/>
            <ac:spMk id="24" creationId="{CD5BBB45-1DF0-E47F-7A16-C8BCF516D36B}"/>
          </ac:spMkLst>
        </pc:spChg>
        <pc:spChg chg="mod">
          <ac:chgData name="rajuahmed1162021@gmail.com" userId="30f68a9591dbc57c" providerId="LiveId" clId="{05F80F45-6380-4418-9404-4D6419EBE93E}" dt="2024-05-19T09:44:33.779" v="10656" actId="164"/>
          <ac:spMkLst>
            <pc:docMk/>
            <pc:sldMk cId="798448238" sldId="1032"/>
            <ac:spMk id="25" creationId="{DE527A92-2B7D-F81D-59ED-B05625B511B0}"/>
          </ac:spMkLst>
        </pc:spChg>
        <pc:spChg chg="mod">
          <ac:chgData name="rajuahmed1162021@gmail.com" userId="30f68a9591dbc57c" providerId="LiveId" clId="{05F80F45-6380-4418-9404-4D6419EBE93E}" dt="2024-05-19T09:44:33.779" v="10656" actId="164"/>
          <ac:spMkLst>
            <pc:docMk/>
            <pc:sldMk cId="798448238" sldId="1032"/>
            <ac:spMk id="26" creationId="{457A0238-1202-42AA-1339-B6E64A5D505A}"/>
          </ac:spMkLst>
        </pc:spChg>
        <pc:spChg chg="mod">
          <ac:chgData name="rajuahmed1162021@gmail.com" userId="30f68a9591dbc57c" providerId="LiveId" clId="{05F80F45-6380-4418-9404-4D6419EBE93E}" dt="2024-05-19T09:44:33.779" v="10656" actId="164"/>
          <ac:spMkLst>
            <pc:docMk/>
            <pc:sldMk cId="798448238" sldId="1032"/>
            <ac:spMk id="27" creationId="{F7D31C51-DF0B-E486-F3E3-F621FA6882E3}"/>
          </ac:spMkLst>
        </pc:spChg>
        <pc:spChg chg="mod">
          <ac:chgData name="rajuahmed1162021@gmail.com" userId="30f68a9591dbc57c" providerId="LiveId" clId="{05F80F45-6380-4418-9404-4D6419EBE93E}" dt="2024-05-19T09:44:33.779" v="10656" actId="164"/>
          <ac:spMkLst>
            <pc:docMk/>
            <pc:sldMk cId="798448238" sldId="1032"/>
            <ac:spMk id="28" creationId="{E00AC202-C778-FB1F-F6AF-947E6D95D740}"/>
          </ac:spMkLst>
        </pc:spChg>
        <pc:spChg chg="mod">
          <ac:chgData name="rajuahmed1162021@gmail.com" userId="30f68a9591dbc57c" providerId="LiveId" clId="{05F80F45-6380-4418-9404-4D6419EBE93E}" dt="2024-05-19T09:44:33.779" v="10656" actId="164"/>
          <ac:spMkLst>
            <pc:docMk/>
            <pc:sldMk cId="798448238" sldId="1032"/>
            <ac:spMk id="29" creationId="{9779B9C6-3BA1-D7D2-ABA4-18DE625F7D4B}"/>
          </ac:spMkLst>
        </pc:spChg>
        <pc:spChg chg="mod">
          <ac:chgData name="rajuahmed1162021@gmail.com" userId="30f68a9591dbc57c" providerId="LiveId" clId="{05F80F45-6380-4418-9404-4D6419EBE93E}" dt="2024-05-19T09:44:33.779" v="10656" actId="164"/>
          <ac:spMkLst>
            <pc:docMk/>
            <pc:sldMk cId="798448238" sldId="1032"/>
            <ac:spMk id="30" creationId="{8DB2D802-C02E-E77E-C7E8-F5EDDF847C6E}"/>
          </ac:spMkLst>
        </pc:spChg>
        <pc:spChg chg="mod">
          <ac:chgData name="rajuahmed1162021@gmail.com" userId="30f68a9591dbc57c" providerId="LiveId" clId="{05F80F45-6380-4418-9404-4D6419EBE93E}" dt="2024-05-19T09:44:33.779" v="10656" actId="164"/>
          <ac:spMkLst>
            <pc:docMk/>
            <pc:sldMk cId="798448238" sldId="1032"/>
            <ac:spMk id="31" creationId="{7D4A893E-F1F8-D386-60C7-1AB9C07A4BBF}"/>
          </ac:spMkLst>
        </pc:spChg>
        <pc:spChg chg="mod">
          <ac:chgData name="rajuahmed1162021@gmail.com" userId="30f68a9591dbc57c" providerId="LiveId" clId="{05F80F45-6380-4418-9404-4D6419EBE93E}" dt="2024-05-19T09:44:33.779" v="10656" actId="164"/>
          <ac:spMkLst>
            <pc:docMk/>
            <pc:sldMk cId="798448238" sldId="1032"/>
            <ac:spMk id="32" creationId="{13D57B5C-0301-5DB0-B476-2BF6125E77A1}"/>
          </ac:spMkLst>
        </pc:spChg>
        <pc:spChg chg="mod">
          <ac:chgData name="rajuahmed1162021@gmail.com" userId="30f68a9591dbc57c" providerId="LiveId" clId="{05F80F45-6380-4418-9404-4D6419EBE93E}" dt="2024-05-19T09:44:33.779" v="10656" actId="164"/>
          <ac:spMkLst>
            <pc:docMk/>
            <pc:sldMk cId="798448238" sldId="1032"/>
            <ac:spMk id="33" creationId="{3B6ED6C2-80D1-81F7-3570-3EA0CF15AEA2}"/>
          </ac:spMkLst>
        </pc:spChg>
        <pc:spChg chg="mod">
          <ac:chgData name="rajuahmed1162021@gmail.com" userId="30f68a9591dbc57c" providerId="LiveId" clId="{05F80F45-6380-4418-9404-4D6419EBE93E}" dt="2024-05-19T09:44:33.779" v="10656" actId="164"/>
          <ac:spMkLst>
            <pc:docMk/>
            <pc:sldMk cId="798448238" sldId="1032"/>
            <ac:spMk id="34" creationId="{E34F3AB6-8B3F-8801-DF90-32714AF496D0}"/>
          </ac:spMkLst>
        </pc:spChg>
        <pc:spChg chg="mod">
          <ac:chgData name="rajuahmed1162021@gmail.com" userId="30f68a9591dbc57c" providerId="LiveId" clId="{05F80F45-6380-4418-9404-4D6419EBE93E}" dt="2024-05-19T09:44:33.779" v="10656" actId="164"/>
          <ac:spMkLst>
            <pc:docMk/>
            <pc:sldMk cId="798448238" sldId="1032"/>
            <ac:spMk id="35" creationId="{F1BA520B-3B07-E4F3-23DF-862E3C5E284D}"/>
          </ac:spMkLst>
        </pc:spChg>
        <pc:grpChg chg="mod">
          <ac:chgData name="rajuahmed1162021@gmail.com" userId="30f68a9591dbc57c" providerId="LiveId" clId="{05F80F45-6380-4418-9404-4D6419EBE93E}" dt="2024-05-19T09:44:33.779" v="10656" actId="164"/>
          <ac:grpSpMkLst>
            <pc:docMk/>
            <pc:sldMk cId="798448238" sldId="1032"/>
            <ac:grpSpMk id="2" creationId="{EB550802-563C-473B-70F3-986DB06551A1}"/>
          </ac:grpSpMkLst>
        </pc:grpChg>
        <pc:grpChg chg="add mod">
          <ac:chgData name="rajuahmed1162021@gmail.com" userId="30f68a9591dbc57c" providerId="LiveId" clId="{05F80F45-6380-4418-9404-4D6419EBE93E}" dt="2024-05-16T11:38:07.719" v="915"/>
          <ac:grpSpMkLst>
            <pc:docMk/>
            <pc:sldMk cId="798448238" sldId="1032"/>
            <ac:grpSpMk id="3" creationId="{DBCBE406-EEF3-40C8-B3E9-AFD28A380390}"/>
          </ac:grpSpMkLst>
        </pc:grpChg>
        <pc:grpChg chg="add mod">
          <ac:chgData name="rajuahmed1162021@gmail.com" userId="30f68a9591dbc57c" providerId="LiveId" clId="{05F80F45-6380-4418-9404-4D6419EBE93E}" dt="2024-05-19T09:44:33.779" v="10656" actId="164"/>
          <ac:grpSpMkLst>
            <pc:docMk/>
            <pc:sldMk cId="798448238" sldId="1032"/>
            <ac:grpSpMk id="40" creationId="{A3757BEF-2B4D-1F6C-3F1E-B49974A443B9}"/>
          </ac:grpSpMkLst>
        </pc:grpChg>
        <pc:cxnChg chg="mod">
          <ac:chgData name="rajuahmed1162021@gmail.com" userId="30f68a9591dbc57c" providerId="LiveId" clId="{05F80F45-6380-4418-9404-4D6419EBE93E}" dt="2024-05-16T11:38:07.719" v="915"/>
          <ac:cxnSpMkLst>
            <pc:docMk/>
            <pc:sldMk cId="798448238" sldId="1032"/>
            <ac:cxnSpMk id="36" creationId="{C9D4ACF7-7022-1541-5474-4DA316D2D3A9}"/>
          </ac:cxnSpMkLst>
        </pc:cxnChg>
        <pc:cxnChg chg="mod">
          <ac:chgData name="rajuahmed1162021@gmail.com" userId="30f68a9591dbc57c" providerId="LiveId" clId="{05F80F45-6380-4418-9404-4D6419EBE93E}" dt="2024-05-16T11:38:07.719" v="915"/>
          <ac:cxnSpMkLst>
            <pc:docMk/>
            <pc:sldMk cId="798448238" sldId="1032"/>
            <ac:cxnSpMk id="37" creationId="{C395B53F-D612-CD10-FCAD-60862EF9F6A0}"/>
          </ac:cxnSpMkLst>
        </pc:cxnChg>
        <pc:cxnChg chg="mod">
          <ac:chgData name="rajuahmed1162021@gmail.com" userId="30f68a9591dbc57c" providerId="LiveId" clId="{05F80F45-6380-4418-9404-4D6419EBE93E}" dt="2024-05-16T11:38:07.719" v="915"/>
          <ac:cxnSpMkLst>
            <pc:docMk/>
            <pc:sldMk cId="798448238" sldId="1032"/>
            <ac:cxnSpMk id="38" creationId="{8F283D46-4AA5-0FD9-476F-402BA2F4741C}"/>
          </ac:cxnSpMkLst>
        </pc:cxnChg>
        <pc:cxnChg chg="mod">
          <ac:chgData name="rajuahmed1162021@gmail.com" userId="30f68a9591dbc57c" providerId="LiveId" clId="{05F80F45-6380-4418-9404-4D6419EBE93E}" dt="2024-05-16T11:38:07.719" v="915"/>
          <ac:cxnSpMkLst>
            <pc:docMk/>
            <pc:sldMk cId="798448238" sldId="1032"/>
            <ac:cxnSpMk id="39" creationId="{2A8E4D02-DDC8-6656-DF29-C3CCA9C8382D}"/>
          </ac:cxnSpMkLst>
        </pc:cxnChg>
      </pc:sldChg>
      <pc:sldChg chg="addSp delSp modSp mod modClrScheme chgLayout">
        <pc:chgData name="rajuahmed1162021@gmail.com" userId="30f68a9591dbc57c" providerId="LiveId" clId="{05F80F45-6380-4418-9404-4D6419EBE93E}" dt="2024-05-20T09:04:03.757" v="13620" actId="14100"/>
        <pc:sldMkLst>
          <pc:docMk/>
          <pc:sldMk cId="2162621470" sldId="1033"/>
        </pc:sldMkLst>
        <pc:spChg chg="del">
          <ac:chgData name="rajuahmed1162021@gmail.com" userId="30f68a9591dbc57c" providerId="LiveId" clId="{05F80F45-6380-4418-9404-4D6419EBE93E}" dt="2024-05-20T06:54:29.097" v="13412" actId="478"/>
          <ac:spMkLst>
            <pc:docMk/>
            <pc:sldMk cId="2162621470" sldId="1033"/>
            <ac:spMk id="2" creationId="{94160DD2-B38D-798D-9198-E3ECC01B7A2B}"/>
          </ac:spMkLst>
        </pc:spChg>
        <pc:spChg chg="add mod">
          <ac:chgData name="rajuahmed1162021@gmail.com" userId="30f68a9591dbc57c" providerId="LiveId" clId="{05F80F45-6380-4418-9404-4D6419EBE93E}" dt="2024-05-20T09:03:32.128" v="13616" actId="12789"/>
          <ac:spMkLst>
            <pc:docMk/>
            <pc:sldMk cId="2162621470" sldId="1033"/>
            <ac:spMk id="2" creationId="{FB2E5046-9FB9-DA78-78D4-CA657CE169F2}"/>
          </ac:spMkLst>
        </pc:spChg>
        <pc:spChg chg="mod">
          <ac:chgData name="rajuahmed1162021@gmail.com" userId="30f68a9591dbc57c" providerId="LiveId" clId="{05F80F45-6380-4418-9404-4D6419EBE93E}" dt="2024-05-20T06:54:49.049" v="13415" actId="207"/>
          <ac:spMkLst>
            <pc:docMk/>
            <pc:sldMk cId="2162621470" sldId="1033"/>
            <ac:spMk id="3" creationId="{8E4D39B9-D441-CBC2-25CE-4D66F7E471DC}"/>
          </ac:spMkLst>
        </pc:spChg>
        <pc:spChg chg="del mod">
          <ac:chgData name="rajuahmed1162021@gmail.com" userId="30f68a9591dbc57c" providerId="LiveId" clId="{05F80F45-6380-4418-9404-4D6419EBE93E}" dt="2024-05-19T10:50:19.321" v="11582" actId="478"/>
          <ac:spMkLst>
            <pc:docMk/>
            <pc:sldMk cId="2162621470" sldId="1033"/>
            <ac:spMk id="4" creationId="{4C047A7E-3D05-6356-A7EA-64C043127537}"/>
          </ac:spMkLst>
        </pc:spChg>
        <pc:spChg chg="add mod ord">
          <ac:chgData name="rajuahmed1162021@gmail.com" userId="30f68a9591dbc57c" providerId="LiveId" clId="{05F80F45-6380-4418-9404-4D6419EBE93E}" dt="2024-05-20T09:03:21.005" v="13614" actId="14100"/>
          <ac:spMkLst>
            <pc:docMk/>
            <pc:sldMk cId="2162621470" sldId="1033"/>
            <ac:spMk id="4" creationId="{EE2849B5-3E38-05B3-CF80-BB9153998D67}"/>
          </ac:spMkLst>
        </pc:spChg>
        <pc:spChg chg="mod">
          <ac:chgData name="rajuahmed1162021@gmail.com" userId="30f68a9591dbc57c" providerId="LiveId" clId="{05F80F45-6380-4418-9404-4D6419EBE93E}" dt="2024-05-20T06:55:17.195" v="13416" actId="207"/>
          <ac:spMkLst>
            <pc:docMk/>
            <pc:sldMk cId="2162621470" sldId="1033"/>
            <ac:spMk id="5" creationId="{674EC41C-CDF2-FB67-60F6-2B7D179607F1}"/>
          </ac:spMkLst>
        </pc:spChg>
        <pc:spChg chg="mod">
          <ac:chgData name="rajuahmed1162021@gmail.com" userId="30f68a9591dbc57c" providerId="LiveId" clId="{05F80F45-6380-4418-9404-4D6419EBE93E}" dt="2024-05-20T06:54:33.777" v="13413" actId="207"/>
          <ac:spMkLst>
            <pc:docMk/>
            <pc:sldMk cId="2162621470" sldId="1033"/>
            <ac:spMk id="7" creationId="{6CC5D81A-9B90-BE4A-9FD6-EC38A4F724A4}"/>
          </ac:spMkLst>
        </pc:spChg>
        <pc:spChg chg="mod">
          <ac:chgData name="rajuahmed1162021@gmail.com" userId="30f68a9591dbc57c" providerId="LiveId" clId="{05F80F45-6380-4418-9404-4D6419EBE93E}" dt="2024-05-20T06:55:26.035" v="13417" actId="207"/>
          <ac:spMkLst>
            <pc:docMk/>
            <pc:sldMk cId="2162621470" sldId="1033"/>
            <ac:spMk id="8" creationId="{66CB1BCC-1E7F-E5BB-BC67-29AA43F6FE54}"/>
          </ac:spMkLst>
        </pc:spChg>
        <pc:spChg chg="add mod">
          <ac:chgData name="rajuahmed1162021@gmail.com" userId="30f68a9591dbc57c" providerId="LiveId" clId="{05F80F45-6380-4418-9404-4D6419EBE93E}" dt="2024-05-20T09:03:32.128" v="13616" actId="12789"/>
          <ac:spMkLst>
            <pc:docMk/>
            <pc:sldMk cId="2162621470" sldId="1033"/>
            <ac:spMk id="10" creationId="{7D0CB88C-E9DB-324F-E871-456D01A67A8A}"/>
          </ac:spMkLst>
        </pc:spChg>
        <pc:spChg chg="add mod">
          <ac:chgData name="rajuahmed1162021@gmail.com" userId="30f68a9591dbc57c" providerId="LiveId" clId="{05F80F45-6380-4418-9404-4D6419EBE93E}" dt="2024-05-20T09:04:03.757" v="13620" actId="14100"/>
          <ac:spMkLst>
            <pc:docMk/>
            <pc:sldMk cId="2162621470" sldId="1033"/>
            <ac:spMk id="15" creationId="{4CF9D8F8-0630-E9AC-6967-E08991051D32}"/>
          </ac:spMkLst>
        </pc:spChg>
        <pc:spChg chg="mod">
          <ac:chgData name="rajuahmed1162021@gmail.com" userId="30f68a9591dbc57c" providerId="LiveId" clId="{05F80F45-6380-4418-9404-4D6419EBE93E}" dt="2024-05-20T06:55:33.570" v="13418" actId="207"/>
          <ac:spMkLst>
            <pc:docMk/>
            <pc:sldMk cId="2162621470" sldId="1033"/>
            <ac:spMk id="16" creationId="{D754AB52-0B8E-FAD3-B987-5AB43DFA9C70}"/>
          </ac:spMkLst>
        </pc:spChg>
        <pc:spChg chg="add del mod">
          <ac:chgData name="rajuahmed1162021@gmail.com" userId="30f68a9591dbc57c" providerId="LiveId" clId="{05F80F45-6380-4418-9404-4D6419EBE93E}" dt="2024-05-20T06:53:34.186" v="13405"/>
          <ac:spMkLst>
            <pc:docMk/>
            <pc:sldMk cId="2162621470" sldId="1033"/>
            <ac:spMk id="18" creationId="{0335A24B-3212-27CF-283E-B98393A7EA09}"/>
          </ac:spMkLst>
        </pc:spChg>
        <pc:spChg chg="add mod ord">
          <ac:chgData name="rajuahmed1162021@gmail.com" userId="30f68a9591dbc57c" providerId="LiveId" clId="{05F80F45-6380-4418-9404-4D6419EBE93E}" dt="2024-05-20T06:54:37.577" v="13414" actId="207"/>
          <ac:spMkLst>
            <pc:docMk/>
            <pc:sldMk cId="2162621470" sldId="1033"/>
            <ac:spMk id="21" creationId="{60364D0F-1AD9-4445-FD71-AA8C404CD9BB}"/>
          </ac:spMkLst>
        </pc:spChg>
        <pc:grpChg chg="add del mod">
          <ac:chgData name="rajuahmed1162021@gmail.com" userId="30f68a9591dbc57c" providerId="LiveId" clId="{05F80F45-6380-4418-9404-4D6419EBE93E}" dt="2024-05-20T06:53:23.928" v="13404" actId="478"/>
          <ac:grpSpMkLst>
            <pc:docMk/>
            <pc:sldMk cId="2162621470" sldId="1033"/>
            <ac:grpSpMk id="10" creationId="{D09F09BD-69EA-903D-8CE6-9B20EE81940C}"/>
          </ac:grpSpMkLst>
        </pc:grpChg>
        <pc:picChg chg="add mod ord modCrop">
          <ac:chgData name="rajuahmed1162021@gmail.com" userId="30f68a9591dbc57c" providerId="LiveId" clId="{05F80F45-6380-4418-9404-4D6419EBE93E}" dt="2024-05-20T08:54:55.617" v="13571" actId="167"/>
          <ac:picMkLst>
            <pc:docMk/>
            <pc:sldMk cId="2162621470" sldId="1033"/>
            <ac:picMk id="20" creationId="{BF0AD11A-B43E-1AC6-B633-8E66CEBD0694}"/>
          </ac:picMkLst>
        </pc:picChg>
        <pc:picChg chg="del mod ord">
          <ac:chgData name="rajuahmed1162021@gmail.com" userId="30f68a9591dbc57c" providerId="LiveId" clId="{05F80F45-6380-4418-9404-4D6419EBE93E}" dt="2024-05-20T06:53:20.506" v="13403" actId="478"/>
          <ac:picMkLst>
            <pc:docMk/>
            <pc:sldMk cId="2162621470" sldId="1033"/>
            <ac:picMk id="159" creationId="{3445F840-0708-67C3-A93D-3092E135FA6A}"/>
          </ac:picMkLst>
        </pc:picChg>
        <pc:cxnChg chg="mod">
          <ac:chgData name="rajuahmed1162021@gmail.com" userId="30f68a9591dbc57c" providerId="LiveId" clId="{05F80F45-6380-4418-9404-4D6419EBE93E}" dt="2024-05-16T11:38:20.601" v="920"/>
          <ac:cxnSpMkLst>
            <pc:docMk/>
            <pc:sldMk cId="2162621470" sldId="1033"/>
            <ac:cxnSpMk id="11" creationId="{63D0EAB2-39FA-A00A-AF4A-E78FBEBEB9F4}"/>
          </ac:cxnSpMkLst>
        </pc:cxnChg>
        <pc:cxnChg chg="mod">
          <ac:chgData name="rajuahmed1162021@gmail.com" userId="30f68a9591dbc57c" providerId="LiveId" clId="{05F80F45-6380-4418-9404-4D6419EBE93E}" dt="2024-05-16T11:38:20.601" v="920"/>
          <ac:cxnSpMkLst>
            <pc:docMk/>
            <pc:sldMk cId="2162621470" sldId="1033"/>
            <ac:cxnSpMk id="12" creationId="{F0931920-6575-B616-DB3E-FBD148218DAB}"/>
          </ac:cxnSpMkLst>
        </pc:cxnChg>
        <pc:cxnChg chg="mod">
          <ac:chgData name="rajuahmed1162021@gmail.com" userId="30f68a9591dbc57c" providerId="LiveId" clId="{05F80F45-6380-4418-9404-4D6419EBE93E}" dt="2024-05-16T11:38:20.601" v="920"/>
          <ac:cxnSpMkLst>
            <pc:docMk/>
            <pc:sldMk cId="2162621470" sldId="1033"/>
            <ac:cxnSpMk id="13" creationId="{C01546E9-3B08-154C-78C5-5E1708799618}"/>
          </ac:cxnSpMkLst>
        </pc:cxnChg>
        <pc:cxnChg chg="mod">
          <ac:chgData name="rajuahmed1162021@gmail.com" userId="30f68a9591dbc57c" providerId="LiveId" clId="{05F80F45-6380-4418-9404-4D6419EBE93E}" dt="2024-05-16T11:38:20.601" v="920"/>
          <ac:cxnSpMkLst>
            <pc:docMk/>
            <pc:sldMk cId="2162621470" sldId="1033"/>
            <ac:cxnSpMk id="14" creationId="{3240FE74-57CC-9781-ED71-FD42CB7A7A53}"/>
          </ac:cxnSpMkLst>
        </pc:cxnChg>
        <pc:cxnChg chg="add del mod">
          <ac:chgData name="rajuahmed1162021@gmail.com" userId="30f68a9591dbc57c" providerId="LiveId" clId="{05F80F45-6380-4418-9404-4D6419EBE93E}" dt="2024-05-20T06:56:20.617" v="13427" actId="478"/>
          <ac:cxnSpMkLst>
            <pc:docMk/>
            <pc:sldMk cId="2162621470" sldId="1033"/>
            <ac:cxnSpMk id="23" creationId="{BE90DBEA-8D4F-3252-D1D6-C6DFA090ADEF}"/>
          </ac:cxnSpMkLst>
        </pc:cxnChg>
      </pc:sldChg>
      <pc:sldChg chg="addSp modSp del">
        <pc:chgData name="rajuahmed1162021@gmail.com" userId="30f68a9591dbc57c" providerId="LiveId" clId="{05F80F45-6380-4418-9404-4D6419EBE93E}" dt="2024-05-19T10:48:12.225" v="11530" actId="47"/>
        <pc:sldMkLst>
          <pc:docMk/>
          <pc:sldMk cId="1944286030" sldId="1034"/>
        </pc:sldMkLst>
        <pc:grpChg chg="add mod">
          <ac:chgData name="rajuahmed1162021@gmail.com" userId="30f68a9591dbc57c" providerId="LiveId" clId="{05F80F45-6380-4418-9404-4D6419EBE93E}" dt="2024-05-16T11:38:16.148" v="918"/>
          <ac:grpSpMkLst>
            <pc:docMk/>
            <pc:sldMk cId="1944286030" sldId="1034"/>
            <ac:grpSpMk id="2" creationId="{5500E888-25D4-4CAD-2BA0-FFFDCF96DF85}"/>
          </ac:grpSpMkLst>
        </pc:grpChg>
        <pc:cxnChg chg="mod">
          <ac:chgData name="rajuahmed1162021@gmail.com" userId="30f68a9591dbc57c" providerId="LiveId" clId="{05F80F45-6380-4418-9404-4D6419EBE93E}" dt="2024-05-16T11:38:16.148" v="918"/>
          <ac:cxnSpMkLst>
            <pc:docMk/>
            <pc:sldMk cId="1944286030" sldId="1034"/>
            <ac:cxnSpMk id="3" creationId="{E184FE87-8066-149E-6155-D49E40F59569}"/>
          </ac:cxnSpMkLst>
        </pc:cxnChg>
        <pc:cxnChg chg="mod">
          <ac:chgData name="rajuahmed1162021@gmail.com" userId="30f68a9591dbc57c" providerId="LiveId" clId="{05F80F45-6380-4418-9404-4D6419EBE93E}" dt="2024-05-16T11:38:16.148" v="918"/>
          <ac:cxnSpMkLst>
            <pc:docMk/>
            <pc:sldMk cId="1944286030" sldId="1034"/>
            <ac:cxnSpMk id="6" creationId="{4E97B55B-1E61-3A5B-5C04-235DD8952595}"/>
          </ac:cxnSpMkLst>
        </pc:cxnChg>
        <pc:cxnChg chg="mod">
          <ac:chgData name="rajuahmed1162021@gmail.com" userId="30f68a9591dbc57c" providerId="LiveId" clId="{05F80F45-6380-4418-9404-4D6419EBE93E}" dt="2024-05-16T11:38:16.148" v="918"/>
          <ac:cxnSpMkLst>
            <pc:docMk/>
            <pc:sldMk cId="1944286030" sldId="1034"/>
            <ac:cxnSpMk id="7" creationId="{09CC0D94-DAB3-99B4-A40C-4A2FB1696A03}"/>
          </ac:cxnSpMkLst>
        </pc:cxnChg>
        <pc:cxnChg chg="mod">
          <ac:chgData name="rajuahmed1162021@gmail.com" userId="30f68a9591dbc57c" providerId="LiveId" clId="{05F80F45-6380-4418-9404-4D6419EBE93E}" dt="2024-05-16T11:38:16.148" v="918"/>
          <ac:cxnSpMkLst>
            <pc:docMk/>
            <pc:sldMk cId="1944286030" sldId="1034"/>
            <ac:cxnSpMk id="8" creationId="{4C0674C5-4B88-1FA6-306D-E33DD2866901}"/>
          </ac:cxnSpMkLst>
        </pc:cxnChg>
      </pc:sldChg>
      <pc:sldChg chg="addSp delSp modSp add del mod">
        <pc:chgData name="rajuahmed1162021@gmail.com" userId="30f68a9591dbc57c" providerId="LiveId" clId="{05F80F45-6380-4418-9404-4D6419EBE93E}" dt="2024-05-16T11:34:08.863" v="883" actId="47"/>
        <pc:sldMkLst>
          <pc:docMk/>
          <pc:sldMk cId="4005439358" sldId="1035"/>
        </pc:sldMkLst>
        <pc:spChg chg="add del mod">
          <ac:chgData name="rajuahmed1162021@gmail.com" userId="30f68a9591dbc57c" providerId="LiveId" clId="{05F80F45-6380-4418-9404-4D6419EBE93E}" dt="2024-05-16T10:19:27.245" v="14" actId="21"/>
          <ac:spMkLst>
            <pc:docMk/>
            <pc:sldMk cId="4005439358" sldId="1035"/>
            <ac:spMk id="4" creationId="{C6FD258B-291B-1F8A-08E3-B923DD66E83E}"/>
          </ac:spMkLst>
        </pc:spChg>
        <pc:spChg chg="add mod">
          <ac:chgData name="rajuahmed1162021@gmail.com" userId="30f68a9591dbc57c" providerId="LiveId" clId="{05F80F45-6380-4418-9404-4D6419EBE93E}" dt="2024-05-16T11:05:34.346" v="798" actId="164"/>
          <ac:spMkLst>
            <pc:docMk/>
            <pc:sldMk cId="4005439358" sldId="1035"/>
            <ac:spMk id="5" creationId="{37AB94A7-3BA3-98B6-6919-42D24897312D}"/>
          </ac:spMkLst>
        </pc:spChg>
        <pc:spChg chg="add mod">
          <ac:chgData name="rajuahmed1162021@gmail.com" userId="30f68a9591dbc57c" providerId="LiveId" clId="{05F80F45-6380-4418-9404-4D6419EBE93E}" dt="2024-05-16T10:23:12.414" v="96" actId="1076"/>
          <ac:spMkLst>
            <pc:docMk/>
            <pc:sldMk cId="4005439358" sldId="1035"/>
            <ac:spMk id="6" creationId="{D559F6AD-D743-FA31-6D42-4249662731AD}"/>
          </ac:spMkLst>
        </pc:spChg>
        <pc:spChg chg="add mod">
          <ac:chgData name="rajuahmed1162021@gmail.com" userId="30f68a9591dbc57c" providerId="LiveId" clId="{05F80F45-6380-4418-9404-4D6419EBE93E}" dt="2024-05-16T11:05:34.346" v="798" actId="164"/>
          <ac:spMkLst>
            <pc:docMk/>
            <pc:sldMk cId="4005439358" sldId="1035"/>
            <ac:spMk id="7" creationId="{1E3B10BD-2136-15F7-4EB8-1321E8BBCF47}"/>
          </ac:spMkLst>
        </pc:spChg>
        <pc:spChg chg="add del mod">
          <ac:chgData name="rajuahmed1162021@gmail.com" userId="30f68a9591dbc57c" providerId="LiveId" clId="{05F80F45-6380-4418-9404-4D6419EBE93E}" dt="2024-05-16T10:29:46.567" v="135" actId="478"/>
          <ac:spMkLst>
            <pc:docMk/>
            <pc:sldMk cId="4005439358" sldId="1035"/>
            <ac:spMk id="8" creationId="{7379BB9A-8C2E-01F3-B182-DE26E4395432}"/>
          </ac:spMkLst>
        </pc:spChg>
        <pc:spChg chg="add mod">
          <ac:chgData name="rajuahmed1162021@gmail.com" userId="30f68a9591dbc57c" providerId="LiveId" clId="{05F80F45-6380-4418-9404-4D6419EBE93E}" dt="2024-05-16T10:20:12.569" v="31" actId="1035"/>
          <ac:spMkLst>
            <pc:docMk/>
            <pc:sldMk cId="4005439358" sldId="1035"/>
            <ac:spMk id="9" creationId="{AE83A9EB-DBF5-9F52-C5B8-0E81B6BAD4D5}"/>
          </ac:spMkLst>
        </pc:spChg>
        <pc:spChg chg="add mod">
          <ac:chgData name="rajuahmed1162021@gmail.com" userId="30f68a9591dbc57c" providerId="LiveId" clId="{05F80F45-6380-4418-9404-4D6419EBE93E}" dt="2024-05-16T10:25:30.352" v="115" actId="207"/>
          <ac:spMkLst>
            <pc:docMk/>
            <pc:sldMk cId="4005439358" sldId="1035"/>
            <ac:spMk id="10" creationId="{DD1AA079-2604-4C4B-82D5-72B814980888}"/>
          </ac:spMkLst>
        </pc:spChg>
        <pc:spChg chg="add mod">
          <ac:chgData name="rajuahmed1162021@gmail.com" userId="30f68a9591dbc57c" providerId="LiveId" clId="{05F80F45-6380-4418-9404-4D6419EBE93E}" dt="2024-05-16T10:25:30.352" v="115" actId="207"/>
          <ac:spMkLst>
            <pc:docMk/>
            <pc:sldMk cId="4005439358" sldId="1035"/>
            <ac:spMk id="11" creationId="{4689E592-ECC6-F326-BC78-1C148045A597}"/>
          </ac:spMkLst>
        </pc:spChg>
        <pc:spChg chg="add mod">
          <ac:chgData name="rajuahmed1162021@gmail.com" userId="30f68a9591dbc57c" providerId="LiveId" clId="{05F80F45-6380-4418-9404-4D6419EBE93E}" dt="2024-05-16T10:22:50.838" v="89" actId="1076"/>
          <ac:spMkLst>
            <pc:docMk/>
            <pc:sldMk cId="4005439358" sldId="1035"/>
            <ac:spMk id="12" creationId="{4340D788-19CA-0394-E66D-E350351E908C}"/>
          </ac:spMkLst>
        </pc:spChg>
        <pc:grpChg chg="add mod">
          <ac:chgData name="rajuahmed1162021@gmail.com" userId="30f68a9591dbc57c" providerId="LiveId" clId="{05F80F45-6380-4418-9404-4D6419EBE93E}" dt="2024-05-16T11:05:34.346" v="798" actId="164"/>
          <ac:grpSpMkLst>
            <pc:docMk/>
            <pc:sldMk cId="4005439358" sldId="1035"/>
            <ac:grpSpMk id="19" creationId="{197DA203-D28A-796C-79CB-D9B7D99A1E1B}"/>
          </ac:grpSpMkLst>
        </pc:grpChg>
        <pc:picChg chg="add del mod">
          <ac:chgData name="rajuahmed1162021@gmail.com" userId="30f68a9591dbc57c" providerId="LiveId" clId="{05F80F45-6380-4418-9404-4D6419EBE93E}" dt="2024-05-16T10:25:23.814" v="114" actId="478"/>
          <ac:picMkLst>
            <pc:docMk/>
            <pc:sldMk cId="4005439358" sldId="1035"/>
            <ac:picMk id="3" creationId="{7CD33B30-C7F4-AD60-822A-B19595A96E7F}"/>
          </ac:picMkLst>
        </pc:picChg>
        <pc:cxnChg chg="add mod">
          <ac:chgData name="rajuahmed1162021@gmail.com" userId="30f68a9591dbc57c" providerId="LiveId" clId="{05F80F45-6380-4418-9404-4D6419EBE93E}" dt="2024-05-16T10:23:40.189" v="100" actId="1582"/>
          <ac:cxnSpMkLst>
            <pc:docMk/>
            <pc:sldMk cId="4005439358" sldId="1035"/>
            <ac:cxnSpMk id="14" creationId="{398F9B3F-9BBA-6B4D-9D65-3A790A98A3C8}"/>
          </ac:cxnSpMkLst>
        </pc:cxnChg>
        <pc:cxnChg chg="add del mod">
          <ac:chgData name="rajuahmed1162021@gmail.com" userId="30f68a9591dbc57c" providerId="LiveId" clId="{05F80F45-6380-4418-9404-4D6419EBE93E}" dt="2024-05-16T10:24:24.424" v="107" actId="478"/>
          <ac:cxnSpMkLst>
            <pc:docMk/>
            <pc:sldMk cId="4005439358" sldId="1035"/>
            <ac:cxnSpMk id="16" creationId="{DDDE13ED-5F64-8E8D-64C8-81CFECFC260D}"/>
          </ac:cxnSpMkLst>
        </pc:cxnChg>
        <pc:cxnChg chg="add mod">
          <ac:chgData name="rajuahmed1162021@gmail.com" userId="30f68a9591dbc57c" providerId="LiveId" clId="{05F80F45-6380-4418-9404-4D6419EBE93E}" dt="2024-05-16T10:24:44.139" v="113" actId="1035"/>
          <ac:cxnSpMkLst>
            <pc:docMk/>
            <pc:sldMk cId="4005439358" sldId="1035"/>
            <ac:cxnSpMk id="18" creationId="{BD09B8A3-2928-760C-E1B6-82D9A98885BC}"/>
          </ac:cxnSpMkLst>
        </pc:cxnChg>
      </pc:sldChg>
      <pc:sldChg chg="addSp delSp modSp add del mod">
        <pc:chgData name="rajuahmed1162021@gmail.com" userId="30f68a9591dbc57c" providerId="LiveId" clId="{05F80F45-6380-4418-9404-4D6419EBE93E}" dt="2024-05-16T11:34:27.832" v="884" actId="47"/>
        <pc:sldMkLst>
          <pc:docMk/>
          <pc:sldMk cId="3539203308" sldId="1036"/>
        </pc:sldMkLst>
        <pc:spChg chg="add mod">
          <ac:chgData name="rajuahmed1162021@gmail.com" userId="30f68a9591dbc57c" providerId="LiveId" clId="{05F80F45-6380-4418-9404-4D6419EBE93E}" dt="2024-05-16T10:31:25.896" v="154" actId="164"/>
          <ac:spMkLst>
            <pc:docMk/>
            <pc:sldMk cId="3539203308" sldId="1036"/>
            <ac:spMk id="2" creationId="{DB57B275-771D-521B-E07A-DBE367073414}"/>
          </ac:spMkLst>
        </pc:spChg>
        <pc:spChg chg="add mod">
          <ac:chgData name="rajuahmed1162021@gmail.com" userId="30f68a9591dbc57c" providerId="LiveId" clId="{05F80F45-6380-4418-9404-4D6419EBE93E}" dt="2024-05-16T10:31:23.752" v="153" actId="164"/>
          <ac:spMkLst>
            <pc:docMk/>
            <pc:sldMk cId="3539203308" sldId="1036"/>
            <ac:spMk id="3" creationId="{9F93AF64-5D1C-EDDE-1B11-52E75DEBDFE9}"/>
          </ac:spMkLst>
        </pc:spChg>
        <pc:spChg chg="add del mod">
          <ac:chgData name="rajuahmed1162021@gmail.com" userId="30f68a9591dbc57c" providerId="LiveId" clId="{05F80F45-6380-4418-9404-4D6419EBE93E}" dt="2024-05-16T10:31:37.174" v="157" actId="478"/>
          <ac:spMkLst>
            <pc:docMk/>
            <pc:sldMk cId="3539203308" sldId="1036"/>
            <ac:spMk id="4" creationId="{C6FD258B-291B-1F8A-08E3-B923DD66E83E}"/>
          </ac:spMkLst>
        </pc:spChg>
        <pc:spChg chg="add mod">
          <ac:chgData name="rajuahmed1162021@gmail.com" userId="30f68a9591dbc57c" providerId="LiveId" clId="{05F80F45-6380-4418-9404-4D6419EBE93E}" dt="2024-05-16T10:31:25.896" v="154" actId="164"/>
          <ac:spMkLst>
            <pc:docMk/>
            <pc:sldMk cId="3539203308" sldId="1036"/>
            <ac:spMk id="5" creationId="{CF5DC2BA-F213-BEE2-B63D-A1A669967710}"/>
          </ac:spMkLst>
        </pc:spChg>
        <pc:spChg chg="add mod">
          <ac:chgData name="rajuahmed1162021@gmail.com" userId="30f68a9591dbc57c" providerId="LiveId" clId="{05F80F45-6380-4418-9404-4D6419EBE93E}" dt="2024-05-16T10:37:54.049" v="228" actId="12788"/>
          <ac:spMkLst>
            <pc:docMk/>
            <pc:sldMk cId="3539203308" sldId="1036"/>
            <ac:spMk id="6" creationId="{9943A9E2-5F76-161E-6A8A-407E87D23BFB}"/>
          </ac:spMkLst>
        </pc:spChg>
        <pc:spChg chg="add del mod">
          <ac:chgData name="rajuahmed1162021@gmail.com" userId="30f68a9591dbc57c" providerId="LiveId" clId="{05F80F45-6380-4418-9404-4D6419EBE93E}" dt="2024-05-16T10:33:59.273" v="186" actId="478"/>
          <ac:spMkLst>
            <pc:docMk/>
            <pc:sldMk cId="3539203308" sldId="1036"/>
            <ac:spMk id="7" creationId="{7A49BD4D-5F07-5C4B-C990-645382D28543}"/>
          </ac:spMkLst>
        </pc:spChg>
        <pc:spChg chg="add del mod">
          <ac:chgData name="rajuahmed1162021@gmail.com" userId="30f68a9591dbc57c" providerId="LiveId" clId="{05F80F45-6380-4418-9404-4D6419EBE93E}" dt="2024-05-16T10:33:59.273" v="186" actId="478"/>
          <ac:spMkLst>
            <pc:docMk/>
            <pc:sldMk cId="3539203308" sldId="1036"/>
            <ac:spMk id="8" creationId="{CB1D6C3C-8636-A57C-3165-A6F2424E1189}"/>
          </ac:spMkLst>
        </pc:spChg>
        <pc:spChg chg="add mod">
          <ac:chgData name="rajuahmed1162021@gmail.com" userId="30f68a9591dbc57c" providerId="LiveId" clId="{05F80F45-6380-4418-9404-4D6419EBE93E}" dt="2024-05-16T10:31:23.752" v="153" actId="164"/>
          <ac:spMkLst>
            <pc:docMk/>
            <pc:sldMk cId="3539203308" sldId="1036"/>
            <ac:spMk id="9" creationId="{BF055895-ED86-CFBA-B2E6-FBC65C611D92}"/>
          </ac:spMkLst>
        </pc:spChg>
        <pc:spChg chg="add del mod">
          <ac:chgData name="rajuahmed1162021@gmail.com" userId="30f68a9591dbc57c" providerId="LiveId" clId="{05F80F45-6380-4418-9404-4D6419EBE93E}" dt="2024-05-16T10:34:31.559" v="195" actId="21"/>
          <ac:spMkLst>
            <pc:docMk/>
            <pc:sldMk cId="3539203308" sldId="1036"/>
            <ac:spMk id="20" creationId="{ED111391-661B-D195-4A19-1FA911688ACC}"/>
          </ac:spMkLst>
        </pc:spChg>
        <pc:spChg chg="add mod">
          <ac:chgData name="rajuahmed1162021@gmail.com" userId="30f68a9591dbc57c" providerId="LiveId" clId="{05F80F45-6380-4418-9404-4D6419EBE93E}" dt="2024-05-16T10:49:05.703" v="371" actId="947"/>
          <ac:spMkLst>
            <pc:docMk/>
            <pc:sldMk cId="3539203308" sldId="1036"/>
            <ac:spMk id="21" creationId="{9FF338AA-DEA3-A4AC-DFC6-2D55C8AF3BE3}"/>
          </ac:spMkLst>
        </pc:spChg>
        <pc:spChg chg="add del mod">
          <ac:chgData name="rajuahmed1162021@gmail.com" userId="30f68a9591dbc57c" providerId="LiveId" clId="{05F80F45-6380-4418-9404-4D6419EBE93E}" dt="2024-05-16T10:37:56.380" v="229" actId="21"/>
          <ac:spMkLst>
            <pc:docMk/>
            <pc:sldMk cId="3539203308" sldId="1036"/>
            <ac:spMk id="22" creationId="{B9DDF1B4-2924-78AA-FF8F-42F3F1701217}"/>
          </ac:spMkLst>
        </pc:spChg>
        <pc:spChg chg="add mod topLvl">
          <ac:chgData name="rajuahmed1162021@gmail.com" userId="30f68a9591dbc57c" providerId="LiveId" clId="{05F80F45-6380-4418-9404-4D6419EBE93E}" dt="2024-05-16T10:50:43.140" v="412" actId="164"/>
          <ac:spMkLst>
            <pc:docMk/>
            <pc:sldMk cId="3539203308" sldId="1036"/>
            <ac:spMk id="23" creationId="{A3DADFBC-96F0-554C-1F50-6B0B16DACBF6}"/>
          </ac:spMkLst>
        </pc:spChg>
        <pc:spChg chg="add mod topLvl">
          <ac:chgData name="rajuahmed1162021@gmail.com" userId="30f68a9591dbc57c" providerId="LiveId" clId="{05F80F45-6380-4418-9404-4D6419EBE93E}" dt="2024-05-16T10:50:43.140" v="412" actId="164"/>
          <ac:spMkLst>
            <pc:docMk/>
            <pc:sldMk cId="3539203308" sldId="1036"/>
            <ac:spMk id="24" creationId="{61697CB1-D54B-D2B8-0E73-C68317320D0A}"/>
          </ac:spMkLst>
        </pc:spChg>
        <pc:spChg chg="add mod topLvl">
          <ac:chgData name="rajuahmed1162021@gmail.com" userId="30f68a9591dbc57c" providerId="LiveId" clId="{05F80F45-6380-4418-9404-4D6419EBE93E}" dt="2024-05-16T10:50:43.140" v="412" actId="164"/>
          <ac:spMkLst>
            <pc:docMk/>
            <pc:sldMk cId="3539203308" sldId="1036"/>
            <ac:spMk id="25" creationId="{191857D0-4E04-25DC-495C-6C492B994244}"/>
          </ac:spMkLst>
        </pc:spChg>
        <pc:spChg chg="add del mod ord">
          <ac:chgData name="rajuahmed1162021@gmail.com" userId="30f68a9591dbc57c" providerId="LiveId" clId="{05F80F45-6380-4418-9404-4D6419EBE93E}" dt="2024-05-16T10:42:35.833" v="280" actId="478"/>
          <ac:spMkLst>
            <pc:docMk/>
            <pc:sldMk cId="3539203308" sldId="1036"/>
            <ac:spMk id="27" creationId="{0853BC79-1BBA-24F2-69F2-535BBEEDC429}"/>
          </ac:spMkLst>
        </pc:spChg>
        <pc:spChg chg="add mod ord">
          <ac:chgData name="rajuahmed1162021@gmail.com" userId="30f68a9591dbc57c" providerId="LiveId" clId="{05F80F45-6380-4418-9404-4D6419EBE93E}" dt="2024-05-16T10:53:23.481" v="471" actId="552"/>
          <ac:spMkLst>
            <pc:docMk/>
            <pc:sldMk cId="3539203308" sldId="1036"/>
            <ac:spMk id="32" creationId="{830A3EEF-5A9F-A4AA-0121-2D1AC8A25D22}"/>
          </ac:spMkLst>
        </pc:spChg>
        <pc:spChg chg="mod">
          <ac:chgData name="rajuahmed1162021@gmail.com" userId="30f68a9591dbc57c" providerId="LiveId" clId="{05F80F45-6380-4418-9404-4D6419EBE93E}" dt="2024-05-16T10:43:35.453" v="284"/>
          <ac:spMkLst>
            <pc:docMk/>
            <pc:sldMk cId="3539203308" sldId="1036"/>
            <ac:spMk id="34" creationId="{E6AC2C6D-D494-3617-93D7-8FD91B34FE84}"/>
          </ac:spMkLst>
        </pc:spChg>
        <pc:spChg chg="mod">
          <ac:chgData name="rajuahmed1162021@gmail.com" userId="30f68a9591dbc57c" providerId="LiveId" clId="{05F80F45-6380-4418-9404-4D6419EBE93E}" dt="2024-05-16T10:43:35.453" v="284"/>
          <ac:spMkLst>
            <pc:docMk/>
            <pc:sldMk cId="3539203308" sldId="1036"/>
            <ac:spMk id="35" creationId="{94599813-2A6D-FD6C-EF34-224AB7D9FFB9}"/>
          </ac:spMkLst>
        </pc:spChg>
        <pc:spChg chg="mod">
          <ac:chgData name="rajuahmed1162021@gmail.com" userId="30f68a9591dbc57c" providerId="LiveId" clId="{05F80F45-6380-4418-9404-4D6419EBE93E}" dt="2024-05-16T10:43:35.453" v="284"/>
          <ac:spMkLst>
            <pc:docMk/>
            <pc:sldMk cId="3539203308" sldId="1036"/>
            <ac:spMk id="36" creationId="{1F1E94D7-5129-873D-35F9-EA93FDA43663}"/>
          </ac:spMkLst>
        </pc:spChg>
        <pc:spChg chg="add mod">
          <ac:chgData name="rajuahmed1162021@gmail.com" userId="30f68a9591dbc57c" providerId="LiveId" clId="{05F80F45-6380-4418-9404-4D6419EBE93E}" dt="2024-05-16T10:55:23.223" v="532" actId="1035"/>
          <ac:spMkLst>
            <pc:docMk/>
            <pc:sldMk cId="3539203308" sldId="1036"/>
            <ac:spMk id="37" creationId="{813024F3-2FFA-E389-EF7F-D211FF318208}"/>
          </ac:spMkLst>
        </pc:spChg>
        <pc:spChg chg="add mod">
          <ac:chgData name="rajuahmed1162021@gmail.com" userId="30f68a9591dbc57c" providerId="LiveId" clId="{05F80F45-6380-4418-9404-4D6419EBE93E}" dt="2024-05-16T10:55:23.223" v="532" actId="1035"/>
          <ac:spMkLst>
            <pc:docMk/>
            <pc:sldMk cId="3539203308" sldId="1036"/>
            <ac:spMk id="38" creationId="{F99F1B76-FE5A-1698-D344-F70807BF74A8}"/>
          </ac:spMkLst>
        </pc:spChg>
        <pc:spChg chg="add mod">
          <ac:chgData name="rajuahmed1162021@gmail.com" userId="30f68a9591dbc57c" providerId="LiveId" clId="{05F80F45-6380-4418-9404-4D6419EBE93E}" dt="2024-05-16T10:51:56.503" v="451" actId="14100"/>
          <ac:spMkLst>
            <pc:docMk/>
            <pc:sldMk cId="3539203308" sldId="1036"/>
            <ac:spMk id="47" creationId="{DBEAFD20-6382-CD18-4DBA-5BD4F9CA0BCB}"/>
          </ac:spMkLst>
        </pc:spChg>
        <pc:spChg chg="add del mod">
          <ac:chgData name="rajuahmed1162021@gmail.com" userId="30f68a9591dbc57c" providerId="LiveId" clId="{05F80F45-6380-4418-9404-4D6419EBE93E}" dt="2024-05-16T10:53:56.314" v="484" actId="478"/>
          <ac:spMkLst>
            <pc:docMk/>
            <pc:sldMk cId="3539203308" sldId="1036"/>
            <ac:spMk id="59" creationId="{56642BF1-E485-B6F3-337C-C8CBE6B76F11}"/>
          </ac:spMkLst>
        </pc:spChg>
        <pc:spChg chg="add del mod">
          <ac:chgData name="rajuahmed1162021@gmail.com" userId="30f68a9591dbc57c" providerId="LiveId" clId="{05F80F45-6380-4418-9404-4D6419EBE93E}" dt="2024-05-16T10:53:56.314" v="484" actId="478"/>
          <ac:spMkLst>
            <pc:docMk/>
            <pc:sldMk cId="3539203308" sldId="1036"/>
            <ac:spMk id="60" creationId="{FD2BD27A-E597-C03E-A2EA-3857CBF2210C}"/>
          </ac:spMkLst>
        </pc:spChg>
        <pc:spChg chg="add del mod">
          <ac:chgData name="rajuahmed1162021@gmail.com" userId="30f68a9591dbc57c" providerId="LiveId" clId="{05F80F45-6380-4418-9404-4D6419EBE93E}" dt="2024-05-16T10:53:56.314" v="484" actId="478"/>
          <ac:spMkLst>
            <pc:docMk/>
            <pc:sldMk cId="3539203308" sldId="1036"/>
            <ac:spMk id="61" creationId="{34C6FBBC-019D-D114-B933-3A90CF7F82E4}"/>
          </ac:spMkLst>
        </pc:spChg>
        <pc:spChg chg="add del mod">
          <ac:chgData name="rajuahmed1162021@gmail.com" userId="30f68a9591dbc57c" providerId="LiveId" clId="{05F80F45-6380-4418-9404-4D6419EBE93E}" dt="2024-05-16T10:53:56.314" v="484" actId="478"/>
          <ac:spMkLst>
            <pc:docMk/>
            <pc:sldMk cId="3539203308" sldId="1036"/>
            <ac:spMk id="62" creationId="{5DA111B4-BF9C-EF9D-2C90-07E0E9CCE025}"/>
          </ac:spMkLst>
        </pc:spChg>
        <pc:spChg chg="mod">
          <ac:chgData name="rajuahmed1162021@gmail.com" userId="30f68a9591dbc57c" providerId="LiveId" clId="{05F80F45-6380-4418-9404-4D6419EBE93E}" dt="2024-05-16T10:57:49.159" v="586" actId="1035"/>
          <ac:spMkLst>
            <pc:docMk/>
            <pc:sldMk cId="3539203308" sldId="1036"/>
            <ac:spMk id="65" creationId="{82050C51-AEB4-4BF7-A338-71050B3A80CE}"/>
          </ac:spMkLst>
        </pc:spChg>
        <pc:spChg chg="mod">
          <ac:chgData name="rajuahmed1162021@gmail.com" userId="30f68a9591dbc57c" providerId="LiveId" clId="{05F80F45-6380-4418-9404-4D6419EBE93E}" dt="2024-05-16T10:57:49.159" v="586" actId="1035"/>
          <ac:spMkLst>
            <pc:docMk/>
            <pc:sldMk cId="3539203308" sldId="1036"/>
            <ac:spMk id="66" creationId="{4860613A-AE28-BA45-D9E1-0B81231A4D17}"/>
          </ac:spMkLst>
        </pc:spChg>
        <pc:spChg chg="mod">
          <ac:chgData name="rajuahmed1162021@gmail.com" userId="30f68a9591dbc57c" providerId="LiveId" clId="{05F80F45-6380-4418-9404-4D6419EBE93E}" dt="2024-05-16T10:57:49.159" v="586" actId="1035"/>
          <ac:spMkLst>
            <pc:docMk/>
            <pc:sldMk cId="3539203308" sldId="1036"/>
            <ac:spMk id="67" creationId="{48D50190-CB84-0364-F50C-AB7E240A3163}"/>
          </ac:spMkLst>
        </pc:spChg>
        <pc:spChg chg="mod">
          <ac:chgData name="rajuahmed1162021@gmail.com" userId="30f68a9591dbc57c" providerId="LiveId" clId="{05F80F45-6380-4418-9404-4D6419EBE93E}" dt="2024-05-16T10:57:49.159" v="586" actId="1035"/>
          <ac:spMkLst>
            <pc:docMk/>
            <pc:sldMk cId="3539203308" sldId="1036"/>
            <ac:spMk id="68" creationId="{EA03AA91-016E-A9D7-F333-EED605E7090C}"/>
          </ac:spMkLst>
        </pc:spChg>
        <pc:spChg chg="mod">
          <ac:chgData name="rajuahmed1162021@gmail.com" userId="30f68a9591dbc57c" providerId="LiveId" clId="{05F80F45-6380-4418-9404-4D6419EBE93E}" dt="2024-05-16T10:57:49.159" v="586" actId="1035"/>
          <ac:spMkLst>
            <pc:docMk/>
            <pc:sldMk cId="3539203308" sldId="1036"/>
            <ac:spMk id="69" creationId="{19F43013-7EBA-4D6B-44CA-41A84EC57A09}"/>
          </ac:spMkLst>
        </pc:spChg>
        <pc:spChg chg="mod">
          <ac:chgData name="rajuahmed1162021@gmail.com" userId="30f68a9591dbc57c" providerId="LiveId" clId="{05F80F45-6380-4418-9404-4D6419EBE93E}" dt="2024-05-16T10:57:49.159" v="586" actId="1035"/>
          <ac:spMkLst>
            <pc:docMk/>
            <pc:sldMk cId="3539203308" sldId="1036"/>
            <ac:spMk id="70" creationId="{735B9717-923E-B9DE-D630-40367615A41C}"/>
          </ac:spMkLst>
        </pc:spChg>
        <pc:spChg chg="mod">
          <ac:chgData name="rajuahmed1162021@gmail.com" userId="30f68a9591dbc57c" providerId="LiveId" clId="{05F80F45-6380-4418-9404-4D6419EBE93E}" dt="2024-05-16T10:57:49.159" v="586" actId="1035"/>
          <ac:spMkLst>
            <pc:docMk/>
            <pc:sldMk cId="3539203308" sldId="1036"/>
            <ac:spMk id="71" creationId="{A390194A-CCB8-401C-DF46-892CA2E96E39}"/>
          </ac:spMkLst>
        </pc:spChg>
        <pc:spChg chg="mod">
          <ac:chgData name="rajuahmed1162021@gmail.com" userId="30f68a9591dbc57c" providerId="LiveId" clId="{05F80F45-6380-4418-9404-4D6419EBE93E}" dt="2024-05-16T10:57:49.159" v="586" actId="1035"/>
          <ac:spMkLst>
            <pc:docMk/>
            <pc:sldMk cId="3539203308" sldId="1036"/>
            <ac:spMk id="72" creationId="{7145AAF1-E0F0-AEEE-5ACE-76F476BE850D}"/>
          </ac:spMkLst>
        </pc:spChg>
        <pc:spChg chg="mod">
          <ac:chgData name="rajuahmed1162021@gmail.com" userId="30f68a9591dbc57c" providerId="LiveId" clId="{05F80F45-6380-4418-9404-4D6419EBE93E}" dt="2024-05-16T10:57:49.159" v="586" actId="1035"/>
          <ac:spMkLst>
            <pc:docMk/>
            <pc:sldMk cId="3539203308" sldId="1036"/>
            <ac:spMk id="73" creationId="{7EA256E5-59FA-3A31-16E2-A473497653DF}"/>
          </ac:spMkLst>
        </pc:spChg>
        <pc:spChg chg="add mod">
          <ac:chgData name="rajuahmed1162021@gmail.com" userId="30f68a9591dbc57c" providerId="LiveId" clId="{05F80F45-6380-4418-9404-4D6419EBE93E}" dt="2024-05-16T10:57:59.547" v="601" actId="1035"/>
          <ac:spMkLst>
            <pc:docMk/>
            <pc:sldMk cId="3539203308" sldId="1036"/>
            <ac:spMk id="74" creationId="{FBF603EF-195F-A666-0A65-DCD2A4B6B949}"/>
          </ac:spMkLst>
        </pc:spChg>
        <pc:grpChg chg="add del mod">
          <ac:chgData name="rajuahmed1162021@gmail.com" userId="30f68a9591dbc57c" providerId="LiveId" clId="{05F80F45-6380-4418-9404-4D6419EBE93E}" dt="2024-05-16T10:34:03.833" v="187" actId="478"/>
          <ac:grpSpMkLst>
            <pc:docMk/>
            <pc:sldMk cId="3539203308" sldId="1036"/>
            <ac:grpSpMk id="14" creationId="{C3FA3EBC-AB0D-8959-E8A5-D1AF9746E200}"/>
          </ac:grpSpMkLst>
        </pc:grpChg>
        <pc:grpChg chg="add del mod">
          <ac:chgData name="rajuahmed1162021@gmail.com" userId="30f68a9591dbc57c" providerId="LiveId" clId="{05F80F45-6380-4418-9404-4D6419EBE93E}" dt="2024-05-16T10:34:27.624" v="192" actId="478"/>
          <ac:grpSpMkLst>
            <pc:docMk/>
            <pc:sldMk cId="3539203308" sldId="1036"/>
            <ac:grpSpMk id="15" creationId="{AB8A4C9F-BCAA-6262-8496-9B8B65CDE403}"/>
          </ac:grpSpMkLst>
        </pc:grpChg>
        <pc:grpChg chg="add del mod">
          <ac:chgData name="rajuahmed1162021@gmail.com" userId="30f68a9591dbc57c" providerId="LiveId" clId="{05F80F45-6380-4418-9404-4D6419EBE93E}" dt="2024-05-16T10:39:53.945" v="258" actId="165"/>
          <ac:grpSpMkLst>
            <pc:docMk/>
            <pc:sldMk cId="3539203308" sldId="1036"/>
            <ac:grpSpMk id="26" creationId="{46732268-49D1-AF07-3D9C-58B394E026E9}"/>
          </ac:grpSpMkLst>
        </pc:grpChg>
        <pc:grpChg chg="add del mod">
          <ac:chgData name="rajuahmed1162021@gmail.com" userId="30f68a9591dbc57c" providerId="LiveId" clId="{05F80F45-6380-4418-9404-4D6419EBE93E}" dt="2024-05-16T10:47:18.215" v="353" actId="478"/>
          <ac:grpSpMkLst>
            <pc:docMk/>
            <pc:sldMk cId="3539203308" sldId="1036"/>
            <ac:grpSpMk id="33" creationId="{32CBF3CC-0085-2096-D1B5-61C47C50D147}"/>
          </ac:grpSpMkLst>
        </pc:grpChg>
        <pc:grpChg chg="add del mod">
          <ac:chgData name="rajuahmed1162021@gmail.com" userId="30f68a9591dbc57c" providerId="LiveId" clId="{05F80F45-6380-4418-9404-4D6419EBE93E}" dt="2024-05-16T10:47:01.195" v="349" actId="21"/>
          <ac:grpSpMkLst>
            <pc:docMk/>
            <pc:sldMk cId="3539203308" sldId="1036"/>
            <ac:grpSpMk id="41" creationId="{74C055B5-C946-3E6D-B51E-2E859AADB086}"/>
          </ac:grpSpMkLst>
        </pc:grpChg>
        <pc:grpChg chg="add del mod">
          <ac:chgData name="rajuahmed1162021@gmail.com" userId="30f68a9591dbc57c" providerId="LiveId" clId="{05F80F45-6380-4418-9404-4D6419EBE93E}" dt="2024-05-16T10:50:43.740" v="413" actId="21"/>
          <ac:grpSpMkLst>
            <pc:docMk/>
            <pc:sldMk cId="3539203308" sldId="1036"/>
            <ac:grpSpMk id="50" creationId="{0C8CBEBD-AA9D-64A7-8700-815EE98ADCF4}"/>
          </ac:grpSpMkLst>
        </pc:grpChg>
        <pc:grpChg chg="add del mod">
          <ac:chgData name="rajuahmed1162021@gmail.com" userId="30f68a9591dbc57c" providerId="LiveId" clId="{05F80F45-6380-4418-9404-4D6419EBE93E}" dt="2024-05-16T10:52:18.389" v="454" actId="165"/>
          <ac:grpSpMkLst>
            <pc:docMk/>
            <pc:sldMk cId="3539203308" sldId="1036"/>
            <ac:grpSpMk id="54" creationId="{37C8D908-E242-95BD-6C97-52659EF6552B}"/>
          </ac:grpSpMkLst>
        </pc:grpChg>
        <pc:grpChg chg="add del mod">
          <ac:chgData name="rajuahmed1162021@gmail.com" userId="30f68a9591dbc57c" providerId="LiveId" clId="{05F80F45-6380-4418-9404-4D6419EBE93E}" dt="2024-05-16T10:54:37.849" v="520" actId="478"/>
          <ac:grpSpMkLst>
            <pc:docMk/>
            <pc:sldMk cId="3539203308" sldId="1036"/>
            <ac:grpSpMk id="63" creationId="{A50F6CB1-CEEE-DDDD-E8FE-1D83E2A987B3}"/>
          </ac:grpSpMkLst>
        </pc:grpChg>
        <pc:grpChg chg="add mod">
          <ac:chgData name="rajuahmed1162021@gmail.com" userId="30f68a9591dbc57c" providerId="LiveId" clId="{05F80F45-6380-4418-9404-4D6419EBE93E}" dt="2024-05-16T10:57:49.159" v="586" actId="1035"/>
          <ac:grpSpMkLst>
            <pc:docMk/>
            <pc:sldMk cId="3539203308" sldId="1036"/>
            <ac:grpSpMk id="64" creationId="{7A0BC52B-7A3F-AD6B-05D9-D329EEC23B34}"/>
          </ac:grpSpMkLst>
        </pc:grpChg>
        <pc:grpChg chg="add del mod">
          <ac:chgData name="rajuahmed1162021@gmail.com" userId="30f68a9591dbc57c" providerId="LiveId" clId="{05F80F45-6380-4418-9404-4D6419EBE93E}" dt="2024-05-16T10:58:10.490" v="602" actId="478"/>
          <ac:grpSpMkLst>
            <pc:docMk/>
            <pc:sldMk cId="3539203308" sldId="1036"/>
            <ac:grpSpMk id="75" creationId="{4684DD04-9D46-8795-78A4-ACFADFF9BA9A}"/>
          </ac:grpSpMkLst>
        </pc:grpChg>
        <pc:picChg chg="add del">
          <ac:chgData name="rajuahmed1162021@gmail.com" userId="30f68a9591dbc57c" providerId="LiveId" clId="{05F80F45-6380-4418-9404-4D6419EBE93E}" dt="2024-05-16T10:42:06.804" v="270" actId="21"/>
          <ac:picMkLst>
            <pc:docMk/>
            <pc:sldMk cId="3539203308" sldId="1036"/>
            <ac:picMk id="31" creationId="{C7656442-BBF2-C1AD-95B0-72FA0C34B467}"/>
          </ac:picMkLst>
        </pc:picChg>
        <pc:cxnChg chg="add mod">
          <ac:chgData name="rajuahmed1162021@gmail.com" userId="30f68a9591dbc57c" providerId="LiveId" clId="{05F80F45-6380-4418-9404-4D6419EBE93E}" dt="2024-05-16T10:31:23.752" v="153" actId="164"/>
          <ac:cxnSpMkLst>
            <pc:docMk/>
            <pc:sldMk cId="3539203308" sldId="1036"/>
            <ac:cxnSpMk id="10" creationId="{DF18B4FF-B7A6-8BD1-2AE9-4F87F45A8645}"/>
          </ac:cxnSpMkLst>
        </pc:cxnChg>
        <pc:cxnChg chg="add del mod">
          <ac:chgData name="rajuahmed1162021@gmail.com" userId="30f68a9591dbc57c" providerId="LiveId" clId="{05F80F45-6380-4418-9404-4D6419EBE93E}" dt="2024-05-16T10:33:59.273" v="186" actId="478"/>
          <ac:cxnSpMkLst>
            <pc:docMk/>
            <pc:sldMk cId="3539203308" sldId="1036"/>
            <ac:cxnSpMk id="11" creationId="{A3198B98-EACB-5CBD-ED5F-3798C08CFC28}"/>
          </ac:cxnSpMkLst>
        </pc:cxnChg>
        <pc:cxnChg chg="add del mod">
          <ac:chgData name="rajuahmed1162021@gmail.com" userId="30f68a9591dbc57c" providerId="LiveId" clId="{05F80F45-6380-4418-9404-4D6419EBE93E}" dt="2024-05-16T10:31:11.158" v="152" actId="478"/>
          <ac:cxnSpMkLst>
            <pc:docMk/>
            <pc:sldMk cId="3539203308" sldId="1036"/>
            <ac:cxnSpMk id="13" creationId="{67C5E1EA-2E49-3F88-C6AC-A0C784D88DD3}"/>
          </ac:cxnSpMkLst>
        </pc:cxnChg>
        <pc:cxnChg chg="add del mod">
          <ac:chgData name="rajuahmed1162021@gmail.com" userId="30f68a9591dbc57c" providerId="LiveId" clId="{05F80F45-6380-4418-9404-4D6419EBE93E}" dt="2024-05-16T10:32:09.704" v="163" actId="478"/>
          <ac:cxnSpMkLst>
            <pc:docMk/>
            <pc:sldMk cId="3539203308" sldId="1036"/>
            <ac:cxnSpMk id="17" creationId="{0731DB72-AC52-BE1B-9A07-749BB6305E48}"/>
          </ac:cxnSpMkLst>
        </pc:cxnChg>
        <pc:cxnChg chg="add del mod">
          <ac:chgData name="rajuahmed1162021@gmail.com" userId="30f68a9591dbc57c" providerId="LiveId" clId="{05F80F45-6380-4418-9404-4D6419EBE93E}" dt="2024-05-16T10:42:40.889" v="282" actId="478"/>
          <ac:cxnSpMkLst>
            <pc:docMk/>
            <pc:sldMk cId="3539203308" sldId="1036"/>
            <ac:cxnSpMk id="29" creationId="{51E60920-5399-0D8E-773E-B3EE3893594B}"/>
          </ac:cxnSpMkLst>
        </pc:cxnChg>
        <pc:cxnChg chg="add mod">
          <ac:chgData name="rajuahmed1162021@gmail.com" userId="30f68a9591dbc57c" providerId="LiveId" clId="{05F80F45-6380-4418-9404-4D6419EBE93E}" dt="2024-05-16T10:55:23.223" v="532" actId="1035"/>
          <ac:cxnSpMkLst>
            <pc:docMk/>
            <pc:sldMk cId="3539203308" sldId="1036"/>
            <ac:cxnSpMk id="39" creationId="{6B4D60F0-02DF-37BE-4617-E67DF8448DA5}"/>
          </ac:cxnSpMkLst>
        </pc:cxnChg>
        <pc:cxnChg chg="mod">
          <ac:chgData name="rajuahmed1162021@gmail.com" userId="30f68a9591dbc57c" providerId="LiveId" clId="{05F80F45-6380-4418-9404-4D6419EBE93E}" dt="2024-05-16T10:46:25.204" v="321"/>
          <ac:cxnSpMkLst>
            <pc:docMk/>
            <pc:sldMk cId="3539203308" sldId="1036"/>
            <ac:cxnSpMk id="42" creationId="{AB857338-9C6D-A437-2838-01DAFB570B4B}"/>
          </ac:cxnSpMkLst>
        </pc:cxnChg>
        <pc:cxnChg chg="mod">
          <ac:chgData name="rajuahmed1162021@gmail.com" userId="30f68a9591dbc57c" providerId="LiveId" clId="{05F80F45-6380-4418-9404-4D6419EBE93E}" dt="2024-05-16T10:46:25.204" v="321"/>
          <ac:cxnSpMkLst>
            <pc:docMk/>
            <pc:sldMk cId="3539203308" sldId="1036"/>
            <ac:cxnSpMk id="43" creationId="{735E311B-01CD-6E1E-5FE4-AC38616276E2}"/>
          </ac:cxnSpMkLst>
        </pc:cxnChg>
        <pc:cxnChg chg="mod">
          <ac:chgData name="rajuahmed1162021@gmail.com" userId="30f68a9591dbc57c" providerId="LiveId" clId="{05F80F45-6380-4418-9404-4D6419EBE93E}" dt="2024-05-16T10:46:25.204" v="321"/>
          <ac:cxnSpMkLst>
            <pc:docMk/>
            <pc:sldMk cId="3539203308" sldId="1036"/>
            <ac:cxnSpMk id="44" creationId="{3A07BF04-A49E-E2D6-F55E-0B4178E7ED0A}"/>
          </ac:cxnSpMkLst>
        </pc:cxnChg>
        <pc:cxnChg chg="mod">
          <ac:chgData name="rajuahmed1162021@gmail.com" userId="30f68a9591dbc57c" providerId="LiveId" clId="{05F80F45-6380-4418-9404-4D6419EBE93E}" dt="2024-05-16T10:46:25.204" v="321"/>
          <ac:cxnSpMkLst>
            <pc:docMk/>
            <pc:sldMk cId="3539203308" sldId="1036"/>
            <ac:cxnSpMk id="45" creationId="{701F4E39-6426-A87B-B909-E30DE22D046C}"/>
          </ac:cxnSpMkLst>
        </pc:cxnChg>
        <pc:cxnChg chg="add del mod">
          <ac:chgData name="rajuahmed1162021@gmail.com" userId="30f68a9591dbc57c" providerId="LiveId" clId="{05F80F45-6380-4418-9404-4D6419EBE93E}" dt="2024-05-16T10:50:29.897" v="411" actId="478"/>
          <ac:cxnSpMkLst>
            <pc:docMk/>
            <pc:sldMk cId="3539203308" sldId="1036"/>
            <ac:cxnSpMk id="49" creationId="{F1BB11A5-3FE6-BC80-F932-C4BF12897D13}"/>
          </ac:cxnSpMkLst>
        </pc:cxnChg>
        <pc:cxnChg chg="add del mod">
          <ac:chgData name="rajuahmed1162021@gmail.com" userId="30f68a9591dbc57c" providerId="LiveId" clId="{05F80F45-6380-4418-9404-4D6419EBE93E}" dt="2024-05-16T10:52:02.153" v="452" actId="478"/>
          <ac:cxnSpMkLst>
            <pc:docMk/>
            <pc:sldMk cId="3539203308" sldId="1036"/>
            <ac:cxnSpMk id="52" creationId="{53D224A5-9646-DBAE-A82C-DEA63B3DDEC1}"/>
          </ac:cxnSpMkLst>
        </pc:cxnChg>
        <pc:cxnChg chg="add del mod">
          <ac:chgData name="rajuahmed1162021@gmail.com" userId="30f68a9591dbc57c" providerId="LiveId" clId="{05F80F45-6380-4418-9404-4D6419EBE93E}" dt="2024-05-16T10:52:02.153" v="452" actId="478"/>
          <ac:cxnSpMkLst>
            <pc:docMk/>
            <pc:sldMk cId="3539203308" sldId="1036"/>
            <ac:cxnSpMk id="53" creationId="{8F2DED2B-7559-568B-687F-96BA097C488A}"/>
          </ac:cxnSpMkLst>
        </pc:cxnChg>
        <pc:cxnChg chg="mod topLvl">
          <ac:chgData name="rajuahmed1162021@gmail.com" userId="30f68a9591dbc57c" providerId="LiveId" clId="{05F80F45-6380-4418-9404-4D6419EBE93E}" dt="2024-05-16T10:54:03.081" v="485" actId="164"/>
          <ac:cxnSpMkLst>
            <pc:docMk/>
            <pc:sldMk cId="3539203308" sldId="1036"/>
            <ac:cxnSpMk id="55" creationId="{14CA32F0-3330-E4A5-4AE1-3A9445BC32B0}"/>
          </ac:cxnSpMkLst>
        </pc:cxnChg>
        <pc:cxnChg chg="mod topLvl">
          <ac:chgData name="rajuahmed1162021@gmail.com" userId="30f68a9591dbc57c" providerId="LiveId" clId="{05F80F45-6380-4418-9404-4D6419EBE93E}" dt="2024-05-16T10:54:03.081" v="485" actId="164"/>
          <ac:cxnSpMkLst>
            <pc:docMk/>
            <pc:sldMk cId="3539203308" sldId="1036"/>
            <ac:cxnSpMk id="56" creationId="{C7BAC3ED-EFA8-07E3-1F37-700109C1F5D3}"/>
          </ac:cxnSpMkLst>
        </pc:cxnChg>
        <pc:cxnChg chg="mod topLvl">
          <ac:chgData name="rajuahmed1162021@gmail.com" userId="30f68a9591dbc57c" providerId="LiveId" clId="{05F80F45-6380-4418-9404-4D6419EBE93E}" dt="2024-05-16T10:54:03.081" v="485" actId="164"/>
          <ac:cxnSpMkLst>
            <pc:docMk/>
            <pc:sldMk cId="3539203308" sldId="1036"/>
            <ac:cxnSpMk id="57" creationId="{4C9444DB-5041-E0BC-4158-206B68B471DE}"/>
          </ac:cxnSpMkLst>
        </pc:cxnChg>
        <pc:cxnChg chg="mod topLvl">
          <ac:chgData name="rajuahmed1162021@gmail.com" userId="30f68a9591dbc57c" providerId="LiveId" clId="{05F80F45-6380-4418-9404-4D6419EBE93E}" dt="2024-05-16T10:54:03.081" v="485" actId="164"/>
          <ac:cxnSpMkLst>
            <pc:docMk/>
            <pc:sldMk cId="3539203308" sldId="1036"/>
            <ac:cxnSpMk id="58" creationId="{BD649A52-00BF-AD28-9BAD-2B0B37BAD3D5}"/>
          </ac:cxnSpMkLst>
        </pc:cxnChg>
        <pc:cxnChg chg="mod">
          <ac:chgData name="rajuahmed1162021@gmail.com" userId="30f68a9591dbc57c" providerId="LiveId" clId="{05F80F45-6380-4418-9404-4D6419EBE93E}" dt="2024-05-16T10:57:14.302" v="536"/>
          <ac:cxnSpMkLst>
            <pc:docMk/>
            <pc:sldMk cId="3539203308" sldId="1036"/>
            <ac:cxnSpMk id="76" creationId="{129447E5-89F1-479E-07EF-60BB73B03056}"/>
          </ac:cxnSpMkLst>
        </pc:cxnChg>
        <pc:cxnChg chg="mod">
          <ac:chgData name="rajuahmed1162021@gmail.com" userId="30f68a9591dbc57c" providerId="LiveId" clId="{05F80F45-6380-4418-9404-4D6419EBE93E}" dt="2024-05-16T10:57:14.302" v="536"/>
          <ac:cxnSpMkLst>
            <pc:docMk/>
            <pc:sldMk cId="3539203308" sldId="1036"/>
            <ac:cxnSpMk id="77" creationId="{3C88CF9B-2905-7A4A-558C-72D2DE7B9884}"/>
          </ac:cxnSpMkLst>
        </pc:cxnChg>
        <pc:cxnChg chg="mod">
          <ac:chgData name="rajuahmed1162021@gmail.com" userId="30f68a9591dbc57c" providerId="LiveId" clId="{05F80F45-6380-4418-9404-4D6419EBE93E}" dt="2024-05-16T10:57:14.302" v="536"/>
          <ac:cxnSpMkLst>
            <pc:docMk/>
            <pc:sldMk cId="3539203308" sldId="1036"/>
            <ac:cxnSpMk id="78" creationId="{F7C393C6-48A2-B0D3-3176-B9E6D639AC02}"/>
          </ac:cxnSpMkLst>
        </pc:cxnChg>
        <pc:cxnChg chg="mod">
          <ac:chgData name="rajuahmed1162021@gmail.com" userId="30f68a9591dbc57c" providerId="LiveId" clId="{05F80F45-6380-4418-9404-4D6419EBE93E}" dt="2024-05-16T10:57:14.302" v="536"/>
          <ac:cxnSpMkLst>
            <pc:docMk/>
            <pc:sldMk cId="3539203308" sldId="1036"/>
            <ac:cxnSpMk id="79" creationId="{9C319C7A-D138-FC1B-C16B-DF64745D7122}"/>
          </ac:cxnSpMkLst>
        </pc:cxnChg>
      </pc:sldChg>
      <pc:sldChg chg="addSp modSp add del">
        <pc:chgData name="rajuahmed1162021@gmail.com" userId="30f68a9591dbc57c" providerId="LiveId" clId="{05F80F45-6380-4418-9404-4D6419EBE93E}" dt="2024-05-16T11:34:06.794" v="882" actId="47"/>
        <pc:sldMkLst>
          <pc:docMk/>
          <pc:sldMk cId="2778505395" sldId="1037"/>
        </pc:sldMkLst>
        <pc:spChg chg="add mod">
          <ac:chgData name="rajuahmed1162021@gmail.com" userId="30f68a9591dbc57c" providerId="LiveId" clId="{05F80F45-6380-4418-9404-4D6419EBE93E}" dt="2024-05-16T10:34:33.346" v="196"/>
          <ac:spMkLst>
            <pc:docMk/>
            <pc:sldMk cId="2778505395" sldId="1037"/>
            <ac:spMk id="20" creationId="{ED111391-661B-D195-4A19-1FA911688ACC}"/>
          </ac:spMkLst>
        </pc:spChg>
        <pc:spChg chg="mod">
          <ac:chgData name="rajuahmed1162021@gmail.com" userId="30f68a9591dbc57c" providerId="LiveId" clId="{05F80F45-6380-4418-9404-4D6419EBE93E}" dt="2024-05-16T10:50:48.190" v="414"/>
          <ac:spMkLst>
            <pc:docMk/>
            <pc:sldMk cId="2778505395" sldId="1037"/>
            <ac:spMk id="23" creationId="{A3DADFBC-96F0-554C-1F50-6B0B16DACBF6}"/>
          </ac:spMkLst>
        </pc:spChg>
        <pc:spChg chg="mod">
          <ac:chgData name="rajuahmed1162021@gmail.com" userId="30f68a9591dbc57c" providerId="LiveId" clId="{05F80F45-6380-4418-9404-4D6419EBE93E}" dt="2024-05-16T10:50:48.190" v="414"/>
          <ac:spMkLst>
            <pc:docMk/>
            <pc:sldMk cId="2778505395" sldId="1037"/>
            <ac:spMk id="24" creationId="{61697CB1-D54B-D2B8-0E73-C68317320D0A}"/>
          </ac:spMkLst>
        </pc:spChg>
        <pc:spChg chg="mod">
          <ac:chgData name="rajuahmed1162021@gmail.com" userId="30f68a9591dbc57c" providerId="LiveId" clId="{05F80F45-6380-4418-9404-4D6419EBE93E}" dt="2024-05-16T10:50:48.190" v="414"/>
          <ac:spMkLst>
            <pc:docMk/>
            <pc:sldMk cId="2778505395" sldId="1037"/>
            <ac:spMk id="25" creationId="{191857D0-4E04-25DC-495C-6C492B994244}"/>
          </ac:spMkLst>
        </pc:spChg>
        <pc:grpChg chg="add mod">
          <ac:chgData name="rajuahmed1162021@gmail.com" userId="30f68a9591dbc57c" providerId="LiveId" clId="{05F80F45-6380-4418-9404-4D6419EBE93E}" dt="2024-05-16T10:54:19.067" v="491"/>
          <ac:grpSpMkLst>
            <pc:docMk/>
            <pc:sldMk cId="2778505395" sldId="1037"/>
            <ac:grpSpMk id="4" creationId="{691C052B-2FF6-8616-7F7F-4A9E6DE51CE7}"/>
          </ac:grpSpMkLst>
        </pc:grpChg>
        <pc:grpChg chg="add mod">
          <ac:chgData name="rajuahmed1162021@gmail.com" userId="30f68a9591dbc57c" providerId="LiveId" clId="{05F80F45-6380-4418-9404-4D6419EBE93E}" dt="2024-05-16T10:50:48.190" v="414"/>
          <ac:grpSpMkLst>
            <pc:docMk/>
            <pc:sldMk cId="2778505395" sldId="1037"/>
            <ac:grpSpMk id="50" creationId="{0C8CBEBD-AA9D-64A7-8700-815EE98ADCF4}"/>
          </ac:grpSpMkLst>
        </pc:grpChg>
        <pc:cxnChg chg="mod">
          <ac:chgData name="rajuahmed1162021@gmail.com" userId="30f68a9591dbc57c" providerId="LiveId" clId="{05F80F45-6380-4418-9404-4D6419EBE93E}" dt="2024-05-16T10:54:19.067" v="491"/>
          <ac:cxnSpMkLst>
            <pc:docMk/>
            <pc:sldMk cId="2778505395" sldId="1037"/>
            <ac:cxnSpMk id="12" creationId="{B058662C-6DA0-AECD-2307-679379F6BACA}"/>
          </ac:cxnSpMkLst>
        </pc:cxnChg>
        <pc:cxnChg chg="mod">
          <ac:chgData name="rajuahmed1162021@gmail.com" userId="30f68a9591dbc57c" providerId="LiveId" clId="{05F80F45-6380-4418-9404-4D6419EBE93E}" dt="2024-05-16T10:54:19.067" v="491"/>
          <ac:cxnSpMkLst>
            <pc:docMk/>
            <pc:sldMk cId="2778505395" sldId="1037"/>
            <ac:cxnSpMk id="13" creationId="{AB6C870C-E130-3160-94DD-3DC14276F01A}"/>
          </ac:cxnSpMkLst>
        </pc:cxnChg>
        <pc:cxnChg chg="mod">
          <ac:chgData name="rajuahmed1162021@gmail.com" userId="30f68a9591dbc57c" providerId="LiveId" clId="{05F80F45-6380-4418-9404-4D6419EBE93E}" dt="2024-05-16T10:54:19.067" v="491"/>
          <ac:cxnSpMkLst>
            <pc:docMk/>
            <pc:sldMk cId="2778505395" sldId="1037"/>
            <ac:cxnSpMk id="16" creationId="{A975AE88-0D17-91E9-608A-757B4AB00DF8}"/>
          </ac:cxnSpMkLst>
        </pc:cxnChg>
        <pc:cxnChg chg="mod">
          <ac:chgData name="rajuahmed1162021@gmail.com" userId="30f68a9591dbc57c" providerId="LiveId" clId="{05F80F45-6380-4418-9404-4D6419EBE93E}" dt="2024-05-16T10:54:19.067" v="491"/>
          <ac:cxnSpMkLst>
            <pc:docMk/>
            <pc:sldMk cId="2778505395" sldId="1037"/>
            <ac:cxnSpMk id="18" creationId="{7487E107-FB46-A193-040D-400A8D7C0785}"/>
          </ac:cxnSpMkLst>
        </pc:cxnChg>
      </pc:sldChg>
      <pc:sldChg chg="addSp delSp modSp add mod chgLayout">
        <pc:chgData name="rajuahmed1162021@gmail.com" userId="30f68a9591dbc57c" providerId="LiveId" clId="{05F80F45-6380-4418-9404-4D6419EBE93E}" dt="2024-05-16T11:39:46.094" v="953" actId="21"/>
        <pc:sldMkLst>
          <pc:docMk/>
          <pc:sldMk cId="1838433902" sldId="1038"/>
        </pc:sldMkLst>
        <pc:spChg chg="del mod topLvl">
          <ac:chgData name="rajuahmed1162021@gmail.com" userId="30f68a9591dbc57c" providerId="LiveId" clId="{05F80F45-6380-4418-9404-4D6419EBE93E}" dt="2024-05-16T11:00:01.177" v="644" actId="478"/>
          <ac:spMkLst>
            <pc:docMk/>
            <pc:sldMk cId="1838433902" sldId="1038"/>
            <ac:spMk id="3" creationId="{AF2CB2D3-7CA7-1865-EA84-3057DF62553B}"/>
          </ac:spMkLst>
        </pc:spChg>
        <pc:spChg chg="mod topLvl">
          <ac:chgData name="rajuahmed1162021@gmail.com" userId="30f68a9591dbc57c" providerId="LiveId" clId="{05F80F45-6380-4418-9404-4D6419EBE93E}" dt="2024-05-16T11:39:33.673" v="952" actId="1036"/>
          <ac:spMkLst>
            <pc:docMk/>
            <pc:sldMk cId="1838433902" sldId="1038"/>
            <ac:spMk id="4" creationId="{245D2DB1-1C97-0A56-8C9F-6193693338F8}"/>
          </ac:spMkLst>
        </pc:spChg>
        <pc:spChg chg="add del mod ord">
          <ac:chgData name="rajuahmed1162021@gmail.com" userId="30f68a9591dbc57c" providerId="LiveId" clId="{05F80F45-6380-4418-9404-4D6419EBE93E}" dt="2024-05-16T11:02:29.078" v="653"/>
          <ac:spMkLst>
            <pc:docMk/>
            <pc:sldMk cId="1838433902" sldId="1038"/>
            <ac:spMk id="11" creationId="{D8794E90-5F97-A10A-7823-29F1C17C57A9}"/>
          </ac:spMkLst>
        </pc:spChg>
        <pc:spChg chg="mod topLvl">
          <ac:chgData name="rajuahmed1162021@gmail.com" userId="30f68a9591dbc57c" providerId="LiveId" clId="{05F80F45-6380-4418-9404-4D6419EBE93E}" dt="2024-05-16T11:39:33.673" v="952" actId="1036"/>
          <ac:spMkLst>
            <pc:docMk/>
            <pc:sldMk cId="1838433902" sldId="1038"/>
            <ac:spMk id="15" creationId="{27C04DD5-F907-057D-257F-292C0124447B}"/>
          </ac:spMkLst>
        </pc:spChg>
        <pc:spChg chg="mod topLvl">
          <ac:chgData name="rajuahmed1162021@gmail.com" userId="30f68a9591dbc57c" providerId="LiveId" clId="{05F80F45-6380-4418-9404-4D6419EBE93E}" dt="2024-05-16T11:39:33.673" v="952" actId="1036"/>
          <ac:spMkLst>
            <pc:docMk/>
            <pc:sldMk cId="1838433902" sldId="1038"/>
            <ac:spMk id="16" creationId="{B283E1DC-6B66-CE18-B42B-A150E1D75A5B}"/>
          </ac:spMkLst>
        </pc:spChg>
        <pc:spChg chg="add del mod">
          <ac:chgData name="rajuahmed1162021@gmail.com" userId="30f68a9591dbc57c" providerId="LiveId" clId="{05F80F45-6380-4418-9404-4D6419EBE93E}" dt="2024-05-16T11:06:47.112" v="817" actId="478"/>
          <ac:spMkLst>
            <pc:docMk/>
            <pc:sldMk cId="1838433902" sldId="1038"/>
            <ac:spMk id="24" creationId="{D3C42BBD-0F37-DF3B-4AB5-8376352E52C7}"/>
          </ac:spMkLst>
        </pc:spChg>
        <pc:spChg chg="mod">
          <ac:chgData name="rajuahmed1162021@gmail.com" userId="30f68a9591dbc57c" providerId="LiveId" clId="{05F80F45-6380-4418-9404-4D6419EBE93E}" dt="2024-05-16T11:35:28.694" v="886" actId="207"/>
          <ac:spMkLst>
            <pc:docMk/>
            <pc:sldMk cId="1838433902" sldId="1038"/>
            <ac:spMk id="32" creationId="{830A3EEF-5A9F-A4AA-0121-2D1AC8A25D22}"/>
          </ac:spMkLst>
        </pc:spChg>
        <pc:spChg chg="mod topLvl">
          <ac:chgData name="rajuahmed1162021@gmail.com" userId="30f68a9591dbc57c" providerId="LiveId" clId="{05F80F45-6380-4418-9404-4D6419EBE93E}" dt="2024-05-16T10:59:03.770" v="611" actId="164"/>
          <ac:spMkLst>
            <pc:docMk/>
            <pc:sldMk cId="1838433902" sldId="1038"/>
            <ac:spMk id="37" creationId="{813024F3-2FFA-E389-EF7F-D211FF318208}"/>
          </ac:spMkLst>
        </pc:spChg>
        <pc:spChg chg="mod topLvl">
          <ac:chgData name="rajuahmed1162021@gmail.com" userId="30f68a9591dbc57c" providerId="LiveId" clId="{05F80F45-6380-4418-9404-4D6419EBE93E}" dt="2024-05-16T10:59:03.770" v="611" actId="164"/>
          <ac:spMkLst>
            <pc:docMk/>
            <pc:sldMk cId="1838433902" sldId="1038"/>
            <ac:spMk id="38" creationId="{F99F1B76-FE5A-1698-D344-F70807BF74A8}"/>
          </ac:spMkLst>
        </pc:spChg>
        <pc:spChg chg="mod">
          <ac:chgData name="rajuahmed1162021@gmail.com" userId="30f68a9591dbc57c" providerId="LiveId" clId="{05F80F45-6380-4418-9404-4D6419EBE93E}" dt="2024-05-16T11:05:17.559" v="797" actId="1036"/>
          <ac:spMkLst>
            <pc:docMk/>
            <pc:sldMk cId="1838433902" sldId="1038"/>
            <ac:spMk id="65" creationId="{82050C51-AEB4-4BF7-A338-71050B3A80CE}"/>
          </ac:spMkLst>
        </pc:spChg>
        <pc:spChg chg="mod">
          <ac:chgData name="rajuahmed1162021@gmail.com" userId="30f68a9591dbc57c" providerId="LiveId" clId="{05F80F45-6380-4418-9404-4D6419EBE93E}" dt="2024-05-16T11:05:17.559" v="797" actId="1036"/>
          <ac:spMkLst>
            <pc:docMk/>
            <pc:sldMk cId="1838433902" sldId="1038"/>
            <ac:spMk id="66" creationId="{4860613A-AE28-BA45-D9E1-0B81231A4D17}"/>
          </ac:spMkLst>
        </pc:spChg>
        <pc:spChg chg="mod">
          <ac:chgData name="rajuahmed1162021@gmail.com" userId="30f68a9591dbc57c" providerId="LiveId" clId="{05F80F45-6380-4418-9404-4D6419EBE93E}" dt="2024-05-16T11:05:17.559" v="797" actId="1036"/>
          <ac:spMkLst>
            <pc:docMk/>
            <pc:sldMk cId="1838433902" sldId="1038"/>
            <ac:spMk id="67" creationId="{48D50190-CB84-0364-F50C-AB7E240A3163}"/>
          </ac:spMkLst>
        </pc:spChg>
        <pc:spChg chg="mod">
          <ac:chgData name="rajuahmed1162021@gmail.com" userId="30f68a9591dbc57c" providerId="LiveId" clId="{05F80F45-6380-4418-9404-4D6419EBE93E}" dt="2024-05-16T11:05:17.559" v="797" actId="1036"/>
          <ac:spMkLst>
            <pc:docMk/>
            <pc:sldMk cId="1838433902" sldId="1038"/>
            <ac:spMk id="68" creationId="{EA03AA91-016E-A9D7-F333-EED605E7090C}"/>
          </ac:spMkLst>
        </pc:spChg>
        <pc:spChg chg="mod">
          <ac:chgData name="rajuahmed1162021@gmail.com" userId="30f68a9591dbc57c" providerId="LiveId" clId="{05F80F45-6380-4418-9404-4D6419EBE93E}" dt="2024-05-16T11:05:17.559" v="797" actId="1036"/>
          <ac:spMkLst>
            <pc:docMk/>
            <pc:sldMk cId="1838433902" sldId="1038"/>
            <ac:spMk id="69" creationId="{19F43013-7EBA-4D6B-44CA-41A84EC57A09}"/>
          </ac:spMkLst>
        </pc:spChg>
        <pc:spChg chg="mod">
          <ac:chgData name="rajuahmed1162021@gmail.com" userId="30f68a9591dbc57c" providerId="LiveId" clId="{05F80F45-6380-4418-9404-4D6419EBE93E}" dt="2024-05-16T11:05:17.559" v="797" actId="1036"/>
          <ac:spMkLst>
            <pc:docMk/>
            <pc:sldMk cId="1838433902" sldId="1038"/>
            <ac:spMk id="70" creationId="{735B9717-923E-B9DE-D630-40367615A41C}"/>
          </ac:spMkLst>
        </pc:spChg>
        <pc:spChg chg="mod">
          <ac:chgData name="rajuahmed1162021@gmail.com" userId="30f68a9591dbc57c" providerId="LiveId" clId="{05F80F45-6380-4418-9404-4D6419EBE93E}" dt="2024-05-16T11:05:17.559" v="797" actId="1036"/>
          <ac:spMkLst>
            <pc:docMk/>
            <pc:sldMk cId="1838433902" sldId="1038"/>
            <ac:spMk id="71" creationId="{A390194A-CCB8-401C-DF46-892CA2E96E39}"/>
          </ac:spMkLst>
        </pc:spChg>
        <pc:spChg chg="mod">
          <ac:chgData name="rajuahmed1162021@gmail.com" userId="30f68a9591dbc57c" providerId="LiveId" clId="{05F80F45-6380-4418-9404-4D6419EBE93E}" dt="2024-05-16T11:05:17.559" v="797" actId="1036"/>
          <ac:spMkLst>
            <pc:docMk/>
            <pc:sldMk cId="1838433902" sldId="1038"/>
            <ac:spMk id="72" creationId="{7145AAF1-E0F0-AEEE-5ACE-76F476BE850D}"/>
          </ac:spMkLst>
        </pc:spChg>
        <pc:spChg chg="mod">
          <ac:chgData name="rajuahmed1162021@gmail.com" userId="30f68a9591dbc57c" providerId="LiveId" clId="{05F80F45-6380-4418-9404-4D6419EBE93E}" dt="2024-05-16T11:05:17.559" v="797" actId="1036"/>
          <ac:spMkLst>
            <pc:docMk/>
            <pc:sldMk cId="1838433902" sldId="1038"/>
            <ac:spMk id="73" creationId="{7EA256E5-59FA-3A31-16E2-A473497653DF}"/>
          </ac:spMkLst>
        </pc:spChg>
        <pc:spChg chg="add del mod">
          <ac:chgData name="rajuahmed1162021@gmail.com" userId="30f68a9591dbc57c" providerId="LiveId" clId="{05F80F45-6380-4418-9404-4D6419EBE93E}" dt="2024-05-16T11:05:17.559" v="797" actId="1036"/>
          <ac:spMkLst>
            <pc:docMk/>
            <pc:sldMk cId="1838433902" sldId="1038"/>
            <ac:spMk id="74" creationId="{FBF603EF-195F-A666-0A65-DCD2A4B6B949}"/>
          </ac:spMkLst>
        </pc:spChg>
        <pc:grpChg chg="add del mod">
          <ac:chgData name="rajuahmed1162021@gmail.com" userId="30f68a9591dbc57c" providerId="LiveId" clId="{05F80F45-6380-4418-9404-4D6419EBE93E}" dt="2024-05-16T10:58:43.030" v="606" actId="165"/>
          <ac:grpSpMkLst>
            <pc:docMk/>
            <pc:sldMk cId="1838433902" sldId="1038"/>
            <ac:grpSpMk id="2" creationId="{4655CFD9-FD99-AD82-3BC3-50CC3089AFAF}"/>
          </ac:grpSpMkLst>
        </pc:grpChg>
        <pc:grpChg chg="add del mod">
          <ac:chgData name="rajuahmed1162021@gmail.com" userId="30f68a9591dbc57c" providerId="LiveId" clId="{05F80F45-6380-4418-9404-4D6419EBE93E}" dt="2024-05-16T10:59:00.699" v="610" actId="165"/>
          <ac:grpSpMkLst>
            <pc:docMk/>
            <pc:sldMk cId="1838433902" sldId="1038"/>
            <ac:grpSpMk id="7" creationId="{CB6A258B-3892-7519-05A5-BD30472C041F}"/>
          </ac:grpSpMkLst>
        </pc:grpChg>
        <pc:grpChg chg="add del mod">
          <ac:chgData name="rajuahmed1162021@gmail.com" userId="30f68a9591dbc57c" providerId="LiveId" clId="{05F80F45-6380-4418-9404-4D6419EBE93E}" dt="2024-05-16T10:59:15.194" v="614" actId="21"/>
          <ac:grpSpMkLst>
            <pc:docMk/>
            <pc:sldMk cId="1838433902" sldId="1038"/>
            <ac:grpSpMk id="8" creationId="{C4D87DD0-DAB6-B82C-0BAF-EFE2C55D8E42}"/>
          </ac:grpSpMkLst>
        </pc:grpChg>
        <pc:grpChg chg="add del mod">
          <ac:chgData name="rajuahmed1162021@gmail.com" userId="30f68a9591dbc57c" providerId="LiveId" clId="{05F80F45-6380-4418-9404-4D6419EBE93E}" dt="2024-05-16T11:06:06.020" v="808" actId="165"/>
          <ac:grpSpMkLst>
            <pc:docMk/>
            <pc:sldMk cId="1838433902" sldId="1038"/>
            <ac:grpSpMk id="14" creationId="{2C628021-882F-A9B2-C025-685E14713934}"/>
          </ac:grpSpMkLst>
        </pc:grpChg>
        <pc:grpChg chg="add del mod">
          <ac:chgData name="rajuahmed1162021@gmail.com" userId="30f68a9591dbc57c" providerId="LiveId" clId="{05F80F45-6380-4418-9404-4D6419EBE93E}" dt="2024-05-16T11:06:50.236" v="818" actId="21"/>
          <ac:grpSpMkLst>
            <pc:docMk/>
            <pc:sldMk cId="1838433902" sldId="1038"/>
            <ac:grpSpMk id="17" creationId="{75745336-EC80-5104-3E74-DE8CBED85E40}"/>
          </ac:grpSpMkLst>
        </pc:grpChg>
        <pc:grpChg chg="add del mod">
          <ac:chgData name="rajuahmed1162021@gmail.com" userId="30f68a9591dbc57c" providerId="LiveId" clId="{05F80F45-6380-4418-9404-4D6419EBE93E}" dt="2024-05-16T11:07:11.018" v="823" actId="165"/>
          <ac:grpSpMkLst>
            <pc:docMk/>
            <pc:sldMk cId="1838433902" sldId="1038"/>
            <ac:grpSpMk id="23" creationId="{A0EBAB05-DD95-06F0-8C45-7685766F4C5D}"/>
          </ac:grpSpMkLst>
        </pc:grpChg>
        <pc:grpChg chg="add del mod">
          <ac:chgData name="rajuahmed1162021@gmail.com" userId="30f68a9591dbc57c" providerId="LiveId" clId="{05F80F45-6380-4418-9404-4D6419EBE93E}" dt="2024-05-16T11:08:07.049" v="881" actId="478"/>
          <ac:grpSpMkLst>
            <pc:docMk/>
            <pc:sldMk cId="1838433902" sldId="1038"/>
            <ac:grpSpMk id="27" creationId="{75745336-EC80-5104-3E74-DE8CBED85E40}"/>
          </ac:grpSpMkLst>
        </pc:grpChg>
        <pc:grpChg chg="add del mod">
          <ac:chgData name="rajuahmed1162021@gmail.com" userId="30f68a9591dbc57c" providerId="LiveId" clId="{05F80F45-6380-4418-9404-4D6419EBE93E}" dt="2024-05-16T11:36:30.387" v="888" actId="207"/>
          <ac:grpSpMkLst>
            <pc:docMk/>
            <pc:sldMk cId="1838433902" sldId="1038"/>
            <ac:grpSpMk id="64" creationId="{7A0BC52B-7A3F-AD6B-05D9-D329EEC23B34}"/>
          </ac:grpSpMkLst>
        </pc:grpChg>
        <pc:picChg chg="add mod ord modCrop">
          <ac:chgData name="rajuahmed1162021@gmail.com" userId="30f68a9591dbc57c" providerId="LiveId" clId="{05F80F45-6380-4418-9404-4D6419EBE93E}" dt="2024-05-16T11:03:02.867" v="657" actId="167"/>
          <ac:picMkLst>
            <pc:docMk/>
            <pc:sldMk cId="1838433902" sldId="1038"/>
            <ac:picMk id="13" creationId="{EAA4C2DC-DAE0-79AA-CA1D-1E856B2B7BF5}"/>
          </ac:picMkLst>
        </pc:picChg>
        <pc:cxnChg chg="del mod topLvl">
          <ac:chgData name="rajuahmed1162021@gmail.com" userId="30f68a9591dbc57c" providerId="LiveId" clId="{05F80F45-6380-4418-9404-4D6419EBE93E}" dt="2024-05-16T11:00:01.177" v="644" actId="478"/>
          <ac:cxnSpMkLst>
            <pc:docMk/>
            <pc:sldMk cId="1838433902" sldId="1038"/>
            <ac:cxnSpMk id="5" creationId="{2CAF7E10-AE2A-ED49-C792-A8919249B226}"/>
          </ac:cxnSpMkLst>
        </pc:cxnChg>
        <pc:cxnChg chg="add del mod">
          <ac:chgData name="rajuahmed1162021@gmail.com" userId="30f68a9591dbc57c" providerId="LiveId" clId="{05F80F45-6380-4418-9404-4D6419EBE93E}" dt="2024-05-16T10:59:31.607" v="642" actId="478"/>
          <ac:cxnSpMkLst>
            <pc:docMk/>
            <pc:sldMk cId="1838433902" sldId="1038"/>
            <ac:cxnSpMk id="10" creationId="{0C01C358-5B60-557C-3861-FD5E33417BBF}"/>
          </ac:cxnSpMkLst>
        </pc:cxnChg>
        <pc:cxnChg chg="mod">
          <ac:chgData name="rajuahmed1162021@gmail.com" userId="30f68a9591dbc57c" providerId="LiveId" clId="{05F80F45-6380-4418-9404-4D6419EBE93E}" dt="2024-05-16T11:05:55.453" v="801"/>
          <ac:cxnSpMkLst>
            <pc:docMk/>
            <pc:sldMk cId="1838433902" sldId="1038"/>
            <ac:cxnSpMk id="18" creationId="{10C724AD-7C6F-9705-D02C-920CABCFD287}"/>
          </ac:cxnSpMkLst>
        </pc:cxnChg>
        <pc:cxnChg chg="mod">
          <ac:chgData name="rajuahmed1162021@gmail.com" userId="30f68a9591dbc57c" providerId="LiveId" clId="{05F80F45-6380-4418-9404-4D6419EBE93E}" dt="2024-05-16T11:05:55.453" v="801"/>
          <ac:cxnSpMkLst>
            <pc:docMk/>
            <pc:sldMk cId="1838433902" sldId="1038"/>
            <ac:cxnSpMk id="19" creationId="{6686D636-6352-1EB1-B1ED-F6B2429EC99F}"/>
          </ac:cxnSpMkLst>
        </pc:cxnChg>
        <pc:cxnChg chg="mod">
          <ac:chgData name="rajuahmed1162021@gmail.com" userId="30f68a9591dbc57c" providerId="LiveId" clId="{05F80F45-6380-4418-9404-4D6419EBE93E}" dt="2024-05-16T11:05:55.453" v="801"/>
          <ac:cxnSpMkLst>
            <pc:docMk/>
            <pc:sldMk cId="1838433902" sldId="1038"/>
            <ac:cxnSpMk id="20" creationId="{49A59927-D9DF-4B77-0F05-832A740897A6}"/>
          </ac:cxnSpMkLst>
        </pc:cxnChg>
        <pc:cxnChg chg="mod">
          <ac:chgData name="rajuahmed1162021@gmail.com" userId="30f68a9591dbc57c" providerId="LiveId" clId="{05F80F45-6380-4418-9404-4D6419EBE93E}" dt="2024-05-16T11:05:55.453" v="801"/>
          <ac:cxnSpMkLst>
            <pc:docMk/>
            <pc:sldMk cId="1838433902" sldId="1038"/>
            <ac:cxnSpMk id="22" creationId="{57D7770D-D32E-D912-CAEA-704107086F55}"/>
          </ac:cxnSpMkLst>
        </pc:cxnChg>
        <pc:cxnChg chg="add del mod">
          <ac:chgData name="rajuahmed1162021@gmail.com" userId="30f68a9591dbc57c" providerId="LiveId" clId="{05F80F45-6380-4418-9404-4D6419EBE93E}" dt="2024-05-16T11:07:45.223" v="851" actId="478"/>
          <ac:cxnSpMkLst>
            <pc:docMk/>
            <pc:sldMk cId="1838433902" sldId="1038"/>
            <ac:cxnSpMk id="26" creationId="{9553D40C-DC46-D2CC-6516-05E02F97CC22}"/>
          </ac:cxnSpMkLst>
        </pc:cxnChg>
        <pc:cxnChg chg="mod">
          <ac:chgData name="rajuahmed1162021@gmail.com" userId="30f68a9591dbc57c" providerId="LiveId" clId="{05F80F45-6380-4418-9404-4D6419EBE93E}" dt="2024-05-16T11:07:46.895" v="852"/>
          <ac:cxnSpMkLst>
            <pc:docMk/>
            <pc:sldMk cId="1838433902" sldId="1038"/>
            <ac:cxnSpMk id="28" creationId="{10C724AD-7C6F-9705-D02C-920CABCFD287}"/>
          </ac:cxnSpMkLst>
        </pc:cxnChg>
        <pc:cxnChg chg="mod">
          <ac:chgData name="rajuahmed1162021@gmail.com" userId="30f68a9591dbc57c" providerId="LiveId" clId="{05F80F45-6380-4418-9404-4D6419EBE93E}" dt="2024-05-16T11:07:46.895" v="852"/>
          <ac:cxnSpMkLst>
            <pc:docMk/>
            <pc:sldMk cId="1838433902" sldId="1038"/>
            <ac:cxnSpMk id="29" creationId="{6686D636-6352-1EB1-B1ED-F6B2429EC99F}"/>
          </ac:cxnSpMkLst>
        </pc:cxnChg>
        <pc:cxnChg chg="mod">
          <ac:chgData name="rajuahmed1162021@gmail.com" userId="30f68a9591dbc57c" providerId="LiveId" clId="{05F80F45-6380-4418-9404-4D6419EBE93E}" dt="2024-05-16T11:07:46.895" v="852"/>
          <ac:cxnSpMkLst>
            <pc:docMk/>
            <pc:sldMk cId="1838433902" sldId="1038"/>
            <ac:cxnSpMk id="30" creationId="{49A59927-D9DF-4B77-0F05-832A740897A6}"/>
          </ac:cxnSpMkLst>
        </pc:cxnChg>
        <pc:cxnChg chg="mod">
          <ac:chgData name="rajuahmed1162021@gmail.com" userId="30f68a9591dbc57c" providerId="LiveId" clId="{05F80F45-6380-4418-9404-4D6419EBE93E}" dt="2024-05-16T11:07:46.895" v="852"/>
          <ac:cxnSpMkLst>
            <pc:docMk/>
            <pc:sldMk cId="1838433902" sldId="1038"/>
            <ac:cxnSpMk id="31" creationId="{57D7770D-D32E-D912-CAEA-704107086F55}"/>
          </ac:cxnSpMkLst>
        </pc:cxnChg>
        <pc:cxnChg chg="add del mod">
          <ac:chgData name="rajuahmed1162021@gmail.com" userId="30f68a9591dbc57c" providerId="LiveId" clId="{05F80F45-6380-4418-9404-4D6419EBE93E}" dt="2024-05-16T11:39:46.094" v="953" actId="21"/>
          <ac:cxnSpMkLst>
            <pc:docMk/>
            <pc:sldMk cId="1838433902" sldId="1038"/>
            <ac:cxnSpMk id="33" creationId="{446118D3-11FB-B24E-0893-9617088CD10D}"/>
          </ac:cxnSpMkLst>
        </pc:cxnChg>
        <pc:cxnChg chg="mod">
          <ac:chgData name="rajuahmed1162021@gmail.com" userId="30f68a9591dbc57c" providerId="LiveId" clId="{05F80F45-6380-4418-9404-4D6419EBE93E}" dt="2024-05-16T11:39:33.673" v="952" actId="1036"/>
          <ac:cxnSpMkLst>
            <pc:docMk/>
            <pc:sldMk cId="1838433902" sldId="1038"/>
            <ac:cxnSpMk id="39" creationId="{6B4D60F0-02DF-37BE-4617-E67DF8448DA5}"/>
          </ac:cxnSpMkLst>
        </pc:cxnChg>
      </pc:sldChg>
      <pc:sldChg chg="addSp delSp modSp add mod">
        <pc:chgData name="rajuahmed1162021@gmail.com" userId="30f68a9591dbc57c" providerId="LiveId" clId="{05F80F45-6380-4418-9404-4D6419EBE93E}" dt="2024-05-20T09:36:48.457" v="14253" actId="478"/>
        <pc:sldMkLst>
          <pc:docMk/>
          <pc:sldMk cId="4014024631" sldId="1039"/>
        </pc:sldMkLst>
        <pc:spChg chg="add del mod">
          <ac:chgData name="rajuahmed1162021@gmail.com" userId="30f68a9591dbc57c" providerId="LiveId" clId="{05F80F45-6380-4418-9404-4D6419EBE93E}" dt="2024-05-20T09:36:48.457" v="14253" actId="478"/>
          <ac:spMkLst>
            <pc:docMk/>
            <pc:sldMk cId="4014024631" sldId="1039"/>
            <ac:spMk id="2" creationId="{35ADD267-0E1E-09AE-9F31-BA319D647E8E}"/>
          </ac:spMkLst>
        </pc:spChg>
        <pc:spChg chg="add del mod">
          <ac:chgData name="rajuahmed1162021@gmail.com" userId="30f68a9591dbc57c" providerId="LiveId" clId="{05F80F45-6380-4418-9404-4D6419EBE93E}" dt="2024-05-19T11:49:49.582" v="11604" actId="478"/>
          <ac:spMkLst>
            <pc:docMk/>
            <pc:sldMk cId="4014024631" sldId="1039"/>
            <ac:spMk id="2" creationId="{56EF1B93-BE7C-64C7-5D6D-EB0BB0A6CA29}"/>
          </ac:spMkLst>
        </pc:spChg>
        <pc:spChg chg="add del mod">
          <ac:chgData name="rajuahmed1162021@gmail.com" userId="30f68a9591dbc57c" providerId="LiveId" clId="{05F80F45-6380-4418-9404-4D6419EBE93E}" dt="2024-05-19T11:49:49.582" v="11604" actId="478"/>
          <ac:spMkLst>
            <pc:docMk/>
            <pc:sldMk cId="4014024631" sldId="1039"/>
            <ac:spMk id="3" creationId="{BE0D8DC6-E8D0-F627-4A38-2154A188CE60}"/>
          </ac:spMkLst>
        </pc:spChg>
        <pc:spChg chg="mod">
          <ac:chgData name="rajuahmed1162021@gmail.com" userId="30f68a9591dbc57c" providerId="LiveId" clId="{05F80F45-6380-4418-9404-4D6419EBE93E}" dt="2024-05-16T11:39:08.456" v="934" actId="1035"/>
          <ac:spMkLst>
            <pc:docMk/>
            <pc:sldMk cId="4014024631" sldId="1039"/>
            <ac:spMk id="4" creationId="{245D2DB1-1C97-0A56-8C9F-6193693338F8}"/>
          </ac:spMkLst>
        </pc:spChg>
        <pc:spChg chg="add del mod">
          <ac:chgData name="rajuahmed1162021@gmail.com" userId="30f68a9591dbc57c" providerId="LiveId" clId="{05F80F45-6380-4418-9404-4D6419EBE93E}" dt="2024-05-19T11:49:49.582" v="11604" actId="478"/>
          <ac:spMkLst>
            <pc:docMk/>
            <pc:sldMk cId="4014024631" sldId="1039"/>
            <ac:spMk id="5" creationId="{66E427CE-F1FE-263A-E779-5DCC3A113DF3}"/>
          </ac:spMkLst>
        </pc:spChg>
        <pc:spChg chg="add del">
          <ac:chgData name="rajuahmed1162021@gmail.com" userId="30f68a9591dbc57c" providerId="LiveId" clId="{05F80F45-6380-4418-9404-4D6419EBE93E}" dt="2024-05-19T11:01:34.169" v="11587" actId="478"/>
          <ac:spMkLst>
            <pc:docMk/>
            <pc:sldMk cId="4014024631" sldId="1039"/>
            <ac:spMk id="5" creationId="{DF7B1BDA-D09B-8D38-E126-DC6BC6793F9A}"/>
          </ac:spMkLst>
        </pc:spChg>
        <pc:spChg chg="add del mod">
          <ac:chgData name="rajuahmed1162021@gmail.com" userId="30f68a9591dbc57c" providerId="LiveId" clId="{05F80F45-6380-4418-9404-4D6419EBE93E}" dt="2024-05-19T11:49:49.582" v="11604" actId="478"/>
          <ac:spMkLst>
            <pc:docMk/>
            <pc:sldMk cId="4014024631" sldId="1039"/>
            <ac:spMk id="7" creationId="{0E6CCF8B-F35B-C808-54A8-A5F435C420F9}"/>
          </ac:spMkLst>
        </pc:spChg>
        <pc:spChg chg="add del mod">
          <ac:chgData name="rajuahmed1162021@gmail.com" userId="30f68a9591dbc57c" providerId="LiveId" clId="{05F80F45-6380-4418-9404-4D6419EBE93E}" dt="2024-05-19T11:49:49.582" v="11604" actId="478"/>
          <ac:spMkLst>
            <pc:docMk/>
            <pc:sldMk cId="4014024631" sldId="1039"/>
            <ac:spMk id="8" creationId="{DD465532-D9D8-667D-C635-2B7F56F350DC}"/>
          </ac:spMkLst>
        </pc:spChg>
        <pc:spChg chg="add del mod">
          <ac:chgData name="rajuahmed1162021@gmail.com" userId="30f68a9591dbc57c" providerId="LiveId" clId="{05F80F45-6380-4418-9404-4D6419EBE93E}" dt="2024-05-19T11:49:49.582" v="11604" actId="478"/>
          <ac:spMkLst>
            <pc:docMk/>
            <pc:sldMk cId="4014024631" sldId="1039"/>
            <ac:spMk id="9" creationId="{F7133FB2-FEF1-8C72-36FC-F374FB147815}"/>
          </ac:spMkLst>
        </pc:spChg>
        <pc:spChg chg="mod">
          <ac:chgData name="rajuahmed1162021@gmail.com" userId="30f68a9591dbc57c" providerId="LiveId" clId="{05F80F45-6380-4418-9404-4D6419EBE93E}" dt="2024-05-16T11:39:08.456" v="934" actId="1035"/>
          <ac:spMkLst>
            <pc:docMk/>
            <pc:sldMk cId="4014024631" sldId="1039"/>
            <ac:spMk id="15" creationId="{27C04DD5-F907-057D-257F-292C0124447B}"/>
          </ac:spMkLst>
        </pc:spChg>
        <pc:spChg chg="mod">
          <ac:chgData name="rajuahmed1162021@gmail.com" userId="30f68a9591dbc57c" providerId="LiveId" clId="{05F80F45-6380-4418-9404-4D6419EBE93E}" dt="2024-05-16T11:39:08.456" v="934" actId="1035"/>
          <ac:spMkLst>
            <pc:docMk/>
            <pc:sldMk cId="4014024631" sldId="1039"/>
            <ac:spMk id="16" creationId="{B283E1DC-6B66-CE18-B42B-A150E1D75A5B}"/>
          </ac:spMkLst>
        </pc:spChg>
        <pc:spChg chg="mod">
          <ac:chgData name="rajuahmed1162021@gmail.com" userId="30f68a9591dbc57c" providerId="LiveId" clId="{05F80F45-6380-4418-9404-4D6419EBE93E}" dt="2024-05-20T03:19:26.893" v="11605" actId="207"/>
          <ac:spMkLst>
            <pc:docMk/>
            <pc:sldMk cId="4014024631" sldId="1039"/>
            <ac:spMk id="32" creationId="{830A3EEF-5A9F-A4AA-0121-2D1AC8A25D22}"/>
          </ac:spMkLst>
        </pc:spChg>
        <pc:grpChg chg="mod">
          <ac:chgData name="rajuahmed1162021@gmail.com" userId="30f68a9591dbc57c" providerId="LiveId" clId="{05F80F45-6380-4418-9404-4D6419EBE93E}" dt="2024-05-20T03:19:35.059" v="11606" actId="207"/>
          <ac:grpSpMkLst>
            <pc:docMk/>
            <pc:sldMk cId="4014024631" sldId="1039"/>
            <ac:grpSpMk id="64" creationId="{7A0BC52B-7A3F-AD6B-05D9-D329EEC23B34}"/>
          </ac:grpSpMkLst>
        </pc:grpChg>
        <pc:cxnChg chg="add del mod">
          <ac:chgData name="rajuahmed1162021@gmail.com" userId="30f68a9591dbc57c" providerId="LiveId" clId="{05F80F45-6380-4418-9404-4D6419EBE93E}" dt="2024-05-16T11:39:21.228" v="937" actId="21"/>
          <ac:cxnSpMkLst>
            <pc:docMk/>
            <pc:sldMk cId="4014024631" sldId="1039"/>
            <ac:cxnSpMk id="3" creationId="{446118D3-11FB-B24E-0893-9617088CD10D}"/>
          </ac:cxnSpMkLst>
        </pc:cxnChg>
        <pc:cxnChg chg="add del mod">
          <ac:chgData name="rajuahmed1162021@gmail.com" userId="30f68a9591dbc57c" providerId="LiveId" clId="{05F80F45-6380-4418-9404-4D6419EBE93E}" dt="2024-05-16T11:39:49.705" v="955" actId="478"/>
          <ac:cxnSpMkLst>
            <pc:docMk/>
            <pc:sldMk cId="4014024631" sldId="1039"/>
            <ac:cxnSpMk id="33" creationId="{446118D3-11FB-B24E-0893-9617088CD10D}"/>
          </ac:cxnSpMkLst>
        </pc:cxnChg>
        <pc:cxnChg chg="mod">
          <ac:chgData name="rajuahmed1162021@gmail.com" userId="30f68a9591dbc57c" providerId="LiveId" clId="{05F80F45-6380-4418-9404-4D6419EBE93E}" dt="2024-05-16T11:39:18.628" v="936" actId="555"/>
          <ac:cxnSpMkLst>
            <pc:docMk/>
            <pc:sldMk cId="4014024631" sldId="1039"/>
            <ac:cxnSpMk id="39" creationId="{6B4D60F0-02DF-37BE-4617-E67DF8448DA5}"/>
          </ac:cxnSpMkLst>
        </pc:cxnChg>
      </pc:sldChg>
      <pc:sldChg chg="addSp delSp modSp add mod">
        <pc:chgData name="rajuahmed1162021@gmail.com" userId="30f68a9591dbc57c" providerId="LiveId" clId="{05F80F45-6380-4418-9404-4D6419EBE93E}" dt="2024-05-20T09:31:22.183" v="14133" actId="21"/>
        <pc:sldMkLst>
          <pc:docMk/>
          <pc:sldMk cId="2049093413" sldId="1040"/>
        </pc:sldMkLst>
        <pc:spChg chg="add del mod">
          <ac:chgData name="rajuahmed1162021@gmail.com" userId="30f68a9591dbc57c" providerId="LiveId" clId="{05F80F45-6380-4418-9404-4D6419EBE93E}" dt="2024-05-20T09:31:22.183" v="14133" actId="21"/>
          <ac:spMkLst>
            <pc:docMk/>
            <pc:sldMk cId="2049093413" sldId="1040"/>
            <ac:spMk id="4" creationId="{35ADD267-0E1E-09AE-9F31-BA319D647E8E}"/>
          </ac:spMkLst>
        </pc:spChg>
        <pc:spChg chg="add mod">
          <ac:chgData name="rajuahmed1162021@gmail.com" userId="30f68a9591dbc57c" providerId="LiveId" clId="{05F80F45-6380-4418-9404-4D6419EBE93E}" dt="2024-05-20T04:03:21.770" v="12184" actId="207"/>
          <ac:spMkLst>
            <pc:docMk/>
            <pc:sldMk cId="2049093413" sldId="1040"/>
            <ac:spMk id="6" creationId="{485423DE-1DC0-9C44-7459-237C499CEEE8}"/>
          </ac:spMkLst>
        </pc:spChg>
        <pc:spChg chg="add mod">
          <ac:chgData name="rajuahmed1162021@gmail.com" userId="30f68a9591dbc57c" providerId="LiveId" clId="{05F80F45-6380-4418-9404-4D6419EBE93E}" dt="2024-05-20T04:02:47.357" v="12102" actId="207"/>
          <ac:spMkLst>
            <pc:docMk/>
            <pc:sldMk cId="2049093413" sldId="1040"/>
            <ac:spMk id="7" creationId="{C72F89D9-70BE-0544-DEA9-9BC1E116DD1B}"/>
          </ac:spMkLst>
        </pc:spChg>
        <pc:spChg chg="add mod">
          <ac:chgData name="rajuahmed1162021@gmail.com" userId="30f68a9591dbc57c" providerId="LiveId" clId="{05F80F45-6380-4418-9404-4D6419EBE93E}" dt="2024-05-20T04:03:12.021" v="12174" actId="207"/>
          <ac:spMkLst>
            <pc:docMk/>
            <pc:sldMk cId="2049093413" sldId="1040"/>
            <ac:spMk id="8" creationId="{14789A4B-C487-C0AF-AF7D-867A11B02BE1}"/>
          </ac:spMkLst>
        </pc:spChg>
        <pc:spChg chg="mod">
          <ac:chgData name="rajuahmed1162021@gmail.com" userId="30f68a9591dbc57c" providerId="LiveId" clId="{05F80F45-6380-4418-9404-4D6419EBE93E}" dt="2024-05-20T09:31:12.591" v="14132" actId="1076"/>
          <ac:spMkLst>
            <pc:docMk/>
            <pc:sldMk cId="2049093413" sldId="1040"/>
            <ac:spMk id="9" creationId="{97C11F35-D05F-0829-F411-3586F53BCFDE}"/>
          </ac:spMkLst>
        </pc:spChg>
        <pc:spChg chg="add mod">
          <ac:chgData name="rajuahmed1162021@gmail.com" userId="30f68a9591dbc57c" providerId="LiveId" clId="{05F80F45-6380-4418-9404-4D6419EBE93E}" dt="2024-05-20T04:02:47.357" v="12102" actId="207"/>
          <ac:spMkLst>
            <pc:docMk/>
            <pc:sldMk cId="2049093413" sldId="1040"/>
            <ac:spMk id="10" creationId="{447ACB79-554D-8C38-30AC-D5507A8C57E6}"/>
          </ac:spMkLst>
        </pc:spChg>
        <pc:spChg chg="mod">
          <ac:chgData name="rajuahmed1162021@gmail.com" userId="30f68a9591dbc57c" providerId="LiveId" clId="{05F80F45-6380-4418-9404-4D6419EBE93E}" dt="2024-05-20T04:02:33.075" v="12100" actId="207"/>
          <ac:spMkLst>
            <pc:docMk/>
            <pc:sldMk cId="2049093413" sldId="1040"/>
            <ac:spMk id="11" creationId="{2241ACCD-E1FF-AFE9-3BC2-29BACD8576D1}"/>
          </ac:spMkLst>
        </pc:spChg>
        <pc:spChg chg="mod">
          <ac:chgData name="rajuahmed1162021@gmail.com" userId="30f68a9591dbc57c" providerId="LiveId" clId="{05F80F45-6380-4418-9404-4D6419EBE93E}" dt="2024-05-20T04:02:22.563" v="12098" actId="207"/>
          <ac:spMkLst>
            <pc:docMk/>
            <pc:sldMk cId="2049093413" sldId="1040"/>
            <ac:spMk id="15" creationId="{EC6D85F4-4428-3866-0271-4C1FC08EF852}"/>
          </ac:spMkLst>
        </pc:spChg>
        <pc:spChg chg="mod">
          <ac:chgData name="rajuahmed1162021@gmail.com" userId="30f68a9591dbc57c" providerId="LiveId" clId="{05F80F45-6380-4418-9404-4D6419EBE93E}" dt="2024-05-20T04:02:47.357" v="12102" actId="207"/>
          <ac:spMkLst>
            <pc:docMk/>
            <pc:sldMk cId="2049093413" sldId="1040"/>
            <ac:spMk id="17" creationId="{4BAE1174-73BB-87D7-3E90-2D886854A5F0}"/>
          </ac:spMkLst>
        </pc:spChg>
        <pc:spChg chg="mod">
          <ac:chgData name="rajuahmed1162021@gmail.com" userId="30f68a9591dbc57c" providerId="LiveId" clId="{05F80F45-6380-4418-9404-4D6419EBE93E}" dt="2024-05-20T04:02:27.339" v="12099" actId="207"/>
          <ac:spMkLst>
            <pc:docMk/>
            <pc:sldMk cId="2049093413" sldId="1040"/>
            <ac:spMk id="19" creationId="{9596E822-18BB-936D-4AE9-B22EF0473AEA}"/>
          </ac:spMkLst>
        </pc:spChg>
        <pc:spChg chg="del">
          <ac:chgData name="rajuahmed1162021@gmail.com" userId="30f68a9591dbc57c" providerId="LiveId" clId="{05F80F45-6380-4418-9404-4D6419EBE93E}" dt="2024-05-20T03:59:56.961" v="12082" actId="21"/>
          <ac:spMkLst>
            <pc:docMk/>
            <pc:sldMk cId="2049093413" sldId="1040"/>
            <ac:spMk id="23" creationId="{C72F89D9-70BE-0544-DEA9-9BC1E116DD1B}"/>
          </ac:spMkLst>
        </pc:spChg>
        <pc:spChg chg="mod">
          <ac:chgData name="rajuahmed1162021@gmail.com" userId="30f68a9591dbc57c" providerId="LiveId" clId="{05F80F45-6380-4418-9404-4D6419EBE93E}" dt="2024-05-20T04:02:47.357" v="12102" actId="207"/>
          <ac:spMkLst>
            <pc:docMk/>
            <pc:sldMk cId="2049093413" sldId="1040"/>
            <ac:spMk id="160" creationId="{9B1D7F02-213C-D295-DF90-B2B3B3EE1546}"/>
          </ac:spMkLst>
        </pc:spChg>
        <pc:spChg chg="mod">
          <ac:chgData name="rajuahmed1162021@gmail.com" userId="30f68a9591dbc57c" providerId="LiveId" clId="{05F80F45-6380-4418-9404-4D6419EBE93E}" dt="2024-05-20T04:02:39.762" v="12101" actId="207"/>
          <ac:spMkLst>
            <pc:docMk/>
            <pc:sldMk cId="2049093413" sldId="1040"/>
            <ac:spMk id="177" creationId="{46B247FD-0A22-CC71-EF67-2A4E1E0D6D74}"/>
          </ac:spMkLst>
        </pc:spChg>
        <pc:spChg chg="del">
          <ac:chgData name="rajuahmed1162021@gmail.com" userId="30f68a9591dbc57c" providerId="LiveId" clId="{05F80F45-6380-4418-9404-4D6419EBE93E}" dt="2024-05-20T03:59:56.961" v="12082" actId="21"/>
          <ac:spMkLst>
            <pc:docMk/>
            <pc:sldMk cId="2049093413" sldId="1040"/>
            <ac:spMk id="179" creationId="{447ACB79-554D-8C38-30AC-D5507A8C57E6}"/>
          </ac:spMkLst>
        </pc:spChg>
        <pc:spChg chg="mod">
          <ac:chgData name="rajuahmed1162021@gmail.com" userId="30f68a9591dbc57c" providerId="LiveId" clId="{05F80F45-6380-4418-9404-4D6419EBE93E}" dt="2024-05-20T04:01:58.131" v="12094" actId="207"/>
          <ac:spMkLst>
            <pc:docMk/>
            <pc:sldMk cId="2049093413" sldId="1040"/>
            <ac:spMk id="191" creationId="{9E16A428-3E9B-A6ED-2FBE-982F9B0A4837}"/>
          </ac:spMkLst>
        </pc:spChg>
        <pc:spChg chg="del">
          <ac:chgData name="rajuahmed1162021@gmail.com" userId="30f68a9591dbc57c" providerId="LiveId" clId="{05F80F45-6380-4418-9404-4D6419EBE93E}" dt="2024-05-20T03:59:56.961" v="12082" actId="21"/>
          <ac:spMkLst>
            <pc:docMk/>
            <pc:sldMk cId="2049093413" sldId="1040"/>
            <ac:spMk id="192" creationId="{485423DE-1DC0-9C44-7459-237C499CEEE8}"/>
          </ac:spMkLst>
        </pc:spChg>
        <pc:spChg chg="mod">
          <ac:chgData name="rajuahmed1162021@gmail.com" userId="30f68a9591dbc57c" providerId="LiveId" clId="{05F80F45-6380-4418-9404-4D6419EBE93E}" dt="2024-05-20T04:02:05.170" v="12096" actId="207"/>
          <ac:spMkLst>
            <pc:docMk/>
            <pc:sldMk cId="2049093413" sldId="1040"/>
            <ac:spMk id="193" creationId="{1C247A27-E8A5-62E4-E0BF-339112005DB3}"/>
          </ac:spMkLst>
        </pc:spChg>
        <pc:spChg chg="del">
          <ac:chgData name="rajuahmed1162021@gmail.com" userId="30f68a9591dbc57c" providerId="LiveId" clId="{05F80F45-6380-4418-9404-4D6419EBE93E}" dt="2024-05-20T03:59:56.961" v="12082" actId="21"/>
          <ac:spMkLst>
            <pc:docMk/>
            <pc:sldMk cId="2049093413" sldId="1040"/>
            <ac:spMk id="194" creationId="{14789A4B-C487-C0AF-AF7D-867A11B02BE1}"/>
          </ac:spMkLst>
        </pc:spChg>
        <pc:spChg chg="mod">
          <ac:chgData name="rajuahmed1162021@gmail.com" userId="30f68a9591dbc57c" providerId="LiveId" clId="{05F80F45-6380-4418-9404-4D6419EBE93E}" dt="2024-05-20T04:03:50.595" v="12191" actId="1036"/>
          <ac:spMkLst>
            <pc:docMk/>
            <pc:sldMk cId="2049093413" sldId="1040"/>
            <ac:spMk id="210" creationId="{62AE3E71-5B95-03BA-66AE-249988ED32D9}"/>
          </ac:spMkLst>
        </pc:spChg>
        <pc:spChg chg="del">
          <ac:chgData name="rajuahmed1162021@gmail.com" userId="30f68a9591dbc57c" providerId="LiveId" clId="{05F80F45-6380-4418-9404-4D6419EBE93E}" dt="2024-05-20T04:00:46.551" v="12083"/>
          <ac:spMkLst>
            <pc:docMk/>
            <pc:sldMk cId="2049093413" sldId="1040"/>
            <ac:spMk id="212" creationId="{DC49D475-126B-BDC8-6FFF-8C177DB88D94}"/>
          </ac:spMkLst>
        </pc:spChg>
        <pc:spChg chg="del">
          <ac:chgData name="rajuahmed1162021@gmail.com" userId="30f68a9591dbc57c" providerId="LiveId" clId="{05F80F45-6380-4418-9404-4D6419EBE93E}" dt="2024-05-20T04:01:30.438" v="12089"/>
          <ac:spMkLst>
            <pc:docMk/>
            <pc:sldMk cId="2049093413" sldId="1040"/>
            <ac:spMk id="213" creationId="{462C0E1E-496A-A36C-1E3D-4F1E4070D918}"/>
          </ac:spMkLst>
        </pc:spChg>
        <pc:picChg chg="add mod modCrop">
          <ac:chgData name="rajuahmed1162021@gmail.com" userId="30f68a9591dbc57c" providerId="LiveId" clId="{05F80F45-6380-4418-9404-4D6419EBE93E}" dt="2024-05-20T04:01:10.650" v="12088" actId="18131"/>
          <ac:picMkLst>
            <pc:docMk/>
            <pc:sldMk cId="2049093413" sldId="1040"/>
            <ac:picMk id="3" creationId="{53192315-1F31-847B-DEE5-1916A7BF5197}"/>
          </ac:picMkLst>
        </pc:picChg>
        <pc:picChg chg="add mod modCrop">
          <ac:chgData name="rajuahmed1162021@gmail.com" userId="30f68a9591dbc57c" providerId="LiveId" clId="{05F80F45-6380-4418-9404-4D6419EBE93E}" dt="2024-05-20T04:01:45.034" v="12092" actId="18131"/>
          <ac:picMkLst>
            <pc:docMk/>
            <pc:sldMk cId="2049093413" sldId="1040"/>
            <ac:picMk id="5" creationId="{A605BB14-E1FA-3C09-702F-B2997E2BE543}"/>
          </ac:picMkLst>
        </pc:picChg>
      </pc:sldChg>
      <pc:sldChg chg="add del">
        <pc:chgData name="rajuahmed1162021@gmail.com" userId="30f68a9591dbc57c" providerId="LiveId" clId="{05F80F45-6380-4418-9404-4D6419EBE93E}" dt="2024-05-18T05:59:06.309" v="2968"/>
        <pc:sldMkLst>
          <pc:docMk/>
          <pc:sldMk cId="3719378648" sldId="1040"/>
        </pc:sldMkLst>
      </pc:sldChg>
      <pc:sldChg chg="addSp delSp modSp add mod">
        <pc:chgData name="rajuahmed1162021@gmail.com" userId="30f68a9591dbc57c" providerId="LiveId" clId="{05F80F45-6380-4418-9404-4D6419EBE93E}" dt="2024-05-20T09:30:44.394" v="14126" actId="21"/>
        <pc:sldMkLst>
          <pc:docMk/>
          <pc:sldMk cId="2854079975" sldId="1041"/>
        </pc:sldMkLst>
        <pc:spChg chg="add mod">
          <ac:chgData name="rajuahmed1162021@gmail.com" userId="30f68a9591dbc57c" providerId="LiveId" clId="{05F80F45-6380-4418-9404-4D6419EBE93E}" dt="2024-05-20T04:11:20.811" v="12231" actId="207"/>
          <ac:spMkLst>
            <pc:docMk/>
            <pc:sldMk cId="2854079975" sldId="1041"/>
            <ac:spMk id="2" creationId="{185A5720-3B3B-8439-E239-3F45CD2FA2FE}"/>
          </ac:spMkLst>
        </pc:spChg>
        <pc:spChg chg="add mod">
          <ac:chgData name="rajuahmed1162021@gmail.com" userId="30f68a9591dbc57c" providerId="LiveId" clId="{05F80F45-6380-4418-9404-4D6419EBE93E}" dt="2024-05-20T04:11:20.811" v="12231" actId="207"/>
          <ac:spMkLst>
            <pc:docMk/>
            <pc:sldMk cId="2854079975" sldId="1041"/>
            <ac:spMk id="3" creationId="{EE18951B-FD8D-8530-C924-704F6F5CCBE1}"/>
          </ac:spMkLst>
        </pc:spChg>
        <pc:spChg chg="add del mod">
          <ac:chgData name="rajuahmed1162021@gmail.com" userId="30f68a9591dbc57c" providerId="LiveId" clId="{05F80F45-6380-4418-9404-4D6419EBE93E}" dt="2024-05-20T09:30:44.394" v="14126" actId="21"/>
          <ac:spMkLst>
            <pc:docMk/>
            <pc:sldMk cId="2854079975" sldId="1041"/>
            <ac:spMk id="4" creationId="{35ADD267-0E1E-09AE-9F31-BA319D647E8E}"/>
          </ac:spMkLst>
        </pc:spChg>
        <pc:spChg chg="mod">
          <ac:chgData name="rajuahmed1162021@gmail.com" userId="30f68a9591dbc57c" providerId="LiveId" clId="{05F80F45-6380-4418-9404-4D6419EBE93E}" dt="2024-05-20T09:30:41.990" v="14125" actId="1076"/>
          <ac:spMkLst>
            <pc:docMk/>
            <pc:sldMk cId="2854079975" sldId="1041"/>
            <ac:spMk id="9" creationId="{97C11F35-D05F-0829-F411-3586F53BCFDE}"/>
          </ac:spMkLst>
        </pc:spChg>
        <pc:spChg chg="mod">
          <ac:chgData name="rajuahmed1162021@gmail.com" userId="30f68a9591dbc57c" providerId="LiveId" clId="{05F80F45-6380-4418-9404-4D6419EBE93E}" dt="2024-05-20T08:47:26.886" v="13545" actId="1036"/>
          <ac:spMkLst>
            <pc:docMk/>
            <pc:sldMk cId="2854079975" sldId="1041"/>
            <ac:spMk id="210" creationId="{62AE3E71-5B95-03BA-66AE-249988ED32D9}"/>
          </ac:spMkLst>
        </pc:spChg>
        <pc:spChg chg="mod">
          <ac:chgData name="rajuahmed1162021@gmail.com" userId="30f68a9591dbc57c" providerId="LiveId" clId="{05F80F45-6380-4418-9404-4D6419EBE93E}" dt="2024-05-20T04:05:15.986" v="12197" actId="207"/>
          <ac:spMkLst>
            <pc:docMk/>
            <pc:sldMk cId="2854079975" sldId="1041"/>
            <ac:spMk id="226" creationId="{2D1DA6CB-1651-AE4D-28AB-D18E427C3C6C}"/>
          </ac:spMkLst>
        </pc:spChg>
        <pc:spChg chg="mod topLvl">
          <ac:chgData name="rajuahmed1162021@gmail.com" userId="30f68a9591dbc57c" providerId="LiveId" clId="{05F80F45-6380-4418-9404-4D6419EBE93E}" dt="2024-05-20T04:04:41.643" v="12194" actId="207"/>
          <ac:spMkLst>
            <pc:docMk/>
            <pc:sldMk cId="2854079975" sldId="1041"/>
            <ac:spMk id="229" creationId="{EDB0EBCA-89B9-025E-B7A9-D964F70AE63F}"/>
          </ac:spMkLst>
        </pc:spChg>
        <pc:spChg chg="mod topLvl">
          <ac:chgData name="rajuahmed1162021@gmail.com" userId="30f68a9591dbc57c" providerId="LiveId" clId="{05F80F45-6380-4418-9404-4D6419EBE93E}" dt="2024-05-20T04:04:35.940" v="12193" actId="165"/>
          <ac:spMkLst>
            <pc:docMk/>
            <pc:sldMk cId="2854079975" sldId="1041"/>
            <ac:spMk id="230" creationId="{FF0DE7AB-AE1B-E5DA-49CB-FF44053B48D1}"/>
          </ac:spMkLst>
        </pc:spChg>
        <pc:spChg chg="mod">
          <ac:chgData name="rajuahmed1162021@gmail.com" userId="30f68a9591dbc57c" providerId="LiveId" clId="{05F80F45-6380-4418-9404-4D6419EBE93E}" dt="2024-05-20T04:05:20.250" v="12198" actId="207"/>
          <ac:spMkLst>
            <pc:docMk/>
            <pc:sldMk cId="2854079975" sldId="1041"/>
            <ac:spMk id="231" creationId="{376B6EBE-23AF-ABCC-8725-653CAAE234FC}"/>
          </ac:spMkLst>
        </pc:spChg>
        <pc:spChg chg="mod topLvl">
          <ac:chgData name="rajuahmed1162021@gmail.com" userId="30f68a9591dbc57c" providerId="LiveId" clId="{05F80F45-6380-4418-9404-4D6419EBE93E}" dt="2024-05-20T04:04:45.419" v="12195" actId="207"/>
          <ac:spMkLst>
            <pc:docMk/>
            <pc:sldMk cId="2854079975" sldId="1041"/>
            <ac:spMk id="233" creationId="{68F61100-5F06-81A1-DA6E-C26DF428002C}"/>
          </ac:spMkLst>
        </pc:spChg>
        <pc:spChg chg="mod topLvl">
          <ac:chgData name="rajuahmed1162021@gmail.com" userId="30f68a9591dbc57c" providerId="LiveId" clId="{05F80F45-6380-4418-9404-4D6419EBE93E}" dt="2024-05-20T04:04:35.940" v="12193" actId="165"/>
          <ac:spMkLst>
            <pc:docMk/>
            <pc:sldMk cId="2854079975" sldId="1041"/>
            <ac:spMk id="234" creationId="{9476951A-748F-C284-74AA-A75F9DEC42C0}"/>
          </ac:spMkLst>
        </pc:spChg>
        <pc:spChg chg="mod">
          <ac:chgData name="rajuahmed1162021@gmail.com" userId="30f68a9591dbc57c" providerId="LiveId" clId="{05F80F45-6380-4418-9404-4D6419EBE93E}" dt="2024-05-20T04:05:25.755" v="12199" actId="207"/>
          <ac:spMkLst>
            <pc:docMk/>
            <pc:sldMk cId="2854079975" sldId="1041"/>
            <ac:spMk id="236" creationId="{303D0482-4170-3E1E-DEB5-DB1731A5EA63}"/>
          </ac:spMkLst>
        </pc:spChg>
        <pc:spChg chg="mod topLvl">
          <ac:chgData name="rajuahmed1162021@gmail.com" userId="30f68a9591dbc57c" providerId="LiveId" clId="{05F80F45-6380-4418-9404-4D6419EBE93E}" dt="2024-05-20T04:04:49.781" v="12196" actId="207"/>
          <ac:spMkLst>
            <pc:docMk/>
            <pc:sldMk cId="2854079975" sldId="1041"/>
            <ac:spMk id="238" creationId="{8F572893-01F4-C667-1151-EE41A4C6F11C}"/>
          </ac:spMkLst>
        </pc:spChg>
        <pc:spChg chg="mod topLvl">
          <ac:chgData name="rajuahmed1162021@gmail.com" userId="30f68a9591dbc57c" providerId="LiveId" clId="{05F80F45-6380-4418-9404-4D6419EBE93E}" dt="2024-05-20T04:04:35.940" v="12193" actId="165"/>
          <ac:spMkLst>
            <pc:docMk/>
            <pc:sldMk cId="2854079975" sldId="1041"/>
            <ac:spMk id="239" creationId="{0314E8D8-ADF8-E8A8-7CD9-90A17A230B9C}"/>
          </ac:spMkLst>
        </pc:spChg>
        <pc:spChg chg="mod">
          <ac:chgData name="rajuahmed1162021@gmail.com" userId="30f68a9591dbc57c" providerId="LiveId" clId="{05F80F45-6380-4418-9404-4D6419EBE93E}" dt="2024-05-20T04:11:15.282" v="12230" actId="208"/>
          <ac:spMkLst>
            <pc:docMk/>
            <pc:sldMk cId="2854079975" sldId="1041"/>
            <ac:spMk id="258" creationId="{83BEF270-63D0-EB50-762B-CA0D0636732C}"/>
          </ac:spMkLst>
        </pc:spChg>
        <pc:spChg chg="del">
          <ac:chgData name="rajuahmed1162021@gmail.com" userId="30f68a9591dbc57c" providerId="LiveId" clId="{05F80F45-6380-4418-9404-4D6419EBE93E}" dt="2024-05-20T04:09:35.199" v="12226"/>
          <ac:spMkLst>
            <pc:docMk/>
            <pc:sldMk cId="2854079975" sldId="1041"/>
            <ac:spMk id="267" creationId="{275B2B9E-BC2B-4E05-EC76-D3DDC8EFEAAA}"/>
          </ac:spMkLst>
        </pc:spChg>
        <pc:spChg chg="mod">
          <ac:chgData name="rajuahmed1162021@gmail.com" userId="30f68a9591dbc57c" providerId="LiveId" clId="{05F80F45-6380-4418-9404-4D6419EBE93E}" dt="2024-05-20T04:04:30.163" v="12192" actId="207"/>
          <ac:spMkLst>
            <pc:docMk/>
            <pc:sldMk cId="2854079975" sldId="1041"/>
            <ac:spMk id="268" creationId="{F26F1562-EFB7-F0CE-FEBD-BFD18AA7E02D}"/>
          </ac:spMkLst>
        </pc:spChg>
        <pc:grpChg chg="del">
          <ac:chgData name="rajuahmed1162021@gmail.com" userId="30f68a9591dbc57c" providerId="LiveId" clId="{05F80F45-6380-4418-9404-4D6419EBE93E}" dt="2024-05-20T04:04:35.940" v="12193" actId="165"/>
          <ac:grpSpMkLst>
            <pc:docMk/>
            <pc:sldMk cId="2854079975" sldId="1041"/>
            <ac:grpSpMk id="228" creationId="{783F3703-6B68-8920-B619-F06BF6F0E38A}"/>
          </ac:grpSpMkLst>
        </pc:grpChg>
        <pc:grpChg chg="del">
          <ac:chgData name="rajuahmed1162021@gmail.com" userId="30f68a9591dbc57c" providerId="LiveId" clId="{05F80F45-6380-4418-9404-4D6419EBE93E}" dt="2024-05-20T04:04:35.940" v="12193" actId="165"/>
          <ac:grpSpMkLst>
            <pc:docMk/>
            <pc:sldMk cId="2854079975" sldId="1041"/>
            <ac:grpSpMk id="232" creationId="{794443EB-4287-BED8-FA15-04C624DCB67F}"/>
          </ac:grpSpMkLst>
        </pc:grpChg>
        <pc:grpChg chg="del">
          <ac:chgData name="rajuahmed1162021@gmail.com" userId="30f68a9591dbc57c" providerId="LiveId" clId="{05F80F45-6380-4418-9404-4D6419EBE93E}" dt="2024-05-20T04:04:35.940" v="12193" actId="165"/>
          <ac:grpSpMkLst>
            <pc:docMk/>
            <pc:sldMk cId="2854079975" sldId="1041"/>
            <ac:grpSpMk id="237" creationId="{7B286119-6550-CA2D-570E-8AEA04F14DBD}"/>
          </ac:grpSpMkLst>
        </pc:grpChg>
        <pc:picChg chg="add mod modCrop">
          <ac:chgData name="rajuahmed1162021@gmail.com" userId="30f68a9591dbc57c" providerId="LiveId" clId="{05F80F45-6380-4418-9404-4D6419EBE93E}" dt="2024-05-20T04:10:40.316" v="12229"/>
          <ac:picMkLst>
            <pc:docMk/>
            <pc:sldMk cId="2854079975" sldId="1041"/>
            <ac:picMk id="5" creationId="{1E3DC612-53FB-F98C-302F-358698F81723}"/>
          </ac:picMkLst>
        </pc:picChg>
      </pc:sldChg>
      <pc:sldChg chg="add del">
        <pc:chgData name="rajuahmed1162021@gmail.com" userId="30f68a9591dbc57c" providerId="LiveId" clId="{05F80F45-6380-4418-9404-4D6419EBE93E}" dt="2024-05-18T10:26:36.338" v="5749" actId="47"/>
        <pc:sldMkLst>
          <pc:docMk/>
          <pc:sldMk cId="2632462472" sldId="1042"/>
        </pc:sldMkLst>
      </pc:sldChg>
      <pc:sldChg chg="addSp delSp modSp add mod">
        <pc:chgData name="rajuahmed1162021@gmail.com" userId="30f68a9591dbc57c" providerId="LiveId" clId="{05F80F45-6380-4418-9404-4D6419EBE93E}" dt="2024-05-20T09:28:50.246" v="14108" actId="478"/>
        <pc:sldMkLst>
          <pc:docMk/>
          <pc:sldMk cId="108976408" sldId="1043"/>
        </pc:sldMkLst>
        <pc:spChg chg="add mod">
          <ac:chgData name="rajuahmed1162021@gmail.com" userId="30f68a9591dbc57c" providerId="LiveId" clId="{05F80F45-6380-4418-9404-4D6419EBE93E}" dt="2024-05-20T09:28:47.214" v="14107" actId="1076"/>
          <ac:spMkLst>
            <pc:docMk/>
            <pc:sldMk cId="108976408" sldId="1043"/>
            <ac:spMk id="2" creationId="{91640A89-332D-DB73-30BD-B1D7FCDDB63D}"/>
          </ac:spMkLst>
        </pc:spChg>
        <pc:spChg chg="add del mod">
          <ac:chgData name="rajuahmed1162021@gmail.com" userId="30f68a9591dbc57c" providerId="LiveId" clId="{05F80F45-6380-4418-9404-4D6419EBE93E}" dt="2024-05-20T09:28:18.028" v="14099" actId="21"/>
          <ac:spMkLst>
            <pc:docMk/>
            <pc:sldMk cId="108976408" sldId="1043"/>
            <ac:spMk id="3" creationId="{40F7E030-C7C3-99D7-C942-984812B877CF}"/>
          </ac:spMkLst>
        </pc:spChg>
        <pc:spChg chg="add mod topLvl">
          <ac:chgData name="rajuahmed1162021@gmail.com" userId="30f68a9591dbc57c" providerId="LiveId" clId="{05F80F45-6380-4418-9404-4D6419EBE93E}" dt="2024-05-18T10:20:29.439" v="5719" actId="165"/>
          <ac:spMkLst>
            <pc:docMk/>
            <pc:sldMk cId="108976408" sldId="1043"/>
            <ac:spMk id="4" creationId="{77AFF233-0D32-1F3C-01E5-C12F2B262347}"/>
          </ac:spMkLst>
        </pc:spChg>
        <pc:spChg chg="add mod topLvl">
          <ac:chgData name="rajuahmed1162021@gmail.com" userId="30f68a9591dbc57c" providerId="LiveId" clId="{05F80F45-6380-4418-9404-4D6419EBE93E}" dt="2024-05-18T10:20:29.439" v="5719" actId="165"/>
          <ac:spMkLst>
            <pc:docMk/>
            <pc:sldMk cId="108976408" sldId="1043"/>
            <ac:spMk id="5" creationId="{B5094573-6308-167B-A967-FAE9F4207706}"/>
          </ac:spMkLst>
        </pc:spChg>
        <pc:spChg chg="add del mod topLvl">
          <ac:chgData name="rajuahmed1162021@gmail.com" userId="30f68a9591dbc57c" providerId="LiveId" clId="{05F80F45-6380-4418-9404-4D6419EBE93E}" dt="2024-05-18T10:14:56.178" v="5666" actId="478"/>
          <ac:spMkLst>
            <pc:docMk/>
            <pc:sldMk cId="108976408" sldId="1043"/>
            <ac:spMk id="6" creationId="{698C7036-A9C0-18DC-ECEB-43F18B6BB892}"/>
          </ac:spMkLst>
        </pc:spChg>
        <pc:spChg chg="add del mod">
          <ac:chgData name="rajuahmed1162021@gmail.com" userId="30f68a9591dbc57c" providerId="LiveId" clId="{05F80F45-6380-4418-9404-4D6419EBE93E}" dt="2024-05-20T09:28:50.246" v="14108" actId="478"/>
          <ac:spMkLst>
            <pc:docMk/>
            <pc:sldMk cId="108976408" sldId="1043"/>
            <ac:spMk id="6" creationId="{900C4B48-AFCA-44D7-F3AF-B244900C5795}"/>
          </ac:spMkLst>
        </pc:spChg>
        <pc:spChg chg="add mod ord topLvl">
          <ac:chgData name="rajuahmed1162021@gmail.com" userId="30f68a9591dbc57c" providerId="LiveId" clId="{05F80F45-6380-4418-9404-4D6419EBE93E}" dt="2024-05-18T10:20:29.439" v="5719" actId="165"/>
          <ac:spMkLst>
            <pc:docMk/>
            <pc:sldMk cId="108976408" sldId="1043"/>
            <ac:spMk id="7" creationId="{AD2ACC18-C5A9-8F7E-4970-04DCFFD9F59D}"/>
          </ac:spMkLst>
        </pc:spChg>
        <pc:spChg chg="add mod topLvl">
          <ac:chgData name="rajuahmed1162021@gmail.com" userId="30f68a9591dbc57c" providerId="LiveId" clId="{05F80F45-6380-4418-9404-4D6419EBE93E}" dt="2024-05-18T10:20:29.439" v="5719" actId="165"/>
          <ac:spMkLst>
            <pc:docMk/>
            <pc:sldMk cId="108976408" sldId="1043"/>
            <ac:spMk id="8" creationId="{E2DE97D8-90B8-D44E-B53D-5250A6A62771}"/>
          </ac:spMkLst>
        </pc:spChg>
        <pc:spChg chg="add mod topLvl">
          <ac:chgData name="rajuahmed1162021@gmail.com" userId="30f68a9591dbc57c" providerId="LiveId" clId="{05F80F45-6380-4418-9404-4D6419EBE93E}" dt="2024-05-18T10:20:29.439" v="5719" actId="165"/>
          <ac:spMkLst>
            <pc:docMk/>
            <pc:sldMk cId="108976408" sldId="1043"/>
            <ac:spMk id="9" creationId="{6E3214CB-28E0-2104-03E0-5B86B2EF657E}"/>
          </ac:spMkLst>
        </pc:spChg>
        <pc:spChg chg="add del mod topLvl">
          <ac:chgData name="rajuahmed1162021@gmail.com" userId="30f68a9591dbc57c" providerId="LiveId" clId="{05F80F45-6380-4418-9404-4D6419EBE93E}" dt="2024-05-18T10:14:56.178" v="5666" actId="478"/>
          <ac:spMkLst>
            <pc:docMk/>
            <pc:sldMk cId="108976408" sldId="1043"/>
            <ac:spMk id="10" creationId="{44604CF3-050F-4D6E-8D05-DF57D4C6349D}"/>
          </ac:spMkLst>
        </pc:spChg>
        <pc:spChg chg="add mod ord topLvl">
          <ac:chgData name="rajuahmed1162021@gmail.com" userId="30f68a9591dbc57c" providerId="LiveId" clId="{05F80F45-6380-4418-9404-4D6419EBE93E}" dt="2024-05-18T10:20:29.439" v="5719" actId="165"/>
          <ac:spMkLst>
            <pc:docMk/>
            <pc:sldMk cId="108976408" sldId="1043"/>
            <ac:spMk id="11" creationId="{7BBFD195-66F5-4FB9-E4CF-98724AE83A9E}"/>
          </ac:spMkLst>
        </pc:spChg>
        <pc:spChg chg="del">
          <ac:chgData name="rajuahmed1162021@gmail.com" userId="30f68a9591dbc57c" providerId="LiveId" clId="{05F80F45-6380-4418-9404-4D6419EBE93E}" dt="2024-05-18T09:40:08.439" v="5507" actId="478"/>
          <ac:spMkLst>
            <pc:docMk/>
            <pc:sldMk cId="108976408" sldId="1043"/>
            <ac:spMk id="17" creationId="{B9DDF1B4-2924-78AA-FF8F-42F3F1701217}"/>
          </ac:spMkLst>
        </pc:spChg>
        <pc:spChg chg="add del mod">
          <ac:chgData name="rajuahmed1162021@gmail.com" userId="30f68a9591dbc57c" providerId="LiveId" clId="{05F80F45-6380-4418-9404-4D6419EBE93E}" dt="2024-05-18T09:41:39.160" v="5518" actId="478"/>
          <ac:spMkLst>
            <pc:docMk/>
            <pc:sldMk cId="108976408" sldId="1043"/>
            <ac:spMk id="18" creationId="{45BF9757-1485-FFFD-4DB0-B3D4832E6E03}"/>
          </ac:spMkLst>
        </pc:spChg>
        <pc:spChg chg="add mod ord topLvl">
          <ac:chgData name="rajuahmed1162021@gmail.com" userId="30f68a9591dbc57c" providerId="LiveId" clId="{05F80F45-6380-4418-9404-4D6419EBE93E}" dt="2024-05-18T10:20:29.439" v="5719" actId="165"/>
          <ac:spMkLst>
            <pc:docMk/>
            <pc:sldMk cId="108976408" sldId="1043"/>
            <ac:spMk id="19" creationId="{B877718C-6530-3DEC-7A55-576C5975F1E6}"/>
          </ac:spMkLst>
        </pc:spChg>
        <pc:spChg chg="add mod topLvl">
          <ac:chgData name="rajuahmed1162021@gmail.com" userId="30f68a9591dbc57c" providerId="LiveId" clId="{05F80F45-6380-4418-9404-4D6419EBE93E}" dt="2024-05-18T10:20:29.439" v="5719" actId="165"/>
          <ac:spMkLst>
            <pc:docMk/>
            <pc:sldMk cId="108976408" sldId="1043"/>
            <ac:spMk id="20" creationId="{600FD6E8-42DE-5DF4-BF85-90FFA4943E2B}"/>
          </ac:spMkLst>
        </pc:spChg>
        <pc:spChg chg="add mod topLvl">
          <ac:chgData name="rajuahmed1162021@gmail.com" userId="30f68a9591dbc57c" providerId="LiveId" clId="{05F80F45-6380-4418-9404-4D6419EBE93E}" dt="2024-05-18T10:20:29.439" v="5719" actId="165"/>
          <ac:spMkLst>
            <pc:docMk/>
            <pc:sldMk cId="108976408" sldId="1043"/>
            <ac:spMk id="21" creationId="{ECE2FB24-3E79-FCBF-C012-D937E512D87F}"/>
          </ac:spMkLst>
        </pc:spChg>
        <pc:spChg chg="add del mod">
          <ac:chgData name="rajuahmed1162021@gmail.com" userId="30f68a9591dbc57c" providerId="LiveId" clId="{05F80F45-6380-4418-9404-4D6419EBE93E}" dt="2024-05-18T09:50:19.286" v="5552" actId="478"/>
          <ac:spMkLst>
            <pc:docMk/>
            <pc:sldMk cId="108976408" sldId="1043"/>
            <ac:spMk id="22" creationId="{4E91317C-F8D2-E750-4F6E-6C72D487BD5A}"/>
          </ac:spMkLst>
        </pc:spChg>
        <pc:spChg chg="add del mod ord topLvl">
          <ac:chgData name="rajuahmed1162021@gmail.com" userId="30f68a9591dbc57c" providerId="LiveId" clId="{05F80F45-6380-4418-9404-4D6419EBE93E}" dt="2024-05-18T10:14:56.178" v="5666" actId="478"/>
          <ac:spMkLst>
            <pc:docMk/>
            <pc:sldMk cId="108976408" sldId="1043"/>
            <ac:spMk id="23" creationId="{0783834E-DE8B-5095-DDA1-D1432E96452A}"/>
          </ac:spMkLst>
        </pc:spChg>
        <pc:spChg chg="add mod topLvl">
          <ac:chgData name="rajuahmed1162021@gmail.com" userId="30f68a9591dbc57c" providerId="LiveId" clId="{05F80F45-6380-4418-9404-4D6419EBE93E}" dt="2024-05-20T04:25:14.441" v="12298" actId="207"/>
          <ac:spMkLst>
            <pc:docMk/>
            <pc:sldMk cId="108976408" sldId="1043"/>
            <ac:spMk id="27" creationId="{EFD5E2B7-9B89-4572-1F8F-6765ACF40DF4}"/>
          </ac:spMkLst>
        </pc:spChg>
        <pc:spChg chg="add del mod topLvl">
          <ac:chgData name="rajuahmed1162021@gmail.com" userId="30f68a9591dbc57c" providerId="LiveId" clId="{05F80F45-6380-4418-9404-4D6419EBE93E}" dt="2024-05-20T04:25:09.561" v="12297" actId="207"/>
          <ac:spMkLst>
            <pc:docMk/>
            <pc:sldMk cId="108976408" sldId="1043"/>
            <ac:spMk id="33" creationId="{9A24380E-0113-A227-4C2A-FFB8304DAC92}"/>
          </ac:spMkLst>
        </pc:spChg>
        <pc:spChg chg="add del mod topLvl">
          <ac:chgData name="rajuahmed1162021@gmail.com" userId="30f68a9591dbc57c" providerId="LiveId" clId="{05F80F45-6380-4418-9404-4D6419EBE93E}" dt="2024-05-20T04:25:32.082" v="12300" actId="207"/>
          <ac:spMkLst>
            <pc:docMk/>
            <pc:sldMk cId="108976408" sldId="1043"/>
            <ac:spMk id="34" creationId="{FBA3D650-7920-3CFA-D461-AB48F94072B6}"/>
          </ac:spMkLst>
        </pc:spChg>
        <pc:spChg chg="add mod topLvl">
          <ac:chgData name="rajuahmed1162021@gmail.com" userId="30f68a9591dbc57c" providerId="LiveId" clId="{05F80F45-6380-4418-9404-4D6419EBE93E}" dt="2024-05-20T04:25:18.282" v="12299" actId="207"/>
          <ac:spMkLst>
            <pc:docMk/>
            <pc:sldMk cId="108976408" sldId="1043"/>
            <ac:spMk id="35" creationId="{C6BCD3B8-11F9-F08B-050E-3A8DC13719FE}"/>
          </ac:spMkLst>
        </pc:spChg>
        <pc:spChg chg="add del mod topLvl">
          <ac:chgData name="rajuahmed1162021@gmail.com" userId="30f68a9591dbc57c" providerId="LiveId" clId="{05F80F45-6380-4418-9404-4D6419EBE93E}" dt="2024-05-18T09:56:20.236" v="5580" actId="478"/>
          <ac:spMkLst>
            <pc:docMk/>
            <pc:sldMk cId="108976408" sldId="1043"/>
            <ac:spMk id="36" creationId="{CCF47FA4-D491-DBD8-9B3E-A71BA38AEB1E}"/>
          </ac:spMkLst>
        </pc:spChg>
        <pc:spChg chg="add mod topLvl">
          <ac:chgData name="rajuahmed1162021@gmail.com" userId="30f68a9591dbc57c" providerId="LiveId" clId="{05F80F45-6380-4418-9404-4D6419EBE93E}" dt="2024-05-20T04:25:36.505" v="12301" actId="207"/>
          <ac:spMkLst>
            <pc:docMk/>
            <pc:sldMk cId="108976408" sldId="1043"/>
            <ac:spMk id="37" creationId="{75323317-3681-6EF1-73F0-C33A88843AF5}"/>
          </ac:spMkLst>
        </pc:spChg>
        <pc:spChg chg="mod topLvl">
          <ac:chgData name="rajuahmed1162021@gmail.com" userId="30f68a9591dbc57c" providerId="LiveId" clId="{05F80F45-6380-4418-9404-4D6419EBE93E}" dt="2024-05-18T10:20:29.439" v="5719" actId="165"/>
          <ac:spMkLst>
            <pc:docMk/>
            <pc:sldMk cId="108976408" sldId="1043"/>
            <ac:spMk id="46" creationId="{8F2AC932-80D2-9E78-1B3B-11D910CEA06B}"/>
          </ac:spMkLst>
        </pc:spChg>
        <pc:spChg chg="mod topLvl">
          <ac:chgData name="rajuahmed1162021@gmail.com" userId="30f68a9591dbc57c" providerId="LiveId" clId="{05F80F45-6380-4418-9404-4D6419EBE93E}" dt="2024-05-18T10:20:29.439" v="5719" actId="165"/>
          <ac:spMkLst>
            <pc:docMk/>
            <pc:sldMk cId="108976408" sldId="1043"/>
            <ac:spMk id="47" creationId="{5FB07F91-F84E-F114-3286-5E96111FE655}"/>
          </ac:spMkLst>
        </pc:spChg>
        <pc:spChg chg="mod topLvl">
          <ac:chgData name="rajuahmed1162021@gmail.com" userId="30f68a9591dbc57c" providerId="LiveId" clId="{05F80F45-6380-4418-9404-4D6419EBE93E}" dt="2024-05-18T10:20:29.439" v="5719" actId="165"/>
          <ac:spMkLst>
            <pc:docMk/>
            <pc:sldMk cId="108976408" sldId="1043"/>
            <ac:spMk id="49" creationId="{5269CA22-3BD2-225B-050D-8C84D37C0D66}"/>
          </ac:spMkLst>
        </pc:spChg>
        <pc:spChg chg="mod topLvl">
          <ac:chgData name="rajuahmed1162021@gmail.com" userId="30f68a9591dbc57c" providerId="LiveId" clId="{05F80F45-6380-4418-9404-4D6419EBE93E}" dt="2024-05-18T10:20:29.439" v="5719" actId="165"/>
          <ac:spMkLst>
            <pc:docMk/>
            <pc:sldMk cId="108976408" sldId="1043"/>
            <ac:spMk id="50" creationId="{5520860C-FB2B-B7FF-D515-0D99FF026941}"/>
          </ac:spMkLst>
        </pc:spChg>
        <pc:spChg chg="add mod topLvl">
          <ac:chgData name="rajuahmed1162021@gmail.com" userId="30f68a9591dbc57c" providerId="LiveId" clId="{05F80F45-6380-4418-9404-4D6419EBE93E}" dt="2024-05-18T10:20:29.439" v="5719" actId="165"/>
          <ac:spMkLst>
            <pc:docMk/>
            <pc:sldMk cId="108976408" sldId="1043"/>
            <ac:spMk id="51" creationId="{A1B2B713-D115-74F1-ED13-55D0D556C7FA}"/>
          </ac:spMkLst>
        </pc:spChg>
        <pc:spChg chg="add del mod">
          <ac:chgData name="rajuahmed1162021@gmail.com" userId="30f68a9591dbc57c" providerId="LiveId" clId="{05F80F45-6380-4418-9404-4D6419EBE93E}" dt="2024-05-18T10:14:58.553" v="5667" actId="478"/>
          <ac:spMkLst>
            <pc:docMk/>
            <pc:sldMk cId="108976408" sldId="1043"/>
            <ac:spMk id="52" creationId="{9F6946F0-0ED1-6615-C19A-2632D2D03E2D}"/>
          </ac:spMkLst>
        </pc:spChg>
        <pc:spChg chg="add mod topLvl">
          <ac:chgData name="rajuahmed1162021@gmail.com" userId="30f68a9591dbc57c" providerId="LiveId" clId="{05F80F45-6380-4418-9404-4D6419EBE93E}" dt="2024-05-18T10:20:29.439" v="5719" actId="165"/>
          <ac:spMkLst>
            <pc:docMk/>
            <pc:sldMk cId="108976408" sldId="1043"/>
            <ac:spMk id="53" creationId="{0511DC05-AA4D-C3FD-F469-C921AB567B12}"/>
          </ac:spMkLst>
        </pc:spChg>
        <pc:spChg chg="add del mod">
          <ac:chgData name="rajuahmed1162021@gmail.com" userId="30f68a9591dbc57c" providerId="LiveId" clId="{05F80F45-6380-4418-9404-4D6419EBE93E}" dt="2024-05-18T10:20:23.086" v="5718" actId="478"/>
          <ac:spMkLst>
            <pc:docMk/>
            <pc:sldMk cId="108976408" sldId="1043"/>
            <ac:spMk id="63" creationId="{9AD3A393-10B9-C793-E850-9375069B093B}"/>
          </ac:spMkLst>
        </pc:spChg>
        <pc:spChg chg="add del mod">
          <ac:chgData name="rajuahmed1162021@gmail.com" userId="30f68a9591dbc57c" providerId="LiveId" clId="{05F80F45-6380-4418-9404-4D6419EBE93E}" dt="2024-05-18T10:21:33.992" v="5731" actId="478"/>
          <ac:spMkLst>
            <pc:docMk/>
            <pc:sldMk cId="108976408" sldId="1043"/>
            <ac:spMk id="64" creationId="{BC7A3257-045D-1BE7-C3A9-452C71D73471}"/>
          </ac:spMkLst>
        </pc:spChg>
        <pc:grpChg chg="del mod">
          <ac:chgData name="rajuahmed1162021@gmail.com" userId="30f68a9591dbc57c" providerId="LiveId" clId="{05F80F45-6380-4418-9404-4D6419EBE93E}" dt="2024-05-18T09:46:36.411" v="5528" actId="165"/>
          <ac:grpSpMkLst>
            <pc:docMk/>
            <pc:sldMk cId="108976408" sldId="1043"/>
            <ac:grpSpMk id="12" creationId="{4BA4474E-5F5B-4005-F78D-547AFC3E1A07}"/>
          </ac:grpSpMkLst>
        </pc:grpChg>
        <pc:grpChg chg="add del mod">
          <ac:chgData name="rajuahmed1162021@gmail.com" userId="30f68a9591dbc57c" providerId="LiveId" clId="{05F80F45-6380-4418-9404-4D6419EBE93E}" dt="2024-05-18T10:13:11.181" v="5613" actId="165"/>
          <ac:grpSpMkLst>
            <pc:docMk/>
            <pc:sldMk cId="108976408" sldId="1043"/>
            <ac:grpSpMk id="24" creationId="{6E1C88D7-78BA-EEB4-1DCD-D6336EF551A5}"/>
          </ac:grpSpMkLst>
        </pc:grpChg>
        <pc:grpChg chg="add del mod">
          <ac:chgData name="rajuahmed1162021@gmail.com" userId="30f68a9591dbc57c" providerId="LiveId" clId="{05F80F45-6380-4418-9404-4D6419EBE93E}" dt="2024-05-18T10:13:11.181" v="5613" actId="165"/>
          <ac:grpSpMkLst>
            <pc:docMk/>
            <pc:sldMk cId="108976408" sldId="1043"/>
            <ac:grpSpMk id="25" creationId="{DF3A7214-BA5A-06FA-128A-573DA75998A5}"/>
          </ac:grpSpMkLst>
        </pc:grpChg>
        <pc:grpChg chg="add del mod">
          <ac:chgData name="rajuahmed1162021@gmail.com" userId="30f68a9591dbc57c" providerId="LiveId" clId="{05F80F45-6380-4418-9404-4D6419EBE93E}" dt="2024-05-18T10:13:11.181" v="5613" actId="165"/>
          <ac:grpSpMkLst>
            <pc:docMk/>
            <pc:sldMk cId="108976408" sldId="1043"/>
            <ac:grpSpMk id="26" creationId="{9F190AED-4FCA-D518-B04B-FEEAA862BE0B}"/>
          </ac:grpSpMkLst>
        </pc:grpChg>
        <pc:grpChg chg="add mod">
          <ac:chgData name="rajuahmed1162021@gmail.com" userId="30f68a9591dbc57c" providerId="LiveId" clId="{05F80F45-6380-4418-9404-4D6419EBE93E}" dt="2024-05-18T09:46:14.555" v="5525" actId="571"/>
          <ac:grpSpMkLst>
            <pc:docMk/>
            <pc:sldMk cId="108976408" sldId="1043"/>
            <ac:grpSpMk id="28" creationId="{61698817-E89C-10D1-81A9-A915C5605438}"/>
          </ac:grpSpMkLst>
        </pc:grpChg>
        <pc:grpChg chg="add del mod">
          <ac:chgData name="rajuahmed1162021@gmail.com" userId="30f68a9591dbc57c" providerId="LiveId" clId="{05F80F45-6380-4418-9404-4D6419EBE93E}" dt="2024-05-18T09:50:56.862" v="5557" actId="165"/>
          <ac:grpSpMkLst>
            <pc:docMk/>
            <pc:sldMk cId="108976408" sldId="1043"/>
            <ac:grpSpMk id="38" creationId="{72510B36-7246-67D2-B3D1-EAE5B0471961}"/>
          </ac:grpSpMkLst>
        </pc:grpChg>
        <pc:grpChg chg="add del mod">
          <ac:chgData name="rajuahmed1162021@gmail.com" userId="30f68a9591dbc57c" providerId="LiveId" clId="{05F80F45-6380-4418-9404-4D6419EBE93E}" dt="2024-05-18T09:50:54.429" v="5556" actId="165"/>
          <ac:grpSpMkLst>
            <pc:docMk/>
            <pc:sldMk cId="108976408" sldId="1043"/>
            <ac:grpSpMk id="39" creationId="{1089C63C-D13C-50E1-1340-30B0AD557EDA}"/>
          </ac:grpSpMkLst>
        </pc:grpChg>
        <pc:grpChg chg="add del mod">
          <ac:chgData name="rajuahmed1162021@gmail.com" userId="30f68a9591dbc57c" providerId="LiveId" clId="{05F80F45-6380-4418-9404-4D6419EBE93E}" dt="2024-05-18T09:51:23.726" v="5560" actId="165"/>
          <ac:grpSpMkLst>
            <pc:docMk/>
            <pc:sldMk cId="108976408" sldId="1043"/>
            <ac:grpSpMk id="40" creationId="{4367F9D2-952E-0A88-B1DA-5DE0B66D59AE}"/>
          </ac:grpSpMkLst>
        </pc:grpChg>
        <pc:grpChg chg="add del mod">
          <ac:chgData name="rajuahmed1162021@gmail.com" userId="30f68a9591dbc57c" providerId="LiveId" clId="{05F80F45-6380-4418-9404-4D6419EBE93E}" dt="2024-05-18T10:16:48.843" v="5689" actId="165"/>
          <ac:grpSpMkLst>
            <pc:docMk/>
            <pc:sldMk cId="108976408" sldId="1043"/>
            <ac:grpSpMk id="41" creationId="{74A40A5B-1F7B-A9C8-A6B1-1E79D1FFC10C}"/>
          </ac:grpSpMkLst>
        </pc:grpChg>
        <pc:grpChg chg="add del mod">
          <ac:chgData name="rajuahmed1162021@gmail.com" userId="30f68a9591dbc57c" providerId="LiveId" clId="{05F80F45-6380-4418-9404-4D6419EBE93E}" dt="2024-05-18T10:12:40.143" v="5602" actId="165"/>
          <ac:grpSpMkLst>
            <pc:docMk/>
            <pc:sldMk cId="108976408" sldId="1043"/>
            <ac:grpSpMk id="42" creationId="{D2EC92E4-3A14-040A-62B2-57B7876E1F59}"/>
          </ac:grpSpMkLst>
        </pc:grpChg>
        <pc:grpChg chg="add del mod">
          <ac:chgData name="rajuahmed1162021@gmail.com" userId="30f68a9591dbc57c" providerId="LiveId" clId="{05F80F45-6380-4418-9404-4D6419EBE93E}" dt="2024-05-18T10:00:01.163" v="5589" actId="165"/>
          <ac:grpSpMkLst>
            <pc:docMk/>
            <pc:sldMk cId="108976408" sldId="1043"/>
            <ac:grpSpMk id="43" creationId="{074A3F2F-9FC7-0CF6-021B-B3E03A8A3952}"/>
          </ac:grpSpMkLst>
        </pc:grpChg>
        <pc:grpChg chg="add del mod">
          <ac:chgData name="rajuahmed1162021@gmail.com" userId="30f68a9591dbc57c" providerId="LiveId" clId="{05F80F45-6380-4418-9404-4D6419EBE93E}" dt="2024-05-18T10:16:48.843" v="5689" actId="165"/>
          <ac:grpSpMkLst>
            <pc:docMk/>
            <pc:sldMk cId="108976408" sldId="1043"/>
            <ac:grpSpMk id="44" creationId="{01DC63D7-F5A1-DEE0-42EE-B99A50E3A6A9}"/>
          </ac:grpSpMkLst>
        </pc:grpChg>
        <pc:grpChg chg="add del mod">
          <ac:chgData name="rajuahmed1162021@gmail.com" userId="30f68a9591dbc57c" providerId="LiveId" clId="{05F80F45-6380-4418-9404-4D6419EBE93E}" dt="2024-05-18T10:15:41.407" v="5675" actId="165"/>
          <ac:grpSpMkLst>
            <pc:docMk/>
            <pc:sldMk cId="108976408" sldId="1043"/>
            <ac:grpSpMk id="45" creationId="{1A177FEA-E2CF-9E51-F476-FD12E56B9DE0}"/>
          </ac:grpSpMkLst>
        </pc:grpChg>
        <pc:grpChg chg="add del mod">
          <ac:chgData name="rajuahmed1162021@gmail.com" userId="30f68a9591dbc57c" providerId="LiveId" clId="{05F80F45-6380-4418-9404-4D6419EBE93E}" dt="2024-05-18T10:00:01.163" v="5589" actId="165"/>
          <ac:grpSpMkLst>
            <pc:docMk/>
            <pc:sldMk cId="108976408" sldId="1043"/>
            <ac:grpSpMk id="48" creationId="{5697850D-BD9A-2E7F-4218-1CDB671F3F91}"/>
          </ac:grpSpMkLst>
        </pc:grpChg>
        <pc:grpChg chg="add del mod">
          <ac:chgData name="rajuahmed1162021@gmail.com" userId="30f68a9591dbc57c" providerId="LiveId" clId="{05F80F45-6380-4418-9404-4D6419EBE93E}" dt="2024-05-18T10:15:10.327" v="5669" actId="478"/>
          <ac:grpSpMkLst>
            <pc:docMk/>
            <pc:sldMk cId="108976408" sldId="1043"/>
            <ac:grpSpMk id="56" creationId="{4F70C489-70B6-C45A-B84E-A57B1EAF9D2A}"/>
          </ac:grpSpMkLst>
        </pc:grpChg>
        <pc:grpChg chg="add del mod">
          <ac:chgData name="rajuahmed1162021@gmail.com" userId="30f68a9591dbc57c" providerId="LiveId" clId="{05F80F45-6380-4418-9404-4D6419EBE93E}" dt="2024-05-18T10:17:00.402" v="5690" actId="165"/>
          <ac:grpSpMkLst>
            <pc:docMk/>
            <pc:sldMk cId="108976408" sldId="1043"/>
            <ac:grpSpMk id="61" creationId="{B1C30423-F44F-5113-FB18-59DA0121EB98}"/>
          </ac:grpSpMkLst>
        </pc:grpChg>
        <pc:grpChg chg="add del mod">
          <ac:chgData name="rajuahmed1162021@gmail.com" userId="30f68a9591dbc57c" providerId="LiveId" clId="{05F80F45-6380-4418-9404-4D6419EBE93E}" dt="2024-05-18T10:20:29.439" v="5719" actId="165"/>
          <ac:grpSpMkLst>
            <pc:docMk/>
            <pc:sldMk cId="108976408" sldId="1043"/>
            <ac:grpSpMk id="62" creationId="{ADDEF18A-6D2E-20EB-3EDB-68C0F381B4B5}"/>
          </ac:grpSpMkLst>
        </pc:grpChg>
        <pc:grpChg chg="add del mod">
          <ac:chgData name="rajuahmed1162021@gmail.com" userId="30f68a9591dbc57c" providerId="LiveId" clId="{05F80F45-6380-4418-9404-4D6419EBE93E}" dt="2024-05-18T10:21:22.204" v="5729" actId="165"/>
          <ac:grpSpMkLst>
            <pc:docMk/>
            <pc:sldMk cId="108976408" sldId="1043"/>
            <ac:grpSpMk id="65" creationId="{B9A7A4F0-B468-8E9C-9EC4-538F1947A206}"/>
          </ac:grpSpMkLst>
        </pc:grpChg>
        <pc:cxnChg chg="add del mod">
          <ac:chgData name="rajuahmed1162021@gmail.com" userId="30f68a9591dbc57c" providerId="LiveId" clId="{05F80F45-6380-4418-9404-4D6419EBE93E}" dt="2024-05-18T10:00:23.212" v="5596" actId="478"/>
          <ac:cxnSpMkLst>
            <pc:docMk/>
            <pc:sldMk cId="108976408" sldId="1043"/>
            <ac:cxnSpMk id="3" creationId="{20624FCE-A884-D6EF-B500-E6E751A80BCF}"/>
          </ac:cxnSpMkLst>
        </pc:cxnChg>
        <pc:cxnChg chg="add del mod">
          <ac:chgData name="rajuahmed1162021@gmail.com" userId="30f68a9591dbc57c" providerId="LiveId" clId="{05F80F45-6380-4418-9404-4D6419EBE93E}" dt="2024-05-20T07:00:03.578" v="13517" actId="478"/>
          <ac:cxnSpMkLst>
            <pc:docMk/>
            <pc:sldMk cId="108976408" sldId="1043"/>
            <ac:cxnSpMk id="6" creationId="{BFDB4E63-F0B5-8C31-0415-81D50B84B046}"/>
          </ac:cxnSpMkLst>
        </pc:cxnChg>
        <pc:cxnChg chg="add del">
          <ac:chgData name="rajuahmed1162021@gmail.com" userId="30f68a9591dbc57c" providerId="LiveId" clId="{05F80F45-6380-4418-9404-4D6419EBE93E}" dt="2024-05-20T07:00:03.578" v="13517" actId="478"/>
          <ac:cxnSpMkLst>
            <pc:docMk/>
            <pc:sldMk cId="108976408" sldId="1043"/>
            <ac:cxnSpMk id="12" creationId="{ACF5B12B-25B1-810E-318C-E87F23199FAA}"/>
          </ac:cxnSpMkLst>
        </pc:cxnChg>
        <pc:cxnChg chg="del mod topLvl">
          <ac:chgData name="rajuahmed1162021@gmail.com" userId="30f68a9591dbc57c" providerId="LiveId" clId="{05F80F45-6380-4418-9404-4D6419EBE93E}" dt="2024-05-18T10:00:36.348" v="5599" actId="478"/>
          <ac:cxnSpMkLst>
            <pc:docMk/>
            <pc:sldMk cId="108976408" sldId="1043"/>
            <ac:cxnSpMk id="13" creationId="{EA3C9E7B-A03C-963F-804B-F77EA35D5696}"/>
          </ac:cxnSpMkLst>
        </pc:cxnChg>
        <pc:cxnChg chg="mod topLvl">
          <ac:chgData name="rajuahmed1162021@gmail.com" userId="30f68a9591dbc57c" providerId="LiveId" clId="{05F80F45-6380-4418-9404-4D6419EBE93E}" dt="2024-05-20T04:27:32.242" v="12302" actId="208"/>
          <ac:cxnSpMkLst>
            <pc:docMk/>
            <pc:sldMk cId="108976408" sldId="1043"/>
            <ac:cxnSpMk id="14" creationId="{B293137F-0B5F-1E7C-47AE-9502B8185C2D}"/>
          </ac:cxnSpMkLst>
        </pc:cxnChg>
        <pc:cxnChg chg="del mod topLvl">
          <ac:chgData name="rajuahmed1162021@gmail.com" userId="30f68a9591dbc57c" providerId="LiveId" clId="{05F80F45-6380-4418-9404-4D6419EBE93E}" dt="2024-05-18T10:00:24.668" v="5597" actId="478"/>
          <ac:cxnSpMkLst>
            <pc:docMk/>
            <pc:sldMk cId="108976408" sldId="1043"/>
            <ac:cxnSpMk id="15" creationId="{2D0FAB52-5084-AD12-4115-A7C8F3D19118}"/>
          </ac:cxnSpMkLst>
        </pc:cxnChg>
        <pc:cxnChg chg="add del">
          <ac:chgData name="rajuahmed1162021@gmail.com" userId="30f68a9591dbc57c" providerId="LiveId" clId="{05F80F45-6380-4418-9404-4D6419EBE93E}" dt="2024-05-20T07:00:26.586" v="13520" actId="478"/>
          <ac:cxnSpMkLst>
            <pc:docMk/>
            <pc:sldMk cId="108976408" sldId="1043"/>
            <ac:cxnSpMk id="15" creationId="{9000F288-B412-8A17-F2F9-FE2DB669A815}"/>
          </ac:cxnSpMkLst>
        </pc:cxnChg>
        <pc:cxnChg chg="del mod topLvl">
          <ac:chgData name="rajuahmed1162021@gmail.com" userId="30f68a9591dbc57c" providerId="LiveId" clId="{05F80F45-6380-4418-9404-4D6419EBE93E}" dt="2024-05-18T10:00:26.248" v="5598" actId="478"/>
          <ac:cxnSpMkLst>
            <pc:docMk/>
            <pc:sldMk cId="108976408" sldId="1043"/>
            <ac:cxnSpMk id="16" creationId="{6BDC3060-1484-8122-A7E4-411DD8A6698E}"/>
          </ac:cxnSpMkLst>
        </pc:cxnChg>
        <pc:cxnChg chg="add del mod">
          <ac:chgData name="rajuahmed1162021@gmail.com" userId="30f68a9591dbc57c" providerId="LiveId" clId="{05F80F45-6380-4418-9404-4D6419EBE93E}" dt="2024-05-20T07:00:43.179" v="13528" actId="478"/>
          <ac:cxnSpMkLst>
            <pc:docMk/>
            <pc:sldMk cId="108976408" sldId="1043"/>
            <ac:cxnSpMk id="17" creationId="{7AFF5B3D-7C59-7416-9C1C-D059BD0E7F57}"/>
          </ac:cxnSpMkLst>
        </pc:cxnChg>
        <pc:cxnChg chg="mod">
          <ac:chgData name="rajuahmed1162021@gmail.com" userId="30f68a9591dbc57c" providerId="LiveId" clId="{05F80F45-6380-4418-9404-4D6419EBE93E}" dt="2024-05-18T09:46:14.555" v="5525" actId="571"/>
          <ac:cxnSpMkLst>
            <pc:docMk/>
            <pc:sldMk cId="108976408" sldId="1043"/>
            <ac:cxnSpMk id="29" creationId="{2A2CB31F-A684-E5DE-9059-90E03744DE25}"/>
          </ac:cxnSpMkLst>
        </pc:cxnChg>
        <pc:cxnChg chg="mod">
          <ac:chgData name="rajuahmed1162021@gmail.com" userId="30f68a9591dbc57c" providerId="LiveId" clId="{05F80F45-6380-4418-9404-4D6419EBE93E}" dt="2024-05-18T09:46:14.555" v="5525" actId="571"/>
          <ac:cxnSpMkLst>
            <pc:docMk/>
            <pc:sldMk cId="108976408" sldId="1043"/>
            <ac:cxnSpMk id="30" creationId="{E56AF899-C803-0453-849F-4817B1F6D13B}"/>
          </ac:cxnSpMkLst>
        </pc:cxnChg>
        <pc:cxnChg chg="mod">
          <ac:chgData name="rajuahmed1162021@gmail.com" userId="30f68a9591dbc57c" providerId="LiveId" clId="{05F80F45-6380-4418-9404-4D6419EBE93E}" dt="2024-05-18T09:46:14.555" v="5525" actId="571"/>
          <ac:cxnSpMkLst>
            <pc:docMk/>
            <pc:sldMk cId="108976408" sldId="1043"/>
            <ac:cxnSpMk id="31" creationId="{3B09CB74-8D48-9FE0-CF99-3A8A09BDF65D}"/>
          </ac:cxnSpMkLst>
        </pc:cxnChg>
        <pc:cxnChg chg="mod">
          <ac:chgData name="rajuahmed1162021@gmail.com" userId="30f68a9591dbc57c" providerId="LiveId" clId="{05F80F45-6380-4418-9404-4D6419EBE93E}" dt="2024-05-18T09:46:14.555" v="5525" actId="571"/>
          <ac:cxnSpMkLst>
            <pc:docMk/>
            <pc:sldMk cId="108976408" sldId="1043"/>
            <ac:cxnSpMk id="32" creationId="{016CC9C9-A5BB-49EA-DCF6-FA9189711E0D}"/>
          </ac:cxnSpMkLst>
        </pc:cxnChg>
        <pc:cxnChg chg="mod">
          <ac:chgData name="rajuahmed1162021@gmail.com" userId="30f68a9591dbc57c" providerId="LiveId" clId="{05F80F45-6380-4418-9404-4D6419EBE93E}" dt="2024-05-18T10:15:05.367" v="5668"/>
          <ac:cxnSpMkLst>
            <pc:docMk/>
            <pc:sldMk cId="108976408" sldId="1043"/>
            <ac:cxnSpMk id="57" creationId="{BCE0C935-2288-7C45-14E8-6A31D72BC980}"/>
          </ac:cxnSpMkLst>
        </pc:cxnChg>
        <pc:cxnChg chg="mod">
          <ac:chgData name="rajuahmed1162021@gmail.com" userId="30f68a9591dbc57c" providerId="LiveId" clId="{05F80F45-6380-4418-9404-4D6419EBE93E}" dt="2024-05-18T10:15:05.367" v="5668"/>
          <ac:cxnSpMkLst>
            <pc:docMk/>
            <pc:sldMk cId="108976408" sldId="1043"/>
            <ac:cxnSpMk id="58" creationId="{94CC4E37-BDF3-46E2-DAD6-25D322A0C513}"/>
          </ac:cxnSpMkLst>
        </pc:cxnChg>
        <pc:cxnChg chg="mod">
          <ac:chgData name="rajuahmed1162021@gmail.com" userId="30f68a9591dbc57c" providerId="LiveId" clId="{05F80F45-6380-4418-9404-4D6419EBE93E}" dt="2024-05-18T10:15:05.367" v="5668"/>
          <ac:cxnSpMkLst>
            <pc:docMk/>
            <pc:sldMk cId="108976408" sldId="1043"/>
            <ac:cxnSpMk id="59" creationId="{4E1063CE-7B55-0E2E-8EDB-41C31E74AF41}"/>
          </ac:cxnSpMkLst>
        </pc:cxnChg>
        <pc:cxnChg chg="mod">
          <ac:chgData name="rajuahmed1162021@gmail.com" userId="30f68a9591dbc57c" providerId="LiveId" clId="{05F80F45-6380-4418-9404-4D6419EBE93E}" dt="2024-05-18T10:15:05.367" v="5668"/>
          <ac:cxnSpMkLst>
            <pc:docMk/>
            <pc:sldMk cId="108976408" sldId="1043"/>
            <ac:cxnSpMk id="60" creationId="{F3755019-CA2C-D7DE-1DCE-442B23D604FE}"/>
          </ac:cxnSpMkLst>
        </pc:cxnChg>
        <pc:cxnChg chg="del mod topLvl">
          <ac:chgData name="rajuahmed1162021@gmail.com" userId="30f68a9591dbc57c" providerId="LiveId" clId="{05F80F45-6380-4418-9404-4D6419EBE93E}" dt="2024-05-18T10:21:40.407" v="5735" actId="478"/>
          <ac:cxnSpMkLst>
            <pc:docMk/>
            <pc:sldMk cId="108976408" sldId="1043"/>
            <ac:cxnSpMk id="66" creationId="{69E588C2-D874-4D4F-781F-BD2BF7631561}"/>
          </ac:cxnSpMkLst>
        </pc:cxnChg>
        <pc:cxnChg chg="del mod topLvl">
          <ac:chgData name="rajuahmed1162021@gmail.com" userId="30f68a9591dbc57c" providerId="LiveId" clId="{05F80F45-6380-4418-9404-4D6419EBE93E}" dt="2024-05-18T10:21:38.119" v="5733" actId="478"/>
          <ac:cxnSpMkLst>
            <pc:docMk/>
            <pc:sldMk cId="108976408" sldId="1043"/>
            <ac:cxnSpMk id="67" creationId="{8E1BE987-9130-A96F-C221-A7C7E9084C8D}"/>
          </ac:cxnSpMkLst>
        </pc:cxnChg>
        <pc:cxnChg chg="del mod topLvl">
          <ac:chgData name="rajuahmed1162021@gmail.com" userId="30f68a9591dbc57c" providerId="LiveId" clId="{05F80F45-6380-4418-9404-4D6419EBE93E}" dt="2024-05-18T10:21:36.776" v="5732" actId="478"/>
          <ac:cxnSpMkLst>
            <pc:docMk/>
            <pc:sldMk cId="108976408" sldId="1043"/>
            <ac:cxnSpMk id="68" creationId="{8591A580-46CF-2996-1FD7-CCD5C8AA2B29}"/>
          </ac:cxnSpMkLst>
        </pc:cxnChg>
        <pc:cxnChg chg="del mod topLvl">
          <ac:chgData name="rajuahmed1162021@gmail.com" userId="30f68a9591dbc57c" providerId="LiveId" clId="{05F80F45-6380-4418-9404-4D6419EBE93E}" dt="2024-05-18T10:21:39.240" v="5734" actId="478"/>
          <ac:cxnSpMkLst>
            <pc:docMk/>
            <pc:sldMk cId="108976408" sldId="1043"/>
            <ac:cxnSpMk id="69" creationId="{78CC24DA-5F31-ED50-8111-1BC84EF95459}"/>
          </ac:cxnSpMkLst>
        </pc:cxnChg>
      </pc:sldChg>
      <pc:sldChg chg="addSp delSp modSp add mod">
        <pc:chgData name="rajuahmed1162021@gmail.com" userId="30f68a9591dbc57c" providerId="LiveId" clId="{05F80F45-6380-4418-9404-4D6419EBE93E}" dt="2024-05-20T09:25:38.261" v="14043" actId="21"/>
        <pc:sldMkLst>
          <pc:docMk/>
          <pc:sldMk cId="2055206678" sldId="1044"/>
        </pc:sldMkLst>
        <pc:spChg chg="add del mod">
          <ac:chgData name="rajuahmed1162021@gmail.com" userId="30f68a9591dbc57c" providerId="LiveId" clId="{05F80F45-6380-4418-9404-4D6419EBE93E}" dt="2024-05-18T10:27:52.552" v="5770" actId="478"/>
          <ac:spMkLst>
            <pc:docMk/>
            <pc:sldMk cId="2055206678" sldId="1044"/>
            <ac:spMk id="2" creationId="{3EE736FC-36E8-DD1A-A6C9-7A9FEC7D96BC}"/>
          </ac:spMkLst>
        </pc:spChg>
        <pc:spChg chg="add del mod">
          <ac:chgData name="rajuahmed1162021@gmail.com" userId="30f68a9591dbc57c" providerId="LiveId" clId="{05F80F45-6380-4418-9404-4D6419EBE93E}" dt="2024-05-20T09:24:45.258" v="14026" actId="21"/>
          <ac:spMkLst>
            <pc:docMk/>
            <pc:sldMk cId="2055206678" sldId="1044"/>
            <ac:spMk id="2" creationId="{40F7E030-C7C3-99D7-C942-984812B877CF}"/>
          </ac:spMkLst>
        </pc:spChg>
        <pc:spChg chg="add mod">
          <ac:chgData name="rajuahmed1162021@gmail.com" userId="30f68a9591dbc57c" providerId="LiveId" clId="{05F80F45-6380-4418-9404-4D6419EBE93E}" dt="2024-05-20T09:25:07.489" v="14036" actId="12788"/>
          <ac:spMkLst>
            <pc:docMk/>
            <pc:sldMk cId="2055206678" sldId="1044"/>
            <ac:spMk id="3" creationId="{BE65FDEE-7EBE-1BD2-1514-0826C08B30A0}"/>
          </ac:spMkLst>
        </pc:spChg>
        <pc:spChg chg="add del mod">
          <ac:chgData name="rajuahmed1162021@gmail.com" userId="30f68a9591dbc57c" providerId="LiveId" clId="{05F80F45-6380-4418-9404-4D6419EBE93E}" dt="2024-05-20T09:25:38.261" v="14043" actId="21"/>
          <ac:spMkLst>
            <pc:docMk/>
            <pc:sldMk cId="2055206678" sldId="1044"/>
            <ac:spMk id="4" creationId="{40F7E030-C7C3-99D7-C942-984812B877CF}"/>
          </ac:spMkLst>
        </pc:spChg>
        <pc:spChg chg="add mod topLvl">
          <ac:chgData name="rajuahmed1162021@gmail.com" userId="30f68a9591dbc57c" providerId="LiveId" clId="{05F80F45-6380-4418-9404-4D6419EBE93E}" dt="2024-05-20T04:52:13.683" v="12495" actId="207"/>
          <ac:spMkLst>
            <pc:docMk/>
            <pc:sldMk cId="2055206678" sldId="1044"/>
            <ac:spMk id="6" creationId="{D50850F9-DA71-C25D-F832-73C827E0D7FA}"/>
          </ac:spMkLst>
        </pc:spChg>
        <pc:spChg chg="add mod topLvl">
          <ac:chgData name="rajuahmed1162021@gmail.com" userId="30f68a9591dbc57c" providerId="LiveId" clId="{05F80F45-6380-4418-9404-4D6419EBE93E}" dt="2024-05-20T04:52:21.418" v="12496" actId="207"/>
          <ac:spMkLst>
            <pc:docMk/>
            <pc:sldMk cId="2055206678" sldId="1044"/>
            <ac:spMk id="7" creationId="{05CF3482-EAEC-4CD2-8CD9-3FED9CD00D3F}"/>
          </ac:spMkLst>
        </pc:spChg>
        <pc:spChg chg="add mod topLvl">
          <ac:chgData name="rajuahmed1162021@gmail.com" userId="30f68a9591dbc57c" providerId="LiveId" clId="{05F80F45-6380-4418-9404-4D6419EBE93E}" dt="2024-05-20T04:52:28.994" v="12497" actId="207"/>
          <ac:spMkLst>
            <pc:docMk/>
            <pc:sldMk cId="2055206678" sldId="1044"/>
            <ac:spMk id="8" creationId="{103C031E-0463-8131-6ADC-8A17AFAF05D3}"/>
          </ac:spMkLst>
        </pc:spChg>
        <pc:spChg chg="add mod topLvl">
          <ac:chgData name="rajuahmed1162021@gmail.com" userId="30f68a9591dbc57c" providerId="LiveId" clId="{05F80F45-6380-4418-9404-4D6419EBE93E}" dt="2024-05-20T04:52:33.924" v="12498" actId="207"/>
          <ac:spMkLst>
            <pc:docMk/>
            <pc:sldMk cId="2055206678" sldId="1044"/>
            <ac:spMk id="9" creationId="{7FBC3A76-41F2-B727-785D-C3C0A91E098D}"/>
          </ac:spMkLst>
        </pc:spChg>
        <pc:spChg chg="add mod topLvl">
          <ac:chgData name="rajuahmed1162021@gmail.com" userId="30f68a9591dbc57c" providerId="LiveId" clId="{05F80F45-6380-4418-9404-4D6419EBE93E}" dt="2024-05-20T04:52:04.082" v="12494" actId="165"/>
          <ac:spMkLst>
            <pc:docMk/>
            <pc:sldMk cId="2055206678" sldId="1044"/>
            <ac:spMk id="10" creationId="{AFA61436-9851-21CD-498C-7B010A7690E7}"/>
          </ac:spMkLst>
        </pc:spChg>
        <pc:spChg chg="add mod topLvl">
          <ac:chgData name="rajuahmed1162021@gmail.com" userId="30f68a9591dbc57c" providerId="LiveId" clId="{05F80F45-6380-4418-9404-4D6419EBE93E}" dt="2024-05-20T04:52:04.082" v="12494" actId="165"/>
          <ac:spMkLst>
            <pc:docMk/>
            <pc:sldMk cId="2055206678" sldId="1044"/>
            <ac:spMk id="11" creationId="{DB6CA97E-2EB3-1B05-3BDA-393120DB1087}"/>
          </ac:spMkLst>
        </pc:spChg>
        <pc:spChg chg="add del mod">
          <ac:chgData name="rajuahmed1162021@gmail.com" userId="30f68a9591dbc57c" providerId="LiveId" clId="{05F80F45-6380-4418-9404-4D6419EBE93E}" dt="2024-05-20T04:54:59.090" v="12556" actId="478"/>
          <ac:spMkLst>
            <pc:docMk/>
            <pc:sldMk cId="2055206678" sldId="1044"/>
            <ac:spMk id="16" creationId="{AE7F0269-D9B6-C46D-E712-F0F0F167A87A}"/>
          </ac:spMkLst>
        </pc:spChg>
        <pc:spChg chg="add del mod">
          <ac:chgData name="rajuahmed1162021@gmail.com" userId="30f68a9591dbc57c" providerId="LiveId" clId="{05F80F45-6380-4418-9404-4D6419EBE93E}" dt="2024-05-20T04:54:59.090" v="12556" actId="478"/>
          <ac:spMkLst>
            <pc:docMk/>
            <pc:sldMk cId="2055206678" sldId="1044"/>
            <ac:spMk id="17" creationId="{5AD21948-3ACA-F153-5A6A-C54C77A49F5E}"/>
          </ac:spMkLst>
        </pc:spChg>
        <pc:spChg chg="del">
          <ac:chgData name="rajuahmed1162021@gmail.com" userId="30f68a9591dbc57c" providerId="LiveId" clId="{05F80F45-6380-4418-9404-4D6419EBE93E}" dt="2024-05-18T10:26:56.905" v="5751" actId="478"/>
          <ac:spMkLst>
            <pc:docMk/>
            <pc:sldMk cId="2055206678" sldId="1044"/>
            <ac:spMk id="17" creationId="{B9DDF1B4-2924-78AA-FF8F-42F3F1701217}"/>
          </ac:spMkLst>
        </pc:spChg>
        <pc:spChg chg="add mod topLvl">
          <ac:chgData name="rajuahmed1162021@gmail.com" userId="30f68a9591dbc57c" providerId="LiveId" clId="{05F80F45-6380-4418-9404-4D6419EBE93E}" dt="2024-05-20T04:52:04.082" v="12494" actId="165"/>
          <ac:spMkLst>
            <pc:docMk/>
            <pc:sldMk cId="2055206678" sldId="1044"/>
            <ac:spMk id="18" creationId="{A2FB777D-3AB6-95D2-D894-1D3E15417994}"/>
          </ac:spMkLst>
        </pc:spChg>
        <pc:spChg chg="add mod topLvl">
          <ac:chgData name="rajuahmed1162021@gmail.com" userId="30f68a9591dbc57c" providerId="LiveId" clId="{05F80F45-6380-4418-9404-4D6419EBE93E}" dt="2024-05-20T04:52:04.082" v="12494" actId="165"/>
          <ac:spMkLst>
            <pc:docMk/>
            <pc:sldMk cId="2055206678" sldId="1044"/>
            <ac:spMk id="19" creationId="{9BE6A40B-F335-1EA0-B6DE-8FE2FF89FB0C}"/>
          </ac:spMkLst>
        </pc:spChg>
        <pc:spChg chg="add mod topLvl">
          <ac:chgData name="rajuahmed1162021@gmail.com" userId="30f68a9591dbc57c" providerId="LiveId" clId="{05F80F45-6380-4418-9404-4D6419EBE93E}" dt="2024-05-20T04:55:27.612" v="12558" actId="165"/>
          <ac:spMkLst>
            <pc:docMk/>
            <pc:sldMk cId="2055206678" sldId="1044"/>
            <ac:spMk id="20" creationId="{95A3451D-8F62-9545-D4BC-DC1B5BD7F76F}"/>
          </ac:spMkLst>
        </pc:spChg>
        <pc:spChg chg="add mod topLvl">
          <ac:chgData name="rajuahmed1162021@gmail.com" userId="30f68a9591dbc57c" providerId="LiveId" clId="{05F80F45-6380-4418-9404-4D6419EBE93E}" dt="2024-05-20T04:55:27.612" v="12558" actId="165"/>
          <ac:spMkLst>
            <pc:docMk/>
            <pc:sldMk cId="2055206678" sldId="1044"/>
            <ac:spMk id="21" creationId="{0340EE48-59E8-48F5-3D0C-B5D762D03182}"/>
          </ac:spMkLst>
        </pc:spChg>
        <pc:spChg chg="add mod topLvl">
          <ac:chgData name="rajuahmed1162021@gmail.com" userId="30f68a9591dbc57c" providerId="LiveId" clId="{05F80F45-6380-4418-9404-4D6419EBE93E}" dt="2024-05-20T04:55:27.612" v="12558" actId="165"/>
          <ac:spMkLst>
            <pc:docMk/>
            <pc:sldMk cId="2055206678" sldId="1044"/>
            <ac:spMk id="22" creationId="{D288AC95-6468-4A62-A924-773D01E98320}"/>
          </ac:spMkLst>
        </pc:spChg>
        <pc:spChg chg="add mod topLvl">
          <ac:chgData name="rajuahmed1162021@gmail.com" userId="30f68a9591dbc57c" providerId="LiveId" clId="{05F80F45-6380-4418-9404-4D6419EBE93E}" dt="2024-05-20T04:55:27.612" v="12558" actId="165"/>
          <ac:spMkLst>
            <pc:docMk/>
            <pc:sldMk cId="2055206678" sldId="1044"/>
            <ac:spMk id="23" creationId="{2BC5677B-79D4-3811-F1C1-658EB9D9A09A}"/>
          </ac:spMkLst>
        </pc:spChg>
        <pc:spChg chg="add mod">
          <ac:chgData name="rajuahmed1162021@gmail.com" userId="30f68a9591dbc57c" providerId="LiveId" clId="{05F80F45-6380-4418-9404-4D6419EBE93E}" dt="2024-05-18T10:29:57.783" v="5777" actId="164"/>
          <ac:spMkLst>
            <pc:docMk/>
            <pc:sldMk cId="2055206678" sldId="1044"/>
            <ac:spMk id="24" creationId="{65B4FF71-4046-1E3F-DEFB-2E87EFCD519E}"/>
          </ac:spMkLst>
        </pc:spChg>
        <pc:spChg chg="add mod">
          <ac:chgData name="rajuahmed1162021@gmail.com" userId="30f68a9591dbc57c" providerId="LiveId" clId="{05F80F45-6380-4418-9404-4D6419EBE93E}" dt="2024-05-18T10:29:57.783" v="5777" actId="164"/>
          <ac:spMkLst>
            <pc:docMk/>
            <pc:sldMk cId="2055206678" sldId="1044"/>
            <ac:spMk id="25" creationId="{1C27E9BE-82E3-659D-A02A-288107270338}"/>
          </ac:spMkLst>
        </pc:spChg>
        <pc:spChg chg="add mod">
          <ac:chgData name="rajuahmed1162021@gmail.com" userId="30f68a9591dbc57c" providerId="LiveId" clId="{05F80F45-6380-4418-9404-4D6419EBE93E}" dt="2024-05-18T10:30:03.470" v="5779" actId="164"/>
          <ac:spMkLst>
            <pc:docMk/>
            <pc:sldMk cId="2055206678" sldId="1044"/>
            <ac:spMk id="26" creationId="{CEBC3F95-8AF7-57DE-9832-03811A847573}"/>
          </ac:spMkLst>
        </pc:spChg>
        <pc:spChg chg="add mod">
          <ac:chgData name="rajuahmed1162021@gmail.com" userId="30f68a9591dbc57c" providerId="LiveId" clId="{05F80F45-6380-4418-9404-4D6419EBE93E}" dt="2024-05-18T10:30:03.470" v="5779" actId="164"/>
          <ac:spMkLst>
            <pc:docMk/>
            <pc:sldMk cId="2055206678" sldId="1044"/>
            <ac:spMk id="28" creationId="{43A841A2-3541-D069-55E3-3AD9947389BB}"/>
          </ac:spMkLst>
        </pc:spChg>
        <pc:spChg chg="add mod">
          <ac:chgData name="rajuahmed1162021@gmail.com" userId="30f68a9591dbc57c" providerId="LiveId" clId="{05F80F45-6380-4418-9404-4D6419EBE93E}" dt="2024-05-18T10:30:03.470" v="5779" actId="164"/>
          <ac:spMkLst>
            <pc:docMk/>
            <pc:sldMk cId="2055206678" sldId="1044"/>
            <ac:spMk id="29" creationId="{09CD42D1-F2B7-2B73-D336-AD5703068C08}"/>
          </ac:spMkLst>
        </pc:spChg>
        <pc:spChg chg="add mod">
          <ac:chgData name="rajuahmed1162021@gmail.com" userId="30f68a9591dbc57c" providerId="LiveId" clId="{05F80F45-6380-4418-9404-4D6419EBE93E}" dt="2024-05-18T10:30:03.470" v="5779" actId="164"/>
          <ac:spMkLst>
            <pc:docMk/>
            <pc:sldMk cId="2055206678" sldId="1044"/>
            <ac:spMk id="30" creationId="{426BC7BF-AD33-CEB0-EDCE-78DE7C055CEC}"/>
          </ac:spMkLst>
        </pc:spChg>
        <pc:spChg chg="add mod">
          <ac:chgData name="rajuahmed1162021@gmail.com" userId="30f68a9591dbc57c" providerId="LiveId" clId="{05F80F45-6380-4418-9404-4D6419EBE93E}" dt="2024-05-18T10:30:03.470" v="5779" actId="164"/>
          <ac:spMkLst>
            <pc:docMk/>
            <pc:sldMk cId="2055206678" sldId="1044"/>
            <ac:spMk id="31" creationId="{329FEAA2-E36B-08D2-D751-3D733BB1B74C}"/>
          </ac:spMkLst>
        </pc:spChg>
        <pc:spChg chg="add del mod">
          <ac:chgData name="rajuahmed1162021@gmail.com" userId="30f68a9591dbc57c" providerId="LiveId" clId="{05F80F45-6380-4418-9404-4D6419EBE93E}" dt="2024-05-18T10:32:38.397" v="5852" actId="478"/>
          <ac:spMkLst>
            <pc:docMk/>
            <pc:sldMk cId="2055206678" sldId="1044"/>
            <ac:spMk id="37" creationId="{A4EE5EB3-4321-5504-4FAC-BC585D09CDE9}"/>
          </ac:spMkLst>
        </pc:spChg>
        <pc:spChg chg="mod topLvl">
          <ac:chgData name="rajuahmed1162021@gmail.com" userId="30f68a9591dbc57c" providerId="LiveId" clId="{05F80F45-6380-4418-9404-4D6419EBE93E}" dt="2024-05-20T04:55:27.612" v="12558" actId="165"/>
          <ac:spMkLst>
            <pc:docMk/>
            <pc:sldMk cId="2055206678" sldId="1044"/>
            <ac:spMk id="39" creationId="{C0384F00-E8F0-FB32-3088-795834147DEF}"/>
          </ac:spMkLst>
        </pc:spChg>
        <pc:spChg chg="mod topLvl">
          <ac:chgData name="rajuahmed1162021@gmail.com" userId="30f68a9591dbc57c" providerId="LiveId" clId="{05F80F45-6380-4418-9404-4D6419EBE93E}" dt="2024-05-20T04:55:27.612" v="12558" actId="165"/>
          <ac:spMkLst>
            <pc:docMk/>
            <pc:sldMk cId="2055206678" sldId="1044"/>
            <ac:spMk id="40" creationId="{E9DA9DA6-7093-5B66-ADDF-EA493BB620B0}"/>
          </ac:spMkLst>
        </pc:spChg>
        <pc:spChg chg="mod topLvl">
          <ac:chgData name="rajuahmed1162021@gmail.com" userId="30f68a9591dbc57c" providerId="LiveId" clId="{05F80F45-6380-4418-9404-4D6419EBE93E}" dt="2024-05-20T04:55:27.612" v="12558" actId="165"/>
          <ac:spMkLst>
            <pc:docMk/>
            <pc:sldMk cId="2055206678" sldId="1044"/>
            <ac:spMk id="42" creationId="{50B5D98C-2E51-A127-B359-8A653DBA5754}"/>
          </ac:spMkLst>
        </pc:spChg>
        <pc:spChg chg="mod topLvl">
          <ac:chgData name="rajuahmed1162021@gmail.com" userId="30f68a9591dbc57c" providerId="LiveId" clId="{05F80F45-6380-4418-9404-4D6419EBE93E}" dt="2024-05-20T04:55:27.612" v="12558" actId="165"/>
          <ac:spMkLst>
            <pc:docMk/>
            <pc:sldMk cId="2055206678" sldId="1044"/>
            <ac:spMk id="43" creationId="{16FF7CEC-AFAA-B6BC-BF8E-A92C2AB6C7A1}"/>
          </ac:spMkLst>
        </pc:spChg>
        <pc:grpChg chg="del">
          <ac:chgData name="rajuahmed1162021@gmail.com" userId="30f68a9591dbc57c" providerId="LiveId" clId="{05F80F45-6380-4418-9404-4D6419EBE93E}" dt="2024-05-18T10:27:59.316" v="5771" actId="165"/>
          <ac:grpSpMkLst>
            <pc:docMk/>
            <pc:sldMk cId="2055206678" sldId="1044"/>
            <ac:grpSpMk id="12" creationId="{4BA4474E-5F5B-4005-F78D-547AFC3E1A07}"/>
          </ac:grpSpMkLst>
        </pc:grpChg>
        <pc:grpChg chg="add del mod">
          <ac:chgData name="rajuahmed1162021@gmail.com" userId="30f68a9591dbc57c" providerId="LiveId" clId="{05F80F45-6380-4418-9404-4D6419EBE93E}" dt="2024-05-20T04:55:27.612" v="12558" actId="165"/>
          <ac:grpSpMkLst>
            <pc:docMk/>
            <pc:sldMk cId="2055206678" sldId="1044"/>
            <ac:grpSpMk id="12" creationId="{91E54884-E2A6-EB48-4AB5-AE8C6757E27E}"/>
          </ac:grpSpMkLst>
        </pc:grpChg>
        <pc:grpChg chg="add del mod">
          <ac:chgData name="rajuahmed1162021@gmail.com" userId="30f68a9591dbc57c" providerId="LiveId" clId="{05F80F45-6380-4418-9404-4D6419EBE93E}" dt="2024-05-20T04:55:27.612" v="12558" actId="165"/>
          <ac:grpSpMkLst>
            <pc:docMk/>
            <pc:sldMk cId="2055206678" sldId="1044"/>
            <ac:grpSpMk id="13" creationId="{CEC33E86-3D82-E876-4B19-78BC2E0A8473}"/>
          </ac:grpSpMkLst>
        </pc:grpChg>
        <pc:grpChg chg="add del mod">
          <ac:chgData name="rajuahmed1162021@gmail.com" userId="30f68a9591dbc57c" providerId="LiveId" clId="{05F80F45-6380-4418-9404-4D6419EBE93E}" dt="2024-05-20T04:55:27.612" v="12558" actId="165"/>
          <ac:grpSpMkLst>
            <pc:docMk/>
            <pc:sldMk cId="2055206678" sldId="1044"/>
            <ac:grpSpMk id="14" creationId="{3437E30F-BDE8-B83B-1EB5-AFDAE37E280E}"/>
          </ac:grpSpMkLst>
        </pc:grpChg>
        <pc:grpChg chg="add del mod">
          <ac:chgData name="rajuahmed1162021@gmail.com" userId="30f68a9591dbc57c" providerId="LiveId" clId="{05F80F45-6380-4418-9404-4D6419EBE93E}" dt="2024-05-20T04:55:27.612" v="12558" actId="165"/>
          <ac:grpSpMkLst>
            <pc:docMk/>
            <pc:sldMk cId="2055206678" sldId="1044"/>
            <ac:grpSpMk id="15" creationId="{0FA39C34-CDCD-7AA3-6B43-0AFAA5989032}"/>
          </ac:grpSpMkLst>
        </pc:grpChg>
        <pc:grpChg chg="add del mod">
          <ac:chgData name="rajuahmed1162021@gmail.com" userId="30f68a9591dbc57c" providerId="LiveId" clId="{05F80F45-6380-4418-9404-4D6419EBE93E}" dt="2024-05-20T04:52:04.082" v="12494" actId="165"/>
          <ac:grpSpMkLst>
            <pc:docMk/>
            <pc:sldMk cId="2055206678" sldId="1044"/>
            <ac:grpSpMk id="32" creationId="{CA630290-D1D6-64B6-B61D-5DC6433F0584}"/>
          </ac:grpSpMkLst>
        </pc:grpChg>
        <pc:grpChg chg="add del mod topLvl">
          <ac:chgData name="rajuahmed1162021@gmail.com" userId="30f68a9591dbc57c" providerId="LiveId" clId="{05F80F45-6380-4418-9404-4D6419EBE93E}" dt="2024-05-20T04:52:50.003" v="12499" actId="165"/>
          <ac:grpSpMkLst>
            <pc:docMk/>
            <pc:sldMk cId="2055206678" sldId="1044"/>
            <ac:grpSpMk id="33" creationId="{92A4AB8B-C020-B30A-F334-C7C0F86F90BC}"/>
          </ac:grpSpMkLst>
        </pc:grpChg>
        <pc:grpChg chg="add del mod">
          <ac:chgData name="rajuahmed1162021@gmail.com" userId="30f68a9591dbc57c" providerId="LiveId" clId="{05F80F45-6380-4418-9404-4D6419EBE93E}" dt="2024-05-18T10:33:04.617" v="5899" actId="478"/>
          <ac:grpSpMkLst>
            <pc:docMk/>
            <pc:sldMk cId="2055206678" sldId="1044"/>
            <ac:grpSpMk id="34" creationId="{56F5F9E7-EC5A-14CE-BD5E-C19549273219}"/>
          </ac:grpSpMkLst>
        </pc:grpChg>
        <pc:grpChg chg="add del mod topLvl">
          <ac:chgData name="rajuahmed1162021@gmail.com" userId="30f68a9591dbc57c" providerId="LiveId" clId="{05F80F45-6380-4418-9404-4D6419EBE93E}" dt="2024-05-20T04:52:50.003" v="12499" actId="165"/>
          <ac:grpSpMkLst>
            <pc:docMk/>
            <pc:sldMk cId="2055206678" sldId="1044"/>
            <ac:grpSpMk id="35" creationId="{E481D291-E288-E9A6-38DF-F5B54F83E46E}"/>
          </ac:grpSpMkLst>
        </pc:grpChg>
        <pc:grpChg chg="add del mod">
          <ac:chgData name="rajuahmed1162021@gmail.com" userId="30f68a9591dbc57c" providerId="LiveId" clId="{05F80F45-6380-4418-9404-4D6419EBE93E}" dt="2024-05-18T10:33:04.617" v="5899" actId="478"/>
          <ac:grpSpMkLst>
            <pc:docMk/>
            <pc:sldMk cId="2055206678" sldId="1044"/>
            <ac:grpSpMk id="36" creationId="{AC160D8F-AE01-2EE3-420B-C0457A419E1A}"/>
          </ac:grpSpMkLst>
        </pc:grpChg>
        <pc:grpChg chg="add del mod topLvl">
          <ac:chgData name="rajuahmed1162021@gmail.com" userId="30f68a9591dbc57c" providerId="LiveId" clId="{05F80F45-6380-4418-9404-4D6419EBE93E}" dt="2024-05-20T04:52:50.003" v="12499" actId="165"/>
          <ac:grpSpMkLst>
            <pc:docMk/>
            <pc:sldMk cId="2055206678" sldId="1044"/>
            <ac:grpSpMk id="38" creationId="{B4EED3F2-F42E-6430-F06F-4077236D59EE}"/>
          </ac:grpSpMkLst>
        </pc:grpChg>
        <pc:grpChg chg="add del mod topLvl">
          <ac:chgData name="rajuahmed1162021@gmail.com" userId="30f68a9591dbc57c" providerId="LiveId" clId="{05F80F45-6380-4418-9404-4D6419EBE93E}" dt="2024-05-20T04:52:50.003" v="12499" actId="165"/>
          <ac:grpSpMkLst>
            <pc:docMk/>
            <pc:sldMk cId="2055206678" sldId="1044"/>
            <ac:grpSpMk id="41" creationId="{F6738D79-8A95-8EEB-2D82-97285A26E5FE}"/>
          </ac:grpSpMkLst>
        </pc:grpChg>
        <pc:grpChg chg="add del mod">
          <ac:chgData name="rajuahmed1162021@gmail.com" userId="30f68a9591dbc57c" providerId="LiveId" clId="{05F80F45-6380-4418-9404-4D6419EBE93E}" dt="2024-05-18T10:32:03.321" v="5801" actId="165"/>
          <ac:grpSpMkLst>
            <pc:docMk/>
            <pc:sldMk cId="2055206678" sldId="1044"/>
            <ac:grpSpMk id="44" creationId="{7BE380FD-50F3-6EB1-D023-67DFA589AADD}"/>
          </ac:grpSpMkLst>
        </pc:grpChg>
        <pc:grpChg chg="add del mod">
          <ac:chgData name="rajuahmed1162021@gmail.com" userId="30f68a9591dbc57c" providerId="LiveId" clId="{05F80F45-6380-4418-9404-4D6419EBE93E}" dt="2024-05-18T10:32:03.321" v="5801" actId="165"/>
          <ac:grpSpMkLst>
            <pc:docMk/>
            <pc:sldMk cId="2055206678" sldId="1044"/>
            <ac:grpSpMk id="45" creationId="{A884DB71-44DE-53E5-A30E-B8F7C0C26ECE}"/>
          </ac:grpSpMkLst>
        </pc:grpChg>
        <pc:cxnChg chg="add del mod">
          <ac:chgData name="rajuahmed1162021@gmail.com" userId="30f68a9591dbc57c" providerId="LiveId" clId="{05F80F45-6380-4418-9404-4D6419EBE93E}" dt="2024-05-18T10:32:35.310" v="5851" actId="478"/>
          <ac:cxnSpMkLst>
            <pc:docMk/>
            <pc:sldMk cId="2055206678" sldId="1044"/>
            <ac:cxnSpMk id="4" creationId="{262C1B20-D74A-C1EE-AA36-F06AE844F01B}"/>
          </ac:cxnSpMkLst>
        </pc:cxnChg>
        <pc:cxnChg chg="add del mod">
          <ac:chgData name="rajuahmed1162021@gmail.com" userId="30f68a9591dbc57c" providerId="LiveId" clId="{05F80F45-6380-4418-9404-4D6419EBE93E}" dt="2024-05-20T04:55:02.257" v="12557" actId="478"/>
          <ac:cxnSpMkLst>
            <pc:docMk/>
            <pc:sldMk cId="2055206678" sldId="1044"/>
            <ac:cxnSpMk id="4" creationId="{ADF425B4-8693-6331-F334-C47A637B21FB}"/>
          </ac:cxnSpMkLst>
        </pc:cxnChg>
        <pc:cxnChg chg="add del mod">
          <ac:chgData name="rajuahmed1162021@gmail.com" userId="30f68a9591dbc57c" providerId="LiveId" clId="{05F80F45-6380-4418-9404-4D6419EBE93E}" dt="2024-05-18T10:32:35.310" v="5851" actId="478"/>
          <ac:cxnSpMkLst>
            <pc:docMk/>
            <pc:sldMk cId="2055206678" sldId="1044"/>
            <ac:cxnSpMk id="5" creationId="{35094967-02EE-8161-2534-79DE76EE5151}"/>
          </ac:cxnSpMkLst>
        </pc:cxnChg>
        <pc:cxnChg chg="add del mod">
          <ac:chgData name="rajuahmed1162021@gmail.com" userId="30f68a9591dbc57c" providerId="LiveId" clId="{05F80F45-6380-4418-9404-4D6419EBE93E}" dt="2024-05-20T04:55:02.257" v="12557" actId="478"/>
          <ac:cxnSpMkLst>
            <pc:docMk/>
            <pc:sldMk cId="2055206678" sldId="1044"/>
            <ac:cxnSpMk id="5" creationId="{FFE3AF66-A2A2-D1BA-5DDF-97124033EE96}"/>
          </ac:cxnSpMkLst>
        </pc:cxnChg>
        <pc:cxnChg chg="del mod topLvl">
          <ac:chgData name="rajuahmed1162021@gmail.com" userId="30f68a9591dbc57c" providerId="LiveId" clId="{05F80F45-6380-4418-9404-4D6419EBE93E}" dt="2024-05-18T10:32:35.310" v="5851" actId="478"/>
          <ac:cxnSpMkLst>
            <pc:docMk/>
            <pc:sldMk cId="2055206678" sldId="1044"/>
            <ac:cxnSpMk id="13" creationId="{EA3C9E7B-A03C-963F-804B-F77EA35D5696}"/>
          </ac:cxnSpMkLst>
        </pc:cxnChg>
        <pc:cxnChg chg="del mod topLvl">
          <ac:chgData name="rajuahmed1162021@gmail.com" userId="30f68a9591dbc57c" providerId="LiveId" clId="{05F80F45-6380-4418-9404-4D6419EBE93E}" dt="2024-05-18T10:32:35.310" v="5851" actId="478"/>
          <ac:cxnSpMkLst>
            <pc:docMk/>
            <pc:sldMk cId="2055206678" sldId="1044"/>
            <ac:cxnSpMk id="14" creationId="{B293137F-0B5F-1E7C-47AE-9502B8185C2D}"/>
          </ac:cxnSpMkLst>
        </pc:cxnChg>
        <pc:cxnChg chg="del mod topLvl">
          <ac:chgData name="rajuahmed1162021@gmail.com" userId="30f68a9591dbc57c" providerId="LiveId" clId="{05F80F45-6380-4418-9404-4D6419EBE93E}" dt="2024-05-18T10:32:35.310" v="5851" actId="478"/>
          <ac:cxnSpMkLst>
            <pc:docMk/>
            <pc:sldMk cId="2055206678" sldId="1044"/>
            <ac:cxnSpMk id="15" creationId="{2D0FAB52-5084-AD12-4115-A7C8F3D19118}"/>
          </ac:cxnSpMkLst>
        </pc:cxnChg>
        <pc:cxnChg chg="del mod topLvl">
          <ac:chgData name="rajuahmed1162021@gmail.com" userId="30f68a9591dbc57c" providerId="LiveId" clId="{05F80F45-6380-4418-9404-4D6419EBE93E}" dt="2024-05-18T10:32:35.310" v="5851" actId="478"/>
          <ac:cxnSpMkLst>
            <pc:docMk/>
            <pc:sldMk cId="2055206678" sldId="1044"/>
            <ac:cxnSpMk id="16" creationId="{6BDC3060-1484-8122-A7E4-411DD8A6698E}"/>
          </ac:cxnSpMkLst>
        </pc:cxnChg>
        <pc:cxnChg chg="add mod">
          <ac:chgData name="rajuahmed1162021@gmail.com" userId="30f68a9591dbc57c" providerId="LiveId" clId="{05F80F45-6380-4418-9404-4D6419EBE93E}" dt="2024-05-18T10:30:03.470" v="5779" actId="164"/>
          <ac:cxnSpMkLst>
            <pc:docMk/>
            <pc:sldMk cId="2055206678" sldId="1044"/>
            <ac:cxnSpMk id="27" creationId="{D5C010AC-FDD9-28A1-1982-C028D5BC40D4}"/>
          </ac:cxnSpMkLst>
        </pc:cxnChg>
        <pc:cxnChg chg="add del mod">
          <ac:chgData name="rajuahmed1162021@gmail.com" userId="30f68a9591dbc57c" providerId="LiveId" clId="{05F80F45-6380-4418-9404-4D6419EBE93E}" dt="2024-05-18T10:32:35.310" v="5851" actId="478"/>
          <ac:cxnSpMkLst>
            <pc:docMk/>
            <pc:sldMk cId="2055206678" sldId="1044"/>
            <ac:cxnSpMk id="46" creationId="{9306F546-5ECF-0535-2FA3-0DC77292B819}"/>
          </ac:cxnSpMkLst>
        </pc:cxnChg>
        <pc:cxnChg chg="add del mod">
          <ac:chgData name="rajuahmed1162021@gmail.com" userId="30f68a9591dbc57c" providerId="LiveId" clId="{05F80F45-6380-4418-9404-4D6419EBE93E}" dt="2024-05-18T10:32:35.310" v="5851" actId="478"/>
          <ac:cxnSpMkLst>
            <pc:docMk/>
            <pc:sldMk cId="2055206678" sldId="1044"/>
            <ac:cxnSpMk id="47" creationId="{0F824E9E-5AB5-3F03-8FD8-92FF6C170D60}"/>
          </ac:cxnSpMkLst>
        </pc:cxnChg>
      </pc:sldChg>
      <pc:sldChg chg="addSp delSp modSp add mod modClrScheme chgLayout">
        <pc:chgData name="rajuahmed1162021@gmail.com" userId="30f68a9591dbc57c" providerId="LiveId" clId="{05F80F45-6380-4418-9404-4D6419EBE93E}" dt="2024-05-20T09:25:34.392" v="14042" actId="1035"/>
        <pc:sldMkLst>
          <pc:docMk/>
          <pc:sldMk cId="924707381" sldId="1045"/>
        </pc:sldMkLst>
        <pc:spChg chg="add del mod">
          <ac:chgData name="rajuahmed1162021@gmail.com" userId="30f68a9591dbc57c" providerId="LiveId" clId="{05F80F45-6380-4418-9404-4D6419EBE93E}" dt="2024-05-18T10:34:21.241" v="5914" actId="478"/>
          <ac:spMkLst>
            <pc:docMk/>
            <pc:sldMk cId="924707381" sldId="1045"/>
            <ac:spMk id="2" creationId="{533CE2FD-8D13-515E-6DC1-8912FB368F8F}"/>
          </ac:spMkLst>
        </pc:spChg>
        <pc:spChg chg="mod">
          <ac:chgData name="rajuahmed1162021@gmail.com" userId="30f68a9591dbc57c" providerId="LiveId" clId="{05F80F45-6380-4418-9404-4D6419EBE93E}" dt="2024-05-20T09:25:34.392" v="14042" actId="1035"/>
          <ac:spMkLst>
            <pc:docMk/>
            <pc:sldMk cId="924707381" sldId="1045"/>
            <ac:spMk id="3" creationId="{BE65FDEE-7EBE-1BD2-1514-0826C08B30A0}"/>
          </ac:spMkLst>
        </pc:spChg>
        <pc:spChg chg="mod">
          <ac:chgData name="rajuahmed1162021@gmail.com" userId="30f68a9591dbc57c" providerId="LiveId" clId="{05F80F45-6380-4418-9404-4D6419EBE93E}" dt="2024-05-20T05:11:52.991" v="12639" actId="165"/>
          <ac:spMkLst>
            <pc:docMk/>
            <pc:sldMk cId="924707381" sldId="1045"/>
            <ac:spMk id="5" creationId="{9367181A-BFF4-F4F1-A345-02EE11230CA4}"/>
          </ac:spMkLst>
        </pc:spChg>
        <pc:spChg chg="add del mod">
          <ac:chgData name="rajuahmed1162021@gmail.com" userId="30f68a9591dbc57c" providerId="LiveId" clId="{05F80F45-6380-4418-9404-4D6419EBE93E}" dt="2024-05-20T09:23:57.846" v="14015" actId="21"/>
          <ac:spMkLst>
            <pc:docMk/>
            <pc:sldMk cId="924707381" sldId="1045"/>
            <ac:spMk id="6" creationId="{40F7E030-C7C3-99D7-C942-984812B877CF}"/>
          </ac:spMkLst>
        </pc:spChg>
        <pc:spChg chg="add del mod">
          <ac:chgData name="rajuahmed1162021@gmail.com" userId="30f68a9591dbc57c" providerId="LiveId" clId="{05F80F45-6380-4418-9404-4D6419EBE93E}" dt="2024-05-20T09:25:29.722" v="14040" actId="478"/>
          <ac:spMkLst>
            <pc:docMk/>
            <pc:sldMk cId="924707381" sldId="1045"/>
            <ac:spMk id="7" creationId="{48DFB1F7-A6AF-9885-E4AE-6AD24FB52F68}"/>
          </ac:spMkLst>
        </pc:spChg>
        <pc:spChg chg="mod">
          <ac:chgData name="rajuahmed1162021@gmail.com" userId="30f68a9591dbc57c" providerId="LiveId" clId="{05F80F45-6380-4418-9404-4D6419EBE93E}" dt="2024-05-20T05:11:52.991" v="12639" actId="165"/>
          <ac:spMkLst>
            <pc:docMk/>
            <pc:sldMk cId="924707381" sldId="1045"/>
            <ac:spMk id="12" creationId="{628F2964-2EE6-46E3-952C-59371F9B7680}"/>
          </ac:spMkLst>
        </pc:spChg>
        <pc:spChg chg="mod">
          <ac:chgData name="rajuahmed1162021@gmail.com" userId="30f68a9591dbc57c" providerId="LiveId" clId="{05F80F45-6380-4418-9404-4D6419EBE93E}" dt="2024-05-20T05:11:52.991" v="12639" actId="165"/>
          <ac:spMkLst>
            <pc:docMk/>
            <pc:sldMk cId="924707381" sldId="1045"/>
            <ac:spMk id="13" creationId="{B27FD05E-45F1-AB11-2482-73B5D9A8EC59}"/>
          </ac:spMkLst>
        </pc:spChg>
        <pc:spChg chg="mod">
          <ac:chgData name="rajuahmed1162021@gmail.com" userId="30f68a9591dbc57c" providerId="LiveId" clId="{05F80F45-6380-4418-9404-4D6419EBE93E}" dt="2024-05-20T05:11:52.991" v="12639" actId="165"/>
          <ac:spMkLst>
            <pc:docMk/>
            <pc:sldMk cId="924707381" sldId="1045"/>
            <ac:spMk id="14" creationId="{8916EFEC-A28D-4E58-6451-184EB7D81F61}"/>
          </ac:spMkLst>
        </pc:spChg>
        <pc:spChg chg="mod">
          <ac:chgData name="rajuahmed1162021@gmail.com" userId="30f68a9591dbc57c" providerId="LiveId" clId="{05F80F45-6380-4418-9404-4D6419EBE93E}" dt="2024-05-20T05:11:52.991" v="12639" actId="165"/>
          <ac:spMkLst>
            <pc:docMk/>
            <pc:sldMk cId="924707381" sldId="1045"/>
            <ac:spMk id="15" creationId="{37D4CBC8-23F9-7824-F6A3-D5E93130418E}"/>
          </ac:spMkLst>
        </pc:spChg>
        <pc:spChg chg="mod">
          <ac:chgData name="rajuahmed1162021@gmail.com" userId="30f68a9591dbc57c" providerId="LiveId" clId="{05F80F45-6380-4418-9404-4D6419EBE93E}" dt="2024-05-20T05:11:52.991" v="12639" actId="165"/>
          <ac:spMkLst>
            <pc:docMk/>
            <pc:sldMk cId="924707381" sldId="1045"/>
            <ac:spMk id="16" creationId="{7BBF67AF-7FF0-CF06-9D8B-6FCA64D69D12}"/>
          </ac:spMkLst>
        </pc:spChg>
        <pc:spChg chg="mod">
          <ac:chgData name="rajuahmed1162021@gmail.com" userId="30f68a9591dbc57c" providerId="LiveId" clId="{05F80F45-6380-4418-9404-4D6419EBE93E}" dt="2024-05-20T05:11:52.991" v="12639" actId="165"/>
          <ac:spMkLst>
            <pc:docMk/>
            <pc:sldMk cId="924707381" sldId="1045"/>
            <ac:spMk id="17" creationId="{A6118DEA-4BEF-ACF1-ED6C-4E1EC9B13E49}"/>
          </ac:spMkLst>
        </pc:spChg>
        <pc:spChg chg="mod">
          <ac:chgData name="rajuahmed1162021@gmail.com" userId="30f68a9591dbc57c" providerId="LiveId" clId="{05F80F45-6380-4418-9404-4D6419EBE93E}" dt="2024-05-20T05:11:52.991" v="12639" actId="165"/>
          <ac:spMkLst>
            <pc:docMk/>
            <pc:sldMk cId="924707381" sldId="1045"/>
            <ac:spMk id="24" creationId="{CBDB2F9B-9CF8-85B4-B3A1-705BBA8E086C}"/>
          </ac:spMkLst>
        </pc:spChg>
        <pc:spChg chg="mod">
          <ac:chgData name="rajuahmed1162021@gmail.com" userId="30f68a9591dbc57c" providerId="LiveId" clId="{05F80F45-6380-4418-9404-4D6419EBE93E}" dt="2024-05-20T05:11:52.991" v="12639" actId="165"/>
          <ac:spMkLst>
            <pc:docMk/>
            <pc:sldMk cId="924707381" sldId="1045"/>
            <ac:spMk id="25" creationId="{71E4DC39-7585-033F-4652-09595242C449}"/>
          </ac:spMkLst>
        </pc:spChg>
        <pc:spChg chg="mod">
          <ac:chgData name="rajuahmed1162021@gmail.com" userId="30f68a9591dbc57c" providerId="LiveId" clId="{05F80F45-6380-4418-9404-4D6419EBE93E}" dt="2024-05-20T05:11:52.991" v="12639" actId="165"/>
          <ac:spMkLst>
            <pc:docMk/>
            <pc:sldMk cId="924707381" sldId="1045"/>
            <ac:spMk id="26" creationId="{CA904FE2-32BD-F48D-00EE-2C65F65E735E}"/>
          </ac:spMkLst>
        </pc:spChg>
        <pc:spChg chg="add mod topLvl">
          <ac:chgData name="rajuahmed1162021@gmail.com" userId="30f68a9591dbc57c" providerId="LiveId" clId="{05F80F45-6380-4418-9404-4D6419EBE93E}" dt="2024-05-20T05:11:52.991" v="12639" actId="165"/>
          <ac:spMkLst>
            <pc:docMk/>
            <pc:sldMk cId="924707381" sldId="1045"/>
            <ac:spMk id="29" creationId="{DB341903-6527-4881-EB04-9D2682903E69}"/>
          </ac:spMkLst>
        </pc:spChg>
        <pc:spChg chg="add mod topLvl">
          <ac:chgData name="rajuahmed1162021@gmail.com" userId="30f68a9591dbc57c" providerId="LiveId" clId="{05F80F45-6380-4418-9404-4D6419EBE93E}" dt="2024-05-20T05:11:52.991" v="12639" actId="165"/>
          <ac:spMkLst>
            <pc:docMk/>
            <pc:sldMk cId="924707381" sldId="1045"/>
            <ac:spMk id="30" creationId="{5CBD001D-51A0-010F-3405-2F7F7317016F}"/>
          </ac:spMkLst>
        </pc:spChg>
        <pc:spChg chg="add mod topLvl">
          <ac:chgData name="rajuahmed1162021@gmail.com" userId="30f68a9591dbc57c" providerId="LiveId" clId="{05F80F45-6380-4418-9404-4D6419EBE93E}" dt="2024-05-20T05:11:52.991" v="12639" actId="165"/>
          <ac:spMkLst>
            <pc:docMk/>
            <pc:sldMk cId="924707381" sldId="1045"/>
            <ac:spMk id="31" creationId="{39E03E48-D745-ECDD-C00E-3E22215194DA}"/>
          </ac:spMkLst>
        </pc:spChg>
        <pc:spChg chg="add mod topLvl">
          <ac:chgData name="rajuahmed1162021@gmail.com" userId="30f68a9591dbc57c" providerId="LiveId" clId="{05F80F45-6380-4418-9404-4D6419EBE93E}" dt="2024-05-20T05:11:52.991" v="12639" actId="165"/>
          <ac:spMkLst>
            <pc:docMk/>
            <pc:sldMk cId="924707381" sldId="1045"/>
            <ac:spMk id="34" creationId="{19B99FC8-2547-C66D-3F8F-4FA1B1139611}"/>
          </ac:spMkLst>
        </pc:spChg>
        <pc:spChg chg="add mod topLvl">
          <ac:chgData name="rajuahmed1162021@gmail.com" userId="30f68a9591dbc57c" providerId="LiveId" clId="{05F80F45-6380-4418-9404-4D6419EBE93E}" dt="2024-05-20T05:11:52.991" v="12639" actId="165"/>
          <ac:spMkLst>
            <pc:docMk/>
            <pc:sldMk cId="924707381" sldId="1045"/>
            <ac:spMk id="36" creationId="{5BD89081-12A7-1313-6033-1866461DB082}"/>
          </ac:spMkLst>
        </pc:spChg>
        <pc:spChg chg="add mod topLvl">
          <ac:chgData name="rajuahmed1162021@gmail.com" userId="30f68a9591dbc57c" providerId="LiveId" clId="{05F80F45-6380-4418-9404-4D6419EBE93E}" dt="2024-05-20T05:11:52.991" v="12639" actId="165"/>
          <ac:spMkLst>
            <pc:docMk/>
            <pc:sldMk cId="924707381" sldId="1045"/>
            <ac:spMk id="37" creationId="{27A91AE0-E8F1-6C2E-DBCA-73E160EC7D36}"/>
          </ac:spMkLst>
        </pc:spChg>
        <pc:spChg chg="add mod topLvl">
          <ac:chgData name="rajuahmed1162021@gmail.com" userId="30f68a9591dbc57c" providerId="LiveId" clId="{05F80F45-6380-4418-9404-4D6419EBE93E}" dt="2024-05-20T05:11:52.991" v="12639" actId="165"/>
          <ac:spMkLst>
            <pc:docMk/>
            <pc:sldMk cId="924707381" sldId="1045"/>
            <ac:spMk id="44" creationId="{A8854909-AB70-81E0-D4F7-8B0A2EDD422F}"/>
          </ac:spMkLst>
        </pc:spChg>
        <pc:spChg chg="add mod topLvl">
          <ac:chgData name="rajuahmed1162021@gmail.com" userId="30f68a9591dbc57c" providerId="LiveId" clId="{05F80F45-6380-4418-9404-4D6419EBE93E}" dt="2024-05-20T05:11:52.991" v="12639" actId="165"/>
          <ac:spMkLst>
            <pc:docMk/>
            <pc:sldMk cId="924707381" sldId="1045"/>
            <ac:spMk id="45" creationId="{DB6D8F37-AEF5-4B03-5182-73127E242F93}"/>
          </ac:spMkLst>
        </pc:spChg>
        <pc:spChg chg="add mod topLvl">
          <ac:chgData name="rajuahmed1162021@gmail.com" userId="30f68a9591dbc57c" providerId="LiveId" clId="{05F80F45-6380-4418-9404-4D6419EBE93E}" dt="2024-05-20T05:11:52.991" v="12639" actId="165"/>
          <ac:spMkLst>
            <pc:docMk/>
            <pc:sldMk cId="924707381" sldId="1045"/>
            <ac:spMk id="46" creationId="{3AFE5D35-67DE-F5EC-3113-0B42F2C48A77}"/>
          </ac:spMkLst>
        </pc:spChg>
        <pc:spChg chg="add mod topLvl">
          <ac:chgData name="rajuahmed1162021@gmail.com" userId="30f68a9591dbc57c" providerId="LiveId" clId="{05F80F45-6380-4418-9404-4D6419EBE93E}" dt="2024-05-20T05:11:52.991" v="12639" actId="165"/>
          <ac:spMkLst>
            <pc:docMk/>
            <pc:sldMk cId="924707381" sldId="1045"/>
            <ac:spMk id="47" creationId="{4345B2D2-32E3-4F82-0C40-73115E6927C5}"/>
          </ac:spMkLst>
        </pc:spChg>
        <pc:spChg chg="add mod topLvl">
          <ac:chgData name="rajuahmed1162021@gmail.com" userId="30f68a9591dbc57c" providerId="LiveId" clId="{05F80F45-6380-4418-9404-4D6419EBE93E}" dt="2024-05-20T05:12:06.754" v="12640" actId="207"/>
          <ac:spMkLst>
            <pc:docMk/>
            <pc:sldMk cId="924707381" sldId="1045"/>
            <ac:spMk id="48" creationId="{CD6CB129-8E6D-176B-C966-9072AAD9CFBB}"/>
          </ac:spMkLst>
        </pc:spChg>
        <pc:spChg chg="add mod topLvl">
          <ac:chgData name="rajuahmed1162021@gmail.com" userId="30f68a9591dbc57c" providerId="LiveId" clId="{05F80F45-6380-4418-9404-4D6419EBE93E}" dt="2024-05-20T05:12:06.754" v="12640" actId="207"/>
          <ac:spMkLst>
            <pc:docMk/>
            <pc:sldMk cId="924707381" sldId="1045"/>
            <ac:spMk id="49" creationId="{8DA20D5C-F44F-700F-DE86-468E9DEB8B66}"/>
          </ac:spMkLst>
        </pc:spChg>
        <pc:spChg chg="add mod topLvl">
          <ac:chgData name="rajuahmed1162021@gmail.com" userId="30f68a9591dbc57c" providerId="LiveId" clId="{05F80F45-6380-4418-9404-4D6419EBE93E}" dt="2024-05-20T05:12:06.754" v="12640" actId="207"/>
          <ac:spMkLst>
            <pc:docMk/>
            <pc:sldMk cId="924707381" sldId="1045"/>
            <ac:spMk id="50" creationId="{285B0CAE-21B1-2EC1-8915-4940D17F37DB}"/>
          </ac:spMkLst>
        </pc:spChg>
        <pc:spChg chg="add mod topLvl">
          <ac:chgData name="rajuahmed1162021@gmail.com" userId="30f68a9591dbc57c" providerId="LiveId" clId="{05F80F45-6380-4418-9404-4D6419EBE93E}" dt="2024-05-20T05:12:06.754" v="12640" actId="207"/>
          <ac:spMkLst>
            <pc:docMk/>
            <pc:sldMk cId="924707381" sldId="1045"/>
            <ac:spMk id="51" creationId="{CDA1D20E-1E84-272F-6075-5A824DB3707B}"/>
          </ac:spMkLst>
        </pc:spChg>
        <pc:spChg chg="add mod topLvl">
          <ac:chgData name="rajuahmed1162021@gmail.com" userId="30f68a9591dbc57c" providerId="LiveId" clId="{05F80F45-6380-4418-9404-4D6419EBE93E}" dt="2024-05-20T05:12:06.754" v="12640" actId="207"/>
          <ac:spMkLst>
            <pc:docMk/>
            <pc:sldMk cId="924707381" sldId="1045"/>
            <ac:spMk id="52" creationId="{7258FEF1-F479-C1F3-69D6-F44E8FF5EAE7}"/>
          </ac:spMkLst>
        </pc:spChg>
        <pc:spChg chg="add mod topLvl">
          <ac:chgData name="rajuahmed1162021@gmail.com" userId="30f68a9591dbc57c" providerId="LiveId" clId="{05F80F45-6380-4418-9404-4D6419EBE93E}" dt="2024-05-20T05:12:06.754" v="12640" actId="207"/>
          <ac:spMkLst>
            <pc:docMk/>
            <pc:sldMk cId="924707381" sldId="1045"/>
            <ac:spMk id="53" creationId="{18745CE2-144C-29DC-A300-C3F895170D06}"/>
          </ac:spMkLst>
        </pc:spChg>
        <pc:spChg chg="add mod topLvl">
          <ac:chgData name="rajuahmed1162021@gmail.com" userId="30f68a9591dbc57c" providerId="LiveId" clId="{05F80F45-6380-4418-9404-4D6419EBE93E}" dt="2024-05-20T05:12:06.754" v="12640" actId="207"/>
          <ac:spMkLst>
            <pc:docMk/>
            <pc:sldMk cId="924707381" sldId="1045"/>
            <ac:spMk id="54" creationId="{C958FA78-23BB-E8AA-EACF-74B5D1A48B8D}"/>
          </ac:spMkLst>
        </pc:spChg>
        <pc:spChg chg="add mod topLvl">
          <ac:chgData name="rajuahmed1162021@gmail.com" userId="30f68a9591dbc57c" providerId="LiveId" clId="{05F80F45-6380-4418-9404-4D6419EBE93E}" dt="2024-05-20T05:12:06.754" v="12640" actId="207"/>
          <ac:spMkLst>
            <pc:docMk/>
            <pc:sldMk cId="924707381" sldId="1045"/>
            <ac:spMk id="55" creationId="{92C33C3D-7549-820C-73A2-607890669B19}"/>
          </ac:spMkLst>
        </pc:spChg>
        <pc:spChg chg="add mod topLvl">
          <ac:chgData name="rajuahmed1162021@gmail.com" userId="30f68a9591dbc57c" providerId="LiveId" clId="{05F80F45-6380-4418-9404-4D6419EBE93E}" dt="2024-05-20T05:12:06.754" v="12640" actId="207"/>
          <ac:spMkLst>
            <pc:docMk/>
            <pc:sldMk cId="924707381" sldId="1045"/>
            <ac:spMk id="56" creationId="{B8BB5B28-9B5F-63C8-FD7F-3262821617E1}"/>
          </ac:spMkLst>
        </pc:spChg>
        <pc:spChg chg="add mod topLvl">
          <ac:chgData name="rajuahmed1162021@gmail.com" userId="30f68a9591dbc57c" providerId="LiveId" clId="{05F80F45-6380-4418-9404-4D6419EBE93E}" dt="2024-05-20T05:12:06.754" v="12640" actId="207"/>
          <ac:spMkLst>
            <pc:docMk/>
            <pc:sldMk cId="924707381" sldId="1045"/>
            <ac:spMk id="57" creationId="{02ED2B0C-4D08-FEDC-F780-E6790FBADE17}"/>
          </ac:spMkLst>
        </pc:spChg>
        <pc:spChg chg="add mod topLvl">
          <ac:chgData name="rajuahmed1162021@gmail.com" userId="30f68a9591dbc57c" providerId="LiveId" clId="{05F80F45-6380-4418-9404-4D6419EBE93E}" dt="2024-05-20T05:11:52.991" v="12639" actId="165"/>
          <ac:spMkLst>
            <pc:docMk/>
            <pc:sldMk cId="924707381" sldId="1045"/>
            <ac:spMk id="58" creationId="{64067084-68C5-61B1-492A-FF90CE9D436F}"/>
          </ac:spMkLst>
        </pc:spChg>
        <pc:spChg chg="add mod topLvl">
          <ac:chgData name="rajuahmed1162021@gmail.com" userId="30f68a9591dbc57c" providerId="LiveId" clId="{05F80F45-6380-4418-9404-4D6419EBE93E}" dt="2024-05-20T05:11:52.991" v="12639" actId="165"/>
          <ac:spMkLst>
            <pc:docMk/>
            <pc:sldMk cId="924707381" sldId="1045"/>
            <ac:spMk id="59" creationId="{E72E74D1-1B96-D14B-73A6-75AFFA590B1B}"/>
          </ac:spMkLst>
        </pc:spChg>
        <pc:spChg chg="add mod topLvl">
          <ac:chgData name="rajuahmed1162021@gmail.com" userId="30f68a9591dbc57c" providerId="LiveId" clId="{05F80F45-6380-4418-9404-4D6419EBE93E}" dt="2024-05-20T05:11:52.991" v="12639" actId="165"/>
          <ac:spMkLst>
            <pc:docMk/>
            <pc:sldMk cId="924707381" sldId="1045"/>
            <ac:spMk id="60" creationId="{990C35FE-A86D-D400-2D44-AD536EB73ED9}"/>
          </ac:spMkLst>
        </pc:spChg>
        <pc:spChg chg="add mod topLvl">
          <ac:chgData name="rajuahmed1162021@gmail.com" userId="30f68a9591dbc57c" providerId="LiveId" clId="{05F80F45-6380-4418-9404-4D6419EBE93E}" dt="2024-05-20T05:11:52.991" v="12639" actId="165"/>
          <ac:spMkLst>
            <pc:docMk/>
            <pc:sldMk cId="924707381" sldId="1045"/>
            <ac:spMk id="61" creationId="{07410F86-A6D4-E6B0-830F-6DBE04952E54}"/>
          </ac:spMkLst>
        </pc:spChg>
        <pc:spChg chg="add mod topLvl">
          <ac:chgData name="rajuahmed1162021@gmail.com" userId="30f68a9591dbc57c" providerId="LiveId" clId="{05F80F45-6380-4418-9404-4D6419EBE93E}" dt="2024-05-20T05:11:52.991" v="12639" actId="165"/>
          <ac:spMkLst>
            <pc:docMk/>
            <pc:sldMk cId="924707381" sldId="1045"/>
            <ac:spMk id="62" creationId="{22A20B6F-6FA4-E030-07AD-C42C47E66F51}"/>
          </ac:spMkLst>
        </pc:spChg>
        <pc:spChg chg="add mod topLvl">
          <ac:chgData name="rajuahmed1162021@gmail.com" userId="30f68a9591dbc57c" providerId="LiveId" clId="{05F80F45-6380-4418-9404-4D6419EBE93E}" dt="2024-05-20T05:11:52.991" v="12639" actId="165"/>
          <ac:spMkLst>
            <pc:docMk/>
            <pc:sldMk cId="924707381" sldId="1045"/>
            <ac:spMk id="63" creationId="{F6AEBAA7-2449-1DA7-F132-E7ECF0328B49}"/>
          </ac:spMkLst>
        </pc:spChg>
        <pc:spChg chg="add mod topLvl">
          <ac:chgData name="rajuahmed1162021@gmail.com" userId="30f68a9591dbc57c" providerId="LiveId" clId="{05F80F45-6380-4418-9404-4D6419EBE93E}" dt="2024-05-20T05:11:52.991" v="12639" actId="165"/>
          <ac:spMkLst>
            <pc:docMk/>
            <pc:sldMk cId="924707381" sldId="1045"/>
            <ac:spMk id="64" creationId="{7B0C5F88-C643-C90C-400B-22CE818986FF}"/>
          </ac:spMkLst>
        </pc:spChg>
        <pc:spChg chg="add mod topLvl">
          <ac:chgData name="rajuahmed1162021@gmail.com" userId="30f68a9591dbc57c" providerId="LiveId" clId="{05F80F45-6380-4418-9404-4D6419EBE93E}" dt="2024-05-20T05:11:52.991" v="12639" actId="165"/>
          <ac:spMkLst>
            <pc:docMk/>
            <pc:sldMk cId="924707381" sldId="1045"/>
            <ac:spMk id="65" creationId="{D9DF5778-8FA8-4442-DFF8-DF82E272CBA6}"/>
          </ac:spMkLst>
        </pc:spChg>
        <pc:spChg chg="add mod topLvl">
          <ac:chgData name="rajuahmed1162021@gmail.com" userId="30f68a9591dbc57c" providerId="LiveId" clId="{05F80F45-6380-4418-9404-4D6419EBE93E}" dt="2024-05-20T05:11:52.991" v="12639" actId="165"/>
          <ac:spMkLst>
            <pc:docMk/>
            <pc:sldMk cId="924707381" sldId="1045"/>
            <ac:spMk id="66" creationId="{AEE1A2A9-031E-9055-B85D-8CF9A4C92F7D}"/>
          </ac:spMkLst>
        </pc:spChg>
        <pc:spChg chg="add mod topLvl">
          <ac:chgData name="rajuahmed1162021@gmail.com" userId="30f68a9591dbc57c" providerId="LiveId" clId="{05F80F45-6380-4418-9404-4D6419EBE93E}" dt="2024-05-20T05:11:52.991" v="12639" actId="165"/>
          <ac:spMkLst>
            <pc:docMk/>
            <pc:sldMk cId="924707381" sldId="1045"/>
            <ac:spMk id="67" creationId="{EF614428-5720-0658-E2E0-17B69D02A1D8}"/>
          </ac:spMkLst>
        </pc:spChg>
        <pc:spChg chg="add mod topLvl">
          <ac:chgData name="rajuahmed1162021@gmail.com" userId="30f68a9591dbc57c" providerId="LiveId" clId="{05F80F45-6380-4418-9404-4D6419EBE93E}" dt="2024-05-20T05:11:52.991" v="12639" actId="165"/>
          <ac:spMkLst>
            <pc:docMk/>
            <pc:sldMk cId="924707381" sldId="1045"/>
            <ac:spMk id="68" creationId="{2D31D861-33D3-E96B-73EB-EF7B3C835DD9}"/>
          </ac:spMkLst>
        </pc:spChg>
        <pc:spChg chg="add mod topLvl">
          <ac:chgData name="rajuahmed1162021@gmail.com" userId="30f68a9591dbc57c" providerId="LiveId" clId="{05F80F45-6380-4418-9404-4D6419EBE93E}" dt="2024-05-20T05:11:52.991" v="12639" actId="165"/>
          <ac:spMkLst>
            <pc:docMk/>
            <pc:sldMk cId="924707381" sldId="1045"/>
            <ac:spMk id="69" creationId="{5311A936-7DDF-82C7-3871-6A51F7C7B2DD}"/>
          </ac:spMkLst>
        </pc:spChg>
        <pc:spChg chg="add mod topLvl">
          <ac:chgData name="rajuahmed1162021@gmail.com" userId="30f68a9591dbc57c" providerId="LiveId" clId="{05F80F45-6380-4418-9404-4D6419EBE93E}" dt="2024-05-20T05:11:52.991" v="12639" actId="165"/>
          <ac:spMkLst>
            <pc:docMk/>
            <pc:sldMk cId="924707381" sldId="1045"/>
            <ac:spMk id="70" creationId="{CF922DB6-9F44-B9E1-4E17-A5416E53DB6A}"/>
          </ac:spMkLst>
        </pc:spChg>
        <pc:spChg chg="add mod topLvl">
          <ac:chgData name="rajuahmed1162021@gmail.com" userId="30f68a9591dbc57c" providerId="LiveId" clId="{05F80F45-6380-4418-9404-4D6419EBE93E}" dt="2024-05-20T05:11:52.991" v="12639" actId="165"/>
          <ac:spMkLst>
            <pc:docMk/>
            <pc:sldMk cId="924707381" sldId="1045"/>
            <ac:spMk id="71" creationId="{45597398-889A-EA3D-0F2E-9586E4304FE4}"/>
          </ac:spMkLst>
        </pc:spChg>
        <pc:spChg chg="add mod topLvl">
          <ac:chgData name="rajuahmed1162021@gmail.com" userId="30f68a9591dbc57c" providerId="LiveId" clId="{05F80F45-6380-4418-9404-4D6419EBE93E}" dt="2024-05-20T05:12:12.377" v="12641" actId="207"/>
          <ac:spMkLst>
            <pc:docMk/>
            <pc:sldMk cId="924707381" sldId="1045"/>
            <ac:spMk id="72" creationId="{D138177C-5931-6DBE-C24F-10A314C9B538}"/>
          </ac:spMkLst>
        </pc:spChg>
        <pc:spChg chg="add mod topLvl">
          <ac:chgData name="rajuahmed1162021@gmail.com" userId="30f68a9591dbc57c" providerId="LiveId" clId="{05F80F45-6380-4418-9404-4D6419EBE93E}" dt="2024-05-18T11:01:05.006" v="6225" actId="165"/>
          <ac:spMkLst>
            <pc:docMk/>
            <pc:sldMk cId="924707381" sldId="1045"/>
            <ac:spMk id="73" creationId="{3B05FE9B-C5B2-D407-8D42-568F7F0B7B74}"/>
          </ac:spMkLst>
        </pc:spChg>
        <pc:spChg chg="add mod topLvl">
          <ac:chgData name="rajuahmed1162021@gmail.com" userId="30f68a9591dbc57c" providerId="LiveId" clId="{05F80F45-6380-4418-9404-4D6419EBE93E}" dt="2024-05-18T11:01:05.006" v="6225" actId="165"/>
          <ac:spMkLst>
            <pc:docMk/>
            <pc:sldMk cId="924707381" sldId="1045"/>
            <ac:spMk id="74" creationId="{06ECFCC8-2930-5229-2978-A166140565A4}"/>
          </ac:spMkLst>
        </pc:spChg>
        <pc:spChg chg="add mod topLvl">
          <ac:chgData name="rajuahmed1162021@gmail.com" userId="30f68a9591dbc57c" providerId="LiveId" clId="{05F80F45-6380-4418-9404-4D6419EBE93E}" dt="2024-05-20T08:49:06.539" v="13547" actId="165"/>
          <ac:spMkLst>
            <pc:docMk/>
            <pc:sldMk cId="924707381" sldId="1045"/>
            <ac:spMk id="75" creationId="{35EBB4A3-7071-02E6-20E8-EACD70A59530}"/>
          </ac:spMkLst>
        </pc:spChg>
        <pc:spChg chg="add mod topLvl">
          <ac:chgData name="rajuahmed1162021@gmail.com" userId="30f68a9591dbc57c" providerId="LiveId" clId="{05F80F45-6380-4418-9404-4D6419EBE93E}" dt="2024-05-20T08:49:06.539" v="13547" actId="165"/>
          <ac:spMkLst>
            <pc:docMk/>
            <pc:sldMk cId="924707381" sldId="1045"/>
            <ac:spMk id="76" creationId="{9C9F9A9C-DA5F-D649-9C0B-86FD036C08EE}"/>
          </ac:spMkLst>
        </pc:spChg>
        <pc:spChg chg="add mod topLvl">
          <ac:chgData name="rajuahmed1162021@gmail.com" userId="30f68a9591dbc57c" providerId="LiveId" clId="{05F80F45-6380-4418-9404-4D6419EBE93E}" dt="2024-05-20T08:49:06.539" v="13547" actId="165"/>
          <ac:spMkLst>
            <pc:docMk/>
            <pc:sldMk cId="924707381" sldId="1045"/>
            <ac:spMk id="77" creationId="{313FEE67-84FC-1219-B0A4-55EEEDD0F8B8}"/>
          </ac:spMkLst>
        </pc:spChg>
        <pc:spChg chg="add mod">
          <ac:chgData name="rajuahmed1162021@gmail.com" userId="30f68a9591dbc57c" providerId="LiveId" clId="{05F80F45-6380-4418-9404-4D6419EBE93E}" dt="2024-05-20T04:56:23.136" v="12638" actId="207"/>
          <ac:spMkLst>
            <pc:docMk/>
            <pc:sldMk cId="924707381" sldId="1045"/>
            <ac:spMk id="96" creationId="{C7A1429C-0CAD-C0A6-6EBC-9AACDA562AE3}"/>
          </ac:spMkLst>
        </pc:spChg>
        <pc:spChg chg="add del mod ord">
          <ac:chgData name="rajuahmed1162021@gmail.com" userId="30f68a9591dbc57c" providerId="LiveId" clId="{05F80F45-6380-4418-9404-4D6419EBE93E}" dt="2024-05-20T04:55:57.618" v="12560" actId="478"/>
          <ac:spMkLst>
            <pc:docMk/>
            <pc:sldMk cId="924707381" sldId="1045"/>
            <ac:spMk id="100" creationId="{2CE6CD7E-C093-C433-669D-633A34AF6A6A}"/>
          </ac:spMkLst>
        </pc:spChg>
        <pc:grpChg chg="add mod topLvl">
          <ac:chgData name="rajuahmed1162021@gmail.com" userId="30f68a9591dbc57c" providerId="LiveId" clId="{05F80F45-6380-4418-9404-4D6419EBE93E}" dt="2024-05-20T05:11:52.991" v="12639" actId="165"/>
          <ac:grpSpMkLst>
            <pc:docMk/>
            <pc:sldMk cId="924707381" sldId="1045"/>
            <ac:grpSpMk id="4" creationId="{A0AF26AD-AC6B-7AC7-45D1-654291D5F5D7}"/>
          </ac:grpSpMkLst>
        </pc:grpChg>
        <pc:grpChg chg="del">
          <ac:chgData name="rajuahmed1162021@gmail.com" userId="30f68a9591dbc57c" providerId="LiveId" clId="{05F80F45-6380-4418-9404-4D6419EBE93E}" dt="2024-05-18T10:33:20.920" v="5901" actId="478"/>
          <ac:grpSpMkLst>
            <pc:docMk/>
            <pc:sldMk cId="924707381" sldId="1045"/>
            <ac:grpSpMk id="32" creationId="{CA630290-D1D6-64B6-B61D-5DC6433F0584}"/>
          </ac:grpSpMkLst>
        </pc:grpChg>
        <pc:grpChg chg="del">
          <ac:chgData name="rajuahmed1162021@gmail.com" userId="30f68a9591dbc57c" providerId="LiveId" clId="{05F80F45-6380-4418-9404-4D6419EBE93E}" dt="2024-05-18T10:33:20.920" v="5901" actId="478"/>
          <ac:grpSpMkLst>
            <pc:docMk/>
            <pc:sldMk cId="924707381" sldId="1045"/>
            <ac:grpSpMk id="33" creationId="{92A4AB8B-C020-B30A-F334-C7C0F86F90BC}"/>
          </ac:grpSpMkLst>
        </pc:grpChg>
        <pc:grpChg chg="del">
          <ac:chgData name="rajuahmed1162021@gmail.com" userId="30f68a9591dbc57c" providerId="LiveId" clId="{05F80F45-6380-4418-9404-4D6419EBE93E}" dt="2024-05-18T10:33:20.920" v="5901" actId="478"/>
          <ac:grpSpMkLst>
            <pc:docMk/>
            <pc:sldMk cId="924707381" sldId="1045"/>
            <ac:grpSpMk id="35" creationId="{E481D291-E288-E9A6-38DF-F5B54F83E46E}"/>
          </ac:grpSpMkLst>
        </pc:grpChg>
        <pc:grpChg chg="del">
          <ac:chgData name="rajuahmed1162021@gmail.com" userId="30f68a9591dbc57c" providerId="LiveId" clId="{05F80F45-6380-4418-9404-4D6419EBE93E}" dt="2024-05-18T10:33:20.920" v="5901" actId="478"/>
          <ac:grpSpMkLst>
            <pc:docMk/>
            <pc:sldMk cId="924707381" sldId="1045"/>
            <ac:grpSpMk id="38" creationId="{B4EED3F2-F42E-6430-F06F-4077236D59EE}"/>
          </ac:grpSpMkLst>
        </pc:grpChg>
        <pc:grpChg chg="del">
          <ac:chgData name="rajuahmed1162021@gmail.com" userId="30f68a9591dbc57c" providerId="LiveId" clId="{05F80F45-6380-4418-9404-4D6419EBE93E}" dt="2024-05-18T10:33:20.920" v="5901" actId="478"/>
          <ac:grpSpMkLst>
            <pc:docMk/>
            <pc:sldMk cId="924707381" sldId="1045"/>
            <ac:grpSpMk id="41" creationId="{F6738D79-8A95-8EEB-2D82-97285A26E5FE}"/>
          </ac:grpSpMkLst>
        </pc:grpChg>
        <pc:grpChg chg="add del mod">
          <ac:chgData name="rajuahmed1162021@gmail.com" userId="30f68a9591dbc57c" providerId="LiveId" clId="{05F80F45-6380-4418-9404-4D6419EBE93E}" dt="2024-05-18T10:34:29.560" v="5915" actId="165"/>
          <ac:grpSpMkLst>
            <pc:docMk/>
            <pc:sldMk cId="924707381" sldId="1045"/>
            <ac:grpSpMk id="79" creationId="{9F59A11F-BFA7-9813-FB32-5C77EC07B20A}"/>
          </ac:grpSpMkLst>
        </pc:grpChg>
        <pc:grpChg chg="add del mod">
          <ac:chgData name="rajuahmed1162021@gmail.com" userId="30f68a9591dbc57c" providerId="LiveId" clId="{05F80F45-6380-4418-9404-4D6419EBE93E}" dt="2024-05-18T10:35:54.621" v="5963" actId="165"/>
          <ac:grpSpMkLst>
            <pc:docMk/>
            <pc:sldMk cId="924707381" sldId="1045"/>
            <ac:grpSpMk id="85" creationId="{A312BB15-51E4-433B-C079-2ADA7273C2D7}"/>
          </ac:grpSpMkLst>
        </pc:grpChg>
        <pc:grpChg chg="add del mod">
          <ac:chgData name="rajuahmed1162021@gmail.com" userId="30f68a9591dbc57c" providerId="LiveId" clId="{05F80F45-6380-4418-9404-4D6419EBE93E}" dt="2024-05-18T10:35:21.315" v="5954" actId="21"/>
          <ac:grpSpMkLst>
            <pc:docMk/>
            <pc:sldMk cId="924707381" sldId="1045"/>
            <ac:grpSpMk id="86" creationId="{C9A223BA-FF03-ED0D-AB7C-14BD7CA54E79}"/>
          </ac:grpSpMkLst>
        </pc:grpChg>
        <pc:grpChg chg="add del mod">
          <ac:chgData name="rajuahmed1162021@gmail.com" userId="30f68a9591dbc57c" providerId="LiveId" clId="{05F80F45-6380-4418-9404-4D6419EBE93E}" dt="2024-05-20T05:11:52.991" v="12639" actId="165"/>
          <ac:grpSpMkLst>
            <pc:docMk/>
            <pc:sldMk cId="924707381" sldId="1045"/>
            <ac:grpSpMk id="89" creationId="{6EAE77A7-079B-34B7-CE1C-6A707FC34B50}"/>
          </ac:grpSpMkLst>
        </pc:grpChg>
        <pc:grpChg chg="add del mod">
          <ac:chgData name="rajuahmed1162021@gmail.com" userId="30f68a9591dbc57c" providerId="LiveId" clId="{05F80F45-6380-4418-9404-4D6419EBE93E}" dt="2024-05-18T10:35:58.910" v="5964" actId="165"/>
          <ac:grpSpMkLst>
            <pc:docMk/>
            <pc:sldMk cId="924707381" sldId="1045"/>
            <ac:grpSpMk id="90" creationId="{C9A223BA-FF03-ED0D-AB7C-14BD7CA54E79}"/>
          </ac:grpSpMkLst>
        </pc:grpChg>
        <pc:grpChg chg="add del mod ord">
          <ac:chgData name="rajuahmed1162021@gmail.com" userId="30f68a9591dbc57c" providerId="LiveId" clId="{05F80F45-6380-4418-9404-4D6419EBE93E}" dt="2024-05-20T08:49:06.539" v="13547" actId="165"/>
          <ac:grpSpMkLst>
            <pc:docMk/>
            <pc:sldMk cId="924707381" sldId="1045"/>
            <ac:grpSpMk id="93" creationId="{A863BD60-92AF-D866-9E1E-3196A6F0B96D}"/>
          </ac:grpSpMkLst>
        </pc:grpChg>
        <pc:grpChg chg="add del mod ord">
          <ac:chgData name="rajuahmed1162021@gmail.com" userId="30f68a9591dbc57c" providerId="LiveId" clId="{05F80F45-6380-4418-9404-4D6419EBE93E}" dt="2024-05-18T11:01:05.006" v="6225" actId="165"/>
          <ac:grpSpMkLst>
            <pc:docMk/>
            <pc:sldMk cId="924707381" sldId="1045"/>
            <ac:grpSpMk id="94" creationId="{7BE0A3D6-4B57-B38F-14D2-494D11666D51}"/>
          </ac:grpSpMkLst>
        </pc:grpChg>
        <pc:picChg chg="add mod">
          <ac:chgData name="rajuahmed1162021@gmail.com" userId="30f68a9591dbc57c" providerId="LiveId" clId="{05F80F45-6380-4418-9404-4D6419EBE93E}" dt="2024-05-20T04:55:58.502" v="12561"/>
          <ac:picMkLst>
            <pc:docMk/>
            <pc:sldMk cId="924707381" sldId="1045"/>
            <ac:picMk id="2" creationId="{35B32706-814A-5076-ABEB-D076959E7147}"/>
          </ac:picMkLst>
        </pc:picChg>
        <pc:picChg chg="add del mod">
          <ac:chgData name="rajuahmed1162021@gmail.com" userId="30f68a9591dbc57c" providerId="LiveId" clId="{05F80F45-6380-4418-9404-4D6419EBE93E}" dt="2024-05-20T04:55:55.968" v="12559" actId="21"/>
          <ac:picMkLst>
            <pc:docMk/>
            <pc:sldMk cId="924707381" sldId="1045"/>
            <ac:picMk id="78" creationId="{35B32706-814A-5076-ABEB-D076959E7147}"/>
          </ac:picMkLst>
        </pc:picChg>
        <pc:cxnChg chg="add mod topLvl">
          <ac:chgData name="rajuahmed1162021@gmail.com" userId="30f68a9591dbc57c" providerId="LiveId" clId="{05F80F45-6380-4418-9404-4D6419EBE93E}" dt="2024-05-20T05:11:52.991" v="12639" actId="165"/>
          <ac:cxnSpMkLst>
            <pc:docMk/>
            <pc:sldMk cId="924707381" sldId="1045"/>
            <ac:cxnSpMk id="27" creationId="{325C0765-F126-DEBF-4B7A-A178B1A5814C}"/>
          </ac:cxnSpMkLst>
        </pc:cxnChg>
        <pc:cxnChg chg="add mod topLvl">
          <ac:chgData name="rajuahmed1162021@gmail.com" userId="30f68a9591dbc57c" providerId="LiveId" clId="{05F80F45-6380-4418-9404-4D6419EBE93E}" dt="2024-05-20T05:11:52.991" v="12639" actId="165"/>
          <ac:cxnSpMkLst>
            <pc:docMk/>
            <pc:sldMk cId="924707381" sldId="1045"/>
            <ac:cxnSpMk id="28" creationId="{84E3FD7C-36A2-8907-0516-96581C1FAEA8}"/>
          </ac:cxnSpMkLst>
        </pc:cxnChg>
        <pc:cxnChg chg="del mod topLvl">
          <ac:chgData name="rajuahmed1162021@gmail.com" userId="30f68a9591dbc57c" providerId="LiveId" clId="{05F80F45-6380-4418-9404-4D6419EBE93E}" dt="2024-05-18T10:38:49.176" v="6067" actId="478"/>
          <ac:cxnSpMkLst>
            <pc:docMk/>
            <pc:sldMk cId="924707381" sldId="1045"/>
            <ac:cxnSpMk id="80" creationId="{187926F0-BFC4-7F30-5638-DB56EA8499D4}"/>
          </ac:cxnSpMkLst>
        </pc:cxnChg>
        <pc:cxnChg chg="del mod topLvl">
          <ac:chgData name="rajuahmed1162021@gmail.com" userId="30f68a9591dbc57c" providerId="LiveId" clId="{05F80F45-6380-4418-9404-4D6419EBE93E}" dt="2024-05-18T10:38:45.273" v="6063" actId="478"/>
          <ac:cxnSpMkLst>
            <pc:docMk/>
            <pc:sldMk cId="924707381" sldId="1045"/>
            <ac:cxnSpMk id="81" creationId="{FFBE57D2-9CBC-2C7B-9A8A-8DD67D31ED99}"/>
          </ac:cxnSpMkLst>
        </pc:cxnChg>
        <pc:cxnChg chg="add del mod topLvl">
          <ac:chgData name="rajuahmed1162021@gmail.com" userId="30f68a9591dbc57c" providerId="LiveId" clId="{05F80F45-6380-4418-9404-4D6419EBE93E}" dt="2024-05-18T10:38:47.390" v="6065" actId="478"/>
          <ac:cxnSpMkLst>
            <pc:docMk/>
            <pc:sldMk cId="924707381" sldId="1045"/>
            <ac:cxnSpMk id="82" creationId="{E5FF47F4-36DE-79EC-1111-99B358BB321B}"/>
          </ac:cxnSpMkLst>
        </pc:cxnChg>
        <pc:cxnChg chg="add del mod topLvl">
          <ac:chgData name="rajuahmed1162021@gmail.com" userId="30f68a9591dbc57c" providerId="LiveId" clId="{05F80F45-6380-4418-9404-4D6419EBE93E}" dt="2024-05-18T10:38:43.471" v="6061" actId="478"/>
          <ac:cxnSpMkLst>
            <pc:docMk/>
            <pc:sldMk cId="924707381" sldId="1045"/>
            <ac:cxnSpMk id="83" creationId="{565FD057-46FA-6FB7-D31E-6ACF0D3D3AEF}"/>
          </ac:cxnSpMkLst>
        </pc:cxnChg>
        <pc:cxnChg chg="add del mod topLvl">
          <ac:chgData name="rajuahmed1162021@gmail.com" userId="30f68a9591dbc57c" providerId="LiveId" clId="{05F80F45-6380-4418-9404-4D6419EBE93E}" dt="2024-05-18T10:36:04.587" v="5966" actId="478"/>
          <ac:cxnSpMkLst>
            <pc:docMk/>
            <pc:sldMk cId="924707381" sldId="1045"/>
            <ac:cxnSpMk id="84" creationId="{F4A99611-0240-D4B0-3843-F252F77F8750}"/>
          </ac:cxnSpMkLst>
        </pc:cxnChg>
        <pc:cxnChg chg="mod">
          <ac:chgData name="rajuahmed1162021@gmail.com" userId="30f68a9591dbc57c" providerId="LiveId" clId="{05F80F45-6380-4418-9404-4D6419EBE93E}" dt="2024-05-18T10:35:19.545" v="5953" actId="571"/>
          <ac:cxnSpMkLst>
            <pc:docMk/>
            <pc:sldMk cId="924707381" sldId="1045"/>
            <ac:cxnSpMk id="87" creationId="{7826222A-3499-3304-144D-CE24B4A63110}"/>
          </ac:cxnSpMkLst>
        </pc:cxnChg>
        <pc:cxnChg chg="mod">
          <ac:chgData name="rajuahmed1162021@gmail.com" userId="30f68a9591dbc57c" providerId="LiveId" clId="{05F80F45-6380-4418-9404-4D6419EBE93E}" dt="2024-05-18T10:35:19.545" v="5953" actId="571"/>
          <ac:cxnSpMkLst>
            <pc:docMk/>
            <pc:sldMk cId="924707381" sldId="1045"/>
            <ac:cxnSpMk id="88" creationId="{C94DD63D-3D37-33E6-A3E1-4F53DBAAC31C}"/>
          </ac:cxnSpMkLst>
        </pc:cxnChg>
        <pc:cxnChg chg="del mod topLvl">
          <ac:chgData name="rajuahmed1162021@gmail.com" userId="30f68a9591dbc57c" providerId="LiveId" clId="{05F80F45-6380-4418-9404-4D6419EBE93E}" dt="2024-05-18T10:36:04.587" v="5966" actId="478"/>
          <ac:cxnSpMkLst>
            <pc:docMk/>
            <pc:sldMk cId="924707381" sldId="1045"/>
            <ac:cxnSpMk id="91" creationId="{7826222A-3499-3304-144D-CE24B4A63110}"/>
          </ac:cxnSpMkLst>
        </pc:cxnChg>
        <pc:cxnChg chg="del mod topLvl">
          <ac:chgData name="rajuahmed1162021@gmail.com" userId="30f68a9591dbc57c" providerId="LiveId" clId="{05F80F45-6380-4418-9404-4D6419EBE93E}" dt="2024-05-18T10:36:01.354" v="5965" actId="478"/>
          <ac:cxnSpMkLst>
            <pc:docMk/>
            <pc:sldMk cId="924707381" sldId="1045"/>
            <ac:cxnSpMk id="92" creationId="{C94DD63D-3D37-33E6-A3E1-4F53DBAAC31C}"/>
          </ac:cxnSpMkLst>
        </pc:cxnChg>
        <pc:cxnChg chg="add del mod">
          <ac:chgData name="rajuahmed1162021@gmail.com" userId="30f68a9591dbc57c" providerId="LiveId" clId="{05F80F45-6380-4418-9404-4D6419EBE93E}" dt="2024-05-18T10:38:48.520" v="6066" actId="478"/>
          <ac:cxnSpMkLst>
            <pc:docMk/>
            <pc:sldMk cId="924707381" sldId="1045"/>
            <ac:cxnSpMk id="95" creationId="{71A44879-945A-1939-D2E7-A842FB456BB5}"/>
          </ac:cxnSpMkLst>
        </pc:cxnChg>
        <pc:cxnChg chg="add del mod">
          <ac:chgData name="rajuahmed1162021@gmail.com" userId="30f68a9591dbc57c" providerId="LiveId" clId="{05F80F45-6380-4418-9404-4D6419EBE93E}" dt="2024-05-18T10:38:46.380" v="6064" actId="478"/>
          <ac:cxnSpMkLst>
            <pc:docMk/>
            <pc:sldMk cId="924707381" sldId="1045"/>
            <ac:cxnSpMk id="97" creationId="{2AFBA29A-D4F6-2FD3-C7CA-F550E3DAB0F5}"/>
          </ac:cxnSpMkLst>
        </pc:cxnChg>
        <pc:cxnChg chg="add del mod">
          <ac:chgData name="rajuahmed1162021@gmail.com" userId="30f68a9591dbc57c" providerId="LiveId" clId="{05F80F45-6380-4418-9404-4D6419EBE93E}" dt="2024-05-18T10:38:44.250" v="6062" actId="478"/>
          <ac:cxnSpMkLst>
            <pc:docMk/>
            <pc:sldMk cId="924707381" sldId="1045"/>
            <ac:cxnSpMk id="98" creationId="{6AFEB183-B0A6-208C-EE6B-EEB29D602F1E}"/>
          </ac:cxnSpMkLst>
        </pc:cxnChg>
        <pc:cxnChg chg="add del mod">
          <ac:chgData name="rajuahmed1162021@gmail.com" userId="30f68a9591dbc57c" providerId="LiveId" clId="{05F80F45-6380-4418-9404-4D6419EBE93E}" dt="2024-05-18T10:38:41.994" v="6060" actId="478"/>
          <ac:cxnSpMkLst>
            <pc:docMk/>
            <pc:sldMk cId="924707381" sldId="1045"/>
            <ac:cxnSpMk id="99" creationId="{76B465E3-63AA-79F6-EB78-55E21356BFDE}"/>
          </ac:cxnSpMkLst>
        </pc:cxnChg>
      </pc:sldChg>
      <pc:sldChg chg="addSp delSp modSp add mod">
        <pc:chgData name="rajuahmed1162021@gmail.com" userId="30f68a9591dbc57c" providerId="LiveId" clId="{05F80F45-6380-4418-9404-4D6419EBE93E}" dt="2024-05-20T09:23:21.941" v="14007" actId="21"/>
        <pc:sldMkLst>
          <pc:docMk/>
          <pc:sldMk cId="2334145876" sldId="1046"/>
        </pc:sldMkLst>
        <pc:spChg chg="add mod">
          <ac:chgData name="rajuahmed1162021@gmail.com" userId="30f68a9591dbc57c" providerId="LiveId" clId="{05F80F45-6380-4418-9404-4D6419EBE93E}" dt="2024-05-20T09:22:17.678" v="13983" actId="14100"/>
          <ac:spMkLst>
            <pc:docMk/>
            <pc:sldMk cId="2334145876" sldId="1046"/>
            <ac:spMk id="2" creationId="{3BDAE2B4-FAA1-59FB-A477-28992452CAE7}"/>
          </ac:spMkLst>
        </pc:spChg>
        <pc:spChg chg="add mod">
          <ac:chgData name="rajuahmed1162021@gmail.com" userId="30f68a9591dbc57c" providerId="LiveId" clId="{05F80F45-6380-4418-9404-4D6419EBE93E}" dt="2024-05-20T05:18:24.122" v="12730" actId="207"/>
          <ac:spMkLst>
            <pc:docMk/>
            <pc:sldMk cId="2334145876" sldId="1046"/>
            <ac:spMk id="3" creationId="{4CE7CFD3-C98F-48A0-325E-BCA69684F987}"/>
          </ac:spMkLst>
        </pc:spChg>
        <pc:spChg chg="add mod">
          <ac:chgData name="rajuahmed1162021@gmail.com" userId="30f68a9591dbc57c" providerId="LiveId" clId="{05F80F45-6380-4418-9404-4D6419EBE93E}" dt="2024-05-20T05:18:31.298" v="12731" actId="207"/>
          <ac:spMkLst>
            <pc:docMk/>
            <pc:sldMk cId="2334145876" sldId="1046"/>
            <ac:spMk id="4" creationId="{8D069C88-9E83-72E0-5AA3-25B46C004AD6}"/>
          </ac:spMkLst>
        </pc:spChg>
        <pc:spChg chg="add del mod">
          <ac:chgData name="rajuahmed1162021@gmail.com" userId="30f68a9591dbc57c" providerId="LiveId" clId="{05F80F45-6380-4418-9404-4D6419EBE93E}" dt="2024-05-20T09:23:21.941" v="14007" actId="21"/>
          <ac:spMkLst>
            <pc:docMk/>
            <pc:sldMk cId="2334145876" sldId="1046"/>
            <ac:spMk id="5" creationId="{40F7E030-C7C3-99D7-C942-984812B877CF}"/>
          </ac:spMkLst>
        </pc:spChg>
        <pc:spChg chg="add mod">
          <ac:chgData name="rajuahmed1162021@gmail.com" userId="30f68a9591dbc57c" providerId="LiveId" clId="{05F80F45-6380-4418-9404-4D6419EBE93E}" dt="2024-05-20T09:23:04.846" v="13999" actId="14100"/>
          <ac:spMkLst>
            <pc:docMk/>
            <pc:sldMk cId="2334145876" sldId="1046"/>
            <ac:spMk id="7" creationId="{D19AF58F-F839-56EA-6A2A-261755E98B7E}"/>
          </ac:spMkLst>
        </pc:spChg>
        <pc:spChg chg="add del mod">
          <ac:chgData name="rajuahmed1162021@gmail.com" userId="30f68a9591dbc57c" providerId="LiveId" clId="{05F80F45-6380-4418-9404-4D6419EBE93E}" dt="2024-05-18T10:42:43.309" v="6105" actId="478"/>
          <ac:spMkLst>
            <pc:docMk/>
            <pc:sldMk cId="2334145876" sldId="1046"/>
            <ac:spMk id="8" creationId="{D6020E05-EDBD-9CC8-62AF-BC61BA12CE5D}"/>
          </ac:spMkLst>
        </pc:spChg>
        <pc:spChg chg="add mod topLvl">
          <ac:chgData name="rajuahmed1162021@gmail.com" userId="30f68a9591dbc57c" providerId="LiveId" clId="{05F80F45-6380-4418-9404-4D6419EBE93E}" dt="2024-05-20T05:13:07.617" v="12647" actId="207"/>
          <ac:spMkLst>
            <pc:docMk/>
            <pc:sldMk cId="2334145876" sldId="1046"/>
            <ac:spMk id="9" creationId="{AAE47E15-86DA-F52F-932E-0A48121F359B}"/>
          </ac:spMkLst>
        </pc:spChg>
        <pc:spChg chg="add mod topLvl">
          <ac:chgData name="rajuahmed1162021@gmail.com" userId="30f68a9591dbc57c" providerId="LiveId" clId="{05F80F45-6380-4418-9404-4D6419EBE93E}" dt="2024-05-20T05:12:42.193" v="12643" actId="207"/>
          <ac:spMkLst>
            <pc:docMk/>
            <pc:sldMk cId="2334145876" sldId="1046"/>
            <ac:spMk id="10" creationId="{FBB25F35-BEBE-F360-2F4D-2256615CF7CF}"/>
          </ac:spMkLst>
        </pc:spChg>
        <pc:spChg chg="add mod topLvl">
          <ac:chgData name="rajuahmed1162021@gmail.com" userId="30f68a9591dbc57c" providerId="LiveId" clId="{05F80F45-6380-4418-9404-4D6419EBE93E}" dt="2024-05-20T05:12:45.810" v="12644" actId="207"/>
          <ac:spMkLst>
            <pc:docMk/>
            <pc:sldMk cId="2334145876" sldId="1046"/>
            <ac:spMk id="11" creationId="{0BBBF391-1016-6432-A2F1-4326FA3A7164}"/>
          </ac:spMkLst>
        </pc:spChg>
        <pc:spChg chg="del">
          <ac:chgData name="rajuahmed1162021@gmail.com" userId="30f68a9591dbc57c" providerId="LiveId" clId="{05F80F45-6380-4418-9404-4D6419EBE93E}" dt="2024-05-18T10:40:01.583" v="6081" actId="478"/>
          <ac:spMkLst>
            <pc:docMk/>
            <pc:sldMk cId="2334145876" sldId="1046"/>
            <ac:spMk id="17" creationId="{B9DDF1B4-2924-78AA-FF8F-42F3F1701217}"/>
          </ac:spMkLst>
        </pc:spChg>
        <pc:spChg chg="add mod topLvl">
          <ac:chgData name="rajuahmed1162021@gmail.com" userId="30f68a9591dbc57c" providerId="LiveId" clId="{05F80F45-6380-4418-9404-4D6419EBE93E}" dt="2024-05-20T05:12:51.978" v="12645" actId="207"/>
          <ac:spMkLst>
            <pc:docMk/>
            <pc:sldMk cId="2334145876" sldId="1046"/>
            <ac:spMk id="18" creationId="{6FB0DFDD-C5D6-88F5-7988-5D2D9F4DA365}"/>
          </ac:spMkLst>
        </pc:spChg>
        <pc:spChg chg="add mod topLvl">
          <ac:chgData name="rajuahmed1162021@gmail.com" userId="30f68a9591dbc57c" providerId="LiveId" clId="{05F80F45-6380-4418-9404-4D6419EBE93E}" dt="2024-05-20T05:13:11.665" v="12648" actId="207"/>
          <ac:spMkLst>
            <pc:docMk/>
            <pc:sldMk cId="2334145876" sldId="1046"/>
            <ac:spMk id="19" creationId="{963042BD-67FA-5C08-64C9-A134DC8EEC5C}"/>
          </ac:spMkLst>
        </pc:spChg>
        <pc:spChg chg="add del mod">
          <ac:chgData name="rajuahmed1162021@gmail.com" userId="30f68a9591dbc57c" providerId="LiveId" clId="{05F80F45-6380-4418-9404-4D6419EBE93E}" dt="2024-05-18T10:49:28.648" v="6140" actId="478"/>
          <ac:spMkLst>
            <pc:docMk/>
            <pc:sldMk cId="2334145876" sldId="1046"/>
            <ac:spMk id="22" creationId="{CD8C314B-3AE0-4ED3-D797-B3BAAC173B9E}"/>
          </ac:spMkLst>
        </pc:spChg>
        <pc:spChg chg="add del">
          <ac:chgData name="rajuahmed1162021@gmail.com" userId="30f68a9591dbc57c" providerId="LiveId" clId="{05F80F45-6380-4418-9404-4D6419EBE93E}" dt="2024-05-18T10:55:32.519" v="6160" actId="478"/>
          <ac:spMkLst>
            <pc:docMk/>
            <pc:sldMk cId="2334145876" sldId="1046"/>
            <ac:spMk id="37" creationId="{2CFB0870-608B-E1D7-E9F3-E30CA8E52D25}"/>
          </ac:spMkLst>
        </pc:spChg>
        <pc:spChg chg="add mod">
          <ac:chgData name="rajuahmed1162021@gmail.com" userId="30f68a9591dbc57c" providerId="LiveId" clId="{05F80F45-6380-4418-9404-4D6419EBE93E}" dt="2024-05-20T05:14:40.465" v="12671" actId="208"/>
          <ac:spMkLst>
            <pc:docMk/>
            <pc:sldMk cId="2334145876" sldId="1046"/>
            <ac:spMk id="38" creationId="{B917A7B2-9370-F0F9-1F8B-B03645F634A2}"/>
          </ac:spMkLst>
        </pc:spChg>
        <pc:spChg chg="add mod topLvl">
          <ac:chgData name="rajuahmed1162021@gmail.com" userId="30f68a9591dbc57c" providerId="LiveId" clId="{05F80F45-6380-4418-9404-4D6419EBE93E}" dt="2024-05-20T09:22:38.232" v="13993" actId="164"/>
          <ac:spMkLst>
            <pc:docMk/>
            <pc:sldMk cId="2334145876" sldId="1046"/>
            <ac:spMk id="39" creationId="{C3D80144-0051-BB16-9F00-3B814D9FB364}"/>
          </ac:spMkLst>
        </pc:spChg>
        <pc:spChg chg="add mod topLvl">
          <ac:chgData name="rajuahmed1162021@gmail.com" userId="30f68a9591dbc57c" providerId="LiveId" clId="{05F80F45-6380-4418-9404-4D6419EBE93E}" dt="2024-05-20T09:22:38.232" v="13993" actId="164"/>
          <ac:spMkLst>
            <pc:docMk/>
            <pc:sldMk cId="2334145876" sldId="1046"/>
            <ac:spMk id="40" creationId="{E24D04E8-7A32-4E0B-B55C-AA12085C56FD}"/>
          </ac:spMkLst>
        </pc:spChg>
        <pc:spChg chg="add mod topLvl">
          <ac:chgData name="rajuahmed1162021@gmail.com" userId="30f68a9591dbc57c" providerId="LiveId" clId="{05F80F45-6380-4418-9404-4D6419EBE93E}" dt="2024-05-20T09:22:38.232" v="13993" actId="164"/>
          <ac:spMkLst>
            <pc:docMk/>
            <pc:sldMk cId="2334145876" sldId="1046"/>
            <ac:spMk id="41" creationId="{E76500C8-C945-E441-EA96-752A46C28848}"/>
          </ac:spMkLst>
        </pc:spChg>
        <pc:spChg chg="add mod topLvl">
          <ac:chgData name="rajuahmed1162021@gmail.com" userId="30f68a9591dbc57c" providerId="LiveId" clId="{05F80F45-6380-4418-9404-4D6419EBE93E}" dt="2024-05-20T09:22:38.232" v="13993" actId="164"/>
          <ac:spMkLst>
            <pc:docMk/>
            <pc:sldMk cId="2334145876" sldId="1046"/>
            <ac:spMk id="42" creationId="{D8F2EF83-CCD8-D186-CC16-92ECA259D136}"/>
          </ac:spMkLst>
        </pc:spChg>
        <pc:spChg chg="add mod topLvl">
          <ac:chgData name="rajuahmed1162021@gmail.com" userId="30f68a9591dbc57c" providerId="LiveId" clId="{05F80F45-6380-4418-9404-4D6419EBE93E}" dt="2024-05-20T09:22:38.232" v="13993" actId="164"/>
          <ac:spMkLst>
            <pc:docMk/>
            <pc:sldMk cId="2334145876" sldId="1046"/>
            <ac:spMk id="43" creationId="{78F7467F-AA92-5910-43C2-091DA4E566D1}"/>
          </ac:spMkLst>
        </pc:spChg>
        <pc:spChg chg="add mod topLvl">
          <ac:chgData name="rajuahmed1162021@gmail.com" userId="30f68a9591dbc57c" providerId="LiveId" clId="{05F80F45-6380-4418-9404-4D6419EBE93E}" dt="2024-05-20T09:22:38.232" v="13993" actId="164"/>
          <ac:spMkLst>
            <pc:docMk/>
            <pc:sldMk cId="2334145876" sldId="1046"/>
            <ac:spMk id="44" creationId="{1C91780B-02CA-AADD-8BF7-53DE052280C5}"/>
          </ac:spMkLst>
        </pc:spChg>
        <pc:spChg chg="add mod topLvl">
          <ac:chgData name="rajuahmed1162021@gmail.com" userId="30f68a9591dbc57c" providerId="LiveId" clId="{05F80F45-6380-4418-9404-4D6419EBE93E}" dt="2024-05-20T05:16:07.465" v="12685" actId="1076"/>
          <ac:spMkLst>
            <pc:docMk/>
            <pc:sldMk cId="2334145876" sldId="1046"/>
            <ac:spMk id="45" creationId="{90999D0B-F94A-E5D8-6740-56F45358DB5A}"/>
          </ac:spMkLst>
        </pc:spChg>
        <pc:spChg chg="add mod topLvl">
          <ac:chgData name="rajuahmed1162021@gmail.com" userId="30f68a9591dbc57c" providerId="LiveId" clId="{05F80F45-6380-4418-9404-4D6419EBE93E}" dt="2024-05-18T10:56:56.536" v="6171" actId="1076"/>
          <ac:spMkLst>
            <pc:docMk/>
            <pc:sldMk cId="2334145876" sldId="1046"/>
            <ac:spMk id="46" creationId="{3C7A8319-E785-D227-F29B-9F737C81597C}"/>
          </ac:spMkLst>
        </pc:spChg>
        <pc:spChg chg="add mod topLvl">
          <ac:chgData name="rajuahmed1162021@gmail.com" userId="30f68a9591dbc57c" providerId="LiveId" clId="{05F80F45-6380-4418-9404-4D6419EBE93E}" dt="2024-05-18T10:56:59.628" v="6172" actId="1076"/>
          <ac:spMkLst>
            <pc:docMk/>
            <pc:sldMk cId="2334145876" sldId="1046"/>
            <ac:spMk id="47" creationId="{6B27425A-3F3E-0F72-F158-B0607E1B5BD7}"/>
          </ac:spMkLst>
        </pc:spChg>
        <pc:spChg chg="add mod topLvl">
          <ac:chgData name="rajuahmed1162021@gmail.com" userId="30f68a9591dbc57c" providerId="LiveId" clId="{05F80F45-6380-4418-9404-4D6419EBE93E}" dt="2024-05-18T10:57:04.145" v="6173" actId="1076"/>
          <ac:spMkLst>
            <pc:docMk/>
            <pc:sldMk cId="2334145876" sldId="1046"/>
            <ac:spMk id="48" creationId="{ADA0F2C3-CA74-286E-E581-DB137C3FC9CC}"/>
          </ac:spMkLst>
        </pc:spChg>
        <pc:spChg chg="add mod topLvl">
          <ac:chgData name="rajuahmed1162021@gmail.com" userId="30f68a9591dbc57c" providerId="LiveId" clId="{05F80F45-6380-4418-9404-4D6419EBE93E}" dt="2024-05-20T09:22:38.232" v="13993" actId="164"/>
          <ac:spMkLst>
            <pc:docMk/>
            <pc:sldMk cId="2334145876" sldId="1046"/>
            <ac:spMk id="49" creationId="{EB23906B-AD57-3318-94D4-B50A05EF13A7}"/>
          </ac:spMkLst>
        </pc:spChg>
        <pc:spChg chg="add mod topLvl">
          <ac:chgData name="rajuahmed1162021@gmail.com" userId="30f68a9591dbc57c" providerId="LiveId" clId="{05F80F45-6380-4418-9404-4D6419EBE93E}" dt="2024-05-20T09:22:38.232" v="13993" actId="164"/>
          <ac:spMkLst>
            <pc:docMk/>
            <pc:sldMk cId="2334145876" sldId="1046"/>
            <ac:spMk id="50" creationId="{06C57A0F-63E6-F2C9-6F9F-44A4FF93311A}"/>
          </ac:spMkLst>
        </pc:spChg>
        <pc:spChg chg="add del mod topLvl">
          <ac:chgData name="rajuahmed1162021@gmail.com" userId="30f68a9591dbc57c" providerId="LiveId" clId="{05F80F45-6380-4418-9404-4D6419EBE93E}" dt="2024-05-20T09:22:56.681" v="13998" actId="478"/>
          <ac:spMkLst>
            <pc:docMk/>
            <pc:sldMk cId="2334145876" sldId="1046"/>
            <ac:spMk id="51" creationId="{FB57D70F-F690-4B3E-8E84-685C79C89980}"/>
          </ac:spMkLst>
        </pc:spChg>
        <pc:spChg chg="add mod">
          <ac:chgData name="rajuahmed1162021@gmail.com" userId="30f68a9591dbc57c" providerId="LiveId" clId="{05F80F45-6380-4418-9404-4D6419EBE93E}" dt="2024-05-20T05:14:46.890" v="12672" actId="1076"/>
          <ac:spMkLst>
            <pc:docMk/>
            <pc:sldMk cId="2334145876" sldId="1046"/>
            <ac:spMk id="53" creationId="{889FDF73-7DC6-419E-8982-AA692B7E95EC}"/>
          </ac:spMkLst>
        </pc:spChg>
        <pc:spChg chg="add mod">
          <ac:chgData name="rajuahmed1162021@gmail.com" userId="30f68a9591dbc57c" providerId="LiveId" clId="{05F80F45-6380-4418-9404-4D6419EBE93E}" dt="2024-05-20T09:23:11.788" v="14006" actId="1036"/>
          <ac:spMkLst>
            <pc:docMk/>
            <pc:sldMk cId="2334145876" sldId="1046"/>
            <ac:spMk id="57" creationId="{16FB6234-A52B-61DB-4B80-F708C58B4B0E}"/>
          </ac:spMkLst>
        </pc:spChg>
        <pc:spChg chg="add mod">
          <ac:chgData name="rajuahmed1162021@gmail.com" userId="30f68a9591dbc57c" providerId="LiveId" clId="{05F80F45-6380-4418-9404-4D6419EBE93E}" dt="2024-05-20T09:23:11.788" v="14006" actId="1036"/>
          <ac:spMkLst>
            <pc:docMk/>
            <pc:sldMk cId="2334145876" sldId="1046"/>
            <ac:spMk id="58" creationId="{F6C33C66-624A-B44A-C11E-C832F4B5BCF0}"/>
          </ac:spMkLst>
        </pc:spChg>
        <pc:grpChg chg="add del mod">
          <ac:chgData name="rajuahmed1162021@gmail.com" userId="30f68a9591dbc57c" providerId="LiveId" clId="{05F80F45-6380-4418-9404-4D6419EBE93E}" dt="2024-05-18T11:01:49.547" v="6251" actId="478"/>
          <ac:grpSpMkLst>
            <pc:docMk/>
            <pc:sldMk cId="2334145876" sldId="1046"/>
            <ac:grpSpMk id="4" creationId="{855895A3-ACAB-4D5B-976E-82A620F4138F}"/>
          </ac:grpSpMkLst>
        </pc:grpChg>
        <pc:grpChg chg="add del mod">
          <ac:chgData name="rajuahmed1162021@gmail.com" userId="30f68a9591dbc57c" providerId="LiveId" clId="{05F80F45-6380-4418-9404-4D6419EBE93E}" dt="2024-05-18T10:41:52.030" v="6087" actId="165"/>
          <ac:grpSpMkLst>
            <pc:docMk/>
            <pc:sldMk cId="2334145876" sldId="1046"/>
            <ac:grpSpMk id="5" creationId="{89B7989A-40D6-927C-67E0-0B78142578BC}"/>
          </ac:grpSpMkLst>
        </pc:grpChg>
        <pc:grpChg chg="add mod">
          <ac:chgData name="rajuahmed1162021@gmail.com" userId="30f68a9591dbc57c" providerId="LiveId" clId="{05F80F45-6380-4418-9404-4D6419EBE93E}" dt="2024-05-20T09:22:40.838" v="13994" actId="1076"/>
          <ac:grpSpMkLst>
            <pc:docMk/>
            <pc:sldMk cId="2334145876" sldId="1046"/>
            <ac:grpSpMk id="6" creationId="{0923307F-6D69-6969-F40B-240F0DC1B4ED}"/>
          </ac:grpSpMkLst>
        </pc:grpChg>
        <pc:grpChg chg="del">
          <ac:chgData name="rajuahmed1162021@gmail.com" userId="30f68a9591dbc57c" providerId="LiveId" clId="{05F80F45-6380-4418-9404-4D6419EBE93E}" dt="2024-05-18T10:41:01.214" v="6083" actId="165"/>
          <ac:grpSpMkLst>
            <pc:docMk/>
            <pc:sldMk cId="2334145876" sldId="1046"/>
            <ac:grpSpMk id="12" creationId="{4BA4474E-5F5B-4005-F78D-547AFC3E1A07}"/>
          </ac:grpSpMkLst>
        </pc:grpChg>
        <pc:grpChg chg="add del mod">
          <ac:chgData name="rajuahmed1162021@gmail.com" userId="30f68a9591dbc57c" providerId="LiveId" clId="{05F80F45-6380-4418-9404-4D6419EBE93E}" dt="2024-05-18T10:47:44.140" v="6127" actId="165"/>
          <ac:grpSpMkLst>
            <pc:docMk/>
            <pc:sldMk cId="2334145876" sldId="1046"/>
            <ac:grpSpMk id="20" creationId="{0306A1F3-24DE-FBFF-9BF5-6A94C3DC6BF4}"/>
          </ac:grpSpMkLst>
        </pc:grpChg>
        <pc:grpChg chg="add del mod">
          <ac:chgData name="rajuahmed1162021@gmail.com" userId="30f68a9591dbc57c" providerId="LiveId" clId="{05F80F45-6380-4418-9404-4D6419EBE93E}" dt="2024-05-18T10:55:53.148" v="6162" actId="165"/>
          <ac:grpSpMkLst>
            <pc:docMk/>
            <pc:sldMk cId="2334145876" sldId="1046"/>
            <ac:grpSpMk id="21" creationId="{90CB2E30-D7FC-AABA-B416-04D417D1EDF4}"/>
          </ac:grpSpMkLst>
        </pc:grpChg>
        <pc:grpChg chg="add del mod">
          <ac:chgData name="rajuahmed1162021@gmail.com" userId="30f68a9591dbc57c" providerId="LiveId" clId="{05F80F45-6380-4418-9404-4D6419EBE93E}" dt="2024-05-18T10:56:43.840" v="6169" actId="165"/>
          <ac:grpSpMkLst>
            <pc:docMk/>
            <pc:sldMk cId="2334145876" sldId="1046"/>
            <ac:grpSpMk id="52" creationId="{0440BD6D-DCFA-2B95-E62B-00526AE136F8}"/>
          </ac:grpSpMkLst>
        </pc:grpChg>
        <pc:grpChg chg="add del mod">
          <ac:chgData name="rajuahmed1162021@gmail.com" userId="30f68a9591dbc57c" providerId="LiveId" clId="{05F80F45-6380-4418-9404-4D6419EBE93E}" dt="2024-05-18T10:59:30.331" v="6209" actId="165"/>
          <ac:grpSpMkLst>
            <pc:docMk/>
            <pc:sldMk cId="2334145876" sldId="1046"/>
            <ac:grpSpMk id="54" creationId="{6A5A126E-EB4F-0D0A-26E6-20BB5E2E3888}"/>
          </ac:grpSpMkLst>
        </pc:grpChg>
        <pc:grpChg chg="add del mod">
          <ac:chgData name="rajuahmed1162021@gmail.com" userId="30f68a9591dbc57c" providerId="LiveId" clId="{05F80F45-6380-4418-9404-4D6419EBE93E}" dt="2024-05-18T11:01:36.816" v="6243" actId="165"/>
          <ac:grpSpMkLst>
            <pc:docMk/>
            <pc:sldMk cId="2334145876" sldId="1046"/>
            <ac:grpSpMk id="55" creationId="{4AB817E0-6503-75CE-5D15-C86E95B2E73B}"/>
          </ac:grpSpMkLst>
        </pc:grpChg>
        <pc:grpChg chg="add del mod topLvl">
          <ac:chgData name="rajuahmed1162021@gmail.com" userId="30f68a9591dbc57c" providerId="LiveId" clId="{05F80F45-6380-4418-9404-4D6419EBE93E}" dt="2024-05-20T05:16:20.771" v="12687" actId="165"/>
          <ac:grpSpMkLst>
            <pc:docMk/>
            <pc:sldMk cId="2334145876" sldId="1046"/>
            <ac:grpSpMk id="56" creationId="{67B8A44B-2821-E214-F626-4BD6DADD6474}"/>
          </ac:grpSpMkLst>
        </pc:grpChg>
        <pc:grpChg chg="add del mod">
          <ac:chgData name="rajuahmed1162021@gmail.com" userId="30f68a9591dbc57c" providerId="LiveId" clId="{05F80F45-6380-4418-9404-4D6419EBE93E}" dt="2024-05-20T05:16:17.859" v="12686" actId="165"/>
          <ac:grpSpMkLst>
            <pc:docMk/>
            <pc:sldMk cId="2334145876" sldId="1046"/>
            <ac:grpSpMk id="59" creationId="{3BEE9D12-B9D2-58AD-454E-F7577CAFDE37}"/>
          </ac:grpSpMkLst>
        </pc:grpChg>
        <pc:picChg chg="add del mod">
          <ac:chgData name="rajuahmed1162021@gmail.com" userId="30f68a9591dbc57c" providerId="LiveId" clId="{05F80F45-6380-4418-9404-4D6419EBE93E}" dt="2024-05-18T10:54:55.226" v="6155" actId="478"/>
          <ac:picMkLst>
            <pc:docMk/>
            <pc:sldMk cId="2334145876" sldId="1046"/>
            <ac:picMk id="36" creationId="{C32D2D86-745F-D093-3AFA-3B8AD9258039}"/>
          </ac:picMkLst>
        </pc:picChg>
        <pc:cxnChg chg="add mod">
          <ac:chgData name="rajuahmed1162021@gmail.com" userId="30f68a9591dbc57c" providerId="LiveId" clId="{05F80F45-6380-4418-9404-4D6419EBE93E}" dt="2024-05-18T10:41:46.667" v="6085" actId="164"/>
          <ac:cxnSpMkLst>
            <pc:docMk/>
            <pc:sldMk cId="2334145876" sldId="1046"/>
            <ac:cxnSpMk id="3" creationId="{9EBD9DAC-214E-AC3C-9A5B-0E1B4E34B2F8}"/>
          </ac:cxnSpMkLst>
        </pc:cxnChg>
        <pc:cxnChg chg="del mod topLvl">
          <ac:chgData name="rajuahmed1162021@gmail.com" userId="30f68a9591dbc57c" providerId="LiveId" clId="{05F80F45-6380-4418-9404-4D6419EBE93E}" dt="2024-05-18T10:55:11.576" v="6158" actId="478"/>
          <ac:cxnSpMkLst>
            <pc:docMk/>
            <pc:sldMk cId="2334145876" sldId="1046"/>
            <ac:cxnSpMk id="6" creationId="{34AA4EF0-7094-D175-3F0E-1CA1DCD62D1F}"/>
          </ac:cxnSpMkLst>
        </pc:cxnChg>
        <pc:cxnChg chg="del mod topLvl">
          <ac:chgData name="rajuahmed1162021@gmail.com" userId="30f68a9591dbc57c" providerId="LiveId" clId="{05F80F45-6380-4418-9404-4D6419EBE93E}" dt="2024-05-18T11:01:51.240" v="6252" actId="478"/>
          <ac:cxnSpMkLst>
            <pc:docMk/>
            <pc:sldMk cId="2334145876" sldId="1046"/>
            <ac:cxnSpMk id="7" creationId="{3A8D7E91-2476-9587-300C-1EAC8A2436B6}"/>
          </ac:cxnSpMkLst>
        </pc:cxnChg>
        <pc:cxnChg chg="mod topLvl">
          <ac:chgData name="rajuahmed1162021@gmail.com" userId="30f68a9591dbc57c" providerId="LiveId" clId="{05F80F45-6380-4418-9404-4D6419EBE93E}" dt="2024-05-18T10:41:46.667" v="6085" actId="164"/>
          <ac:cxnSpMkLst>
            <pc:docMk/>
            <pc:sldMk cId="2334145876" sldId="1046"/>
            <ac:cxnSpMk id="13" creationId="{EA3C9E7B-A03C-963F-804B-F77EA35D5696}"/>
          </ac:cxnSpMkLst>
        </pc:cxnChg>
        <pc:cxnChg chg="del mod topLvl">
          <ac:chgData name="rajuahmed1162021@gmail.com" userId="30f68a9591dbc57c" providerId="LiveId" clId="{05F80F45-6380-4418-9404-4D6419EBE93E}" dt="2024-05-18T11:01:52.632" v="6253" actId="478"/>
          <ac:cxnSpMkLst>
            <pc:docMk/>
            <pc:sldMk cId="2334145876" sldId="1046"/>
            <ac:cxnSpMk id="14" creationId="{B293137F-0B5F-1E7C-47AE-9502B8185C2D}"/>
          </ac:cxnSpMkLst>
        </pc:cxnChg>
        <pc:cxnChg chg="del mod topLvl">
          <ac:chgData name="rajuahmed1162021@gmail.com" userId="30f68a9591dbc57c" providerId="LiveId" clId="{05F80F45-6380-4418-9404-4D6419EBE93E}" dt="2024-05-18T11:01:53.400" v="6254" actId="478"/>
          <ac:cxnSpMkLst>
            <pc:docMk/>
            <pc:sldMk cId="2334145876" sldId="1046"/>
            <ac:cxnSpMk id="15" creationId="{2D0FAB52-5084-AD12-4115-A7C8F3D19118}"/>
          </ac:cxnSpMkLst>
        </pc:cxnChg>
        <pc:cxnChg chg="del mod topLvl">
          <ac:chgData name="rajuahmed1162021@gmail.com" userId="30f68a9591dbc57c" providerId="LiveId" clId="{05F80F45-6380-4418-9404-4D6419EBE93E}" dt="2024-05-18T11:01:54.873" v="6255" actId="478"/>
          <ac:cxnSpMkLst>
            <pc:docMk/>
            <pc:sldMk cId="2334145876" sldId="1046"/>
            <ac:cxnSpMk id="16" creationId="{6BDC3060-1484-8122-A7E4-411DD8A6698E}"/>
          </ac:cxnSpMkLst>
        </pc:cxnChg>
        <pc:cxnChg chg="add del mod">
          <ac:chgData name="rajuahmed1162021@gmail.com" userId="30f68a9591dbc57c" providerId="LiveId" clId="{05F80F45-6380-4418-9404-4D6419EBE93E}" dt="2024-05-18T10:55:11.576" v="6158" actId="478"/>
          <ac:cxnSpMkLst>
            <pc:docMk/>
            <pc:sldMk cId="2334145876" sldId="1046"/>
            <ac:cxnSpMk id="23" creationId="{7C1B5C3F-3A69-5941-0D3A-562F4799BDDF}"/>
          </ac:cxnSpMkLst>
        </pc:cxnChg>
        <pc:cxnChg chg="add del mod">
          <ac:chgData name="rajuahmed1162021@gmail.com" userId="30f68a9591dbc57c" providerId="LiveId" clId="{05F80F45-6380-4418-9404-4D6419EBE93E}" dt="2024-05-18T10:55:11.576" v="6158" actId="478"/>
          <ac:cxnSpMkLst>
            <pc:docMk/>
            <pc:sldMk cId="2334145876" sldId="1046"/>
            <ac:cxnSpMk id="24" creationId="{F0DA8866-9416-2E66-18E9-3D905682BE89}"/>
          </ac:cxnSpMkLst>
        </pc:cxnChg>
        <pc:cxnChg chg="add del mod">
          <ac:chgData name="rajuahmed1162021@gmail.com" userId="30f68a9591dbc57c" providerId="LiveId" clId="{05F80F45-6380-4418-9404-4D6419EBE93E}" dt="2024-05-18T10:55:02.331" v="6156" actId="478"/>
          <ac:cxnSpMkLst>
            <pc:docMk/>
            <pc:sldMk cId="2334145876" sldId="1046"/>
            <ac:cxnSpMk id="25" creationId="{2E55B194-A82F-CBA4-AA72-8A4009392778}"/>
          </ac:cxnSpMkLst>
        </pc:cxnChg>
        <pc:cxnChg chg="add del mod">
          <ac:chgData name="rajuahmed1162021@gmail.com" userId="30f68a9591dbc57c" providerId="LiveId" clId="{05F80F45-6380-4418-9404-4D6419EBE93E}" dt="2024-05-18T10:55:02.331" v="6156" actId="478"/>
          <ac:cxnSpMkLst>
            <pc:docMk/>
            <pc:sldMk cId="2334145876" sldId="1046"/>
            <ac:cxnSpMk id="26" creationId="{DCF14A8D-85F4-420D-E4E3-4621FEEAE582}"/>
          </ac:cxnSpMkLst>
        </pc:cxnChg>
        <pc:cxnChg chg="add del mod">
          <ac:chgData name="rajuahmed1162021@gmail.com" userId="30f68a9591dbc57c" providerId="LiveId" clId="{05F80F45-6380-4418-9404-4D6419EBE93E}" dt="2024-05-18T10:55:02.331" v="6156" actId="478"/>
          <ac:cxnSpMkLst>
            <pc:docMk/>
            <pc:sldMk cId="2334145876" sldId="1046"/>
            <ac:cxnSpMk id="27" creationId="{BDE8B523-DF47-1874-1042-850DB01E319C}"/>
          </ac:cxnSpMkLst>
        </pc:cxnChg>
        <pc:cxnChg chg="add del mod">
          <ac:chgData name="rajuahmed1162021@gmail.com" userId="30f68a9591dbc57c" providerId="LiveId" clId="{05F80F45-6380-4418-9404-4D6419EBE93E}" dt="2024-05-18T10:55:02.331" v="6156" actId="478"/>
          <ac:cxnSpMkLst>
            <pc:docMk/>
            <pc:sldMk cId="2334145876" sldId="1046"/>
            <ac:cxnSpMk id="28" creationId="{B5EDFF93-40E8-E676-0280-021E2867DF3F}"/>
          </ac:cxnSpMkLst>
        </pc:cxnChg>
        <pc:cxnChg chg="add del mod">
          <ac:chgData name="rajuahmed1162021@gmail.com" userId="30f68a9591dbc57c" providerId="LiveId" clId="{05F80F45-6380-4418-9404-4D6419EBE93E}" dt="2024-05-18T10:55:02.331" v="6156" actId="478"/>
          <ac:cxnSpMkLst>
            <pc:docMk/>
            <pc:sldMk cId="2334145876" sldId="1046"/>
            <ac:cxnSpMk id="29" creationId="{9ED95F89-6141-0664-2956-6882B44A0AC3}"/>
          </ac:cxnSpMkLst>
        </pc:cxnChg>
        <pc:cxnChg chg="add del mod">
          <ac:chgData name="rajuahmed1162021@gmail.com" userId="30f68a9591dbc57c" providerId="LiveId" clId="{05F80F45-6380-4418-9404-4D6419EBE93E}" dt="2024-05-18T10:55:11.576" v="6158" actId="478"/>
          <ac:cxnSpMkLst>
            <pc:docMk/>
            <pc:sldMk cId="2334145876" sldId="1046"/>
            <ac:cxnSpMk id="30" creationId="{747B6F59-8C6A-21A7-1CD4-3685E82956D8}"/>
          </ac:cxnSpMkLst>
        </pc:cxnChg>
        <pc:cxnChg chg="add del mod">
          <ac:chgData name="rajuahmed1162021@gmail.com" userId="30f68a9591dbc57c" providerId="LiveId" clId="{05F80F45-6380-4418-9404-4D6419EBE93E}" dt="2024-05-18T10:55:11.576" v="6158" actId="478"/>
          <ac:cxnSpMkLst>
            <pc:docMk/>
            <pc:sldMk cId="2334145876" sldId="1046"/>
            <ac:cxnSpMk id="31" creationId="{33F03463-F0D5-4015-EAA1-C65A3B9CE23F}"/>
          </ac:cxnSpMkLst>
        </pc:cxnChg>
        <pc:cxnChg chg="add del mod">
          <ac:chgData name="rajuahmed1162021@gmail.com" userId="30f68a9591dbc57c" providerId="LiveId" clId="{05F80F45-6380-4418-9404-4D6419EBE93E}" dt="2024-05-18T10:55:11.576" v="6158" actId="478"/>
          <ac:cxnSpMkLst>
            <pc:docMk/>
            <pc:sldMk cId="2334145876" sldId="1046"/>
            <ac:cxnSpMk id="32" creationId="{5943EC46-5201-FDAF-7E65-A97529B4193F}"/>
          </ac:cxnSpMkLst>
        </pc:cxnChg>
        <pc:cxnChg chg="add del mod">
          <ac:chgData name="rajuahmed1162021@gmail.com" userId="30f68a9591dbc57c" providerId="LiveId" clId="{05F80F45-6380-4418-9404-4D6419EBE93E}" dt="2024-05-18T10:55:11.576" v="6158" actId="478"/>
          <ac:cxnSpMkLst>
            <pc:docMk/>
            <pc:sldMk cId="2334145876" sldId="1046"/>
            <ac:cxnSpMk id="33" creationId="{5042FB36-4DA2-5DF9-7324-72F8D3343D10}"/>
          </ac:cxnSpMkLst>
        </pc:cxnChg>
        <pc:cxnChg chg="add del mod">
          <ac:chgData name="rajuahmed1162021@gmail.com" userId="30f68a9591dbc57c" providerId="LiveId" clId="{05F80F45-6380-4418-9404-4D6419EBE93E}" dt="2024-05-18T10:55:11.576" v="6158" actId="478"/>
          <ac:cxnSpMkLst>
            <pc:docMk/>
            <pc:sldMk cId="2334145876" sldId="1046"/>
            <ac:cxnSpMk id="34" creationId="{401DEEB0-9987-7896-CC52-1952F6A500A7}"/>
          </ac:cxnSpMkLst>
        </pc:cxnChg>
        <pc:cxnChg chg="add del mod">
          <ac:chgData name="rajuahmed1162021@gmail.com" userId="30f68a9591dbc57c" providerId="LiveId" clId="{05F80F45-6380-4418-9404-4D6419EBE93E}" dt="2024-05-18T11:02:39.694" v="6271" actId="478"/>
          <ac:cxnSpMkLst>
            <pc:docMk/>
            <pc:sldMk cId="2334145876" sldId="1046"/>
            <ac:cxnSpMk id="61" creationId="{EC41E20E-0319-9361-20AC-DC4502D146A9}"/>
          </ac:cxnSpMkLst>
        </pc:cxnChg>
      </pc:sldChg>
      <pc:sldChg chg="addSp delSp modSp add mod">
        <pc:chgData name="rajuahmed1162021@gmail.com" userId="30f68a9591dbc57c" providerId="LiveId" clId="{05F80F45-6380-4418-9404-4D6419EBE93E}" dt="2024-05-20T09:21:46.566" v="13978" actId="21"/>
        <pc:sldMkLst>
          <pc:docMk/>
          <pc:sldMk cId="3513538204" sldId="1047"/>
        </pc:sldMkLst>
        <pc:spChg chg="add del mod">
          <ac:chgData name="rajuahmed1162021@gmail.com" userId="30f68a9591dbc57c" providerId="LiveId" clId="{05F80F45-6380-4418-9404-4D6419EBE93E}" dt="2024-05-20T09:21:46.566" v="13978" actId="21"/>
          <ac:spMkLst>
            <pc:docMk/>
            <pc:sldMk cId="3513538204" sldId="1047"/>
            <ac:spMk id="2" creationId="{40F7E030-C7C3-99D7-C942-984812B877CF}"/>
          </ac:spMkLst>
        </pc:spChg>
        <pc:spChg chg="add del mod">
          <ac:chgData name="rajuahmed1162021@gmail.com" userId="30f68a9591dbc57c" providerId="LiveId" clId="{05F80F45-6380-4418-9404-4D6419EBE93E}" dt="2024-05-18T11:04:43.119" v="6305" actId="478"/>
          <ac:spMkLst>
            <pc:docMk/>
            <pc:sldMk cId="3513538204" sldId="1047"/>
            <ac:spMk id="2" creationId="{430B07D9-942D-36E7-45E6-C32DDC830918}"/>
          </ac:spMkLst>
        </pc:spChg>
        <pc:spChg chg="add mod">
          <ac:chgData name="rajuahmed1162021@gmail.com" userId="30f68a9591dbc57c" providerId="LiveId" clId="{05F80F45-6380-4418-9404-4D6419EBE93E}" dt="2024-05-20T09:21:43.976" v="13977" actId="12788"/>
          <ac:spMkLst>
            <pc:docMk/>
            <pc:sldMk cId="3513538204" sldId="1047"/>
            <ac:spMk id="3" creationId="{A1F59CE9-97B3-3DBA-BA4B-EA67CA4E1F24}"/>
          </ac:spMkLst>
        </pc:spChg>
        <pc:spChg chg="add del mod">
          <ac:chgData name="rajuahmed1162021@gmail.com" userId="30f68a9591dbc57c" providerId="LiveId" clId="{05F80F45-6380-4418-9404-4D6419EBE93E}" dt="2024-05-18T11:07:44.680" v="6362" actId="478"/>
          <ac:spMkLst>
            <pc:docMk/>
            <pc:sldMk cId="3513538204" sldId="1047"/>
            <ac:spMk id="4" creationId="{9ED9E4B1-0171-B4D2-8A1F-CE5ED66E29D8}"/>
          </ac:spMkLst>
        </pc:spChg>
        <pc:spChg chg="add mod topLvl">
          <ac:chgData name="rajuahmed1162021@gmail.com" userId="30f68a9591dbc57c" providerId="LiveId" clId="{05F80F45-6380-4418-9404-4D6419EBE93E}" dt="2024-05-18T11:07:57.944" v="6365" actId="165"/>
          <ac:spMkLst>
            <pc:docMk/>
            <pc:sldMk cId="3513538204" sldId="1047"/>
            <ac:spMk id="10" creationId="{8C9045A7-D65F-D855-1038-0DEEE528B7E8}"/>
          </ac:spMkLst>
        </pc:spChg>
        <pc:spChg chg="add mod topLvl">
          <ac:chgData name="rajuahmed1162021@gmail.com" userId="30f68a9591dbc57c" providerId="LiveId" clId="{05F80F45-6380-4418-9404-4D6419EBE93E}" dt="2024-05-18T11:07:57.944" v="6365" actId="165"/>
          <ac:spMkLst>
            <pc:docMk/>
            <pc:sldMk cId="3513538204" sldId="1047"/>
            <ac:spMk id="11" creationId="{09878BE5-D556-F24D-89DE-19CBAA643376}"/>
          </ac:spMkLst>
        </pc:spChg>
        <pc:spChg chg="del">
          <ac:chgData name="rajuahmed1162021@gmail.com" userId="30f68a9591dbc57c" providerId="LiveId" clId="{05F80F45-6380-4418-9404-4D6419EBE93E}" dt="2024-05-18T11:03:34.185" v="6279" actId="478"/>
          <ac:spMkLst>
            <pc:docMk/>
            <pc:sldMk cId="3513538204" sldId="1047"/>
            <ac:spMk id="17" creationId="{B9DDF1B4-2924-78AA-FF8F-42F3F1701217}"/>
          </ac:spMkLst>
        </pc:spChg>
        <pc:spChg chg="add mod topLvl">
          <ac:chgData name="rajuahmed1162021@gmail.com" userId="30f68a9591dbc57c" providerId="LiveId" clId="{05F80F45-6380-4418-9404-4D6419EBE93E}" dt="2024-05-18T11:07:57.944" v="6365" actId="165"/>
          <ac:spMkLst>
            <pc:docMk/>
            <pc:sldMk cId="3513538204" sldId="1047"/>
            <ac:spMk id="18" creationId="{31BB0620-F493-BF2B-4A1B-C0C6B236F359}"/>
          </ac:spMkLst>
        </pc:spChg>
        <pc:spChg chg="add mod topLvl">
          <ac:chgData name="rajuahmed1162021@gmail.com" userId="30f68a9591dbc57c" providerId="LiveId" clId="{05F80F45-6380-4418-9404-4D6419EBE93E}" dt="2024-05-18T11:07:57.944" v="6365" actId="165"/>
          <ac:spMkLst>
            <pc:docMk/>
            <pc:sldMk cId="3513538204" sldId="1047"/>
            <ac:spMk id="19" creationId="{A1C756EA-3731-4646-FB21-C48E648D75A7}"/>
          </ac:spMkLst>
        </pc:spChg>
        <pc:spChg chg="add mod topLvl">
          <ac:chgData name="rajuahmed1162021@gmail.com" userId="30f68a9591dbc57c" providerId="LiveId" clId="{05F80F45-6380-4418-9404-4D6419EBE93E}" dt="2024-05-18T11:07:57.944" v="6365" actId="165"/>
          <ac:spMkLst>
            <pc:docMk/>
            <pc:sldMk cId="3513538204" sldId="1047"/>
            <ac:spMk id="20" creationId="{DCB99EC2-5EB3-747B-8820-372E87CEFAA2}"/>
          </ac:spMkLst>
        </pc:spChg>
        <pc:spChg chg="add mod topLvl">
          <ac:chgData name="rajuahmed1162021@gmail.com" userId="30f68a9591dbc57c" providerId="LiveId" clId="{05F80F45-6380-4418-9404-4D6419EBE93E}" dt="2024-05-18T11:07:57.944" v="6365" actId="165"/>
          <ac:spMkLst>
            <pc:docMk/>
            <pc:sldMk cId="3513538204" sldId="1047"/>
            <ac:spMk id="21" creationId="{0836C060-3080-CAA9-2C98-BE308BB1B5F4}"/>
          </ac:spMkLst>
        </pc:spChg>
        <pc:spChg chg="add mod topLvl">
          <ac:chgData name="rajuahmed1162021@gmail.com" userId="30f68a9591dbc57c" providerId="LiveId" clId="{05F80F45-6380-4418-9404-4D6419EBE93E}" dt="2024-05-18T11:07:57.944" v="6365" actId="165"/>
          <ac:spMkLst>
            <pc:docMk/>
            <pc:sldMk cId="3513538204" sldId="1047"/>
            <ac:spMk id="22" creationId="{E85095CF-B27A-801C-5BF4-8BCF7B6BB479}"/>
          </ac:spMkLst>
        </pc:spChg>
        <pc:spChg chg="add mod topLvl">
          <ac:chgData name="rajuahmed1162021@gmail.com" userId="30f68a9591dbc57c" providerId="LiveId" clId="{05F80F45-6380-4418-9404-4D6419EBE93E}" dt="2024-05-18T11:07:57.944" v="6365" actId="165"/>
          <ac:spMkLst>
            <pc:docMk/>
            <pc:sldMk cId="3513538204" sldId="1047"/>
            <ac:spMk id="23" creationId="{FDE92EE5-D208-CA19-00C0-B9DD664778A0}"/>
          </ac:spMkLst>
        </pc:spChg>
        <pc:spChg chg="add mod topLvl">
          <ac:chgData name="rajuahmed1162021@gmail.com" userId="30f68a9591dbc57c" providerId="LiveId" clId="{05F80F45-6380-4418-9404-4D6419EBE93E}" dt="2024-05-18T11:07:57.944" v="6365" actId="165"/>
          <ac:spMkLst>
            <pc:docMk/>
            <pc:sldMk cId="3513538204" sldId="1047"/>
            <ac:spMk id="24" creationId="{A827E71E-4DF6-0766-B2E0-4F3D5002399B}"/>
          </ac:spMkLst>
        </pc:spChg>
        <pc:spChg chg="add mod topLvl">
          <ac:chgData name="rajuahmed1162021@gmail.com" userId="30f68a9591dbc57c" providerId="LiveId" clId="{05F80F45-6380-4418-9404-4D6419EBE93E}" dt="2024-05-18T11:07:57.944" v="6365" actId="165"/>
          <ac:spMkLst>
            <pc:docMk/>
            <pc:sldMk cId="3513538204" sldId="1047"/>
            <ac:spMk id="25" creationId="{A6165DC5-6B27-7F28-1C30-FC623A58E25B}"/>
          </ac:spMkLst>
        </pc:spChg>
        <pc:spChg chg="add mod topLvl">
          <ac:chgData name="rajuahmed1162021@gmail.com" userId="30f68a9591dbc57c" providerId="LiveId" clId="{05F80F45-6380-4418-9404-4D6419EBE93E}" dt="2024-05-18T11:07:57.944" v="6365" actId="165"/>
          <ac:spMkLst>
            <pc:docMk/>
            <pc:sldMk cId="3513538204" sldId="1047"/>
            <ac:spMk id="26" creationId="{25290DA8-F05A-832B-1610-244763D55165}"/>
          </ac:spMkLst>
        </pc:spChg>
        <pc:spChg chg="add mod topLvl">
          <ac:chgData name="rajuahmed1162021@gmail.com" userId="30f68a9591dbc57c" providerId="LiveId" clId="{05F80F45-6380-4418-9404-4D6419EBE93E}" dt="2024-05-18T11:07:57.944" v="6365" actId="165"/>
          <ac:spMkLst>
            <pc:docMk/>
            <pc:sldMk cId="3513538204" sldId="1047"/>
            <ac:spMk id="41" creationId="{D65E5EEC-F127-8D4A-AB35-33E542ACE11A}"/>
          </ac:spMkLst>
        </pc:spChg>
        <pc:spChg chg="add mod topLvl">
          <ac:chgData name="rajuahmed1162021@gmail.com" userId="30f68a9591dbc57c" providerId="LiveId" clId="{05F80F45-6380-4418-9404-4D6419EBE93E}" dt="2024-05-18T11:07:57.944" v="6365" actId="165"/>
          <ac:spMkLst>
            <pc:docMk/>
            <pc:sldMk cId="3513538204" sldId="1047"/>
            <ac:spMk id="42" creationId="{1F169E48-34F2-B464-66BA-E8BE34A4D470}"/>
          </ac:spMkLst>
        </pc:spChg>
        <pc:spChg chg="add mod topLvl">
          <ac:chgData name="rajuahmed1162021@gmail.com" userId="30f68a9591dbc57c" providerId="LiveId" clId="{05F80F45-6380-4418-9404-4D6419EBE93E}" dt="2024-05-18T11:07:57.944" v="6365" actId="165"/>
          <ac:spMkLst>
            <pc:docMk/>
            <pc:sldMk cId="3513538204" sldId="1047"/>
            <ac:spMk id="43" creationId="{6A54AFDE-0EB0-5897-717D-1AC59595131A}"/>
          </ac:spMkLst>
        </pc:spChg>
        <pc:spChg chg="add mod topLvl">
          <ac:chgData name="rajuahmed1162021@gmail.com" userId="30f68a9591dbc57c" providerId="LiveId" clId="{05F80F45-6380-4418-9404-4D6419EBE93E}" dt="2024-05-18T11:07:57.944" v="6365" actId="165"/>
          <ac:spMkLst>
            <pc:docMk/>
            <pc:sldMk cId="3513538204" sldId="1047"/>
            <ac:spMk id="44" creationId="{9AD9DE1B-DA3B-8030-A2B1-7691736CEB93}"/>
          </ac:spMkLst>
        </pc:spChg>
        <pc:spChg chg="add mod topLvl">
          <ac:chgData name="rajuahmed1162021@gmail.com" userId="30f68a9591dbc57c" providerId="LiveId" clId="{05F80F45-6380-4418-9404-4D6419EBE93E}" dt="2024-05-18T11:07:57.944" v="6365" actId="165"/>
          <ac:spMkLst>
            <pc:docMk/>
            <pc:sldMk cId="3513538204" sldId="1047"/>
            <ac:spMk id="45" creationId="{9DDB7F90-ACE9-4985-8D9C-CBEBF454A631}"/>
          </ac:spMkLst>
        </pc:spChg>
        <pc:spChg chg="add mod topLvl">
          <ac:chgData name="rajuahmed1162021@gmail.com" userId="30f68a9591dbc57c" providerId="LiveId" clId="{05F80F45-6380-4418-9404-4D6419EBE93E}" dt="2024-05-18T11:07:57.944" v="6365" actId="165"/>
          <ac:spMkLst>
            <pc:docMk/>
            <pc:sldMk cId="3513538204" sldId="1047"/>
            <ac:spMk id="46" creationId="{455DB919-EAEA-7731-B3B5-234D838365B7}"/>
          </ac:spMkLst>
        </pc:spChg>
        <pc:spChg chg="add mod topLvl">
          <ac:chgData name="rajuahmed1162021@gmail.com" userId="30f68a9591dbc57c" providerId="LiveId" clId="{05F80F45-6380-4418-9404-4D6419EBE93E}" dt="2024-05-18T11:07:57.944" v="6365" actId="165"/>
          <ac:spMkLst>
            <pc:docMk/>
            <pc:sldMk cId="3513538204" sldId="1047"/>
            <ac:spMk id="47" creationId="{FDA7B211-4741-A790-ADCF-6124100B7C8B}"/>
          </ac:spMkLst>
        </pc:spChg>
        <pc:spChg chg="add mod topLvl">
          <ac:chgData name="rajuahmed1162021@gmail.com" userId="30f68a9591dbc57c" providerId="LiveId" clId="{05F80F45-6380-4418-9404-4D6419EBE93E}" dt="2024-05-18T11:07:57.944" v="6365" actId="165"/>
          <ac:spMkLst>
            <pc:docMk/>
            <pc:sldMk cId="3513538204" sldId="1047"/>
            <ac:spMk id="48" creationId="{0ECA87CF-1C9E-43DE-1B4B-5D2EAA4B119C}"/>
          </ac:spMkLst>
        </pc:spChg>
        <pc:spChg chg="add mod topLvl">
          <ac:chgData name="rajuahmed1162021@gmail.com" userId="30f68a9591dbc57c" providerId="LiveId" clId="{05F80F45-6380-4418-9404-4D6419EBE93E}" dt="2024-05-18T11:07:57.944" v="6365" actId="165"/>
          <ac:spMkLst>
            <pc:docMk/>
            <pc:sldMk cId="3513538204" sldId="1047"/>
            <ac:spMk id="49" creationId="{791E92A1-3729-EDEF-1C6E-E8B67055230B}"/>
          </ac:spMkLst>
        </pc:spChg>
        <pc:spChg chg="add mod topLvl">
          <ac:chgData name="rajuahmed1162021@gmail.com" userId="30f68a9591dbc57c" providerId="LiveId" clId="{05F80F45-6380-4418-9404-4D6419EBE93E}" dt="2024-05-18T11:07:57.944" v="6365" actId="165"/>
          <ac:spMkLst>
            <pc:docMk/>
            <pc:sldMk cId="3513538204" sldId="1047"/>
            <ac:spMk id="50" creationId="{1BB19950-A19E-5BE5-F15E-EFE01572D2F6}"/>
          </ac:spMkLst>
        </pc:spChg>
        <pc:spChg chg="add mod topLvl">
          <ac:chgData name="rajuahmed1162021@gmail.com" userId="30f68a9591dbc57c" providerId="LiveId" clId="{05F80F45-6380-4418-9404-4D6419EBE93E}" dt="2024-05-18T11:07:57.944" v="6365" actId="165"/>
          <ac:spMkLst>
            <pc:docMk/>
            <pc:sldMk cId="3513538204" sldId="1047"/>
            <ac:spMk id="51" creationId="{AE1ED5E3-90CE-EC9E-126F-F78FB636189C}"/>
          </ac:spMkLst>
        </pc:spChg>
        <pc:spChg chg="add mod topLvl">
          <ac:chgData name="rajuahmed1162021@gmail.com" userId="30f68a9591dbc57c" providerId="LiveId" clId="{05F80F45-6380-4418-9404-4D6419EBE93E}" dt="2024-05-18T11:07:57.944" v="6365" actId="165"/>
          <ac:spMkLst>
            <pc:docMk/>
            <pc:sldMk cId="3513538204" sldId="1047"/>
            <ac:spMk id="52" creationId="{FC2C3279-CD76-1301-5759-863382F82535}"/>
          </ac:spMkLst>
        </pc:spChg>
        <pc:spChg chg="add mod topLvl">
          <ac:chgData name="rajuahmed1162021@gmail.com" userId="30f68a9591dbc57c" providerId="LiveId" clId="{05F80F45-6380-4418-9404-4D6419EBE93E}" dt="2024-05-18T11:07:57.944" v="6365" actId="165"/>
          <ac:spMkLst>
            <pc:docMk/>
            <pc:sldMk cId="3513538204" sldId="1047"/>
            <ac:spMk id="53" creationId="{31166C2A-9A0B-B977-C4EB-61C130E0B5D9}"/>
          </ac:spMkLst>
        </pc:spChg>
        <pc:spChg chg="add mod topLvl">
          <ac:chgData name="rajuahmed1162021@gmail.com" userId="30f68a9591dbc57c" providerId="LiveId" clId="{05F80F45-6380-4418-9404-4D6419EBE93E}" dt="2024-05-18T11:07:57.944" v="6365" actId="165"/>
          <ac:spMkLst>
            <pc:docMk/>
            <pc:sldMk cId="3513538204" sldId="1047"/>
            <ac:spMk id="54" creationId="{BA8A3B8D-8AB0-AACB-5F6E-359D63AC2C4F}"/>
          </ac:spMkLst>
        </pc:spChg>
        <pc:spChg chg="add mod topLvl">
          <ac:chgData name="rajuahmed1162021@gmail.com" userId="30f68a9591dbc57c" providerId="LiveId" clId="{05F80F45-6380-4418-9404-4D6419EBE93E}" dt="2024-05-18T11:07:57.944" v="6365" actId="165"/>
          <ac:spMkLst>
            <pc:docMk/>
            <pc:sldMk cId="3513538204" sldId="1047"/>
            <ac:spMk id="55" creationId="{4122534B-4F5E-C619-AA9C-FFBF1323ED38}"/>
          </ac:spMkLst>
        </pc:spChg>
        <pc:spChg chg="add mod topLvl">
          <ac:chgData name="rajuahmed1162021@gmail.com" userId="30f68a9591dbc57c" providerId="LiveId" clId="{05F80F45-6380-4418-9404-4D6419EBE93E}" dt="2024-05-18T11:07:57.944" v="6365" actId="165"/>
          <ac:spMkLst>
            <pc:docMk/>
            <pc:sldMk cId="3513538204" sldId="1047"/>
            <ac:spMk id="56" creationId="{A3172CE5-A5FD-CC18-C6F5-1374398D338E}"/>
          </ac:spMkLst>
        </pc:spChg>
        <pc:spChg chg="add mod topLvl">
          <ac:chgData name="rajuahmed1162021@gmail.com" userId="30f68a9591dbc57c" providerId="LiveId" clId="{05F80F45-6380-4418-9404-4D6419EBE93E}" dt="2024-05-18T11:07:57.944" v="6365" actId="165"/>
          <ac:spMkLst>
            <pc:docMk/>
            <pc:sldMk cId="3513538204" sldId="1047"/>
            <ac:spMk id="57" creationId="{FB5FD4AE-CD6B-529B-FA9D-5A6BC15D2BC9}"/>
          </ac:spMkLst>
        </pc:spChg>
        <pc:spChg chg="add del mod topLvl">
          <ac:chgData name="rajuahmed1162021@gmail.com" userId="30f68a9591dbc57c" providerId="LiveId" clId="{05F80F45-6380-4418-9404-4D6419EBE93E}" dt="2024-05-18T11:08:13.271" v="6366" actId="21"/>
          <ac:spMkLst>
            <pc:docMk/>
            <pc:sldMk cId="3513538204" sldId="1047"/>
            <ac:spMk id="58" creationId="{9AE37A14-8280-29C9-966C-670197809B3E}"/>
          </ac:spMkLst>
        </pc:spChg>
        <pc:spChg chg="add mod topLvl">
          <ac:chgData name="rajuahmed1162021@gmail.com" userId="30f68a9591dbc57c" providerId="LiveId" clId="{05F80F45-6380-4418-9404-4D6419EBE93E}" dt="2024-05-18T11:07:57.944" v="6365" actId="165"/>
          <ac:spMkLst>
            <pc:docMk/>
            <pc:sldMk cId="3513538204" sldId="1047"/>
            <ac:spMk id="59" creationId="{DFD2F341-8110-B6EC-7722-FA2B3D58757B}"/>
          </ac:spMkLst>
        </pc:spChg>
        <pc:spChg chg="add mod topLvl">
          <ac:chgData name="rajuahmed1162021@gmail.com" userId="30f68a9591dbc57c" providerId="LiveId" clId="{05F80F45-6380-4418-9404-4D6419EBE93E}" dt="2024-05-18T11:07:57.944" v="6365" actId="165"/>
          <ac:spMkLst>
            <pc:docMk/>
            <pc:sldMk cId="3513538204" sldId="1047"/>
            <ac:spMk id="60" creationId="{05F7859A-B3EB-195C-7BD5-B0396F0C5872}"/>
          </ac:spMkLst>
        </pc:spChg>
        <pc:spChg chg="add mod topLvl">
          <ac:chgData name="rajuahmed1162021@gmail.com" userId="30f68a9591dbc57c" providerId="LiveId" clId="{05F80F45-6380-4418-9404-4D6419EBE93E}" dt="2024-05-18T11:07:57.944" v="6365" actId="165"/>
          <ac:spMkLst>
            <pc:docMk/>
            <pc:sldMk cId="3513538204" sldId="1047"/>
            <ac:spMk id="61" creationId="{CFDD36A0-F757-7602-F1EF-BA69D132FAF2}"/>
          </ac:spMkLst>
        </pc:spChg>
        <pc:spChg chg="add mod topLvl">
          <ac:chgData name="rajuahmed1162021@gmail.com" userId="30f68a9591dbc57c" providerId="LiveId" clId="{05F80F45-6380-4418-9404-4D6419EBE93E}" dt="2024-05-18T11:07:57.944" v="6365" actId="165"/>
          <ac:spMkLst>
            <pc:docMk/>
            <pc:sldMk cId="3513538204" sldId="1047"/>
            <ac:spMk id="62" creationId="{318935F5-F089-8627-7A2F-B89D81759111}"/>
          </ac:spMkLst>
        </pc:spChg>
        <pc:spChg chg="add mod topLvl">
          <ac:chgData name="rajuahmed1162021@gmail.com" userId="30f68a9591dbc57c" providerId="LiveId" clId="{05F80F45-6380-4418-9404-4D6419EBE93E}" dt="2024-05-18T11:07:57.944" v="6365" actId="165"/>
          <ac:spMkLst>
            <pc:docMk/>
            <pc:sldMk cId="3513538204" sldId="1047"/>
            <ac:spMk id="63" creationId="{26336209-1601-B9BF-EEA7-7886C76C0403}"/>
          </ac:spMkLst>
        </pc:spChg>
        <pc:spChg chg="add mod topLvl">
          <ac:chgData name="rajuahmed1162021@gmail.com" userId="30f68a9591dbc57c" providerId="LiveId" clId="{05F80F45-6380-4418-9404-4D6419EBE93E}" dt="2024-05-18T11:07:57.944" v="6365" actId="165"/>
          <ac:spMkLst>
            <pc:docMk/>
            <pc:sldMk cId="3513538204" sldId="1047"/>
            <ac:spMk id="64" creationId="{BD71F8F8-C07F-801A-0E8F-626965123C88}"/>
          </ac:spMkLst>
        </pc:spChg>
        <pc:spChg chg="add mod topLvl">
          <ac:chgData name="rajuahmed1162021@gmail.com" userId="30f68a9591dbc57c" providerId="LiveId" clId="{05F80F45-6380-4418-9404-4D6419EBE93E}" dt="2024-05-18T11:07:57.944" v="6365" actId="165"/>
          <ac:spMkLst>
            <pc:docMk/>
            <pc:sldMk cId="3513538204" sldId="1047"/>
            <ac:spMk id="65" creationId="{2AF3510F-4599-53DB-E17C-E77EE294F11C}"/>
          </ac:spMkLst>
        </pc:spChg>
        <pc:spChg chg="add mod topLvl">
          <ac:chgData name="rajuahmed1162021@gmail.com" userId="30f68a9591dbc57c" providerId="LiveId" clId="{05F80F45-6380-4418-9404-4D6419EBE93E}" dt="2024-05-18T11:07:57.944" v="6365" actId="165"/>
          <ac:spMkLst>
            <pc:docMk/>
            <pc:sldMk cId="3513538204" sldId="1047"/>
            <ac:spMk id="66" creationId="{68AB1F51-2A89-26D0-C349-E126CFE0ED38}"/>
          </ac:spMkLst>
        </pc:spChg>
        <pc:spChg chg="add mod topLvl">
          <ac:chgData name="rajuahmed1162021@gmail.com" userId="30f68a9591dbc57c" providerId="LiveId" clId="{05F80F45-6380-4418-9404-4D6419EBE93E}" dt="2024-05-18T11:07:57.944" v="6365" actId="165"/>
          <ac:spMkLst>
            <pc:docMk/>
            <pc:sldMk cId="3513538204" sldId="1047"/>
            <ac:spMk id="67" creationId="{974E5C56-35C1-8F90-49E4-438E4E6A798C}"/>
          </ac:spMkLst>
        </pc:spChg>
        <pc:spChg chg="add mod topLvl">
          <ac:chgData name="rajuahmed1162021@gmail.com" userId="30f68a9591dbc57c" providerId="LiveId" clId="{05F80F45-6380-4418-9404-4D6419EBE93E}" dt="2024-05-18T11:07:57.944" v="6365" actId="165"/>
          <ac:spMkLst>
            <pc:docMk/>
            <pc:sldMk cId="3513538204" sldId="1047"/>
            <ac:spMk id="68" creationId="{25A740A8-1513-575C-6C1B-A37677A6CBEF}"/>
          </ac:spMkLst>
        </pc:spChg>
        <pc:spChg chg="add mod topLvl">
          <ac:chgData name="rajuahmed1162021@gmail.com" userId="30f68a9591dbc57c" providerId="LiveId" clId="{05F80F45-6380-4418-9404-4D6419EBE93E}" dt="2024-05-18T11:07:57.944" v="6365" actId="165"/>
          <ac:spMkLst>
            <pc:docMk/>
            <pc:sldMk cId="3513538204" sldId="1047"/>
            <ac:spMk id="69" creationId="{DD824CD4-5A19-BF51-99FB-CF906514F7AE}"/>
          </ac:spMkLst>
        </pc:spChg>
        <pc:spChg chg="add mod topLvl">
          <ac:chgData name="rajuahmed1162021@gmail.com" userId="30f68a9591dbc57c" providerId="LiveId" clId="{05F80F45-6380-4418-9404-4D6419EBE93E}" dt="2024-05-18T11:07:57.944" v="6365" actId="165"/>
          <ac:spMkLst>
            <pc:docMk/>
            <pc:sldMk cId="3513538204" sldId="1047"/>
            <ac:spMk id="70" creationId="{3D37D831-7C1B-8067-69C1-25B9B6218E0B}"/>
          </ac:spMkLst>
        </pc:spChg>
        <pc:spChg chg="add mod topLvl">
          <ac:chgData name="rajuahmed1162021@gmail.com" userId="30f68a9591dbc57c" providerId="LiveId" clId="{05F80F45-6380-4418-9404-4D6419EBE93E}" dt="2024-05-18T11:07:57.944" v="6365" actId="165"/>
          <ac:spMkLst>
            <pc:docMk/>
            <pc:sldMk cId="3513538204" sldId="1047"/>
            <ac:spMk id="71" creationId="{B971271A-6636-7FB6-CD67-A03C0015D281}"/>
          </ac:spMkLst>
        </pc:spChg>
        <pc:spChg chg="add mod topLvl">
          <ac:chgData name="rajuahmed1162021@gmail.com" userId="30f68a9591dbc57c" providerId="LiveId" clId="{05F80F45-6380-4418-9404-4D6419EBE93E}" dt="2024-05-18T11:07:57.944" v="6365" actId="165"/>
          <ac:spMkLst>
            <pc:docMk/>
            <pc:sldMk cId="3513538204" sldId="1047"/>
            <ac:spMk id="72" creationId="{47D1331F-766D-E601-36FB-5BD900309EB6}"/>
          </ac:spMkLst>
        </pc:spChg>
        <pc:spChg chg="add del mod">
          <ac:chgData name="rajuahmed1162021@gmail.com" userId="30f68a9591dbc57c" providerId="LiveId" clId="{05F80F45-6380-4418-9404-4D6419EBE93E}" dt="2024-05-18T11:07:50.297" v="6363" actId="478"/>
          <ac:spMkLst>
            <pc:docMk/>
            <pc:sldMk cId="3513538204" sldId="1047"/>
            <ac:spMk id="74" creationId="{33B4B0BE-A879-3C1A-F6BD-C9783399A35F}"/>
          </ac:spMkLst>
        </pc:spChg>
        <pc:spChg chg="add mod">
          <ac:chgData name="rajuahmed1162021@gmail.com" userId="30f68a9591dbc57c" providerId="LiveId" clId="{05F80F45-6380-4418-9404-4D6419EBE93E}" dt="2024-05-18T11:08:18.921" v="6368"/>
          <ac:spMkLst>
            <pc:docMk/>
            <pc:sldMk cId="3513538204" sldId="1047"/>
            <ac:spMk id="76" creationId="{9AE37A14-8280-29C9-966C-670197809B3E}"/>
          </ac:spMkLst>
        </pc:spChg>
        <pc:grpChg chg="add del mod">
          <ac:chgData name="rajuahmed1162021@gmail.com" userId="30f68a9591dbc57c" providerId="LiveId" clId="{05F80F45-6380-4418-9404-4D6419EBE93E}" dt="2024-05-18T11:06:55.920" v="6349" actId="478"/>
          <ac:grpSpMkLst>
            <pc:docMk/>
            <pc:sldMk cId="3513538204" sldId="1047"/>
            <ac:grpSpMk id="6" creationId="{215CAF91-3A07-4865-363B-2152315F7D6C}"/>
          </ac:grpSpMkLst>
        </pc:grpChg>
        <pc:grpChg chg="add del mod">
          <ac:chgData name="rajuahmed1162021@gmail.com" userId="30f68a9591dbc57c" providerId="LiveId" clId="{05F80F45-6380-4418-9404-4D6419EBE93E}" dt="2024-05-18T11:06:53.920" v="6348" actId="478"/>
          <ac:grpSpMkLst>
            <pc:docMk/>
            <pc:sldMk cId="3513538204" sldId="1047"/>
            <ac:grpSpMk id="7" creationId="{A3AC310F-F903-236F-7286-040290BAFB75}"/>
          </ac:grpSpMkLst>
        </pc:grpChg>
        <pc:grpChg chg="del">
          <ac:chgData name="rajuahmed1162021@gmail.com" userId="30f68a9591dbc57c" providerId="LiveId" clId="{05F80F45-6380-4418-9404-4D6419EBE93E}" dt="2024-05-18T11:04:50.213" v="6306" actId="165"/>
          <ac:grpSpMkLst>
            <pc:docMk/>
            <pc:sldMk cId="3513538204" sldId="1047"/>
            <ac:grpSpMk id="12" creationId="{4BA4474E-5F5B-4005-F78D-547AFC3E1A07}"/>
          </ac:grpSpMkLst>
        </pc:grpChg>
        <pc:grpChg chg="add del mod">
          <ac:chgData name="rajuahmed1162021@gmail.com" userId="30f68a9591dbc57c" providerId="LiveId" clId="{05F80F45-6380-4418-9404-4D6419EBE93E}" dt="2024-05-18T11:07:02.345" v="6353" actId="165"/>
          <ac:grpSpMkLst>
            <pc:docMk/>
            <pc:sldMk cId="3513538204" sldId="1047"/>
            <ac:grpSpMk id="73" creationId="{2107E7F3-929E-D6ED-AC8D-7B5FD20543DE}"/>
          </ac:grpSpMkLst>
        </pc:grpChg>
        <pc:grpChg chg="add del mod">
          <ac:chgData name="rajuahmed1162021@gmail.com" userId="30f68a9591dbc57c" providerId="LiveId" clId="{05F80F45-6380-4418-9404-4D6419EBE93E}" dt="2024-05-18T11:07:57.944" v="6365" actId="165"/>
          <ac:grpSpMkLst>
            <pc:docMk/>
            <pc:sldMk cId="3513538204" sldId="1047"/>
            <ac:grpSpMk id="75" creationId="{9593A924-D0D6-4163-55AF-34F8EC144232}"/>
          </ac:grpSpMkLst>
        </pc:grpChg>
        <pc:cxnChg chg="add mod">
          <ac:chgData name="rajuahmed1162021@gmail.com" userId="30f68a9591dbc57c" providerId="LiveId" clId="{05F80F45-6380-4418-9404-4D6419EBE93E}" dt="2024-05-18T11:04:57.103" v="6308" actId="164"/>
          <ac:cxnSpMkLst>
            <pc:docMk/>
            <pc:sldMk cId="3513538204" sldId="1047"/>
            <ac:cxnSpMk id="5" creationId="{0107B584-CBCE-D919-91ED-CCF3BBE1E4E9}"/>
          </ac:cxnSpMkLst>
        </pc:cxnChg>
        <pc:cxnChg chg="mod">
          <ac:chgData name="rajuahmed1162021@gmail.com" userId="30f68a9591dbc57c" providerId="LiveId" clId="{05F80F45-6380-4418-9404-4D6419EBE93E}" dt="2024-05-18T11:05:01.011" v="6309" actId="571"/>
          <ac:cxnSpMkLst>
            <pc:docMk/>
            <pc:sldMk cId="3513538204" sldId="1047"/>
            <ac:cxnSpMk id="8" creationId="{3C210EEB-2028-399C-1088-A5FE0D7E37E2}"/>
          </ac:cxnSpMkLst>
        </pc:cxnChg>
        <pc:cxnChg chg="mod">
          <ac:chgData name="rajuahmed1162021@gmail.com" userId="30f68a9591dbc57c" providerId="LiveId" clId="{05F80F45-6380-4418-9404-4D6419EBE93E}" dt="2024-05-18T11:05:01.011" v="6309" actId="571"/>
          <ac:cxnSpMkLst>
            <pc:docMk/>
            <pc:sldMk cId="3513538204" sldId="1047"/>
            <ac:cxnSpMk id="9" creationId="{1D407384-4139-3E2C-8815-93D4BE748F68}"/>
          </ac:cxnSpMkLst>
        </pc:cxnChg>
        <pc:cxnChg chg="mod topLvl">
          <ac:chgData name="rajuahmed1162021@gmail.com" userId="30f68a9591dbc57c" providerId="LiveId" clId="{05F80F45-6380-4418-9404-4D6419EBE93E}" dt="2024-05-18T11:04:57.103" v="6308" actId="164"/>
          <ac:cxnSpMkLst>
            <pc:docMk/>
            <pc:sldMk cId="3513538204" sldId="1047"/>
            <ac:cxnSpMk id="13" creationId="{EA3C9E7B-A03C-963F-804B-F77EA35D5696}"/>
          </ac:cxnSpMkLst>
        </pc:cxnChg>
        <pc:cxnChg chg="del mod topLvl">
          <ac:chgData name="rajuahmed1162021@gmail.com" userId="30f68a9591dbc57c" providerId="LiveId" clId="{05F80F45-6380-4418-9404-4D6419EBE93E}" dt="2024-05-18T11:06:57.775" v="6350" actId="478"/>
          <ac:cxnSpMkLst>
            <pc:docMk/>
            <pc:sldMk cId="3513538204" sldId="1047"/>
            <ac:cxnSpMk id="14" creationId="{B293137F-0B5F-1E7C-47AE-9502B8185C2D}"/>
          </ac:cxnSpMkLst>
        </pc:cxnChg>
        <pc:cxnChg chg="del mod topLvl">
          <ac:chgData name="rajuahmed1162021@gmail.com" userId="30f68a9591dbc57c" providerId="LiveId" clId="{05F80F45-6380-4418-9404-4D6419EBE93E}" dt="2024-05-18T11:06:58.455" v="6351" actId="478"/>
          <ac:cxnSpMkLst>
            <pc:docMk/>
            <pc:sldMk cId="3513538204" sldId="1047"/>
            <ac:cxnSpMk id="15" creationId="{2D0FAB52-5084-AD12-4115-A7C8F3D19118}"/>
          </ac:cxnSpMkLst>
        </pc:cxnChg>
        <pc:cxnChg chg="del mod topLvl">
          <ac:chgData name="rajuahmed1162021@gmail.com" userId="30f68a9591dbc57c" providerId="LiveId" clId="{05F80F45-6380-4418-9404-4D6419EBE93E}" dt="2024-05-18T11:07:00.570" v="6352" actId="478"/>
          <ac:cxnSpMkLst>
            <pc:docMk/>
            <pc:sldMk cId="3513538204" sldId="1047"/>
            <ac:cxnSpMk id="16" creationId="{6BDC3060-1484-8122-A7E4-411DD8A6698E}"/>
          </ac:cxnSpMkLst>
        </pc:cxnChg>
        <pc:cxnChg chg="add mod ord topLvl">
          <ac:chgData name="rajuahmed1162021@gmail.com" userId="30f68a9591dbc57c" providerId="LiveId" clId="{05F80F45-6380-4418-9404-4D6419EBE93E}" dt="2024-05-18T11:08:16.763" v="6367" actId="166"/>
          <ac:cxnSpMkLst>
            <pc:docMk/>
            <pc:sldMk cId="3513538204" sldId="1047"/>
            <ac:cxnSpMk id="27" creationId="{AC183F59-9E3E-5C5C-CC50-A0E8AC7B7A8E}"/>
          </ac:cxnSpMkLst>
        </pc:cxnChg>
        <pc:cxnChg chg="add mod topLvl">
          <ac:chgData name="rajuahmed1162021@gmail.com" userId="30f68a9591dbc57c" providerId="LiveId" clId="{05F80F45-6380-4418-9404-4D6419EBE93E}" dt="2024-05-18T11:07:57.944" v="6365" actId="165"/>
          <ac:cxnSpMkLst>
            <pc:docMk/>
            <pc:sldMk cId="3513538204" sldId="1047"/>
            <ac:cxnSpMk id="28" creationId="{CC60C1B4-6B09-AB87-85BB-18F7828E0992}"/>
          </ac:cxnSpMkLst>
        </pc:cxnChg>
        <pc:cxnChg chg="add mod topLvl">
          <ac:chgData name="rajuahmed1162021@gmail.com" userId="30f68a9591dbc57c" providerId="LiveId" clId="{05F80F45-6380-4418-9404-4D6419EBE93E}" dt="2024-05-18T11:07:57.944" v="6365" actId="165"/>
          <ac:cxnSpMkLst>
            <pc:docMk/>
            <pc:sldMk cId="3513538204" sldId="1047"/>
            <ac:cxnSpMk id="29" creationId="{63C3CCE8-D1B2-CA36-EF3B-ACA1430FA274}"/>
          </ac:cxnSpMkLst>
        </pc:cxnChg>
        <pc:cxnChg chg="add mod topLvl">
          <ac:chgData name="rajuahmed1162021@gmail.com" userId="30f68a9591dbc57c" providerId="LiveId" clId="{05F80F45-6380-4418-9404-4D6419EBE93E}" dt="2024-05-18T11:07:57.944" v="6365" actId="165"/>
          <ac:cxnSpMkLst>
            <pc:docMk/>
            <pc:sldMk cId="3513538204" sldId="1047"/>
            <ac:cxnSpMk id="30" creationId="{5D90D8C8-6543-E775-F9CB-BB6E3D63F306}"/>
          </ac:cxnSpMkLst>
        </pc:cxnChg>
        <pc:cxnChg chg="add mod topLvl">
          <ac:chgData name="rajuahmed1162021@gmail.com" userId="30f68a9591dbc57c" providerId="LiveId" clId="{05F80F45-6380-4418-9404-4D6419EBE93E}" dt="2024-05-18T11:07:57.944" v="6365" actId="165"/>
          <ac:cxnSpMkLst>
            <pc:docMk/>
            <pc:sldMk cId="3513538204" sldId="1047"/>
            <ac:cxnSpMk id="31" creationId="{4657BE57-EAE8-6C15-E680-1E77DCCB2ADD}"/>
          </ac:cxnSpMkLst>
        </pc:cxnChg>
        <pc:cxnChg chg="add mod topLvl">
          <ac:chgData name="rajuahmed1162021@gmail.com" userId="30f68a9591dbc57c" providerId="LiveId" clId="{05F80F45-6380-4418-9404-4D6419EBE93E}" dt="2024-05-18T11:07:57.944" v="6365" actId="165"/>
          <ac:cxnSpMkLst>
            <pc:docMk/>
            <pc:sldMk cId="3513538204" sldId="1047"/>
            <ac:cxnSpMk id="32" creationId="{AE93F5C3-B866-1CAB-41BA-597105373125}"/>
          </ac:cxnSpMkLst>
        </pc:cxnChg>
        <pc:cxnChg chg="add mod topLvl">
          <ac:chgData name="rajuahmed1162021@gmail.com" userId="30f68a9591dbc57c" providerId="LiveId" clId="{05F80F45-6380-4418-9404-4D6419EBE93E}" dt="2024-05-18T11:07:57.944" v="6365" actId="165"/>
          <ac:cxnSpMkLst>
            <pc:docMk/>
            <pc:sldMk cId="3513538204" sldId="1047"/>
            <ac:cxnSpMk id="33" creationId="{3CFEB28C-48F0-45F8-6A48-2803F8DA8A13}"/>
          </ac:cxnSpMkLst>
        </pc:cxnChg>
        <pc:cxnChg chg="add mod topLvl">
          <ac:chgData name="rajuahmed1162021@gmail.com" userId="30f68a9591dbc57c" providerId="LiveId" clId="{05F80F45-6380-4418-9404-4D6419EBE93E}" dt="2024-05-18T11:07:57.944" v="6365" actId="165"/>
          <ac:cxnSpMkLst>
            <pc:docMk/>
            <pc:sldMk cId="3513538204" sldId="1047"/>
            <ac:cxnSpMk id="34" creationId="{12CA80C1-FE6C-C934-7C23-F526B67B2F06}"/>
          </ac:cxnSpMkLst>
        </pc:cxnChg>
        <pc:cxnChg chg="add mod topLvl">
          <ac:chgData name="rajuahmed1162021@gmail.com" userId="30f68a9591dbc57c" providerId="LiveId" clId="{05F80F45-6380-4418-9404-4D6419EBE93E}" dt="2024-05-18T11:07:57.944" v="6365" actId="165"/>
          <ac:cxnSpMkLst>
            <pc:docMk/>
            <pc:sldMk cId="3513538204" sldId="1047"/>
            <ac:cxnSpMk id="35" creationId="{C5CF3E71-D113-315A-8914-14C0C5E894A9}"/>
          </ac:cxnSpMkLst>
        </pc:cxnChg>
        <pc:cxnChg chg="add mod topLvl">
          <ac:chgData name="rajuahmed1162021@gmail.com" userId="30f68a9591dbc57c" providerId="LiveId" clId="{05F80F45-6380-4418-9404-4D6419EBE93E}" dt="2024-05-18T11:07:57.944" v="6365" actId="165"/>
          <ac:cxnSpMkLst>
            <pc:docMk/>
            <pc:sldMk cId="3513538204" sldId="1047"/>
            <ac:cxnSpMk id="36" creationId="{73CBE332-BA61-57FF-BD38-6CC7CC883EA7}"/>
          </ac:cxnSpMkLst>
        </pc:cxnChg>
        <pc:cxnChg chg="add mod topLvl">
          <ac:chgData name="rajuahmed1162021@gmail.com" userId="30f68a9591dbc57c" providerId="LiveId" clId="{05F80F45-6380-4418-9404-4D6419EBE93E}" dt="2024-05-18T11:07:57.944" v="6365" actId="165"/>
          <ac:cxnSpMkLst>
            <pc:docMk/>
            <pc:sldMk cId="3513538204" sldId="1047"/>
            <ac:cxnSpMk id="37" creationId="{5EF7E000-5C43-445C-B27A-4E0A5ADB971E}"/>
          </ac:cxnSpMkLst>
        </pc:cxnChg>
        <pc:cxnChg chg="add mod topLvl">
          <ac:chgData name="rajuahmed1162021@gmail.com" userId="30f68a9591dbc57c" providerId="LiveId" clId="{05F80F45-6380-4418-9404-4D6419EBE93E}" dt="2024-05-18T11:07:57.944" v="6365" actId="165"/>
          <ac:cxnSpMkLst>
            <pc:docMk/>
            <pc:sldMk cId="3513538204" sldId="1047"/>
            <ac:cxnSpMk id="38" creationId="{9DDCBF00-1C98-826D-93D9-FD955B9693F2}"/>
          </ac:cxnSpMkLst>
        </pc:cxnChg>
        <pc:cxnChg chg="add mod topLvl">
          <ac:chgData name="rajuahmed1162021@gmail.com" userId="30f68a9591dbc57c" providerId="LiveId" clId="{05F80F45-6380-4418-9404-4D6419EBE93E}" dt="2024-05-18T11:07:57.944" v="6365" actId="165"/>
          <ac:cxnSpMkLst>
            <pc:docMk/>
            <pc:sldMk cId="3513538204" sldId="1047"/>
            <ac:cxnSpMk id="39" creationId="{082655C9-5550-F476-1647-4843DFDD5A67}"/>
          </ac:cxnSpMkLst>
        </pc:cxnChg>
        <pc:cxnChg chg="add mod topLvl">
          <ac:chgData name="rajuahmed1162021@gmail.com" userId="30f68a9591dbc57c" providerId="LiveId" clId="{05F80F45-6380-4418-9404-4D6419EBE93E}" dt="2024-05-18T11:07:57.944" v="6365" actId="165"/>
          <ac:cxnSpMkLst>
            <pc:docMk/>
            <pc:sldMk cId="3513538204" sldId="1047"/>
            <ac:cxnSpMk id="40" creationId="{B432A0AC-9F63-4CEC-F7D0-F4A1B267768B}"/>
          </ac:cxnSpMkLst>
        </pc:cxnChg>
      </pc:sldChg>
      <pc:sldChg chg="addSp delSp modSp add del mod">
        <pc:chgData name="rajuahmed1162021@gmail.com" userId="30f68a9591dbc57c" providerId="LiveId" clId="{05F80F45-6380-4418-9404-4D6419EBE93E}" dt="2024-05-20T05:28:13.407" v="12827" actId="47"/>
        <pc:sldMkLst>
          <pc:docMk/>
          <pc:sldMk cId="2867843500" sldId="1048"/>
        </pc:sldMkLst>
        <pc:spChg chg="add del mod">
          <ac:chgData name="rajuahmed1162021@gmail.com" userId="30f68a9591dbc57c" providerId="LiveId" clId="{05F80F45-6380-4418-9404-4D6419EBE93E}" dt="2024-05-18T11:37:21.066" v="6378" actId="478"/>
          <ac:spMkLst>
            <pc:docMk/>
            <pc:sldMk cId="2867843500" sldId="1048"/>
            <ac:spMk id="2" creationId="{49C1DB89-8DC2-009D-15A4-3195534A1F9A}"/>
          </ac:spMkLst>
        </pc:spChg>
        <pc:spChg chg="add del mod">
          <ac:chgData name="rajuahmed1162021@gmail.com" userId="30f68a9591dbc57c" providerId="LiveId" clId="{05F80F45-6380-4418-9404-4D6419EBE93E}" dt="2024-05-18T11:45:07.894" v="6551" actId="21"/>
          <ac:spMkLst>
            <pc:docMk/>
            <pc:sldMk cId="2867843500" sldId="1048"/>
            <ac:spMk id="3" creationId="{B38B8EDB-E0A4-08DC-58E3-4D62201BA3D9}"/>
          </ac:spMkLst>
        </pc:spChg>
        <pc:spChg chg="add del mod">
          <ac:chgData name="rajuahmed1162021@gmail.com" userId="30f68a9591dbc57c" providerId="LiveId" clId="{05F80F45-6380-4418-9404-4D6419EBE93E}" dt="2024-05-18T11:43:20.107" v="6422" actId="478"/>
          <ac:spMkLst>
            <pc:docMk/>
            <pc:sldMk cId="2867843500" sldId="1048"/>
            <ac:spMk id="4" creationId="{3E4947E5-B859-0241-71E2-FEF0D356BB9C}"/>
          </ac:spMkLst>
        </pc:spChg>
        <pc:spChg chg="del mod topLvl">
          <ac:chgData name="rajuahmed1162021@gmail.com" userId="30f68a9591dbc57c" providerId="LiveId" clId="{05F80F45-6380-4418-9404-4D6419EBE93E}" dt="2024-05-20T05:23:42.530" v="12749" actId="478"/>
          <ac:spMkLst>
            <pc:docMk/>
            <pc:sldMk cId="2867843500" sldId="1048"/>
            <ac:spMk id="5" creationId="{85738889-1BE8-88F2-69BA-9DB695CE0D9F}"/>
          </ac:spMkLst>
        </pc:spChg>
        <pc:spChg chg="add del mod">
          <ac:chgData name="rajuahmed1162021@gmail.com" userId="30f68a9591dbc57c" providerId="LiveId" clId="{05F80F45-6380-4418-9404-4D6419EBE93E}" dt="2024-05-18T11:38:02.412" v="6381" actId="478"/>
          <ac:spMkLst>
            <pc:docMk/>
            <pc:sldMk cId="2867843500" sldId="1048"/>
            <ac:spMk id="5" creationId="{CE034687-6AB1-2A00-1984-FF5592B9D98E}"/>
          </ac:spMkLst>
        </pc:spChg>
        <pc:spChg chg="mod">
          <ac:chgData name="rajuahmed1162021@gmail.com" userId="30f68a9591dbc57c" providerId="LiveId" clId="{05F80F45-6380-4418-9404-4D6419EBE93E}" dt="2024-05-18T11:38:38.285" v="6382"/>
          <ac:spMkLst>
            <pc:docMk/>
            <pc:sldMk cId="2867843500" sldId="1048"/>
            <ac:spMk id="7" creationId="{741147D1-AB87-195B-260E-A8432B353CBF}"/>
          </ac:spMkLst>
        </pc:spChg>
        <pc:spChg chg="mod">
          <ac:chgData name="rajuahmed1162021@gmail.com" userId="30f68a9591dbc57c" providerId="LiveId" clId="{05F80F45-6380-4418-9404-4D6419EBE93E}" dt="2024-05-18T11:38:38.285" v="6382"/>
          <ac:spMkLst>
            <pc:docMk/>
            <pc:sldMk cId="2867843500" sldId="1048"/>
            <ac:spMk id="8" creationId="{F1E40DC7-7029-F31F-1603-3EB3988E3BCB}"/>
          </ac:spMkLst>
        </pc:spChg>
        <pc:spChg chg="mod topLvl">
          <ac:chgData name="rajuahmed1162021@gmail.com" userId="30f68a9591dbc57c" providerId="LiveId" clId="{05F80F45-6380-4418-9404-4D6419EBE93E}" dt="2024-05-20T05:24:24.650" v="12758" actId="14100"/>
          <ac:spMkLst>
            <pc:docMk/>
            <pc:sldMk cId="2867843500" sldId="1048"/>
            <ac:spMk id="9" creationId="{AF436462-4D87-8201-824B-683CE48A7812}"/>
          </ac:spMkLst>
        </pc:spChg>
        <pc:spChg chg="add del mod topLvl">
          <ac:chgData name="rajuahmed1162021@gmail.com" userId="30f68a9591dbc57c" providerId="LiveId" clId="{05F80F45-6380-4418-9404-4D6419EBE93E}" dt="2024-05-20T05:24:30.150" v="12760" actId="478"/>
          <ac:spMkLst>
            <pc:docMk/>
            <pc:sldMk cId="2867843500" sldId="1048"/>
            <ac:spMk id="10" creationId="{8A22B4DD-5D96-DED1-EFDA-404CA4ABEDBF}"/>
          </ac:spMkLst>
        </pc:spChg>
        <pc:spChg chg="add del mod topLvl">
          <ac:chgData name="rajuahmed1162021@gmail.com" userId="30f68a9591dbc57c" providerId="LiveId" clId="{05F80F45-6380-4418-9404-4D6419EBE93E}" dt="2024-05-20T05:24:30.150" v="12760" actId="478"/>
          <ac:spMkLst>
            <pc:docMk/>
            <pc:sldMk cId="2867843500" sldId="1048"/>
            <ac:spMk id="11" creationId="{6EADA358-5E30-5A76-83EE-7B9B41ECC721}"/>
          </ac:spMkLst>
        </pc:spChg>
        <pc:spChg chg="mod topLvl">
          <ac:chgData name="rajuahmed1162021@gmail.com" userId="30f68a9591dbc57c" providerId="LiveId" clId="{05F80F45-6380-4418-9404-4D6419EBE93E}" dt="2024-05-20T05:24:24.650" v="12758" actId="14100"/>
          <ac:spMkLst>
            <pc:docMk/>
            <pc:sldMk cId="2867843500" sldId="1048"/>
            <ac:spMk id="12" creationId="{6DC54197-A1C5-670C-5175-A65855358D1C}"/>
          </ac:spMkLst>
        </pc:spChg>
        <pc:spChg chg="mod topLvl">
          <ac:chgData name="rajuahmed1162021@gmail.com" userId="30f68a9591dbc57c" providerId="LiveId" clId="{05F80F45-6380-4418-9404-4D6419EBE93E}" dt="2024-05-20T05:24:24.650" v="12758" actId="14100"/>
          <ac:spMkLst>
            <pc:docMk/>
            <pc:sldMk cId="2867843500" sldId="1048"/>
            <ac:spMk id="13" creationId="{73EAD767-B8F5-8129-93B2-0F5BEE2723B4}"/>
          </ac:spMkLst>
        </pc:spChg>
        <pc:spChg chg="mod topLvl">
          <ac:chgData name="rajuahmed1162021@gmail.com" userId="30f68a9591dbc57c" providerId="LiveId" clId="{05F80F45-6380-4418-9404-4D6419EBE93E}" dt="2024-05-20T05:24:24.650" v="12758" actId="14100"/>
          <ac:spMkLst>
            <pc:docMk/>
            <pc:sldMk cId="2867843500" sldId="1048"/>
            <ac:spMk id="14" creationId="{B5F065CC-0629-B4A5-3B7B-EE276D3AE65C}"/>
          </ac:spMkLst>
        </pc:spChg>
        <pc:spChg chg="mod topLvl">
          <ac:chgData name="rajuahmed1162021@gmail.com" userId="30f68a9591dbc57c" providerId="LiveId" clId="{05F80F45-6380-4418-9404-4D6419EBE93E}" dt="2024-05-20T05:24:24.650" v="12758" actId="14100"/>
          <ac:spMkLst>
            <pc:docMk/>
            <pc:sldMk cId="2867843500" sldId="1048"/>
            <ac:spMk id="15" creationId="{1A9D1CEA-4DC1-93F1-2C9E-41267DD179E3}"/>
          </ac:spMkLst>
        </pc:spChg>
        <pc:spChg chg="mod topLvl">
          <ac:chgData name="rajuahmed1162021@gmail.com" userId="30f68a9591dbc57c" providerId="LiveId" clId="{05F80F45-6380-4418-9404-4D6419EBE93E}" dt="2024-05-20T05:24:24.650" v="12758" actId="14100"/>
          <ac:spMkLst>
            <pc:docMk/>
            <pc:sldMk cId="2867843500" sldId="1048"/>
            <ac:spMk id="16" creationId="{BAEA5C07-F09A-EA39-9895-CB77EF9ED7A0}"/>
          </ac:spMkLst>
        </pc:spChg>
        <pc:spChg chg="del">
          <ac:chgData name="rajuahmed1162021@gmail.com" userId="30f68a9591dbc57c" providerId="LiveId" clId="{05F80F45-6380-4418-9404-4D6419EBE93E}" dt="2024-05-18T11:35:39.994" v="6370" actId="478"/>
          <ac:spMkLst>
            <pc:docMk/>
            <pc:sldMk cId="2867843500" sldId="1048"/>
            <ac:spMk id="17" creationId="{B9DDF1B4-2924-78AA-FF8F-42F3F1701217}"/>
          </ac:spMkLst>
        </pc:spChg>
        <pc:spChg chg="add del mod topLvl">
          <ac:chgData name="rajuahmed1162021@gmail.com" userId="30f68a9591dbc57c" providerId="LiveId" clId="{05F80F45-6380-4418-9404-4D6419EBE93E}" dt="2024-05-20T05:24:30.150" v="12760" actId="478"/>
          <ac:spMkLst>
            <pc:docMk/>
            <pc:sldMk cId="2867843500" sldId="1048"/>
            <ac:spMk id="18" creationId="{AEEA6239-C64B-351B-92CE-D0B1E1634D2F}"/>
          </ac:spMkLst>
        </pc:spChg>
        <pc:spChg chg="add del mod topLvl">
          <ac:chgData name="rajuahmed1162021@gmail.com" userId="30f68a9591dbc57c" providerId="LiveId" clId="{05F80F45-6380-4418-9404-4D6419EBE93E}" dt="2024-05-20T05:24:30.150" v="12760" actId="478"/>
          <ac:spMkLst>
            <pc:docMk/>
            <pc:sldMk cId="2867843500" sldId="1048"/>
            <ac:spMk id="19" creationId="{3A470188-C1B9-FC58-367C-248A8E07006F}"/>
          </ac:spMkLst>
        </pc:spChg>
        <pc:spChg chg="mod topLvl">
          <ac:chgData name="rajuahmed1162021@gmail.com" userId="30f68a9591dbc57c" providerId="LiveId" clId="{05F80F45-6380-4418-9404-4D6419EBE93E}" dt="2024-05-20T05:24:41.667" v="12763" actId="207"/>
          <ac:spMkLst>
            <pc:docMk/>
            <pc:sldMk cId="2867843500" sldId="1048"/>
            <ac:spMk id="23" creationId="{AF436462-4D87-8201-824B-683CE48A7812}"/>
          </ac:spMkLst>
        </pc:spChg>
        <pc:spChg chg="mod topLvl">
          <ac:chgData name="rajuahmed1162021@gmail.com" userId="30f68a9591dbc57c" providerId="LiveId" clId="{05F80F45-6380-4418-9404-4D6419EBE93E}" dt="2024-05-20T05:24:46.706" v="12764" actId="207"/>
          <ac:spMkLst>
            <pc:docMk/>
            <pc:sldMk cId="2867843500" sldId="1048"/>
            <ac:spMk id="24" creationId="{6DC54197-A1C5-670C-5175-A65855358D1C}"/>
          </ac:spMkLst>
        </pc:spChg>
        <pc:spChg chg="add mod">
          <ac:chgData name="rajuahmed1162021@gmail.com" userId="30f68a9591dbc57c" providerId="LiveId" clId="{05F80F45-6380-4418-9404-4D6419EBE93E}" dt="2024-05-20T05:23:39.430" v="12747" actId="338"/>
          <ac:spMkLst>
            <pc:docMk/>
            <pc:sldMk cId="2867843500" sldId="1048"/>
            <ac:spMk id="25" creationId="{B38B8EDB-E0A4-08DC-58E3-4D62201BA3D9}"/>
          </ac:spMkLst>
        </pc:spChg>
        <pc:spChg chg="add del mod topLvl">
          <ac:chgData name="rajuahmed1162021@gmail.com" userId="30f68a9591dbc57c" providerId="LiveId" clId="{05F80F45-6380-4418-9404-4D6419EBE93E}" dt="2024-05-20T05:23:31.602" v="12745" actId="478"/>
          <ac:spMkLst>
            <pc:docMk/>
            <pc:sldMk cId="2867843500" sldId="1048"/>
            <ac:spMk id="26" creationId="{56DEEA77-20DE-D09F-DB17-BC0C17D7CFE5}"/>
          </ac:spMkLst>
        </pc:spChg>
        <pc:spChg chg="add del mod topLvl">
          <ac:chgData name="rajuahmed1162021@gmail.com" userId="30f68a9591dbc57c" providerId="LiveId" clId="{05F80F45-6380-4418-9404-4D6419EBE93E}" dt="2024-05-20T05:23:31.602" v="12745" actId="478"/>
          <ac:spMkLst>
            <pc:docMk/>
            <pc:sldMk cId="2867843500" sldId="1048"/>
            <ac:spMk id="27" creationId="{AA51DA1D-80BB-E9BA-BDEB-E040373284CF}"/>
          </ac:spMkLst>
        </pc:spChg>
        <pc:spChg chg="add del mod">
          <ac:chgData name="rajuahmed1162021@gmail.com" userId="30f68a9591dbc57c" providerId="LiveId" clId="{05F80F45-6380-4418-9404-4D6419EBE93E}" dt="2024-05-18T11:46:36.876" v="6562" actId="478"/>
          <ac:spMkLst>
            <pc:docMk/>
            <pc:sldMk cId="2867843500" sldId="1048"/>
            <ac:spMk id="28" creationId="{3617B0F6-906F-B63F-898C-7A8ACA7A0DA8}"/>
          </ac:spMkLst>
        </pc:spChg>
        <pc:spChg chg="mod topLvl">
          <ac:chgData name="rajuahmed1162021@gmail.com" userId="30f68a9591dbc57c" providerId="LiveId" clId="{05F80F45-6380-4418-9404-4D6419EBE93E}" dt="2024-05-20T05:25:05.171" v="12768" actId="208"/>
          <ac:spMkLst>
            <pc:docMk/>
            <pc:sldMk cId="2867843500" sldId="1048"/>
            <ac:spMk id="28" creationId="{73EAD767-B8F5-8129-93B2-0F5BEE2723B4}"/>
          </ac:spMkLst>
        </pc:spChg>
        <pc:spChg chg="add del mod topLvl">
          <ac:chgData name="rajuahmed1162021@gmail.com" userId="30f68a9591dbc57c" providerId="LiveId" clId="{05F80F45-6380-4418-9404-4D6419EBE93E}" dt="2024-05-20T05:23:31.602" v="12745" actId="478"/>
          <ac:spMkLst>
            <pc:docMk/>
            <pc:sldMk cId="2867843500" sldId="1048"/>
            <ac:spMk id="29" creationId="{585A9918-D36C-2476-E029-1E355716B087}"/>
          </ac:spMkLst>
        </pc:spChg>
        <pc:spChg chg="add del mod topLvl">
          <ac:chgData name="rajuahmed1162021@gmail.com" userId="30f68a9591dbc57c" providerId="LiveId" clId="{05F80F45-6380-4418-9404-4D6419EBE93E}" dt="2024-05-20T05:23:31.602" v="12745" actId="478"/>
          <ac:spMkLst>
            <pc:docMk/>
            <pc:sldMk cId="2867843500" sldId="1048"/>
            <ac:spMk id="30" creationId="{B91E6F25-7DB6-4355-1C82-89128FF59ECA}"/>
          </ac:spMkLst>
        </pc:spChg>
        <pc:spChg chg="add del mod">
          <ac:chgData name="rajuahmed1162021@gmail.com" userId="30f68a9591dbc57c" providerId="LiveId" clId="{05F80F45-6380-4418-9404-4D6419EBE93E}" dt="2024-05-18T11:46:36.876" v="6562" actId="478"/>
          <ac:spMkLst>
            <pc:docMk/>
            <pc:sldMk cId="2867843500" sldId="1048"/>
            <ac:spMk id="31" creationId="{3CA93B77-E61B-6D65-5A21-E5B5851308FE}"/>
          </ac:spMkLst>
        </pc:spChg>
        <pc:spChg chg="mod topLvl">
          <ac:chgData name="rajuahmed1162021@gmail.com" userId="30f68a9591dbc57c" providerId="LiveId" clId="{05F80F45-6380-4418-9404-4D6419EBE93E}" dt="2024-05-20T05:24:53.755" v="12766" actId="207"/>
          <ac:spMkLst>
            <pc:docMk/>
            <pc:sldMk cId="2867843500" sldId="1048"/>
            <ac:spMk id="31" creationId="{B5F065CC-0629-B4A5-3B7B-EE276D3AE65C}"/>
          </ac:spMkLst>
        </pc:spChg>
        <pc:spChg chg="mod topLvl">
          <ac:chgData name="rajuahmed1162021@gmail.com" userId="30f68a9591dbc57c" providerId="LiveId" clId="{05F80F45-6380-4418-9404-4D6419EBE93E}" dt="2024-05-20T05:24:49.508" v="12765" actId="207"/>
          <ac:spMkLst>
            <pc:docMk/>
            <pc:sldMk cId="2867843500" sldId="1048"/>
            <ac:spMk id="32" creationId="{1A9D1CEA-4DC1-93F1-2C9E-41267DD179E3}"/>
          </ac:spMkLst>
        </pc:spChg>
        <pc:spChg chg="add del mod">
          <ac:chgData name="rajuahmed1162021@gmail.com" userId="30f68a9591dbc57c" providerId="LiveId" clId="{05F80F45-6380-4418-9404-4D6419EBE93E}" dt="2024-05-18T11:47:04.734" v="6566" actId="21"/>
          <ac:spMkLst>
            <pc:docMk/>
            <pc:sldMk cId="2867843500" sldId="1048"/>
            <ac:spMk id="32" creationId="{2D1EBD95-5435-B111-4CA0-0AF10718F5DE}"/>
          </ac:spMkLst>
        </pc:spChg>
        <pc:spChg chg="mod topLvl">
          <ac:chgData name="rajuahmed1162021@gmail.com" userId="30f68a9591dbc57c" providerId="LiveId" clId="{05F80F45-6380-4418-9404-4D6419EBE93E}" dt="2024-05-20T05:25:01.876" v="12767" actId="208"/>
          <ac:spMkLst>
            <pc:docMk/>
            <pc:sldMk cId="2867843500" sldId="1048"/>
            <ac:spMk id="33" creationId="{BAEA5C07-F09A-EA39-9895-CB77EF9ED7A0}"/>
          </ac:spMkLst>
        </pc:spChg>
        <pc:spChg chg="add del mod">
          <ac:chgData name="rajuahmed1162021@gmail.com" userId="30f68a9591dbc57c" providerId="LiveId" clId="{05F80F45-6380-4418-9404-4D6419EBE93E}" dt="2024-05-18T11:47:21.306" v="6572" actId="478"/>
          <ac:spMkLst>
            <pc:docMk/>
            <pc:sldMk cId="2867843500" sldId="1048"/>
            <ac:spMk id="34" creationId="{2D1EBD95-5435-B111-4CA0-0AF10718F5DE}"/>
          </ac:spMkLst>
        </pc:spChg>
        <pc:spChg chg="mod">
          <ac:chgData name="rajuahmed1162021@gmail.com" userId="30f68a9591dbc57c" providerId="LiveId" clId="{05F80F45-6380-4418-9404-4D6419EBE93E}" dt="2024-05-18T11:47:31.651" v="6574" actId="571"/>
          <ac:spMkLst>
            <pc:docMk/>
            <pc:sldMk cId="2867843500" sldId="1048"/>
            <ac:spMk id="36" creationId="{62725BAE-EA70-148D-EE4F-7249E8E60686}"/>
          </ac:spMkLst>
        </pc:spChg>
        <pc:spChg chg="mod">
          <ac:chgData name="rajuahmed1162021@gmail.com" userId="30f68a9591dbc57c" providerId="LiveId" clId="{05F80F45-6380-4418-9404-4D6419EBE93E}" dt="2024-05-18T11:47:31.651" v="6574" actId="571"/>
          <ac:spMkLst>
            <pc:docMk/>
            <pc:sldMk cId="2867843500" sldId="1048"/>
            <ac:spMk id="37" creationId="{00EEE251-5B38-8B26-5CD2-46085735850F}"/>
          </ac:spMkLst>
        </pc:spChg>
        <pc:spChg chg="mod topLvl">
          <ac:chgData name="rajuahmed1162021@gmail.com" userId="30f68a9591dbc57c" providerId="LiveId" clId="{05F80F45-6380-4418-9404-4D6419EBE93E}" dt="2024-05-18T11:47:45.373" v="6580" actId="164"/>
          <ac:spMkLst>
            <pc:docMk/>
            <pc:sldMk cId="2867843500" sldId="1048"/>
            <ac:spMk id="39" creationId="{C0040F26-5FC9-B429-4248-834301821619}"/>
          </ac:spMkLst>
        </pc:spChg>
        <pc:spChg chg="mod topLvl">
          <ac:chgData name="rajuahmed1162021@gmail.com" userId="30f68a9591dbc57c" providerId="LiveId" clId="{05F80F45-6380-4418-9404-4D6419EBE93E}" dt="2024-05-18T11:47:45.373" v="6580" actId="164"/>
          <ac:spMkLst>
            <pc:docMk/>
            <pc:sldMk cId="2867843500" sldId="1048"/>
            <ac:spMk id="40" creationId="{B738C962-FE44-90E5-AFFA-19AE6EC84528}"/>
          </ac:spMkLst>
        </pc:spChg>
        <pc:spChg chg="mod">
          <ac:chgData name="rajuahmed1162021@gmail.com" userId="30f68a9591dbc57c" providerId="LiveId" clId="{05F80F45-6380-4418-9404-4D6419EBE93E}" dt="2024-05-18T11:47:51.084" v="6582" actId="571"/>
          <ac:spMkLst>
            <pc:docMk/>
            <pc:sldMk cId="2867843500" sldId="1048"/>
            <ac:spMk id="43" creationId="{7F3B1A85-8FE8-ACC5-BDF3-5F647286ED86}"/>
          </ac:spMkLst>
        </pc:spChg>
        <pc:spChg chg="mod">
          <ac:chgData name="rajuahmed1162021@gmail.com" userId="30f68a9591dbc57c" providerId="LiveId" clId="{05F80F45-6380-4418-9404-4D6419EBE93E}" dt="2024-05-18T11:47:51.084" v="6582" actId="571"/>
          <ac:spMkLst>
            <pc:docMk/>
            <pc:sldMk cId="2867843500" sldId="1048"/>
            <ac:spMk id="44" creationId="{1C44381C-B720-79CD-40EE-51C58C07AEFB}"/>
          </ac:spMkLst>
        </pc:spChg>
        <pc:grpChg chg="mod">
          <ac:chgData name="rajuahmed1162021@gmail.com" userId="30f68a9591dbc57c" providerId="LiveId" clId="{05F80F45-6380-4418-9404-4D6419EBE93E}" dt="2024-05-20T05:23:39.430" v="12747" actId="338"/>
          <ac:grpSpMkLst>
            <pc:docMk/>
            <pc:sldMk cId="2867843500" sldId="1048"/>
            <ac:grpSpMk id="1" creationId="{00000000-0000-0000-0000-000000000000}"/>
          </ac:grpSpMkLst>
        </pc:grpChg>
        <pc:grpChg chg="del mod">
          <ac:chgData name="rajuahmed1162021@gmail.com" userId="30f68a9591dbc57c" providerId="LiveId" clId="{05F80F45-6380-4418-9404-4D6419EBE93E}" dt="2024-05-20T05:23:39.878" v="12748" actId="165"/>
          <ac:grpSpMkLst>
            <pc:docMk/>
            <pc:sldMk cId="2867843500" sldId="1048"/>
            <ac:grpSpMk id="4" creationId="{37E3D26B-EA3A-C249-A3F8-0D62570BB66C}"/>
          </ac:grpSpMkLst>
        </pc:grpChg>
        <pc:grpChg chg="add del mod">
          <ac:chgData name="rajuahmed1162021@gmail.com" userId="30f68a9591dbc57c" providerId="LiveId" clId="{05F80F45-6380-4418-9404-4D6419EBE93E}" dt="2024-05-20T05:23:24.771" v="12744" actId="478"/>
          <ac:grpSpMkLst>
            <pc:docMk/>
            <pc:sldMk cId="2867843500" sldId="1048"/>
            <ac:grpSpMk id="6" creationId="{0AE7780B-E4FA-3165-1856-D1237A2FB468}"/>
          </ac:grpSpMkLst>
        </pc:grpChg>
        <pc:grpChg chg="del">
          <ac:chgData name="rajuahmed1162021@gmail.com" userId="30f68a9591dbc57c" providerId="LiveId" clId="{05F80F45-6380-4418-9404-4D6419EBE93E}" dt="2024-05-18T11:38:44.860" v="6383" actId="165"/>
          <ac:grpSpMkLst>
            <pc:docMk/>
            <pc:sldMk cId="2867843500" sldId="1048"/>
            <ac:grpSpMk id="12" creationId="{4BA4474E-5F5B-4005-F78D-547AFC3E1A07}"/>
          </ac:grpSpMkLst>
        </pc:grpChg>
        <pc:grpChg chg="add del mod">
          <ac:chgData name="rajuahmed1162021@gmail.com" userId="30f68a9591dbc57c" providerId="LiveId" clId="{05F80F45-6380-4418-9404-4D6419EBE93E}" dt="2024-05-20T05:24:25.908" v="12759" actId="21"/>
          <ac:grpSpMkLst>
            <pc:docMk/>
            <pc:sldMk cId="2867843500" sldId="1048"/>
            <ac:grpSpMk id="17" creationId="{98D702C9-97EF-9A67-1CA1-A6BAAB2126FE}"/>
          </ac:grpSpMkLst>
        </pc:grpChg>
        <pc:grpChg chg="add del mod">
          <ac:chgData name="rajuahmed1162021@gmail.com" userId="30f68a9591dbc57c" providerId="LiveId" clId="{05F80F45-6380-4418-9404-4D6419EBE93E}" dt="2024-05-20T05:24:32.996" v="12762" actId="165"/>
          <ac:grpSpMkLst>
            <pc:docMk/>
            <pc:sldMk cId="2867843500" sldId="1048"/>
            <ac:grpSpMk id="20" creationId="{98D702C9-97EF-9A67-1CA1-A6BAAB2126FE}"/>
          </ac:grpSpMkLst>
        </pc:grpChg>
        <pc:grpChg chg="add del mod topLvl">
          <ac:chgData name="rajuahmed1162021@gmail.com" userId="30f68a9591dbc57c" providerId="LiveId" clId="{05F80F45-6380-4418-9404-4D6419EBE93E}" dt="2024-05-18T11:49:27.408" v="6601" actId="165"/>
          <ac:grpSpMkLst>
            <pc:docMk/>
            <pc:sldMk cId="2867843500" sldId="1048"/>
            <ac:grpSpMk id="23" creationId="{D3F361F0-6DCB-36E1-596D-FDC9FA0B7F51}"/>
          </ac:grpSpMkLst>
        </pc:grpChg>
        <pc:grpChg chg="add del mod topLvl">
          <ac:chgData name="rajuahmed1162021@gmail.com" userId="30f68a9591dbc57c" providerId="LiveId" clId="{05F80F45-6380-4418-9404-4D6419EBE93E}" dt="2024-05-18T11:48:40.641" v="6594" actId="165"/>
          <ac:grpSpMkLst>
            <pc:docMk/>
            <pc:sldMk cId="2867843500" sldId="1048"/>
            <ac:grpSpMk id="24" creationId="{9940E983-99E7-6191-2172-A942655273A4}"/>
          </ac:grpSpMkLst>
        </pc:grpChg>
        <pc:grpChg chg="add del mod">
          <ac:chgData name="rajuahmed1162021@gmail.com" userId="30f68a9591dbc57c" providerId="LiveId" clId="{05F80F45-6380-4418-9404-4D6419EBE93E}" dt="2024-05-18T11:48:35.540" v="6591" actId="165"/>
          <ac:grpSpMkLst>
            <pc:docMk/>
            <pc:sldMk cId="2867843500" sldId="1048"/>
            <ac:grpSpMk id="33" creationId="{8B0326A1-DD97-7B5D-68D0-32E5DD7B2E25}"/>
          </ac:grpSpMkLst>
        </pc:grpChg>
        <pc:grpChg chg="add del mod">
          <ac:chgData name="rajuahmed1162021@gmail.com" userId="30f68a9591dbc57c" providerId="LiveId" clId="{05F80F45-6380-4418-9404-4D6419EBE93E}" dt="2024-05-20T05:23:24.771" v="12744" actId="478"/>
          <ac:grpSpMkLst>
            <pc:docMk/>
            <pc:sldMk cId="2867843500" sldId="1048"/>
            <ac:grpSpMk id="35" creationId="{F48057F7-638B-9138-805A-05C45109F33B}"/>
          </ac:grpSpMkLst>
        </pc:grpChg>
        <pc:grpChg chg="add del mod">
          <ac:chgData name="rajuahmed1162021@gmail.com" userId="30f68a9591dbc57c" providerId="LiveId" clId="{05F80F45-6380-4418-9404-4D6419EBE93E}" dt="2024-05-18T11:47:38.416" v="6577" actId="165"/>
          <ac:grpSpMkLst>
            <pc:docMk/>
            <pc:sldMk cId="2867843500" sldId="1048"/>
            <ac:grpSpMk id="38" creationId="{7845250C-6C0C-E2EC-AC47-9F7B5688D268}"/>
          </ac:grpSpMkLst>
        </pc:grpChg>
        <pc:grpChg chg="add del mod">
          <ac:chgData name="rajuahmed1162021@gmail.com" userId="30f68a9591dbc57c" providerId="LiveId" clId="{05F80F45-6380-4418-9404-4D6419EBE93E}" dt="2024-05-20T05:23:24.771" v="12744" actId="478"/>
          <ac:grpSpMkLst>
            <pc:docMk/>
            <pc:sldMk cId="2867843500" sldId="1048"/>
            <ac:grpSpMk id="41" creationId="{56E2F94A-00E5-BC61-BC4F-8F6D53A94B53}"/>
          </ac:grpSpMkLst>
        </pc:grpChg>
        <pc:grpChg chg="add del mod">
          <ac:chgData name="rajuahmed1162021@gmail.com" userId="30f68a9591dbc57c" providerId="LiveId" clId="{05F80F45-6380-4418-9404-4D6419EBE93E}" dt="2024-05-20T05:23:24.771" v="12744" actId="478"/>
          <ac:grpSpMkLst>
            <pc:docMk/>
            <pc:sldMk cId="2867843500" sldId="1048"/>
            <ac:grpSpMk id="42" creationId="{52185D78-2A41-A061-A5BF-F63038089CC3}"/>
          </ac:grpSpMkLst>
        </pc:grpChg>
        <pc:picChg chg="add del mod">
          <ac:chgData name="rajuahmed1162021@gmail.com" userId="30f68a9591dbc57c" providerId="LiveId" clId="{05F80F45-6380-4418-9404-4D6419EBE93E}" dt="2024-05-20T05:23:39.430" v="12747" actId="338"/>
          <ac:picMkLst>
            <pc:docMk/>
            <pc:sldMk cId="2867843500" sldId="1048"/>
            <ac:picMk id="3" creationId="{AD975345-B2DD-B351-03C5-C1C260DD11BA}"/>
          </ac:picMkLst>
        </pc:picChg>
        <pc:cxnChg chg="add del mod">
          <ac:chgData name="rajuahmed1162021@gmail.com" userId="30f68a9591dbc57c" providerId="LiveId" clId="{05F80F45-6380-4418-9404-4D6419EBE93E}" dt="2024-05-18T11:48:10.305" v="6586" actId="478"/>
          <ac:cxnSpMkLst>
            <pc:docMk/>
            <pc:sldMk cId="2867843500" sldId="1048"/>
            <ac:cxnSpMk id="9" creationId="{A2A136F0-B115-7822-DBB4-27B7A6633566}"/>
          </ac:cxnSpMkLst>
        </pc:cxnChg>
        <pc:cxnChg chg="add del mod topLvl">
          <ac:chgData name="rajuahmed1162021@gmail.com" userId="30f68a9591dbc57c" providerId="LiveId" clId="{05F80F45-6380-4418-9404-4D6419EBE93E}" dt="2024-05-18T11:48:24.893" v="6590" actId="478"/>
          <ac:cxnSpMkLst>
            <pc:docMk/>
            <pc:sldMk cId="2867843500" sldId="1048"/>
            <ac:cxnSpMk id="13" creationId="{EA3C9E7B-A03C-963F-804B-F77EA35D5696}"/>
          </ac:cxnSpMkLst>
        </pc:cxnChg>
        <pc:cxnChg chg="add del mod topLvl">
          <ac:chgData name="rajuahmed1162021@gmail.com" userId="30f68a9591dbc57c" providerId="LiveId" clId="{05F80F45-6380-4418-9404-4D6419EBE93E}" dt="2024-05-18T11:48:24.893" v="6590" actId="478"/>
          <ac:cxnSpMkLst>
            <pc:docMk/>
            <pc:sldMk cId="2867843500" sldId="1048"/>
            <ac:cxnSpMk id="14" creationId="{B293137F-0B5F-1E7C-47AE-9502B8185C2D}"/>
          </ac:cxnSpMkLst>
        </pc:cxnChg>
        <pc:cxnChg chg="add del mod topLvl">
          <ac:chgData name="rajuahmed1162021@gmail.com" userId="30f68a9591dbc57c" providerId="LiveId" clId="{05F80F45-6380-4418-9404-4D6419EBE93E}" dt="2024-05-18T11:48:24.893" v="6590" actId="478"/>
          <ac:cxnSpMkLst>
            <pc:docMk/>
            <pc:sldMk cId="2867843500" sldId="1048"/>
            <ac:cxnSpMk id="15" creationId="{2D0FAB52-5084-AD12-4115-A7C8F3D19118}"/>
          </ac:cxnSpMkLst>
        </pc:cxnChg>
        <pc:cxnChg chg="add del mod topLvl">
          <ac:chgData name="rajuahmed1162021@gmail.com" userId="30f68a9591dbc57c" providerId="LiveId" clId="{05F80F45-6380-4418-9404-4D6419EBE93E}" dt="2024-05-18T11:48:24.893" v="6590" actId="478"/>
          <ac:cxnSpMkLst>
            <pc:docMk/>
            <pc:sldMk cId="2867843500" sldId="1048"/>
            <ac:cxnSpMk id="16" creationId="{6BDC3060-1484-8122-A7E4-411DD8A6698E}"/>
          </ac:cxnSpMkLst>
        </pc:cxnChg>
        <pc:cxnChg chg="add del mod topLvl">
          <ac:chgData name="rajuahmed1162021@gmail.com" userId="30f68a9591dbc57c" providerId="LiveId" clId="{05F80F45-6380-4418-9404-4D6419EBE93E}" dt="2024-05-20T05:24:30.150" v="12760" actId="478"/>
          <ac:cxnSpMkLst>
            <pc:docMk/>
            <pc:sldMk cId="2867843500" sldId="1048"/>
            <ac:cxnSpMk id="21" creationId="{1A37708A-CDD0-FD7C-30EA-3A7C96B0E84C}"/>
          </ac:cxnSpMkLst>
        </pc:cxnChg>
        <pc:cxnChg chg="add del mod topLvl">
          <ac:chgData name="rajuahmed1162021@gmail.com" userId="30f68a9591dbc57c" providerId="LiveId" clId="{05F80F45-6380-4418-9404-4D6419EBE93E}" dt="2024-05-20T05:24:30.150" v="12760" actId="478"/>
          <ac:cxnSpMkLst>
            <pc:docMk/>
            <pc:sldMk cId="2867843500" sldId="1048"/>
            <ac:cxnSpMk id="22" creationId="{31601195-C85B-7966-F256-A1A62B4F094E}"/>
          </ac:cxnSpMkLst>
        </pc:cxnChg>
      </pc:sldChg>
      <pc:sldChg chg="addSp delSp modSp add mod">
        <pc:chgData name="rajuahmed1162021@gmail.com" userId="30f68a9591dbc57c" providerId="LiveId" clId="{05F80F45-6380-4418-9404-4D6419EBE93E}" dt="2024-05-20T09:17:19.208" v="13891" actId="478"/>
        <pc:sldMkLst>
          <pc:docMk/>
          <pc:sldMk cId="2950522627" sldId="1049"/>
        </pc:sldMkLst>
        <pc:spChg chg="add del mod">
          <ac:chgData name="rajuahmed1162021@gmail.com" userId="30f68a9591dbc57c" providerId="LiveId" clId="{05F80F45-6380-4418-9404-4D6419EBE93E}" dt="2024-05-18T11:50:40.576" v="6622" actId="478"/>
          <ac:spMkLst>
            <pc:docMk/>
            <pc:sldMk cId="2950522627" sldId="1049"/>
            <ac:spMk id="2" creationId="{4794E24C-8CC2-E185-23AA-16A46BB01902}"/>
          </ac:spMkLst>
        </pc:spChg>
        <pc:spChg chg="add mod">
          <ac:chgData name="rajuahmed1162021@gmail.com" userId="30f68a9591dbc57c" providerId="LiveId" clId="{05F80F45-6380-4418-9404-4D6419EBE93E}" dt="2024-05-20T05:30:11.646" v="12860" actId="12788"/>
          <ac:spMkLst>
            <pc:docMk/>
            <pc:sldMk cId="2950522627" sldId="1049"/>
            <ac:spMk id="2" creationId="{7AF491A3-D521-B457-0E2E-8221E68F1D5F}"/>
          </ac:spMkLst>
        </pc:spChg>
        <pc:spChg chg="add mod">
          <ac:chgData name="rajuahmed1162021@gmail.com" userId="30f68a9591dbc57c" providerId="LiveId" clId="{05F80F45-6380-4418-9404-4D6419EBE93E}" dt="2024-05-20T09:17:17.280" v="13890" actId="12789"/>
          <ac:spMkLst>
            <pc:docMk/>
            <pc:sldMk cId="2950522627" sldId="1049"/>
            <ac:spMk id="3" creationId="{262C07EC-6740-5B13-A7FD-1B3775742EDD}"/>
          </ac:spMkLst>
        </pc:spChg>
        <pc:spChg chg="add mod ord topLvl">
          <ac:chgData name="rajuahmed1162021@gmail.com" userId="30f68a9591dbc57c" providerId="LiveId" clId="{05F80F45-6380-4418-9404-4D6419EBE93E}" dt="2024-05-20T05:28:37.532" v="12830" actId="207"/>
          <ac:spMkLst>
            <pc:docMk/>
            <pc:sldMk cId="2950522627" sldId="1049"/>
            <ac:spMk id="4" creationId="{9F3D2674-F19D-4172-B7DE-128161B637CF}"/>
          </ac:spMkLst>
        </pc:spChg>
        <pc:spChg chg="add mod ord topLvl">
          <ac:chgData name="rajuahmed1162021@gmail.com" userId="30f68a9591dbc57c" providerId="LiveId" clId="{05F80F45-6380-4418-9404-4D6419EBE93E}" dt="2024-05-20T05:28:25.763" v="12828" actId="207"/>
          <ac:spMkLst>
            <pc:docMk/>
            <pc:sldMk cId="2950522627" sldId="1049"/>
            <ac:spMk id="5" creationId="{F8A53BE2-FF4B-75EA-EA12-8FFF10407401}"/>
          </ac:spMkLst>
        </pc:spChg>
        <pc:spChg chg="add mod ord topLvl">
          <ac:chgData name="rajuahmed1162021@gmail.com" userId="30f68a9591dbc57c" providerId="LiveId" clId="{05F80F45-6380-4418-9404-4D6419EBE93E}" dt="2024-05-20T05:28:30.460" v="12829" actId="207"/>
          <ac:spMkLst>
            <pc:docMk/>
            <pc:sldMk cId="2950522627" sldId="1049"/>
            <ac:spMk id="6" creationId="{502FCAF2-3A4B-C76B-B66B-E7E9FCECEF2D}"/>
          </ac:spMkLst>
        </pc:spChg>
        <pc:spChg chg="add mod ord topLvl">
          <ac:chgData name="rajuahmed1162021@gmail.com" userId="30f68a9591dbc57c" providerId="LiveId" clId="{05F80F45-6380-4418-9404-4D6419EBE93E}" dt="2024-05-20T05:28:42.339" v="12831" actId="207"/>
          <ac:spMkLst>
            <pc:docMk/>
            <pc:sldMk cId="2950522627" sldId="1049"/>
            <ac:spMk id="7" creationId="{2E7CAE7D-56FC-0928-01DD-CCCEAF1893A5}"/>
          </ac:spMkLst>
        </pc:spChg>
        <pc:spChg chg="add del mod">
          <ac:chgData name="rajuahmed1162021@gmail.com" userId="30f68a9591dbc57c" providerId="LiveId" clId="{05F80F45-6380-4418-9404-4D6419EBE93E}" dt="2024-05-18T11:52:33.555" v="6647"/>
          <ac:spMkLst>
            <pc:docMk/>
            <pc:sldMk cId="2950522627" sldId="1049"/>
            <ac:spMk id="11" creationId="{4B80D808-01C9-C14E-2A02-297D1E9423FB}"/>
          </ac:spMkLst>
        </pc:spChg>
        <pc:spChg chg="add del mod">
          <ac:chgData name="rajuahmed1162021@gmail.com" userId="30f68a9591dbc57c" providerId="LiveId" clId="{05F80F45-6380-4418-9404-4D6419EBE93E}" dt="2024-05-20T09:16:44.902" v="13883" actId="478"/>
          <ac:spMkLst>
            <pc:docMk/>
            <pc:sldMk cId="2950522627" sldId="1049"/>
            <ac:spMk id="12" creationId="{0513FB1E-87F4-C5BB-BEE8-F47F74ED2E49}"/>
          </ac:spMkLst>
        </pc:spChg>
        <pc:spChg chg="add del mod">
          <ac:chgData name="rajuahmed1162021@gmail.com" userId="30f68a9591dbc57c" providerId="LiveId" clId="{05F80F45-6380-4418-9404-4D6419EBE93E}" dt="2024-05-20T09:17:19.208" v="13891" actId="478"/>
          <ac:spMkLst>
            <pc:docMk/>
            <pc:sldMk cId="2950522627" sldId="1049"/>
            <ac:spMk id="13" creationId="{47250DC2-85B0-63EC-6F81-B5CBAB5717C6}"/>
          </ac:spMkLst>
        </pc:spChg>
        <pc:spChg chg="add del mod">
          <ac:chgData name="rajuahmed1162021@gmail.com" userId="30f68a9591dbc57c" providerId="LiveId" clId="{05F80F45-6380-4418-9404-4D6419EBE93E}" dt="2024-05-20T09:16:46.043" v="13884" actId="478"/>
          <ac:spMkLst>
            <pc:docMk/>
            <pc:sldMk cId="2950522627" sldId="1049"/>
            <ac:spMk id="14" creationId="{3289924D-4ED0-AA66-F284-BB88D524A466}"/>
          </ac:spMkLst>
        </pc:spChg>
        <pc:spChg chg="del">
          <ac:chgData name="rajuahmed1162021@gmail.com" userId="30f68a9591dbc57c" providerId="LiveId" clId="{05F80F45-6380-4418-9404-4D6419EBE93E}" dt="2024-05-18T11:49:40.746" v="6603" actId="478"/>
          <ac:spMkLst>
            <pc:docMk/>
            <pc:sldMk cId="2950522627" sldId="1049"/>
            <ac:spMk id="17" creationId="{B9DDF1B4-2924-78AA-FF8F-42F3F1701217}"/>
          </ac:spMkLst>
        </pc:spChg>
        <pc:spChg chg="add del mod">
          <ac:chgData name="rajuahmed1162021@gmail.com" userId="30f68a9591dbc57c" providerId="LiveId" clId="{05F80F45-6380-4418-9404-4D6419EBE93E}" dt="2024-05-18T11:52:33.555" v="6647"/>
          <ac:spMkLst>
            <pc:docMk/>
            <pc:sldMk cId="2950522627" sldId="1049"/>
            <ac:spMk id="18" creationId="{2CE44CFF-53E0-F819-ED9A-F25858487095}"/>
          </ac:spMkLst>
        </pc:spChg>
        <pc:spChg chg="add del mod">
          <ac:chgData name="rajuahmed1162021@gmail.com" userId="30f68a9591dbc57c" providerId="LiveId" clId="{05F80F45-6380-4418-9404-4D6419EBE93E}" dt="2024-05-18T11:52:33.555" v="6647"/>
          <ac:spMkLst>
            <pc:docMk/>
            <pc:sldMk cId="2950522627" sldId="1049"/>
            <ac:spMk id="19" creationId="{27D7C3E0-352F-B580-7259-BF17D70F6479}"/>
          </ac:spMkLst>
        </pc:spChg>
        <pc:spChg chg="add del mod">
          <ac:chgData name="rajuahmed1162021@gmail.com" userId="30f68a9591dbc57c" providerId="LiveId" clId="{05F80F45-6380-4418-9404-4D6419EBE93E}" dt="2024-05-18T11:52:33.555" v="6647"/>
          <ac:spMkLst>
            <pc:docMk/>
            <pc:sldMk cId="2950522627" sldId="1049"/>
            <ac:spMk id="20" creationId="{6428018B-D780-F47E-E898-4703E42E1BEA}"/>
          </ac:spMkLst>
        </pc:spChg>
        <pc:spChg chg="mod topLvl">
          <ac:chgData name="rajuahmed1162021@gmail.com" userId="30f68a9591dbc57c" providerId="LiveId" clId="{05F80F45-6380-4418-9404-4D6419EBE93E}" dt="2024-05-20T05:30:11.646" v="12860" actId="12788"/>
          <ac:spMkLst>
            <pc:docMk/>
            <pc:sldMk cId="2950522627" sldId="1049"/>
            <ac:spMk id="21" creationId="{3F7D1257-6ADB-A9AD-8E3C-090F6C53D437}"/>
          </ac:spMkLst>
        </pc:spChg>
        <pc:spChg chg="add mod topLvl">
          <ac:chgData name="rajuahmed1162021@gmail.com" userId="30f68a9591dbc57c" providerId="LiveId" clId="{05F80F45-6380-4418-9404-4D6419EBE93E}" dt="2024-05-20T05:30:28.246" v="12861" actId="207"/>
          <ac:spMkLst>
            <pc:docMk/>
            <pc:sldMk cId="2950522627" sldId="1049"/>
            <ac:spMk id="22" creationId="{3405E659-170B-D278-93C5-B0979776689D}"/>
          </ac:spMkLst>
        </pc:spChg>
        <pc:spChg chg="add mod topLvl">
          <ac:chgData name="rajuahmed1162021@gmail.com" userId="30f68a9591dbc57c" providerId="LiveId" clId="{05F80F45-6380-4418-9404-4D6419EBE93E}" dt="2024-05-20T05:30:28.246" v="12861" actId="207"/>
          <ac:spMkLst>
            <pc:docMk/>
            <pc:sldMk cId="2950522627" sldId="1049"/>
            <ac:spMk id="23" creationId="{8B5C267C-FB49-02E7-AFBE-CE0A99761A11}"/>
          </ac:spMkLst>
        </pc:spChg>
        <pc:spChg chg="add mod topLvl">
          <ac:chgData name="rajuahmed1162021@gmail.com" userId="30f68a9591dbc57c" providerId="LiveId" clId="{05F80F45-6380-4418-9404-4D6419EBE93E}" dt="2024-05-20T05:30:28.246" v="12861" actId="207"/>
          <ac:spMkLst>
            <pc:docMk/>
            <pc:sldMk cId="2950522627" sldId="1049"/>
            <ac:spMk id="24" creationId="{79FAFD1A-6C2C-82FC-2E06-B0E4399DCA91}"/>
          </ac:spMkLst>
        </pc:spChg>
        <pc:spChg chg="add mod topLvl">
          <ac:chgData name="rajuahmed1162021@gmail.com" userId="30f68a9591dbc57c" providerId="LiveId" clId="{05F80F45-6380-4418-9404-4D6419EBE93E}" dt="2024-05-20T05:30:28.246" v="12861" actId="207"/>
          <ac:spMkLst>
            <pc:docMk/>
            <pc:sldMk cId="2950522627" sldId="1049"/>
            <ac:spMk id="25" creationId="{E2CC19FF-0F5C-414B-BDFF-B9B8464EB5F0}"/>
          </ac:spMkLst>
        </pc:spChg>
        <pc:spChg chg="add del mod">
          <ac:chgData name="rajuahmed1162021@gmail.com" userId="30f68a9591dbc57c" providerId="LiveId" clId="{05F80F45-6380-4418-9404-4D6419EBE93E}" dt="2024-05-18T11:55:39.228" v="6710" actId="478"/>
          <ac:spMkLst>
            <pc:docMk/>
            <pc:sldMk cId="2950522627" sldId="1049"/>
            <ac:spMk id="27" creationId="{4081E7A1-E26B-196F-495E-DBBB5DE0CDD1}"/>
          </ac:spMkLst>
        </pc:spChg>
        <pc:spChg chg="add mod topLvl">
          <ac:chgData name="rajuahmed1162021@gmail.com" userId="30f68a9591dbc57c" providerId="LiveId" clId="{05F80F45-6380-4418-9404-4D6419EBE93E}" dt="2024-05-20T05:28:47.823" v="12832" actId="165"/>
          <ac:spMkLst>
            <pc:docMk/>
            <pc:sldMk cId="2950522627" sldId="1049"/>
            <ac:spMk id="28" creationId="{99CFDED6-D9B0-A25F-D482-26F5EDE029AB}"/>
          </ac:spMkLst>
        </pc:spChg>
        <pc:spChg chg="add del mod">
          <ac:chgData name="rajuahmed1162021@gmail.com" userId="30f68a9591dbc57c" providerId="LiveId" clId="{05F80F45-6380-4418-9404-4D6419EBE93E}" dt="2024-05-18T11:56:45.360" v="6719" actId="478"/>
          <ac:spMkLst>
            <pc:docMk/>
            <pc:sldMk cId="2950522627" sldId="1049"/>
            <ac:spMk id="29" creationId="{5EB3907D-1C58-B98E-AE56-8165B629A206}"/>
          </ac:spMkLst>
        </pc:spChg>
        <pc:spChg chg="add del mod">
          <ac:chgData name="rajuahmed1162021@gmail.com" userId="30f68a9591dbc57c" providerId="LiveId" clId="{05F80F45-6380-4418-9404-4D6419EBE93E}" dt="2024-05-18T11:56:45.360" v="6719" actId="478"/>
          <ac:spMkLst>
            <pc:docMk/>
            <pc:sldMk cId="2950522627" sldId="1049"/>
            <ac:spMk id="30" creationId="{3AA82320-A671-5951-3F28-EFBEA96B4F7A}"/>
          </ac:spMkLst>
        </pc:spChg>
        <pc:spChg chg="add del mod">
          <ac:chgData name="rajuahmed1162021@gmail.com" userId="30f68a9591dbc57c" providerId="LiveId" clId="{05F80F45-6380-4418-9404-4D6419EBE93E}" dt="2024-05-18T11:56:45.360" v="6719" actId="478"/>
          <ac:spMkLst>
            <pc:docMk/>
            <pc:sldMk cId="2950522627" sldId="1049"/>
            <ac:spMk id="31" creationId="{27DED05C-9C1E-379D-87C7-4734920FB734}"/>
          </ac:spMkLst>
        </pc:spChg>
        <pc:spChg chg="add mod topLvl">
          <ac:chgData name="rajuahmed1162021@gmail.com" userId="30f68a9591dbc57c" providerId="LiveId" clId="{05F80F45-6380-4418-9404-4D6419EBE93E}" dt="2024-05-20T05:28:55.220" v="12833" actId="207"/>
          <ac:spMkLst>
            <pc:docMk/>
            <pc:sldMk cId="2950522627" sldId="1049"/>
            <ac:spMk id="34" creationId="{289C6040-7E4B-CA6B-83CF-EE752F2A6DF6}"/>
          </ac:spMkLst>
        </pc:spChg>
        <pc:spChg chg="mod topLvl">
          <ac:chgData name="rajuahmed1162021@gmail.com" userId="30f68a9591dbc57c" providerId="LiveId" clId="{05F80F45-6380-4418-9404-4D6419EBE93E}" dt="2024-05-20T05:28:47.823" v="12832" actId="165"/>
          <ac:spMkLst>
            <pc:docMk/>
            <pc:sldMk cId="2950522627" sldId="1049"/>
            <ac:spMk id="37" creationId="{EF242BC2-10BB-4ACC-2C7E-707D95FBEEAC}"/>
          </ac:spMkLst>
        </pc:spChg>
        <pc:spChg chg="mod topLvl">
          <ac:chgData name="rajuahmed1162021@gmail.com" userId="30f68a9591dbc57c" providerId="LiveId" clId="{05F80F45-6380-4418-9404-4D6419EBE93E}" dt="2024-05-20T05:29:01.885" v="12834" actId="207"/>
          <ac:spMkLst>
            <pc:docMk/>
            <pc:sldMk cId="2950522627" sldId="1049"/>
            <ac:spMk id="38" creationId="{4461EF1B-9E16-EC82-194B-18398EF6AAEE}"/>
          </ac:spMkLst>
        </pc:spChg>
        <pc:spChg chg="mod topLvl">
          <ac:chgData name="rajuahmed1162021@gmail.com" userId="30f68a9591dbc57c" providerId="LiveId" clId="{05F80F45-6380-4418-9404-4D6419EBE93E}" dt="2024-05-20T05:28:47.823" v="12832" actId="165"/>
          <ac:spMkLst>
            <pc:docMk/>
            <pc:sldMk cId="2950522627" sldId="1049"/>
            <ac:spMk id="40" creationId="{B20D4DAD-C751-9837-8D6D-01D0453121C2}"/>
          </ac:spMkLst>
        </pc:spChg>
        <pc:spChg chg="mod topLvl">
          <ac:chgData name="rajuahmed1162021@gmail.com" userId="30f68a9591dbc57c" providerId="LiveId" clId="{05F80F45-6380-4418-9404-4D6419EBE93E}" dt="2024-05-20T05:29:08.061" v="12835" actId="207"/>
          <ac:spMkLst>
            <pc:docMk/>
            <pc:sldMk cId="2950522627" sldId="1049"/>
            <ac:spMk id="41" creationId="{7AA902F1-6124-E743-C704-CBDA4FF3E500}"/>
          </ac:spMkLst>
        </pc:spChg>
        <pc:spChg chg="mod topLvl">
          <ac:chgData name="rajuahmed1162021@gmail.com" userId="30f68a9591dbc57c" providerId="LiveId" clId="{05F80F45-6380-4418-9404-4D6419EBE93E}" dt="2024-05-20T05:28:47.823" v="12832" actId="165"/>
          <ac:spMkLst>
            <pc:docMk/>
            <pc:sldMk cId="2950522627" sldId="1049"/>
            <ac:spMk id="44" creationId="{C64D8506-13DA-B66B-5D02-CD6292828505}"/>
          </ac:spMkLst>
        </pc:spChg>
        <pc:spChg chg="mod topLvl">
          <ac:chgData name="rajuahmed1162021@gmail.com" userId="30f68a9591dbc57c" providerId="LiveId" clId="{05F80F45-6380-4418-9404-4D6419EBE93E}" dt="2024-05-20T05:29:14.710" v="12836" actId="207"/>
          <ac:spMkLst>
            <pc:docMk/>
            <pc:sldMk cId="2950522627" sldId="1049"/>
            <ac:spMk id="45" creationId="{C92F32F2-CF92-CAC3-DECA-6C5250E36B06}"/>
          </ac:spMkLst>
        </pc:spChg>
        <pc:grpChg chg="del">
          <ac:chgData name="rajuahmed1162021@gmail.com" userId="30f68a9591dbc57c" providerId="LiveId" clId="{05F80F45-6380-4418-9404-4D6419EBE93E}" dt="2024-05-18T12:00:55.492" v="6796" actId="165"/>
          <ac:grpSpMkLst>
            <pc:docMk/>
            <pc:sldMk cId="2950522627" sldId="1049"/>
            <ac:grpSpMk id="12" creationId="{4BA4474E-5F5B-4005-F78D-547AFC3E1A07}"/>
          </ac:grpSpMkLst>
        </pc:grpChg>
        <pc:grpChg chg="add del mod">
          <ac:chgData name="rajuahmed1162021@gmail.com" userId="30f68a9591dbc57c" providerId="LiveId" clId="{05F80F45-6380-4418-9404-4D6419EBE93E}" dt="2024-05-18T12:02:50.509" v="6828" actId="165"/>
          <ac:grpSpMkLst>
            <pc:docMk/>
            <pc:sldMk cId="2950522627" sldId="1049"/>
            <ac:grpSpMk id="26" creationId="{314C2240-15F7-DE18-CF0C-E9229D554F61}"/>
          </ac:grpSpMkLst>
        </pc:grpChg>
        <pc:grpChg chg="add del mod">
          <ac:chgData name="rajuahmed1162021@gmail.com" userId="30f68a9591dbc57c" providerId="LiveId" clId="{05F80F45-6380-4418-9404-4D6419EBE93E}" dt="2024-05-18T12:00:18.036" v="6789" actId="165"/>
          <ac:grpSpMkLst>
            <pc:docMk/>
            <pc:sldMk cId="2950522627" sldId="1049"/>
            <ac:grpSpMk id="35" creationId="{2BBCBA52-7B98-E21A-0532-F37E2C3EF983}"/>
          </ac:grpSpMkLst>
        </pc:grpChg>
        <pc:grpChg chg="add del mod">
          <ac:chgData name="rajuahmed1162021@gmail.com" userId="30f68a9591dbc57c" providerId="LiveId" clId="{05F80F45-6380-4418-9404-4D6419EBE93E}" dt="2024-05-18T11:58:48.914" v="6749" actId="165"/>
          <ac:grpSpMkLst>
            <pc:docMk/>
            <pc:sldMk cId="2950522627" sldId="1049"/>
            <ac:grpSpMk id="36" creationId="{4F474B5A-F0F0-EC44-0A3D-ADB3B534B19B}"/>
          </ac:grpSpMkLst>
        </pc:grpChg>
        <pc:grpChg chg="add del mod">
          <ac:chgData name="rajuahmed1162021@gmail.com" userId="30f68a9591dbc57c" providerId="LiveId" clId="{05F80F45-6380-4418-9404-4D6419EBE93E}" dt="2024-05-18T11:58:48.914" v="6749" actId="165"/>
          <ac:grpSpMkLst>
            <pc:docMk/>
            <pc:sldMk cId="2950522627" sldId="1049"/>
            <ac:grpSpMk id="39" creationId="{506E5F0B-EC1D-9E09-CAE9-F28E51F1565F}"/>
          </ac:grpSpMkLst>
        </pc:grpChg>
        <pc:grpChg chg="add del mod">
          <ac:chgData name="rajuahmed1162021@gmail.com" userId="30f68a9591dbc57c" providerId="LiveId" clId="{05F80F45-6380-4418-9404-4D6419EBE93E}" dt="2024-05-20T05:28:47.823" v="12832" actId="165"/>
          <ac:grpSpMkLst>
            <pc:docMk/>
            <pc:sldMk cId="2950522627" sldId="1049"/>
            <ac:grpSpMk id="42" creationId="{329E4C72-5DF5-F4B7-B4BB-B566054565EF}"/>
          </ac:grpSpMkLst>
        </pc:grpChg>
        <pc:grpChg chg="add del mod">
          <ac:chgData name="rajuahmed1162021@gmail.com" userId="30f68a9591dbc57c" providerId="LiveId" clId="{05F80F45-6380-4418-9404-4D6419EBE93E}" dt="2024-05-18T11:59:46.672" v="6777" actId="165"/>
          <ac:grpSpMkLst>
            <pc:docMk/>
            <pc:sldMk cId="2950522627" sldId="1049"/>
            <ac:grpSpMk id="43" creationId="{03CEF50E-40B8-A050-94B7-A9BF2F12C1FA}"/>
          </ac:grpSpMkLst>
        </pc:grpChg>
        <pc:grpChg chg="add del mod">
          <ac:chgData name="rajuahmed1162021@gmail.com" userId="30f68a9591dbc57c" providerId="LiveId" clId="{05F80F45-6380-4418-9404-4D6419EBE93E}" dt="2024-05-20T05:28:47.823" v="12832" actId="165"/>
          <ac:grpSpMkLst>
            <pc:docMk/>
            <pc:sldMk cId="2950522627" sldId="1049"/>
            <ac:grpSpMk id="46" creationId="{015011B8-F350-E867-E188-CCCB2910752D}"/>
          </ac:grpSpMkLst>
        </pc:grpChg>
        <pc:grpChg chg="add del mod">
          <ac:chgData name="rajuahmed1162021@gmail.com" userId="30f68a9591dbc57c" providerId="LiveId" clId="{05F80F45-6380-4418-9404-4D6419EBE93E}" dt="2024-05-18T12:00:18.036" v="6789" actId="165"/>
          <ac:grpSpMkLst>
            <pc:docMk/>
            <pc:sldMk cId="2950522627" sldId="1049"/>
            <ac:grpSpMk id="47" creationId="{06C0DD59-D1D7-D37A-6D3A-B8E9D1FBD7DE}"/>
          </ac:grpSpMkLst>
        </pc:grpChg>
        <pc:grpChg chg="add del mod">
          <ac:chgData name="rajuahmed1162021@gmail.com" userId="30f68a9591dbc57c" providerId="LiveId" clId="{05F80F45-6380-4418-9404-4D6419EBE93E}" dt="2024-05-20T05:28:47.823" v="12832" actId="165"/>
          <ac:grpSpMkLst>
            <pc:docMk/>
            <pc:sldMk cId="2950522627" sldId="1049"/>
            <ac:grpSpMk id="48" creationId="{A397AB47-7D5A-9EDD-445E-2386278CDB01}"/>
          </ac:grpSpMkLst>
        </pc:grpChg>
        <pc:grpChg chg="add del mod">
          <ac:chgData name="rajuahmed1162021@gmail.com" userId="30f68a9591dbc57c" providerId="LiveId" clId="{05F80F45-6380-4418-9404-4D6419EBE93E}" dt="2024-05-20T05:28:47.823" v="12832" actId="165"/>
          <ac:grpSpMkLst>
            <pc:docMk/>
            <pc:sldMk cId="2950522627" sldId="1049"/>
            <ac:grpSpMk id="49" creationId="{088C2809-B61E-201E-3C03-CF4D3390FCE1}"/>
          </ac:grpSpMkLst>
        </pc:grpChg>
        <pc:picChg chg="add del mod">
          <ac:chgData name="rajuahmed1162021@gmail.com" userId="30f68a9591dbc57c" providerId="LiveId" clId="{05F80F45-6380-4418-9404-4D6419EBE93E}" dt="2024-05-18T12:00:02.988" v="6785" actId="478"/>
          <ac:picMkLst>
            <pc:docMk/>
            <pc:sldMk cId="2950522627" sldId="1049"/>
            <ac:picMk id="33" creationId="{8A8E4861-92B1-57FC-9153-A9AFC0FE1480}"/>
          </ac:picMkLst>
        </pc:picChg>
        <pc:cxnChg chg="add del mod">
          <ac:chgData name="rajuahmed1162021@gmail.com" userId="30f68a9591dbc57c" providerId="LiveId" clId="{05F80F45-6380-4418-9404-4D6419EBE93E}" dt="2024-05-18T11:53:10.907" v="6666" actId="478"/>
          <ac:cxnSpMkLst>
            <pc:docMk/>
            <pc:sldMk cId="2950522627" sldId="1049"/>
            <ac:cxnSpMk id="9" creationId="{17522C54-3038-1EB7-D0F6-2159BB13BC97}"/>
          </ac:cxnSpMkLst>
        </pc:cxnChg>
        <pc:cxnChg chg="add del mod">
          <ac:chgData name="rajuahmed1162021@gmail.com" userId="30f68a9591dbc57c" providerId="LiveId" clId="{05F80F45-6380-4418-9404-4D6419EBE93E}" dt="2024-05-20T09:16:47.654" v="13885" actId="478"/>
          <ac:cxnSpMkLst>
            <pc:docMk/>
            <pc:sldMk cId="2950522627" sldId="1049"/>
            <ac:cxnSpMk id="9" creationId="{F9F19B0D-5521-C121-28A1-2C5F3F05CD37}"/>
          </ac:cxnSpMkLst>
        </pc:cxnChg>
        <pc:cxnChg chg="add del mod">
          <ac:chgData name="rajuahmed1162021@gmail.com" userId="30f68a9591dbc57c" providerId="LiveId" clId="{05F80F45-6380-4418-9404-4D6419EBE93E}" dt="2024-05-18T11:53:10.907" v="6666" actId="478"/>
          <ac:cxnSpMkLst>
            <pc:docMk/>
            <pc:sldMk cId="2950522627" sldId="1049"/>
            <ac:cxnSpMk id="10" creationId="{47127B95-440F-2F9C-2BF9-1F7BA4457A63}"/>
          </ac:cxnSpMkLst>
        </pc:cxnChg>
        <pc:cxnChg chg="add del mod">
          <ac:chgData name="rajuahmed1162021@gmail.com" userId="30f68a9591dbc57c" providerId="LiveId" clId="{05F80F45-6380-4418-9404-4D6419EBE93E}" dt="2024-05-20T09:16:49.126" v="13886" actId="478"/>
          <ac:cxnSpMkLst>
            <pc:docMk/>
            <pc:sldMk cId="2950522627" sldId="1049"/>
            <ac:cxnSpMk id="11" creationId="{CC48F4E8-82C1-64E7-11CE-A0DE5CD1BE47}"/>
          </ac:cxnSpMkLst>
        </pc:cxnChg>
        <pc:cxnChg chg="del mod topLvl">
          <ac:chgData name="rajuahmed1162021@gmail.com" userId="30f68a9591dbc57c" providerId="LiveId" clId="{05F80F45-6380-4418-9404-4D6419EBE93E}" dt="2024-05-18T12:01:51.882" v="6819" actId="478"/>
          <ac:cxnSpMkLst>
            <pc:docMk/>
            <pc:sldMk cId="2950522627" sldId="1049"/>
            <ac:cxnSpMk id="13" creationId="{EA3C9E7B-A03C-963F-804B-F77EA35D5696}"/>
          </ac:cxnSpMkLst>
        </pc:cxnChg>
        <pc:cxnChg chg="del mod topLvl">
          <ac:chgData name="rajuahmed1162021@gmail.com" userId="30f68a9591dbc57c" providerId="LiveId" clId="{05F80F45-6380-4418-9404-4D6419EBE93E}" dt="2024-05-18T12:01:51.004" v="6818" actId="478"/>
          <ac:cxnSpMkLst>
            <pc:docMk/>
            <pc:sldMk cId="2950522627" sldId="1049"/>
            <ac:cxnSpMk id="14" creationId="{B293137F-0B5F-1E7C-47AE-9502B8185C2D}"/>
          </ac:cxnSpMkLst>
        </pc:cxnChg>
        <pc:cxnChg chg="del mod topLvl">
          <ac:chgData name="rajuahmed1162021@gmail.com" userId="30f68a9591dbc57c" providerId="LiveId" clId="{05F80F45-6380-4418-9404-4D6419EBE93E}" dt="2024-05-18T12:01:51.004" v="6818" actId="478"/>
          <ac:cxnSpMkLst>
            <pc:docMk/>
            <pc:sldMk cId="2950522627" sldId="1049"/>
            <ac:cxnSpMk id="15" creationId="{2D0FAB52-5084-AD12-4115-A7C8F3D19118}"/>
          </ac:cxnSpMkLst>
        </pc:cxnChg>
        <pc:cxnChg chg="del mod topLvl">
          <ac:chgData name="rajuahmed1162021@gmail.com" userId="30f68a9591dbc57c" providerId="LiveId" clId="{05F80F45-6380-4418-9404-4D6419EBE93E}" dt="2024-05-18T12:01:51.004" v="6818" actId="478"/>
          <ac:cxnSpMkLst>
            <pc:docMk/>
            <pc:sldMk cId="2950522627" sldId="1049"/>
            <ac:cxnSpMk id="16" creationId="{6BDC3060-1484-8122-A7E4-411DD8A6698E}"/>
          </ac:cxnSpMkLst>
        </pc:cxnChg>
        <pc:cxnChg chg="add del mod">
          <ac:chgData name="rajuahmed1162021@gmail.com" userId="30f68a9591dbc57c" providerId="LiveId" clId="{05F80F45-6380-4418-9404-4D6419EBE93E}" dt="2024-05-18T12:01:46.301" v="6817" actId="478"/>
          <ac:cxnSpMkLst>
            <pc:docMk/>
            <pc:sldMk cId="2950522627" sldId="1049"/>
            <ac:cxnSpMk id="50" creationId="{0409ED0B-EB6A-3E5C-A3BE-34ABBCDE4774}"/>
          </ac:cxnSpMkLst>
        </pc:cxnChg>
        <pc:cxnChg chg="add del mod">
          <ac:chgData name="rajuahmed1162021@gmail.com" userId="30f68a9591dbc57c" providerId="LiveId" clId="{05F80F45-6380-4418-9404-4D6419EBE93E}" dt="2024-05-18T12:01:46.301" v="6817" actId="478"/>
          <ac:cxnSpMkLst>
            <pc:docMk/>
            <pc:sldMk cId="2950522627" sldId="1049"/>
            <ac:cxnSpMk id="51" creationId="{E6DF8282-AA1E-87B4-B4BA-9A6572FE1145}"/>
          </ac:cxnSpMkLst>
        </pc:cxnChg>
        <pc:cxnChg chg="add del mod">
          <ac:chgData name="rajuahmed1162021@gmail.com" userId="30f68a9591dbc57c" providerId="LiveId" clId="{05F80F45-6380-4418-9404-4D6419EBE93E}" dt="2024-05-18T12:01:46.301" v="6817" actId="478"/>
          <ac:cxnSpMkLst>
            <pc:docMk/>
            <pc:sldMk cId="2950522627" sldId="1049"/>
            <ac:cxnSpMk id="52" creationId="{A089D379-45CD-057C-2E1A-A7D1A27C2DBF}"/>
          </ac:cxnSpMkLst>
        </pc:cxnChg>
        <pc:cxnChg chg="add del mod">
          <ac:chgData name="rajuahmed1162021@gmail.com" userId="30f68a9591dbc57c" providerId="LiveId" clId="{05F80F45-6380-4418-9404-4D6419EBE93E}" dt="2024-05-18T12:01:46.301" v="6817" actId="478"/>
          <ac:cxnSpMkLst>
            <pc:docMk/>
            <pc:sldMk cId="2950522627" sldId="1049"/>
            <ac:cxnSpMk id="53" creationId="{092A8066-1F79-57A8-E781-F79278BB2D22}"/>
          </ac:cxnSpMkLst>
        </pc:cxnChg>
      </pc:sldChg>
      <pc:sldChg chg="addSp delSp modSp add mod modClrScheme chgLayout">
        <pc:chgData name="rajuahmed1162021@gmail.com" userId="30f68a9591dbc57c" providerId="LiveId" clId="{05F80F45-6380-4418-9404-4D6419EBE93E}" dt="2024-05-20T09:20:08.633" v="13931" actId="21"/>
        <pc:sldMkLst>
          <pc:docMk/>
          <pc:sldMk cId="3456069073" sldId="1050"/>
        </pc:sldMkLst>
        <pc:spChg chg="add del mod">
          <ac:chgData name="rajuahmed1162021@gmail.com" userId="30f68a9591dbc57c" providerId="LiveId" clId="{05F80F45-6380-4418-9404-4D6419EBE93E}" dt="2024-05-19T03:34:00.454" v="7095" actId="478"/>
          <ac:spMkLst>
            <pc:docMk/>
            <pc:sldMk cId="3456069073" sldId="1050"/>
            <ac:spMk id="2" creationId="{A9626395-2FC7-E473-0B28-B0D14A22F6C2}"/>
          </ac:spMkLst>
        </pc:spChg>
        <pc:spChg chg="add del mod">
          <ac:chgData name="rajuahmed1162021@gmail.com" userId="30f68a9591dbc57c" providerId="LiveId" clId="{05F80F45-6380-4418-9404-4D6419EBE93E}" dt="2024-05-19T03:19:47.237" v="6846" actId="478"/>
          <ac:spMkLst>
            <pc:docMk/>
            <pc:sldMk cId="3456069073" sldId="1050"/>
            <ac:spMk id="3" creationId="{44BBB08D-459E-A72A-DDB3-9A8F7B356861}"/>
          </ac:spMkLst>
        </pc:spChg>
        <pc:spChg chg="add mod">
          <ac:chgData name="rajuahmed1162021@gmail.com" userId="30f68a9591dbc57c" providerId="LiveId" clId="{05F80F45-6380-4418-9404-4D6419EBE93E}" dt="2024-05-19T03:33:20.248" v="7090" actId="165"/>
          <ac:spMkLst>
            <pc:docMk/>
            <pc:sldMk cId="3456069073" sldId="1050"/>
            <ac:spMk id="4" creationId="{5022D883-1AFF-A58E-5831-C4B9E2D14A58}"/>
          </ac:spMkLst>
        </pc:spChg>
        <pc:spChg chg="add mod">
          <ac:chgData name="rajuahmed1162021@gmail.com" userId="30f68a9591dbc57c" providerId="LiveId" clId="{05F80F45-6380-4418-9404-4D6419EBE93E}" dt="2024-05-19T03:33:20.248" v="7090" actId="165"/>
          <ac:spMkLst>
            <pc:docMk/>
            <pc:sldMk cId="3456069073" sldId="1050"/>
            <ac:spMk id="5" creationId="{F07EC346-A5F1-26B6-0FE5-66A00BF23A3E}"/>
          </ac:spMkLst>
        </pc:spChg>
        <pc:spChg chg="add del mod">
          <ac:chgData name="rajuahmed1162021@gmail.com" userId="30f68a9591dbc57c" providerId="LiveId" clId="{05F80F45-6380-4418-9404-4D6419EBE93E}" dt="2024-05-19T03:21:14.902" v="6854" actId="478"/>
          <ac:spMkLst>
            <pc:docMk/>
            <pc:sldMk cId="3456069073" sldId="1050"/>
            <ac:spMk id="7" creationId="{C166581E-1BF8-404F-E907-25D1AA79C527}"/>
          </ac:spMkLst>
        </pc:spChg>
        <pc:spChg chg="add del mod">
          <ac:chgData name="rajuahmed1162021@gmail.com" userId="30f68a9591dbc57c" providerId="LiveId" clId="{05F80F45-6380-4418-9404-4D6419EBE93E}" dt="2024-05-19T03:23:18.773" v="6884" actId="478"/>
          <ac:spMkLst>
            <pc:docMk/>
            <pc:sldMk cId="3456069073" sldId="1050"/>
            <ac:spMk id="8" creationId="{1E992E03-FEA1-F47B-BFF3-ACE10A4D9778}"/>
          </ac:spMkLst>
        </pc:spChg>
        <pc:spChg chg="add del mod">
          <ac:chgData name="rajuahmed1162021@gmail.com" userId="30f68a9591dbc57c" providerId="LiveId" clId="{05F80F45-6380-4418-9404-4D6419EBE93E}" dt="2024-05-19T03:21:54.358" v="6860" actId="478"/>
          <ac:spMkLst>
            <pc:docMk/>
            <pc:sldMk cId="3456069073" sldId="1050"/>
            <ac:spMk id="9" creationId="{3D6E3AA8-D5A2-DEA8-612D-A2C0097EEA80}"/>
          </ac:spMkLst>
        </pc:spChg>
        <pc:spChg chg="add del mod">
          <ac:chgData name="rajuahmed1162021@gmail.com" userId="30f68a9591dbc57c" providerId="LiveId" clId="{05F80F45-6380-4418-9404-4D6419EBE93E}" dt="2024-05-20T09:13:41.030" v="13851" actId="21"/>
          <ac:spMkLst>
            <pc:docMk/>
            <pc:sldMk cId="3456069073" sldId="1050"/>
            <ac:spMk id="14" creationId="{3289924D-4ED0-AA66-F284-BB88D524A466}"/>
          </ac:spMkLst>
        </pc:spChg>
        <pc:spChg chg="del">
          <ac:chgData name="rajuahmed1162021@gmail.com" userId="30f68a9591dbc57c" providerId="LiveId" clId="{05F80F45-6380-4418-9404-4D6419EBE93E}" dt="2024-05-19T03:19:09.350" v="6830" actId="478"/>
          <ac:spMkLst>
            <pc:docMk/>
            <pc:sldMk cId="3456069073" sldId="1050"/>
            <ac:spMk id="17" creationId="{B9DDF1B4-2924-78AA-FF8F-42F3F1701217}"/>
          </ac:spMkLst>
        </pc:spChg>
        <pc:spChg chg="add del mod">
          <ac:chgData name="rajuahmed1162021@gmail.com" userId="30f68a9591dbc57c" providerId="LiveId" clId="{05F80F45-6380-4418-9404-4D6419EBE93E}" dt="2024-05-19T03:23:18.773" v="6884" actId="478"/>
          <ac:spMkLst>
            <pc:docMk/>
            <pc:sldMk cId="3456069073" sldId="1050"/>
            <ac:spMk id="18" creationId="{C05ED039-3B7E-7694-1583-9F9070B514AF}"/>
          </ac:spMkLst>
        </pc:spChg>
        <pc:spChg chg="add del mod">
          <ac:chgData name="rajuahmed1162021@gmail.com" userId="30f68a9591dbc57c" providerId="LiveId" clId="{05F80F45-6380-4418-9404-4D6419EBE93E}" dt="2024-05-19T03:23:18.773" v="6884" actId="478"/>
          <ac:spMkLst>
            <pc:docMk/>
            <pc:sldMk cId="3456069073" sldId="1050"/>
            <ac:spMk id="19" creationId="{8E92D704-9725-818E-1ED5-4D38EDAE886B}"/>
          </ac:spMkLst>
        </pc:spChg>
        <pc:spChg chg="add del mod">
          <ac:chgData name="rajuahmed1162021@gmail.com" userId="30f68a9591dbc57c" providerId="LiveId" clId="{05F80F45-6380-4418-9404-4D6419EBE93E}" dt="2024-05-19T03:23:18.773" v="6884" actId="478"/>
          <ac:spMkLst>
            <pc:docMk/>
            <pc:sldMk cId="3456069073" sldId="1050"/>
            <ac:spMk id="20" creationId="{3E343A26-F994-35A8-DC6D-3AED50FA7543}"/>
          </ac:spMkLst>
        </pc:spChg>
        <pc:spChg chg="add del mod topLvl">
          <ac:chgData name="rajuahmed1162021@gmail.com" userId="30f68a9591dbc57c" providerId="LiveId" clId="{05F80F45-6380-4418-9404-4D6419EBE93E}" dt="2024-05-19T03:27:21.818" v="6963" actId="21"/>
          <ac:spMkLst>
            <pc:docMk/>
            <pc:sldMk cId="3456069073" sldId="1050"/>
            <ac:spMk id="21" creationId="{C21F347D-2163-1188-DBD9-44F654E06BBF}"/>
          </ac:spMkLst>
        </pc:spChg>
        <pc:spChg chg="add del mod topLvl">
          <ac:chgData name="rajuahmed1162021@gmail.com" userId="30f68a9591dbc57c" providerId="LiveId" clId="{05F80F45-6380-4418-9404-4D6419EBE93E}" dt="2024-05-19T03:27:21.818" v="6963" actId="21"/>
          <ac:spMkLst>
            <pc:docMk/>
            <pc:sldMk cId="3456069073" sldId="1050"/>
            <ac:spMk id="22" creationId="{7CE02C64-BC2F-9D70-E1E9-4D39F6C78C8A}"/>
          </ac:spMkLst>
        </pc:spChg>
        <pc:spChg chg="add del mod topLvl">
          <ac:chgData name="rajuahmed1162021@gmail.com" userId="30f68a9591dbc57c" providerId="LiveId" clId="{05F80F45-6380-4418-9404-4D6419EBE93E}" dt="2024-05-19T03:27:21.818" v="6963" actId="21"/>
          <ac:spMkLst>
            <pc:docMk/>
            <pc:sldMk cId="3456069073" sldId="1050"/>
            <ac:spMk id="23" creationId="{8D5CDFCD-0A81-9A18-328B-B6964664E3CF}"/>
          </ac:spMkLst>
        </pc:spChg>
        <pc:spChg chg="add del mod topLvl">
          <ac:chgData name="rajuahmed1162021@gmail.com" userId="30f68a9591dbc57c" providerId="LiveId" clId="{05F80F45-6380-4418-9404-4D6419EBE93E}" dt="2024-05-19T03:27:21.818" v="6963" actId="21"/>
          <ac:spMkLst>
            <pc:docMk/>
            <pc:sldMk cId="3456069073" sldId="1050"/>
            <ac:spMk id="24" creationId="{40D7B2A1-B56F-27E9-EA78-0495739264CF}"/>
          </ac:spMkLst>
        </pc:spChg>
        <pc:spChg chg="mod">
          <ac:chgData name="rajuahmed1162021@gmail.com" userId="30f68a9591dbc57c" providerId="LiveId" clId="{05F80F45-6380-4418-9404-4D6419EBE93E}" dt="2024-05-19T03:33:20.248" v="7090" actId="165"/>
          <ac:spMkLst>
            <pc:docMk/>
            <pc:sldMk cId="3456069073" sldId="1050"/>
            <ac:spMk id="35" creationId="{2906B3D4-04B2-8A71-3DE4-73D4832BCBBE}"/>
          </ac:spMkLst>
        </pc:spChg>
        <pc:spChg chg="mod">
          <ac:chgData name="rajuahmed1162021@gmail.com" userId="30f68a9591dbc57c" providerId="LiveId" clId="{05F80F45-6380-4418-9404-4D6419EBE93E}" dt="2024-05-19T03:33:20.248" v="7090" actId="165"/>
          <ac:spMkLst>
            <pc:docMk/>
            <pc:sldMk cId="3456069073" sldId="1050"/>
            <ac:spMk id="36" creationId="{6398897A-1AEB-1AD3-D5AD-4577F2EBFB15}"/>
          </ac:spMkLst>
        </pc:spChg>
        <pc:spChg chg="mod">
          <ac:chgData name="rajuahmed1162021@gmail.com" userId="30f68a9591dbc57c" providerId="LiveId" clId="{05F80F45-6380-4418-9404-4D6419EBE93E}" dt="2024-05-19T03:33:20.248" v="7090" actId="165"/>
          <ac:spMkLst>
            <pc:docMk/>
            <pc:sldMk cId="3456069073" sldId="1050"/>
            <ac:spMk id="38" creationId="{3E91E83E-178C-C99F-8EFC-F6235D56256E}"/>
          </ac:spMkLst>
        </pc:spChg>
        <pc:spChg chg="mod">
          <ac:chgData name="rajuahmed1162021@gmail.com" userId="30f68a9591dbc57c" providerId="LiveId" clId="{05F80F45-6380-4418-9404-4D6419EBE93E}" dt="2024-05-19T03:33:20.248" v="7090" actId="165"/>
          <ac:spMkLst>
            <pc:docMk/>
            <pc:sldMk cId="3456069073" sldId="1050"/>
            <ac:spMk id="39" creationId="{7512AC5E-BB2E-294A-7E22-BDF44CDFF78F}"/>
          </ac:spMkLst>
        </pc:spChg>
        <pc:spChg chg="mod">
          <ac:chgData name="rajuahmed1162021@gmail.com" userId="30f68a9591dbc57c" providerId="LiveId" clId="{05F80F45-6380-4418-9404-4D6419EBE93E}" dt="2024-05-19T03:33:20.248" v="7090" actId="165"/>
          <ac:spMkLst>
            <pc:docMk/>
            <pc:sldMk cId="3456069073" sldId="1050"/>
            <ac:spMk id="41" creationId="{AECB41AD-B991-F75E-95B7-12B76F48DCC9}"/>
          </ac:spMkLst>
        </pc:spChg>
        <pc:spChg chg="mod">
          <ac:chgData name="rajuahmed1162021@gmail.com" userId="30f68a9591dbc57c" providerId="LiveId" clId="{05F80F45-6380-4418-9404-4D6419EBE93E}" dt="2024-05-19T03:33:20.248" v="7090" actId="165"/>
          <ac:spMkLst>
            <pc:docMk/>
            <pc:sldMk cId="3456069073" sldId="1050"/>
            <ac:spMk id="42" creationId="{FECD1DC7-C39E-6809-57C1-6E3870C24E87}"/>
          </ac:spMkLst>
        </pc:spChg>
        <pc:spChg chg="add del mod ord">
          <ac:chgData name="rajuahmed1162021@gmail.com" userId="30f68a9591dbc57c" providerId="LiveId" clId="{05F80F45-6380-4418-9404-4D6419EBE93E}" dt="2024-05-19T03:31:22.613" v="7065" actId="478"/>
          <ac:spMkLst>
            <pc:docMk/>
            <pc:sldMk cId="3456069073" sldId="1050"/>
            <ac:spMk id="43" creationId="{55E352E2-8AEC-B9D4-B3DA-4FB5F29C2A05}"/>
          </ac:spMkLst>
        </pc:spChg>
        <pc:spChg chg="add del mod ord">
          <ac:chgData name="rajuahmed1162021@gmail.com" userId="30f68a9591dbc57c" providerId="LiveId" clId="{05F80F45-6380-4418-9404-4D6419EBE93E}" dt="2024-05-19T03:31:22.613" v="7065" actId="478"/>
          <ac:spMkLst>
            <pc:docMk/>
            <pc:sldMk cId="3456069073" sldId="1050"/>
            <ac:spMk id="44" creationId="{A180F12F-AD43-0875-229A-290BEC4E8E8D}"/>
          </ac:spMkLst>
        </pc:spChg>
        <pc:spChg chg="add del mod ord">
          <ac:chgData name="rajuahmed1162021@gmail.com" userId="30f68a9591dbc57c" providerId="LiveId" clId="{05F80F45-6380-4418-9404-4D6419EBE93E}" dt="2024-05-19T03:31:22.613" v="7065" actId="478"/>
          <ac:spMkLst>
            <pc:docMk/>
            <pc:sldMk cId="3456069073" sldId="1050"/>
            <ac:spMk id="45" creationId="{8A295D86-1F47-DF61-3DA7-371BE7EB33A7}"/>
          </ac:spMkLst>
        </pc:spChg>
        <pc:spChg chg="add del mod ord">
          <ac:chgData name="rajuahmed1162021@gmail.com" userId="30f68a9591dbc57c" providerId="LiveId" clId="{05F80F45-6380-4418-9404-4D6419EBE93E}" dt="2024-05-19T03:31:22.613" v="7065" actId="478"/>
          <ac:spMkLst>
            <pc:docMk/>
            <pc:sldMk cId="3456069073" sldId="1050"/>
            <ac:spMk id="46" creationId="{9437CBD8-6AF6-3178-E996-C6D8E48EF901}"/>
          </ac:spMkLst>
        </pc:spChg>
        <pc:spChg chg="add del mod">
          <ac:chgData name="rajuahmed1162021@gmail.com" userId="30f68a9591dbc57c" providerId="LiveId" clId="{05F80F45-6380-4418-9404-4D6419EBE93E}" dt="2024-05-19T03:29:26.357" v="6988" actId="478"/>
          <ac:spMkLst>
            <pc:docMk/>
            <pc:sldMk cId="3456069073" sldId="1050"/>
            <ac:spMk id="47" creationId="{4314CC8A-C19E-A206-2478-244415A7E4EC}"/>
          </ac:spMkLst>
        </pc:spChg>
        <pc:spChg chg="add del mod">
          <ac:chgData name="rajuahmed1162021@gmail.com" userId="30f68a9591dbc57c" providerId="LiveId" clId="{05F80F45-6380-4418-9404-4D6419EBE93E}" dt="2024-05-19T03:33:58.023" v="7094" actId="478"/>
          <ac:spMkLst>
            <pc:docMk/>
            <pc:sldMk cId="3456069073" sldId="1050"/>
            <ac:spMk id="49" creationId="{148AA9B7-22E5-5BC7-9999-DC8B106106C2}"/>
          </ac:spMkLst>
        </pc:spChg>
        <pc:spChg chg="add del mod">
          <ac:chgData name="rajuahmed1162021@gmail.com" userId="30f68a9591dbc57c" providerId="LiveId" clId="{05F80F45-6380-4418-9404-4D6419EBE93E}" dt="2024-05-19T03:35:55.191" v="7117" actId="478"/>
          <ac:spMkLst>
            <pc:docMk/>
            <pc:sldMk cId="3456069073" sldId="1050"/>
            <ac:spMk id="58" creationId="{15876469-3DB2-9D6E-26AB-9E744CF1B60E}"/>
          </ac:spMkLst>
        </pc:spChg>
        <pc:spChg chg="add mod">
          <ac:chgData name="rajuahmed1162021@gmail.com" userId="30f68a9591dbc57c" providerId="LiveId" clId="{05F80F45-6380-4418-9404-4D6419EBE93E}" dt="2024-05-20T09:13:38.312" v="13850" actId="1035"/>
          <ac:spMkLst>
            <pc:docMk/>
            <pc:sldMk cId="3456069073" sldId="1050"/>
            <ac:spMk id="59" creationId="{2FE1D0D9-AE03-B76D-1881-4EC459278D36}"/>
          </ac:spMkLst>
        </pc:spChg>
        <pc:spChg chg="mod topLvl">
          <ac:chgData name="rajuahmed1162021@gmail.com" userId="30f68a9591dbc57c" providerId="LiveId" clId="{05F80F45-6380-4418-9404-4D6419EBE93E}" dt="2024-05-20T05:34:53.251" v="12876" actId="207"/>
          <ac:spMkLst>
            <pc:docMk/>
            <pc:sldMk cId="3456069073" sldId="1050"/>
            <ac:spMk id="61" creationId="{ABD47E91-7237-8E54-7C42-8248B7C7BF36}"/>
          </ac:spMkLst>
        </pc:spChg>
        <pc:spChg chg="del mod topLvl">
          <ac:chgData name="rajuahmed1162021@gmail.com" userId="30f68a9591dbc57c" providerId="LiveId" clId="{05F80F45-6380-4418-9404-4D6419EBE93E}" dt="2024-05-19T03:51:17.638" v="7381" actId="478"/>
          <ac:spMkLst>
            <pc:docMk/>
            <pc:sldMk cId="3456069073" sldId="1050"/>
            <ac:spMk id="62" creationId="{CB51A4C8-C9CD-D522-6E72-9A3D783AED0B}"/>
          </ac:spMkLst>
        </pc:spChg>
        <pc:spChg chg="mod topLvl">
          <ac:chgData name="rajuahmed1162021@gmail.com" userId="30f68a9591dbc57c" providerId="LiveId" clId="{05F80F45-6380-4418-9404-4D6419EBE93E}" dt="2024-05-20T08:50:54.973" v="13551" actId="165"/>
          <ac:spMkLst>
            <pc:docMk/>
            <pc:sldMk cId="3456069073" sldId="1050"/>
            <ac:spMk id="64" creationId="{6351C404-B834-BFAD-242C-A20976FD6086}"/>
          </ac:spMkLst>
        </pc:spChg>
        <pc:spChg chg="mod topLvl">
          <ac:chgData name="rajuahmed1162021@gmail.com" userId="30f68a9591dbc57c" providerId="LiveId" clId="{05F80F45-6380-4418-9404-4D6419EBE93E}" dt="2024-05-20T08:50:54.973" v="13551" actId="165"/>
          <ac:spMkLst>
            <pc:docMk/>
            <pc:sldMk cId="3456069073" sldId="1050"/>
            <ac:spMk id="65" creationId="{7690321E-C869-8C5C-6498-8B7569A22D81}"/>
          </ac:spMkLst>
        </pc:spChg>
        <pc:spChg chg="mod topLvl">
          <ac:chgData name="rajuahmed1162021@gmail.com" userId="30f68a9591dbc57c" providerId="LiveId" clId="{05F80F45-6380-4418-9404-4D6419EBE93E}" dt="2024-05-20T05:34:59.963" v="12877" actId="207"/>
          <ac:spMkLst>
            <pc:docMk/>
            <pc:sldMk cId="3456069073" sldId="1050"/>
            <ac:spMk id="67" creationId="{F176091C-248D-FBC8-888F-BC90A204C95F}"/>
          </ac:spMkLst>
        </pc:spChg>
        <pc:spChg chg="del mod topLvl">
          <ac:chgData name="rajuahmed1162021@gmail.com" userId="30f68a9591dbc57c" providerId="LiveId" clId="{05F80F45-6380-4418-9404-4D6419EBE93E}" dt="2024-05-19T03:51:23.957" v="7382" actId="478"/>
          <ac:spMkLst>
            <pc:docMk/>
            <pc:sldMk cId="3456069073" sldId="1050"/>
            <ac:spMk id="68" creationId="{B98CC186-CBE4-742B-3506-B9E30BBC3E41}"/>
          </ac:spMkLst>
        </pc:spChg>
        <pc:spChg chg="mod">
          <ac:chgData name="rajuahmed1162021@gmail.com" userId="30f68a9591dbc57c" providerId="LiveId" clId="{05F80F45-6380-4418-9404-4D6419EBE93E}" dt="2024-05-19T03:48:28.017" v="7369" actId="165"/>
          <ac:spMkLst>
            <pc:docMk/>
            <pc:sldMk cId="3456069073" sldId="1050"/>
            <ac:spMk id="70" creationId="{F220B42E-0590-4EC5-3ED8-56BFA794C708}"/>
          </ac:spMkLst>
        </pc:spChg>
        <pc:spChg chg="mod">
          <ac:chgData name="rajuahmed1162021@gmail.com" userId="30f68a9591dbc57c" providerId="LiveId" clId="{05F80F45-6380-4418-9404-4D6419EBE93E}" dt="2024-05-19T03:48:28.017" v="7369" actId="165"/>
          <ac:spMkLst>
            <pc:docMk/>
            <pc:sldMk cId="3456069073" sldId="1050"/>
            <ac:spMk id="71" creationId="{0CDFE82A-61F6-A158-565E-A0061AEA6FF7}"/>
          </ac:spMkLst>
        </pc:spChg>
        <pc:spChg chg="mod topLvl">
          <ac:chgData name="rajuahmed1162021@gmail.com" userId="30f68a9591dbc57c" providerId="LiveId" clId="{05F80F45-6380-4418-9404-4D6419EBE93E}" dt="2024-05-20T05:35:04.519" v="12878" actId="207"/>
          <ac:spMkLst>
            <pc:docMk/>
            <pc:sldMk cId="3456069073" sldId="1050"/>
            <ac:spMk id="73" creationId="{F4BE3E2D-F805-1D3E-338B-16A37ACBB68F}"/>
          </ac:spMkLst>
        </pc:spChg>
        <pc:spChg chg="del mod topLvl">
          <ac:chgData name="rajuahmed1162021@gmail.com" userId="30f68a9591dbc57c" providerId="LiveId" clId="{05F80F45-6380-4418-9404-4D6419EBE93E}" dt="2024-05-19T03:51:31.846" v="7383" actId="478"/>
          <ac:spMkLst>
            <pc:docMk/>
            <pc:sldMk cId="3456069073" sldId="1050"/>
            <ac:spMk id="74" creationId="{0D879241-DC94-9E2F-85B3-7BCF765B62EA}"/>
          </ac:spMkLst>
        </pc:spChg>
        <pc:spChg chg="add mod topLvl">
          <ac:chgData name="rajuahmed1162021@gmail.com" userId="30f68a9591dbc57c" providerId="LiveId" clId="{05F80F45-6380-4418-9404-4D6419EBE93E}" dt="2024-05-19T03:48:35.633" v="7370" actId="164"/>
          <ac:spMkLst>
            <pc:docMk/>
            <pc:sldMk cId="3456069073" sldId="1050"/>
            <ac:spMk id="75" creationId="{D61DF5F7-9EAE-0588-9A97-C3F77637FB4E}"/>
          </ac:spMkLst>
        </pc:spChg>
        <pc:spChg chg="add mod topLvl">
          <ac:chgData name="rajuahmed1162021@gmail.com" userId="30f68a9591dbc57c" providerId="LiveId" clId="{05F80F45-6380-4418-9404-4D6419EBE93E}" dt="2024-05-19T03:48:35.633" v="7370" actId="164"/>
          <ac:spMkLst>
            <pc:docMk/>
            <pc:sldMk cId="3456069073" sldId="1050"/>
            <ac:spMk id="76" creationId="{044490F3-41D4-337F-677F-DEE08885E97C}"/>
          </ac:spMkLst>
        </pc:spChg>
        <pc:spChg chg="add mod topLvl">
          <ac:chgData name="rajuahmed1162021@gmail.com" userId="30f68a9591dbc57c" providerId="LiveId" clId="{05F80F45-6380-4418-9404-4D6419EBE93E}" dt="2024-05-20T05:35:49.551" v="12885" actId="207"/>
          <ac:spMkLst>
            <pc:docMk/>
            <pc:sldMk cId="3456069073" sldId="1050"/>
            <ac:spMk id="77" creationId="{28AA3B2B-71B9-2196-543D-2377747E7FF8}"/>
          </ac:spMkLst>
        </pc:spChg>
        <pc:spChg chg="add mod topLvl">
          <ac:chgData name="rajuahmed1162021@gmail.com" userId="30f68a9591dbc57c" providerId="LiveId" clId="{05F80F45-6380-4418-9404-4D6419EBE93E}" dt="2024-05-20T05:35:49.551" v="12885" actId="207"/>
          <ac:spMkLst>
            <pc:docMk/>
            <pc:sldMk cId="3456069073" sldId="1050"/>
            <ac:spMk id="78" creationId="{2662DCA3-C1F6-6D1F-3141-71C302B05A93}"/>
          </ac:spMkLst>
        </pc:spChg>
        <pc:spChg chg="add mod topLvl">
          <ac:chgData name="rajuahmed1162021@gmail.com" userId="30f68a9591dbc57c" providerId="LiveId" clId="{05F80F45-6380-4418-9404-4D6419EBE93E}" dt="2024-05-20T05:35:49.551" v="12885" actId="207"/>
          <ac:spMkLst>
            <pc:docMk/>
            <pc:sldMk cId="3456069073" sldId="1050"/>
            <ac:spMk id="79" creationId="{68E0081A-0510-9C77-213B-DA76E19DEE1A}"/>
          </ac:spMkLst>
        </pc:spChg>
        <pc:spChg chg="add mod topLvl">
          <ac:chgData name="rajuahmed1162021@gmail.com" userId="30f68a9591dbc57c" providerId="LiveId" clId="{05F80F45-6380-4418-9404-4D6419EBE93E}" dt="2024-05-20T05:35:49.551" v="12885" actId="207"/>
          <ac:spMkLst>
            <pc:docMk/>
            <pc:sldMk cId="3456069073" sldId="1050"/>
            <ac:spMk id="80" creationId="{76AF6CC6-E677-13B8-6046-0C13634390A0}"/>
          </ac:spMkLst>
        </pc:spChg>
        <pc:spChg chg="add mod topLvl">
          <ac:chgData name="rajuahmed1162021@gmail.com" userId="30f68a9591dbc57c" providerId="LiveId" clId="{05F80F45-6380-4418-9404-4D6419EBE93E}" dt="2024-05-20T08:50:44.054" v="13550" actId="165"/>
          <ac:spMkLst>
            <pc:docMk/>
            <pc:sldMk cId="3456069073" sldId="1050"/>
            <ac:spMk id="82" creationId="{C6B526A1-1EE9-9475-C738-D41825014720}"/>
          </ac:spMkLst>
        </pc:spChg>
        <pc:spChg chg="add mod topLvl">
          <ac:chgData name="rajuahmed1162021@gmail.com" userId="30f68a9591dbc57c" providerId="LiveId" clId="{05F80F45-6380-4418-9404-4D6419EBE93E}" dt="2024-05-20T08:50:44.054" v="13550" actId="165"/>
          <ac:spMkLst>
            <pc:docMk/>
            <pc:sldMk cId="3456069073" sldId="1050"/>
            <ac:spMk id="83" creationId="{BC0CA871-2470-477A-2C03-63CA072C3018}"/>
          </ac:spMkLst>
        </pc:spChg>
        <pc:spChg chg="mod topLvl">
          <ac:chgData name="rajuahmed1162021@gmail.com" userId="30f68a9591dbc57c" providerId="LiveId" clId="{05F80F45-6380-4418-9404-4D6419EBE93E}" dt="2024-05-20T08:50:54.973" v="13551" actId="165"/>
          <ac:spMkLst>
            <pc:docMk/>
            <pc:sldMk cId="3456069073" sldId="1050"/>
            <ac:spMk id="91" creationId="{7C516BC7-E36F-B095-9B6E-5B01891B0BA9}"/>
          </ac:spMkLst>
        </pc:spChg>
        <pc:spChg chg="mod topLvl">
          <ac:chgData name="rajuahmed1162021@gmail.com" userId="30f68a9591dbc57c" providerId="LiveId" clId="{05F80F45-6380-4418-9404-4D6419EBE93E}" dt="2024-05-20T08:50:54.973" v="13551" actId="165"/>
          <ac:spMkLst>
            <pc:docMk/>
            <pc:sldMk cId="3456069073" sldId="1050"/>
            <ac:spMk id="92" creationId="{E775F32A-B63C-DEEE-ED68-DFA8E78C9310}"/>
          </ac:spMkLst>
        </pc:spChg>
        <pc:spChg chg="mod topLvl">
          <ac:chgData name="rajuahmed1162021@gmail.com" userId="30f68a9591dbc57c" providerId="LiveId" clId="{05F80F45-6380-4418-9404-4D6419EBE93E}" dt="2024-05-20T08:50:54.973" v="13551" actId="165"/>
          <ac:spMkLst>
            <pc:docMk/>
            <pc:sldMk cId="3456069073" sldId="1050"/>
            <ac:spMk id="94" creationId="{2815FAA9-FA2A-A2C1-4594-1FCABFD39F98}"/>
          </ac:spMkLst>
        </pc:spChg>
        <pc:spChg chg="mod topLvl">
          <ac:chgData name="rajuahmed1162021@gmail.com" userId="30f68a9591dbc57c" providerId="LiveId" clId="{05F80F45-6380-4418-9404-4D6419EBE93E}" dt="2024-05-20T08:50:54.973" v="13551" actId="165"/>
          <ac:spMkLst>
            <pc:docMk/>
            <pc:sldMk cId="3456069073" sldId="1050"/>
            <ac:spMk id="95" creationId="{472F4E91-6C41-60CB-A0D6-1FC4FA0B5197}"/>
          </ac:spMkLst>
        </pc:spChg>
        <pc:spChg chg="mod topLvl">
          <ac:chgData name="rajuahmed1162021@gmail.com" userId="30f68a9591dbc57c" providerId="LiveId" clId="{05F80F45-6380-4418-9404-4D6419EBE93E}" dt="2024-05-20T08:50:54.973" v="13551" actId="165"/>
          <ac:spMkLst>
            <pc:docMk/>
            <pc:sldMk cId="3456069073" sldId="1050"/>
            <ac:spMk id="97" creationId="{9F524490-88E1-A431-4AA2-38F24B7EE64C}"/>
          </ac:spMkLst>
        </pc:spChg>
        <pc:spChg chg="mod topLvl">
          <ac:chgData name="rajuahmed1162021@gmail.com" userId="30f68a9591dbc57c" providerId="LiveId" clId="{05F80F45-6380-4418-9404-4D6419EBE93E}" dt="2024-05-20T08:50:54.973" v="13551" actId="165"/>
          <ac:spMkLst>
            <pc:docMk/>
            <pc:sldMk cId="3456069073" sldId="1050"/>
            <ac:spMk id="98" creationId="{4182634D-A424-B206-C346-BC44721D25C3}"/>
          </ac:spMkLst>
        </pc:spChg>
        <pc:spChg chg="mod topLvl">
          <ac:chgData name="rajuahmed1162021@gmail.com" userId="30f68a9591dbc57c" providerId="LiveId" clId="{05F80F45-6380-4418-9404-4D6419EBE93E}" dt="2024-05-20T05:33:57.014" v="12873" actId="165"/>
          <ac:spMkLst>
            <pc:docMk/>
            <pc:sldMk cId="3456069073" sldId="1050"/>
            <ac:spMk id="100" creationId="{E05B67BC-CC42-D06C-435A-C72CE68226C0}"/>
          </ac:spMkLst>
        </pc:spChg>
        <pc:spChg chg="mod topLvl">
          <ac:chgData name="rajuahmed1162021@gmail.com" userId="30f68a9591dbc57c" providerId="LiveId" clId="{05F80F45-6380-4418-9404-4D6419EBE93E}" dt="2024-05-20T05:33:57.014" v="12873" actId="165"/>
          <ac:spMkLst>
            <pc:docMk/>
            <pc:sldMk cId="3456069073" sldId="1050"/>
            <ac:spMk id="101" creationId="{7A26F040-2B23-C3F6-1AFB-6DA94F8254F0}"/>
          </ac:spMkLst>
        </pc:spChg>
        <pc:spChg chg="del mod topLvl">
          <ac:chgData name="rajuahmed1162021@gmail.com" userId="30f68a9591dbc57c" providerId="LiveId" clId="{05F80F45-6380-4418-9404-4D6419EBE93E}" dt="2024-05-19T03:44:58.392" v="7281" actId="478"/>
          <ac:spMkLst>
            <pc:docMk/>
            <pc:sldMk cId="3456069073" sldId="1050"/>
            <ac:spMk id="103" creationId="{CA057AEA-4633-91A1-38C1-737DDDE3C4AE}"/>
          </ac:spMkLst>
        </pc:spChg>
        <pc:spChg chg="del mod topLvl">
          <ac:chgData name="rajuahmed1162021@gmail.com" userId="30f68a9591dbc57c" providerId="LiveId" clId="{05F80F45-6380-4418-9404-4D6419EBE93E}" dt="2024-05-19T03:44:58.392" v="7281" actId="478"/>
          <ac:spMkLst>
            <pc:docMk/>
            <pc:sldMk cId="3456069073" sldId="1050"/>
            <ac:spMk id="104" creationId="{7C38CAFB-4574-A34D-5B08-CFD730A67719}"/>
          </ac:spMkLst>
        </pc:spChg>
        <pc:spChg chg="mod topLvl">
          <ac:chgData name="rajuahmed1162021@gmail.com" userId="30f68a9591dbc57c" providerId="LiveId" clId="{05F80F45-6380-4418-9404-4D6419EBE93E}" dt="2024-05-20T05:35:07.925" v="12879" actId="207"/>
          <ac:spMkLst>
            <pc:docMk/>
            <pc:sldMk cId="3456069073" sldId="1050"/>
            <ac:spMk id="118" creationId="{D1A986F2-8460-3C5C-A428-ECADA81FF661}"/>
          </ac:spMkLst>
        </pc:spChg>
        <pc:spChg chg="del mod topLvl">
          <ac:chgData name="rajuahmed1162021@gmail.com" userId="30f68a9591dbc57c" providerId="LiveId" clId="{05F80F45-6380-4418-9404-4D6419EBE93E}" dt="2024-05-19T03:51:36.918" v="7384" actId="478"/>
          <ac:spMkLst>
            <pc:docMk/>
            <pc:sldMk cId="3456069073" sldId="1050"/>
            <ac:spMk id="119" creationId="{54FBE744-262E-91CA-E197-C6D78BE6CFD5}"/>
          </ac:spMkLst>
        </pc:spChg>
        <pc:spChg chg="mod topLvl">
          <ac:chgData name="rajuahmed1162021@gmail.com" userId="30f68a9591dbc57c" providerId="LiveId" clId="{05F80F45-6380-4418-9404-4D6419EBE93E}" dt="2024-05-20T05:35:11.261" v="12880" actId="207"/>
          <ac:spMkLst>
            <pc:docMk/>
            <pc:sldMk cId="3456069073" sldId="1050"/>
            <ac:spMk id="121" creationId="{763C77D6-233E-3A44-81FF-7EA057DF6AB3}"/>
          </ac:spMkLst>
        </pc:spChg>
        <pc:spChg chg="del mod topLvl">
          <ac:chgData name="rajuahmed1162021@gmail.com" userId="30f68a9591dbc57c" providerId="LiveId" clId="{05F80F45-6380-4418-9404-4D6419EBE93E}" dt="2024-05-19T03:51:38.838" v="7385" actId="478"/>
          <ac:spMkLst>
            <pc:docMk/>
            <pc:sldMk cId="3456069073" sldId="1050"/>
            <ac:spMk id="122" creationId="{277ABBB3-CD2F-E15E-3A64-8AA145D48782}"/>
          </ac:spMkLst>
        </pc:spChg>
        <pc:spChg chg="add mod topLvl">
          <ac:chgData name="rajuahmed1162021@gmail.com" userId="30f68a9591dbc57c" providerId="LiveId" clId="{05F80F45-6380-4418-9404-4D6419EBE93E}" dt="2024-05-20T05:35:25.044" v="12881" actId="207"/>
          <ac:spMkLst>
            <pc:docMk/>
            <pc:sldMk cId="3456069073" sldId="1050"/>
            <ac:spMk id="123" creationId="{ABCDF8BE-2F35-7B57-608F-81C4B1A140D9}"/>
          </ac:spMkLst>
        </pc:spChg>
        <pc:spChg chg="add mod topLvl">
          <ac:chgData name="rajuahmed1162021@gmail.com" userId="30f68a9591dbc57c" providerId="LiveId" clId="{05F80F45-6380-4418-9404-4D6419EBE93E}" dt="2024-05-20T05:35:25.044" v="12881" actId="207"/>
          <ac:spMkLst>
            <pc:docMk/>
            <pc:sldMk cId="3456069073" sldId="1050"/>
            <ac:spMk id="124" creationId="{81EFAFAF-9AC8-5F14-AF94-0CED0974E7EA}"/>
          </ac:spMkLst>
        </pc:spChg>
        <pc:spChg chg="add mod topLvl">
          <ac:chgData name="rajuahmed1162021@gmail.com" userId="30f68a9591dbc57c" providerId="LiveId" clId="{05F80F45-6380-4418-9404-4D6419EBE93E}" dt="2024-05-20T05:35:25.044" v="12881" actId="207"/>
          <ac:spMkLst>
            <pc:docMk/>
            <pc:sldMk cId="3456069073" sldId="1050"/>
            <ac:spMk id="125" creationId="{786AE1DD-9529-5D9A-D08B-1428B39D6627}"/>
          </ac:spMkLst>
        </pc:spChg>
        <pc:spChg chg="add mod topLvl">
          <ac:chgData name="rajuahmed1162021@gmail.com" userId="30f68a9591dbc57c" providerId="LiveId" clId="{05F80F45-6380-4418-9404-4D6419EBE93E}" dt="2024-05-20T05:35:25.044" v="12881" actId="207"/>
          <ac:spMkLst>
            <pc:docMk/>
            <pc:sldMk cId="3456069073" sldId="1050"/>
            <ac:spMk id="126" creationId="{7FBA07D9-0CC3-E521-54BA-0557479D4B7A}"/>
          </ac:spMkLst>
        </pc:spChg>
        <pc:spChg chg="add mod topLvl">
          <ac:chgData name="rajuahmed1162021@gmail.com" userId="30f68a9591dbc57c" providerId="LiveId" clId="{05F80F45-6380-4418-9404-4D6419EBE93E}" dt="2024-05-20T05:35:25.044" v="12881" actId="207"/>
          <ac:spMkLst>
            <pc:docMk/>
            <pc:sldMk cId="3456069073" sldId="1050"/>
            <ac:spMk id="127" creationId="{A0F164DE-1990-E133-B09A-D0ABA31C191D}"/>
          </ac:spMkLst>
        </pc:spChg>
        <pc:spChg chg="add del mod">
          <ac:chgData name="rajuahmed1162021@gmail.com" userId="30f68a9591dbc57c" providerId="LiveId" clId="{05F80F45-6380-4418-9404-4D6419EBE93E}" dt="2024-05-19T03:57:50.998" v="7497" actId="478"/>
          <ac:spMkLst>
            <pc:docMk/>
            <pc:sldMk cId="3456069073" sldId="1050"/>
            <ac:spMk id="146" creationId="{1110F57F-2037-9862-057A-5E0E1EA449E6}"/>
          </ac:spMkLst>
        </pc:spChg>
        <pc:spChg chg="add mod">
          <ac:chgData name="rajuahmed1162021@gmail.com" userId="30f68a9591dbc57c" providerId="LiveId" clId="{05F80F45-6380-4418-9404-4D6419EBE93E}" dt="2024-05-20T05:35:42.461" v="12884" actId="207"/>
          <ac:spMkLst>
            <pc:docMk/>
            <pc:sldMk cId="3456069073" sldId="1050"/>
            <ac:spMk id="148" creationId="{4D0ED2DB-8FCD-5F07-0341-21C4E2777F5F}"/>
          </ac:spMkLst>
        </pc:spChg>
        <pc:spChg chg="add del mod">
          <ac:chgData name="rajuahmed1162021@gmail.com" userId="30f68a9591dbc57c" providerId="LiveId" clId="{05F80F45-6380-4418-9404-4D6419EBE93E}" dt="2024-05-19T04:04:16.953" v="7738" actId="478"/>
          <ac:spMkLst>
            <pc:docMk/>
            <pc:sldMk cId="3456069073" sldId="1050"/>
            <ac:spMk id="153" creationId="{6A7CADA6-EA02-CEF5-5A60-8749A859AB45}"/>
          </ac:spMkLst>
        </pc:spChg>
        <pc:spChg chg="add mod topLvl">
          <ac:chgData name="rajuahmed1162021@gmail.com" userId="30f68a9591dbc57c" providerId="LiveId" clId="{05F80F45-6380-4418-9404-4D6419EBE93E}" dt="2024-05-20T08:50:44.054" v="13550" actId="165"/>
          <ac:spMkLst>
            <pc:docMk/>
            <pc:sldMk cId="3456069073" sldId="1050"/>
            <ac:spMk id="156" creationId="{D77893AF-D781-747A-CE01-6FA2B03F39E9}"/>
          </ac:spMkLst>
        </pc:spChg>
        <pc:spChg chg="add mod topLvl">
          <ac:chgData name="rajuahmed1162021@gmail.com" userId="30f68a9591dbc57c" providerId="LiveId" clId="{05F80F45-6380-4418-9404-4D6419EBE93E}" dt="2024-05-20T08:50:44.054" v="13550" actId="165"/>
          <ac:spMkLst>
            <pc:docMk/>
            <pc:sldMk cId="3456069073" sldId="1050"/>
            <ac:spMk id="157" creationId="{4EF932B9-3A0D-2738-6E68-D6720581020B}"/>
          </ac:spMkLst>
        </pc:spChg>
        <pc:spChg chg="add mod topLvl">
          <ac:chgData name="rajuahmed1162021@gmail.com" userId="30f68a9591dbc57c" providerId="LiveId" clId="{05F80F45-6380-4418-9404-4D6419EBE93E}" dt="2024-05-20T08:50:44.054" v="13550" actId="165"/>
          <ac:spMkLst>
            <pc:docMk/>
            <pc:sldMk cId="3456069073" sldId="1050"/>
            <ac:spMk id="158" creationId="{CBC9F5A1-07D7-3AC7-5945-D03999EF1A73}"/>
          </ac:spMkLst>
        </pc:spChg>
        <pc:spChg chg="add del mod">
          <ac:chgData name="rajuahmed1162021@gmail.com" userId="30f68a9591dbc57c" providerId="LiveId" clId="{05F80F45-6380-4418-9404-4D6419EBE93E}" dt="2024-05-19T04:06:27.016" v="7808" actId="478"/>
          <ac:spMkLst>
            <pc:docMk/>
            <pc:sldMk cId="3456069073" sldId="1050"/>
            <ac:spMk id="159" creationId="{B23DFF17-D1C5-65C6-8543-9CE5D67349BB}"/>
          </ac:spMkLst>
        </pc:spChg>
        <pc:grpChg chg="add del mod topLvl">
          <ac:chgData name="rajuahmed1162021@gmail.com" userId="30f68a9591dbc57c" providerId="LiveId" clId="{05F80F45-6380-4418-9404-4D6419EBE93E}" dt="2024-05-19T04:04:25.527" v="7739" actId="478"/>
          <ac:grpSpMkLst>
            <pc:docMk/>
            <pc:sldMk cId="3456069073" sldId="1050"/>
            <ac:grpSpMk id="6" creationId="{FA53D10A-BF47-BFC0-84F7-49917A0B9189}"/>
          </ac:grpSpMkLst>
        </pc:grpChg>
        <pc:grpChg chg="del">
          <ac:chgData name="rajuahmed1162021@gmail.com" userId="30f68a9591dbc57c" providerId="LiveId" clId="{05F80F45-6380-4418-9404-4D6419EBE93E}" dt="2024-05-19T03:24:37.053" v="6900" actId="165"/>
          <ac:grpSpMkLst>
            <pc:docMk/>
            <pc:sldMk cId="3456069073" sldId="1050"/>
            <ac:grpSpMk id="12" creationId="{4BA4474E-5F5B-4005-F78D-547AFC3E1A07}"/>
          </ac:grpSpMkLst>
        </pc:grpChg>
        <pc:grpChg chg="add del mod">
          <ac:chgData name="rajuahmed1162021@gmail.com" userId="30f68a9591dbc57c" providerId="LiveId" clId="{05F80F45-6380-4418-9404-4D6419EBE93E}" dt="2024-05-19T03:24:29.021" v="6898" actId="165"/>
          <ac:grpSpMkLst>
            <pc:docMk/>
            <pc:sldMk cId="3456069073" sldId="1050"/>
            <ac:grpSpMk id="25" creationId="{8F3C8BAB-A2FC-34A0-8BED-5F14CDA38172}"/>
          </ac:grpSpMkLst>
        </pc:grpChg>
        <pc:grpChg chg="add del mod">
          <ac:chgData name="rajuahmed1162021@gmail.com" userId="30f68a9591dbc57c" providerId="LiveId" clId="{05F80F45-6380-4418-9404-4D6419EBE93E}" dt="2024-05-19T03:26:22.239" v="6957" actId="165"/>
          <ac:grpSpMkLst>
            <pc:docMk/>
            <pc:sldMk cId="3456069073" sldId="1050"/>
            <ac:grpSpMk id="30" creationId="{A5BFA829-E4A8-06AA-8943-F9D3A9AC609D}"/>
          </ac:grpSpMkLst>
        </pc:grpChg>
        <pc:grpChg chg="add del mod">
          <ac:chgData name="rajuahmed1162021@gmail.com" userId="30f68a9591dbc57c" providerId="LiveId" clId="{05F80F45-6380-4418-9404-4D6419EBE93E}" dt="2024-05-19T03:26:22.239" v="6957" actId="165"/>
          <ac:grpSpMkLst>
            <pc:docMk/>
            <pc:sldMk cId="3456069073" sldId="1050"/>
            <ac:grpSpMk id="31" creationId="{6B0F9BD2-6E10-0799-816A-E0047AE0D99C}"/>
          </ac:grpSpMkLst>
        </pc:grpChg>
        <pc:grpChg chg="add del mod">
          <ac:chgData name="rajuahmed1162021@gmail.com" userId="30f68a9591dbc57c" providerId="LiveId" clId="{05F80F45-6380-4418-9404-4D6419EBE93E}" dt="2024-05-19T03:26:22.239" v="6957" actId="165"/>
          <ac:grpSpMkLst>
            <pc:docMk/>
            <pc:sldMk cId="3456069073" sldId="1050"/>
            <ac:grpSpMk id="32" creationId="{0C745B37-F92A-E85C-4921-6AA47A4436FA}"/>
          </ac:grpSpMkLst>
        </pc:grpChg>
        <pc:grpChg chg="add del mod">
          <ac:chgData name="rajuahmed1162021@gmail.com" userId="30f68a9591dbc57c" providerId="LiveId" clId="{05F80F45-6380-4418-9404-4D6419EBE93E}" dt="2024-05-19T03:26:22.239" v="6957" actId="165"/>
          <ac:grpSpMkLst>
            <pc:docMk/>
            <pc:sldMk cId="3456069073" sldId="1050"/>
            <ac:grpSpMk id="33" creationId="{5B0927CA-73F0-C9FF-0B95-4B62DAF8A8AE}"/>
          </ac:grpSpMkLst>
        </pc:grpChg>
        <pc:grpChg chg="add del mod topLvl">
          <ac:chgData name="rajuahmed1162021@gmail.com" userId="30f68a9591dbc57c" providerId="LiveId" clId="{05F80F45-6380-4418-9404-4D6419EBE93E}" dt="2024-05-19T04:04:25.527" v="7739" actId="478"/>
          <ac:grpSpMkLst>
            <pc:docMk/>
            <pc:sldMk cId="3456069073" sldId="1050"/>
            <ac:grpSpMk id="34" creationId="{B1A2C0AD-F669-87F0-EEC2-D0E28A7A31F7}"/>
          </ac:grpSpMkLst>
        </pc:grpChg>
        <pc:grpChg chg="add del mod topLvl">
          <ac:chgData name="rajuahmed1162021@gmail.com" userId="30f68a9591dbc57c" providerId="LiveId" clId="{05F80F45-6380-4418-9404-4D6419EBE93E}" dt="2024-05-19T04:04:25.527" v="7739" actId="478"/>
          <ac:grpSpMkLst>
            <pc:docMk/>
            <pc:sldMk cId="3456069073" sldId="1050"/>
            <ac:grpSpMk id="37" creationId="{F891ABF5-2430-5945-7482-0768F4C69BAD}"/>
          </ac:grpSpMkLst>
        </pc:grpChg>
        <pc:grpChg chg="add del mod topLvl">
          <ac:chgData name="rajuahmed1162021@gmail.com" userId="30f68a9591dbc57c" providerId="LiveId" clId="{05F80F45-6380-4418-9404-4D6419EBE93E}" dt="2024-05-19T04:04:25.527" v="7739" actId="478"/>
          <ac:grpSpMkLst>
            <pc:docMk/>
            <pc:sldMk cId="3456069073" sldId="1050"/>
            <ac:grpSpMk id="40" creationId="{3060170E-3F26-8A48-40C0-2D7BA5489211}"/>
          </ac:grpSpMkLst>
        </pc:grpChg>
        <pc:grpChg chg="add del mod">
          <ac:chgData name="rajuahmed1162021@gmail.com" userId="30f68a9591dbc57c" providerId="LiveId" clId="{05F80F45-6380-4418-9404-4D6419EBE93E}" dt="2024-05-19T03:33:20.248" v="7090" actId="165"/>
          <ac:grpSpMkLst>
            <pc:docMk/>
            <pc:sldMk cId="3456069073" sldId="1050"/>
            <ac:grpSpMk id="52" creationId="{B1FEDD81-C9AA-4B58-5487-4666634E6D78}"/>
          </ac:grpSpMkLst>
        </pc:grpChg>
        <pc:grpChg chg="add del mod">
          <ac:chgData name="rajuahmed1162021@gmail.com" userId="30f68a9591dbc57c" providerId="LiveId" clId="{05F80F45-6380-4418-9404-4D6419EBE93E}" dt="2024-05-19T03:53:59.839" v="7418" actId="165"/>
          <ac:grpSpMkLst>
            <pc:docMk/>
            <pc:sldMk cId="3456069073" sldId="1050"/>
            <ac:grpSpMk id="53" creationId="{5410F87A-ED58-57A9-439D-602B12D70C50}"/>
          </ac:grpSpMkLst>
        </pc:grpChg>
        <pc:grpChg chg="add del mod topLvl">
          <ac:chgData name="rajuahmed1162021@gmail.com" userId="30f68a9591dbc57c" providerId="LiveId" clId="{05F80F45-6380-4418-9404-4D6419EBE93E}" dt="2024-05-19T03:48:28.017" v="7369" actId="165"/>
          <ac:grpSpMkLst>
            <pc:docMk/>
            <pc:sldMk cId="3456069073" sldId="1050"/>
            <ac:grpSpMk id="60" creationId="{8D98172D-0D6F-62CE-86BA-15222FF1573F}"/>
          </ac:grpSpMkLst>
        </pc:grpChg>
        <pc:grpChg chg="add del mod topLvl">
          <ac:chgData name="rajuahmed1162021@gmail.com" userId="30f68a9591dbc57c" providerId="LiveId" clId="{05F80F45-6380-4418-9404-4D6419EBE93E}" dt="2024-05-19T03:40:24.657" v="7132" actId="165"/>
          <ac:grpSpMkLst>
            <pc:docMk/>
            <pc:sldMk cId="3456069073" sldId="1050"/>
            <ac:grpSpMk id="63" creationId="{16A25822-1BC8-89D1-D4F7-55102E8C5116}"/>
          </ac:grpSpMkLst>
        </pc:grpChg>
        <pc:grpChg chg="add del mod topLvl">
          <ac:chgData name="rajuahmed1162021@gmail.com" userId="30f68a9591dbc57c" providerId="LiveId" clId="{05F80F45-6380-4418-9404-4D6419EBE93E}" dt="2024-05-19T03:51:00.642" v="7380" actId="165"/>
          <ac:grpSpMkLst>
            <pc:docMk/>
            <pc:sldMk cId="3456069073" sldId="1050"/>
            <ac:grpSpMk id="66" creationId="{19B1BB89-60E8-E7C9-A5A6-ABB4D46094EC}"/>
          </ac:grpSpMkLst>
        </pc:grpChg>
        <pc:grpChg chg="add del mod topLvl">
          <ac:chgData name="rajuahmed1162021@gmail.com" userId="30f68a9591dbc57c" providerId="LiveId" clId="{05F80F45-6380-4418-9404-4D6419EBE93E}" dt="2024-05-19T04:06:36.569" v="7809" actId="478"/>
          <ac:grpSpMkLst>
            <pc:docMk/>
            <pc:sldMk cId="3456069073" sldId="1050"/>
            <ac:grpSpMk id="69" creationId="{275F1977-AA21-F704-93D3-0469022A4504}"/>
          </ac:grpSpMkLst>
        </pc:grpChg>
        <pc:grpChg chg="add del mod topLvl">
          <ac:chgData name="rajuahmed1162021@gmail.com" userId="30f68a9591dbc57c" providerId="LiveId" clId="{05F80F45-6380-4418-9404-4D6419EBE93E}" dt="2024-05-19T03:51:00.642" v="7380" actId="165"/>
          <ac:grpSpMkLst>
            <pc:docMk/>
            <pc:sldMk cId="3456069073" sldId="1050"/>
            <ac:grpSpMk id="72" creationId="{EFB46A93-6105-CD3D-24A4-B8D957BAD89A}"/>
          </ac:grpSpMkLst>
        </pc:grpChg>
        <pc:grpChg chg="add del mod">
          <ac:chgData name="rajuahmed1162021@gmail.com" userId="30f68a9591dbc57c" providerId="LiveId" clId="{05F80F45-6380-4418-9404-4D6419EBE93E}" dt="2024-05-19T03:40:18.128" v="7130" actId="165"/>
          <ac:grpSpMkLst>
            <pc:docMk/>
            <pc:sldMk cId="3456069073" sldId="1050"/>
            <ac:grpSpMk id="86" creationId="{148EBF92-F964-E234-4A2A-B12223717AF6}"/>
          </ac:grpSpMkLst>
        </pc:grpChg>
        <pc:grpChg chg="add del mod topLvl">
          <ac:chgData name="rajuahmed1162021@gmail.com" userId="30f68a9591dbc57c" providerId="LiveId" clId="{05F80F45-6380-4418-9404-4D6419EBE93E}" dt="2024-05-19T03:48:28.017" v="7369" actId="165"/>
          <ac:grpSpMkLst>
            <pc:docMk/>
            <pc:sldMk cId="3456069073" sldId="1050"/>
            <ac:grpSpMk id="87" creationId="{36691334-29E7-A0D7-9987-7957D7446157}"/>
          </ac:grpSpMkLst>
        </pc:grpChg>
        <pc:grpChg chg="add del mod topLvl">
          <ac:chgData name="rajuahmed1162021@gmail.com" userId="30f68a9591dbc57c" providerId="LiveId" clId="{05F80F45-6380-4418-9404-4D6419EBE93E}" dt="2024-05-19T03:48:28.017" v="7369" actId="165"/>
          <ac:grpSpMkLst>
            <pc:docMk/>
            <pc:sldMk cId="3456069073" sldId="1050"/>
            <ac:grpSpMk id="88" creationId="{2C05ADA1-1194-487E-A34F-BECE2B708EF0}"/>
          </ac:grpSpMkLst>
        </pc:grpChg>
        <pc:grpChg chg="add del mod topLvl">
          <ac:chgData name="rajuahmed1162021@gmail.com" userId="30f68a9591dbc57c" providerId="LiveId" clId="{05F80F45-6380-4418-9404-4D6419EBE93E}" dt="2024-05-20T08:50:54.973" v="13551" actId="165"/>
          <ac:grpSpMkLst>
            <pc:docMk/>
            <pc:sldMk cId="3456069073" sldId="1050"/>
            <ac:grpSpMk id="89" creationId="{42FDEE87-8CC8-5644-3FF0-B6BDA0A578DF}"/>
          </ac:grpSpMkLst>
        </pc:grpChg>
        <pc:grpChg chg="add del mod">
          <ac:chgData name="rajuahmed1162021@gmail.com" userId="30f68a9591dbc57c" providerId="LiveId" clId="{05F80F45-6380-4418-9404-4D6419EBE93E}" dt="2024-05-19T03:41:18.328" v="7155" actId="165"/>
          <ac:grpSpMkLst>
            <pc:docMk/>
            <pc:sldMk cId="3456069073" sldId="1050"/>
            <ac:grpSpMk id="90" creationId="{ED7BCC72-1DF6-E7A9-9788-359FED994292}"/>
          </ac:grpSpMkLst>
        </pc:grpChg>
        <pc:grpChg chg="add del mod">
          <ac:chgData name="rajuahmed1162021@gmail.com" userId="30f68a9591dbc57c" providerId="LiveId" clId="{05F80F45-6380-4418-9404-4D6419EBE93E}" dt="2024-05-19T03:41:18.328" v="7155" actId="165"/>
          <ac:grpSpMkLst>
            <pc:docMk/>
            <pc:sldMk cId="3456069073" sldId="1050"/>
            <ac:grpSpMk id="93" creationId="{0DC0B829-2955-2AAF-5BAB-68A0D0F4B37D}"/>
          </ac:grpSpMkLst>
        </pc:grpChg>
        <pc:grpChg chg="add del mod">
          <ac:chgData name="rajuahmed1162021@gmail.com" userId="30f68a9591dbc57c" providerId="LiveId" clId="{05F80F45-6380-4418-9404-4D6419EBE93E}" dt="2024-05-19T03:41:20.968" v="7156" actId="165"/>
          <ac:grpSpMkLst>
            <pc:docMk/>
            <pc:sldMk cId="3456069073" sldId="1050"/>
            <ac:grpSpMk id="96" creationId="{F6167A77-4100-B8AC-559B-BB88D31D0F84}"/>
          </ac:grpSpMkLst>
        </pc:grpChg>
        <pc:grpChg chg="add del mod">
          <ac:chgData name="rajuahmed1162021@gmail.com" userId="30f68a9591dbc57c" providerId="LiveId" clId="{05F80F45-6380-4418-9404-4D6419EBE93E}" dt="2024-05-19T03:41:20.968" v="7156" actId="165"/>
          <ac:grpSpMkLst>
            <pc:docMk/>
            <pc:sldMk cId="3456069073" sldId="1050"/>
            <ac:grpSpMk id="99" creationId="{0D8B23D1-1919-4F43-E138-32CC9AE2F622}"/>
          </ac:grpSpMkLst>
        </pc:grpChg>
        <pc:grpChg chg="add del mod">
          <ac:chgData name="rajuahmed1162021@gmail.com" userId="30f68a9591dbc57c" providerId="LiveId" clId="{05F80F45-6380-4418-9404-4D6419EBE93E}" dt="2024-05-19T03:41:20.968" v="7156" actId="165"/>
          <ac:grpSpMkLst>
            <pc:docMk/>
            <pc:sldMk cId="3456069073" sldId="1050"/>
            <ac:grpSpMk id="102" creationId="{614F6AA7-7ADB-55AC-91A8-EA7EA341A86E}"/>
          </ac:grpSpMkLst>
        </pc:grpChg>
        <pc:grpChg chg="add del mod">
          <ac:chgData name="rajuahmed1162021@gmail.com" userId="30f68a9591dbc57c" providerId="LiveId" clId="{05F80F45-6380-4418-9404-4D6419EBE93E}" dt="2024-05-19T04:00:11.602" v="7580" actId="165"/>
          <ac:grpSpMkLst>
            <pc:docMk/>
            <pc:sldMk cId="3456069073" sldId="1050"/>
            <ac:grpSpMk id="105" creationId="{9B760BE4-3323-63E2-97F8-018167F8CA52}"/>
          </ac:grpSpMkLst>
        </pc:grpChg>
        <pc:grpChg chg="add del mod">
          <ac:chgData name="rajuahmed1162021@gmail.com" userId="30f68a9591dbc57c" providerId="LiveId" clId="{05F80F45-6380-4418-9404-4D6419EBE93E}" dt="2024-05-19T03:48:26.241" v="7368" actId="165"/>
          <ac:grpSpMkLst>
            <pc:docMk/>
            <pc:sldMk cId="3456069073" sldId="1050"/>
            <ac:grpSpMk id="106" creationId="{AF99D938-994F-FF6E-3485-9DFB77E3682E}"/>
          </ac:grpSpMkLst>
        </pc:grpChg>
        <pc:grpChg chg="add del mod">
          <ac:chgData name="rajuahmed1162021@gmail.com" userId="30f68a9591dbc57c" providerId="LiveId" clId="{05F80F45-6380-4418-9404-4D6419EBE93E}" dt="2024-05-19T03:45:36.184" v="7288" actId="165"/>
          <ac:grpSpMkLst>
            <pc:docMk/>
            <pc:sldMk cId="3456069073" sldId="1050"/>
            <ac:grpSpMk id="107" creationId="{27DECDEA-414D-50C4-51C3-EBC077A43B44}"/>
          </ac:grpSpMkLst>
        </pc:grpChg>
        <pc:grpChg chg="add del mod topLvl">
          <ac:chgData name="rajuahmed1162021@gmail.com" userId="30f68a9591dbc57c" providerId="LiveId" clId="{05F80F45-6380-4418-9404-4D6419EBE93E}" dt="2024-05-20T08:50:54.973" v="13551" actId="165"/>
          <ac:grpSpMkLst>
            <pc:docMk/>
            <pc:sldMk cId="3456069073" sldId="1050"/>
            <ac:grpSpMk id="108" creationId="{2082B4A3-CC8E-90B5-4F68-6134C9BDF5E5}"/>
          </ac:grpSpMkLst>
        </pc:grpChg>
        <pc:grpChg chg="add del mod">
          <ac:chgData name="rajuahmed1162021@gmail.com" userId="30f68a9591dbc57c" providerId="LiveId" clId="{05F80F45-6380-4418-9404-4D6419EBE93E}" dt="2024-05-19T03:46:49.440" v="7357" actId="165"/>
          <ac:grpSpMkLst>
            <pc:docMk/>
            <pc:sldMk cId="3456069073" sldId="1050"/>
            <ac:grpSpMk id="109" creationId="{D198528C-BE4B-B25E-32ED-1980FA89ADBD}"/>
          </ac:grpSpMkLst>
        </pc:grpChg>
        <pc:grpChg chg="add del mod">
          <ac:chgData name="rajuahmed1162021@gmail.com" userId="30f68a9591dbc57c" providerId="LiveId" clId="{05F80F45-6380-4418-9404-4D6419EBE93E}" dt="2024-05-19T03:45:36.184" v="7288" actId="165"/>
          <ac:grpSpMkLst>
            <pc:docMk/>
            <pc:sldMk cId="3456069073" sldId="1050"/>
            <ac:grpSpMk id="110" creationId="{81181F29-01C3-00F2-1402-F6D88ED108B7}"/>
          </ac:grpSpMkLst>
        </pc:grpChg>
        <pc:grpChg chg="add del mod topLvl">
          <ac:chgData name="rajuahmed1162021@gmail.com" userId="30f68a9591dbc57c" providerId="LiveId" clId="{05F80F45-6380-4418-9404-4D6419EBE93E}" dt="2024-05-20T08:50:54.973" v="13551" actId="165"/>
          <ac:grpSpMkLst>
            <pc:docMk/>
            <pc:sldMk cId="3456069073" sldId="1050"/>
            <ac:grpSpMk id="111" creationId="{1B18AF9C-EC6D-243F-64EA-28B668AE1F86}"/>
          </ac:grpSpMkLst>
        </pc:grpChg>
        <pc:grpChg chg="add del mod topLvl">
          <ac:chgData name="rajuahmed1162021@gmail.com" userId="30f68a9591dbc57c" providerId="LiveId" clId="{05F80F45-6380-4418-9404-4D6419EBE93E}" dt="2024-05-20T05:33:57.014" v="12873" actId="165"/>
          <ac:grpSpMkLst>
            <pc:docMk/>
            <pc:sldMk cId="3456069073" sldId="1050"/>
            <ac:grpSpMk id="112" creationId="{9147FAF2-A7F1-BB0A-1CC3-1E18E709822D}"/>
          </ac:grpSpMkLst>
        </pc:grpChg>
        <pc:grpChg chg="add del mod topLvl">
          <ac:chgData name="rajuahmed1162021@gmail.com" userId="30f68a9591dbc57c" providerId="LiveId" clId="{05F80F45-6380-4418-9404-4D6419EBE93E}" dt="2024-05-20T08:50:54.973" v="13551" actId="165"/>
          <ac:grpSpMkLst>
            <pc:docMk/>
            <pc:sldMk cId="3456069073" sldId="1050"/>
            <ac:grpSpMk id="113" creationId="{E90556BA-D4F5-2306-742E-ECC25B315611}"/>
          </ac:grpSpMkLst>
        </pc:grpChg>
        <pc:grpChg chg="add del mod">
          <ac:chgData name="rajuahmed1162021@gmail.com" userId="30f68a9591dbc57c" providerId="LiveId" clId="{05F80F45-6380-4418-9404-4D6419EBE93E}" dt="2024-05-19T03:48:04.489" v="7366" actId="165"/>
          <ac:grpSpMkLst>
            <pc:docMk/>
            <pc:sldMk cId="3456069073" sldId="1050"/>
            <ac:grpSpMk id="114" creationId="{6DF4A025-1399-E2C4-A6E5-4C073EA39E76}"/>
          </ac:grpSpMkLst>
        </pc:grpChg>
        <pc:grpChg chg="add del mod">
          <ac:chgData name="rajuahmed1162021@gmail.com" userId="30f68a9591dbc57c" providerId="LiveId" clId="{05F80F45-6380-4418-9404-4D6419EBE93E}" dt="2024-05-19T04:06:36.569" v="7809" actId="478"/>
          <ac:grpSpMkLst>
            <pc:docMk/>
            <pc:sldMk cId="3456069073" sldId="1050"/>
            <ac:grpSpMk id="115" creationId="{B70D3CA5-3129-38E6-D16B-BE24BB01ABD4}"/>
          </ac:grpSpMkLst>
        </pc:grpChg>
        <pc:grpChg chg="add del mod">
          <ac:chgData name="rajuahmed1162021@gmail.com" userId="30f68a9591dbc57c" providerId="LiveId" clId="{05F80F45-6380-4418-9404-4D6419EBE93E}" dt="2024-05-19T03:51:00.642" v="7380" actId="165"/>
          <ac:grpSpMkLst>
            <pc:docMk/>
            <pc:sldMk cId="3456069073" sldId="1050"/>
            <ac:grpSpMk id="116" creationId="{4626EBFE-0DE1-5155-E7FB-75B85DA0935E}"/>
          </ac:grpSpMkLst>
        </pc:grpChg>
        <pc:grpChg chg="add del mod">
          <ac:chgData name="rajuahmed1162021@gmail.com" userId="30f68a9591dbc57c" providerId="LiveId" clId="{05F80F45-6380-4418-9404-4D6419EBE93E}" dt="2024-05-19T03:51:00.642" v="7380" actId="165"/>
          <ac:grpSpMkLst>
            <pc:docMk/>
            <pc:sldMk cId="3456069073" sldId="1050"/>
            <ac:grpSpMk id="117" creationId="{983D2F6A-0B3B-0571-F970-2C603BC05E4D}"/>
          </ac:grpSpMkLst>
        </pc:grpChg>
        <pc:grpChg chg="add del mod">
          <ac:chgData name="rajuahmed1162021@gmail.com" userId="30f68a9591dbc57c" providerId="LiveId" clId="{05F80F45-6380-4418-9404-4D6419EBE93E}" dt="2024-05-19T03:51:00.642" v="7380" actId="165"/>
          <ac:grpSpMkLst>
            <pc:docMk/>
            <pc:sldMk cId="3456069073" sldId="1050"/>
            <ac:grpSpMk id="120" creationId="{F28D2967-B39B-4A60-CDEF-778886C4C4DF}"/>
          </ac:grpSpMkLst>
        </pc:grpChg>
        <pc:grpChg chg="add del mod">
          <ac:chgData name="rajuahmed1162021@gmail.com" userId="30f68a9591dbc57c" providerId="LiveId" clId="{05F80F45-6380-4418-9404-4D6419EBE93E}" dt="2024-05-19T03:52:17.168" v="7392" actId="165"/>
          <ac:grpSpMkLst>
            <pc:docMk/>
            <pc:sldMk cId="3456069073" sldId="1050"/>
            <ac:grpSpMk id="128" creationId="{1C5D0782-6F0D-19B8-542D-65375EBF4DD6}"/>
          </ac:grpSpMkLst>
        </pc:grpChg>
        <pc:grpChg chg="add del mod">
          <ac:chgData name="rajuahmed1162021@gmail.com" userId="30f68a9591dbc57c" providerId="LiveId" clId="{05F80F45-6380-4418-9404-4D6419EBE93E}" dt="2024-05-19T03:52:41.745" v="7397" actId="165"/>
          <ac:grpSpMkLst>
            <pc:docMk/>
            <pc:sldMk cId="3456069073" sldId="1050"/>
            <ac:grpSpMk id="129" creationId="{623DF4C4-DC07-7D19-69F2-EA986919EB09}"/>
          </ac:grpSpMkLst>
        </pc:grpChg>
        <pc:grpChg chg="add del mod topLvl">
          <ac:chgData name="rajuahmed1162021@gmail.com" userId="30f68a9591dbc57c" providerId="LiveId" clId="{05F80F45-6380-4418-9404-4D6419EBE93E}" dt="2024-05-20T05:34:01.429" v="12874" actId="165"/>
          <ac:grpSpMkLst>
            <pc:docMk/>
            <pc:sldMk cId="3456069073" sldId="1050"/>
            <ac:grpSpMk id="130" creationId="{F3C38B3B-4D20-F7A3-3B71-15142A20DEED}"/>
          </ac:grpSpMkLst>
        </pc:grpChg>
        <pc:grpChg chg="add del mod topLvl">
          <ac:chgData name="rajuahmed1162021@gmail.com" userId="30f68a9591dbc57c" providerId="LiveId" clId="{05F80F45-6380-4418-9404-4D6419EBE93E}" dt="2024-05-20T05:34:01.429" v="12874" actId="165"/>
          <ac:grpSpMkLst>
            <pc:docMk/>
            <pc:sldMk cId="3456069073" sldId="1050"/>
            <ac:grpSpMk id="131" creationId="{681C65FC-231C-0019-1CFF-063FD2A8C1D8}"/>
          </ac:grpSpMkLst>
        </pc:grpChg>
        <pc:grpChg chg="add del mod topLvl">
          <ac:chgData name="rajuahmed1162021@gmail.com" userId="30f68a9591dbc57c" providerId="LiveId" clId="{05F80F45-6380-4418-9404-4D6419EBE93E}" dt="2024-05-20T05:34:01.429" v="12874" actId="165"/>
          <ac:grpSpMkLst>
            <pc:docMk/>
            <pc:sldMk cId="3456069073" sldId="1050"/>
            <ac:grpSpMk id="132" creationId="{A2BCF8E9-B87D-FC8D-0DDD-107C5F3FEED0}"/>
          </ac:grpSpMkLst>
        </pc:grpChg>
        <pc:grpChg chg="add del mod topLvl">
          <ac:chgData name="rajuahmed1162021@gmail.com" userId="30f68a9591dbc57c" providerId="LiveId" clId="{05F80F45-6380-4418-9404-4D6419EBE93E}" dt="2024-05-20T05:34:03.552" v="12875" actId="165"/>
          <ac:grpSpMkLst>
            <pc:docMk/>
            <pc:sldMk cId="3456069073" sldId="1050"/>
            <ac:grpSpMk id="133" creationId="{D213D61B-63B0-3153-F682-D8D8408B921B}"/>
          </ac:grpSpMkLst>
        </pc:grpChg>
        <pc:grpChg chg="add del mod topLvl">
          <ac:chgData name="rajuahmed1162021@gmail.com" userId="30f68a9591dbc57c" providerId="LiveId" clId="{05F80F45-6380-4418-9404-4D6419EBE93E}" dt="2024-05-20T05:33:57.014" v="12873" actId="165"/>
          <ac:grpSpMkLst>
            <pc:docMk/>
            <pc:sldMk cId="3456069073" sldId="1050"/>
            <ac:grpSpMk id="134" creationId="{BBF70868-18BD-C623-D4D1-845A12A1E584}"/>
          </ac:grpSpMkLst>
        </pc:grpChg>
        <pc:grpChg chg="add del mod topLvl">
          <ac:chgData name="rajuahmed1162021@gmail.com" userId="30f68a9591dbc57c" providerId="LiveId" clId="{05F80F45-6380-4418-9404-4D6419EBE93E}" dt="2024-05-20T05:33:56.723" v="12872" actId="165"/>
          <ac:grpSpMkLst>
            <pc:docMk/>
            <pc:sldMk cId="3456069073" sldId="1050"/>
            <ac:grpSpMk id="138" creationId="{50D39D58-3336-F2C7-D1E0-E051D656C2E8}"/>
          </ac:grpSpMkLst>
        </pc:grpChg>
        <pc:grpChg chg="add del mod topLvl">
          <ac:chgData name="rajuahmed1162021@gmail.com" userId="30f68a9591dbc57c" providerId="LiveId" clId="{05F80F45-6380-4418-9404-4D6419EBE93E}" dt="2024-05-20T05:33:56.723" v="12872" actId="165"/>
          <ac:grpSpMkLst>
            <pc:docMk/>
            <pc:sldMk cId="3456069073" sldId="1050"/>
            <ac:grpSpMk id="139" creationId="{580D44E2-A25B-C4AC-F090-451958155FC4}"/>
          </ac:grpSpMkLst>
        </pc:grpChg>
        <pc:grpChg chg="add del mod topLvl">
          <ac:chgData name="rajuahmed1162021@gmail.com" userId="30f68a9591dbc57c" providerId="LiveId" clId="{05F80F45-6380-4418-9404-4D6419EBE93E}" dt="2024-05-20T05:33:56.723" v="12872" actId="165"/>
          <ac:grpSpMkLst>
            <pc:docMk/>
            <pc:sldMk cId="3456069073" sldId="1050"/>
            <ac:grpSpMk id="140" creationId="{FC89DA07-1D8F-F652-1A8F-DC295389B671}"/>
          </ac:grpSpMkLst>
        </pc:grpChg>
        <pc:grpChg chg="add del mod topLvl">
          <ac:chgData name="rajuahmed1162021@gmail.com" userId="30f68a9591dbc57c" providerId="LiveId" clId="{05F80F45-6380-4418-9404-4D6419EBE93E}" dt="2024-05-20T05:33:56.723" v="12872" actId="165"/>
          <ac:grpSpMkLst>
            <pc:docMk/>
            <pc:sldMk cId="3456069073" sldId="1050"/>
            <ac:grpSpMk id="141" creationId="{79F55308-65D2-7538-41E3-F71B1882F193}"/>
          </ac:grpSpMkLst>
        </pc:grpChg>
        <pc:grpChg chg="add del mod">
          <ac:chgData name="rajuahmed1162021@gmail.com" userId="30f68a9591dbc57c" providerId="LiveId" clId="{05F80F45-6380-4418-9404-4D6419EBE93E}" dt="2024-05-19T03:56:25.475" v="7487" actId="165"/>
          <ac:grpSpMkLst>
            <pc:docMk/>
            <pc:sldMk cId="3456069073" sldId="1050"/>
            <ac:grpSpMk id="142" creationId="{4899FC93-0C7C-3B3C-4C4E-0FE27FF5161F}"/>
          </ac:grpSpMkLst>
        </pc:grpChg>
        <pc:grpChg chg="add del mod">
          <ac:chgData name="rajuahmed1162021@gmail.com" userId="30f68a9591dbc57c" providerId="LiveId" clId="{05F80F45-6380-4418-9404-4D6419EBE93E}" dt="2024-05-19T03:56:25.475" v="7487" actId="165"/>
          <ac:grpSpMkLst>
            <pc:docMk/>
            <pc:sldMk cId="3456069073" sldId="1050"/>
            <ac:grpSpMk id="143" creationId="{052F535D-9C4F-1BD7-0B48-B39A1A1AEA33}"/>
          </ac:grpSpMkLst>
        </pc:grpChg>
        <pc:grpChg chg="add del mod">
          <ac:chgData name="rajuahmed1162021@gmail.com" userId="30f68a9591dbc57c" providerId="LiveId" clId="{05F80F45-6380-4418-9404-4D6419EBE93E}" dt="2024-05-19T03:56:25.475" v="7487" actId="165"/>
          <ac:grpSpMkLst>
            <pc:docMk/>
            <pc:sldMk cId="3456069073" sldId="1050"/>
            <ac:grpSpMk id="144" creationId="{3B52B1CC-2317-795C-FBF1-F4395951EB23}"/>
          </ac:grpSpMkLst>
        </pc:grpChg>
        <pc:grpChg chg="add del mod topLvl">
          <ac:chgData name="rajuahmed1162021@gmail.com" userId="30f68a9591dbc57c" providerId="LiveId" clId="{05F80F45-6380-4418-9404-4D6419EBE93E}" dt="2024-05-20T05:33:56.723" v="12872" actId="165"/>
          <ac:grpSpMkLst>
            <pc:docMk/>
            <pc:sldMk cId="3456069073" sldId="1050"/>
            <ac:grpSpMk id="145" creationId="{DF068C65-6F4D-CD4B-6795-D665FEBD2C13}"/>
          </ac:grpSpMkLst>
        </pc:grpChg>
        <pc:grpChg chg="add del mod">
          <ac:chgData name="rajuahmed1162021@gmail.com" userId="30f68a9591dbc57c" providerId="LiveId" clId="{05F80F45-6380-4418-9404-4D6419EBE93E}" dt="2024-05-19T03:58:51.877" v="7508" actId="165"/>
          <ac:grpSpMkLst>
            <pc:docMk/>
            <pc:sldMk cId="3456069073" sldId="1050"/>
            <ac:grpSpMk id="147" creationId="{6E54139C-728B-6345-4278-C64DFF5279C8}"/>
          </ac:grpSpMkLst>
        </pc:grpChg>
        <pc:grpChg chg="add del mod">
          <ac:chgData name="rajuahmed1162021@gmail.com" userId="30f68a9591dbc57c" providerId="LiveId" clId="{05F80F45-6380-4418-9404-4D6419EBE93E}" dt="2024-05-19T04:07:25.787" v="7840" actId="165"/>
          <ac:grpSpMkLst>
            <pc:docMk/>
            <pc:sldMk cId="3456069073" sldId="1050"/>
            <ac:grpSpMk id="150" creationId="{958C32A6-92AF-3E3B-BEE5-829FE03B3DB5}"/>
          </ac:grpSpMkLst>
        </pc:grpChg>
        <pc:grpChg chg="add del mod">
          <ac:chgData name="rajuahmed1162021@gmail.com" userId="30f68a9591dbc57c" providerId="LiveId" clId="{05F80F45-6380-4418-9404-4D6419EBE93E}" dt="2024-05-19T04:07:28.953" v="7841" actId="165"/>
          <ac:grpSpMkLst>
            <pc:docMk/>
            <pc:sldMk cId="3456069073" sldId="1050"/>
            <ac:grpSpMk id="151" creationId="{3C9DE1E8-EE88-8912-E873-5AB801B6EFE5}"/>
          </ac:grpSpMkLst>
        </pc:grpChg>
        <pc:grpChg chg="add del mod ord">
          <ac:chgData name="rajuahmed1162021@gmail.com" userId="30f68a9591dbc57c" providerId="LiveId" clId="{05F80F45-6380-4418-9404-4D6419EBE93E}" dt="2024-05-20T05:35:31.301" v="12882" actId="165"/>
          <ac:grpSpMkLst>
            <pc:docMk/>
            <pc:sldMk cId="3456069073" sldId="1050"/>
            <ac:grpSpMk id="152" creationId="{A09EE82A-0964-6181-D9B6-5B5D8601FEC3}"/>
          </ac:grpSpMkLst>
        </pc:grpChg>
        <pc:grpChg chg="add del mod">
          <ac:chgData name="rajuahmed1162021@gmail.com" userId="30f68a9591dbc57c" providerId="LiveId" clId="{05F80F45-6380-4418-9404-4D6419EBE93E}" dt="2024-05-20T08:50:44.054" v="13550" actId="165"/>
          <ac:grpSpMkLst>
            <pc:docMk/>
            <pc:sldMk cId="3456069073" sldId="1050"/>
            <ac:grpSpMk id="160" creationId="{E41DAEAE-BD5C-5575-B0A5-08E5C0460428}"/>
          </ac:grpSpMkLst>
        </pc:grpChg>
        <pc:picChg chg="add del mod">
          <ac:chgData name="rajuahmed1162021@gmail.com" userId="30f68a9591dbc57c" providerId="LiveId" clId="{05F80F45-6380-4418-9404-4D6419EBE93E}" dt="2024-05-19T03:44:27.080" v="7276" actId="478"/>
          <ac:picMkLst>
            <pc:docMk/>
            <pc:sldMk cId="3456069073" sldId="1050"/>
            <ac:picMk id="85" creationId="{09164FA9-7F2B-E78D-30C7-68FB340FFDB9}"/>
          </ac:picMkLst>
        </pc:picChg>
        <pc:cxnChg chg="add del mod">
          <ac:chgData name="rajuahmed1162021@gmail.com" userId="30f68a9591dbc57c" providerId="LiveId" clId="{05F80F45-6380-4418-9404-4D6419EBE93E}" dt="2024-05-20T09:20:08.633" v="13931" actId="21"/>
          <ac:cxnSpMkLst>
            <pc:docMk/>
            <pc:sldMk cId="3456069073" sldId="1050"/>
            <ac:cxnSpMk id="3" creationId="{8CB450D1-790C-3B18-7E31-01A1C87ED6FD}"/>
          </ac:cxnSpMkLst>
        </pc:cxnChg>
        <pc:cxnChg chg="add del">
          <ac:chgData name="rajuahmed1162021@gmail.com" userId="30f68a9591dbc57c" providerId="LiveId" clId="{05F80F45-6380-4418-9404-4D6419EBE93E}" dt="2024-05-19T03:22:34.152" v="6875" actId="478"/>
          <ac:cxnSpMkLst>
            <pc:docMk/>
            <pc:sldMk cId="3456069073" sldId="1050"/>
            <ac:cxnSpMk id="11" creationId="{4543A8B9-D28E-FAED-79CD-899603254B9F}"/>
          </ac:cxnSpMkLst>
        </pc:cxnChg>
        <pc:cxnChg chg="del mod topLvl">
          <ac:chgData name="rajuahmed1162021@gmail.com" userId="30f68a9591dbc57c" providerId="LiveId" clId="{05F80F45-6380-4418-9404-4D6419EBE93E}" dt="2024-05-19T03:29:47.317" v="7003" actId="478"/>
          <ac:cxnSpMkLst>
            <pc:docMk/>
            <pc:sldMk cId="3456069073" sldId="1050"/>
            <ac:cxnSpMk id="13" creationId="{EA3C9E7B-A03C-963F-804B-F77EA35D5696}"/>
          </ac:cxnSpMkLst>
        </pc:cxnChg>
        <pc:cxnChg chg="del mod topLvl">
          <ac:chgData name="rajuahmed1162021@gmail.com" userId="30f68a9591dbc57c" providerId="LiveId" clId="{05F80F45-6380-4418-9404-4D6419EBE93E}" dt="2024-05-19T03:29:48.454" v="7004" actId="478"/>
          <ac:cxnSpMkLst>
            <pc:docMk/>
            <pc:sldMk cId="3456069073" sldId="1050"/>
            <ac:cxnSpMk id="14" creationId="{B293137F-0B5F-1E7C-47AE-9502B8185C2D}"/>
          </ac:cxnSpMkLst>
        </pc:cxnChg>
        <pc:cxnChg chg="del mod topLvl">
          <ac:chgData name="rajuahmed1162021@gmail.com" userId="30f68a9591dbc57c" providerId="LiveId" clId="{05F80F45-6380-4418-9404-4D6419EBE93E}" dt="2024-05-19T03:31:00.391" v="7062" actId="478"/>
          <ac:cxnSpMkLst>
            <pc:docMk/>
            <pc:sldMk cId="3456069073" sldId="1050"/>
            <ac:cxnSpMk id="15" creationId="{2D0FAB52-5084-AD12-4115-A7C8F3D19118}"/>
          </ac:cxnSpMkLst>
        </pc:cxnChg>
        <pc:cxnChg chg="del mod topLvl">
          <ac:chgData name="rajuahmed1162021@gmail.com" userId="30f68a9591dbc57c" providerId="LiveId" clId="{05F80F45-6380-4418-9404-4D6419EBE93E}" dt="2024-05-19T03:29:49.702" v="7005" actId="478"/>
          <ac:cxnSpMkLst>
            <pc:docMk/>
            <pc:sldMk cId="3456069073" sldId="1050"/>
            <ac:cxnSpMk id="16" creationId="{6BDC3060-1484-8122-A7E4-411DD8A6698E}"/>
          </ac:cxnSpMkLst>
        </pc:cxnChg>
        <pc:cxnChg chg="add del mod topLvl">
          <ac:chgData name="rajuahmed1162021@gmail.com" userId="30f68a9591dbc57c" providerId="LiveId" clId="{05F80F45-6380-4418-9404-4D6419EBE93E}" dt="2024-05-19T03:26:27.800" v="6958" actId="478"/>
          <ac:cxnSpMkLst>
            <pc:docMk/>
            <pc:sldMk cId="3456069073" sldId="1050"/>
            <ac:cxnSpMk id="26" creationId="{C8518659-7F81-C161-28A6-19635A1EF442}"/>
          </ac:cxnSpMkLst>
        </pc:cxnChg>
        <pc:cxnChg chg="add del mod topLvl">
          <ac:chgData name="rajuahmed1162021@gmail.com" userId="30f68a9591dbc57c" providerId="LiveId" clId="{05F80F45-6380-4418-9404-4D6419EBE93E}" dt="2024-05-19T03:26:27.800" v="6958" actId="478"/>
          <ac:cxnSpMkLst>
            <pc:docMk/>
            <pc:sldMk cId="3456069073" sldId="1050"/>
            <ac:cxnSpMk id="27" creationId="{53B27959-533C-A2A5-188A-A628FEA7B77C}"/>
          </ac:cxnSpMkLst>
        </pc:cxnChg>
        <pc:cxnChg chg="add del mod topLvl">
          <ac:chgData name="rajuahmed1162021@gmail.com" userId="30f68a9591dbc57c" providerId="LiveId" clId="{05F80F45-6380-4418-9404-4D6419EBE93E}" dt="2024-05-19T03:26:27.800" v="6958" actId="478"/>
          <ac:cxnSpMkLst>
            <pc:docMk/>
            <pc:sldMk cId="3456069073" sldId="1050"/>
            <ac:cxnSpMk id="28" creationId="{6F474D1F-A856-0C1C-D307-6408DCADA7BC}"/>
          </ac:cxnSpMkLst>
        </pc:cxnChg>
        <pc:cxnChg chg="add del mod topLvl">
          <ac:chgData name="rajuahmed1162021@gmail.com" userId="30f68a9591dbc57c" providerId="LiveId" clId="{05F80F45-6380-4418-9404-4D6419EBE93E}" dt="2024-05-19T03:26:27.800" v="6958" actId="478"/>
          <ac:cxnSpMkLst>
            <pc:docMk/>
            <pc:sldMk cId="3456069073" sldId="1050"/>
            <ac:cxnSpMk id="29" creationId="{BB111CBD-A479-6EBA-DC69-5498FF2A3BE7}"/>
          </ac:cxnSpMkLst>
        </pc:cxnChg>
        <pc:cxnChg chg="add del mod">
          <ac:chgData name="rajuahmed1162021@gmail.com" userId="30f68a9591dbc57c" providerId="LiveId" clId="{05F80F45-6380-4418-9404-4D6419EBE93E}" dt="2024-05-19T03:30:04.003" v="7031" actId="21"/>
          <ac:cxnSpMkLst>
            <pc:docMk/>
            <pc:sldMk cId="3456069073" sldId="1050"/>
            <ac:cxnSpMk id="48" creationId="{90923E1C-96F5-78F2-755E-9DE8BDCFEBBA}"/>
          </ac:cxnSpMkLst>
        </pc:cxnChg>
        <pc:cxnChg chg="add del mod">
          <ac:chgData name="rajuahmed1162021@gmail.com" userId="30f68a9591dbc57c" providerId="LiveId" clId="{05F80F45-6380-4418-9404-4D6419EBE93E}" dt="2024-05-19T03:33:06.789" v="7088" actId="478"/>
          <ac:cxnSpMkLst>
            <pc:docMk/>
            <pc:sldMk cId="3456069073" sldId="1050"/>
            <ac:cxnSpMk id="51" creationId="{9ED8FDDA-B191-D8C5-A0E5-178B3A7CBB74}"/>
          </ac:cxnSpMkLst>
        </pc:cxnChg>
        <pc:cxnChg chg="del mod topLvl">
          <ac:chgData name="rajuahmed1162021@gmail.com" userId="30f68a9591dbc57c" providerId="LiveId" clId="{05F80F45-6380-4418-9404-4D6419EBE93E}" dt="2024-05-19T04:04:34.152" v="7744" actId="478"/>
          <ac:cxnSpMkLst>
            <pc:docMk/>
            <pc:sldMk cId="3456069073" sldId="1050"/>
            <ac:cxnSpMk id="54" creationId="{A1B45785-E32A-A262-03CF-D556B8AC8BA6}"/>
          </ac:cxnSpMkLst>
        </pc:cxnChg>
        <pc:cxnChg chg="del mod topLvl">
          <ac:chgData name="rajuahmed1162021@gmail.com" userId="30f68a9591dbc57c" providerId="LiveId" clId="{05F80F45-6380-4418-9404-4D6419EBE93E}" dt="2024-05-19T04:04:31.014" v="7742" actId="478"/>
          <ac:cxnSpMkLst>
            <pc:docMk/>
            <pc:sldMk cId="3456069073" sldId="1050"/>
            <ac:cxnSpMk id="55" creationId="{DE29F3CC-774F-7CC9-A3A2-9FAC3ECAF80F}"/>
          </ac:cxnSpMkLst>
        </pc:cxnChg>
        <pc:cxnChg chg="del mod topLvl">
          <ac:chgData name="rajuahmed1162021@gmail.com" userId="30f68a9591dbc57c" providerId="LiveId" clId="{05F80F45-6380-4418-9404-4D6419EBE93E}" dt="2024-05-19T04:04:30.326" v="7741" actId="478"/>
          <ac:cxnSpMkLst>
            <pc:docMk/>
            <pc:sldMk cId="3456069073" sldId="1050"/>
            <ac:cxnSpMk id="56" creationId="{D8514C76-9923-CC57-501E-9D819F670DDB}"/>
          </ac:cxnSpMkLst>
        </pc:cxnChg>
        <pc:cxnChg chg="del mod topLvl">
          <ac:chgData name="rajuahmed1162021@gmail.com" userId="30f68a9591dbc57c" providerId="LiveId" clId="{05F80F45-6380-4418-9404-4D6419EBE93E}" dt="2024-05-19T04:04:32.279" v="7743" actId="478"/>
          <ac:cxnSpMkLst>
            <pc:docMk/>
            <pc:sldMk cId="3456069073" sldId="1050"/>
            <ac:cxnSpMk id="57" creationId="{A6C58F20-4DE1-48C6-3F14-528A9F557D1F}"/>
          </ac:cxnSpMkLst>
        </pc:cxnChg>
        <pc:cxnChg chg="add mod topLvl">
          <ac:chgData name="rajuahmed1162021@gmail.com" userId="30f68a9591dbc57c" providerId="LiveId" clId="{05F80F45-6380-4418-9404-4D6419EBE93E}" dt="2024-05-20T05:35:55.005" v="12886" actId="208"/>
          <ac:cxnSpMkLst>
            <pc:docMk/>
            <pc:sldMk cId="3456069073" sldId="1050"/>
            <ac:cxnSpMk id="81" creationId="{1B5370DC-967F-0F83-BB5D-A55043AB0794}"/>
          </ac:cxnSpMkLst>
        </pc:cxnChg>
        <pc:cxnChg chg="add del mod">
          <ac:chgData name="rajuahmed1162021@gmail.com" userId="30f68a9591dbc57c" providerId="LiveId" clId="{05F80F45-6380-4418-9404-4D6419EBE93E}" dt="2024-05-19T03:54:57.481" v="7468" actId="478"/>
          <ac:cxnSpMkLst>
            <pc:docMk/>
            <pc:sldMk cId="3456069073" sldId="1050"/>
            <ac:cxnSpMk id="135" creationId="{2D077C68-6A2F-2B6E-1DBB-871C4B621E8A}"/>
          </ac:cxnSpMkLst>
        </pc:cxnChg>
        <pc:cxnChg chg="add del mod">
          <ac:chgData name="rajuahmed1162021@gmail.com" userId="30f68a9591dbc57c" providerId="LiveId" clId="{05F80F45-6380-4418-9404-4D6419EBE93E}" dt="2024-05-19T03:54:57.481" v="7468" actId="478"/>
          <ac:cxnSpMkLst>
            <pc:docMk/>
            <pc:sldMk cId="3456069073" sldId="1050"/>
            <ac:cxnSpMk id="136" creationId="{3378B312-1B5E-DDFD-9863-03B58D70696A}"/>
          </ac:cxnSpMkLst>
        </pc:cxnChg>
        <pc:cxnChg chg="add del mod">
          <ac:chgData name="rajuahmed1162021@gmail.com" userId="30f68a9591dbc57c" providerId="LiveId" clId="{05F80F45-6380-4418-9404-4D6419EBE93E}" dt="2024-05-19T03:54:57.481" v="7468" actId="478"/>
          <ac:cxnSpMkLst>
            <pc:docMk/>
            <pc:sldMk cId="3456069073" sldId="1050"/>
            <ac:cxnSpMk id="137" creationId="{7A956E3C-F030-66E2-ED59-A5F0252DFF9D}"/>
          </ac:cxnSpMkLst>
        </pc:cxnChg>
        <pc:cxnChg chg="add del mod">
          <ac:chgData name="rajuahmed1162021@gmail.com" userId="30f68a9591dbc57c" providerId="LiveId" clId="{05F80F45-6380-4418-9404-4D6419EBE93E}" dt="2024-05-19T03:58:38.664" v="7507" actId="478"/>
          <ac:cxnSpMkLst>
            <pc:docMk/>
            <pc:sldMk cId="3456069073" sldId="1050"/>
            <ac:cxnSpMk id="149" creationId="{2BA27CC0-8FC0-BBEC-3508-ED122003CF66}"/>
          </ac:cxnSpMkLst>
        </pc:cxnChg>
        <pc:cxnChg chg="add del mod">
          <ac:chgData name="rajuahmed1162021@gmail.com" userId="30f68a9591dbc57c" providerId="LiveId" clId="{05F80F45-6380-4418-9404-4D6419EBE93E}" dt="2024-05-19T04:04:28.951" v="7740" actId="478"/>
          <ac:cxnSpMkLst>
            <pc:docMk/>
            <pc:sldMk cId="3456069073" sldId="1050"/>
            <ac:cxnSpMk id="155" creationId="{7398699B-6759-3CC8-AE66-01F81013E57B}"/>
          </ac:cxnSpMkLst>
        </pc:cxnChg>
        <pc:cxnChg chg="add del mod">
          <ac:chgData name="rajuahmed1162021@gmail.com" userId="30f68a9591dbc57c" providerId="LiveId" clId="{05F80F45-6380-4418-9404-4D6419EBE93E}" dt="2024-05-19T04:06:25.769" v="7807" actId="478"/>
          <ac:cxnSpMkLst>
            <pc:docMk/>
            <pc:sldMk cId="3456069073" sldId="1050"/>
            <ac:cxnSpMk id="162" creationId="{5B267819-3D3F-0A5E-168F-313F972C1409}"/>
          </ac:cxnSpMkLst>
        </pc:cxnChg>
        <pc:cxnChg chg="add del mod">
          <ac:chgData name="rajuahmed1162021@gmail.com" userId="30f68a9591dbc57c" providerId="LiveId" clId="{05F80F45-6380-4418-9404-4D6419EBE93E}" dt="2024-05-19T04:08:35.016" v="7879" actId="478"/>
          <ac:cxnSpMkLst>
            <pc:docMk/>
            <pc:sldMk cId="3456069073" sldId="1050"/>
            <ac:cxnSpMk id="164" creationId="{43C91600-2B63-9997-02AC-2616EDA67CDE}"/>
          </ac:cxnSpMkLst>
        </pc:cxnChg>
      </pc:sldChg>
      <pc:sldChg chg="addSp delSp modSp add mod">
        <pc:chgData name="rajuahmed1162021@gmail.com" userId="30f68a9591dbc57c" providerId="LiveId" clId="{05F80F45-6380-4418-9404-4D6419EBE93E}" dt="2024-05-20T09:15:32.997" v="13865" actId="21"/>
        <pc:sldMkLst>
          <pc:docMk/>
          <pc:sldMk cId="3699830474" sldId="1051"/>
        </pc:sldMkLst>
        <pc:spChg chg="mod">
          <ac:chgData name="rajuahmed1162021@gmail.com" userId="30f68a9591dbc57c" providerId="LiveId" clId="{05F80F45-6380-4418-9404-4D6419EBE93E}" dt="2024-05-20T09:15:30.432" v="13864" actId="12788"/>
          <ac:spMkLst>
            <pc:docMk/>
            <pc:sldMk cId="3699830474" sldId="1051"/>
            <ac:spMk id="2" creationId="{A9626395-2FC7-E473-0B28-B0D14A22F6C2}"/>
          </ac:spMkLst>
        </pc:spChg>
        <pc:spChg chg="mod topLvl">
          <ac:chgData name="rajuahmed1162021@gmail.com" userId="30f68a9591dbc57c" providerId="LiveId" clId="{05F80F45-6380-4418-9404-4D6419EBE93E}" dt="2024-05-20T05:33:20.157" v="12869" actId="207"/>
          <ac:spMkLst>
            <pc:docMk/>
            <pc:sldMk cId="3699830474" sldId="1051"/>
            <ac:spMk id="4" creationId="{5022D883-1AFF-A58E-5831-C4B9E2D14A58}"/>
          </ac:spMkLst>
        </pc:spChg>
        <pc:spChg chg="mod topLvl">
          <ac:chgData name="rajuahmed1162021@gmail.com" userId="30f68a9591dbc57c" providerId="LiveId" clId="{05F80F45-6380-4418-9404-4D6419EBE93E}" dt="2024-05-20T05:33:14.550" v="12868" actId="165"/>
          <ac:spMkLst>
            <pc:docMk/>
            <pc:sldMk cId="3699830474" sldId="1051"/>
            <ac:spMk id="5" creationId="{F07EC346-A5F1-26B6-0FE5-66A00BF23A3E}"/>
          </ac:spMkLst>
        </pc:spChg>
        <pc:spChg chg="add del mod">
          <ac:chgData name="rajuahmed1162021@gmail.com" userId="30f68a9591dbc57c" providerId="LiveId" clId="{05F80F45-6380-4418-9404-4D6419EBE93E}" dt="2024-05-20T09:15:32.997" v="13865" actId="21"/>
          <ac:spMkLst>
            <pc:docMk/>
            <pc:sldMk cId="3699830474" sldId="1051"/>
            <ac:spMk id="14" creationId="{3289924D-4ED0-AA66-F284-BB88D524A466}"/>
          </ac:spMkLst>
        </pc:spChg>
        <pc:spChg chg="mod topLvl">
          <ac:chgData name="rajuahmed1162021@gmail.com" userId="30f68a9591dbc57c" providerId="LiveId" clId="{05F80F45-6380-4418-9404-4D6419EBE93E}" dt="2024-05-20T05:33:24.964" v="12870" actId="207"/>
          <ac:spMkLst>
            <pc:docMk/>
            <pc:sldMk cId="3699830474" sldId="1051"/>
            <ac:spMk id="35" creationId="{2906B3D4-04B2-8A71-3DE4-73D4832BCBBE}"/>
          </ac:spMkLst>
        </pc:spChg>
        <pc:spChg chg="mod topLvl">
          <ac:chgData name="rajuahmed1162021@gmail.com" userId="30f68a9591dbc57c" providerId="LiveId" clId="{05F80F45-6380-4418-9404-4D6419EBE93E}" dt="2024-05-20T05:33:14.550" v="12868" actId="165"/>
          <ac:spMkLst>
            <pc:docMk/>
            <pc:sldMk cId="3699830474" sldId="1051"/>
            <ac:spMk id="36" creationId="{6398897A-1AEB-1AD3-D5AD-4577F2EBFB15}"/>
          </ac:spMkLst>
        </pc:spChg>
        <pc:spChg chg="mod topLvl">
          <ac:chgData name="rajuahmed1162021@gmail.com" userId="30f68a9591dbc57c" providerId="LiveId" clId="{05F80F45-6380-4418-9404-4D6419EBE93E}" dt="2024-05-20T05:33:14.550" v="12868" actId="165"/>
          <ac:spMkLst>
            <pc:docMk/>
            <pc:sldMk cId="3699830474" sldId="1051"/>
            <ac:spMk id="38" creationId="{3E91E83E-178C-C99F-8EFC-F6235D56256E}"/>
          </ac:spMkLst>
        </pc:spChg>
        <pc:spChg chg="mod topLvl">
          <ac:chgData name="rajuahmed1162021@gmail.com" userId="30f68a9591dbc57c" providerId="LiveId" clId="{05F80F45-6380-4418-9404-4D6419EBE93E}" dt="2024-05-20T05:33:14.550" v="12868" actId="165"/>
          <ac:spMkLst>
            <pc:docMk/>
            <pc:sldMk cId="3699830474" sldId="1051"/>
            <ac:spMk id="39" creationId="{7512AC5E-BB2E-294A-7E22-BDF44CDFF78F}"/>
          </ac:spMkLst>
        </pc:spChg>
        <pc:spChg chg="mod topLvl">
          <ac:chgData name="rajuahmed1162021@gmail.com" userId="30f68a9591dbc57c" providerId="LiveId" clId="{05F80F45-6380-4418-9404-4D6419EBE93E}" dt="2024-05-20T05:33:31.573" v="12871" actId="207"/>
          <ac:spMkLst>
            <pc:docMk/>
            <pc:sldMk cId="3699830474" sldId="1051"/>
            <ac:spMk id="41" creationId="{AECB41AD-B991-F75E-95B7-12B76F48DCC9}"/>
          </ac:spMkLst>
        </pc:spChg>
        <pc:spChg chg="mod topLvl">
          <ac:chgData name="rajuahmed1162021@gmail.com" userId="30f68a9591dbc57c" providerId="LiveId" clId="{05F80F45-6380-4418-9404-4D6419EBE93E}" dt="2024-05-20T05:33:14.550" v="12868" actId="165"/>
          <ac:spMkLst>
            <pc:docMk/>
            <pc:sldMk cId="3699830474" sldId="1051"/>
            <ac:spMk id="42" creationId="{FECD1DC7-C39E-6809-57C1-6E3870C24E87}"/>
          </ac:spMkLst>
        </pc:spChg>
        <pc:spChg chg="del">
          <ac:chgData name="rajuahmed1162021@gmail.com" userId="30f68a9591dbc57c" providerId="LiveId" clId="{05F80F45-6380-4418-9404-4D6419EBE93E}" dt="2024-05-20T05:32:33.531" v="12862"/>
          <ac:spMkLst>
            <pc:docMk/>
            <pc:sldMk cId="3699830474" sldId="1051"/>
            <ac:spMk id="43" creationId="{55E352E2-8AEC-B9D4-B3DA-4FB5F29C2A05}"/>
          </ac:spMkLst>
        </pc:spChg>
        <pc:spChg chg="del">
          <ac:chgData name="rajuahmed1162021@gmail.com" userId="30f68a9591dbc57c" providerId="LiveId" clId="{05F80F45-6380-4418-9404-4D6419EBE93E}" dt="2024-05-20T05:32:40.718" v="12863"/>
          <ac:spMkLst>
            <pc:docMk/>
            <pc:sldMk cId="3699830474" sldId="1051"/>
            <ac:spMk id="44" creationId="{A180F12F-AD43-0875-229A-290BEC4E8E8D}"/>
          </ac:spMkLst>
        </pc:spChg>
        <pc:spChg chg="del">
          <ac:chgData name="rajuahmed1162021@gmail.com" userId="30f68a9591dbc57c" providerId="LiveId" clId="{05F80F45-6380-4418-9404-4D6419EBE93E}" dt="2024-05-20T05:32:47.467" v="12864"/>
          <ac:spMkLst>
            <pc:docMk/>
            <pc:sldMk cId="3699830474" sldId="1051"/>
            <ac:spMk id="45" creationId="{8A295D86-1F47-DF61-3DA7-371BE7EB33A7}"/>
          </ac:spMkLst>
        </pc:spChg>
        <pc:spChg chg="del">
          <ac:chgData name="rajuahmed1162021@gmail.com" userId="30f68a9591dbc57c" providerId="LiveId" clId="{05F80F45-6380-4418-9404-4D6419EBE93E}" dt="2024-05-20T05:32:55.288" v="12865"/>
          <ac:spMkLst>
            <pc:docMk/>
            <pc:sldMk cId="3699830474" sldId="1051"/>
            <ac:spMk id="46" creationId="{9437CBD8-6AF6-3178-E996-C6D8E48EF901}"/>
          </ac:spMkLst>
        </pc:spChg>
        <pc:grpChg chg="del">
          <ac:chgData name="rajuahmed1162021@gmail.com" userId="30f68a9591dbc57c" providerId="LiveId" clId="{05F80F45-6380-4418-9404-4D6419EBE93E}" dt="2024-05-20T05:33:14.550" v="12868" actId="165"/>
          <ac:grpSpMkLst>
            <pc:docMk/>
            <pc:sldMk cId="3699830474" sldId="1051"/>
            <ac:grpSpMk id="6" creationId="{FA53D10A-BF47-BFC0-84F7-49917A0B9189}"/>
          </ac:grpSpMkLst>
        </pc:grpChg>
        <pc:grpChg chg="del">
          <ac:chgData name="rajuahmed1162021@gmail.com" userId="30f68a9591dbc57c" providerId="LiveId" clId="{05F80F45-6380-4418-9404-4D6419EBE93E}" dt="2024-05-20T05:33:14.550" v="12868" actId="165"/>
          <ac:grpSpMkLst>
            <pc:docMk/>
            <pc:sldMk cId="3699830474" sldId="1051"/>
            <ac:grpSpMk id="34" creationId="{B1A2C0AD-F669-87F0-EEC2-D0E28A7A31F7}"/>
          </ac:grpSpMkLst>
        </pc:grpChg>
        <pc:grpChg chg="del">
          <ac:chgData name="rajuahmed1162021@gmail.com" userId="30f68a9591dbc57c" providerId="LiveId" clId="{05F80F45-6380-4418-9404-4D6419EBE93E}" dt="2024-05-20T05:33:14.550" v="12868" actId="165"/>
          <ac:grpSpMkLst>
            <pc:docMk/>
            <pc:sldMk cId="3699830474" sldId="1051"/>
            <ac:grpSpMk id="37" creationId="{F891ABF5-2430-5945-7482-0768F4C69BAD}"/>
          </ac:grpSpMkLst>
        </pc:grpChg>
        <pc:grpChg chg="del">
          <ac:chgData name="rajuahmed1162021@gmail.com" userId="30f68a9591dbc57c" providerId="LiveId" clId="{05F80F45-6380-4418-9404-4D6419EBE93E}" dt="2024-05-20T05:33:14.550" v="12868" actId="165"/>
          <ac:grpSpMkLst>
            <pc:docMk/>
            <pc:sldMk cId="3699830474" sldId="1051"/>
            <ac:grpSpMk id="40" creationId="{3060170E-3F26-8A48-40C0-2D7BA5489211}"/>
          </ac:grpSpMkLst>
        </pc:grpChg>
        <pc:picChg chg="add mod">
          <ac:chgData name="rajuahmed1162021@gmail.com" userId="30f68a9591dbc57c" providerId="LiveId" clId="{05F80F45-6380-4418-9404-4D6419EBE93E}" dt="2024-05-20T05:32:33.531" v="12862"/>
          <ac:picMkLst>
            <pc:docMk/>
            <pc:sldMk cId="3699830474" sldId="1051"/>
            <ac:picMk id="7" creationId="{9A8452E1-28D4-AC6A-C8C2-5665F2E21E49}"/>
          </ac:picMkLst>
        </pc:picChg>
        <pc:picChg chg="add mod">
          <ac:chgData name="rajuahmed1162021@gmail.com" userId="30f68a9591dbc57c" providerId="LiveId" clId="{05F80F45-6380-4418-9404-4D6419EBE93E}" dt="2024-05-20T05:32:40.718" v="12863"/>
          <ac:picMkLst>
            <pc:docMk/>
            <pc:sldMk cId="3699830474" sldId="1051"/>
            <ac:picMk id="9" creationId="{192A1EAE-C7DA-A3A2-79CE-990BF5D6A89D}"/>
          </ac:picMkLst>
        </pc:picChg>
        <pc:picChg chg="add mod">
          <ac:chgData name="rajuahmed1162021@gmail.com" userId="30f68a9591dbc57c" providerId="LiveId" clId="{05F80F45-6380-4418-9404-4D6419EBE93E}" dt="2024-05-20T05:32:47.467" v="12864"/>
          <ac:picMkLst>
            <pc:docMk/>
            <pc:sldMk cId="3699830474" sldId="1051"/>
            <ac:picMk id="11" creationId="{7284D44F-ACAA-C14B-FF55-455BF83E001D}"/>
          </ac:picMkLst>
        </pc:picChg>
        <pc:picChg chg="add mod modCrop">
          <ac:chgData name="rajuahmed1162021@gmail.com" userId="30f68a9591dbc57c" providerId="LiveId" clId="{05F80F45-6380-4418-9404-4D6419EBE93E}" dt="2024-05-20T05:33:06.355" v="12867" actId="18131"/>
          <ac:picMkLst>
            <pc:docMk/>
            <pc:sldMk cId="3699830474" sldId="1051"/>
            <ac:picMk id="13" creationId="{5BC1315F-9731-CF03-106E-F0350CB09D1A}"/>
          </ac:picMkLst>
        </pc:picChg>
      </pc:sldChg>
      <pc:sldChg chg="addSp delSp modSp add mod modClrScheme chgLayout">
        <pc:chgData name="rajuahmed1162021@gmail.com" userId="30f68a9591dbc57c" providerId="LiveId" clId="{05F80F45-6380-4418-9404-4D6419EBE93E}" dt="2024-05-20T09:13:05.734" v="13826" actId="21"/>
        <pc:sldMkLst>
          <pc:docMk/>
          <pc:sldMk cId="626651347" sldId="1052"/>
        </pc:sldMkLst>
        <pc:spChg chg="add mod">
          <ac:chgData name="rajuahmed1162021@gmail.com" userId="30f68a9591dbc57c" providerId="LiveId" clId="{05F80F45-6380-4418-9404-4D6419EBE93E}" dt="2024-05-20T09:13:02.575" v="13825" actId="12788"/>
          <ac:spMkLst>
            <pc:docMk/>
            <pc:sldMk cId="626651347" sldId="1052"/>
            <ac:spMk id="2" creationId="{ABDE2E01-07FB-8E1E-0512-9DBB83DF8016}"/>
          </ac:spMkLst>
        </pc:spChg>
        <pc:spChg chg="add del mod">
          <ac:chgData name="rajuahmed1162021@gmail.com" userId="30f68a9591dbc57c" providerId="LiveId" clId="{05F80F45-6380-4418-9404-4D6419EBE93E}" dt="2024-05-19T04:11:04.518" v="7906" actId="478"/>
          <ac:spMkLst>
            <pc:docMk/>
            <pc:sldMk cId="626651347" sldId="1052"/>
            <ac:spMk id="3" creationId="{2BAE1003-7C23-DCFB-A64B-C22DB811EE11}"/>
          </ac:spMkLst>
        </pc:spChg>
        <pc:spChg chg="add mod">
          <ac:chgData name="rajuahmed1162021@gmail.com" userId="30f68a9591dbc57c" providerId="LiveId" clId="{05F80F45-6380-4418-9404-4D6419EBE93E}" dt="2024-05-19T04:11:50.121" v="7908" actId="164"/>
          <ac:spMkLst>
            <pc:docMk/>
            <pc:sldMk cId="626651347" sldId="1052"/>
            <ac:spMk id="4" creationId="{ABD9FE26-8AA2-B524-4F08-9BD11CB4297F}"/>
          </ac:spMkLst>
        </pc:spChg>
        <pc:spChg chg="mod">
          <ac:chgData name="rajuahmed1162021@gmail.com" userId="30f68a9591dbc57c" providerId="LiveId" clId="{05F80F45-6380-4418-9404-4D6419EBE93E}" dt="2024-05-19T04:11:48.305" v="7907"/>
          <ac:spMkLst>
            <pc:docMk/>
            <pc:sldMk cId="626651347" sldId="1052"/>
            <ac:spMk id="6" creationId="{841CA0DA-16A1-EE47-70EA-79F92CB23F8D}"/>
          </ac:spMkLst>
        </pc:spChg>
        <pc:spChg chg="mod">
          <ac:chgData name="rajuahmed1162021@gmail.com" userId="30f68a9591dbc57c" providerId="LiveId" clId="{05F80F45-6380-4418-9404-4D6419EBE93E}" dt="2024-05-19T04:11:48.305" v="7907"/>
          <ac:spMkLst>
            <pc:docMk/>
            <pc:sldMk cId="626651347" sldId="1052"/>
            <ac:spMk id="7" creationId="{8C10E095-51EF-E1C8-AB18-1EB4C0AE3E22}"/>
          </ac:spMkLst>
        </pc:spChg>
        <pc:spChg chg="mod topLvl">
          <ac:chgData name="rajuahmed1162021@gmail.com" userId="30f68a9591dbc57c" providerId="LiveId" clId="{05F80F45-6380-4418-9404-4D6419EBE93E}" dt="2024-05-20T05:42:11.980" v="12955" actId="165"/>
          <ac:spMkLst>
            <pc:docMk/>
            <pc:sldMk cId="626651347" sldId="1052"/>
            <ac:spMk id="10" creationId="{D8E0C573-AD00-EDEB-1254-52442BB7DC69}"/>
          </ac:spMkLst>
        </pc:spChg>
        <pc:spChg chg="mod topLvl">
          <ac:chgData name="rajuahmed1162021@gmail.com" userId="30f68a9591dbc57c" providerId="LiveId" clId="{05F80F45-6380-4418-9404-4D6419EBE93E}" dt="2024-05-20T05:42:11.980" v="12955" actId="165"/>
          <ac:spMkLst>
            <pc:docMk/>
            <pc:sldMk cId="626651347" sldId="1052"/>
            <ac:spMk id="11" creationId="{47C77D4D-26A2-F696-DC64-087D72F4B6A1}"/>
          </ac:spMkLst>
        </pc:spChg>
        <pc:spChg chg="add del mod">
          <ac:chgData name="rajuahmed1162021@gmail.com" userId="30f68a9591dbc57c" providerId="LiveId" clId="{05F80F45-6380-4418-9404-4D6419EBE93E}" dt="2024-05-20T09:13:05.734" v="13826" actId="21"/>
          <ac:spMkLst>
            <pc:docMk/>
            <pc:sldMk cId="626651347" sldId="1052"/>
            <ac:spMk id="14" creationId="{3289924D-4ED0-AA66-F284-BB88D524A466}"/>
          </ac:spMkLst>
        </pc:spChg>
        <pc:spChg chg="del mod topLvl">
          <ac:chgData name="rajuahmed1162021@gmail.com" userId="30f68a9591dbc57c" providerId="LiveId" clId="{05F80F45-6380-4418-9404-4D6419EBE93E}" dt="2024-05-20T05:38:22.229" v="12899" actId="478"/>
          <ac:spMkLst>
            <pc:docMk/>
            <pc:sldMk cId="626651347" sldId="1052"/>
            <ac:spMk id="14" creationId="{ABD9FE26-8AA2-B524-4F08-9BD11CB4297F}"/>
          </ac:spMkLst>
        </pc:spChg>
        <pc:spChg chg="mod">
          <ac:chgData name="rajuahmed1162021@gmail.com" userId="30f68a9591dbc57c" providerId="LiveId" clId="{05F80F45-6380-4418-9404-4D6419EBE93E}" dt="2024-05-20T05:38:58.357" v="12909" actId="165"/>
          <ac:spMkLst>
            <pc:docMk/>
            <pc:sldMk cId="626651347" sldId="1052"/>
            <ac:spMk id="16" creationId="{841CA0DA-16A1-EE47-70EA-79F92CB23F8D}"/>
          </ac:spMkLst>
        </pc:spChg>
        <pc:spChg chg="mod">
          <ac:chgData name="rajuahmed1162021@gmail.com" userId="30f68a9591dbc57c" providerId="LiveId" clId="{05F80F45-6380-4418-9404-4D6419EBE93E}" dt="2024-05-20T05:38:58.357" v="12909" actId="165"/>
          <ac:spMkLst>
            <pc:docMk/>
            <pc:sldMk cId="626651347" sldId="1052"/>
            <ac:spMk id="17" creationId="{8C10E095-51EF-E1C8-AB18-1EB4C0AE3E22}"/>
          </ac:spMkLst>
        </pc:spChg>
        <pc:spChg chg="del">
          <ac:chgData name="rajuahmed1162021@gmail.com" userId="30f68a9591dbc57c" providerId="LiveId" clId="{05F80F45-6380-4418-9404-4D6419EBE93E}" dt="2024-05-19T04:09:29.399" v="7882" actId="478"/>
          <ac:spMkLst>
            <pc:docMk/>
            <pc:sldMk cId="626651347" sldId="1052"/>
            <ac:spMk id="17" creationId="{B9DDF1B4-2924-78AA-FF8F-42F3F1701217}"/>
          </ac:spMkLst>
        </pc:spChg>
        <pc:spChg chg="mod topLvl">
          <ac:chgData name="rajuahmed1162021@gmail.com" userId="30f68a9591dbc57c" providerId="LiveId" clId="{05F80F45-6380-4418-9404-4D6419EBE93E}" dt="2024-05-20T05:43:17.462" v="12963" actId="165"/>
          <ac:spMkLst>
            <pc:docMk/>
            <pc:sldMk cId="626651347" sldId="1052"/>
            <ac:spMk id="19" creationId="{3755FBFD-9C4E-4C94-86FE-0A1531EDAC29}"/>
          </ac:spMkLst>
        </pc:spChg>
        <pc:spChg chg="mod topLvl">
          <ac:chgData name="rajuahmed1162021@gmail.com" userId="30f68a9591dbc57c" providerId="LiveId" clId="{05F80F45-6380-4418-9404-4D6419EBE93E}" dt="2024-05-20T05:43:17.462" v="12963" actId="165"/>
          <ac:spMkLst>
            <pc:docMk/>
            <pc:sldMk cId="626651347" sldId="1052"/>
            <ac:spMk id="20" creationId="{1F5B5252-9518-5A63-16BC-FAE2B672550E}"/>
          </ac:spMkLst>
        </pc:spChg>
        <pc:spChg chg="mod topLvl">
          <ac:chgData name="rajuahmed1162021@gmail.com" userId="30f68a9591dbc57c" providerId="LiveId" clId="{05F80F45-6380-4418-9404-4D6419EBE93E}" dt="2024-05-20T05:42:11.980" v="12955" actId="165"/>
          <ac:spMkLst>
            <pc:docMk/>
            <pc:sldMk cId="626651347" sldId="1052"/>
            <ac:spMk id="22" creationId="{26DF930C-E6AB-FC47-AA6C-FE6185FC3493}"/>
          </ac:spMkLst>
        </pc:spChg>
        <pc:spChg chg="mod topLvl">
          <ac:chgData name="rajuahmed1162021@gmail.com" userId="30f68a9591dbc57c" providerId="LiveId" clId="{05F80F45-6380-4418-9404-4D6419EBE93E}" dt="2024-05-20T05:42:11.980" v="12955" actId="165"/>
          <ac:spMkLst>
            <pc:docMk/>
            <pc:sldMk cId="626651347" sldId="1052"/>
            <ac:spMk id="23" creationId="{FBB9B284-A0AA-781D-8F66-73B81622C873}"/>
          </ac:spMkLst>
        </pc:spChg>
        <pc:spChg chg="mod topLvl">
          <ac:chgData name="rajuahmed1162021@gmail.com" userId="30f68a9591dbc57c" providerId="LiveId" clId="{05F80F45-6380-4418-9404-4D6419EBE93E}" dt="2024-05-20T05:43:17.462" v="12963" actId="165"/>
          <ac:spMkLst>
            <pc:docMk/>
            <pc:sldMk cId="626651347" sldId="1052"/>
            <ac:spMk id="25" creationId="{EF7E969C-14FB-5D68-C7C9-C23276241354}"/>
          </ac:spMkLst>
        </pc:spChg>
        <pc:spChg chg="mod topLvl">
          <ac:chgData name="rajuahmed1162021@gmail.com" userId="30f68a9591dbc57c" providerId="LiveId" clId="{05F80F45-6380-4418-9404-4D6419EBE93E}" dt="2024-05-20T05:43:17.462" v="12963" actId="165"/>
          <ac:spMkLst>
            <pc:docMk/>
            <pc:sldMk cId="626651347" sldId="1052"/>
            <ac:spMk id="26" creationId="{D29928D3-F654-21D8-F1D2-C06A31F9D246}"/>
          </ac:spMkLst>
        </pc:spChg>
        <pc:spChg chg="mod topLvl">
          <ac:chgData name="rajuahmed1162021@gmail.com" userId="30f68a9591dbc57c" providerId="LiveId" clId="{05F80F45-6380-4418-9404-4D6419EBE93E}" dt="2024-05-20T05:42:11.980" v="12955" actId="165"/>
          <ac:spMkLst>
            <pc:docMk/>
            <pc:sldMk cId="626651347" sldId="1052"/>
            <ac:spMk id="28" creationId="{3AE8E7C1-3C66-4E73-70CE-CD45D6892889}"/>
          </ac:spMkLst>
        </pc:spChg>
        <pc:spChg chg="mod topLvl">
          <ac:chgData name="rajuahmed1162021@gmail.com" userId="30f68a9591dbc57c" providerId="LiveId" clId="{05F80F45-6380-4418-9404-4D6419EBE93E}" dt="2024-05-20T05:42:11.980" v="12955" actId="165"/>
          <ac:spMkLst>
            <pc:docMk/>
            <pc:sldMk cId="626651347" sldId="1052"/>
            <ac:spMk id="29" creationId="{C33AF136-3A79-37BE-6132-9295A5583F89}"/>
          </ac:spMkLst>
        </pc:spChg>
        <pc:spChg chg="mod topLvl">
          <ac:chgData name="rajuahmed1162021@gmail.com" userId="30f68a9591dbc57c" providerId="LiveId" clId="{05F80F45-6380-4418-9404-4D6419EBE93E}" dt="2024-05-20T05:41:24.985" v="12942" actId="165"/>
          <ac:spMkLst>
            <pc:docMk/>
            <pc:sldMk cId="626651347" sldId="1052"/>
            <ac:spMk id="30" creationId="{EDB90BF6-8BDC-8EDB-2A6C-1B93807C5C93}"/>
          </ac:spMkLst>
        </pc:spChg>
        <pc:spChg chg="mod topLvl">
          <ac:chgData name="rajuahmed1162021@gmail.com" userId="30f68a9591dbc57c" providerId="LiveId" clId="{05F80F45-6380-4418-9404-4D6419EBE93E}" dt="2024-05-20T05:41:24.985" v="12942" actId="165"/>
          <ac:spMkLst>
            <pc:docMk/>
            <pc:sldMk cId="626651347" sldId="1052"/>
            <ac:spMk id="31" creationId="{23DDA248-B1F0-66EB-BFA5-EEE0483A0D23}"/>
          </ac:spMkLst>
        </pc:spChg>
        <pc:spChg chg="mod topLvl">
          <ac:chgData name="rajuahmed1162021@gmail.com" userId="30f68a9591dbc57c" providerId="LiveId" clId="{05F80F45-6380-4418-9404-4D6419EBE93E}" dt="2024-05-20T08:51:17.213" v="13552" actId="165"/>
          <ac:spMkLst>
            <pc:docMk/>
            <pc:sldMk cId="626651347" sldId="1052"/>
            <ac:spMk id="33" creationId="{4E3F912A-3051-9A11-40B0-D13EE8B06A22}"/>
          </ac:spMkLst>
        </pc:spChg>
        <pc:spChg chg="mod topLvl">
          <ac:chgData name="rajuahmed1162021@gmail.com" userId="30f68a9591dbc57c" providerId="LiveId" clId="{05F80F45-6380-4418-9404-4D6419EBE93E}" dt="2024-05-20T08:51:17.213" v="13552" actId="165"/>
          <ac:spMkLst>
            <pc:docMk/>
            <pc:sldMk cId="626651347" sldId="1052"/>
            <ac:spMk id="34" creationId="{4B26167C-A51F-D70A-6F89-8C5BC2C09386}"/>
          </ac:spMkLst>
        </pc:spChg>
        <pc:spChg chg="mod topLvl">
          <ac:chgData name="rajuahmed1162021@gmail.com" userId="30f68a9591dbc57c" providerId="LiveId" clId="{05F80F45-6380-4418-9404-4D6419EBE93E}" dt="2024-05-20T08:51:17.213" v="13552" actId="165"/>
          <ac:spMkLst>
            <pc:docMk/>
            <pc:sldMk cId="626651347" sldId="1052"/>
            <ac:spMk id="35" creationId="{A64CD964-76E8-EB11-B68C-3D6BC95FCB19}"/>
          </ac:spMkLst>
        </pc:spChg>
        <pc:spChg chg="mod topLvl">
          <ac:chgData name="rajuahmed1162021@gmail.com" userId="30f68a9591dbc57c" providerId="LiveId" clId="{05F80F45-6380-4418-9404-4D6419EBE93E}" dt="2024-05-20T08:51:17.213" v="13552" actId="165"/>
          <ac:spMkLst>
            <pc:docMk/>
            <pc:sldMk cId="626651347" sldId="1052"/>
            <ac:spMk id="36" creationId="{7A309AFD-D14A-A8C8-3A56-731151A063A6}"/>
          </ac:spMkLst>
        </pc:spChg>
        <pc:spChg chg="mod topLvl">
          <ac:chgData name="rajuahmed1162021@gmail.com" userId="30f68a9591dbc57c" providerId="LiveId" clId="{05F80F45-6380-4418-9404-4D6419EBE93E}" dt="2024-05-20T08:51:17.213" v="13552" actId="165"/>
          <ac:spMkLst>
            <pc:docMk/>
            <pc:sldMk cId="626651347" sldId="1052"/>
            <ac:spMk id="37" creationId="{909B5D6B-C8ED-A24B-48DC-AF6E9C68AB7C}"/>
          </ac:spMkLst>
        </pc:spChg>
        <pc:spChg chg="add del mod">
          <ac:chgData name="rajuahmed1162021@gmail.com" userId="30f68a9591dbc57c" providerId="LiveId" clId="{05F80F45-6380-4418-9404-4D6419EBE93E}" dt="2024-05-19T04:34:25.497" v="8064" actId="478"/>
          <ac:spMkLst>
            <pc:docMk/>
            <pc:sldMk cId="626651347" sldId="1052"/>
            <ac:spMk id="38" creationId="{8839D310-C937-6201-D41F-EFA5122E8BE4}"/>
          </ac:spMkLst>
        </pc:spChg>
        <pc:spChg chg="add del mod">
          <ac:chgData name="rajuahmed1162021@gmail.com" userId="30f68a9591dbc57c" providerId="LiveId" clId="{05F80F45-6380-4418-9404-4D6419EBE93E}" dt="2024-05-20T05:38:20.503" v="12898" actId="21"/>
          <ac:spMkLst>
            <pc:docMk/>
            <pc:sldMk cId="626651347" sldId="1052"/>
            <ac:spMk id="38" creationId="{AC879AF3-DAEF-4DEE-1FCF-F660E9035546}"/>
          </ac:spMkLst>
        </pc:spChg>
        <pc:spChg chg="add mod ord topLvl">
          <ac:chgData name="rajuahmed1162021@gmail.com" userId="30f68a9591dbc57c" providerId="LiveId" clId="{05F80F45-6380-4418-9404-4D6419EBE93E}" dt="2024-05-20T05:39:46.043" v="12940" actId="207"/>
          <ac:spMkLst>
            <pc:docMk/>
            <pc:sldMk cId="626651347" sldId="1052"/>
            <ac:spMk id="39" creationId="{AC879AF3-DAEF-4DEE-1FCF-F660E9035546}"/>
          </ac:spMkLst>
        </pc:spChg>
        <pc:spChg chg="add del mod">
          <ac:chgData name="rajuahmed1162021@gmail.com" userId="30f68a9591dbc57c" providerId="LiveId" clId="{05F80F45-6380-4418-9404-4D6419EBE93E}" dt="2024-05-19T04:32:56.406" v="8038" actId="21"/>
          <ac:spMkLst>
            <pc:docMk/>
            <pc:sldMk cId="626651347" sldId="1052"/>
            <ac:spMk id="41" creationId="{C7D872C1-FAAA-C3F3-BEEF-95A7637DC621}"/>
          </ac:spMkLst>
        </pc:spChg>
        <pc:spChg chg="add del mod ord">
          <ac:chgData name="rajuahmed1162021@gmail.com" userId="30f68a9591dbc57c" providerId="LiveId" clId="{05F80F45-6380-4418-9404-4D6419EBE93E}" dt="2024-05-19T04:34:33.527" v="8065" actId="21"/>
          <ac:spMkLst>
            <pc:docMk/>
            <pc:sldMk cId="626651347" sldId="1052"/>
            <ac:spMk id="42" creationId="{F8613094-037F-CEE7-D141-B3C8D4098DE6}"/>
          </ac:spMkLst>
        </pc:spChg>
        <pc:spChg chg="add del mod">
          <ac:chgData name="rajuahmed1162021@gmail.com" userId="30f68a9591dbc57c" providerId="LiveId" clId="{05F80F45-6380-4418-9404-4D6419EBE93E}" dt="2024-05-19T04:33:31.623" v="8043" actId="478"/>
          <ac:spMkLst>
            <pc:docMk/>
            <pc:sldMk cId="626651347" sldId="1052"/>
            <ac:spMk id="43" creationId="{C7D872C1-FAAA-C3F3-BEEF-95A7637DC621}"/>
          </ac:spMkLst>
        </pc:spChg>
        <pc:spChg chg="add del mod ord">
          <ac:chgData name="rajuahmed1162021@gmail.com" userId="30f68a9591dbc57c" providerId="LiveId" clId="{05F80F45-6380-4418-9404-4D6419EBE93E}" dt="2024-05-19T04:35:16.298" v="8076" actId="700"/>
          <ac:spMkLst>
            <pc:docMk/>
            <pc:sldMk cId="626651347" sldId="1052"/>
            <ac:spMk id="44" creationId="{6C5F2437-B176-D909-08A8-026158B4FC22}"/>
          </ac:spMkLst>
        </pc:spChg>
        <pc:spChg chg="add del mod ord">
          <ac:chgData name="rajuahmed1162021@gmail.com" userId="30f68a9591dbc57c" providerId="LiveId" clId="{05F80F45-6380-4418-9404-4D6419EBE93E}" dt="2024-05-20T05:36:45.941" v="12887"/>
          <ac:spMkLst>
            <pc:docMk/>
            <pc:sldMk cId="626651347" sldId="1052"/>
            <ac:spMk id="45" creationId="{B43185F4-1D62-66D4-F2A1-5847692F6DF1}"/>
          </ac:spMkLst>
        </pc:spChg>
        <pc:spChg chg="add del mod">
          <ac:chgData name="rajuahmed1162021@gmail.com" userId="30f68a9591dbc57c" providerId="LiveId" clId="{05F80F45-6380-4418-9404-4D6419EBE93E}" dt="2024-05-19T04:36:02.697" v="8086" actId="478"/>
          <ac:spMkLst>
            <pc:docMk/>
            <pc:sldMk cId="626651347" sldId="1052"/>
            <ac:spMk id="46" creationId="{1840CBE4-D71A-CD1B-6094-EBEA0CA6F01F}"/>
          </ac:spMkLst>
        </pc:spChg>
        <pc:grpChg chg="add mod">
          <ac:chgData name="rajuahmed1162021@gmail.com" userId="30f68a9591dbc57c" providerId="LiveId" clId="{05F80F45-6380-4418-9404-4D6419EBE93E}" dt="2024-05-19T04:11:50.121" v="7908" actId="164"/>
          <ac:grpSpMkLst>
            <pc:docMk/>
            <pc:sldMk cId="626651347" sldId="1052"/>
            <ac:grpSpMk id="5" creationId="{2A1E23BE-A297-7F41-E3F0-46344552E9D9}"/>
          </ac:grpSpMkLst>
        </pc:grpChg>
        <pc:grpChg chg="add del mod">
          <ac:chgData name="rajuahmed1162021@gmail.com" userId="30f68a9591dbc57c" providerId="LiveId" clId="{05F80F45-6380-4418-9404-4D6419EBE93E}" dt="2024-05-20T05:36:49.400" v="12888" actId="21"/>
          <ac:grpSpMkLst>
            <pc:docMk/>
            <pc:sldMk cId="626651347" sldId="1052"/>
            <ac:grpSpMk id="8" creationId="{9A0838DA-866C-FA81-5736-DC33B8215BD0}"/>
          </ac:grpSpMkLst>
        </pc:grpChg>
        <pc:grpChg chg="add del mod topLvl">
          <ac:chgData name="rajuahmed1162021@gmail.com" userId="30f68a9591dbc57c" providerId="LiveId" clId="{05F80F45-6380-4418-9404-4D6419EBE93E}" dt="2024-05-20T05:41:24.985" v="12942" actId="165"/>
          <ac:grpSpMkLst>
            <pc:docMk/>
            <pc:sldMk cId="626651347" sldId="1052"/>
            <ac:grpSpMk id="9" creationId="{B9E63A99-1C5A-12EC-8D58-12CB21C93985}"/>
          </ac:grpSpMkLst>
        </pc:grpChg>
        <pc:grpChg chg="del">
          <ac:chgData name="rajuahmed1162021@gmail.com" userId="30f68a9591dbc57c" providerId="LiveId" clId="{05F80F45-6380-4418-9404-4D6419EBE93E}" dt="2024-05-19T04:13:19.785" v="7983" actId="165"/>
          <ac:grpSpMkLst>
            <pc:docMk/>
            <pc:sldMk cId="626651347" sldId="1052"/>
            <ac:grpSpMk id="12" creationId="{4BA4474E-5F5B-4005-F78D-547AFC3E1A07}"/>
          </ac:grpSpMkLst>
        </pc:grpChg>
        <pc:grpChg chg="add del mod">
          <ac:chgData name="rajuahmed1162021@gmail.com" userId="30f68a9591dbc57c" providerId="LiveId" clId="{05F80F45-6380-4418-9404-4D6419EBE93E}" dt="2024-05-20T05:37:55.008" v="12893" actId="165"/>
          <ac:grpSpMkLst>
            <pc:docMk/>
            <pc:sldMk cId="626651347" sldId="1052"/>
            <ac:grpSpMk id="13" creationId="{9A0838DA-866C-FA81-5736-DC33B8215BD0}"/>
          </ac:grpSpMkLst>
        </pc:grpChg>
        <pc:grpChg chg="mod topLvl">
          <ac:chgData name="rajuahmed1162021@gmail.com" userId="30f68a9591dbc57c" providerId="LiveId" clId="{05F80F45-6380-4418-9404-4D6419EBE93E}" dt="2024-05-20T05:38:58.357" v="12909" actId="165"/>
          <ac:grpSpMkLst>
            <pc:docMk/>
            <pc:sldMk cId="626651347" sldId="1052"/>
            <ac:grpSpMk id="15" creationId="{2A1E23BE-A297-7F41-E3F0-46344552E9D9}"/>
          </ac:grpSpMkLst>
        </pc:grpChg>
        <pc:grpChg chg="del mod topLvl">
          <ac:chgData name="rajuahmed1162021@gmail.com" userId="30f68a9591dbc57c" providerId="LiveId" clId="{05F80F45-6380-4418-9404-4D6419EBE93E}" dt="2024-05-20T05:43:17.462" v="12963" actId="165"/>
          <ac:grpSpMkLst>
            <pc:docMk/>
            <pc:sldMk cId="626651347" sldId="1052"/>
            <ac:grpSpMk id="18" creationId="{B39872CC-55DF-ABA3-21C7-8B095910F2D2}"/>
          </ac:grpSpMkLst>
        </pc:grpChg>
        <pc:grpChg chg="add del mod topLvl">
          <ac:chgData name="rajuahmed1162021@gmail.com" userId="30f68a9591dbc57c" providerId="LiveId" clId="{05F80F45-6380-4418-9404-4D6419EBE93E}" dt="2024-05-20T05:41:24.985" v="12942" actId="165"/>
          <ac:grpSpMkLst>
            <pc:docMk/>
            <pc:sldMk cId="626651347" sldId="1052"/>
            <ac:grpSpMk id="21" creationId="{0D0D24B6-072D-0D5C-8B0E-160354706C5B}"/>
          </ac:grpSpMkLst>
        </pc:grpChg>
        <pc:grpChg chg="del mod topLvl">
          <ac:chgData name="rajuahmed1162021@gmail.com" userId="30f68a9591dbc57c" providerId="LiveId" clId="{05F80F45-6380-4418-9404-4D6419EBE93E}" dt="2024-05-20T05:43:17.462" v="12963" actId="165"/>
          <ac:grpSpMkLst>
            <pc:docMk/>
            <pc:sldMk cId="626651347" sldId="1052"/>
            <ac:grpSpMk id="24" creationId="{1595508B-3AE3-A25A-1DFA-0C16407271F0}"/>
          </ac:grpSpMkLst>
        </pc:grpChg>
        <pc:grpChg chg="add del mod topLvl">
          <ac:chgData name="rajuahmed1162021@gmail.com" userId="30f68a9591dbc57c" providerId="LiveId" clId="{05F80F45-6380-4418-9404-4D6419EBE93E}" dt="2024-05-20T05:41:24.985" v="12942" actId="165"/>
          <ac:grpSpMkLst>
            <pc:docMk/>
            <pc:sldMk cId="626651347" sldId="1052"/>
            <ac:grpSpMk id="27" creationId="{889F955A-BBC8-A1A8-9D78-1D6789D1876E}"/>
          </ac:grpSpMkLst>
        </pc:grpChg>
        <pc:grpChg chg="add del mod">
          <ac:chgData name="rajuahmed1162021@gmail.com" userId="30f68a9591dbc57c" providerId="LiveId" clId="{05F80F45-6380-4418-9404-4D6419EBE93E}" dt="2024-05-20T08:51:17.213" v="13552" actId="165"/>
          <ac:grpSpMkLst>
            <pc:docMk/>
            <pc:sldMk cId="626651347" sldId="1052"/>
            <ac:grpSpMk id="32" creationId="{6B763D97-EBB0-C538-692F-A13FDB6319EB}"/>
          </ac:grpSpMkLst>
        </pc:grpChg>
        <pc:grpChg chg="add del mod">
          <ac:chgData name="rajuahmed1162021@gmail.com" userId="30f68a9591dbc57c" providerId="LiveId" clId="{05F80F45-6380-4418-9404-4D6419EBE93E}" dt="2024-05-20T05:38:58.357" v="12909" actId="165"/>
          <ac:grpSpMkLst>
            <pc:docMk/>
            <pc:sldMk cId="626651347" sldId="1052"/>
            <ac:grpSpMk id="40" creationId="{6FF3AE22-6D52-44ED-03D9-1F79A209767C}"/>
          </ac:grpSpMkLst>
        </pc:grpChg>
        <pc:grpChg chg="add del mod">
          <ac:chgData name="rajuahmed1162021@gmail.com" userId="30f68a9591dbc57c" providerId="LiveId" clId="{05F80F45-6380-4418-9404-4D6419EBE93E}" dt="2024-05-19T04:56:54.787" v="8364" actId="165"/>
          <ac:grpSpMkLst>
            <pc:docMk/>
            <pc:sldMk cId="626651347" sldId="1052"/>
            <ac:grpSpMk id="40" creationId="{D7219351-0B9C-DCF9-DF46-B0B385D3F7E8}"/>
          </ac:grpSpMkLst>
        </pc:grpChg>
        <pc:grpChg chg="add mod topLvl">
          <ac:chgData name="rajuahmed1162021@gmail.com" userId="30f68a9591dbc57c" providerId="LiveId" clId="{05F80F45-6380-4418-9404-4D6419EBE93E}" dt="2024-05-20T05:42:25.275" v="12961" actId="1076"/>
          <ac:grpSpMkLst>
            <pc:docMk/>
            <pc:sldMk cId="626651347" sldId="1052"/>
            <ac:grpSpMk id="41" creationId="{214946CC-AA88-8ECB-78BF-101172146875}"/>
          </ac:grpSpMkLst>
        </pc:grpChg>
        <pc:grpChg chg="add mod topLvl">
          <ac:chgData name="rajuahmed1162021@gmail.com" userId="30f68a9591dbc57c" providerId="LiveId" clId="{05F80F45-6380-4418-9404-4D6419EBE93E}" dt="2024-05-20T05:42:22.483" v="12960" actId="1076"/>
          <ac:grpSpMkLst>
            <pc:docMk/>
            <pc:sldMk cId="626651347" sldId="1052"/>
            <ac:grpSpMk id="42" creationId="{455EB3DC-4DF7-84BA-0B7F-414976AF1A06}"/>
          </ac:grpSpMkLst>
        </pc:grpChg>
        <pc:grpChg chg="add mod topLvl">
          <ac:chgData name="rajuahmed1162021@gmail.com" userId="30f68a9591dbc57c" providerId="LiveId" clId="{05F80F45-6380-4418-9404-4D6419EBE93E}" dt="2024-05-20T05:42:18.772" v="12959" actId="1035"/>
          <ac:grpSpMkLst>
            <pc:docMk/>
            <pc:sldMk cId="626651347" sldId="1052"/>
            <ac:grpSpMk id="43" creationId="{EE0F05BF-DB89-BD34-98B2-37614D87272B}"/>
          </ac:grpSpMkLst>
        </pc:grpChg>
        <pc:grpChg chg="add del mod">
          <ac:chgData name="rajuahmed1162021@gmail.com" userId="30f68a9591dbc57c" providerId="LiveId" clId="{05F80F45-6380-4418-9404-4D6419EBE93E}" dt="2024-05-20T05:42:11.980" v="12955" actId="165"/>
          <ac:grpSpMkLst>
            <pc:docMk/>
            <pc:sldMk cId="626651347" sldId="1052"/>
            <ac:grpSpMk id="44" creationId="{2EA0FB26-4D63-0055-E942-56E1C10E7CC3}"/>
          </ac:grpSpMkLst>
        </pc:grpChg>
        <pc:picChg chg="add mod ord modCrop">
          <ac:chgData name="rajuahmed1162021@gmail.com" userId="30f68a9591dbc57c" providerId="LiveId" clId="{05F80F45-6380-4418-9404-4D6419EBE93E}" dt="2024-05-20T05:41:01.670" v="12941"/>
          <ac:picMkLst>
            <pc:docMk/>
            <pc:sldMk cId="626651347" sldId="1052"/>
            <ac:picMk id="12" creationId="{05FC4F7D-58DF-C13B-273C-E0B879704828}"/>
          </ac:picMkLst>
        </pc:picChg>
        <pc:cxnChg chg="del mod topLvl">
          <ac:chgData name="rajuahmed1162021@gmail.com" userId="30f68a9591dbc57c" providerId="LiveId" clId="{05F80F45-6380-4418-9404-4D6419EBE93E}" dt="2024-05-19T04:34:20.121" v="8061" actId="478"/>
          <ac:cxnSpMkLst>
            <pc:docMk/>
            <pc:sldMk cId="626651347" sldId="1052"/>
            <ac:cxnSpMk id="13" creationId="{EA3C9E7B-A03C-963F-804B-F77EA35D5696}"/>
          </ac:cxnSpMkLst>
        </pc:cxnChg>
        <pc:cxnChg chg="del mod topLvl">
          <ac:chgData name="rajuahmed1162021@gmail.com" userId="30f68a9591dbc57c" providerId="LiveId" clId="{05F80F45-6380-4418-9404-4D6419EBE93E}" dt="2024-05-19T04:34:17.737" v="8059" actId="478"/>
          <ac:cxnSpMkLst>
            <pc:docMk/>
            <pc:sldMk cId="626651347" sldId="1052"/>
            <ac:cxnSpMk id="14" creationId="{B293137F-0B5F-1E7C-47AE-9502B8185C2D}"/>
          </ac:cxnSpMkLst>
        </pc:cxnChg>
        <pc:cxnChg chg="del mod topLvl">
          <ac:chgData name="rajuahmed1162021@gmail.com" userId="30f68a9591dbc57c" providerId="LiveId" clId="{05F80F45-6380-4418-9404-4D6419EBE93E}" dt="2024-05-19T04:34:20.825" v="8062" actId="478"/>
          <ac:cxnSpMkLst>
            <pc:docMk/>
            <pc:sldMk cId="626651347" sldId="1052"/>
            <ac:cxnSpMk id="15" creationId="{2D0FAB52-5084-AD12-4115-A7C8F3D19118}"/>
          </ac:cxnSpMkLst>
        </pc:cxnChg>
        <pc:cxnChg chg="del mod topLvl">
          <ac:chgData name="rajuahmed1162021@gmail.com" userId="30f68a9591dbc57c" providerId="LiveId" clId="{05F80F45-6380-4418-9404-4D6419EBE93E}" dt="2024-05-19T04:34:21.817" v="8063" actId="478"/>
          <ac:cxnSpMkLst>
            <pc:docMk/>
            <pc:sldMk cId="626651347" sldId="1052"/>
            <ac:cxnSpMk id="16" creationId="{6BDC3060-1484-8122-A7E4-411DD8A6698E}"/>
          </ac:cxnSpMkLst>
        </pc:cxnChg>
        <pc:cxnChg chg="add del mod">
          <ac:chgData name="rajuahmed1162021@gmail.com" userId="30f68a9591dbc57c" providerId="LiveId" clId="{05F80F45-6380-4418-9404-4D6419EBE93E}" dt="2024-05-19T04:34:18.842" v="8060" actId="478"/>
          <ac:cxnSpMkLst>
            <pc:docMk/>
            <pc:sldMk cId="626651347" sldId="1052"/>
            <ac:cxnSpMk id="39" creationId="{F55D9378-1E54-A5C7-4D6A-486E5068CDFB}"/>
          </ac:cxnSpMkLst>
        </pc:cxnChg>
        <pc:cxnChg chg="add del mod">
          <ac:chgData name="rajuahmed1162021@gmail.com" userId="30f68a9591dbc57c" providerId="LiveId" clId="{05F80F45-6380-4418-9404-4D6419EBE93E}" dt="2024-05-20T05:42:30.357" v="12962" actId="478"/>
          <ac:cxnSpMkLst>
            <pc:docMk/>
            <pc:sldMk cId="626651347" sldId="1052"/>
            <ac:cxnSpMk id="47" creationId="{01905470-7054-D8C6-0583-D73048A4A832}"/>
          </ac:cxnSpMkLst>
        </pc:cxnChg>
        <pc:cxnChg chg="add del mod">
          <ac:chgData name="rajuahmed1162021@gmail.com" userId="30f68a9591dbc57c" providerId="LiveId" clId="{05F80F45-6380-4418-9404-4D6419EBE93E}" dt="2024-05-20T05:42:30.357" v="12962" actId="478"/>
          <ac:cxnSpMkLst>
            <pc:docMk/>
            <pc:sldMk cId="626651347" sldId="1052"/>
            <ac:cxnSpMk id="48" creationId="{5BE39341-DC02-9705-A1AD-458408F3623E}"/>
          </ac:cxnSpMkLst>
        </pc:cxnChg>
        <pc:cxnChg chg="add del mod">
          <ac:chgData name="rajuahmed1162021@gmail.com" userId="30f68a9591dbc57c" providerId="LiveId" clId="{05F80F45-6380-4418-9404-4D6419EBE93E}" dt="2024-05-20T05:42:30.357" v="12962" actId="478"/>
          <ac:cxnSpMkLst>
            <pc:docMk/>
            <pc:sldMk cId="626651347" sldId="1052"/>
            <ac:cxnSpMk id="49" creationId="{8D139991-387F-7544-5303-0479AFF87355}"/>
          </ac:cxnSpMkLst>
        </pc:cxnChg>
      </pc:sldChg>
      <pc:sldChg chg="addSp delSp modSp add mod modClrScheme chgLayout">
        <pc:chgData name="rajuahmed1162021@gmail.com" userId="30f68a9591dbc57c" providerId="LiveId" clId="{05F80F45-6380-4418-9404-4D6419EBE93E}" dt="2024-05-20T09:12:37.321" v="13806" actId="21"/>
        <pc:sldMkLst>
          <pc:docMk/>
          <pc:sldMk cId="2737826364" sldId="1053"/>
        </pc:sldMkLst>
        <pc:spChg chg="add mod">
          <ac:chgData name="rajuahmed1162021@gmail.com" userId="30f68a9591dbc57c" providerId="LiveId" clId="{05F80F45-6380-4418-9404-4D6419EBE93E}" dt="2024-05-20T09:12:34.710" v="13805" actId="1035"/>
          <ac:spMkLst>
            <pc:docMk/>
            <pc:sldMk cId="2737826364" sldId="1053"/>
            <ac:spMk id="2" creationId="{806E6650-6727-A677-1EAD-26264D85CAB7}"/>
          </ac:spMkLst>
        </pc:spChg>
        <pc:spChg chg="add del mod">
          <ac:chgData name="rajuahmed1162021@gmail.com" userId="30f68a9591dbc57c" providerId="LiveId" clId="{05F80F45-6380-4418-9404-4D6419EBE93E}" dt="2024-05-19T04:36:56.379" v="8091" actId="478"/>
          <ac:spMkLst>
            <pc:docMk/>
            <pc:sldMk cId="2737826364" sldId="1053"/>
            <ac:spMk id="3" creationId="{65BC5060-7128-71F8-11F1-3012F7468B9D}"/>
          </ac:spMkLst>
        </pc:spChg>
        <pc:spChg chg="add mod ord topLvl">
          <ac:chgData name="rajuahmed1162021@gmail.com" userId="30f68a9591dbc57c" providerId="LiveId" clId="{05F80F45-6380-4418-9404-4D6419EBE93E}" dt="2024-05-20T05:44:09.841" v="12964" actId="165"/>
          <ac:spMkLst>
            <pc:docMk/>
            <pc:sldMk cId="2737826364" sldId="1053"/>
            <ac:spMk id="4" creationId="{EE2530B0-5286-FD68-7716-B223802205A8}"/>
          </ac:spMkLst>
        </pc:spChg>
        <pc:spChg chg="add mod topLvl">
          <ac:chgData name="rajuahmed1162021@gmail.com" userId="30f68a9591dbc57c" providerId="LiveId" clId="{05F80F45-6380-4418-9404-4D6419EBE93E}" dt="2024-05-20T05:46:30.508" v="13055" actId="207"/>
          <ac:spMkLst>
            <pc:docMk/>
            <pc:sldMk cId="2737826364" sldId="1053"/>
            <ac:spMk id="5" creationId="{8085A66E-67C7-61F8-26D7-80E1B2E5CD72}"/>
          </ac:spMkLst>
        </pc:spChg>
        <pc:spChg chg="add del mod">
          <ac:chgData name="rajuahmed1162021@gmail.com" userId="30f68a9591dbc57c" providerId="LiveId" clId="{05F80F45-6380-4418-9404-4D6419EBE93E}" dt="2024-05-19T04:43:44.028" v="8175" actId="21"/>
          <ac:spMkLst>
            <pc:docMk/>
            <pc:sldMk cId="2737826364" sldId="1053"/>
            <ac:spMk id="7" creationId="{EDDDEC5C-0F1F-1D4A-0A44-D8FC587BC85B}"/>
          </ac:spMkLst>
        </pc:spChg>
        <pc:spChg chg="add del mod">
          <ac:chgData name="rajuahmed1162021@gmail.com" userId="30f68a9591dbc57c" providerId="LiveId" clId="{05F80F45-6380-4418-9404-4D6419EBE93E}" dt="2024-05-20T09:12:37.321" v="13806" actId="21"/>
          <ac:spMkLst>
            <pc:docMk/>
            <pc:sldMk cId="2737826364" sldId="1053"/>
            <ac:spMk id="14" creationId="{3289924D-4ED0-AA66-F284-BB88D524A466}"/>
          </ac:spMkLst>
        </pc:spChg>
        <pc:spChg chg="del">
          <ac:chgData name="rajuahmed1162021@gmail.com" userId="30f68a9591dbc57c" providerId="LiveId" clId="{05F80F45-6380-4418-9404-4D6419EBE93E}" dt="2024-05-19T04:36:16.634" v="8088" actId="478"/>
          <ac:spMkLst>
            <pc:docMk/>
            <pc:sldMk cId="2737826364" sldId="1053"/>
            <ac:spMk id="17" creationId="{B9DDF1B4-2924-78AA-FF8F-42F3F1701217}"/>
          </ac:spMkLst>
        </pc:spChg>
        <pc:spChg chg="mod topLvl">
          <ac:chgData name="rajuahmed1162021@gmail.com" userId="30f68a9591dbc57c" providerId="LiveId" clId="{05F80F45-6380-4418-9404-4D6419EBE93E}" dt="2024-05-20T05:48:20.564" v="13074" actId="207"/>
          <ac:spMkLst>
            <pc:docMk/>
            <pc:sldMk cId="2737826364" sldId="1053"/>
            <ac:spMk id="18" creationId="{18E957AB-5177-EBC3-AF06-E81D14DE977B}"/>
          </ac:spMkLst>
        </pc:spChg>
        <pc:spChg chg="mod topLvl">
          <ac:chgData name="rajuahmed1162021@gmail.com" userId="30f68a9591dbc57c" providerId="LiveId" clId="{05F80F45-6380-4418-9404-4D6419EBE93E}" dt="2024-05-20T05:47:52.118" v="13071" actId="165"/>
          <ac:spMkLst>
            <pc:docMk/>
            <pc:sldMk cId="2737826364" sldId="1053"/>
            <ac:spMk id="19" creationId="{C30A8773-9C31-7F36-40F0-2BC4A4223438}"/>
          </ac:spMkLst>
        </pc:spChg>
        <pc:spChg chg="mod topLvl">
          <ac:chgData name="rajuahmed1162021@gmail.com" userId="30f68a9591dbc57c" providerId="LiveId" clId="{05F80F45-6380-4418-9404-4D6419EBE93E}" dt="2024-05-20T05:44:54.702" v="12978" actId="165"/>
          <ac:spMkLst>
            <pc:docMk/>
            <pc:sldMk cId="2737826364" sldId="1053"/>
            <ac:spMk id="20" creationId="{E73BEAED-8274-3953-BFBE-AC5F2E61BB01}"/>
          </ac:spMkLst>
        </pc:spChg>
        <pc:spChg chg="mod topLvl">
          <ac:chgData name="rajuahmed1162021@gmail.com" userId="30f68a9591dbc57c" providerId="LiveId" clId="{05F80F45-6380-4418-9404-4D6419EBE93E}" dt="2024-05-20T05:44:54.702" v="12978" actId="165"/>
          <ac:spMkLst>
            <pc:docMk/>
            <pc:sldMk cId="2737826364" sldId="1053"/>
            <ac:spMk id="21" creationId="{A9B534C8-621C-3D12-F177-AAF92505E136}"/>
          </ac:spMkLst>
        </pc:spChg>
        <pc:spChg chg="mod topLvl">
          <ac:chgData name="rajuahmed1162021@gmail.com" userId="30f68a9591dbc57c" providerId="LiveId" clId="{05F80F45-6380-4418-9404-4D6419EBE93E}" dt="2024-05-20T05:48:14.926" v="13073" actId="207"/>
          <ac:spMkLst>
            <pc:docMk/>
            <pc:sldMk cId="2737826364" sldId="1053"/>
            <ac:spMk id="22" creationId="{8E2BE7C4-1A59-1EEA-3080-C464EA5506AC}"/>
          </ac:spMkLst>
        </pc:spChg>
        <pc:spChg chg="mod topLvl">
          <ac:chgData name="rajuahmed1162021@gmail.com" userId="30f68a9591dbc57c" providerId="LiveId" clId="{05F80F45-6380-4418-9404-4D6419EBE93E}" dt="2024-05-20T05:47:52.118" v="13071" actId="165"/>
          <ac:spMkLst>
            <pc:docMk/>
            <pc:sldMk cId="2737826364" sldId="1053"/>
            <ac:spMk id="23" creationId="{4B8A4C1C-0964-3F7C-7A20-EDB0DEAEB407}"/>
          </ac:spMkLst>
        </pc:spChg>
        <pc:spChg chg="mod topLvl">
          <ac:chgData name="rajuahmed1162021@gmail.com" userId="30f68a9591dbc57c" providerId="LiveId" clId="{05F80F45-6380-4418-9404-4D6419EBE93E}" dt="2024-05-20T05:47:19.702" v="13069" actId="165"/>
          <ac:spMkLst>
            <pc:docMk/>
            <pc:sldMk cId="2737826364" sldId="1053"/>
            <ac:spMk id="25" creationId="{F1D92F72-C36E-56AF-CC4E-3119B21EADF6}"/>
          </ac:spMkLst>
        </pc:spChg>
        <pc:spChg chg="mod topLvl">
          <ac:chgData name="rajuahmed1162021@gmail.com" userId="30f68a9591dbc57c" providerId="LiveId" clId="{05F80F45-6380-4418-9404-4D6419EBE93E}" dt="2024-05-20T05:47:19.702" v="13069" actId="165"/>
          <ac:spMkLst>
            <pc:docMk/>
            <pc:sldMk cId="2737826364" sldId="1053"/>
            <ac:spMk id="26" creationId="{29254E88-A06D-E925-A30B-C510C17EE99D}"/>
          </ac:spMkLst>
        </pc:spChg>
        <pc:spChg chg="mod topLvl">
          <ac:chgData name="rajuahmed1162021@gmail.com" userId="30f68a9591dbc57c" providerId="LiveId" clId="{05F80F45-6380-4418-9404-4D6419EBE93E}" dt="2024-05-20T05:48:02.796" v="13072" actId="207"/>
          <ac:spMkLst>
            <pc:docMk/>
            <pc:sldMk cId="2737826364" sldId="1053"/>
            <ac:spMk id="27" creationId="{FF98AF92-77D4-4E0F-F55B-E9C67E9B9B00}"/>
          </ac:spMkLst>
        </pc:spChg>
        <pc:spChg chg="mod topLvl">
          <ac:chgData name="rajuahmed1162021@gmail.com" userId="30f68a9591dbc57c" providerId="LiveId" clId="{05F80F45-6380-4418-9404-4D6419EBE93E}" dt="2024-05-20T05:47:52.118" v="13071" actId="165"/>
          <ac:spMkLst>
            <pc:docMk/>
            <pc:sldMk cId="2737826364" sldId="1053"/>
            <ac:spMk id="28" creationId="{1FDF0DB1-31B7-B0BB-0A38-FEA0BF8F5B13}"/>
          </ac:spMkLst>
        </pc:spChg>
        <pc:spChg chg="mod topLvl">
          <ac:chgData name="rajuahmed1162021@gmail.com" userId="30f68a9591dbc57c" providerId="LiveId" clId="{05F80F45-6380-4418-9404-4D6419EBE93E}" dt="2024-05-20T05:47:19.702" v="13069" actId="165"/>
          <ac:spMkLst>
            <pc:docMk/>
            <pc:sldMk cId="2737826364" sldId="1053"/>
            <ac:spMk id="30" creationId="{B55E64D6-8C5C-251F-A673-241CE1B27CD2}"/>
          </ac:spMkLst>
        </pc:spChg>
        <pc:spChg chg="mod topLvl">
          <ac:chgData name="rajuahmed1162021@gmail.com" userId="30f68a9591dbc57c" providerId="LiveId" clId="{05F80F45-6380-4418-9404-4D6419EBE93E}" dt="2024-05-20T05:47:19.702" v="13069" actId="165"/>
          <ac:spMkLst>
            <pc:docMk/>
            <pc:sldMk cId="2737826364" sldId="1053"/>
            <ac:spMk id="31" creationId="{DBB0216D-8F31-B237-0E8B-779036E722A7}"/>
          </ac:spMkLst>
        </pc:spChg>
        <pc:spChg chg="mod topLvl">
          <ac:chgData name="rajuahmed1162021@gmail.com" userId="30f68a9591dbc57c" providerId="LiveId" clId="{05F80F45-6380-4418-9404-4D6419EBE93E}" dt="2024-05-20T08:51:33.052" v="13553" actId="165"/>
          <ac:spMkLst>
            <pc:docMk/>
            <pc:sldMk cId="2737826364" sldId="1053"/>
            <ac:spMk id="33" creationId="{F10619C2-5E1F-7428-21AD-B24D188CD28D}"/>
          </ac:spMkLst>
        </pc:spChg>
        <pc:spChg chg="mod topLvl">
          <ac:chgData name="rajuahmed1162021@gmail.com" userId="30f68a9591dbc57c" providerId="LiveId" clId="{05F80F45-6380-4418-9404-4D6419EBE93E}" dt="2024-05-20T08:51:33.052" v="13553" actId="165"/>
          <ac:spMkLst>
            <pc:docMk/>
            <pc:sldMk cId="2737826364" sldId="1053"/>
            <ac:spMk id="34" creationId="{57E3C188-D103-EF39-D87E-769F76AAA364}"/>
          </ac:spMkLst>
        </pc:spChg>
        <pc:spChg chg="mod topLvl">
          <ac:chgData name="rajuahmed1162021@gmail.com" userId="30f68a9591dbc57c" providerId="LiveId" clId="{05F80F45-6380-4418-9404-4D6419EBE93E}" dt="2024-05-20T08:51:33.052" v="13553" actId="165"/>
          <ac:spMkLst>
            <pc:docMk/>
            <pc:sldMk cId="2737826364" sldId="1053"/>
            <ac:spMk id="35" creationId="{30E8A148-E4AE-D374-8F69-A4CA4BEFE600}"/>
          </ac:spMkLst>
        </pc:spChg>
        <pc:spChg chg="mod topLvl">
          <ac:chgData name="rajuahmed1162021@gmail.com" userId="30f68a9591dbc57c" providerId="LiveId" clId="{05F80F45-6380-4418-9404-4D6419EBE93E}" dt="2024-05-20T08:51:33.052" v="13553" actId="165"/>
          <ac:spMkLst>
            <pc:docMk/>
            <pc:sldMk cId="2737826364" sldId="1053"/>
            <ac:spMk id="36" creationId="{AB9A2F76-4892-98BC-BCBA-3D5D9071E310}"/>
          </ac:spMkLst>
        </pc:spChg>
        <pc:spChg chg="mod topLvl">
          <ac:chgData name="rajuahmed1162021@gmail.com" userId="30f68a9591dbc57c" providerId="LiveId" clId="{05F80F45-6380-4418-9404-4D6419EBE93E}" dt="2024-05-20T08:51:33.052" v="13553" actId="165"/>
          <ac:spMkLst>
            <pc:docMk/>
            <pc:sldMk cId="2737826364" sldId="1053"/>
            <ac:spMk id="37" creationId="{26552DF2-156F-3F3F-7F66-3278BF42E583}"/>
          </ac:spMkLst>
        </pc:spChg>
        <pc:spChg chg="add mod ord">
          <ac:chgData name="rajuahmed1162021@gmail.com" userId="30f68a9591dbc57c" providerId="LiveId" clId="{05F80F45-6380-4418-9404-4D6419EBE93E}" dt="2024-05-20T05:46:41.588" v="13060" actId="207"/>
          <ac:spMkLst>
            <pc:docMk/>
            <pc:sldMk cId="2737826364" sldId="1053"/>
            <ac:spMk id="38" creationId="{675FB032-9C31-B474-DD61-27E6B3871CC9}"/>
          </ac:spMkLst>
        </pc:spChg>
        <pc:spChg chg="add del mod">
          <ac:chgData name="rajuahmed1162021@gmail.com" userId="30f68a9591dbc57c" providerId="LiveId" clId="{05F80F45-6380-4418-9404-4D6419EBE93E}" dt="2024-05-19T04:41:43.416" v="8138" actId="478"/>
          <ac:spMkLst>
            <pc:docMk/>
            <pc:sldMk cId="2737826364" sldId="1053"/>
            <ac:spMk id="39" creationId="{7DAB7A63-5720-E2A9-459D-28AA26DF6478}"/>
          </ac:spMkLst>
        </pc:spChg>
        <pc:spChg chg="add del mod ord">
          <ac:chgData name="rajuahmed1162021@gmail.com" userId="30f68a9591dbc57c" providerId="LiveId" clId="{05F80F45-6380-4418-9404-4D6419EBE93E}" dt="2024-05-20T05:48:51.433" v="13075"/>
          <ac:spMkLst>
            <pc:docMk/>
            <pc:sldMk cId="2737826364" sldId="1053"/>
            <ac:spMk id="42" creationId="{B6A1B2F6-77FE-8E80-9160-2B3D7223BD3A}"/>
          </ac:spMkLst>
        </pc:spChg>
        <pc:grpChg chg="add del mod ord">
          <ac:chgData name="rajuahmed1162021@gmail.com" userId="30f68a9591dbc57c" providerId="LiveId" clId="{05F80F45-6380-4418-9404-4D6419EBE93E}" dt="2024-05-20T05:44:09.841" v="12964" actId="165"/>
          <ac:grpSpMkLst>
            <pc:docMk/>
            <pc:sldMk cId="2737826364" sldId="1053"/>
            <ac:grpSpMk id="6" creationId="{51533B68-D87D-BE82-53BC-041CB1CEB703}"/>
          </ac:grpSpMkLst>
        </pc:grpChg>
        <pc:grpChg chg="add del mod">
          <ac:chgData name="rajuahmed1162021@gmail.com" userId="30f68a9591dbc57c" providerId="LiveId" clId="{05F80F45-6380-4418-9404-4D6419EBE93E}" dt="2024-05-19T04:43:02.090" v="8173" actId="165"/>
          <ac:grpSpMkLst>
            <pc:docMk/>
            <pc:sldMk cId="2737826364" sldId="1053"/>
            <ac:grpSpMk id="8" creationId="{D364B66D-91B9-A9AF-6157-8F84D61F2F02}"/>
          </ac:grpSpMkLst>
        </pc:grpChg>
        <pc:grpChg chg="del mod topLvl">
          <ac:chgData name="rajuahmed1162021@gmail.com" userId="30f68a9591dbc57c" providerId="LiveId" clId="{05F80F45-6380-4418-9404-4D6419EBE93E}" dt="2024-05-20T05:44:54.702" v="12978" actId="165"/>
          <ac:grpSpMkLst>
            <pc:docMk/>
            <pc:sldMk cId="2737826364" sldId="1053"/>
            <ac:grpSpMk id="9" creationId="{A3457DD3-5E9D-4337-8BC1-6466F5653C0D}"/>
          </ac:grpSpMkLst>
        </pc:grpChg>
        <pc:grpChg chg="del mod topLvl">
          <ac:chgData name="rajuahmed1162021@gmail.com" userId="30f68a9591dbc57c" providerId="LiveId" clId="{05F80F45-6380-4418-9404-4D6419EBE93E}" dt="2024-05-20T05:44:54.702" v="12978" actId="165"/>
          <ac:grpSpMkLst>
            <pc:docMk/>
            <pc:sldMk cId="2737826364" sldId="1053"/>
            <ac:grpSpMk id="10" creationId="{6ECFECFA-D23D-1DD0-C682-408DE73F2C1B}"/>
          </ac:grpSpMkLst>
        </pc:grpChg>
        <pc:grpChg chg="del mod topLvl">
          <ac:chgData name="rajuahmed1162021@gmail.com" userId="30f68a9591dbc57c" providerId="LiveId" clId="{05F80F45-6380-4418-9404-4D6419EBE93E}" dt="2024-05-20T05:44:54.702" v="12978" actId="165"/>
          <ac:grpSpMkLst>
            <pc:docMk/>
            <pc:sldMk cId="2737826364" sldId="1053"/>
            <ac:grpSpMk id="11" creationId="{1EEF9C45-A47A-CE50-9F72-A4341DE1A696}"/>
          </ac:grpSpMkLst>
        </pc:grpChg>
        <pc:grpChg chg="del">
          <ac:chgData name="rajuahmed1162021@gmail.com" userId="30f68a9591dbc57c" providerId="LiveId" clId="{05F80F45-6380-4418-9404-4D6419EBE93E}" dt="2024-05-19T04:40:46.460" v="8126" actId="165"/>
          <ac:grpSpMkLst>
            <pc:docMk/>
            <pc:sldMk cId="2737826364" sldId="1053"/>
            <ac:grpSpMk id="12" creationId="{4BA4474E-5F5B-4005-F78D-547AFC3E1A07}"/>
          </ac:grpSpMkLst>
        </pc:grpChg>
        <pc:grpChg chg="add del mod topLvl">
          <ac:chgData name="rajuahmed1162021@gmail.com" userId="30f68a9591dbc57c" providerId="LiveId" clId="{05F80F45-6380-4418-9404-4D6419EBE93E}" dt="2024-05-20T05:47:52.118" v="13071" actId="165"/>
          <ac:grpSpMkLst>
            <pc:docMk/>
            <pc:sldMk cId="2737826364" sldId="1053"/>
            <ac:grpSpMk id="13" creationId="{030A93B7-FCC8-D56B-5989-BC92561A9C42}"/>
          </ac:grpSpMkLst>
        </pc:grpChg>
        <pc:grpChg chg="add del mod topLvl">
          <ac:chgData name="rajuahmed1162021@gmail.com" userId="30f68a9591dbc57c" providerId="LiveId" clId="{05F80F45-6380-4418-9404-4D6419EBE93E}" dt="2024-05-20T05:47:52.118" v="13071" actId="165"/>
          <ac:grpSpMkLst>
            <pc:docMk/>
            <pc:sldMk cId="2737826364" sldId="1053"/>
            <ac:grpSpMk id="14" creationId="{4AD5701E-2A7E-1885-A252-EEDBD5D97A4F}"/>
          </ac:grpSpMkLst>
        </pc:grpChg>
        <pc:grpChg chg="add del mod topLvl">
          <ac:chgData name="rajuahmed1162021@gmail.com" userId="30f68a9591dbc57c" providerId="LiveId" clId="{05F80F45-6380-4418-9404-4D6419EBE93E}" dt="2024-05-20T05:47:52.118" v="13071" actId="165"/>
          <ac:grpSpMkLst>
            <pc:docMk/>
            <pc:sldMk cId="2737826364" sldId="1053"/>
            <ac:grpSpMk id="15" creationId="{48D54216-7AB4-D027-9017-1C8D3D01A448}"/>
          </ac:grpSpMkLst>
        </pc:grpChg>
        <pc:grpChg chg="add del mod">
          <ac:chgData name="rajuahmed1162021@gmail.com" userId="30f68a9591dbc57c" providerId="LiveId" clId="{05F80F45-6380-4418-9404-4D6419EBE93E}" dt="2024-05-20T05:45:21.301" v="12984" actId="165"/>
          <ac:grpSpMkLst>
            <pc:docMk/>
            <pc:sldMk cId="2737826364" sldId="1053"/>
            <ac:grpSpMk id="16" creationId="{040474B5-73C7-0F2E-BF60-48AF2EEE4FBF}"/>
          </ac:grpSpMkLst>
        </pc:grpChg>
        <pc:grpChg chg="del mod topLvl">
          <ac:chgData name="rajuahmed1162021@gmail.com" userId="30f68a9591dbc57c" providerId="LiveId" clId="{05F80F45-6380-4418-9404-4D6419EBE93E}" dt="2024-05-20T05:47:19.702" v="13069" actId="165"/>
          <ac:grpSpMkLst>
            <pc:docMk/>
            <pc:sldMk cId="2737826364" sldId="1053"/>
            <ac:grpSpMk id="24" creationId="{CBD04F62-5ACA-8DBD-8609-B05780CAC9CD}"/>
          </ac:grpSpMkLst>
        </pc:grpChg>
        <pc:grpChg chg="del mod topLvl">
          <ac:chgData name="rajuahmed1162021@gmail.com" userId="30f68a9591dbc57c" providerId="LiveId" clId="{05F80F45-6380-4418-9404-4D6419EBE93E}" dt="2024-05-20T05:47:19.702" v="13069" actId="165"/>
          <ac:grpSpMkLst>
            <pc:docMk/>
            <pc:sldMk cId="2737826364" sldId="1053"/>
            <ac:grpSpMk id="29" creationId="{C96E882F-FE5B-18CC-629C-5234CFD85219}"/>
          </ac:grpSpMkLst>
        </pc:grpChg>
        <pc:grpChg chg="add del mod">
          <ac:chgData name="rajuahmed1162021@gmail.com" userId="30f68a9591dbc57c" providerId="LiveId" clId="{05F80F45-6380-4418-9404-4D6419EBE93E}" dt="2024-05-20T08:51:33.052" v="13553" actId="165"/>
          <ac:grpSpMkLst>
            <pc:docMk/>
            <pc:sldMk cId="2737826364" sldId="1053"/>
            <ac:grpSpMk id="32" creationId="{61EF91A0-5951-080B-0018-49492E1B00D7}"/>
          </ac:grpSpMkLst>
        </pc:grpChg>
        <pc:picChg chg="add mod modCrop">
          <ac:chgData name="rajuahmed1162021@gmail.com" userId="30f68a9591dbc57c" providerId="LiveId" clId="{05F80F45-6380-4418-9404-4D6419EBE93E}" dt="2024-05-20T05:49:19.948" v="13079" actId="18131"/>
          <ac:picMkLst>
            <pc:docMk/>
            <pc:sldMk cId="2737826364" sldId="1053"/>
            <ac:picMk id="39" creationId="{5DB1C4A0-3A69-1F96-C732-1867B661EB92}"/>
          </ac:picMkLst>
        </pc:picChg>
        <pc:cxnChg chg="add del mod">
          <ac:chgData name="rajuahmed1162021@gmail.com" userId="30f68a9591dbc57c" providerId="LiveId" clId="{05F80F45-6380-4418-9404-4D6419EBE93E}" dt="2024-05-20T05:45:40.531" v="13021" actId="478"/>
          <ac:cxnSpMkLst>
            <pc:docMk/>
            <pc:sldMk cId="2737826364" sldId="1053"/>
            <ac:cxnSpMk id="7" creationId="{CE9D4C45-5096-9220-800B-8ACE304F6CA3}"/>
          </ac:cxnSpMkLst>
        </pc:cxnChg>
        <pc:cxnChg chg="add del mod">
          <ac:chgData name="rajuahmed1162021@gmail.com" userId="30f68a9591dbc57c" providerId="LiveId" clId="{05F80F45-6380-4418-9404-4D6419EBE93E}" dt="2024-05-20T05:45:40.531" v="13021" actId="478"/>
          <ac:cxnSpMkLst>
            <pc:docMk/>
            <pc:sldMk cId="2737826364" sldId="1053"/>
            <ac:cxnSpMk id="8" creationId="{7ABC442F-6E88-06E2-BF1B-90529968CFE5}"/>
          </ac:cxnSpMkLst>
        </pc:cxnChg>
        <pc:cxnChg chg="add del mod">
          <ac:chgData name="rajuahmed1162021@gmail.com" userId="30f68a9591dbc57c" providerId="LiveId" clId="{05F80F45-6380-4418-9404-4D6419EBE93E}" dt="2024-05-20T05:45:40.531" v="13021" actId="478"/>
          <ac:cxnSpMkLst>
            <pc:docMk/>
            <pc:sldMk cId="2737826364" sldId="1053"/>
            <ac:cxnSpMk id="12" creationId="{D3720A2C-E51F-874B-DF52-8809279A9E56}"/>
          </ac:cxnSpMkLst>
        </pc:cxnChg>
        <pc:cxnChg chg="del mod topLvl">
          <ac:chgData name="rajuahmed1162021@gmail.com" userId="30f68a9591dbc57c" providerId="LiveId" clId="{05F80F45-6380-4418-9404-4D6419EBE93E}" dt="2024-05-19T04:42:53.290" v="8165" actId="478"/>
          <ac:cxnSpMkLst>
            <pc:docMk/>
            <pc:sldMk cId="2737826364" sldId="1053"/>
            <ac:cxnSpMk id="13" creationId="{EA3C9E7B-A03C-963F-804B-F77EA35D5696}"/>
          </ac:cxnSpMkLst>
        </pc:cxnChg>
        <pc:cxnChg chg="del mod topLvl">
          <ac:chgData name="rajuahmed1162021@gmail.com" userId="30f68a9591dbc57c" providerId="LiveId" clId="{05F80F45-6380-4418-9404-4D6419EBE93E}" dt="2024-05-19T04:42:53.290" v="8165" actId="478"/>
          <ac:cxnSpMkLst>
            <pc:docMk/>
            <pc:sldMk cId="2737826364" sldId="1053"/>
            <ac:cxnSpMk id="14" creationId="{B293137F-0B5F-1E7C-47AE-9502B8185C2D}"/>
          </ac:cxnSpMkLst>
        </pc:cxnChg>
        <pc:cxnChg chg="del mod topLvl">
          <ac:chgData name="rajuahmed1162021@gmail.com" userId="30f68a9591dbc57c" providerId="LiveId" clId="{05F80F45-6380-4418-9404-4D6419EBE93E}" dt="2024-05-19T04:42:53.290" v="8165" actId="478"/>
          <ac:cxnSpMkLst>
            <pc:docMk/>
            <pc:sldMk cId="2737826364" sldId="1053"/>
            <ac:cxnSpMk id="15" creationId="{2D0FAB52-5084-AD12-4115-A7C8F3D19118}"/>
          </ac:cxnSpMkLst>
        </pc:cxnChg>
        <pc:cxnChg chg="del mod topLvl">
          <ac:chgData name="rajuahmed1162021@gmail.com" userId="30f68a9591dbc57c" providerId="LiveId" clId="{05F80F45-6380-4418-9404-4D6419EBE93E}" dt="2024-05-19T04:42:53.290" v="8165" actId="478"/>
          <ac:cxnSpMkLst>
            <pc:docMk/>
            <pc:sldMk cId="2737826364" sldId="1053"/>
            <ac:cxnSpMk id="16" creationId="{6BDC3060-1484-8122-A7E4-411DD8A6698E}"/>
          </ac:cxnSpMkLst>
        </pc:cxnChg>
        <pc:cxnChg chg="add del mod">
          <ac:chgData name="rajuahmed1162021@gmail.com" userId="30f68a9591dbc57c" providerId="LiveId" clId="{05F80F45-6380-4418-9404-4D6419EBE93E}" dt="2024-05-19T04:42:06.730" v="8143" actId="478"/>
          <ac:cxnSpMkLst>
            <pc:docMk/>
            <pc:sldMk cId="2737826364" sldId="1053"/>
            <ac:cxnSpMk id="40" creationId="{883FDFB3-6827-5631-F6D4-30153B31B3D8}"/>
          </ac:cxnSpMkLst>
        </pc:cxnChg>
        <pc:cxnChg chg="add del mod">
          <ac:chgData name="rajuahmed1162021@gmail.com" userId="30f68a9591dbc57c" providerId="LiveId" clId="{05F80F45-6380-4418-9404-4D6419EBE93E}" dt="2024-05-19T04:42:53.290" v="8165" actId="478"/>
          <ac:cxnSpMkLst>
            <pc:docMk/>
            <pc:sldMk cId="2737826364" sldId="1053"/>
            <ac:cxnSpMk id="41" creationId="{C5FFFD72-ABE4-669A-05CD-89C959CF07AA}"/>
          </ac:cxnSpMkLst>
        </pc:cxnChg>
      </pc:sldChg>
      <pc:sldChg chg="addSp delSp modSp add mod modClrScheme chgLayout">
        <pc:chgData name="rajuahmed1162021@gmail.com" userId="30f68a9591dbc57c" providerId="LiveId" clId="{05F80F45-6380-4418-9404-4D6419EBE93E}" dt="2024-05-20T09:12:09.275" v="13795" actId="21"/>
        <pc:sldMkLst>
          <pc:docMk/>
          <pc:sldMk cId="2217981880" sldId="1054"/>
        </pc:sldMkLst>
        <pc:spChg chg="add del mod">
          <ac:chgData name="rajuahmed1162021@gmail.com" userId="30f68a9591dbc57c" providerId="LiveId" clId="{05F80F45-6380-4418-9404-4D6419EBE93E}" dt="2024-05-19T04:46:12.297" v="8241" actId="478"/>
          <ac:spMkLst>
            <pc:docMk/>
            <pc:sldMk cId="2217981880" sldId="1054"/>
            <ac:spMk id="2" creationId="{C6252CA2-3455-8484-A2F7-D41C727D4BC3}"/>
          </ac:spMkLst>
        </pc:spChg>
        <pc:spChg chg="add del mod">
          <ac:chgData name="rajuahmed1162021@gmail.com" userId="30f68a9591dbc57c" providerId="LiveId" clId="{05F80F45-6380-4418-9404-4D6419EBE93E}" dt="2024-05-20T09:12:06.495" v="13794" actId="12788"/>
          <ac:spMkLst>
            <pc:docMk/>
            <pc:sldMk cId="2217981880" sldId="1054"/>
            <ac:spMk id="3" creationId="{26A5C506-93B8-EBB6-39B2-8C711123A9D2}"/>
          </ac:spMkLst>
        </pc:spChg>
        <pc:spChg chg="add del mod topLvl">
          <ac:chgData name="rajuahmed1162021@gmail.com" userId="30f68a9591dbc57c" providerId="LiveId" clId="{05F80F45-6380-4418-9404-4D6419EBE93E}" dt="2024-05-19T05:11:39.852" v="8769" actId="21"/>
          <ac:spMkLst>
            <pc:docMk/>
            <pc:sldMk cId="2217981880" sldId="1054"/>
            <ac:spMk id="4" creationId="{3C2AD2F3-DCF7-05DC-B78B-23B17B08DAFE}"/>
          </ac:spMkLst>
        </pc:spChg>
        <pc:spChg chg="add del mod topLvl">
          <ac:chgData name="rajuahmed1162021@gmail.com" userId="30f68a9591dbc57c" providerId="LiveId" clId="{05F80F45-6380-4418-9404-4D6419EBE93E}" dt="2024-05-19T05:11:39.852" v="8769" actId="21"/>
          <ac:spMkLst>
            <pc:docMk/>
            <pc:sldMk cId="2217981880" sldId="1054"/>
            <ac:spMk id="5" creationId="{B82D7EDF-90FC-CD42-FDF1-3B160D8AA58B}"/>
          </ac:spMkLst>
        </pc:spChg>
        <pc:spChg chg="add del mod topLvl">
          <ac:chgData name="rajuahmed1162021@gmail.com" userId="30f68a9591dbc57c" providerId="LiveId" clId="{05F80F45-6380-4418-9404-4D6419EBE93E}" dt="2024-05-19T05:11:39.852" v="8769" actId="21"/>
          <ac:spMkLst>
            <pc:docMk/>
            <pc:sldMk cId="2217981880" sldId="1054"/>
            <ac:spMk id="6" creationId="{F6103754-EE95-2A34-C7C1-3269397572A4}"/>
          </ac:spMkLst>
        </pc:spChg>
        <pc:spChg chg="add del mod">
          <ac:chgData name="rajuahmed1162021@gmail.com" userId="30f68a9591dbc57c" providerId="LiveId" clId="{05F80F45-6380-4418-9404-4D6419EBE93E}" dt="2024-05-19T04:55:03.831" v="8279" actId="478"/>
          <ac:spMkLst>
            <pc:docMk/>
            <pc:sldMk cId="2217981880" sldId="1054"/>
            <ac:spMk id="8" creationId="{2BB92BE8-F095-D810-D059-7DED1B4FAD0F}"/>
          </ac:spMkLst>
        </pc:spChg>
        <pc:spChg chg="add del mod topLvl">
          <ac:chgData name="rajuahmed1162021@gmail.com" userId="30f68a9591dbc57c" providerId="LiveId" clId="{05F80F45-6380-4418-9404-4D6419EBE93E}" dt="2024-05-19T05:11:39.852" v="8769" actId="21"/>
          <ac:spMkLst>
            <pc:docMk/>
            <pc:sldMk cId="2217981880" sldId="1054"/>
            <ac:spMk id="9" creationId="{051AF07F-2402-B7C5-1BD3-FBE92FFE7FA5}"/>
          </ac:spMkLst>
        </pc:spChg>
        <pc:spChg chg="add del mod">
          <ac:chgData name="rajuahmed1162021@gmail.com" userId="30f68a9591dbc57c" providerId="LiveId" clId="{05F80F45-6380-4418-9404-4D6419EBE93E}" dt="2024-05-20T09:12:09.275" v="13795" actId="21"/>
          <ac:spMkLst>
            <pc:docMk/>
            <pc:sldMk cId="2217981880" sldId="1054"/>
            <ac:spMk id="14" creationId="{3289924D-4ED0-AA66-F284-BB88D524A466}"/>
          </ac:spMkLst>
        </pc:spChg>
        <pc:spChg chg="del">
          <ac:chgData name="rajuahmed1162021@gmail.com" userId="30f68a9591dbc57c" providerId="LiveId" clId="{05F80F45-6380-4418-9404-4D6419EBE93E}" dt="2024-05-19T04:45:06.535" v="8223" actId="478"/>
          <ac:spMkLst>
            <pc:docMk/>
            <pc:sldMk cId="2217981880" sldId="1054"/>
            <ac:spMk id="17" creationId="{B9DDF1B4-2924-78AA-FF8F-42F3F1701217}"/>
          </ac:spMkLst>
        </pc:spChg>
        <pc:spChg chg="del mod topLvl">
          <ac:chgData name="rajuahmed1162021@gmail.com" userId="30f68a9591dbc57c" providerId="LiveId" clId="{05F80F45-6380-4418-9404-4D6419EBE93E}" dt="2024-05-19T04:57:09" v="8368" actId="478"/>
          <ac:spMkLst>
            <pc:docMk/>
            <pc:sldMk cId="2217981880" sldId="1054"/>
            <ac:spMk id="23" creationId="{3AA3919E-3D91-7086-5ADA-4601D4962E73}"/>
          </ac:spMkLst>
        </pc:spChg>
        <pc:spChg chg="del mod topLvl">
          <ac:chgData name="rajuahmed1162021@gmail.com" userId="30f68a9591dbc57c" providerId="LiveId" clId="{05F80F45-6380-4418-9404-4D6419EBE93E}" dt="2024-05-19T04:57:09" v="8368" actId="478"/>
          <ac:spMkLst>
            <pc:docMk/>
            <pc:sldMk cId="2217981880" sldId="1054"/>
            <ac:spMk id="24" creationId="{90584B45-B796-1E88-B3EB-4FA513505B49}"/>
          </ac:spMkLst>
        </pc:spChg>
        <pc:spChg chg="mod topLvl">
          <ac:chgData name="rajuahmed1162021@gmail.com" userId="30f68a9591dbc57c" providerId="LiveId" clId="{05F80F45-6380-4418-9404-4D6419EBE93E}" dt="2024-05-20T05:55:41.137" v="13103" actId="207"/>
          <ac:spMkLst>
            <pc:docMk/>
            <pc:sldMk cId="2217981880" sldId="1054"/>
            <ac:spMk id="26" creationId="{ED399222-5C54-C46B-162A-FB9890358B05}"/>
          </ac:spMkLst>
        </pc:spChg>
        <pc:spChg chg="mod topLvl">
          <ac:chgData name="rajuahmed1162021@gmail.com" userId="30f68a9591dbc57c" providerId="LiveId" clId="{05F80F45-6380-4418-9404-4D6419EBE93E}" dt="2024-05-19T05:10:21.034" v="8688" actId="1037"/>
          <ac:spMkLst>
            <pc:docMk/>
            <pc:sldMk cId="2217981880" sldId="1054"/>
            <ac:spMk id="27" creationId="{21757399-B0E5-64E7-94EF-86136E04F790}"/>
          </ac:spMkLst>
        </pc:spChg>
        <pc:spChg chg="mod topLvl">
          <ac:chgData name="rajuahmed1162021@gmail.com" userId="30f68a9591dbc57c" providerId="LiveId" clId="{05F80F45-6380-4418-9404-4D6419EBE93E}" dt="2024-05-20T05:55:48.057" v="13104" actId="207"/>
          <ac:spMkLst>
            <pc:docMk/>
            <pc:sldMk cId="2217981880" sldId="1054"/>
            <ac:spMk id="29" creationId="{DB67666D-0302-299D-1ACC-C547BF182B62}"/>
          </ac:spMkLst>
        </pc:spChg>
        <pc:spChg chg="mod topLvl">
          <ac:chgData name="rajuahmed1162021@gmail.com" userId="30f68a9591dbc57c" providerId="LiveId" clId="{05F80F45-6380-4418-9404-4D6419EBE93E}" dt="2024-05-19T05:10:28.939" v="8726" actId="1037"/>
          <ac:spMkLst>
            <pc:docMk/>
            <pc:sldMk cId="2217981880" sldId="1054"/>
            <ac:spMk id="30" creationId="{67062005-28A4-4BFE-7DA5-41478684C693}"/>
          </ac:spMkLst>
        </pc:spChg>
        <pc:spChg chg="mod topLvl">
          <ac:chgData name="rajuahmed1162021@gmail.com" userId="30f68a9591dbc57c" providerId="LiveId" clId="{05F80F45-6380-4418-9404-4D6419EBE93E}" dt="2024-05-20T05:55:54.046" v="13105" actId="207"/>
          <ac:spMkLst>
            <pc:docMk/>
            <pc:sldMk cId="2217981880" sldId="1054"/>
            <ac:spMk id="32" creationId="{369C3670-15E6-F2B6-6F95-2ADA667E037D}"/>
          </ac:spMkLst>
        </pc:spChg>
        <pc:spChg chg="mod topLvl">
          <ac:chgData name="rajuahmed1162021@gmail.com" userId="30f68a9591dbc57c" providerId="LiveId" clId="{05F80F45-6380-4418-9404-4D6419EBE93E}" dt="2024-05-19T05:10:36.336" v="8749" actId="1037"/>
          <ac:spMkLst>
            <pc:docMk/>
            <pc:sldMk cId="2217981880" sldId="1054"/>
            <ac:spMk id="33" creationId="{E3E9FD97-9D01-06FA-B13D-FC991254CD4E}"/>
          </ac:spMkLst>
        </pc:spChg>
        <pc:spChg chg="mod topLvl">
          <ac:chgData name="rajuahmed1162021@gmail.com" userId="30f68a9591dbc57c" providerId="LiveId" clId="{05F80F45-6380-4418-9404-4D6419EBE93E}" dt="2024-05-20T05:55:58.989" v="13106" actId="207"/>
          <ac:spMkLst>
            <pc:docMk/>
            <pc:sldMk cId="2217981880" sldId="1054"/>
            <ac:spMk id="35" creationId="{C3C491F3-F2C1-765E-BF50-F535986EE7E0}"/>
          </ac:spMkLst>
        </pc:spChg>
        <pc:spChg chg="mod topLvl">
          <ac:chgData name="rajuahmed1162021@gmail.com" userId="30f68a9591dbc57c" providerId="LiveId" clId="{05F80F45-6380-4418-9404-4D6419EBE93E}" dt="2024-05-19T05:10:46.466" v="8759" actId="1037"/>
          <ac:spMkLst>
            <pc:docMk/>
            <pc:sldMk cId="2217981880" sldId="1054"/>
            <ac:spMk id="36" creationId="{2EB3FEC7-67F6-3523-13FC-08A8EECC6E2C}"/>
          </ac:spMkLst>
        </pc:spChg>
        <pc:spChg chg="add del mod">
          <ac:chgData name="rajuahmed1162021@gmail.com" userId="30f68a9591dbc57c" providerId="LiveId" clId="{05F80F45-6380-4418-9404-4D6419EBE93E}" dt="2024-05-19T05:03:14.024" v="8485" actId="478"/>
          <ac:spMkLst>
            <pc:docMk/>
            <pc:sldMk cId="2217981880" sldId="1054"/>
            <ac:spMk id="37" creationId="{5AC82B1A-DEE4-6388-9F0B-4222CCC19AF5}"/>
          </ac:spMkLst>
        </pc:spChg>
        <pc:spChg chg="add mod topLvl">
          <ac:chgData name="rajuahmed1162021@gmail.com" userId="30f68a9591dbc57c" providerId="LiveId" clId="{05F80F45-6380-4418-9404-4D6419EBE93E}" dt="2024-05-20T05:55:21.988" v="13099" actId="207"/>
          <ac:spMkLst>
            <pc:docMk/>
            <pc:sldMk cId="2217981880" sldId="1054"/>
            <ac:spMk id="38" creationId="{E3BF7438-F137-B7B6-DDB8-9DE4D5C86474}"/>
          </ac:spMkLst>
        </pc:spChg>
        <pc:spChg chg="add mod topLvl">
          <ac:chgData name="rajuahmed1162021@gmail.com" userId="30f68a9591dbc57c" providerId="LiveId" clId="{05F80F45-6380-4418-9404-4D6419EBE93E}" dt="2024-05-20T05:55:29.277" v="13101" actId="207"/>
          <ac:spMkLst>
            <pc:docMk/>
            <pc:sldMk cId="2217981880" sldId="1054"/>
            <ac:spMk id="40" creationId="{70B69ADF-F8DE-E752-02DF-2B9415F54FE2}"/>
          </ac:spMkLst>
        </pc:spChg>
        <pc:spChg chg="add mod topLvl">
          <ac:chgData name="rajuahmed1162021@gmail.com" userId="30f68a9591dbc57c" providerId="LiveId" clId="{05F80F45-6380-4418-9404-4D6419EBE93E}" dt="2024-05-20T05:55:25.333" v="13100" actId="207"/>
          <ac:spMkLst>
            <pc:docMk/>
            <pc:sldMk cId="2217981880" sldId="1054"/>
            <ac:spMk id="41" creationId="{6C6CA167-73A7-7531-0B90-F87BA14A33DE}"/>
          </ac:spMkLst>
        </pc:spChg>
        <pc:spChg chg="add mod topLvl">
          <ac:chgData name="rajuahmed1162021@gmail.com" userId="30f68a9591dbc57c" providerId="LiveId" clId="{05F80F45-6380-4418-9404-4D6419EBE93E}" dt="2024-05-20T05:55:32.829" v="13102" actId="207"/>
          <ac:spMkLst>
            <pc:docMk/>
            <pc:sldMk cId="2217981880" sldId="1054"/>
            <ac:spMk id="42" creationId="{698FF127-B073-3A0B-E072-39BDF2CDA224}"/>
          </ac:spMkLst>
        </pc:spChg>
        <pc:spChg chg="add del mod">
          <ac:chgData name="rajuahmed1162021@gmail.com" userId="30f68a9591dbc57c" providerId="LiveId" clId="{05F80F45-6380-4418-9404-4D6419EBE93E}" dt="2024-05-19T05:09:27.320" v="8668" actId="478"/>
          <ac:spMkLst>
            <pc:docMk/>
            <pc:sldMk cId="2217981880" sldId="1054"/>
            <ac:spMk id="47" creationId="{F744A1FE-A1CB-56F9-6694-C91693050C58}"/>
          </ac:spMkLst>
        </pc:spChg>
        <pc:spChg chg="add del mod ord">
          <ac:chgData name="rajuahmed1162021@gmail.com" userId="30f68a9591dbc57c" providerId="LiveId" clId="{05F80F45-6380-4418-9404-4D6419EBE93E}" dt="2024-05-20T05:51:27.491" v="13080"/>
          <ac:spMkLst>
            <pc:docMk/>
            <pc:sldMk cId="2217981880" sldId="1054"/>
            <ac:spMk id="52" creationId="{11E62FC8-FF6E-D74B-66CB-AABCCA022F93}"/>
          </ac:spMkLst>
        </pc:spChg>
        <pc:spChg chg="add del mod ord">
          <ac:chgData name="rajuahmed1162021@gmail.com" userId="30f68a9591dbc57c" providerId="LiveId" clId="{05F80F45-6380-4418-9404-4D6419EBE93E}" dt="2024-05-20T05:51:38.010" v="13081"/>
          <ac:spMkLst>
            <pc:docMk/>
            <pc:sldMk cId="2217981880" sldId="1054"/>
            <ac:spMk id="53" creationId="{4D864D2D-2F7D-9465-C223-1BB01798F63B}"/>
          </ac:spMkLst>
        </pc:spChg>
        <pc:spChg chg="add del mod ord">
          <ac:chgData name="rajuahmed1162021@gmail.com" userId="30f68a9591dbc57c" providerId="LiveId" clId="{05F80F45-6380-4418-9404-4D6419EBE93E}" dt="2024-05-20T05:52:57.973" v="13082"/>
          <ac:spMkLst>
            <pc:docMk/>
            <pc:sldMk cId="2217981880" sldId="1054"/>
            <ac:spMk id="54" creationId="{F41CA795-011B-AD48-A9DD-84E55F59F2A9}"/>
          </ac:spMkLst>
        </pc:spChg>
        <pc:spChg chg="add del mod ord">
          <ac:chgData name="rajuahmed1162021@gmail.com" userId="30f68a9591dbc57c" providerId="LiveId" clId="{05F80F45-6380-4418-9404-4D6419EBE93E}" dt="2024-05-20T05:53:16.107" v="13083"/>
          <ac:spMkLst>
            <pc:docMk/>
            <pc:sldMk cId="2217981880" sldId="1054"/>
            <ac:spMk id="55" creationId="{097AB809-06BE-8A95-84EF-F2A9BE40D997}"/>
          </ac:spMkLst>
        </pc:spChg>
        <pc:grpChg chg="add del mod">
          <ac:chgData name="rajuahmed1162021@gmail.com" userId="30f68a9591dbc57c" providerId="LiveId" clId="{05F80F45-6380-4418-9404-4D6419EBE93E}" dt="2024-05-19T04:52:57.249" v="8267" actId="165"/>
          <ac:grpSpMkLst>
            <pc:docMk/>
            <pc:sldMk cId="2217981880" sldId="1054"/>
            <ac:grpSpMk id="7" creationId="{E9AB3F61-7778-79BB-4720-52ADE5269C8B}"/>
          </ac:grpSpMkLst>
        </pc:grpChg>
        <pc:grpChg chg="add del mod">
          <ac:chgData name="rajuahmed1162021@gmail.com" userId="30f68a9591dbc57c" providerId="LiveId" clId="{05F80F45-6380-4418-9404-4D6419EBE93E}" dt="2024-05-19T04:54:52.349" v="8278" actId="165"/>
          <ac:grpSpMkLst>
            <pc:docMk/>
            <pc:sldMk cId="2217981880" sldId="1054"/>
            <ac:grpSpMk id="10" creationId="{F570CF12-5B09-7ED1-83D8-6CFF986B74AE}"/>
          </ac:grpSpMkLst>
        </pc:grpChg>
        <pc:grpChg chg="add del mod">
          <ac:chgData name="rajuahmed1162021@gmail.com" userId="30f68a9591dbc57c" providerId="LiveId" clId="{05F80F45-6380-4418-9404-4D6419EBE93E}" dt="2024-05-19T05:04:13.283" v="8493" actId="165"/>
          <ac:grpSpMkLst>
            <pc:docMk/>
            <pc:sldMk cId="2217981880" sldId="1054"/>
            <ac:grpSpMk id="11" creationId="{94595846-01A3-5D50-EAA2-DDA71A273A03}"/>
          </ac:grpSpMkLst>
        </pc:grpChg>
        <pc:grpChg chg="del">
          <ac:chgData name="rajuahmed1162021@gmail.com" userId="30f68a9591dbc57c" providerId="LiveId" clId="{05F80F45-6380-4418-9404-4D6419EBE93E}" dt="2024-05-19T04:56:13.537" v="8352" actId="165"/>
          <ac:grpSpMkLst>
            <pc:docMk/>
            <pc:sldMk cId="2217981880" sldId="1054"/>
            <ac:grpSpMk id="12" creationId="{4BA4474E-5F5B-4005-F78D-547AFC3E1A07}"/>
          </ac:grpSpMkLst>
        </pc:grpChg>
        <pc:grpChg chg="add del mod">
          <ac:chgData name="rajuahmed1162021@gmail.com" userId="30f68a9591dbc57c" providerId="LiveId" clId="{05F80F45-6380-4418-9404-4D6419EBE93E}" dt="2024-05-19T04:57:02.266" v="8366" actId="165"/>
          <ac:grpSpMkLst>
            <pc:docMk/>
            <pc:sldMk cId="2217981880" sldId="1054"/>
            <ac:grpSpMk id="22" creationId="{BC1EDF2F-7EC5-AFBB-129E-308FA45E0540}"/>
          </ac:grpSpMkLst>
        </pc:grpChg>
        <pc:grpChg chg="del mod topLvl">
          <ac:chgData name="rajuahmed1162021@gmail.com" userId="30f68a9591dbc57c" providerId="LiveId" clId="{05F80F45-6380-4418-9404-4D6419EBE93E}" dt="2024-05-19T04:58:50.980" v="8434" actId="165"/>
          <ac:grpSpMkLst>
            <pc:docMk/>
            <pc:sldMk cId="2217981880" sldId="1054"/>
            <ac:grpSpMk id="25" creationId="{05430A34-E113-1597-48A4-D5E3459B2428}"/>
          </ac:grpSpMkLst>
        </pc:grpChg>
        <pc:grpChg chg="add del mod">
          <ac:chgData name="rajuahmed1162021@gmail.com" userId="30f68a9591dbc57c" providerId="LiveId" clId="{05F80F45-6380-4418-9404-4D6419EBE93E}" dt="2024-05-19T04:58:50.980" v="8434" actId="165"/>
          <ac:grpSpMkLst>
            <pc:docMk/>
            <pc:sldMk cId="2217981880" sldId="1054"/>
            <ac:grpSpMk id="28" creationId="{5717988A-C8C7-5C53-719C-E65C9A7DD9F4}"/>
          </ac:grpSpMkLst>
        </pc:grpChg>
        <pc:grpChg chg="add del mod">
          <ac:chgData name="rajuahmed1162021@gmail.com" userId="30f68a9591dbc57c" providerId="LiveId" clId="{05F80F45-6380-4418-9404-4D6419EBE93E}" dt="2024-05-19T04:58:50.980" v="8434" actId="165"/>
          <ac:grpSpMkLst>
            <pc:docMk/>
            <pc:sldMk cId="2217981880" sldId="1054"/>
            <ac:grpSpMk id="31" creationId="{C240127D-FD69-957D-E5FD-022CBE344685}"/>
          </ac:grpSpMkLst>
        </pc:grpChg>
        <pc:grpChg chg="add del mod">
          <ac:chgData name="rajuahmed1162021@gmail.com" userId="30f68a9591dbc57c" providerId="LiveId" clId="{05F80F45-6380-4418-9404-4D6419EBE93E}" dt="2024-05-19T04:58:50.980" v="8434" actId="165"/>
          <ac:grpSpMkLst>
            <pc:docMk/>
            <pc:sldMk cId="2217981880" sldId="1054"/>
            <ac:grpSpMk id="34" creationId="{170146AE-4C67-1F6D-D66E-2372D5658AD5}"/>
          </ac:grpSpMkLst>
        </pc:grpChg>
        <pc:grpChg chg="add del mod topLvl">
          <ac:chgData name="rajuahmed1162021@gmail.com" userId="30f68a9591dbc57c" providerId="LiveId" clId="{05F80F45-6380-4418-9404-4D6419EBE93E}" dt="2024-05-19T05:11:18.235" v="8766" actId="165"/>
          <ac:grpSpMkLst>
            <pc:docMk/>
            <pc:sldMk cId="2217981880" sldId="1054"/>
            <ac:grpSpMk id="43" creationId="{1271A81C-1E93-266A-C9DD-09E9E72E94BE}"/>
          </ac:grpSpMkLst>
        </pc:grpChg>
        <pc:grpChg chg="add del mod topLvl">
          <ac:chgData name="rajuahmed1162021@gmail.com" userId="30f68a9591dbc57c" providerId="LiveId" clId="{05F80F45-6380-4418-9404-4D6419EBE93E}" dt="2024-05-19T05:11:18.235" v="8766" actId="165"/>
          <ac:grpSpMkLst>
            <pc:docMk/>
            <pc:sldMk cId="2217981880" sldId="1054"/>
            <ac:grpSpMk id="44" creationId="{C93534EB-4433-0BBD-382B-D77BC7E92F3D}"/>
          </ac:grpSpMkLst>
        </pc:grpChg>
        <pc:grpChg chg="add del mod topLvl">
          <ac:chgData name="rajuahmed1162021@gmail.com" userId="30f68a9591dbc57c" providerId="LiveId" clId="{05F80F45-6380-4418-9404-4D6419EBE93E}" dt="2024-05-19T05:11:18.235" v="8766" actId="165"/>
          <ac:grpSpMkLst>
            <pc:docMk/>
            <pc:sldMk cId="2217981880" sldId="1054"/>
            <ac:grpSpMk id="45" creationId="{5A8D9600-DEBE-303D-4FFD-545356C2B200}"/>
          </ac:grpSpMkLst>
        </pc:grpChg>
        <pc:grpChg chg="add del mod">
          <ac:chgData name="rajuahmed1162021@gmail.com" userId="30f68a9591dbc57c" providerId="LiveId" clId="{05F80F45-6380-4418-9404-4D6419EBE93E}" dt="2024-05-19T05:11:17.723" v="8765" actId="165"/>
          <ac:grpSpMkLst>
            <pc:docMk/>
            <pc:sldMk cId="2217981880" sldId="1054"/>
            <ac:grpSpMk id="46" creationId="{747338B7-49DD-5A48-87BC-1600F2DA123C}"/>
          </ac:grpSpMkLst>
        </pc:grpChg>
        <pc:picChg chg="add mod modCrop">
          <ac:chgData name="rajuahmed1162021@gmail.com" userId="30f68a9591dbc57c" providerId="LiveId" clId="{05F80F45-6380-4418-9404-4D6419EBE93E}" dt="2024-05-20T05:53:38.716" v="13087" actId="18131"/>
          <ac:picMkLst>
            <pc:docMk/>
            <pc:sldMk cId="2217981880" sldId="1054"/>
            <ac:picMk id="4" creationId="{CBA1ED2C-B41D-9AD4-7206-3A531D5481B2}"/>
          </ac:picMkLst>
        </pc:picChg>
        <pc:picChg chg="add mod modCrop">
          <ac:chgData name="rajuahmed1162021@gmail.com" userId="30f68a9591dbc57c" providerId="LiveId" clId="{05F80F45-6380-4418-9404-4D6419EBE93E}" dt="2024-05-20T05:53:51.533" v="13089" actId="18131"/>
          <ac:picMkLst>
            <pc:docMk/>
            <pc:sldMk cId="2217981880" sldId="1054"/>
            <ac:picMk id="6" creationId="{6488B3CB-8584-5E01-55AA-3CD4B03FFDCC}"/>
          </ac:picMkLst>
        </pc:picChg>
        <pc:picChg chg="add mod modCrop">
          <ac:chgData name="rajuahmed1162021@gmail.com" userId="30f68a9591dbc57c" providerId="LiveId" clId="{05F80F45-6380-4418-9404-4D6419EBE93E}" dt="2024-05-20T05:54:13.172" v="13095" actId="18131"/>
          <ac:picMkLst>
            <pc:docMk/>
            <pc:sldMk cId="2217981880" sldId="1054"/>
            <ac:picMk id="8" creationId="{23556542-1016-BC9F-190C-2953B8A3414E}"/>
          </ac:picMkLst>
        </pc:picChg>
        <pc:picChg chg="add mod modCrop">
          <ac:chgData name="rajuahmed1162021@gmail.com" userId="30f68a9591dbc57c" providerId="LiveId" clId="{05F80F45-6380-4418-9404-4D6419EBE93E}" dt="2024-05-20T05:54:25.732" v="13098" actId="18131"/>
          <ac:picMkLst>
            <pc:docMk/>
            <pc:sldMk cId="2217981880" sldId="1054"/>
            <ac:picMk id="10" creationId="{92C06C43-51D0-CA3E-FFBC-777CC02145D4}"/>
          </ac:picMkLst>
        </pc:picChg>
        <pc:cxnChg chg="del mod topLvl">
          <ac:chgData name="rajuahmed1162021@gmail.com" userId="30f68a9591dbc57c" providerId="LiveId" clId="{05F80F45-6380-4418-9404-4D6419EBE93E}" dt="2024-05-19T05:11:07.896" v="8764" actId="478"/>
          <ac:cxnSpMkLst>
            <pc:docMk/>
            <pc:sldMk cId="2217981880" sldId="1054"/>
            <ac:cxnSpMk id="13" creationId="{EA3C9E7B-A03C-963F-804B-F77EA35D5696}"/>
          </ac:cxnSpMkLst>
        </pc:cxnChg>
        <pc:cxnChg chg="del mod topLvl">
          <ac:chgData name="rajuahmed1162021@gmail.com" userId="30f68a9591dbc57c" providerId="LiveId" clId="{05F80F45-6380-4418-9404-4D6419EBE93E}" dt="2024-05-19T05:11:05.193" v="8762" actId="478"/>
          <ac:cxnSpMkLst>
            <pc:docMk/>
            <pc:sldMk cId="2217981880" sldId="1054"/>
            <ac:cxnSpMk id="14" creationId="{B293137F-0B5F-1E7C-47AE-9502B8185C2D}"/>
          </ac:cxnSpMkLst>
        </pc:cxnChg>
        <pc:cxnChg chg="del mod topLvl">
          <ac:chgData name="rajuahmed1162021@gmail.com" userId="30f68a9591dbc57c" providerId="LiveId" clId="{05F80F45-6380-4418-9404-4D6419EBE93E}" dt="2024-05-19T05:11:03.448" v="8761" actId="478"/>
          <ac:cxnSpMkLst>
            <pc:docMk/>
            <pc:sldMk cId="2217981880" sldId="1054"/>
            <ac:cxnSpMk id="15" creationId="{2D0FAB52-5084-AD12-4115-A7C8F3D19118}"/>
          </ac:cxnSpMkLst>
        </pc:cxnChg>
        <pc:cxnChg chg="del mod topLvl">
          <ac:chgData name="rajuahmed1162021@gmail.com" userId="30f68a9591dbc57c" providerId="LiveId" clId="{05F80F45-6380-4418-9404-4D6419EBE93E}" dt="2024-05-19T05:11:06.472" v="8763" actId="478"/>
          <ac:cxnSpMkLst>
            <pc:docMk/>
            <pc:sldMk cId="2217981880" sldId="1054"/>
            <ac:cxnSpMk id="16" creationId="{6BDC3060-1484-8122-A7E4-411DD8A6698E}"/>
          </ac:cxnSpMkLst>
        </pc:cxnChg>
        <pc:cxnChg chg="add del mod">
          <ac:chgData name="rajuahmed1162021@gmail.com" userId="30f68a9591dbc57c" providerId="LiveId" clId="{05F80F45-6380-4418-9404-4D6419EBE93E}" dt="2024-05-19T04:58:24.330" v="8433" actId="478"/>
          <ac:cxnSpMkLst>
            <pc:docMk/>
            <pc:sldMk cId="2217981880" sldId="1054"/>
            <ac:cxnSpMk id="18" creationId="{9C7885EA-FF0F-2956-D389-E71DDD48E4AE}"/>
          </ac:cxnSpMkLst>
        </pc:cxnChg>
        <pc:cxnChg chg="add del mod">
          <ac:chgData name="rajuahmed1162021@gmail.com" userId="30f68a9591dbc57c" providerId="LiveId" clId="{05F80F45-6380-4418-9404-4D6419EBE93E}" dt="2024-05-19T04:58:24.330" v="8433" actId="478"/>
          <ac:cxnSpMkLst>
            <pc:docMk/>
            <pc:sldMk cId="2217981880" sldId="1054"/>
            <ac:cxnSpMk id="19" creationId="{2A2A1F02-80BB-0900-285E-EE16CE275665}"/>
          </ac:cxnSpMkLst>
        </pc:cxnChg>
        <pc:cxnChg chg="add del mod">
          <ac:chgData name="rajuahmed1162021@gmail.com" userId="30f68a9591dbc57c" providerId="LiveId" clId="{05F80F45-6380-4418-9404-4D6419EBE93E}" dt="2024-05-19T04:58:24.330" v="8433" actId="478"/>
          <ac:cxnSpMkLst>
            <pc:docMk/>
            <pc:sldMk cId="2217981880" sldId="1054"/>
            <ac:cxnSpMk id="20" creationId="{209E1AF0-EC33-2923-8C61-1F94306A45F4}"/>
          </ac:cxnSpMkLst>
        </pc:cxnChg>
        <pc:cxnChg chg="add del mod">
          <ac:chgData name="rajuahmed1162021@gmail.com" userId="30f68a9591dbc57c" providerId="LiveId" clId="{05F80F45-6380-4418-9404-4D6419EBE93E}" dt="2024-05-19T04:58:24.330" v="8433" actId="478"/>
          <ac:cxnSpMkLst>
            <pc:docMk/>
            <pc:sldMk cId="2217981880" sldId="1054"/>
            <ac:cxnSpMk id="21" creationId="{F8C663EC-A408-CD9D-68E8-668D3D7E3930}"/>
          </ac:cxnSpMkLst>
        </pc:cxnChg>
        <pc:cxnChg chg="add del mod">
          <ac:chgData name="rajuahmed1162021@gmail.com" userId="30f68a9591dbc57c" providerId="LiveId" clId="{05F80F45-6380-4418-9404-4D6419EBE93E}" dt="2024-05-19T05:06:02.505" v="8508" actId="478"/>
          <ac:cxnSpMkLst>
            <pc:docMk/>
            <pc:sldMk cId="2217981880" sldId="1054"/>
            <ac:cxnSpMk id="39" creationId="{73ED1C9C-4A11-BBE4-38B6-7EDCF402F682}"/>
          </ac:cxnSpMkLst>
        </pc:cxnChg>
        <pc:cxnChg chg="add del mod">
          <ac:chgData name="rajuahmed1162021@gmail.com" userId="30f68a9591dbc57c" providerId="LiveId" clId="{05F80F45-6380-4418-9404-4D6419EBE93E}" dt="2024-05-19T05:10:55.690" v="8760" actId="478"/>
          <ac:cxnSpMkLst>
            <pc:docMk/>
            <pc:sldMk cId="2217981880" sldId="1054"/>
            <ac:cxnSpMk id="48" creationId="{DF8C7953-CEF8-65B8-2E18-5E2DF1ED80A2}"/>
          </ac:cxnSpMkLst>
        </pc:cxnChg>
        <pc:cxnChg chg="add del mod">
          <ac:chgData name="rajuahmed1162021@gmail.com" userId="30f68a9591dbc57c" providerId="LiveId" clId="{05F80F45-6380-4418-9404-4D6419EBE93E}" dt="2024-05-19T05:10:55.690" v="8760" actId="478"/>
          <ac:cxnSpMkLst>
            <pc:docMk/>
            <pc:sldMk cId="2217981880" sldId="1054"/>
            <ac:cxnSpMk id="49" creationId="{00AE8D05-7B04-30C1-B81C-34DA12F81470}"/>
          </ac:cxnSpMkLst>
        </pc:cxnChg>
        <pc:cxnChg chg="add del mod">
          <ac:chgData name="rajuahmed1162021@gmail.com" userId="30f68a9591dbc57c" providerId="LiveId" clId="{05F80F45-6380-4418-9404-4D6419EBE93E}" dt="2024-05-19T05:10:55.690" v="8760" actId="478"/>
          <ac:cxnSpMkLst>
            <pc:docMk/>
            <pc:sldMk cId="2217981880" sldId="1054"/>
            <ac:cxnSpMk id="50" creationId="{41699EA2-74F2-AE6D-368E-7C35D6FD708A}"/>
          </ac:cxnSpMkLst>
        </pc:cxnChg>
        <pc:cxnChg chg="add del mod">
          <ac:chgData name="rajuahmed1162021@gmail.com" userId="30f68a9591dbc57c" providerId="LiveId" clId="{05F80F45-6380-4418-9404-4D6419EBE93E}" dt="2024-05-19T05:10:55.690" v="8760" actId="478"/>
          <ac:cxnSpMkLst>
            <pc:docMk/>
            <pc:sldMk cId="2217981880" sldId="1054"/>
            <ac:cxnSpMk id="51" creationId="{924D6AA9-6FA7-F54C-9BAC-19F2B4147FD6}"/>
          </ac:cxnSpMkLst>
        </pc:cxnChg>
      </pc:sldChg>
      <pc:sldChg chg="addSp delSp modSp add mod modClrScheme chgLayout">
        <pc:chgData name="rajuahmed1162021@gmail.com" userId="30f68a9591dbc57c" providerId="LiveId" clId="{05F80F45-6380-4418-9404-4D6419EBE93E}" dt="2024-05-20T09:11:40.805" v="13780" actId="21"/>
        <pc:sldMkLst>
          <pc:docMk/>
          <pc:sldMk cId="1635790504" sldId="1055"/>
        </pc:sldMkLst>
        <pc:spChg chg="add mod">
          <ac:chgData name="rajuahmed1162021@gmail.com" userId="30f68a9591dbc57c" providerId="LiveId" clId="{05F80F45-6380-4418-9404-4D6419EBE93E}" dt="2024-05-20T09:11:38.282" v="13779" actId="1035"/>
          <ac:spMkLst>
            <pc:docMk/>
            <pc:sldMk cId="1635790504" sldId="1055"/>
            <ac:spMk id="2" creationId="{B8312B65-AE3F-0B7C-6988-398220D724A7}"/>
          </ac:spMkLst>
        </pc:spChg>
        <pc:spChg chg="add mod ord">
          <ac:chgData name="rajuahmed1162021@gmail.com" userId="30f68a9591dbc57c" providerId="LiveId" clId="{05F80F45-6380-4418-9404-4D6419EBE93E}" dt="2024-05-20T05:59:06.053" v="13170" actId="207"/>
          <ac:spMkLst>
            <pc:docMk/>
            <pc:sldMk cId="1635790504" sldId="1055"/>
            <ac:spMk id="3" creationId="{F4DC6516-6C21-ADD7-3B58-6385B5BB9756}"/>
          </ac:spMkLst>
        </pc:spChg>
        <pc:spChg chg="add del mod ord topLvl">
          <ac:chgData name="rajuahmed1162021@gmail.com" userId="30f68a9591dbc57c" providerId="LiveId" clId="{05F80F45-6380-4418-9404-4D6419EBE93E}" dt="2024-05-19T05:33:02.191" v="9145" actId="21"/>
          <ac:spMkLst>
            <pc:docMk/>
            <pc:sldMk cId="1635790504" sldId="1055"/>
            <ac:spMk id="4" creationId="{4652A8E9-45BA-8062-4CA1-60F541D2D89C}"/>
          </ac:spMkLst>
        </pc:spChg>
        <pc:spChg chg="add mod topLvl">
          <ac:chgData name="rajuahmed1162021@gmail.com" userId="30f68a9591dbc57c" providerId="LiveId" clId="{05F80F45-6380-4418-9404-4D6419EBE93E}" dt="2024-05-20T05:59:52.127" v="13189" actId="207"/>
          <ac:spMkLst>
            <pc:docMk/>
            <pc:sldMk cId="1635790504" sldId="1055"/>
            <ac:spMk id="5" creationId="{8392007E-F9F5-7401-BF3B-EAC81FCF4921}"/>
          </ac:spMkLst>
        </pc:spChg>
        <pc:spChg chg="add mod topLvl">
          <ac:chgData name="rajuahmed1162021@gmail.com" userId="30f68a9591dbc57c" providerId="LiveId" clId="{05F80F45-6380-4418-9404-4D6419EBE93E}" dt="2024-05-20T05:59:45.848" v="13188" actId="165"/>
          <ac:spMkLst>
            <pc:docMk/>
            <pc:sldMk cId="1635790504" sldId="1055"/>
            <ac:spMk id="6" creationId="{CF898827-23E3-D6EA-A7B3-516CE3AA5560}"/>
          </ac:spMkLst>
        </pc:spChg>
        <pc:spChg chg="add del mod topLvl">
          <ac:chgData name="rajuahmed1162021@gmail.com" userId="30f68a9591dbc57c" providerId="LiveId" clId="{05F80F45-6380-4418-9404-4D6419EBE93E}" dt="2024-05-19T05:19:59.291" v="8832" actId="478"/>
          <ac:spMkLst>
            <pc:docMk/>
            <pc:sldMk cId="1635790504" sldId="1055"/>
            <ac:spMk id="7" creationId="{145891DB-DED3-2A6C-9608-5C191C0B96BB}"/>
          </ac:spMkLst>
        </pc:spChg>
        <pc:spChg chg="add del mod topLvl">
          <ac:chgData name="rajuahmed1162021@gmail.com" userId="30f68a9591dbc57c" providerId="LiveId" clId="{05F80F45-6380-4418-9404-4D6419EBE93E}" dt="2024-05-19T05:19:59.291" v="8832" actId="478"/>
          <ac:spMkLst>
            <pc:docMk/>
            <pc:sldMk cId="1635790504" sldId="1055"/>
            <ac:spMk id="8" creationId="{2519B0C8-9A92-D379-A4BD-276838E988F4}"/>
          </ac:spMkLst>
        </pc:spChg>
        <pc:spChg chg="add del mod topLvl">
          <ac:chgData name="rajuahmed1162021@gmail.com" userId="30f68a9591dbc57c" providerId="LiveId" clId="{05F80F45-6380-4418-9404-4D6419EBE93E}" dt="2024-05-19T05:19:59.291" v="8832" actId="478"/>
          <ac:spMkLst>
            <pc:docMk/>
            <pc:sldMk cId="1635790504" sldId="1055"/>
            <ac:spMk id="9" creationId="{601F2079-CCEC-2358-D571-3AD41A8916C1}"/>
          </ac:spMkLst>
        </pc:spChg>
        <pc:spChg chg="mod topLvl">
          <ac:chgData name="rajuahmed1162021@gmail.com" userId="30f68a9591dbc57c" providerId="LiveId" clId="{05F80F45-6380-4418-9404-4D6419EBE93E}" dt="2024-05-20T05:59:28.093" v="13185" actId="207"/>
          <ac:spMkLst>
            <pc:docMk/>
            <pc:sldMk cId="1635790504" sldId="1055"/>
            <ac:spMk id="10" creationId="{05B6ACF1-EB2B-3514-5313-CF68EF92A5F5}"/>
          </ac:spMkLst>
        </pc:spChg>
        <pc:spChg chg="add del mod topLvl">
          <ac:chgData name="rajuahmed1162021@gmail.com" userId="30f68a9591dbc57c" providerId="LiveId" clId="{05F80F45-6380-4418-9404-4D6419EBE93E}" dt="2024-05-19T05:19:59.291" v="8832" actId="478"/>
          <ac:spMkLst>
            <pc:docMk/>
            <pc:sldMk cId="1635790504" sldId="1055"/>
            <ac:spMk id="10" creationId="{AA961604-E91A-4E85-653F-CBA2325D43C1}"/>
          </ac:spMkLst>
        </pc:spChg>
        <pc:spChg chg="add mod topLvl">
          <ac:chgData name="rajuahmed1162021@gmail.com" userId="30f68a9591dbc57c" providerId="LiveId" clId="{05F80F45-6380-4418-9404-4D6419EBE93E}" dt="2024-05-20T05:59:57.159" v="13190" actId="207"/>
          <ac:spMkLst>
            <pc:docMk/>
            <pc:sldMk cId="1635790504" sldId="1055"/>
            <ac:spMk id="11" creationId="{883BBFD0-D104-1C65-FC97-81B13BCA6735}"/>
          </ac:spMkLst>
        </pc:spChg>
        <pc:spChg chg="mod topLvl">
          <ac:chgData name="rajuahmed1162021@gmail.com" userId="30f68a9591dbc57c" providerId="LiveId" clId="{05F80F45-6380-4418-9404-4D6419EBE93E}" dt="2024-05-20T05:59:35.647" v="13187" actId="207"/>
          <ac:spMkLst>
            <pc:docMk/>
            <pc:sldMk cId="1635790504" sldId="1055"/>
            <ac:spMk id="12" creationId="{25CD0D03-25C6-A9BC-0C6A-FDFB9B15F3DA}"/>
          </ac:spMkLst>
        </pc:spChg>
        <pc:spChg chg="add del mod">
          <ac:chgData name="rajuahmed1162021@gmail.com" userId="30f68a9591dbc57c" providerId="LiveId" clId="{05F80F45-6380-4418-9404-4D6419EBE93E}" dt="2024-05-20T09:11:40.805" v="13780" actId="21"/>
          <ac:spMkLst>
            <pc:docMk/>
            <pc:sldMk cId="1635790504" sldId="1055"/>
            <ac:spMk id="14" creationId="{3289924D-4ED0-AA66-F284-BB88D524A466}"/>
          </ac:spMkLst>
        </pc:spChg>
        <pc:spChg chg="del">
          <ac:chgData name="rajuahmed1162021@gmail.com" userId="30f68a9591dbc57c" providerId="LiveId" clId="{05F80F45-6380-4418-9404-4D6419EBE93E}" dt="2024-05-19T05:14:01.144" v="8788" actId="478"/>
          <ac:spMkLst>
            <pc:docMk/>
            <pc:sldMk cId="1635790504" sldId="1055"/>
            <ac:spMk id="17" creationId="{B9DDF1B4-2924-78AA-FF8F-42F3F1701217}"/>
          </ac:spMkLst>
        </pc:spChg>
        <pc:spChg chg="add mod topLvl">
          <ac:chgData name="rajuahmed1162021@gmail.com" userId="30f68a9591dbc57c" providerId="LiveId" clId="{05F80F45-6380-4418-9404-4D6419EBE93E}" dt="2024-05-20T05:59:45.848" v="13188" actId="165"/>
          <ac:spMkLst>
            <pc:docMk/>
            <pc:sldMk cId="1635790504" sldId="1055"/>
            <ac:spMk id="18" creationId="{8A50B6C0-F17E-1316-D88E-040513536106}"/>
          </ac:spMkLst>
        </pc:spChg>
        <pc:spChg chg="mod topLvl">
          <ac:chgData name="rajuahmed1162021@gmail.com" userId="30f68a9591dbc57c" providerId="LiveId" clId="{05F80F45-6380-4418-9404-4D6419EBE93E}" dt="2024-05-20T08:52:00.796" v="13554" actId="165"/>
          <ac:spMkLst>
            <pc:docMk/>
            <pc:sldMk cId="1635790504" sldId="1055"/>
            <ac:spMk id="27" creationId="{15B8C04A-1E0E-6045-4462-9BDA8B13BF93}"/>
          </ac:spMkLst>
        </pc:spChg>
        <pc:spChg chg="mod topLvl">
          <ac:chgData name="rajuahmed1162021@gmail.com" userId="30f68a9591dbc57c" providerId="LiveId" clId="{05F80F45-6380-4418-9404-4D6419EBE93E}" dt="2024-05-20T08:52:00.796" v="13554" actId="165"/>
          <ac:spMkLst>
            <pc:docMk/>
            <pc:sldMk cId="1635790504" sldId="1055"/>
            <ac:spMk id="28" creationId="{B58302DD-62D6-080E-033B-710C3EFA0033}"/>
          </ac:spMkLst>
        </pc:spChg>
        <pc:spChg chg="mod topLvl">
          <ac:chgData name="rajuahmed1162021@gmail.com" userId="30f68a9591dbc57c" providerId="LiveId" clId="{05F80F45-6380-4418-9404-4D6419EBE93E}" dt="2024-05-20T08:52:00.796" v="13554" actId="165"/>
          <ac:spMkLst>
            <pc:docMk/>
            <pc:sldMk cId="1635790504" sldId="1055"/>
            <ac:spMk id="29" creationId="{EECC0A8A-4A10-795D-0F10-9EB6CEF80388}"/>
          </ac:spMkLst>
        </pc:spChg>
        <pc:spChg chg="mod topLvl">
          <ac:chgData name="rajuahmed1162021@gmail.com" userId="30f68a9591dbc57c" providerId="LiveId" clId="{05F80F45-6380-4418-9404-4D6419EBE93E}" dt="2024-05-20T08:52:00.796" v="13554" actId="165"/>
          <ac:spMkLst>
            <pc:docMk/>
            <pc:sldMk cId="1635790504" sldId="1055"/>
            <ac:spMk id="30" creationId="{483613E6-3D87-A6ED-AA32-CF56D6F1C8DB}"/>
          </ac:spMkLst>
        </pc:spChg>
        <pc:spChg chg="mod topLvl">
          <ac:chgData name="rajuahmed1162021@gmail.com" userId="30f68a9591dbc57c" providerId="LiveId" clId="{05F80F45-6380-4418-9404-4D6419EBE93E}" dt="2024-05-20T08:52:00.796" v="13554" actId="165"/>
          <ac:spMkLst>
            <pc:docMk/>
            <pc:sldMk cId="1635790504" sldId="1055"/>
            <ac:spMk id="31" creationId="{DC5B0738-B7B8-4D43-FFB7-4FA9D7B5317B}"/>
          </ac:spMkLst>
        </pc:spChg>
        <pc:spChg chg="add mod topLvl">
          <ac:chgData name="rajuahmed1162021@gmail.com" userId="30f68a9591dbc57c" providerId="LiveId" clId="{05F80F45-6380-4418-9404-4D6419EBE93E}" dt="2024-05-20T06:00:04.534" v="13191" actId="207"/>
          <ac:spMkLst>
            <pc:docMk/>
            <pc:sldMk cId="1635790504" sldId="1055"/>
            <ac:spMk id="38" creationId="{2577ED5C-D925-72BE-C15D-195B52FBB9E5}"/>
          </ac:spMkLst>
        </pc:spChg>
        <pc:spChg chg="add mod topLvl">
          <ac:chgData name="rajuahmed1162021@gmail.com" userId="30f68a9591dbc57c" providerId="LiveId" clId="{05F80F45-6380-4418-9404-4D6419EBE93E}" dt="2024-05-20T05:59:45.848" v="13188" actId="165"/>
          <ac:spMkLst>
            <pc:docMk/>
            <pc:sldMk cId="1635790504" sldId="1055"/>
            <ac:spMk id="39" creationId="{BDFEFEC4-EE59-94B9-E329-B094FCD7D86B}"/>
          </ac:spMkLst>
        </pc:spChg>
        <pc:spChg chg="add mod topLvl">
          <ac:chgData name="rajuahmed1162021@gmail.com" userId="30f68a9591dbc57c" providerId="LiveId" clId="{05F80F45-6380-4418-9404-4D6419EBE93E}" dt="2024-05-20T06:00:12.223" v="13192" actId="207"/>
          <ac:spMkLst>
            <pc:docMk/>
            <pc:sldMk cId="1635790504" sldId="1055"/>
            <ac:spMk id="40" creationId="{0E3B25B3-5DA4-1425-73AF-88369E803EE3}"/>
          </ac:spMkLst>
        </pc:spChg>
        <pc:spChg chg="add mod topLvl">
          <ac:chgData name="rajuahmed1162021@gmail.com" userId="30f68a9591dbc57c" providerId="LiveId" clId="{05F80F45-6380-4418-9404-4D6419EBE93E}" dt="2024-05-20T05:59:45.848" v="13188" actId="165"/>
          <ac:spMkLst>
            <pc:docMk/>
            <pc:sldMk cId="1635790504" sldId="1055"/>
            <ac:spMk id="41" creationId="{A38EE7CA-C8EB-2C31-24BE-E1B99C623A98}"/>
          </ac:spMkLst>
        </pc:spChg>
        <pc:spChg chg="add del">
          <ac:chgData name="rajuahmed1162021@gmail.com" userId="30f68a9591dbc57c" providerId="LiveId" clId="{05F80F45-6380-4418-9404-4D6419EBE93E}" dt="2024-05-19T05:30:13.242" v="9103" actId="478"/>
          <ac:spMkLst>
            <pc:docMk/>
            <pc:sldMk cId="1635790504" sldId="1055"/>
            <ac:spMk id="52" creationId="{0C6A205F-C05D-F776-A501-89590658B1C0}"/>
          </ac:spMkLst>
        </pc:spChg>
        <pc:spChg chg="add mod topLvl">
          <ac:chgData name="rajuahmed1162021@gmail.com" userId="30f68a9591dbc57c" providerId="LiveId" clId="{05F80F45-6380-4418-9404-4D6419EBE93E}" dt="2024-05-20T05:57:52.999" v="13108" actId="164"/>
          <ac:spMkLst>
            <pc:docMk/>
            <pc:sldMk cId="1635790504" sldId="1055"/>
            <ac:spMk id="53" creationId="{05B6ACF1-EB2B-3514-5313-CF68EF92A5F5}"/>
          </ac:spMkLst>
        </pc:spChg>
        <pc:spChg chg="add mod topLvl">
          <ac:chgData name="rajuahmed1162021@gmail.com" userId="30f68a9591dbc57c" providerId="LiveId" clId="{05F80F45-6380-4418-9404-4D6419EBE93E}" dt="2024-05-20T05:57:52.999" v="13108" actId="164"/>
          <ac:spMkLst>
            <pc:docMk/>
            <pc:sldMk cId="1635790504" sldId="1055"/>
            <ac:spMk id="54" creationId="{25CD0D03-25C6-A9BC-0C6A-FDFB9B15F3DA}"/>
          </ac:spMkLst>
        </pc:spChg>
        <pc:spChg chg="add del mod ord">
          <ac:chgData name="rajuahmed1162021@gmail.com" userId="30f68a9591dbc57c" providerId="LiveId" clId="{05F80F45-6380-4418-9404-4D6419EBE93E}" dt="2024-05-20T05:57:48.205" v="13107"/>
          <ac:spMkLst>
            <pc:docMk/>
            <pc:sldMk cId="1635790504" sldId="1055"/>
            <ac:spMk id="57" creationId="{8CDA9978-3E56-FCB5-24E4-CE826768B3AC}"/>
          </ac:spMkLst>
        </pc:spChg>
        <pc:grpChg chg="add del mod">
          <ac:chgData name="rajuahmed1162021@gmail.com" userId="30f68a9591dbc57c" providerId="LiveId" clId="{05F80F45-6380-4418-9404-4D6419EBE93E}" dt="2024-05-20T05:57:55.787" v="13109" actId="21"/>
          <ac:grpSpMkLst>
            <pc:docMk/>
            <pc:sldMk cId="1635790504" sldId="1055"/>
            <ac:grpSpMk id="8" creationId="{6FCDAEA1-019E-1A3D-C99B-59859FFE51EC}"/>
          </ac:grpSpMkLst>
        </pc:grpChg>
        <pc:grpChg chg="add del mod">
          <ac:chgData name="rajuahmed1162021@gmail.com" userId="30f68a9591dbc57c" providerId="LiveId" clId="{05F80F45-6380-4418-9404-4D6419EBE93E}" dt="2024-05-20T05:58:22.653" v="13115" actId="165"/>
          <ac:grpSpMkLst>
            <pc:docMk/>
            <pc:sldMk cId="1635790504" sldId="1055"/>
            <ac:grpSpMk id="9" creationId="{6FCDAEA1-019E-1A3D-C99B-59859FFE51EC}"/>
          </ac:grpSpMkLst>
        </pc:grpChg>
        <pc:grpChg chg="del">
          <ac:chgData name="rajuahmed1162021@gmail.com" userId="30f68a9591dbc57c" providerId="LiveId" clId="{05F80F45-6380-4418-9404-4D6419EBE93E}" dt="2024-05-19T05:20:28.066" v="8836" actId="165"/>
          <ac:grpSpMkLst>
            <pc:docMk/>
            <pc:sldMk cId="1635790504" sldId="1055"/>
            <ac:grpSpMk id="12" creationId="{4BA4474E-5F5B-4005-F78D-547AFC3E1A07}"/>
          </ac:grpSpMkLst>
        </pc:grpChg>
        <pc:grpChg chg="add del mod">
          <ac:chgData name="rajuahmed1162021@gmail.com" userId="30f68a9591dbc57c" providerId="LiveId" clId="{05F80F45-6380-4418-9404-4D6419EBE93E}" dt="2024-05-19T05:19:47.756" v="8828" actId="165"/>
          <ac:grpSpMkLst>
            <pc:docMk/>
            <pc:sldMk cId="1635790504" sldId="1055"/>
            <ac:grpSpMk id="19" creationId="{B1C7FD9C-B988-C042-E71B-D0711B87D19E}"/>
          </ac:grpSpMkLst>
        </pc:grpChg>
        <pc:grpChg chg="add del mod">
          <ac:chgData name="rajuahmed1162021@gmail.com" userId="30f68a9591dbc57c" providerId="LiveId" clId="{05F80F45-6380-4418-9404-4D6419EBE93E}" dt="2024-05-19T05:23:00.132" v="8916" actId="165"/>
          <ac:grpSpMkLst>
            <pc:docMk/>
            <pc:sldMk cId="1635790504" sldId="1055"/>
            <ac:grpSpMk id="20" creationId="{0AAD2055-38A9-BAAF-8873-43219E37F901}"/>
          </ac:grpSpMkLst>
        </pc:grpChg>
        <pc:grpChg chg="add del mod">
          <ac:chgData name="rajuahmed1162021@gmail.com" userId="30f68a9591dbc57c" providerId="LiveId" clId="{05F80F45-6380-4418-9404-4D6419EBE93E}" dt="2024-05-19T05:23:00.132" v="8916" actId="165"/>
          <ac:grpSpMkLst>
            <pc:docMk/>
            <pc:sldMk cId="1635790504" sldId="1055"/>
            <ac:grpSpMk id="21" creationId="{152A0808-CE45-2AC9-AA58-34C91C006CBC}"/>
          </ac:grpSpMkLst>
        </pc:grpChg>
        <pc:grpChg chg="add del mod">
          <ac:chgData name="rajuahmed1162021@gmail.com" userId="30f68a9591dbc57c" providerId="LiveId" clId="{05F80F45-6380-4418-9404-4D6419EBE93E}" dt="2024-05-20T08:52:00.796" v="13554" actId="165"/>
          <ac:grpSpMkLst>
            <pc:docMk/>
            <pc:sldMk cId="1635790504" sldId="1055"/>
            <ac:grpSpMk id="26" creationId="{8E01B3C8-25AF-A1F8-B8AA-73183DF59E33}"/>
          </ac:grpSpMkLst>
        </pc:grpChg>
        <pc:grpChg chg="add del mod">
          <ac:chgData name="rajuahmed1162021@gmail.com" userId="30f68a9591dbc57c" providerId="LiveId" clId="{05F80F45-6380-4418-9404-4D6419EBE93E}" dt="2024-05-20T05:59:45.848" v="13188" actId="165"/>
          <ac:grpSpMkLst>
            <pc:docMk/>
            <pc:sldMk cId="1635790504" sldId="1055"/>
            <ac:grpSpMk id="32" creationId="{DCBE5C1A-90B8-6F3B-73D8-CEE04D70EB6B}"/>
          </ac:grpSpMkLst>
        </pc:grpChg>
        <pc:grpChg chg="add del mod">
          <ac:chgData name="rajuahmed1162021@gmail.com" userId="30f68a9591dbc57c" providerId="LiveId" clId="{05F80F45-6380-4418-9404-4D6419EBE93E}" dt="2024-05-20T05:59:45.848" v="13188" actId="165"/>
          <ac:grpSpMkLst>
            <pc:docMk/>
            <pc:sldMk cId="1635790504" sldId="1055"/>
            <ac:grpSpMk id="33" creationId="{DEFAF0CF-D0E0-F778-0124-5AE60DF2F6DD}"/>
          </ac:grpSpMkLst>
        </pc:grpChg>
        <pc:grpChg chg="add del mod">
          <ac:chgData name="rajuahmed1162021@gmail.com" userId="30f68a9591dbc57c" providerId="LiveId" clId="{05F80F45-6380-4418-9404-4D6419EBE93E}" dt="2024-05-19T05:28:43.658" v="9037" actId="165"/>
          <ac:grpSpMkLst>
            <pc:docMk/>
            <pc:sldMk cId="1635790504" sldId="1055"/>
            <ac:grpSpMk id="42" creationId="{D42309C0-A607-7F42-EA2E-43CB53A52065}"/>
          </ac:grpSpMkLst>
        </pc:grpChg>
        <pc:grpChg chg="add del mod">
          <ac:chgData name="rajuahmed1162021@gmail.com" userId="30f68a9591dbc57c" providerId="LiveId" clId="{05F80F45-6380-4418-9404-4D6419EBE93E}" dt="2024-05-20T05:59:45.848" v="13188" actId="165"/>
          <ac:grpSpMkLst>
            <pc:docMk/>
            <pc:sldMk cId="1635790504" sldId="1055"/>
            <ac:grpSpMk id="45" creationId="{E303BC5D-1EE9-954D-7524-A27E08AD6F0E}"/>
          </ac:grpSpMkLst>
        </pc:grpChg>
        <pc:grpChg chg="add del mod">
          <ac:chgData name="rajuahmed1162021@gmail.com" userId="30f68a9591dbc57c" providerId="LiveId" clId="{05F80F45-6380-4418-9404-4D6419EBE93E}" dt="2024-05-20T05:59:45.848" v="13188" actId="165"/>
          <ac:grpSpMkLst>
            <pc:docMk/>
            <pc:sldMk cId="1635790504" sldId="1055"/>
            <ac:grpSpMk id="46" creationId="{0F3800A9-F6F7-7EC7-EA9A-362D03426473}"/>
          </ac:grpSpMkLst>
        </pc:grpChg>
        <pc:grpChg chg="add del mod">
          <ac:chgData name="rajuahmed1162021@gmail.com" userId="30f68a9591dbc57c" providerId="LiveId" clId="{05F80F45-6380-4418-9404-4D6419EBE93E}" dt="2024-05-19T05:29:26.538" v="9056" actId="478"/>
          <ac:grpSpMkLst>
            <pc:docMk/>
            <pc:sldMk cId="1635790504" sldId="1055"/>
            <ac:grpSpMk id="47" creationId="{E97BF796-437F-118C-B4E2-1E51A5025B0C}"/>
          </ac:grpSpMkLst>
        </pc:grpChg>
        <pc:grpChg chg="add del mod topLvl">
          <ac:chgData name="rajuahmed1162021@gmail.com" userId="30f68a9591dbc57c" providerId="LiveId" clId="{05F80F45-6380-4418-9404-4D6419EBE93E}" dt="2024-05-19T05:32:54.959" v="9144" actId="165"/>
          <ac:grpSpMkLst>
            <pc:docMk/>
            <pc:sldMk cId="1635790504" sldId="1055"/>
            <ac:grpSpMk id="55" creationId="{3BE42C24-2BCE-08DA-B23C-3DFBD316E54D}"/>
          </ac:grpSpMkLst>
        </pc:grpChg>
        <pc:grpChg chg="add del mod">
          <ac:chgData name="rajuahmed1162021@gmail.com" userId="30f68a9591dbc57c" providerId="LiveId" clId="{05F80F45-6380-4418-9404-4D6419EBE93E}" dt="2024-05-19T05:32:53.267" v="9143" actId="165"/>
          <ac:grpSpMkLst>
            <pc:docMk/>
            <pc:sldMk cId="1635790504" sldId="1055"/>
            <ac:grpSpMk id="56" creationId="{355BE5E2-CDEB-3804-23BC-42EEF3AC6CFE}"/>
          </ac:grpSpMkLst>
        </pc:grpChg>
        <pc:picChg chg="add mod modCrop">
          <ac:chgData name="rajuahmed1162021@gmail.com" userId="30f68a9591dbc57c" providerId="LiveId" clId="{05F80F45-6380-4418-9404-4D6419EBE93E}" dt="2024-05-20T05:58:20.062" v="13114" actId="12789"/>
          <ac:picMkLst>
            <pc:docMk/>
            <pc:sldMk cId="1635790504" sldId="1055"/>
            <ac:picMk id="7" creationId="{C2D89290-B5D5-B735-4330-1E8FDA47F976}"/>
          </ac:picMkLst>
        </pc:picChg>
        <pc:cxnChg chg="del mod topLvl">
          <ac:chgData name="rajuahmed1162021@gmail.com" userId="30f68a9591dbc57c" providerId="LiveId" clId="{05F80F45-6380-4418-9404-4D6419EBE93E}" dt="2024-05-19T05:24:40.123" v="8974" actId="478"/>
          <ac:cxnSpMkLst>
            <pc:docMk/>
            <pc:sldMk cId="1635790504" sldId="1055"/>
            <ac:cxnSpMk id="13" creationId="{EA3C9E7B-A03C-963F-804B-F77EA35D5696}"/>
          </ac:cxnSpMkLst>
        </pc:cxnChg>
        <pc:cxnChg chg="del mod topLvl">
          <ac:chgData name="rajuahmed1162021@gmail.com" userId="30f68a9591dbc57c" providerId="LiveId" clId="{05F80F45-6380-4418-9404-4D6419EBE93E}" dt="2024-05-19T05:24:44.427" v="8975" actId="478"/>
          <ac:cxnSpMkLst>
            <pc:docMk/>
            <pc:sldMk cId="1635790504" sldId="1055"/>
            <ac:cxnSpMk id="14" creationId="{B293137F-0B5F-1E7C-47AE-9502B8185C2D}"/>
          </ac:cxnSpMkLst>
        </pc:cxnChg>
        <pc:cxnChg chg="del mod topLvl">
          <ac:chgData name="rajuahmed1162021@gmail.com" userId="30f68a9591dbc57c" providerId="LiveId" clId="{05F80F45-6380-4418-9404-4D6419EBE93E}" dt="2024-05-19T05:24:40.123" v="8974" actId="478"/>
          <ac:cxnSpMkLst>
            <pc:docMk/>
            <pc:sldMk cId="1635790504" sldId="1055"/>
            <ac:cxnSpMk id="15" creationId="{2D0FAB52-5084-AD12-4115-A7C8F3D19118}"/>
          </ac:cxnSpMkLst>
        </pc:cxnChg>
        <pc:cxnChg chg="del mod topLvl">
          <ac:chgData name="rajuahmed1162021@gmail.com" userId="30f68a9591dbc57c" providerId="LiveId" clId="{05F80F45-6380-4418-9404-4D6419EBE93E}" dt="2024-05-19T05:24:44.427" v="8975" actId="478"/>
          <ac:cxnSpMkLst>
            <pc:docMk/>
            <pc:sldMk cId="1635790504" sldId="1055"/>
            <ac:cxnSpMk id="16" creationId="{6BDC3060-1484-8122-A7E4-411DD8A6698E}"/>
          </ac:cxnSpMkLst>
        </pc:cxnChg>
        <pc:cxnChg chg="add del mod">
          <ac:chgData name="rajuahmed1162021@gmail.com" userId="30f68a9591dbc57c" providerId="LiveId" clId="{05F80F45-6380-4418-9404-4D6419EBE93E}" dt="2024-05-19T05:24:40.123" v="8974" actId="478"/>
          <ac:cxnSpMkLst>
            <pc:docMk/>
            <pc:sldMk cId="1635790504" sldId="1055"/>
            <ac:cxnSpMk id="22" creationId="{A9D25FB4-EC0D-76D2-A1D4-AF654A61D8B0}"/>
          </ac:cxnSpMkLst>
        </pc:cxnChg>
        <pc:cxnChg chg="add del mod">
          <ac:chgData name="rajuahmed1162021@gmail.com" userId="30f68a9591dbc57c" providerId="LiveId" clId="{05F80F45-6380-4418-9404-4D6419EBE93E}" dt="2024-05-19T05:22:06.586" v="8903" actId="478"/>
          <ac:cxnSpMkLst>
            <pc:docMk/>
            <pc:sldMk cId="1635790504" sldId="1055"/>
            <ac:cxnSpMk id="23" creationId="{FF758F3E-4C80-F253-8187-8CB3F2D5C531}"/>
          </ac:cxnSpMkLst>
        </pc:cxnChg>
        <pc:cxnChg chg="add del mod">
          <ac:chgData name="rajuahmed1162021@gmail.com" userId="30f68a9591dbc57c" providerId="LiveId" clId="{05F80F45-6380-4418-9404-4D6419EBE93E}" dt="2024-05-19T05:21:48.777" v="8893" actId="478"/>
          <ac:cxnSpMkLst>
            <pc:docMk/>
            <pc:sldMk cId="1635790504" sldId="1055"/>
            <ac:cxnSpMk id="24" creationId="{68F01F94-9D01-46E5-80D4-B7A6CEA9A79A}"/>
          </ac:cxnSpMkLst>
        </pc:cxnChg>
        <pc:cxnChg chg="add del mod">
          <ac:chgData name="rajuahmed1162021@gmail.com" userId="30f68a9591dbc57c" providerId="LiveId" clId="{05F80F45-6380-4418-9404-4D6419EBE93E}" dt="2024-05-19T05:21:47.273" v="8892" actId="478"/>
          <ac:cxnSpMkLst>
            <pc:docMk/>
            <pc:sldMk cId="1635790504" sldId="1055"/>
            <ac:cxnSpMk id="25" creationId="{5355A72A-16CA-4B04-73CC-0B749347C8DD}"/>
          </ac:cxnSpMkLst>
        </pc:cxnChg>
        <pc:cxnChg chg="add del mod">
          <ac:chgData name="rajuahmed1162021@gmail.com" userId="30f68a9591dbc57c" providerId="LiveId" clId="{05F80F45-6380-4418-9404-4D6419EBE93E}" dt="2024-05-19T05:24:40.123" v="8974" actId="478"/>
          <ac:cxnSpMkLst>
            <pc:docMk/>
            <pc:sldMk cId="1635790504" sldId="1055"/>
            <ac:cxnSpMk id="34" creationId="{6A103019-2F75-E9C7-64B3-A59C87722E3E}"/>
          </ac:cxnSpMkLst>
        </pc:cxnChg>
        <pc:cxnChg chg="add del mod">
          <ac:chgData name="rajuahmed1162021@gmail.com" userId="30f68a9591dbc57c" providerId="LiveId" clId="{05F80F45-6380-4418-9404-4D6419EBE93E}" dt="2024-05-19T05:24:40.123" v="8974" actId="478"/>
          <ac:cxnSpMkLst>
            <pc:docMk/>
            <pc:sldMk cId="1635790504" sldId="1055"/>
            <ac:cxnSpMk id="35" creationId="{1D9EB32A-C5E1-6A21-146F-12362F7B1CD4}"/>
          </ac:cxnSpMkLst>
        </pc:cxnChg>
        <pc:cxnChg chg="add del mod">
          <ac:chgData name="rajuahmed1162021@gmail.com" userId="30f68a9591dbc57c" providerId="LiveId" clId="{05F80F45-6380-4418-9404-4D6419EBE93E}" dt="2024-05-19T05:26:18.490" v="9003" actId="478"/>
          <ac:cxnSpMkLst>
            <pc:docMk/>
            <pc:sldMk cId="1635790504" sldId="1055"/>
            <ac:cxnSpMk id="37" creationId="{4B77B543-84DD-BD8F-3969-9B0AD127A8A6}"/>
          </ac:cxnSpMkLst>
        </pc:cxnChg>
        <pc:cxnChg chg="add del mod">
          <ac:chgData name="rajuahmed1162021@gmail.com" userId="30f68a9591dbc57c" providerId="LiveId" clId="{05F80F45-6380-4418-9404-4D6419EBE93E}" dt="2024-05-19T05:29:28.777" v="9057" actId="478"/>
          <ac:cxnSpMkLst>
            <pc:docMk/>
            <pc:sldMk cId="1635790504" sldId="1055"/>
            <ac:cxnSpMk id="44" creationId="{43682BA0-16B3-7AB7-E902-142EB43CC559}"/>
          </ac:cxnSpMkLst>
        </pc:cxnChg>
        <pc:cxnChg chg="mod">
          <ac:chgData name="rajuahmed1162021@gmail.com" userId="30f68a9591dbc57c" providerId="LiveId" clId="{05F80F45-6380-4418-9404-4D6419EBE93E}" dt="2024-05-19T05:29:19.873" v="9055"/>
          <ac:cxnSpMkLst>
            <pc:docMk/>
            <pc:sldMk cId="1635790504" sldId="1055"/>
            <ac:cxnSpMk id="48" creationId="{1DF9BA17-A2A1-596C-CEA2-C5A595C39831}"/>
          </ac:cxnSpMkLst>
        </pc:cxnChg>
        <pc:cxnChg chg="mod">
          <ac:chgData name="rajuahmed1162021@gmail.com" userId="30f68a9591dbc57c" providerId="LiveId" clId="{05F80F45-6380-4418-9404-4D6419EBE93E}" dt="2024-05-19T05:29:19.873" v="9055"/>
          <ac:cxnSpMkLst>
            <pc:docMk/>
            <pc:sldMk cId="1635790504" sldId="1055"/>
            <ac:cxnSpMk id="49" creationId="{D670DC31-B1A0-82BE-8F74-73DC84CC97B8}"/>
          </ac:cxnSpMkLst>
        </pc:cxnChg>
        <pc:cxnChg chg="mod">
          <ac:chgData name="rajuahmed1162021@gmail.com" userId="30f68a9591dbc57c" providerId="LiveId" clId="{05F80F45-6380-4418-9404-4D6419EBE93E}" dt="2024-05-19T05:29:19.873" v="9055"/>
          <ac:cxnSpMkLst>
            <pc:docMk/>
            <pc:sldMk cId="1635790504" sldId="1055"/>
            <ac:cxnSpMk id="50" creationId="{98E11B8D-1DC1-DF4F-E2CA-014AC953E325}"/>
          </ac:cxnSpMkLst>
        </pc:cxnChg>
        <pc:cxnChg chg="mod">
          <ac:chgData name="rajuahmed1162021@gmail.com" userId="30f68a9591dbc57c" providerId="LiveId" clId="{05F80F45-6380-4418-9404-4D6419EBE93E}" dt="2024-05-19T05:29:19.873" v="9055"/>
          <ac:cxnSpMkLst>
            <pc:docMk/>
            <pc:sldMk cId="1635790504" sldId="1055"/>
            <ac:cxnSpMk id="51" creationId="{AB49F4DC-7FD7-A763-E756-950C7D98E6AF}"/>
          </ac:cxnSpMkLst>
        </pc:cxnChg>
      </pc:sldChg>
      <pc:sldChg chg="addSp delSp modSp add mod">
        <pc:chgData name="rajuahmed1162021@gmail.com" userId="30f68a9591dbc57c" providerId="LiveId" clId="{05F80F45-6380-4418-9404-4D6419EBE93E}" dt="2024-05-20T09:11:11.112" v="13765" actId="21"/>
        <pc:sldMkLst>
          <pc:docMk/>
          <pc:sldMk cId="69972914" sldId="1056"/>
        </pc:sldMkLst>
        <pc:spChg chg="add mod">
          <ac:chgData name="rajuahmed1162021@gmail.com" userId="30f68a9591dbc57c" providerId="LiveId" clId="{05F80F45-6380-4418-9404-4D6419EBE93E}" dt="2024-05-20T09:10:37.045" v="13764" actId="1076"/>
          <ac:spMkLst>
            <pc:docMk/>
            <pc:sldMk cId="69972914" sldId="1056"/>
            <ac:spMk id="2" creationId="{C3110461-3183-810A-DF72-058EFC2FB717}"/>
          </ac:spMkLst>
        </pc:spChg>
        <pc:spChg chg="add del mod">
          <ac:chgData name="rajuahmed1162021@gmail.com" userId="30f68a9591dbc57c" providerId="LiveId" clId="{05F80F45-6380-4418-9404-4D6419EBE93E}" dt="2024-05-19T05:46:23.451" v="9199" actId="478"/>
          <ac:spMkLst>
            <pc:docMk/>
            <pc:sldMk cId="69972914" sldId="1056"/>
            <ac:spMk id="3" creationId="{9539B853-EF8F-82AA-6E0A-9A926B8518A6}"/>
          </ac:spMkLst>
        </pc:spChg>
        <pc:spChg chg="add mod topLvl">
          <ac:chgData name="rajuahmed1162021@gmail.com" userId="30f68a9591dbc57c" providerId="LiveId" clId="{05F80F45-6380-4418-9404-4D6419EBE93E}" dt="2024-05-20T06:02:27.047" v="13206" actId="207"/>
          <ac:spMkLst>
            <pc:docMk/>
            <pc:sldMk cId="69972914" sldId="1056"/>
            <ac:spMk id="6" creationId="{358C4CA7-70C8-F44A-F69E-FABB97D73F0F}"/>
          </ac:spMkLst>
        </pc:spChg>
        <pc:spChg chg="add mod topLvl">
          <ac:chgData name="rajuahmed1162021@gmail.com" userId="30f68a9591dbc57c" providerId="LiveId" clId="{05F80F45-6380-4418-9404-4D6419EBE93E}" dt="2024-05-19T09:37:10.526" v="10553" actId="948"/>
          <ac:spMkLst>
            <pc:docMk/>
            <pc:sldMk cId="69972914" sldId="1056"/>
            <ac:spMk id="7" creationId="{10C8200F-C782-607F-851B-A8CF1E664C6D}"/>
          </ac:spMkLst>
        </pc:spChg>
        <pc:spChg chg="add mod topLvl">
          <ac:chgData name="rajuahmed1162021@gmail.com" userId="30f68a9591dbc57c" providerId="LiveId" clId="{05F80F45-6380-4418-9404-4D6419EBE93E}" dt="2024-05-20T06:02:31.967" v="13207" actId="207"/>
          <ac:spMkLst>
            <pc:docMk/>
            <pc:sldMk cId="69972914" sldId="1056"/>
            <ac:spMk id="8" creationId="{179CFF68-A9AE-0813-168E-9A3082E52B40}"/>
          </ac:spMkLst>
        </pc:spChg>
        <pc:spChg chg="add mod topLvl">
          <ac:chgData name="rajuahmed1162021@gmail.com" userId="30f68a9591dbc57c" providerId="LiveId" clId="{05F80F45-6380-4418-9404-4D6419EBE93E}" dt="2024-05-19T09:37:10.526" v="10553" actId="948"/>
          <ac:spMkLst>
            <pc:docMk/>
            <pc:sldMk cId="69972914" sldId="1056"/>
            <ac:spMk id="9" creationId="{997DB4B2-6927-D446-2508-7AA66A8DD151}"/>
          </ac:spMkLst>
        </pc:spChg>
        <pc:spChg chg="add mod topLvl">
          <ac:chgData name="rajuahmed1162021@gmail.com" userId="30f68a9591dbc57c" providerId="LiveId" clId="{05F80F45-6380-4418-9404-4D6419EBE93E}" dt="2024-05-20T06:02:20.626" v="13205" actId="207"/>
          <ac:spMkLst>
            <pc:docMk/>
            <pc:sldMk cId="69972914" sldId="1056"/>
            <ac:spMk id="10" creationId="{30AE7060-A497-B91C-E932-11CA727C642D}"/>
          </ac:spMkLst>
        </pc:spChg>
        <pc:spChg chg="add mod topLvl">
          <ac:chgData name="rajuahmed1162021@gmail.com" userId="30f68a9591dbc57c" providerId="LiveId" clId="{05F80F45-6380-4418-9404-4D6419EBE93E}" dt="2024-05-19T09:37:10.526" v="10553" actId="948"/>
          <ac:spMkLst>
            <pc:docMk/>
            <pc:sldMk cId="69972914" sldId="1056"/>
            <ac:spMk id="11" creationId="{57CF0A70-5C05-7EA5-A1AD-F5E336389F21}"/>
          </ac:spMkLst>
        </pc:spChg>
        <pc:spChg chg="add del mod">
          <ac:chgData name="rajuahmed1162021@gmail.com" userId="30f68a9591dbc57c" providerId="LiveId" clId="{05F80F45-6380-4418-9404-4D6419EBE93E}" dt="2024-05-20T09:11:11.112" v="13765" actId="21"/>
          <ac:spMkLst>
            <pc:docMk/>
            <pc:sldMk cId="69972914" sldId="1056"/>
            <ac:spMk id="14" creationId="{3289924D-4ED0-AA66-F284-BB88D524A466}"/>
          </ac:spMkLst>
        </pc:spChg>
        <pc:spChg chg="del">
          <ac:chgData name="rajuahmed1162021@gmail.com" userId="30f68a9591dbc57c" providerId="LiveId" clId="{05F80F45-6380-4418-9404-4D6419EBE93E}" dt="2024-05-19T05:34:01.562" v="9159" actId="478"/>
          <ac:spMkLst>
            <pc:docMk/>
            <pc:sldMk cId="69972914" sldId="1056"/>
            <ac:spMk id="17" creationId="{B9DDF1B4-2924-78AA-FF8F-42F3F1701217}"/>
          </ac:spMkLst>
        </pc:spChg>
        <pc:spChg chg="add mod topLvl">
          <ac:chgData name="rajuahmed1162021@gmail.com" userId="30f68a9591dbc57c" providerId="LiveId" clId="{05F80F45-6380-4418-9404-4D6419EBE93E}" dt="2024-05-20T06:01:11.630" v="13194" actId="207"/>
          <ac:spMkLst>
            <pc:docMk/>
            <pc:sldMk cId="69972914" sldId="1056"/>
            <ac:spMk id="22" creationId="{1A3EA896-26D6-70FE-3968-7ACDE16EC37D}"/>
          </ac:spMkLst>
        </pc:spChg>
        <pc:spChg chg="add mod">
          <ac:chgData name="rajuahmed1162021@gmail.com" userId="30f68a9591dbc57c" providerId="LiveId" clId="{05F80F45-6380-4418-9404-4D6419EBE93E}" dt="2024-05-19T06:07:01.852" v="9389" actId="164"/>
          <ac:spMkLst>
            <pc:docMk/>
            <pc:sldMk cId="69972914" sldId="1056"/>
            <ac:spMk id="23" creationId="{B8A9CE55-D3EC-62D7-3F6E-C739C66AF971}"/>
          </ac:spMkLst>
        </pc:spChg>
        <pc:spChg chg="add mod topLvl">
          <ac:chgData name="rajuahmed1162021@gmail.com" userId="30f68a9591dbc57c" providerId="LiveId" clId="{05F80F45-6380-4418-9404-4D6419EBE93E}" dt="2024-05-20T06:01:24.365" v="13196" actId="207"/>
          <ac:spMkLst>
            <pc:docMk/>
            <pc:sldMk cId="69972914" sldId="1056"/>
            <ac:spMk id="24" creationId="{35CA5886-E4AA-D4AB-507C-D02889E23127}"/>
          </ac:spMkLst>
        </pc:spChg>
        <pc:spChg chg="add mod topLvl">
          <ac:chgData name="rajuahmed1162021@gmail.com" userId="30f68a9591dbc57c" providerId="LiveId" clId="{05F80F45-6380-4418-9404-4D6419EBE93E}" dt="2024-05-20T06:01:16.158" v="13195" actId="207"/>
          <ac:spMkLst>
            <pc:docMk/>
            <pc:sldMk cId="69972914" sldId="1056"/>
            <ac:spMk id="25" creationId="{EAFD607B-9125-D29A-2673-EEA329DAE0A1}"/>
          </ac:spMkLst>
        </pc:spChg>
        <pc:spChg chg="add del mod">
          <ac:chgData name="rajuahmed1162021@gmail.com" userId="30f68a9591dbc57c" providerId="LiveId" clId="{05F80F45-6380-4418-9404-4D6419EBE93E}" dt="2024-05-19T06:07:01.852" v="9389" actId="164"/>
          <ac:spMkLst>
            <pc:docMk/>
            <pc:sldMk cId="69972914" sldId="1056"/>
            <ac:spMk id="26" creationId="{0FC20561-F3D4-8FB8-095C-459C4D2AE362}"/>
          </ac:spMkLst>
        </pc:spChg>
        <pc:spChg chg="add del mod">
          <ac:chgData name="rajuahmed1162021@gmail.com" userId="30f68a9591dbc57c" providerId="LiveId" clId="{05F80F45-6380-4418-9404-4D6419EBE93E}" dt="2024-05-19T06:09:41.211" v="9493" actId="478"/>
          <ac:spMkLst>
            <pc:docMk/>
            <pc:sldMk cId="69972914" sldId="1056"/>
            <ac:spMk id="27" creationId="{AB16E764-E046-E38C-4476-0438F26B0647}"/>
          </ac:spMkLst>
        </pc:spChg>
        <pc:spChg chg="add del">
          <ac:chgData name="rajuahmed1162021@gmail.com" userId="30f68a9591dbc57c" providerId="LiveId" clId="{05F80F45-6380-4418-9404-4D6419EBE93E}" dt="2024-05-19T06:07:30.378" v="9395" actId="478"/>
          <ac:spMkLst>
            <pc:docMk/>
            <pc:sldMk cId="69972914" sldId="1056"/>
            <ac:spMk id="30" creationId="{A23ACE2F-AACC-3662-792A-A79FE83133D7}"/>
          </ac:spMkLst>
        </pc:spChg>
        <pc:spChg chg="add mod">
          <ac:chgData name="rajuahmed1162021@gmail.com" userId="30f68a9591dbc57c" providerId="LiveId" clId="{05F80F45-6380-4418-9404-4D6419EBE93E}" dt="2024-05-20T06:00:57.294" v="13193" actId="207"/>
          <ac:spMkLst>
            <pc:docMk/>
            <pc:sldMk cId="69972914" sldId="1056"/>
            <ac:spMk id="33" creationId="{888CA809-238C-9C33-C91B-9DE71C95EDD6}"/>
          </ac:spMkLst>
        </pc:spChg>
        <pc:spChg chg="add del mod">
          <ac:chgData name="rajuahmed1162021@gmail.com" userId="30f68a9591dbc57c" providerId="LiveId" clId="{05F80F45-6380-4418-9404-4D6419EBE93E}" dt="2024-05-19T06:09:28.314" v="9489" actId="478"/>
          <ac:spMkLst>
            <pc:docMk/>
            <pc:sldMk cId="69972914" sldId="1056"/>
            <ac:spMk id="36" creationId="{F472FBEC-7D82-E20B-F3C9-5B1CAC954F9E}"/>
          </ac:spMkLst>
        </pc:spChg>
        <pc:spChg chg="add mod topLvl">
          <ac:chgData name="rajuahmed1162021@gmail.com" userId="30f68a9591dbc57c" providerId="LiveId" clId="{05F80F45-6380-4418-9404-4D6419EBE93E}" dt="2024-05-20T06:01:38.518" v="13197" actId="207"/>
          <ac:spMkLst>
            <pc:docMk/>
            <pc:sldMk cId="69972914" sldId="1056"/>
            <ac:spMk id="52" creationId="{0C937D71-6165-54EF-F2AE-F37FD1B4FB1B}"/>
          </ac:spMkLst>
        </pc:spChg>
        <pc:spChg chg="add mod topLvl">
          <ac:chgData name="rajuahmed1162021@gmail.com" userId="30f68a9591dbc57c" providerId="LiveId" clId="{05F80F45-6380-4418-9404-4D6419EBE93E}" dt="2024-05-20T06:01:38.518" v="13197" actId="207"/>
          <ac:spMkLst>
            <pc:docMk/>
            <pc:sldMk cId="69972914" sldId="1056"/>
            <ac:spMk id="53" creationId="{28ADF863-38DE-B9BE-A7C4-0C33BC7DCA39}"/>
          </ac:spMkLst>
        </pc:spChg>
        <pc:spChg chg="add mod topLvl">
          <ac:chgData name="rajuahmed1162021@gmail.com" userId="30f68a9591dbc57c" providerId="LiveId" clId="{05F80F45-6380-4418-9404-4D6419EBE93E}" dt="2024-05-20T06:01:38.518" v="13197" actId="207"/>
          <ac:spMkLst>
            <pc:docMk/>
            <pc:sldMk cId="69972914" sldId="1056"/>
            <ac:spMk id="54" creationId="{FBB45033-5C14-8A90-30FE-29B6E56FF42E}"/>
          </ac:spMkLst>
        </pc:spChg>
        <pc:spChg chg="mod topLvl">
          <ac:chgData name="rajuahmed1162021@gmail.com" userId="30f68a9591dbc57c" providerId="LiveId" clId="{05F80F45-6380-4418-9404-4D6419EBE93E}" dt="2024-05-20T08:52:28.646" v="13556" actId="165"/>
          <ac:spMkLst>
            <pc:docMk/>
            <pc:sldMk cId="69972914" sldId="1056"/>
            <ac:spMk id="62" creationId="{DDD75A10-328F-32BF-D621-00784CFFD08F}"/>
          </ac:spMkLst>
        </pc:spChg>
        <pc:spChg chg="mod topLvl">
          <ac:chgData name="rajuahmed1162021@gmail.com" userId="30f68a9591dbc57c" providerId="LiveId" clId="{05F80F45-6380-4418-9404-4D6419EBE93E}" dt="2024-05-20T08:52:28.646" v="13556" actId="165"/>
          <ac:spMkLst>
            <pc:docMk/>
            <pc:sldMk cId="69972914" sldId="1056"/>
            <ac:spMk id="63" creationId="{29B75A44-4943-FB98-D7A7-E93C4D0CAF24}"/>
          </ac:spMkLst>
        </pc:spChg>
        <pc:spChg chg="mod topLvl">
          <ac:chgData name="rajuahmed1162021@gmail.com" userId="30f68a9591dbc57c" providerId="LiveId" clId="{05F80F45-6380-4418-9404-4D6419EBE93E}" dt="2024-05-20T08:52:28.646" v="13556" actId="165"/>
          <ac:spMkLst>
            <pc:docMk/>
            <pc:sldMk cId="69972914" sldId="1056"/>
            <ac:spMk id="65" creationId="{66BFF194-7FDD-005D-2A4C-224BAE06D937}"/>
          </ac:spMkLst>
        </pc:spChg>
        <pc:spChg chg="mod topLvl">
          <ac:chgData name="rajuahmed1162021@gmail.com" userId="30f68a9591dbc57c" providerId="LiveId" clId="{05F80F45-6380-4418-9404-4D6419EBE93E}" dt="2024-05-20T08:52:28.646" v="13556" actId="165"/>
          <ac:spMkLst>
            <pc:docMk/>
            <pc:sldMk cId="69972914" sldId="1056"/>
            <ac:spMk id="66" creationId="{9DD4C5D5-FCDF-7176-9B67-F53A6587BEC4}"/>
          </ac:spMkLst>
        </pc:spChg>
        <pc:grpChg chg="del">
          <ac:chgData name="rajuahmed1162021@gmail.com" userId="30f68a9591dbc57c" providerId="LiveId" clId="{05F80F45-6380-4418-9404-4D6419EBE93E}" dt="2024-05-19T06:06:41.514" v="9377" actId="478"/>
          <ac:grpSpMkLst>
            <pc:docMk/>
            <pc:sldMk cId="69972914" sldId="1056"/>
            <ac:grpSpMk id="12" creationId="{4BA4474E-5F5B-4005-F78D-547AFC3E1A07}"/>
          </ac:grpSpMkLst>
        </pc:grpChg>
        <pc:grpChg chg="add del mod">
          <ac:chgData name="rajuahmed1162021@gmail.com" userId="30f68a9591dbc57c" providerId="LiveId" clId="{05F80F45-6380-4418-9404-4D6419EBE93E}" dt="2024-05-19T05:49:45.533" v="9250" actId="165"/>
          <ac:grpSpMkLst>
            <pc:docMk/>
            <pc:sldMk cId="69972914" sldId="1056"/>
            <ac:grpSpMk id="18" creationId="{716EBC4F-D7A0-ED08-AAF4-3AF1D269754D}"/>
          </ac:grpSpMkLst>
        </pc:grpChg>
        <pc:grpChg chg="add del mod">
          <ac:chgData name="rajuahmed1162021@gmail.com" userId="30f68a9591dbc57c" providerId="LiveId" clId="{05F80F45-6380-4418-9404-4D6419EBE93E}" dt="2024-05-19T09:36:45.083" v="10551" actId="165"/>
          <ac:grpSpMkLst>
            <pc:docMk/>
            <pc:sldMk cId="69972914" sldId="1056"/>
            <ac:grpSpMk id="19" creationId="{200D3104-8BB8-479F-8328-5BD470BB1A25}"/>
          </ac:grpSpMkLst>
        </pc:grpChg>
        <pc:grpChg chg="add del mod">
          <ac:chgData name="rajuahmed1162021@gmail.com" userId="30f68a9591dbc57c" providerId="LiveId" clId="{05F80F45-6380-4418-9404-4D6419EBE93E}" dt="2024-05-19T09:36:45.083" v="10551" actId="165"/>
          <ac:grpSpMkLst>
            <pc:docMk/>
            <pc:sldMk cId="69972914" sldId="1056"/>
            <ac:grpSpMk id="20" creationId="{4A0383F3-EBBA-586E-DC20-F0861819024C}"/>
          </ac:grpSpMkLst>
        </pc:grpChg>
        <pc:grpChg chg="add del mod">
          <ac:chgData name="rajuahmed1162021@gmail.com" userId="30f68a9591dbc57c" providerId="LiveId" clId="{05F80F45-6380-4418-9404-4D6419EBE93E}" dt="2024-05-19T09:36:45.083" v="10551" actId="165"/>
          <ac:grpSpMkLst>
            <pc:docMk/>
            <pc:sldMk cId="69972914" sldId="1056"/>
            <ac:grpSpMk id="21" creationId="{A362CFDB-06E8-9D7E-184B-3CBFE1D43106}"/>
          </ac:grpSpMkLst>
        </pc:grpChg>
        <pc:grpChg chg="add del mod ord">
          <ac:chgData name="rajuahmed1162021@gmail.com" userId="30f68a9591dbc57c" providerId="LiveId" clId="{05F80F45-6380-4418-9404-4D6419EBE93E}" dt="2024-05-19T06:12:23.300" v="9570" actId="165"/>
          <ac:grpSpMkLst>
            <pc:docMk/>
            <pc:sldMk cId="69972914" sldId="1056"/>
            <ac:grpSpMk id="28" creationId="{5A8F5052-271A-F0E3-BECA-90C60E2F3A0E}"/>
          </ac:grpSpMkLst>
        </pc:grpChg>
        <pc:grpChg chg="add del mod">
          <ac:chgData name="rajuahmed1162021@gmail.com" userId="30f68a9591dbc57c" providerId="LiveId" clId="{05F80F45-6380-4418-9404-4D6419EBE93E}" dt="2024-05-19T06:14:37.629" v="9692" actId="478"/>
          <ac:grpSpMkLst>
            <pc:docMk/>
            <pc:sldMk cId="69972914" sldId="1056"/>
            <ac:grpSpMk id="29" creationId="{5653C7F6-98C9-31D4-E4FE-69EBC9CC8284}"/>
          </ac:grpSpMkLst>
        </pc:grpChg>
        <pc:grpChg chg="add del mod">
          <ac:chgData name="rajuahmed1162021@gmail.com" userId="30f68a9591dbc57c" providerId="LiveId" clId="{05F80F45-6380-4418-9404-4D6419EBE93E}" dt="2024-05-19T06:10:08.804" v="9496" actId="165"/>
          <ac:grpSpMkLst>
            <pc:docMk/>
            <pc:sldMk cId="69972914" sldId="1056"/>
            <ac:grpSpMk id="37" creationId="{65ECDD39-7684-55D7-522C-EB0527AAAC21}"/>
          </ac:grpSpMkLst>
        </pc:grpChg>
        <pc:grpChg chg="add del mod">
          <ac:chgData name="rajuahmed1162021@gmail.com" userId="30f68a9591dbc57c" providerId="LiveId" clId="{05F80F45-6380-4418-9404-4D6419EBE93E}" dt="2024-05-19T06:12:15.644" v="9569" actId="478"/>
          <ac:grpSpMkLst>
            <pc:docMk/>
            <pc:sldMk cId="69972914" sldId="1056"/>
            <ac:grpSpMk id="47" creationId="{F2510589-B070-F25D-1825-876566369621}"/>
          </ac:grpSpMkLst>
        </pc:grpChg>
        <pc:grpChg chg="add del mod">
          <ac:chgData name="rajuahmed1162021@gmail.com" userId="30f68a9591dbc57c" providerId="LiveId" clId="{05F80F45-6380-4418-9404-4D6419EBE93E}" dt="2024-05-19T06:13:32.028" v="9579" actId="165"/>
          <ac:grpSpMkLst>
            <pc:docMk/>
            <pc:sldMk cId="69972914" sldId="1056"/>
            <ac:grpSpMk id="55" creationId="{C5AED5FE-D9EB-4E89-5488-AD33179A0D46}"/>
          </ac:grpSpMkLst>
        </pc:grpChg>
        <pc:grpChg chg="add del mod">
          <ac:chgData name="rajuahmed1162021@gmail.com" userId="30f68a9591dbc57c" providerId="LiveId" clId="{05F80F45-6380-4418-9404-4D6419EBE93E}" dt="2024-05-19T06:15:29.597" v="9706" actId="165"/>
          <ac:grpSpMkLst>
            <pc:docMk/>
            <pc:sldMk cId="69972914" sldId="1056"/>
            <ac:grpSpMk id="59" creationId="{99002128-FCA7-5107-AD6F-C1A7B52A64EE}"/>
          </ac:grpSpMkLst>
        </pc:grpChg>
        <pc:grpChg chg="add del mod topLvl">
          <ac:chgData name="rajuahmed1162021@gmail.com" userId="30f68a9591dbc57c" providerId="LiveId" clId="{05F80F45-6380-4418-9404-4D6419EBE93E}" dt="2024-05-20T08:52:28.646" v="13556" actId="165"/>
          <ac:grpSpMkLst>
            <pc:docMk/>
            <pc:sldMk cId="69972914" sldId="1056"/>
            <ac:grpSpMk id="61" creationId="{F8DC0DFF-AC8F-74F4-99CD-6F1B9F133D8D}"/>
          </ac:grpSpMkLst>
        </pc:grpChg>
        <pc:grpChg chg="add del mod topLvl">
          <ac:chgData name="rajuahmed1162021@gmail.com" userId="30f68a9591dbc57c" providerId="LiveId" clId="{05F80F45-6380-4418-9404-4D6419EBE93E}" dt="2024-05-20T08:52:28.646" v="13556" actId="165"/>
          <ac:grpSpMkLst>
            <pc:docMk/>
            <pc:sldMk cId="69972914" sldId="1056"/>
            <ac:grpSpMk id="64" creationId="{3C97A8E2-4160-E599-F227-D261B809A9D3}"/>
          </ac:grpSpMkLst>
        </pc:grpChg>
        <pc:grpChg chg="add del mod">
          <ac:chgData name="rajuahmed1162021@gmail.com" userId="30f68a9591dbc57c" providerId="LiveId" clId="{05F80F45-6380-4418-9404-4D6419EBE93E}" dt="2024-05-20T08:52:28.374" v="13555" actId="165"/>
          <ac:grpSpMkLst>
            <pc:docMk/>
            <pc:sldMk cId="69972914" sldId="1056"/>
            <ac:grpSpMk id="67" creationId="{AC17A55D-B4C4-6550-AAA0-54BF3433053B}"/>
          </ac:grpSpMkLst>
        </pc:grpChg>
        <pc:picChg chg="add del mod">
          <ac:chgData name="rajuahmed1162021@gmail.com" userId="30f68a9591dbc57c" providerId="LiveId" clId="{05F80F45-6380-4418-9404-4D6419EBE93E}" dt="2024-05-19T05:44:48.842" v="9194" actId="21"/>
          <ac:picMkLst>
            <pc:docMk/>
            <pc:sldMk cId="69972914" sldId="1056"/>
            <ac:picMk id="5" creationId="{A98403EC-D61E-0BE2-E6D1-CC5116E0EA82}"/>
          </ac:picMkLst>
        </pc:picChg>
        <pc:cxnChg chg="add del mod">
          <ac:chgData name="rajuahmed1162021@gmail.com" userId="30f68a9591dbc57c" providerId="LiveId" clId="{05F80F45-6380-4418-9404-4D6419EBE93E}" dt="2024-05-19T06:08:31.788" v="9462" actId="478"/>
          <ac:cxnSpMkLst>
            <pc:docMk/>
            <pc:sldMk cId="69972914" sldId="1056"/>
            <ac:cxnSpMk id="32" creationId="{639EF332-A2D8-662C-EC73-3C763FCD08D7}"/>
          </ac:cxnSpMkLst>
        </pc:cxnChg>
        <pc:cxnChg chg="add del mod">
          <ac:chgData name="rajuahmed1162021@gmail.com" userId="30f68a9591dbc57c" providerId="LiveId" clId="{05F80F45-6380-4418-9404-4D6419EBE93E}" dt="2024-05-19T06:08:31.788" v="9462" actId="478"/>
          <ac:cxnSpMkLst>
            <pc:docMk/>
            <pc:sldMk cId="69972914" sldId="1056"/>
            <ac:cxnSpMk id="35" creationId="{07F54DBB-868F-CC46-0D27-A2F8714D0376}"/>
          </ac:cxnSpMkLst>
        </pc:cxnChg>
        <pc:cxnChg chg="del mod topLvl">
          <ac:chgData name="rajuahmed1162021@gmail.com" userId="30f68a9591dbc57c" providerId="LiveId" clId="{05F80F45-6380-4418-9404-4D6419EBE93E}" dt="2024-05-19T06:11:00.378" v="9541" actId="478"/>
          <ac:cxnSpMkLst>
            <pc:docMk/>
            <pc:sldMk cId="69972914" sldId="1056"/>
            <ac:cxnSpMk id="38" creationId="{19593C95-5F1F-0247-96BE-E33BD6EEB2D6}"/>
          </ac:cxnSpMkLst>
        </pc:cxnChg>
        <pc:cxnChg chg="del mod topLvl">
          <ac:chgData name="rajuahmed1162021@gmail.com" userId="30f68a9591dbc57c" providerId="LiveId" clId="{05F80F45-6380-4418-9404-4D6419EBE93E}" dt="2024-05-19T06:10:57.724" v="9539" actId="478"/>
          <ac:cxnSpMkLst>
            <pc:docMk/>
            <pc:sldMk cId="69972914" sldId="1056"/>
            <ac:cxnSpMk id="39" creationId="{D0EA6527-9A6D-73A3-3DD4-3E2EA1CF25DE}"/>
          </ac:cxnSpMkLst>
        </pc:cxnChg>
        <pc:cxnChg chg="del mod topLvl">
          <ac:chgData name="rajuahmed1162021@gmail.com" userId="30f68a9591dbc57c" providerId="LiveId" clId="{05F80F45-6380-4418-9404-4D6419EBE93E}" dt="2024-05-19T06:10:56.668" v="9538" actId="478"/>
          <ac:cxnSpMkLst>
            <pc:docMk/>
            <pc:sldMk cId="69972914" sldId="1056"/>
            <ac:cxnSpMk id="40" creationId="{C8CBBAC8-99AD-424A-0B95-04B198F0DFBE}"/>
          </ac:cxnSpMkLst>
        </pc:cxnChg>
        <pc:cxnChg chg="del mod topLvl">
          <ac:chgData name="rajuahmed1162021@gmail.com" userId="30f68a9591dbc57c" providerId="LiveId" clId="{05F80F45-6380-4418-9404-4D6419EBE93E}" dt="2024-05-19T06:10:59.181" v="9540" actId="478"/>
          <ac:cxnSpMkLst>
            <pc:docMk/>
            <pc:sldMk cId="69972914" sldId="1056"/>
            <ac:cxnSpMk id="41" creationId="{44D35D53-40EE-D0B7-7F6F-5F08769AAE4C}"/>
          </ac:cxnSpMkLst>
        </pc:cxnChg>
        <pc:cxnChg chg="add del mod">
          <ac:chgData name="rajuahmed1162021@gmail.com" userId="30f68a9591dbc57c" providerId="LiveId" clId="{05F80F45-6380-4418-9404-4D6419EBE93E}" dt="2024-05-19T06:10:48.813" v="9537" actId="478"/>
          <ac:cxnSpMkLst>
            <pc:docMk/>
            <pc:sldMk cId="69972914" sldId="1056"/>
            <ac:cxnSpMk id="42" creationId="{DFCB6475-9D86-C3AD-1630-0DC844570C9D}"/>
          </ac:cxnSpMkLst>
        </pc:cxnChg>
        <pc:cxnChg chg="add del mod">
          <ac:chgData name="rajuahmed1162021@gmail.com" userId="30f68a9591dbc57c" providerId="LiveId" clId="{05F80F45-6380-4418-9404-4D6419EBE93E}" dt="2024-05-19T06:10:47.484" v="9536" actId="478"/>
          <ac:cxnSpMkLst>
            <pc:docMk/>
            <pc:sldMk cId="69972914" sldId="1056"/>
            <ac:cxnSpMk id="43" creationId="{3EFF00DD-2F9B-3DD5-7A92-338477C7FDF8}"/>
          </ac:cxnSpMkLst>
        </pc:cxnChg>
        <pc:cxnChg chg="add del mod">
          <ac:chgData name="rajuahmed1162021@gmail.com" userId="30f68a9591dbc57c" providerId="LiveId" clId="{05F80F45-6380-4418-9404-4D6419EBE93E}" dt="2024-05-19T06:12:11.503" v="9567" actId="478"/>
          <ac:cxnSpMkLst>
            <pc:docMk/>
            <pc:sldMk cId="69972914" sldId="1056"/>
            <ac:cxnSpMk id="45" creationId="{C219F5E8-7AE3-32D3-9647-0956D48C6E3A}"/>
          </ac:cxnSpMkLst>
        </pc:cxnChg>
        <pc:cxnChg chg="add del mod">
          <ac:chgData name="rajuahmed1162021@gmail.com" userId="30f68a9591dbc57c" providerId="LiveId" clId="{05F80F45-6380-4418-9404-4D6419EBE93E}" dt="2024-05-19T06:12:12.780" v="9568" actId="478"/>
          <ac:cxnSpMkLst>
            <pc:docMk/>
            <pc:sldMk cId="69972914" sldId="1056"/>
            <ac:cxnSpMk id="46" creationId="{CD28D53D-7CD5-DCB7-3D0C-36536E26A9D8}"/>
          </ac:cxnSpMkLst>
        </pc:cxnChg>
        <pc:cxnChg chg="mod">
          <ac:chgData name="rajuahmed1162021@gmail.com" userId="30f68a9591dbc57c" providerId="LiveId" clId="{05F80F45-6380-4418-9404-4D6419EBE93E}" dt="2024-05-19T06:12:03.637" v="9566"/>
          <ac:cxnSpMkLst>
            <pc:docMk/>
            <pc:sldMk cId="69972914" sldId="1056"/>
            <ac:cxnSpMk id="48" creationId="{A4B018A1-D40F-7FDA-9264-B8642A4BD31E}"/>
          </ac:cxnSpMkLst>
        </pc:cxnChg>
        <pc:cxnChg chg="mod">
          <ac:chgData name="rajuahmed1162021@gmail.com" userId="30f68a9591dbc57c" providerId="LiveId" clId="{05F80F45-6380-4418-9404-4D6419EBE93E}" dt="2024-05-19T06:12:03.637" v="9566"/>
          <ac:cxnSpMkLst>
            <pc:docMk/>
            <pc:sldMk cId="69972914" sldId="1056"/>
            <ac:cxnSpMk id="49" creationId="{520BB4D1-CABE-F916-BC8A-6DB071BF7740}"/>
          </ac:cxnSpMkLst>
        </pc:cxnChg>
        <pc:cxnChg chg="mod">
          <ac:chgData name="rajuahmed1162021@gmail.com" userId="30f68a9591dbc57c" providerId="LiveId" clId="{05F80F45-6380-4418-9404-4D6419EBE93E}" dt="2024-05-19T06:12:03.637" v="9566"/>
          <ac:cxnSpMkLst>
            <pc:docMk/>
            <pc:sldMk cId="69972914" sldId="1056"/>
            <ac:cxnSpMk id="50" creationId="{C896AE0B-66C0-5580-D443-64723082EE84}"/>
          </ac:cxnSpMkLst>
        </pc:cxnChg>
        <pc:cxnChg chg="mod">
          <ac:chgData name="rajuahmed1162021@gmail.com" userId="30f68a9591dbc57c" providerId="LiveId" clId="{05F80F45-6380-4418-9404-4D6419EBE93E}" dt="2024-05-19T06:12:03.637" v="9566"/>
          <ac:cxnSpMkLst>
            <pc:docMk/>
            <pc:sldMk cId="69972914" sldId="1056"/>
            <ac:cxnSpMk id="51" creationId="{C98DC309-FB5F-D639-8FE5-294E09A9D004}"/>
          </ac:cxnSpMkLst>
        </pc:cxnChg>
        <pc:cxnChg chg="add del mod">
          <ac:chgData name="rajuahmed1162021@gmail.com" userId="30f68a9591dbc57c" providerId="LiveId" clId="{05F80F45-6380-4418-9404-4D6419EBE93E}" dt="2024-05-19T06:15:58.461" v="9714" actId="478"/>
          <ac:cxnSpMkLst>
            <pc:docMk/>
            <pc:sldMk cId="69972914" sldId="1056"/>
            <ac:cxnSpMk id="57" creationId="{1EF0950C-90E8-2611-ED3C-CF64243C2EF1}"/>
          </ac:cxnSpMkLst>
        </pc:cxnChg>
        <pc:cxnChg chg="add del mod">
          <ac:chgData name="rajuahmed1162021@gmail.com" userId="30f68a9591dbc57c" providerId="LiveId" clId="{05F80F45-6380-4418-9404-4D6419EBE93E}" dt="2024-05-19T06:15:58.461" v="9714" actId="478"/>
          <ac:cxnSpMkLst>
            <pc:docMk/>
            <pc:sldMk cId="69972914" sldId="1056"/>
            <ac:cxnSpMk id="58" creationId="{84B654FF-5B2D-0EBC-26F2-26129FFECE15}"/>
          </ac:cxnSpMkLst>
        </pc:cxnChg>
        <pc:cxnChg chg="add del mod">
          <ac:chgData name="rajuahmed1162021@gmail.com" userId="30f68a9591dbc57c" providerId="LiveId" clId="{05F80F45-6380-4418-9404-4D6419EBE93E}" dt="2024-05-19T06:15:58.461" v="9714" actId="478"/>
          <ac:cxnSpMkLst>
            <pc:docMk/>
            <pc:sldMk cId="69972914" sldId="1056"/>
            <ac:cxnSpMk id="60" creationId="{08C2FAF4-1274-B75E-1F2F-768C4DFCCA26}"/>
          </ac:cxnSpMkLst>
        </pc:cxnChg>
      </pc:sldChg>
      <pc:sldChg chg="addSp delSp modSp add mod modClrScheme chgLayout">
        <pc:chgData name="rajuahmed1162021@gmail.com" userId="30f68a9591dbc57c" providerId="LiveId" clId="{05F80F45-6380-4418-9404-4D6419EBE93E}" dt="2024-05-20T09:10:06.697" v="13758" actId="21"/>
        <pc:sldMkLst>
          <pc:docMk/>
          <pc:sldMk cId="2037741938" sldId="1057"/>
        </pc:sldMkLst>
        <pc:spChg chg="add mod">
          <ac:chgData name="rajuahmed1162021@gmail.com" userId="30f68a9591dbc57c" providerId="LiveId" clId="{05F80F45-6380-4418-9404-4D6419EBE93E}" dt="2024-05-20T09:10:04.429" v="13757" actId="1076"/>
          <ac:spMkLst>
            <pc:docMk/>
            <pc:sldMk cId="2037741938" sldId="1057"/>
            <ac:spMk id="2" creationId="{07DE1BD4-ED08-6CE2-4732-6DC001B701C6}"/>
          </ac:spMkLst>
        </pc:spChg>
        <pc:spChg chg="add del mod">
          <ac:chgData name="rajuahmed1162021@gmail.com" userId="30f68a9591dbc57c" providerId="LiveId" clId="{05F80F45-6380-4418-9404-4D6419EBE93E}" dt="2024-05-19T06:22:19.196" v="9742" actId="478"/>
          <ac:spMkLst>
            <pc:docMk/>
            <pc:sldMk cId="2037741938" sldId="1057"/>
            <ac:spMk id="3" creationId="{D364ADC8-056C-2587-F3DA-27F0ED29679B}"/>
          </ac:spMkLst>
        </pc:spChg>
        <pc:spChg chg="mod topLvl">
          <ac:chgData name="rajuahmed1162021@gmail.com" userId="30f68a9591dbc57c" providerId="LiveId" clId="{05F80F45-6380-4418-9404-4D6419EBE93E}" dt="2024-05-20T06:20:36.654" v="13208" actId="165"/>
          <ac:spMkLst>
            <pc:docMk/>
            <pc:sldMk cId="2037741938" sldId="1057"/>
            <ac:spMk id="9" creationId="{FAA008F4-5E32-5C8F-FD8B-AE46F3FB1E45}"/>
          </ac:spMkLst>
        </pc:spChg>
        <pc:spChg chg="mod topLvl">
          <ac:chgData name="rajuahmed1162021@gmail.com" userId="30f68a9591dbc57c" providerId="LiveId" clId="{05F80F45-6380-4418-9404-4D6419EBE93E}" dt="2024-05-20T06:20:36.654" v="13208" actId="165"/>
          <ac:spMkLst>
            <pc:docMk/>
            <pc:sldMk cId="2037741938" sldId="1057"/>
            <ac:spMk id="10" creationId="{476F3E39-F782-6D3A-B3B3-70D5B7F79FA9}"/>
          </ac:spMkLst>
        </pc:spChg>
        <pc:spChg chg="mod topLvl">
          <ac:chgData name="rajuahmed1162021@gmail.com" userId="30f68a9591dbc57c" providerId="LiveId" clId="{05F80F45-6380-4418-9404-4D6419EBE93E}" dt="2024-05-20T06:20:36.654" v="13208" actId="165"/>
          <ac:spMkLst>
            <pc:docMk/>
            <pc:sldMk cId="2037741938" sldId="1057"/>
            <ac:spMk id="11" creationId="{71E2DD22-6EE3-1055-67C3-FEA9C84C6704}"/>
          </ac:spMkLst>
        </pc:spChg>
        <pc:spChg chg="add del mod">
          <ac:chgData name="rajuahmed1162021@gmail.com" userId="30f68a9591dbc57c" providerId="LiveId" clId="{05F80F45-6380-4418-9404-4D6419EBE93E}" dt="2024-05-20T09:10:06.697" v="13758" actId="21"/>
          <ac:spMkLst>
            <pc:docMk/>
            <pc:sldMk cId="2037741938" sldId="1057"/>
            <ac:spMk id="14" creationId="{3289924D-4ED0-AA66-F284-BB88D524A466}"/>
          </ac:spMkLst>
        </pc:spChg>
        <pc:spChg chg="del">
          <ac:chgData name="rajuahmed1162021@gmail.com" userId="30f68a9591dbc57c" providerId="LiveId" clId="{05F80F45-6380-4418-9404-4D6419EBE93E}" dt="2024-05-19T05:44:45.452" v="9193" actId="478"/>
          <ac:spMkLst>
            <pc:docMk/>
            <pc:sldMk cId="2037741938" sldId="1057"/>
            <ac:spMk id="17" creationId="{B9DDF1B4-2924-78AA-FF8F-42F3F1701217}"/>
          </ac:spMkLst>
        </pc:spChg>
        <pc:spChg chg="mod topLvl">
          <ac:chgData name="rajuahmed1162021@gmail.com" userId="30f68a9591dbc57c" providerId="LiveId" clId="{05F80F45-6380-4418-9404-4D6419EBE93E}" dt="2024-05-20T06:20:36.654" v="13208" actId="165"/>
          <ac:spMkLst>
            <pc:docMk/>
            <pc:sldMk cId="2037741938" sldId="1057"/>
            <ac:spMk id="18" creationId="{B68C9A4A-B557-25A8-489D-BCC0F679B099}"/>
          </ac:spMkLst>
        </pc:spChg>
        <pc:spChg chg="mod topLvl">
          <ac:chgData name="rajuahmed1162021@gmail.com" userId="30f68a9591dbc57c" providerId="LiveId" clId="{05F80F45-6380-4418-9404-4D6419EBE93E}" dt="2024-05-20T06:20:36.654" v="13208" actId="165"/>
          <ac:spMkLst>
            <pc:docMk/>
            <pc:sldMk cId="2037741938" sldId="1057"/>
            <ac:spMk id="19" creationId="{544D3D25-BA71-9031-796E-CA83FCADD169}"/>
          </ac:spMkLst>
        </pc:spChg>
        <pc:spChg chg="mod topLvl">
          <ac:chgData name="rajuahmed1162021@gmail.com" userId="30f68a9591dbc57c" providerId="LiveId" clId="{05F80F45-6380-4418-9404-4D6419EBE93E}" dt="2024-05-20T06:20:36.654" v="13208" actId="165"/>
          <ac:spMkLst>
            <pc:docMk/>
            <pc:sldMk cId="2037741938" sldId="1057"/>
            <ac:spMk id="20" creationId="{5FB633AD-3E57-E60F-58F2-D09ACBFEC63A}"/>
          </ac:spMkLst>
        </pc:spChg>
        <pc:spChg chg="mod topLvl">
          <ac:chgData name="rajuahmed1162021@gmail.com" userId="30f68a9591dbc57c" providerId="LiveId" clId="{05F80F45-6380-4418-9404-4D6419EBE93E}" dt="2024-05-20T06:20:36.654" v="13208" actId="165"/>
          <ac:spMkLst>
            <pc:docMk/>
            <pc:sldMk cId="2037741938" sldId="1057"/>
            <ac:spMk id="21" creationId="{F1D59974-7948-A533-9318-7C57385C9D28}"/>
          </ac:spMkLst>
        </pc:spChg>
        <pc:spChg chg="mod topLvl">
          <ac:chgData name="rajuahmed1162021@gmail.com" userId="30f68a9591dbc57c" providerId="LiveId" clId="{05F80F45-6380-4418-9404-4D6419EBE93E}" dt="2024-05-20T06:20:36.654" v="13208" actId="165"/>
          <ac:spMkLst>
            <pc:docMk/>
            <pc:sldMk cId="2037741938" sldId="1057"/>
            <ac:spMk id="22" creationId="{50EDA5E1-5331-C4AD-219D-8019778B7059}"/>
          </ac:spMkLst>
        </pc:spChg>
        <pc:spChg chg="mod topLvl">
          <ac:chgData name="rajuahmed1162021@gmail.com" userId="30f68a9591dbc57c" providerId="LiveId" clId="{05F80F45-6380-4418-9404-4D6419EBE93E}" dt="2024-05-20T06:20:36.654" v="13208" actId="165"/>
          <ac:spMkLst>
            <pc:docMk/>
            <pc:sldMk cId="2037741938" sldId="1057"/>
            <ac:spMk id="23" creationId="{055B1CAB-04B9-CB3B-88D5-4CD7A92352DF}"/>
          </ac:spMkLst>
        </pc:spChg>
        <pc:spChg chg="mod topLvl">
          <ac:chgData name="rajuahmed1162021@gmail.com" userId="30f68a9591dbc57c" providerId="LiveId" clId="{05F80F45-6380-4418-9404-4D6419EBE93E}" dt="2024-05-20T06:20:36.654" v="13208" actId="165"/>
          <ac:spMkLst>
            <pc:docMk/>
            <pc:sldMk cId="2037741938" sldId="1057"/>
            <ac:spMk id="24" creationId="{C5275178-0D4A-CD35-CA88-F3860ED22453}"/>
          </ac:spMkLst>
        </pc:spChg>
        <pc:spChg chg="mod topLvl">
          <ac:chgData name="rajuahmed1162021@gmail.com" userId="30f68a9591dbc57c" providerId="LiveId" clId="{05F80F45-6380-4418-9404-4D6419EBE93E}" dt="2024-05-20T06:22:43.967" v="13210" actId="207"/>
          <ac:spMkLst>
            <pc:docMk/>
            <pc:sldMk cId="2037741938" sldId="1057"/>
            <ac:spMk id="25" creationId="{6F847023-19D7-CB97-249D-E4578AD41A56}"/>
          </ac:spMkLst>
        </pc:spChg>
        <pc:spChg chg="mod topLvl">
          <ac:chgData name="rajuahmed1162021@gmail.com" userId="30f68a9591dbc57c" providerId="LiveId" clId="{05F80F45-6380-4418-9404-4D6419EBE93E}" dt="2024-05-20T06:22:43.967" v="13210" actId="207"/>
          <ac:spMkLst>
            <pc:docMk/>
            <pc:sldMk cId="2037741938" sldId="1057"/>
            <ac:spMk id="26" creationId="{3006340D-D8E5-B551-FE0A-393813053513}"/>
          </ac:spMkLst>
        </pc:spChg>
        <pc:spChg chg="mod topLvl">
          <ac:chgData name="rajuahmed1162021@gmail.com" userId="30f68a9591dbc57c" providerId="LiveId" clId="{05F80F45-6380-4418-9404-4D6419EBE93E}" dt="2024-05-20T06:22:43.967" v="13210" actId="207"/>
          <ac:spMkLst>
            <pc:docMk/>
            <pc:sldMk cId="2037741938" sldId="1057"/>
            <ac:spMk id="27" creationId="{D07A69DF-A0A1-5CDC-F2C8-B4EA8D0EE278}"/>
          </ac:spMkLst>
        </pc:spChg>
        <pc:spChg chg="mod topLvl">
          <ac:chgData name="rajuahmed1162021@gmail.com" userId="30f68a9591dbc57c" providerId="LiveId" clId="{05F80F45-6380-4418-9404-4D6419EBE93E}" dt="2024-05-20T06:22:43.967" v="13210" actId="207"/>
          <ac:spMkLst>
            <pc:docMk/>
            <pc:sldMk cId="2037741938" sldId="1057"/>
            <ac:spMk id="28" creationId="{0231BC1E-72AE-0996-8258-29AB0C43B9BA}"/>
          </ac:spMkLst>
        </pc:spChg>
        <pc:spChg chg="mod topLvl">
          <ac:chgData name="rajuahmed1162021@gmail.com" userId="30f68a9591dbc57c" providerId="LiveId" clId="{05F80F45-6380-4418-9404-4D6419EBE93E}" dt="2024-05-20T06:22:43.967" v="13210" actId="207"/>
          <ac:spMkLst>
            <pc:docMk/>
            <pc:sldMk cId="2037741938" sldId="1057"/>
            <ac:spMk id="29" creationId="{32D36285-51D7-E7AA-E3EC-BEA5882F5FDE}"/>
          </ac:spMkLst>
        </pc:spChg>
        <pc:spChg chg="mod topLvl">
          <ac:chgData name="rajuahmed1162021@gmail.com" userId="30f68a9591dbc57c" providerId="LiveId" clId="{05F80F45-6380-4418-9404-4D6419EBE93E}" dt="2024-05-20T06:22:43.967" v="13210" actId="207"/>
          <ac:spMkLst>
            <pc:docMk/>
            <pc:sldMk cId="2037741938" sldId="1057"/>
            <ac:spMk id="30" creationId="{81E190F8-0746-8601-A1CC-969DD6EEED81}"/>
          </ac:spMkLst>
        </pc:spChg>
        <pc:spChg chg="mod topLvl">
          <ac:chgData name="rajuahmed1162021@gmail.com" userId="30f68a9591dbc57c" providerId="LiveId" clId="{05F80F45-6380-4418-9404-4D6419EBE93E}" dt="2024-05-20T06:22:43.967" v="13210" actId="207"/>
          <ac:spMkLst>
            <pc:docMk/>
            <pc:sldMk cId="2037741938" sldId="1057"/>
            <ac:spMk id="31" creationId="{99FE3FD3-1366-F7C6-C15E-55CC30EF1844}"/>
          </ac:spMkLst>
        </pc:spChg>
        <pc:spChg chg="mod topLvl">
          <ac:chgData name="rajuahmed1162021@gmail.com" userId="30f68a9591dbc57c" providerId="LiveId" clId="{05F80F45-6380-4418-9404-4D6419EBE93E}" dt="2024-05-20T06:22:43.967" v="13210" actId="207"/>
          <ac:spMkLst>
            <pc:docMk/>
            <pc:sldMk cId="2037741938" sldId="1057"/>
            <ac:spMk id="32" creationId="{12A12481-A6D7-9A87-086D-3E9F26145ACB}"/>
          </ac:spMkLst>
        </pc:spChg>
        <pc:spChg chg="mod topLvl">
          <ac:chgData name="rajuahmed1162021@gmail.com" userId="30f68a9591dbc57c" providerId="LiveId" clId="{05F80F45-6380-4418-9404-4D6419EBE93E}" dt="2024-05-20T06:22:43.967" v="13210" actId="207"/>
          <ac:spMkLst>
            <pc:docMk/>
            <pc:sldMk cId="2037741938" sldId="1057"/>
            <ac:spMk id="33" creationId="{E3A17E22-ECC6-BB84-E30F-642AB0DA1363}"/>
          </ac:spMkLst>
        </pc:spChg>
        <pc:spChg chg="mod topLvl">
          <ac:chgData name="rajuahmed1162021@gmail.com" userId="30f68a9591dbc57c" providerId="LiveId" clId="{05F80F45-6380-4418-9404-4D6419EBE93E}" dt="2024-05-20T06:22:43.967" v="13210" actId="207"/>
          <ac:spMkLst>
            <pc:docMk/>
            <pc:sldMk cId="2037741938" sldId="1057"/>
            <ac:spMk id="34" creationId="{D1EAE557-17FF-C16B-C6EF-577C5FF716D8}"/>
          </ac:spMkLst>
        </pc:spChg>
        <pc:spChg chg="mod topLvl">
          <ac:chgData name="rajuahmed1162021@gmail.com" userId="30f68a9591dbc57c" providerId="LiveId" clId="{05F80F45-6380-4418-9404-4D6419EBE93E}" dt="2024-05-20T06:20:36.654" v="13208" actId="165"/>
          <ac:spMkLst>
            <pc:docMk/>
            <pc:sldMk cId="2037741938" sldId="1057"/>
            <ac:spMk id="35" creationId="{69270D1B-272A-2C43-B495-1E41A185C9A1}"/>
          </ac:spMkLst>
        </pc:spChg>
        <pc:spChg chg="mod topLvl">
          <ac:chgData name="rajuahmed1162021@gmail.com" userId="30f68a9591dbc57c" providerId="LiveId" clId="{05F80F45-6380-4418-9404-4D6419EBE93E}" dt="2024-05-20T06:20:36.654" v="13208" actId="165"/>
          <ac:spMkLst>
            <pc:docMk/>
            <pc:sldMk cId="2037741938" sldId="1057"/>
            <ac:spMk id="36" creationId="{06962667-E19A-4DCA-D5E8-B9C6A3F289A4}"/>
          </ac:spMkLst>
        </pc:spChg>
        <pc:spChg chg="mod topLvl">
          <ac:chgData name="rajuahmed1162021@gmail.com" userId="30f68a9591dbc57c" providerId="LiveId" clId="{05F80F45-6380-4418-9404-4D6419EBE93E}" dt="2024-05-20T06:20:36.654" v="13208" actId="165"/>
          <ac:spMkLst>
            <pc:docMk/>
            <pc:sldMk cId="2037741938" sldId="1057"/>
            <ac:spMk id="37" creationId="{96F41A6B-6D0B-C772-BF9C-0DFE7D4899D7}"/>
          </ac:spMkLst>
        </pc:spChg>
        <pc:spChg chg="mod topLvl">
          <ac:chgData name="rajuahmed1162021@gmail.com" userId="30f68a9591dbc57c" providerId="LiveId" clId="{05F80F45-6380-4418-9404-4D6419EBE93E}" dt="2024-05-20T06:20:36.654" v="13208" actId="165"/>
          <ac:spMkLst>
            <pc:docMk/>
            <pc:sldMk cId="2037741938" sldId="1057"/>
            <ac:spMk id="38" creationId="{76FC6FA0-BDAF-2680-7F2E-A54F43443CBD}"/>
          </ac:spMkLst>
        </pc:spChg>
        <pc:spChg chg="mod topLvl">
          <ac:chgData name="rajuahmed1162021@gmail.com" userId="30f68a9591dbc57c" providerId="LiveId" clId="{05F80F45-6380-4418-9404-4D6419EBE93E}" dt="2024-05-20T06:20:36.654" v="13208" actId="165"/>
          <ac:spMkLst>
            <pc:docMk/>
            <pc:sldMk cId="2037741938" sldId="1057"/>
            <ac:spMk id="39" creationId="{CA3929AA-E290-78A1-13C9-181C9AF742F4}"/>
          </ac:spMkLst>
        </pc:spChg>
        <pc:spChg chg="mod topLvl">
          <ac:chgData name="rajuahmed1162021@gmail.com" userId="30f68a9591dbc57c" providerId="LiveId" clId="{05F80F45-6380-4418-9404-4D6419EBE93E}" dt="2024-05-20T06:20:36.654" v="13208" actId="165"/>
          <ac:spMkLst>
            <pc:docMk/>
            <pc:sldMk cId="2037741938" sldId="1057"/>
            <ac:spMk id="40" creationId="{1AE806A1-FAB2-F750-05AF-624B1FDE2190}"/>
          </ac:spMkLst>
        </pc:spChg>
        <pc:spChg chg="mod topLvl">
          <ac:chgData name="rajuahmed1162021@gmail.com" userId="30f68a9591dbc57c" providerId="LiveId" clId="{05F80F45-6380-4418-9404-4D6419EBE93E}" dt="2024-05-20T06:20:36.654" v="13208" actId="165"/>
          <ac:spMkLst>
            <pc:docMk/>
            <pc:sldMk cId="2037741938" sldId="1057"/>
            <ac:spMk id="41" creationId="{B0BE0147-9B10-6086-3215-661A75F5C91D}"/>
          </ac:spMkLst>
        </pc:spChg>
        <pc:spChg chg="mod topLvl">
          <ac:chgData name="rajuahmed1162021@gmail.com" userId="30f68a9591dbc57c" providerId="LiveId" clId="{05F80F45-6380-4418-9404-4D6419EBE93E}" dt="2024-05-20T06:20:36.654" v="13208" actId="165"/>
          <ac:spMkLst>
            <pc:docMk/>
            <pc:sldMk cId="2037741938" sldId="1057"/>
            <ac:spMk id="42" creationId="{529FDEA8-A069-ED13-D3FC-2C741C2E07E4}"/>
          </ac:spMkLst>
        </pc:spChg>
        <pc:spChg chg="mod topLvl">
          <ac:chgData name="rajuahmed1162021@gmail.com" userId="30f68a9591dbc57c" providerId="LiveId" clId="{05F80F45-6380-4418-9404-4D6419EBE93E}" dt="2024-05-20T06:20:36.654" v="13208" actId="165"/>
          <ac:spMkLst>
            <pc:docMk/>
            <pc:sldMk cId="2037741938" sldId="1057"/>
            <ac:spMk id="43" creationId="{A1970F3A-4022-4C3F-73C3-C8F3E7C13992}"/>
          </ac:spMkLst>
        </pc:spChg>
        <pc:spChg chg="mod topLvl">
          <ac:chgData name="rajuahmed1162021@gmail.com" userId="30f68a9591dbc57c" providerId="LiveId" clId="{05F80F45-6380-4418-9404-4D6419EBE93E}" dt="2024-05-20T06:20:36.654" v="13208" actId="165"/>
          <ac:spMkLst>
            <pc:docMk/>
            <pc:sldMk cId="2037741938" sldId="1057"/>
            <ac:spMk id="44" creationId="{2BF99AFA-A3F1-3B51-0D40-D7DD59222060}"/>
          </ac:spMkLst>
        </pc:spChg>
        <pc:spChg chg="mod topLvl">
          <ac:chgData name="rajuahmed1162021@gmail.com" userId="30f68a9591dbc57c" providerId="LiveId" clId="{05F80F45-6380-4418-9404-4D6419EBE93E}" dt="2024-05-20T06:20:36.654" v="13208" actId="165"/>
          <ac:spMkLst>
            <pc:docMk/>
            <pc:sldMk cId="2037741938" sldId="1057"/>
            <ac:spMk id="45" creationId="{82085D9C-E456-1A48-9CAB-382C09E30C94}"/>
          </ac:spMkLst>
        </pc:spChg>
        <pc:spChg chg="mod topLvl">
          <ac:chgData name="rajuahmed1162021@gmail.com" userId="30f68a9591dbc57c" providerId="LiveId" clId="{05F80F45-6380-4418-9404-4D6419EBE93E}" dt="2024-05-20T06:20:36.654" v="13208" actId="165"/>
          <ac:spMkLst>
            <pc:docMk/>
            <pc:sldMk cId="2037741938" sldId="1057"/>
            <ac:spMk id="46" creationId="{0B523564-E194-C1DB-091D-F4488FE60083}"/>
          </ac:spMkLst>
        </pc:spChg>
        <pc:spChg chg="mod topLvl">
          <ac:chgData name="rajuahmed1162021@gmail.com" userId="30f68a9591dbc57c" providerId="LiveId" clId="{05F80F45-6380-4418-9404-4D6419EBE93E}" dt="2024-05-20T06:20:36.654" v="13208" actId="165"/>
          <ac:spMkLst>
            <pc:docMk/>
            <pc:sldMk cId="2037741938" sldId="1057"/>
            <ac:spMk id="47" creationId="{BDA3A403-1796-C305-6F13-A666AE00B48B}"/>
          </ac:spMkLst>
        </pc:spChg>
        <pc:spChg chg="mod topLvl">
          <ac:chgData name="rajuahmed1162021@gmail.com" userId="30f68a9591dbc57c" providerId="LiveId" clId="{05F80F45-6380-4418-9404-4D6419EBE93E}" dt="2024-05-20T06:20:36.654" v="13208" actId="165"/>
          <ac:spMkLst>
            <pc:docMk/>
            <pc:sldMk cId="2037741938" sldId="1057"/>
            <ac:spMk id="48" creationId="{4F4F9A36-8E7C-3472-88B9-CA03F467AD64}"/>
          </ac:spMkLst>
        </pc:spChg>
        <pc:spChg chg="mod topLvl">
          <ac:chgData name="rajuahmed1162021@gmail.com" userId="30f68a9591dbc57c" providerId="LiveId" clId="{05F80F45-6380-4418-9404-4D6419EBE93E}" dt="2024-05-20T06:22:49.082" v="13211" actId="207"/>
          <ac:spMkLst>
            <pc:docMk/>
            <pc:sldMk cId="2037741938" sldId="1057"/>
            <ac:spMk id="49" creationId="{92A5A714-589E-63D1-EBD3-3F990B5D1202}"/>
          </ac:spMkLst>
        </pc:spChg>
        <pc:spChg chg="mod topLvl">
          <ac:chgData name="rajuahmed1162021@gmail.com" userId="30f68a9591dbc57c" providerId="LiveId" clId="{05F80F45-6380-4418-9404-4D6419EBE93E}" dt="2024-05-20T06:20:36.870" v="13209" actId="165"/>
          <ac:spMkLst>
            <pc:docMk/>
            <pc:sldMk cId="2037741938" sldId="1057"/>
            <ac:spMk id="50" creationId="{A7C666A9-0581-36E9-BC46-CBA9A2D9F22F}"/>
          </ac:spMkLst>
        </pc:spChg>
        <pc:spChg chg="mod topLvl">
          <ac:chgData name="rajuahmed1162021@gmail.com" userId="30f68a9591dbc57c" providerId="LiveId" clId="{05F80F45-6380-4418-9404-4D6419EBE93E}" dt="2024-05-20T06:20:36.870" v="13209" actId="165"/>
          <ac:spMkLst>
            <pc:docMk/>
            <pc:sldMk cId="2037741938" sldId="1057"/>
            <ac:spMk id="51" creationId="{29604ED6-5BDF-F63F-2E94-4B0108DC065B}"/>
          </ac:spMkLst>
        </pc:spChg>
        <pc:spChg chg="mod topLvl">
          <ac:chgData name="rajuahmed1162021@gmail.com" userId="30f68a9591dbc57c" providerId="LiveId" clId="{05F80F45-6380-4418-9404-4D6419EBE93E}" dt="2024-05-20T06:20:36.870" v="13209" actId="165"/>
          <ac:spMkLst>
            <pc:docMk/>
            <pc:sldMk cId="2037741938" sldId="1057"/>
            <ac:spMk id="52" creationId="{FC51DB5C-ED2A-FC3C-F4D0-952280ACC884}"/>
          </ac:spMkLst>
        </pc:spChg>
        <pc:spChg chg="mod topLvl">
          <ac:chgData name="rajuahmed1162021@gmail.com" userId="30f68a9591dbc57c" providerId="LiveId" clId="{05F80F45-6380-4418-9404-4D6419EBE93E}" dt="2024-05-20T06:20:36.870" v="13209" actId="165"/>
          <ac:spMkLst>
            <pc:docMk/>
            <pc:sldMk cId="2037741938" sldId="1057"/>
            <ac:spMk id="53" creationId="{F505F2B2-D651-E014-2927-49E91CF2EE74}"/>
          </ac:spMkLst>
        </pc:spChg>
        <pc:spChg chg="mod topLvl">
          <ac:chgData name="rajuahmed1162021@gmail.com" userId="30f68a9591dbc57c" providerId="LiveId" clId="{05F80F45-6380-4418-9404-4D6419EBE93E}" dt="2024-05-20T06:20:36.870" v="13209" actId="165"/>
          <ac:spMkLst>
            <pc:docMk/>
            <pc:sldMk cId="2037741938" sldId="1057"/>
            <ac:spMk id="54" creationId="{97DB3614-1671-5CB0-6FE2-40514F0F13DE}"/>
          </ac:spMkLst>
        </pc:spChg>
        <pc:spChg chg="mod topLvl">
          <ac:chgData name="rajuahmed1162021@gmail.com" userId="30f68a9591dbc57c" providerId="LiveId" clId="{05F80F45-6380-4418-9404-4D6419EBE93E}" dt="2024-05-20T06:20:36.870" v="13209" actId="165"/>
          <ac:spMkLst>
            <pc:docMk/>
            <pc:sldMk cId="2037741938" sldId="1057"/>
            <ac:spMk id="55" creationId="{CDFBBBDF-A9FC-49EE-5D2A-BE542138FF34}"/>
          </ac:spMkLst>
        </pc:spChg>
        <pc:spChg chg="mod topLvl">
          <ac:chgData name="rajuahmed1162021@gmail.com" userId="30f68a9591dbc57c" providerId="LiveId" clId="{05F80F45-6380-4418-9404-4D6419EBE93E}" dt="2024-05-20T06:20:36.870" v="13209" actId="165"/>
          <ac:spMkLst>
            <pc:docMk/>
            <pc:sldMk cId="2037741938" sldId="1057"/>
            <ac:spMk id="56" creationId="{48D764C2-A985-D531-57EC-4F6854A8B6D6}"/>
          </ac:spMkLst>
        </pc:spChg>
        <pc:spChg chg="mod topLvl">
          <ac:chgData name="rajuahmed1162021@gmail.com" userId="30f68a9591dbc57c" providerId="LiveId" clId="{05F80F45-6380-4418-9404-4D6419EBE93E}" dt="2024-05-20T06:20:36.870" v="13209" actId="165"/>
          <ac:spMkLst>
            <pc:docMk/>
            <pc:sldMk cId="2037741938" sldId="1057"/>
            <ac:spMk id="57" creationId="{DC291C35-5C25-BED0-AF84-C280ACF7E3DF}"/>
          </ac:spMkLst>
        </pc:spChg>
        <pc:spChg chg="mod topLvl">
          <ac:chgData name="rajuahmed1162021@gmail.com" userId="30f68a9591dbc57c" providerId="LiveId" clId="{05F80F45-6380-4418-9404-4D6419EBE93E}" dt="2024-05-20T06:20:36.870" v="13209" actId="165"/>
          <ac:spMkLst>
            <pc:docMk/>
            <pc:sldMk cId="2037741938" sldId="1057"/>
            <ac:spMk id="58" creationId="{4C66F573-025D-3063-C7E9-9628A965567E}"/>
          </ac:spMkLst>
        </pc:spChg>
        <pc:spChg chg="mod topLvl">
          <ac:chgData name="rajuahmed1162021@gmail.com" userId="30f68a9591dbc57c" providerId="LiveId" clId="{05F80F45-6380-4418-9404-4D6419EBE93E}" dt="2024-05-20T06:20:36.870" v="13209" actId="165"/>
          <ac:spMkLst>
            <pc:docMk/>
            <pc:sldMk cId="2037741938" sldId="1057"/>
            <ac:spMk id="59" creationId="{296F1345-13B0-5B9D-F8A2-C388D6A12361}"/>
          </ac:spMkLst>
        </pc:spChg>
        <pc:spChg chg="add mod">
          <ac:chgData name="rajuahmed1162021@gmail.com" userId="30f68a9591dbc57c" providerId="LiveId" clId="{05F80F45-6380-4418-9404-4D6419EBE93E}" dt="2024-05-19T06:23:53.997" v="9744" actId="164"/>
          <ac:spMkLst>
            <pc:docMk/>
            <pc:sldMk cId="2037741938" sldId="1057"/>
            <ac:spMk id="60" creationId="{F36E1F25-64DF-5558-2AA2-343B9D7CBA1D}"/>
          </ac:spMkLst>
        </pc:spChg>
        <pc:spChg chg="add mod">
          <ac:chgData name="rajuahmed1162021@gmail.com" userId="30f68a9591dbc57c" providerId="LiveId" clId="{05F80F45-6380-4418-9404-4D6419EBE93E}" dt="2024-05-19T06:23:53.997" v="9744" actId="164"/>
          <ac:spMkLst>
            <pc:docMk/>
            <pc:sldMk cId="2037741938" sldId="1057"/>
            <ac:spMk id="61" creationId="{73A98AD4-328B-8603-D02C-D0D2AB41D4EC}"/>
          </ac:spMkLst>
        </pc:spChg>
        <pc:spChg chg="add mod">
          <ac:chgData name="rajuahmed1162021@gmail.com" userId="30f68a9591dbc57c" providerId="LiveId" clId="{05F80F45-6380-4418-9404-4D6419EBE93E}" dt="2024-05-19T06:23:53.997" v="9744" actId="164"/>
          <ac:spMkLst>
            <pc:docMk/>
            <pc:sldMk cId="2037741938" sldId="1057"/>
            <ac:spMk id="62" creationId="{8D2F78A8-7651-84CB-25B5-D35C26C55D6C}"/>
          </ac:spMkLst>
        </pc:spChg>
        <pc:spChg chg="add mod">
          <ac:chgData name="rajuahmed1162021@gmail.com" userId="30f68a9591dbc57c" providerId="LiveId" clId="{05F80F45-6380-4418-9404-4D6419EBE93E}" dt="2024-05-19T06:23:53.997" v="9744" actId="164"/>
          <ac:spMkLst>
            <pc:docMk/>
            <pc:sldMk cId="2037741938" sldId="1057"/>
            <ac:spMk id="63" creationId="{41C278C2-95CA-3357-1C2A-56694BF0BA5A}"/>
          </ac:spMkLst>
        </pc:spChg>
        <pc:spChg chg="add mod">
          <ac:chgData name="rajuahmed1162021@gmail.com" userId="30f68a9591dbc57c" providerId="LiveId" clId="{05F80F45-6380-4418-9404-4D6419EBE93E}" dt="2024-05-19T06:23:53.997" v="9744" actId="164"/>
          <ac:spMkLst>
            <pc:docMk/>
            <pc:sldMk cId="2037741938" sldId="1057"/>
            <ac:spMk id="64" creationId="{F8DDBF11-5E40-2C6E-7AF4-19D75F83887A}"/>
          </ac:spMkLst>
        </pc:spChg>
        <pc:spChg chg="add del mod">
          <ac:chgData name="rajuahmed1162021@gmail.com" userId="30f68a9591dbc57c" providerId="LiveId" clId="{05F80F45-6380-4418-9404-4D6419EBE93E}" dt="2024-05-19T06:25:12.092" v="9760" actId="478"/>
          <ac:spMkLst>
            <pc:docMk/>
            <pc:sldMk cId="2037741938" sldId="1057"/>
            <ac:spMk id="66" creationId="{5EFA0A6F-A5D1-2017-5B7E-6D269CAE830C}"/>
          </ac:spMkLst>
        </pc:spChg>
        <pc:spChg chg="add del mod">
          <ac:chgData name="rajuahmed1162021@gmail.com" userId="30f68a9591dbc57c" providerId="LiveId" clId="{05F80F45-6380-4418-9404-4D6419EBE93E}" dt="2024-05-19T06:25:59.658" v="9799" actId="21"/>
          <ac:spMkLst>
            <pc:docMk/>
            <pc:sldMk cId="2037741938" sldId="1057"/>
            <ac:spMk id="67" creationId="{6DEAACD8-A8CE-10F9-8F33-CA3FDF3D0DEE}"/>
          </ac:spMkLst>
        </pc:spChg>
        <pc:spChg chg="mod topLvl">
          <ac:chgData name="rajuahmed1162021@gmail.com" userId="30f68a9591dbc57c" providerId="LiveId" clId="{05F80F45-6380-4418-9404-4D6419EBE93E}" dt="2024-05-19T06:32:56.724" v="9913" actId="1037"/>
          <ac:spMkLst>
            <pc:docMk/>
            <pc:sldMk cId="2037741938" sldId="1057"/>
            <ac:spMk id="69" creationId="{9BCE5653-DA5F-8A3B-0301-CB82DEBD321F}"/>
          </ac:spMkLst>
        </pc:spChg>
        <pc:spChg chg="del mod topLvl">
          <ac:chgData name="rajuahmed1162021@gmail.com" userId="30f68a9591dbc57c" providerId="LiveId" clId="{05F80F45-6380-4418-9404-4D6419EBE93E}" dt="2024-05-19T06:34:27.852" v="9927" actId="478"/>
          <ac:spMkLst>
            <pc:docMk/>
            <pc:sldMk cId="2037741938" sldId="1057"/>
            <ac:spMk id="70" creationId="{D18DEBD5-F033-E726-859D-1E166FF2FBDE}"/>
          </ac:spMkLst>
        </pc:spChg>
        <pc:spChg chg="mod topLvl">
          <ac:chgData name="rajuahmed1162021@gmail.com" userId="30f68a9591dbc57c" providerId="LiveId" clId="{05F80F45-6380-4418-9404-4D6419EBE93E}" dt="2024-05-19T06:28:13.796" v="9813" actId="164"/>
          <ac:spMkLst>
            <pc:docMk/>
            <pc:sldMk cId="2037741938" sldId="1057"/>
            <ac:spMk id="71" creationId="{B57B239B-EDAF-5537-697E-21B18E469C5A}"/>
          </ac:spMkLst>
        </pc:spChg>
        <pc:spChg chg="mod topLvl">
          <ac:chgData name="rajuahmed1162021@gmail.com" userId="30f68a9591dbc57c" providerId="LiveId" clId="{05F80F45-6380-4418-9404-4D6419EBE93E}" dt="2024-05-19T06:28:13.796" v="9813" actId="164"/>
          <ac:spMkLst>
            <pc:docMk/>
            <pc:sldMk cId="2037741938" sldId="1057"/>
            <ac:spMk id="72" creationId="{185EB07A-5CF3-381F-22BA-7C72DAFF3D38}"/>
          </ac:spMkLst>
        </pc:spChg>
        <pc:spChg chg="mod topLvl">
          <ac:chgData name="rajuahmed1162021@gmail.com" userId="30f68a9591dbc57c" providerId="LiveId" clId="{05F80F45-6380-4418-9404-4D6419EBE93E}" dt="2024-05-19T06:28:13.796" v="9813" actId="164"/>
          <ac:spMkLst>
            <pc:docMk/>
            <pc:sldMk cId="2037741938" sldId="1057"/>
            <ac:spMk id="73" creationId="{73182213-9D39-09F6-964F-8367280C55F0}"/>
          </ac:spMkLst>
        </pc:spChg>
        <pc:spChg chg="add del mod ord">
          <ac:chgData name="rajuahmed1162021@gmail.com" userId="30f68a9591dbc57c" providerId="LiveId" clId="{05F80F45-6380-4418-9404-4D6419EBE93E}" dt="2024-05-20T06:24:18.095" v="13217"/>
          <ac:spMkLst>
            <pc:docMk/>
            <pc:sldMk cId="2037741938" sldId="1057"/>
            <ac:spMk id="76" creationId="{D83C77ED-DF4A-C64B-4397-A6019F85D5AC}"/>
          </ac:spMkLst>
        </pc:spChg>
        <pc:spChg chg="add mod topLvl">
          <ac:chgData name="rajuahmed1162021@gmail.com" userId="30f68a9591dbc57c" providerId="LiveId" clId="{05F80F45-6380-4418-9404-4D6419EBE93E}" dt="2024-05-20T06:23:00.536" v="13213" actId="207"/>
          <ac:spMkLst>
            <pc:docMk/>
            <pc:sldMk cId="2037741938" sldId="1057"/>
            <ac:spMk id="83" creationId="{21D283DD-8385-7A70-D365-876D0CE025C3}"/>
          </ac:spMkLst>
        </pc:spChg>
        <pc:spChg chg="add mod topLvl">
          <ac:chgData name="rajuahmed1162021@gmail.com" userId="30f68a9591dbc57c" providerId="LiveId" clId="{05F80F45-6380-4418-9404-4D6419EBE93E}" dt="2024-05-20T06:23:05.296" v="13214" actId="207"/>
          <ac:spMkLst>
            <pc:docMk/>
            <pc:sldMk cId="2037741938" sldId="1057"/>
            <ac:spMk id="84" creationId="{3DF80920-D250-EE2B-E43A-70DEFC8D31A3}"/>
          </ac:spMkLst>
        </pc:spChg>
        <pc:spChg chg="add mod topLvl">
          <ac:chgData name="rajuahmed1162021@gmail.com" userId="30f68a9591dbc57c" providerId="LiveId" clId="{05F80F45-6380-4418-9404-4D6419EBE93E}" dt="2024-05-20T06:23:12.609" v="13215" actId="207"/>
          <ac:spMkLst>
            <pc:docMk/>
            <pc:sldMk cId="2037741938" sldId="1057"/>
            <ac:spMk id="85" creationId="{42C0B9F6-B466-0F3D-0C08-0EB5A6A9D0F8}"/>
          </ac:spMkLst>
        </pc:spChg>
        <pc:spChg chg="add mod topLvl">
          <ac:chgData name="rajuahmed1162021@gmail.com" userId="30f68a9591dbc57c" providerId="LiveId" clId="{05F80F45-6380-4418-9404-4D6419EBE93E}" dt="2024-05-20T06:23:17.497" v="13216" actId="207"/>
          <ac:spMkLst>
            <pc:docMk/>
            <pc:sldMk cId="2037741938" sldId="1057"/>
            <ac:spMk id="86" creationId="{9B4A07B0-FEC8-E01D-11A5-1751188F4C4B}"/>
          </ac:spMkLst>
        </pc:spChg>
        <pc:spChg chg="add mod topLvl">
          <ac:chgData name="rajuahmed1162021@gmail.com" userId="30f68a9591dbc57c" providerId="LiveId" clId="{05F80F45-6380-4418-9404-4D6419EBE93E}" dt="2024-05-20T06:22:55.685" v="13212" actId="165"/>
          <ac:spMkLst>
            <pc:docMk/>
            <pc:sldMk cId="2037741938" sldId="1057"/>
            <ac:spMk id="88" creationId="{F31B5099-0BBF-1038-1B5A-8D66AB31B964}"/>
          </ac:spMkLst>
        </pc:spChg>
        <pc:spChg chg="add mod topLvl">
          <ac:chgData name="rajuahmed1162021@gmail.com" userId="30f68a9591dbc57c" providerId="LiveId" clId="{05F80F45-6380-4418-9404-4D6419EBE93E}" dt="2024-05-20T06:22:55.685" v="13212" actId="165"/>
          <ac:spMkLst>
            <pc:docMk/>
            <pc:sldMk cId="2037741938" sldId="1057"/>
            <ac:spMk id="90" creationId="{E436F064-7FDF-AE14-0551-3BAE14916E52}"/>
          </ac:spMkLst>
        </pc:spChg>
        <pc:spChg chg="add mod topLvl">
          <ac:chgData name="rajuahmed1162021@gmail.com" userId="30f68a9591dbc57c" providerId="LiveId" clId="{05F80F45-6380-4418-9404-4D6419EBE93E}" dt="2024-05-20T06:22:55.685" v="13212" actId="165"/>
          <ac:spMkLst>
            <pc:docMk/>
            <pc:sldMk cId="2037741938" sldId="1057"/>
            <ac:spMk id="91" creationId="{9CEF4C21-6910-B58E-1399-9087C905B3C5}"/>
          </ac:spMkLst>
        </pc:spChg>
        <pc:spChg chg="add mod topLvl">
          <ac:chgData name="rajuahmed1162021@gmail.com" userId="30f68a9591dbc57c" providerId="LiveId" clId="{05F80F45-6380-4418-9404-4D6419EBE93E}" dt="2024-05-20T06:22:55.685" v="13212" actId="165"/>
          <ac:spMkLst>
            <pc:docMk/>
            <pc:sldMk cId="2037741938" sldId="1057"/>
            <ac:spMk id="92" creationId="{6C642C55-78D3-FB50-7621-1E80B4D07DD5}"/>
          </ac:spMkLst>
        </pc:spChg>
        <pc:grpChg chg="add del mod">
          <ac:chgData name="rajuahmed1162021@gmail.com" userId="30f68a9591dbc57c" providerId="LiveId" clId="{05F80F45-6380-4418-9404-4D6419EBE93E}" dt="2024-05-20T06:20:36.654" v="13208" actId="165"/>
          <ac:grpSpMkLst>
            <pc:docMk/>
            <pc:sldMk cId="2037741938" sldId="1057"/>
            <ac:grpSpMk id="4" creationId="{D9B3827B-B39D-B553-9814-2691B86739AD}"/>
          </ac:grpSpMkLst>
        </pc:grpChg>
        <pc:grpChg chg="del mod topLvl">
          <ac:chgData name="rajuahmed1162021@gmail.com" userId="30f68a9591dbc57c" providerId="LiveId" clId="{05F80F45-6380-4418-9404-4D6419EBE93E}" dt="2024-05-20T06:20:36.870" v="13209" actId="165"/>
          <ac:grpSpMkLst>
            <pc:docMk/>
            <pc:sldMk cId="2037741938" sldId="1057"/>
            <ac:grpSpMk id="6" creationId="{30FFF532-AFB8-17F3-0F51-240002F88197}"/>
          </ac:grpSpMkLst>
        </pc:grpChg>
        <pc:grpChg chg="del">
          <ac:chgData name="rajuahmed1162021@gmail.com" userId="30f68a9591dbc57c" providerId="LiveId" clId="{05F80F45-6380-4418-9404-4D6419EBE93E}" dt="2024-05-19T06:25:18.733" v="9761" actId="165"/>
          <ac:grpSpMkLst>
            <pc:docMk/>
            <pc:sldMk cId="2037741938" sldId="1057"/>
            <ac:grpSpMk id="12" creationId="{4BA4474E-5F5B-4005-F78D-547AFC3E1A07}"/>
          </ac:grpSpMkLst>
        </pc:grpChg>
        <pc:grpChg chg="add del mod">
          <ac:chgData name="rajuahmed1162021@gmail.com" userId="30f68a9591dbc57c" providerId="LiveId" clId="{05F80F45-6380-4418-9404-4D6419EBE93E}" dt="2024-05-19T06:23:54.699" v="9745" actId="21"/>
          <ac:grpSpMkLst>
            <pc:docMk/>
            <pc:sldMk cId="2037741938" sldId="1057"/>
            <ac:grpSpMk id="65" creationId="{658A156D-0DEA-8781-FA4E-2CF08C4AB7C1}"/>
          </ac:grpSpMkLst>
        </pc:grpChg>
        <pc:grpChg chg="add del mod">
          <ac:chgData name="rajuahmed1162021@gmail.com" userId="30f68a9591dbc57c" providerId="LiveId" clId="{05F80F45-6380-4418-9404-4D6419EBE93E}" dt="2024-05-19T06:27:56.640" v="9811" actId="165"/>
          <ac:grpSpMkLst>
            <pc:docMk/>
            <pc:sldMk cId="2037741938" sldId="1057"/>
            <ac:grpSpMk id="68" creationId="{870528E4-E2F8-B699-5A66-B0D14ACEF278}"/>
          </ac:grpSpMkLst>
        </pc:grpChg>
        <pc:grpChg chg="add del mod">
          <ac:chgData name="rajuahmed1162021@gmail.com" userId="30f68a9591dbc57c" providerId="LiveId" clId="{05F80F45-6380-4418-9404-4D6419EBE93E}" dt="2024-05-19T06:30:59.269" v="9842" actId="165"/>
          <ac:grpSpMkLst>
            <pc:docMk/>
            <pc:sldMk cId="2037741938" sldId="1057"/>
            <ac:grpSpMk id="77" creationId="{E7F53712-FFB8-C1A7-7A25-69B5EDE0FB95}"/>
          </ac:grpSpMkLst>
        </pc:grpChg>
        <pc:grpChg chg="add del mod">
          <ac:chgData name="rajuahmed1162021@gmail.com" userId="30f68a9591dbc57c" providerId="LiveId" clId="{05F80F45-6380-4418-9404-4D6419EBE93E}" dt="2024-05-19T06:28:14.749" v="9814" actId="478"/>
          <ac:grpSpMkLst>
            <pc:docMk/>
            <pc:sldMk cId="2037741938" sldId="1057"/>
            <ac:grpSpMk id="82" creationId="{E74574E9-1337-C019-FA89-FAAB783D9A9A}"/>
          </ac:grpSpMkLst>
        </pc:grpChg>
        <pc:grpChg chg="add del mod">
          <ac:chgData name="rajuahmed1162021@gmail.com" userId="30f68a9591dbc57c" providerId="LiveId" clId="{05F80F45-6380-4418-9404-4D6419EBE93E}" dt="2024-05-20T06:22:55.685" v="13212" actId="165"/>
          <ac:grpSpMkLst>
            <pc:docMk/>
            <pc:sldMk cId="2037741938" sldId="1057"/>
            <ac:grpSpMk id="93" creationId="{B4690157-C32E-566A-D3E4-5D6B33392D94}"/>
          </ac:grpSpMkLst>
        </pc:grpChg>
        <pc:grpChg chg="add del mod">
          <ac:chgData name="rajuahmed1162021@gmail.com" userId="30f68a9591dbc57c" providerId="LiveId" clId="{05F80F45-6380-4418-9404-4D6419EBE93E}" dt="2024-05-20T06:22:55.685" v="13212" actId="165"/>
          <ac:grpSpMkLst>
            <pc:docMk/>
            <pc:sldMk cId="2037741938" sldId="1057"/>
            <ac:grpSpMk id="94" creationId="{E6E17AD2-3D24-FA19-D098-DDDE4E9DC4BA}"/>
          </ac:grpSpMkLst>
        </pc:grpChg>
        <pc:grpChg chg="add del mod">
          <ac:chgData name="rajuahmed1162021@gmail.com" userId="30f68a9591dbc57c" providerId="LiveId" clId="{05F80F45-6380-4418-9404-4D6419EBE93E}" dt="2024-05-20T06:22:55.685" v="13212" actId="165"/>
          <ac:grpSpMkLst>
            <pc:docMk/>
            <pc:sldMk cId="2037741938" sldId="1057"/>
            <ac:grpSpMk id="95" creationId="{E1E176C1-2897-D07B-E197-AAB903FBF054}"/>
          </ac:grpSpMkLst>
        </pc:grpChg>
        <pc:grpChg chg="add del mod">
          <ac:chgData name="rajuahmed1162021@gmail.com" userId="30f68a9591dbc57c" providerId="LiveId" clId="{05F80F45-6380-4418-9404-4D6419EBE93E}" dt="2024-05-20T06:22:55.685" v="13212" actId="165"/>
          <ac:grpSpMkLst>
            <pc:docMk/>
            <pc:sldMk cId="2037741938" sldId="1057"/>
            <ac:grpSpMk id="96" creationId="{FAE8F45B-1831-C3BA-3922-F9553E904C81}"/>
          </ac:grpSpMkLst>
        </pc:grpChg>
        <pc:picChg chg="add del mod">
          <ac:chgData name="rajuahmed1162021@gmail.com" userId="30f68a9591dbc57c" providerId="LiveId" clId="{05F80F45-6380-4418-9404-4D6419EBE93E}" dt="2024-05-19T06:17:04.827" v="9720" actId="478"/>
          <ac:picMkLst>
            <pc:docMk/>
            <pc:sldMk cId="2037741938" sldId="1057"/>
            <ac:picMk id="5" creationId="{A98403EC-D61E-0BE2-E6D1-CC5116E0EA82}"/>
          </ac:picMkLst>
        </pc:picChg>
        <pc:picChg chg="add mod modCrop">
          <ac:chgData name="rajuahmed1162021@gmail.com" userId="30f68a9591dbc57c" providerId="LiveId" clId="{05F80F45-6380-4418-9404-4D6419EBE93E}" dt="2024-05-20T06:25:17.984" v="13223"/>
          <ac:picMkLst>
            <pc:docMk/>
            <pc:sldMk cId="2037741938" sldId="1057"/>
            <ac:picMk id="5" creationId="{EA165BAA-CC8C-B468-B921-E5C122B59BDB}"/>
          </ac:picMkLst>
        </pc:picChg>
        <pc:cxnChg chg="mod topLvl">
          <ac:chgData name="rajuahmed1162021@gmail.com" userId="30f68a9591dbc57c" providerId="LiveId" clId="{05F80F45-6380-4418-9404-4D6419EBE93E}" dt="2024-05-20T06:20:36.654" v="13208" actId="165"/>
          <ac:cxnSpMkLst>
            <pc:docMk/>
            <pc:sldMk cId="2037741938" sldId="1057"/>
            <ac:cxnSpMk id="7" creationId="{DE8F811B-3F90-E7DA-4D47-BF1B4DC0B51B}"/>
          </ac:cxnSpMkLst>
        </pc:cxnChg>
        <pc:cxnChg chg="mod topLvl">
          <ac:chgData name="rajuahmed1162021@gmail.com" userId="30f68a9591dbc57c" providerId="LiveId" clId="{05F80F45-6380-4418-9404-4D6419EBE93E}" dt="2024-05-20T06:20:36.654" v="13208" actId="165"/>
          <ac:cxnSpMkLst>
            <pc:docMk/>
            <pc:sldMk cId="2037741938" sldId="1057"/>
            <ac:cxnSpMk id="8" creationId="{A462F32B-E819-7A24-756D-EB3515B709F5}"/>
          </ac:cxnSpMkLst>
        </pc:cxnChg>
        <pc:cxnChg chg="del mod topLvl">
          <ac:chgData name="rajuahmed1162021@gmail.com" userId="30f68a9591dbc57c" providerId="LiveId" clId="{05F80F45-6380-4418-9404-4D6419EBE93E}" dt="2024-05-19T06:25:47.067" v="9797" actId="478"/>
          <ac:cxnSpMkLst>
            <pc:docMk/>
            <pc:sldMk cId="2037741938" sldId="1057"/>
            <ac:cxnSpMk id="13" creationId="{EA3C9E7B-A03C-963F-804B-F77EA35D5696}"/>
          </ac:cxnSpMkLst>
        </pc:cxnChg>
        <pc:cxnChg chg="del mod topLvl">
          <ac:chgData name="rajuahmed1162021@gmail.com" userId="30f68a9591dbc57c" providerId="LiveId" clId="{05F80F45-6380-4418-9404-4D6419EBE93E}" dt="2024-05-19T06:25:47.067" v="9797" actId="478"/>
          <ac:cxnSpMkLst>
            <pc:docMk/>
            <pc:sldMk cId="2037741938" sldId="1057"/>
            <ac:cxnSpMk id="14" creationId="{B293137F-0B5F-1E7C-47AE-9502B8185C2D}"/>
          </ac:cxnSpMkLst>
        </pc:cxnChg>
        <pc:cxnChg chg="del mod topLvl">
          <ac:chgData name="rajuahmed1162021@gmail.com" userId="30f68a9591dbc57c" providerId="LiveId" clId="{05F80F45-6380-4418-9404-4D6419EBE93E}" dt="2024-05-19T06:25:47.067" v="9797" actId="478"/>
          <ac:cxnSpMkLst>
            <pc:docMk/>
            <pc:sldMk cId="2037741938" sldId="1057"/>
            <ac:cxnSpMk id="15" creationId="{2D0FAB52-5084-AD12-4115-A7C8F3D19118}"/>
          </ac:cxnSpMkLst>
        </pc:cxnChg>
        <pc:cxnChg chg="del mod topLvl">
          <ac:chgData name="rajuahmed1162021@gmail.com" userId="30f68a9591dbc57c" providerId="LiveId" clId="{05F80F45-6380-4418-9404-4D6419EBE93E}" dt="2024-05-19T06:25:49.051" v="9798" actId="478"/>
          <ac:cxnSpMkLst>
            <pc:docMk/>
            <pc:sldMk cId="2037741938" sldId="1057"/>
            <ac:cxnSpMk id="16" creationId="{6BDC3060-1484-8122-A7E4-411DD8A6698E}"/>
          </ac:cxnSpMkLst>
        </pc:cxnChg>
        <pc:cxnChg chg="add del mod">
          <ac:chgData name="rajuahmed1162021@gmail.com" userId="30f68a9591dbc57c" providerId="LiveId" clId="{05F80F45-6380-4418-9404-4D6419EBE93E}" dt="2024-05-19T06:25:47.067" v="9797" actId="478"/>
          <ac:cxnSpMkLst>
            <pc:docMk/>
            <pc:sldMk cId="2037741938" sldId="1057"/>
            <ac:cxnSpMk id="74" creationId="{68B43B32-511F-EC4F-026B-E39A4C1C1A15}"/>
          </ac:cxnSpMkLst>
        </pc:cxnChg>
        <pc:cxnChg chg="add del mod">
          <ac:chgData name="rajuahmed1162021@gmail.com" userId="30f68a9591dbc57c" providerId="LiveId" clId="{05F80F45-6380-4418-9404-4D6419EBE93E}" dt="2024-05-19T06:25:47.067" v="9797" actId="478"/>
          <ac:cxnSpMkLst>
            <pc:docMk/>
            <pc:sldMk cId="2037741938" sldId="1057"/>
            <ac:cxnSpMk id="75" creationId="{E812F29B-7F09-E15B-EB60-983C6CCA44ED}"/>
          </ac:cxnSpMkLst>
        </pc:cxnChg>
        <pc:cxnChg chg="del mod topLvl">
          <ac:chgData name="rajuahmed1162021@gmail.com" userId="30f68a9591dbc57c" providerId="LiveId" clId="{05F80F45-6380-4418-9404-4D6419EBE93E}" dt="2024-05-19T06:33:05.083" v="9914" actId="478"/>
          <ac:cxnSpMkLst>
            <pc:docMk/>
            <pc:sldMk cId="2037741938" sldId="1057"/>
            <ac:cxnSpMk id="78" creationId="{088B2954-8C9C-B235-A20F-9CC12E61E602}"/>
          </ac:cxnSpMkLst>
        </pc:cxnChg>
        <pc:cxnChg chg="del mod topLvl">
          <ac:chgData name="rajuahmed1162021@gmail.com" userId="30f68a9591dbc57c" providerId="LiveId" clId="{05F80F45-6380-4418-9404-4D6419EBE93E}" dt="2024-05-19T06:33:05.083" v="9914" actId="478"/>
          <ac:cxnSpMkLst>
            <pc:docMk/>
            <pc:sldMk cId="2037741938" sldId="1057"/>
            <ac:cxnSpMk id="79" creationId="{7ADE7BDA-368E-EC1F-12EE-1E9B9808E547}"/>
          </ac:cxnSpMkLst>
        </pc:cxnChg>
        <pc:cxnChg chg="del mod topLvl">
          <ac:chgData name="rajuahmed1162021@gmail.com" userId="30f68a9591dbc57c" providerId="LiveId" clId="{05F80F45-6380-4418-9404-4D6419EBE93E}" dt="2024-05-19T06:33:05.083" v="9914" actId="478"/>
          <ac:cxnSpMkLst>
            <pc:docMk/>
            <pc:sldMk cId="2037741938" sldId="1057"/>
            <ac:cxnSpMk id="80" creationId="{2FE179CE-EBC5-8522-7D4F-99D4302B5E75}"/>
          </ac:cxnSpMkLst>
        </pc:cxnChg>
        <pc:cxnChg chg="del mod topLvl">
          <ac:chgData name="rajuahmed1162021@gmail.com" userId="30f68a9591dbc57c" providerId="LiveId" clId="{05F80F45-6380-4418-9404-4D6419EBE93E}" dt="2024-05-19T06:33:05.083" v="9914" actId="478"/>
          <ac:cxnSpMkLst>
            <pc:docMk/>
            <pc:sldMk cId="2037741938" sldId="1057"/>
            <ac:cxnSpMk id="81" creationId="{06FF67FD-1C32-56BC-95FC-68542F2A62F1}"/>
          </ac:cxnSpMkLst>
        </pc:cxnChg>
        <pc:cxnChg chg="add del mod">
          <ac:chgData name="rajuahmed1162021@gmail.com" userId="30f68a9591dbc57c" providerId="LiveId" clId="{05F80F45-6380-4418-9404-4D6419EBE93E}" dt="2024-05-19T06:32:30.284" v="9868" actId="478"/>
          <ac:cxnSpMkLst>
            <pc:docMk/>
            <pc:sldMk cId="2037741938" sldId="1057"/>
            <ac:cxnSpMk id="87" creationId="{A934BFFB-C14A-92AF-D2CE-2F5A6DB4D383}"/>
          </ac:cxnSpMkLst>
        </pc:cxnChg>
        <pc:cxnChg chg="add del mod">
          <ac:chgData name="rajuahmed1162021@gmail.com" userId="30f68a9591dbc57c" providerId="LiveId" clId="{05F80F45-6380-4418-9404-4D6419EBE93E}" dt="2024-05-19T06:32:28.861" v="9867" actId="478"/>
          <ac:cxnSpMkLst>
            <pc:docMk/>
            <pc:sldMk cId="2037741938" sldId="1057"/>
            <ac:cxnSpMk id="89" creationId="{8C6E0380-26F9-CFA5-45DC-BC2F0A2E2BC7}"/>
          </ac:cxnSpMkLst>
        </pc:cxnChg>
      </pc:sldChg>
      <pc:sldChg chg="addSp delSp modSp add mod">
        <pc:chgData name="rajuahmed1162021@gmail.com" userId="30f68a9591dbc57c" providerId="LiveId" clId="{05F80F45-6380-4418-9404-4D6419EBE93E}" dt="2024-05-20T09:09:40.405" v="13751" actId="21"/>
        <pc:sldMkLst>
          <pc:docMk/>
          <pc:sldMk cId="1762247976" sldId="1058"/>
        </pc:sldMkLst>
        <pc:spChg chg="add mod">
          <ac:chgData name="rajuahmed1162021@gmail.com" userId="30f68a9591dbc57c" providerId="LiveId" clId="{05F80F45-6380-4418-9404-4D6419EBE93E}" dt="2024-05-20T09:09:34.487" v="13750" actId="12788"/>
          <ac:spMkLst>
            <pc:docMk/>
            <pc:sldMk cId="1762247976" sldId="1058"/>
            <ac:spMk id="2" creationId="{DA5A6925-BF40-3363-129A-B239B6603547}"/>
          </ac:spMkLst>
        </pc:spChg>
        <pc:spChg chg="add del mod">
          <ac:chgData name="rajuahmed1162021@gmail.com" userId="30f68a9591dbc57c" providerId="LiveId" clId="{05F80F45-6380-4418-9404-4D6419EBE93E}" dt="2024-05-19T06:51:30.107" v="10126" actId="478"/>
          <ac:spMkLst>
            <pc:docMk/>
            <pc:sldMk cId="1762247976" sldId="1058"/>
            <ac:spMk id="3" creationId="{09C80261-A2FC-3778-92CD-2624D6D6690A}"/>
          </ac:spMkLst>
        </pc:spChg>
        <pc:spChg chg="add mod topLvl">
          <ac:chgData name="rajuahmed1162021@gmail.com" userId="30f68a9591dbc57c" providerId="LiveId" clId="{05F80F45-6380-4418-9404-4D6419EBE93E}" dt="2024-05-20T06:26:14.703" v="13238" actId="207"/>
          <ac:spMkLst>
            <pc:docMk/>
            <pc:sldMk cId="1762247976" sldId="1058"/>
            <ac:spMk id="4" creationId="{D5B954A5-F26E-502D-B9EB-A076BA91E8FD}"/>
          </ac:spMkLst>
        </pc:spChg>
        <pc:spChg chg="add mod topLvl">
          <ac:chgData name="rajuahmed1162021@gmail.com" userId="30f68a9591dbc57c" providerId="LiveId" clId="{05F80F45-6380-4418-9404-4D6419EBE93E}" dt="2024-05-20T06:26:09.141" v="13237" actId="165"/>
          <ac:spMkLst>
            <pc:docMk/>
            <pc:sldMk cId="1762247976" sldId="1058"/>
            <ac:spMk id="5" creationId="{B5301086-7A3D-6C47-5A56-5DF61FABD58D}"/>
          </ac:spMkLst>
        </pc:spChg>
        <pc:spChg chg="add mod topLvl">
          <ac:chgData name="rajuahmed1162021@gmail.com" userId="30f68a9591dbc57c" providerId="LiveId" clId="{05F80F45-6380-4418-9404-4D6419EBE93E}" dt="2024-05-20T06:26:18.759" v="13239" actId="207"/>
          <ac:spMkLst>
            <pc:docMk/>
            <pc:sldMk cId="1762247976" sldId="1058"/>
            <ac:spMk id="6" creationId="{4672629F-481F-0F21-E6B8-205CEFD9956B}"/>
          </ac:spMkLst>
        </pc:spChg>
        <pc:spChg chg="add mod topLvl">
          <ac:chgData name="rajuahmed1162021@gmail.com" userId="30f68a9591dbc57c" providerId="LiveId" clId="{05F80F45-6380-4418-9404-4D6419EBE93E}" dt="2024-05-20T06:26:23.360" v="13240" actId="207"/>
          <ac:spMkLst>
            <pc:docMk/>
            <pc:sldMk cId="1762247976" sldId="1058"/>
            <ac:spMk id="7" creationId="{945E8D50-D67F-7397-BF9A-6FFBB51D3041}"/>
          </ac:spMkLst>
        </pc:spChg>
        <pc:spChg chg="add mod topLvl">
          <ac:chgData name="rajuahmed1162021@gmail.com" userId="30f68a9591dbc57c" providerId="LiveId" clId="{05F80F45-6380-4418-9404-4D6419EBE93E}" dt="2024-05-20T06:26:27.656" v="13241" actId="207"/>
          <ac:spMkLst>
            <pc:docMk/>
            <pc:sldMk cId="1762247976" sldId="1058"/>
            <ac:spMk id="8" creationId="{B409A451-693F-9469-9873-345B4A50D948}"/>
          </ac:spMkLst>
        </pc:spChg>
        <pc:spChg chg="add mod topLvl">
          <ac:chgData name="rajuahmed1162021@gmail.com" userId="30f68a9591dbc57c" providerId="LiveId" clId="{05F80F45-6380-4418-9404-4D6419EBE93E}" dt="2024-05-20T06:26:09.141" v="13237" actId="165"/>
          <ac:spMkLst>
            <pc:docMk/>
            <pc:sldMk cId="1762247976" sldId="1058"/>
            <ac:spMk id="9" creationId="{195B4E5A-3F06-0C42-F799-1FF05580283D}"/>
          </ac:spMkLst>
        </pc:spChg>
        <pc:spChg chg="add mod topLvl">
          <ac:chgData name="rajuahmed1162021@gmail.com" userId="30f68a9591dbc57c" providerId="LiveId" clId="{05F80F45-6380-4418-9404-4D6419EBE93E}" dt="2024-05-20T06:26:09.141" v="13237" actId="165"/>
          <ac:spMkLst>
            <pc:docMk/>
            <pc:sldMk cId="1762247976" sldId="1058"/>
            <ac:spMk id="10" creationId="{54230D2E-B664-F46E-6988-8568898CABCB}"/>
          </ac:spMkLst>
        </pc:spChg>
        <pc:spChg chg="add mod topLvl">
          <ac:chgData name="rajuahmed1162021@gmail.com" userId="30f68a9591dbc57c" providerId="LiveId" clId="{05F80F45-6380-4418-9404-4D6419EBE93E}" dt="2024-05-20T06:26:09.141" v="13237" actId="165"/>
          <ac:spMkLst>
            <pc:docMk/>
            <pc:sldMk cId="1762247976" sldId="1058"/>
            <ac:spMk id="11" creationId="{F5886C33-0E09-4384-41A8-BFB868AA79AB}"/>
          </ac:spMkLst>
        </pc:spChg>
        <pc:spChg chg="add del mod">
          <ac:chgData name="rajuahmed1162021@gmail.com" userId="30f68a9591dbc57c" providerId="LiveId" clId="{05F80F45-6380-4418-9404-4D6419EBE93E}" dt="2024-05-20T09:09:40.405" v="13751" actId="21"/>
          <ac:spMkLst>
            <pc:docMk/>
            <pc:sldMk cId="1762247976" sldId="1058"/>
            <ac:spMk id="14" creationId="{3289924D-4ED0-AA66-F284-BB88D524A466}"/>
          </ac:spMkLst>
        </pc:spChg>
        <pc:spChg chg="del">
          <ac:chgData name="rajuahmed1162021@gmail.com" userId="30f68a9591dbc57c" providerId="LiveId" clId="{05F80F45-6380-4418-9404-4D6419EBE93E}" dt="2024-05-19T06:35:12.332" v="9942" actId="478"/>
          <ac:spMkLst>
            <pc:docMk/>
            <pc:sldMk cId="1762247976" sldId="1058"/>
            <ac:spMk id="17" creationId="{B9DDF1B4-2924-78AA-FF8F-42F3F1701217}"/>
          </ac:spMkLst>
        </pc:spChg>
        <pc:spChg chg="add mod topLvl">
          <ac:chgData name="rajuahmed1162021@gmail.com" userId="30f68a9591dbc57c" providerId="LiveId" clId="{05F80F45-6380-4418-9404-4D6419EBE93E}" dt="2024-05-20T06:25:45.552" v="13232" actId="207"/>
          <ac:spMkLst>
            <pc:docMk/>
            <pc:sldMk cId="1762247976" sldId="1058"/>
            <ac:spMk id="31" creationId="{E4C718F9-36F8-7F28-C1AB-1357A284DD58}"/>
          </ac:spMkLst>
        </pc:spChg>
        <pc:spChg chg="add del mod">
          <ac:chgData name="rajuahmed1162021@gmail.com" userId="30f68a9591dbc57c" providerId="LiveId" clId="{05F80F45-6380-4418-9404-4D6419EBE93E}" dt="2024-05-19T06:53:07.467" v="10150" actId="478"/>
          <ac:spMkLst>
            <pc:docMk/>
            <pc:sldMk cId="1762247976" sldId="1058"/>
            <ac:spMk id="33" creationId="{F05E09E1-2266-0300-CE31-C402615D8407}"/>
          </ac:spMkLst>
        </pc:spChg>
        <pc:spChg chg="add del mod">
          <ac:chgData name="rajuahmed1162021@gmail.com" userId="30f68a9591dbc57c" providerId="LiveId" clId="{05F80F45-6380-4418-9404-4D6419EBE93E}" dt="2024-05-19T06:53:07.467" v="10150" actId="478"/>
          <ac:spMkLst>
            <pc:docMk/>
            <pc:sldMk cId="1762247976" sldId="1058"/>
            <ac:spMk id="34" creationId="{4EF9DD40-F3CB-9D1B-9D34-2A5D61E772A0}"/>
          </ac:spMkLst>
        </pc:spChg>
        <pc:spChg chg="add del mod">
          <ac:chgData name="rajuahmed1162021@gmail.com" userId="30f68a9591dbc57c" providerId="LiveId" clId="{05F80F45-6380-4418-9404-4D6419EBE93E}" dt="2024-05-19T06:53:07.467" v="10150" actId="478"/>
          <ac:spMkLst>
            <pc:docMk/>
            <pc:sldMk cId="1762247976" sldId="1058"/>
            <ac:spMk id="35" creationId="{FD49F14C-E87E-D5D2-9A5F-D31BB66318CC}"/>
          </ac:spMkLst>
        </pc:spChg>
        <pc:spChg chg="add del mod">
          <ac:chgData name="rajuahmed1162021@gmail.com" userId="30f68a9591dbc57c" providerId="LiveId" clId="{05F80F45-6380-4418-9404-4D6419EBE93E}" dt="2024-05-19T06:54:04.366" v="10159" actId="478"/>
          <ac:spMkLst>
            <pc:docMk/>
            <pc:sldMk cId="1762247976" sldId="1058"/>
            <ac:spMk id="36" creationId="{AAA2A95A-0221-621F-5439-6AA87044218B}"/>
          </ac:spMkLst>
        </pc:spChg>
        <pc:spChg chg="add del mod">
          <ac:chgData name="rajuahmed1162021@gmail.com" userId="30f68a9591dbc57c" providerId="LiveId" clId="{05F80F45-6380-4418-9404-4D6419EBE93E}" dt="2024-05-19T06:54:04.366" v="10159" actId="478"/>
          <ac:spMkLst>
            <pc:docMk/>
            <pc:sldMk cId="1762247976" sldId="1058"/>
            <ac:spMk id="37" creationId="{84BC30C5-A7B9-F287-C798-3A48351EAEE2}"/>
          </ac:spMkLst>
        </pc:spChg>
        <pc:spChg chg="add del mod">
          <ac:chgData name="rajuahmed1162021@gmail.com" userId="30f68a9591dbc57c" providerId="LiveId" clId="{05F80F45-6380-4418-9404-4D6419EBE93E}" dt="2024-05-19T06:54:04.366" v="10159" actId="478"/>
          <ac:spMkLst>
            <pc:docMk/>
            <pc:sldMk cId="1762247976" sldId="1058"/>
            <ac:spMk id="38" creationId="{54856903-3673-0752-6B5F-6BB260BE1B01}"/>
          </ac:spMkLst>
        </pc:spChg>
        <pc:spChg chg="add mod topLvl">
          <ac:chgData name="rajuahmed1162021@gmail.com" userId="30f68a9591dbc57c" providerId="LiveId" clId="{05F80F45-6380-4418-9404-4D6419EBE93E}" dt="2024-05-20T06:25:48.681" v="13233" actId="207"/>
          <ac:spMkLst>
            <pc:docMk/>
            <pc:sldMk cId="1762247976" sldId="1058"/>
            <ac:spMk id="49" creationId="{F1307E62-8B3F-6222-A491-39CE7A0947C1}"/>
          </ac:spMkLst>
        </pc:spChg>
        <pc:spChg chg="add mod topLvl">
          <ac:chgData name="rajuahmed1162021@gmail.com" userId="30f68a9591dbc57c" providerId="LiveId" clId="{05F80F45-6380-4418-9404-4D6419EBE93E}" dt="2024-05-20T06:25:52.064" v="13234" actId="207"/>
          <ac:spMkLst>
            <pc:docMk/>
            <pc:sldMk cId="1762247976" sldId="1058"/>
            <ac:spMk id="50" creationId="{0B0237CE-8487-F4B3-FA72-905CF5D86700}"/>
          </ac:spMkLst>
        </pc:spChg>
        <pc:spChg chg="add mod topLvl">
          <ac:chgData name="rajuahmed1162021@gmail.com" userId="30f68a9591dbc57c" providerId="LiveId" clId="{05F80F45-6380-4418-9404-4D6419EBE93E}" dt="2024-05-20T06:25:55.392" v="13235" actId="207"/>
          <ac:spMkLst>
            <pc:docMk/>
            <pc:sldMk cId="1762247976" sldId="1058"/>
            <ac:spMk id="51" creationId="{D698826F-FB35-AF98-C86F-25FCDF1039A9}"/>
          </ac:spMkLst>
        </pc:spChg>
        <pc:spChg chg="add del mod">
          <ac:chgData name="rajuahmed1162021@gmail.com" userId="30f68a9591dbc57c" providerId="LiveId" clId="{05F80F45-6380-4418-9404-4D6419EBE93E}" dt="2024-05-19T06:55:40.380" v="10240" actId="478"/>
          <ac:spMkLst>
            <pc:docMk/>
            <pc:sldMk cId="1762247976" sldId="1058"/>
            <ac:spMk id="56" creationId="{67A39BC1-9FC3-5A4B-798A-E36C95FD8541}"/>
          </ac:spMkLst>
        </pc:spChg>
        <pc:spChg chg="add mod">
          <ac:chgData name="rajuahmed1162021@gmail.com" userId="30f68a9591dbc57c" providerId="LiveId" clId="{05F80F45-6380-4418-9404-4D6419EBE93E}" dt="2024-05-20T06:26:03.617" v="13236" actId="207"/>
          <ac:spMkLst>
            <pc:docMk/>
            <pc:sldMk cId="1762247976" sldId="1058"/>
            <ac:spMk id="58" creationId="{4C2DA01A-DBB4-2506-94B0-E4085CB66455}"/>
          </ac:spMkLst>
        </pc:spChg>
        <pc:spChg chg="add mod">
          <ac:chgData name="rajuahmed1162021@gmail.com" userId="30f68a9591dbc57c" providerId="LiveId" clId="{05F80F45-6380-4418-9404-4D6419EBE93E}" dt="2024-05-20T06:26:03.617" v="13236" actId="207"/>
          <ac:spMkLst>
            <pc:docMk/>
            <pc:sldMk cId="1762247976" sldId="1058"/>
            <ac:spMk id="59" creationId="{852192ED-F310-1FFE-59F2-35CCA9898B2D}"/>
          </ac:spMkLst>
        </pc:spChg>
        <pc:spChg chg="add mod">
          <ac:chgData name="rajuahmed1162021@gmail.com" userId="30f68a9591dbc57c" providerId="LiveId" clId="{05F80F45-6380-4418-9404-4D6419EBE93E}" dt="2024-05-20T06:26:03.617" v="13236" actId="207"/>
          <ac:spMkLst>
            <pc:docMk/>
            <pc:sldMk cId="1762247976" sldId="1058"/>
            <ac:spMk id="66" creationId="{755AF59F-C574-649E-56DD-C2D4CB824A88}"/>
          </ac:spMkLst>
        </pc:spChg>
        <pc:spChg chg="add mod">
          <ac:chgData name="rajuahmed1162021@gmail.com" userId="30f68a9591dbc57c" providerId="LiveId" clId="{05F80F45-6380-4418-9404-4D6419EBE93E}" dt="2024-05-20T06:26:03.617" v="13236" actId="207"/>
          <ac:spMkLst>
            <pc:docMk/>
            <pc:sldMk cId="1762247976" sldId="1058"/>
            <ac:spMk id="67" creationId="{C82FFD7E-F14D-24A6-039A-3A95014498C3}"/>
          </ac:spMkLst>
        </pc:spChg>
        <pc:grpChg chg="del">
          <ac:chgData name="rajuahmed1162021@gmail.com" userId="30f68a9591dbc57c" providerId="LiveId" clId="{05F80F45-6380-4418-9404-4D6419EBE93E}" dt="2024-05-19T06:47:19.708" v="10031" actId="165"/>
          <ac:grpSpMkLst>
            <pc:docMk/>
            <pc:sldMk cId="1762247976" sldId="1058"/>
            <ac:grpSpMk id="12" creationId="{4BA4474E-5F5B-4005-F78D-547AFC3E1A07}"/>
          </ac:grpSpMkLst>
        </pc:grpChg>
        <pc:grpChg chg="add del mod">
          <ac:chgData name="rajuahmed1162021@gmail.com" userId="30f68a9591dbc57c" providerId="LiveId" clId="{05F80F45-6380-4418-9404-4D6419EBE93E}" dt="2024-05-19T06:49:32.558" v="10082" actId="165"/>
          <ac:grpSpMkLst>
            <pc:docMk/>
            <pc:sldMk cId="1762247976" sldId="1058"/>
            <ac:grpSpMk id="22" creationId="{827CDA3E-CBF7-809D-9B02-9BC049B494FD}"/>
          </ac:grpSpMkLst>
        </pc:grpChg>
        <pc:grpChg chg="add del mod topLvl">
          <ac:chgData name="rajuahmed1162021@gmail.com" userId="30f68a9591dbc57c" providerId="LiveId" clId="{05F80F45-6380-4418-9404-4D6419EBE93E}" dt="2024-05-20T06:26:09.141" v="13237" actId="165"/>
          <ac:grpSpMkLst>
            <pc:docMk/>
            <pc:sldMk cId="1762247976" sldId="1058"/>
            <ac:grpSpMk id="23" creationId="{AC515D1A-C325-F486-36B6-44A3C0E6E103}"/>
          </ac:grpSpMkLst>
        </pc:grpChg>
        <pc:grpChg chg="add del mod topLvl">
          <ac:chgData name="rajuahmed1162021@gmail.com" userId="30f68a9591dbc57c" providerId="LiveId" clId="{05F80F45-6380-4418-9404-4D6419EBE93E}" dt="2024-05-20T06:26:09.141" v="13237" actId="165"/>
          <ac:grpSpMkLst>
            <pc:docMk/>
            <pc:sldMk cId="1762247976" sldId="1058"/>
            <ac:grpSpMk id="24" creationId="{33DAF376-D735-B176-C051-8BC47A22B4C0}"/>
          </ac:grpSpMkLst>
        </pc:grpChg>
        <pc:grpChg chg="add del mod topLvl">
          <ac:chgData name="rajuahmed1162021@gmail.com" userId="30f68a9591dbc57c" providerId="LiveId" clId="{05F80F45-6380-4418-9404-4D6419EBE93E}" dt="2024-05-20T06:26:09.141" v="13237" actId="165"/>
          <ac:grpSpMkLst>
            <pc:docMk/>
            <pc:sldMk cId="1762247976" sldId="1058"/>
            <ac:grpSpMk id="25" creationId="{F4684A82-BE6C-410F-CF86-CF565B3C56F0}"/>
          </ac:grpSpMkLst>
        </pc:grpChg>
        <pc:grpChg chg="add del mod topLvl">
          <ac:chgData name="rajuahmed1162021@gmail.com" userId="30f68a9591dbc57c" providerId="LiveId" clId="{05F80F45-6380-4418-9404-4D6419EBE93E}" dt="2024-05-20T06:26:09.141" v="13237" actId="165"/>
          <ac:grpSpMkLst>
            <pc:docMk/>
            <pc:sldMk cId="1762247976" sldId="1058"/>
            <ac:grpSpMk id="26" creationId="{8BE8BD7A-5D55-B457-1DC4-0C2AEBEA755F}"/>
          </ac:grpSpMkLst>
        </pc:grpChg>
        <pc:grpChg chg="add del mod">
          <ac:chgData name="rajuahmed1162021@gmail.com" userId="30f68a9591dbc57c" providerId="LiveId" clId="{05F80F45-6380-4418-9404-4D6419EBE93E}" dt="2024-05-19T06:51:41.903" v="10128" actId="165"/>
          <ac:grpSpMkLst>
            <pc:docMk/>
            <pc:sldMk cId="1762247976" sldId="1058"/>
            <ac:grpSpMk id="27" creationId="{A7CBB42E-E729-9743-11B5-233BA33D2615}"/>
          </ac:grpSpMkLst>
        </pc:grpChg>
        <pc:grpChg chg="add del mod">
          <ac:chgData name="rajuahmed1162021@gmail.com" userId="30f68a9591dbc57c" providerId="LiveId" clId="{05F80F45-6380-4418-9404-4D6419EBE93E}" dt="2024-05-19T06:53:40.351" v="10155" actId="21"/>
          <ac:grpSpMkLst>
            <pc:docMk/>
            <pc:sldMk cId="1762247976" sldId="1058"/>
            <ac:grpSpMk id="39" creationId="{27608632-9A48-9432-FFAC-30F4D81A46D3}"/>
          </ac:grpSpMkLst>
        </pc:grpChg>
        <pc:grpChg chg="add del mod">
          <ac:chgData name="rajuahmed1162021@gmail.com" userId="30f68a9591dbc57c" providerId="LiveId" clId="{05F80F45-6380-4418-9404-4D6419EBE93E}" dt="2024-05-19T06:54:24.779" v="10176" actId="21"/>
          <ac:grpSpMkLst>
            <pc:docMk/>
            <pc:sldMk cId="1762247976" sldId="1058"/>
            <ac:grpSpMk id="40" creationId="{27608632-9A48-9432-FFAC-30F4D81A46D3}"/>
          </ac:grpSpMkLst>
        </pc:grpChg>
        <pc:grpChg chg="add del mod topLvl">
          <ac:chgData name="rajuahmed1162021@gmail.com" userId="30f68a9591dbc57c" providerId="LiveId" clId="{05F80F45-6380-4418-9404-4D6419EBE93E}" dt="2024-05-19T06:55:44.718" v="10242" actId="165"/>
          <ac:grpSpMkLst>
            <pc:docMk/>
            <pc:sldMk cId="1762247976" sldId="1058"/>
            <ac:grpSpMk id="52" creationId="{FE546CFB-486A-6BDB-EB4E-1F0E387A7A3A}"/>
          </ac:grpSpMkLst>
        </pc:grpChg>
        <pc:grpChg chg="add del mod topLvl">
          <ac:chgData name="rajuahmed1162021@gmail.com" userId="30f68a9591dbc57c" providerId="LiveId" clId="{05F80F45-6380-4418-9404-4D6419EBE93E}" dt="2024-05-19T06:55:44.718" v="10242" actId="165"/>
          <ac:grpSpMkLst>
            <pc:docMk/>
            <pc:sldMk cId="1762247976" sldId="1058"/>
            <ac:grpSpMk id="53" creationId="{C768759F-3FB6-A19A-2346-9ED336C34B69}"/>
          </ac:grpSpMkLst>
        </pc:grpChg>
        <pc:grpChg chg="add del mod topLvl">
          <ac:chgData name="rajuahmed1162021@gmail.com" userId="30f68a9591dbc57c" providerId="LiveId" clId="{05F80F45-6380-4418-9404-4D6419EBE93E}" dt="2024-05-19T06:55:44.718" v="10242" actId="165"/>
          <ac:grpSpMkLst>
            <pc:docMk/>
            <pc:sldMk cId="1762247976" sldId="1058"/>
            <ac:grpSpMk id="54" creationId="{ACA08383-E022-4262-C8F5-2E16C6B973B2}"/>
          </ac:grpSpMkLst>
        </pc:grpChg>
        <pc:grpChg chg="add del mod topLvl">
          <ac:chgData name="rajuahmed1162021@gmail.com" userId="30f68a9591dbc57c" providerId="LiveId" clId="{05F80F45-6380-4418-9404-4D6419EBE93E}" dt="2024-05-19T06:55:44.718" v="10242" actId="165"/>
          <ac:grpSpMkLst>
            <pc:docMk/>
            <pc:sldMk cId="1762247976" sldId="1058"/>
            <ac:grpSpMk id="55" creationId="{4C46C05F-4AF0-BFAF-C864-CDA5C64A5AB8}"/>
          </ac:grpSpMkLst>
        </pc:grpChg>
        <pc:grpChg chg="add del mod">
          <ac:chgData name="rajuahmed1162021@gmail.com" userId="30f68a9591dbc57c" providerId="LiveId" clId="{05F80F45-6380-4418-9404-4D6419EBE93E}" dt="2024-05-19T06:55:43.054" v="10241" actId="165"/>
          <ac:grpSpMkLst>
            <pc:docMk/>
            <pc:sldMk cId="1762247976" sldId="1058"/>
            <ac:grpSpMk id="57" creationId="{2E22A322-91B4-A7E9-0FC2-73682B585AF5}"/>
          </ac:grpSpMkLst>
        </pc:grpChg>
        <pc:grpChg chg="del">
          <ac:chgData name="rajuahmed1162021@gmail.com" userId="30f68a9591dbc57c" providerId="LiveId" clId="{05F80F45-6380-4418-9404-4D6419EBE93E}" dt="2024-05-19T06:35:07.019" v="9941" actId="478"/>
          <ac:grpSpMkLst>
            <pc:docMk/>
            <pc:sldMk cId="1762247976" sldId="1058"/>
            <ac:grpSpMk id="65" creationId="{658A156D-0DEA-8781-FA4E-2CF08C4AB7C1}"/>
          </ac:grpSpMkLst>
        </pc:grpChg>
        <pc:cxnChg chg="mod topLvl">
          <ac:chgData name="rajuahmed1162021@gmail.com" userId="30f68a9591dbc57c" providerId="LiveId" clId="{05F80F45-6380-4418-9404-4D6419EBE93E}" dt="2024-05-19T06:53:39.678" v="10154" actId="164"/>
          <ac:cxnSpMkLst>
            <pc:docMk/>
            <pc:sldMk cId="1762247976" sldId="1058"/>
            <ac:cxnSpMk id="13" creationId="{EA3C9E7B-A03C-963F-804B-F77EA35D5696}"/>
          </ac:cxnSpMkLst>
        </pc:cxnChg>
        <pc:cxnChg chg="mod topLvl">
          <ac:chgData name="rajuahmed1162021@gmail.com" userId="30f68a9591dbc57c" providerId="LiveId" clId="{05F80F45-6380-4418-9404-4D6419EBE93E}" dt="2024-05-19T06:53:39.678" v="10154" actId="164"/>
          <ac:cxnSpMkLst>
            <pc:docMk/>
            <pc:sldMk cId="1762247976" sldId="1058"/>
            <ac:cxnSpMk id="14" creationId="{B293137F-0B5F-1E7C-47AE-9502B8185C2D}"/>
          </ac:cxnSpMkLst>
        </pc:cxnChg>
        <pc:cxnChg chg="mod topLvl">
          <ac:chgData name="rajuahmed1162021@gmail.com" userId="30f68a9591dbc57c" providerId="LiveId" clId="{05F80F45-6380-4418-9404-4D6419EBE93E}" dt="2024-05-19T06:53:39.678" v="10154" actId="164"/>
          <ac:cxnSpMkLst>
            <pc:docMk/>
            <pc:sldMk cId="1762247976" sldId="1058"/>
            <ac:cxnSpMk id="15" creationId="{2D0FAB52-5084-AD12-4115-A7C8F3D19118}"/>
          </ac:cxnSpMkLst>
        </pc:cxnChg>
        <pc:cxnChg chg="mod topLvl">
          <ac:chgData name="rajuahmed1162021@gmail.com" userId="30f68a9591dbc57c" providerId="LiveId" clId="{05F80F45-6380-4418-9404-4D6419EBE93E}" dt="2024-05-19T06:53:39.678" v="10154" actId="164"/>
          <ac:cxnSpMkLst>
            <pc:docMk/>
            <pc:sldMk cId="1762247976" sldId="1058"/>
            <ac:cxnSpMk id="16" creationId="{6BDC3060-1484-8122-A7E4-411DD8A6698E}"/>
          </ac:cxnSpMkLst>
        </pc:cxnChg>
        <pc:cxnChg chg="add del mod">
          <ac:chgData name="rajuahmed1162021@gmail.com" userId="30f68a9591dbc57c" providerId="LiveId" clId="{05F80F45-6380-4418-9404-4D6419EBE93E}" dt="2024-05-19T06:50:00.286" v="10091" actId="478"/>
          <ac:cxnSpMkLst>
            <pc:docMk/>
            <pc:sldMk cId="1762247976" sldId="1058"/>
            <ac:cxnSpMk id="18" creationId="{2E57FBC3-9F76-1C0B-344F-965EEACB30C9}"/>
          </ac:cxnSpMkLst>
        </pc:cxnChg>
        <pc:cxnChg chg="add del mod">
          <ac:chgData name="rajuahmed1162021@gmail.com" userId="30f68a9591dbc57c" providerId="LiveId" clId="{05F80F45-6380-4418-9404-4D6419EBE93E}" dt="2024-05-19T06:50:00.286" v="10091" actId="478"/>
          <ac:cxnSpMkLst>
            <pc:docMk/>
            <pc:sldMk cId="1762247976" sldId="1058"/>
            <ac:cxnSpMk id="19" creationId="{CEDD8FAD-D7AF-0BDE-5C3B-C458E40BFA2F}"/>
          </ac:cxnSpMkLst>
        </pc:cxnChg>
        <pc:cxnChg chg="add del mod">
          <ac:chgData name="rajuahmed1162021@gmail.com" userId="30f68a9591dbc57c" providerId="LiveId" clId="{05F80F45-6380-4418-9404-4D6419EBE93E}" dt="2024-05-19T06:50:00.286" v="10091" actId="478"/>
          <ac:cxnSpMkLst>
            <pc:docMk/>
            <pc:sldMk cId="1762247976" sldId="1058"/>
            <ac:cxnSpMk id="20" creationId="{C4174A07-6C0E-C96B-398D-3CE5BCC65D92}"/>
          </ac:cxnSpMkLst>
        </pc:cxnChg>
        <pc:cxnChg chg="add del mod">
          <ac:chgData name="rajuahmed1162021@gmail.com" userId="30f68a9591dbc57c" providerId="LiveId" clId="{05F80F45-6380-4418-9404-4D6419EBE93E}" dt="2024-05-19T06:50:00.286" v="10091" actId="478"/>
          <ac:cxnSpMkLst>
            <pc:docMk/>
            <pc:sldMk cId="1762247976" sldId="1058"/>
            <ac:cxnSpMk id="21" creationId="{FC8F44AC-9049-9FFF-40E3-4D3C26B35D65}"/>
          </ac:cxnSpMkLst>
        </pc:cxnChg>
        <pc:cxnChg chg="add mod">
          <ac:chgData name="rajuahmed1162021@gmail.com" userId="30f68a9591dbc57c" providerId="LiveId" clId="{05F80F45-6380-4418-9404-4D6419EBE93E}" dt="2024-05-19T06:53:39.678" v="10154" actId="164"/>
          <ac:cxnSpMkLst>
            <pc:docMk/>
            <pc:sldMk cId="1762247976" sldId="1058"/>
            <ac:cxnSpMk id="28" creationId="{898C9CA4-2152-48A5-3BEA-B29F4964BCC8}"/>
          </ac:cxnSpMkLst>
        </pc:cxnChg>
        <pc:cxnChg chg="add mod">
          <ac:chgData name="rajuahmed1162021@gmail.com" userId="30f68a9591dbc57c" providerId="LiveId" clId="{05F80F45-6380-4418-9404-4D6419EBE93E}" dt="2024-05-19T06:53:39.678" v="10154" actId="164"/>
          <ac:cxnSpMkLst>
            <pc:docMk/>
            <pc:sldMk cId="1762247976" sldId="1058"/>
            <ac:cxnSpMk id="29" creationId="{21A8811E-2B93-0D49-FD8D-17D2FA63F0AF}"/>
          </ac:cxnSpMkLst>
        </pc:cxnChg>
        <pc:cxnChg chg="add mod">
          <ac:chgData name="rajuahmed1162021@gmail.com" userId="30f68a9591dbc57c" providerId="LiveId" clId="{05F80F45-6380-4418-9404-4D6419EBE93E}" dt="2024-05-19T06:53:39.678" v="10154" actId="164"/>
          <ac:cxnSpMkLst>
            <pc:docMk/>
            <pc:sldMk cId="1762247976" sldId="1058"/>
            <ac:cxnSpMk id="30" creationId="{29108399-D25D-A32F-7306-D3FB394CFD01}"/>
          </ac:cxnSpMkLst>
        </pc:cxnChg>
        <pc:cxnChg chg="add mod">
          <ac:chgData name="rajuahmed1162021@gmail.com" userId="30f68a9591dbc57c" providerId="LiveId" clId="{05F80F45-6380-4418-9404-4D6419EBE93E}" dt="2024-05-19T06:53:39.678" v="10154" actId="164"/>
          <ac:cxnSpMkLst>
            <pc:docMk/>
            <pc:sldMk cId="1762247976" sldId="1058"/>
            <ac:cxnSpMk id="32" creationId="{ACBABF1F-21C8-D1A1-25D8-9709DCA23C40}"/>
          </ac:cxnSpMkLst>
        </pc:cxnChg>
        <pc:cxnChg chg="mod">
          <ac:chgData name="rajuahmed1162021@gmail.com" userId="30f68a9591dbc57c" providerId="LiveId" clId="{05F80F45-6380-4418-9404-4D6419EBE93E}" dt="2024-05-19T06:53:47.444" v="10156"/>
          <ac:cxnSpMkLst>
            <pc:docMk/>
            <pc:sldMk cId="1762247976" sldId="1058"/>
            <ac:cxnSpMk id="41" creationId="{EA3C9E7B-A03C-963F-804B-F77EA35D5696}"/>
          </ac:cxnSpMkLst>
        </pc:cxnChg>
        <pc:cxnChg chg="mod">
          <ac:chgData name="rajuahmed1162021@gmail.com" userId="30f68a9591dbc57c" providerId="LiveId" clId="{05F80F45-6380-4418-9404-4D6419EBE93E}" dt="2024-05-19T06:53:47.444" v="10156"/>
          <ac:cxnSpMkLst>
            <pc:docMk/>
            <pc:sldMk cId="1762247976" sldId="1058"/>
            <ac:cxnSpMk id="42" creationId="{B293137F-0B5F-1E7C-47AE-9502B8185C2D}"/>
          </ac:cxnSpMkLst>
        </pc:cxnChg>
        <pc:cxnChg chg="mod">
          <ac:chgData name="rajuahmed1162021@gmail.com" userId="30f68a9591dbc57c" providerId="LiveId" clId="{05F80F45-6380-4418-9404-4D6419EBE93E}" dt="2024-05-19T06:53:47.444" v="10156"/>
          <ac:cxnSpMkLst>
            <pc:docMk/>
            <pc:sldMk cId="1762247976" sldId="1058"/>
            <ac:cxnSpMk id="43" creationId="{2D0FAB52-5084-AD12-4115-A7C8F3D19118}"/>
          </ac:cxnSpMkLst>
        </pc:cxnChg>
        <pc:cxnChg chg="mod">
          <ac:chgData name="rajuahmed1162021@gmail.com" userId="30f68a9591dbc57c" providerId="LiveId" clId="{05F80F45-6380-4418-9404-4D6419EBE93E}" dt="2024-05-19T06:53:47.444" v="10156"/>
          <ac:cxnSpMkLst>
            <pc:docMk/>
            <pc:sldMk cId="1762247976" sldId="1058"/>
            <ac:cxnSpMk id="44" creationId="{6BDC3060-1484-8122-A7E4-411DD8A6698E}"/>
          </ac:cxnSpMkLst>
        </pc:cxnChg>
        <pc:cxnChg chg="mod">
          <ac:chgData name="rajuahmed1162021@gmail.com" userId="30f68a9591dbc57c" providerId="LiveId" clId="{05F80F45-6380-4418-9404-4D6419EBE93E}" dt="2024-05-19T06:53:47.444" v="10156"/>
          <ac:cxnSpMkLst>
            <pc:docMk/>
            <pc:sldMk cId="1762247976" sldId="1058"/>
            <ac:cxnSpMk id="45" creationId="{898C9CA4-2152-48A5-3BEA-B29F4964BCC8}"/>
          </ac:cxnSpMkLst>
        </pc:cxnChg>
        <pc:cxnChg chg="mod">
          <ac:chgData name="rajuahmed1162021@gmail.com" userId="30f68a9591dbc57c" providerId="LiveId" clId="{05F80F45-6380-4418-9404-4D6419EBE93E}" dt="2024-05-19T06:53:47.444" v="10156"/>
          <ac:cxnSpMkLst>
            <pc:docMk/>
            <pc:sldMk cId="1762247976" sldId="1058"/>
            <ac:cxnSpMk id="46" creationId="{21A8811E-2B93-0D49-FD8D-17D2FA63F0AF}"/>
          </ac:cxnSpMkLst>
        </pc:cxnChg>
        <pc:cxnChg chg="mod">
          <ac:chgData name="rajuahmed1162021@gmail.com" userId="30f68a9591dbc57c" providerId="LiveId" clId="{05F80F45-6380-4418-9404-4D6419EBE93E}" dt="2024-05-19T06:53:47.444" v="10156"/>
          <ac:cxnSpMkLst>
            <pc:docMk/>
            <pc:sldMk cId="1762247976" sldId="1058"/>
            <ac:cxnSpMk id="47" creationId="{29108399-D25D-A32F-7306-D3FB394CFD01}"/>
          </ac:cxnSpMkLst>
        </pc:cxnChg>
        <pc:cxnChg chg="mod">
          <ac:chgData name="rajuahmed1162021@gmail.com" userId="30f68a9591dbc57c" providerId="LiveId" clId="{05F80F45-6380-4418-9404-4D6419EBE93E}" dt="2024-05-19T06:53:47.444" v="10156"/>
          <ac:cxnSpMkLst>
            <pc:docMk/>
            <pc:sldMk cId="1762247976" sldId="1058"/>
            <ac:cxnSpMk id="48" creationId="{ACBABF1F-21C8-D1A1-25D8-9709DCA23C40}"/>
          </ac:cxnSpMkLst>
        </pc:cxnChg>
      </pc:sldChg>
      <pc:sldChg chg="addSp delSp modSp add mod">
        <pc:chgData name="rajuahmed1162021@gmail.com" userId="30f68a9591dbc57c" providerId="LiveId" clId="{05F80F45-6380-4418-9404-4D6419EBE93E}" dt="2024-05-20T09:08:51.114" v="13728" actId="21"/>
        <pc:sldMkLst>
          <pc:docMk/>
          <pc:sldMk cId="3718954885" sldId="1059"/>
        </pc:sldMkLst>
        <pc:spChg chg="add mod">
          <ac:chgData name="rajuahmed1162021@gmail.com" userId="30f68a9591dbc57c" providerId="LiveId" clId="{05F80F45-6380-4418-9404-4D6419EBE93E}" dt="2024-05-20T09:08:48.573" v="13727" actId="1076"/>
          <ac:spMkLst>
            <pc:docMk/>
            <pc:sldMk cId="3718954885" sldId="1059"/>
            <ac:spMk id="2" creationId="{9F70E226-83C3-9AD0-8133-52393D2F2CB3}"/>
          </ac:spMkLst>
        </pc:spChg>
        <pc:spChg chg="add mod topLvl">
          <ac:chgData name="rajuahmed1162021@gmail.com" userId="30f68a9591dbc57c" providerId="LiveId" clId="{05F80F45-6380-4418-9404-4D6419EBE93E}" dt="2024-05-20T06:27:53.322" v="13243" actId="165"/>
          <ac:spMkLst>
            <pc:docMk/>
            <pc:sldMk cId="3718954885" sldId="1059"/>
            <ac:spMk id="3" creationId="{C707BD42-030D-3335-48EF-448315E1ECA5}"/>
          </ac:spMkLst>
        </pc:spChg>
        <pc:spChg chg="add del mod">
          <ac:chgData name="rajuahmed1162021@gmail.com" userId="30f68a9591dbc57c" providerId="LiveId" clId="{05F80F45-6380-4418-9404-4D6419EBE93E}" dt="2024-05-19T09:10:44.033" v="10415" actId="478"/>
          <ac:spMkLst>
            <pc:docMk/>
            <pc:sldMk cId="3718954885" sldId="1059"/>
            <ac:spMk id="3" creationId="{E4943E53-E1C4-9BF5-181F-8A3AB2A476B5}"/>
          </ac:spMkLst>
        </pc:spChg>
        <pc:spChg chg="add mod topLvl">
          <ac:chgData name="rajuahmed1162021@gmail.com" userId="30f68a9591dbc57c" providerId="LiveId" clId="{05F80F45-6380-4418-9404-4D6419EBE93E}" dt="2024-05-20T06:28:00.295" v="13244" actId="207"/>
          <ac:spMkLst>
            <pc:docMk/>
            <pc:sldMk cId="3718954885" sldId="1059"/>
            <ac:spMk id="4" creationId="{43906DAC-A47F-51A3-2F03-902019FDFF69}"/>
          </ac:spMkLst>
        </pc:spChg>
        <pc:spChg chg="add del mod">
          <ac:chgData name="rajuahmed1162021@gmail.com" userId="30f68a9591dbc57c" providerId="LiveId" clId="{05F80F45-6380-4418-9404-4D6419EBE93E}" dt="2024-05-19T09:13:02.952" v="10465" actId="478"/>
          <ac:spMkLst>
            <pc:docMk/>
            <pc:sldMk cId="3718954885" sldId="1059"/>
            <ac:spMk id="4" creationId="{5EFEBDE9-0A97-B468-FB8E-5ECBFC33DC83}"/>
          </ac:spMkLst>
        </pc:spChg>
        <pc:spChg chg="mod topLvl">
          <ac:chgData name="rajuahmed1162021@gmail.com" userId="30f68a9591dbc57c" providerId="LiveId" clId="{05F80F45-6380-4418-9404-4D6419EBE93E}" dt="2024-05-19T09:17:44.672" v="10523" actId="164"/>
          <ac:spMkLst>
            <pc:docMk/>
            <pc:sldMk cId="3718954885" sldId="1059"/>
            <ac:spMk id="5" creationId="{7298AA09-25FF-F78B-05BD-15196468C890}"/>
          </ac:spMkLst>
        </pc:spChg>
        <pc:spChg chg="mod topLvl">
          <ac:chgData name="rajuahmed1162021@gmail.com" userId="30f68a9591dbc57c" providerId="LiveId" clId="{05F80F45-6380-4418-9404-4D6419EBE93E}" dt="2024-05-19T09:17:44.672" v="10523" actId="164"/>
          <ac:spMkLst>
            <pc:docMk/>
            <pc:sldMk cId="3718954885" sldId="1059"/>
            <ac:spMk id="6" creationId="{A50986AD-7E1E-25E8-8090-1DCA65E938D8}"/>
          </ac:spMkLst>
        </pc:spChg>
        <pc:spChg chg="add mod topLvl">
          <ac:chgData name="rajuahmed1162021@gmail.com" userId="30f68a9591dbc57c" providerId="LiveId" clId="{05F80F45-6380-4418-9404-4D6419EBE93E}" dt="2024-05-20T06:28:09.567" v="13245" actId="207"/>
          <ac:spMkLst>
            <pc:docMk/>
            <pc:sldMk cId="3718954885" sldId="1059"/>
            <ac:spMk id="7" creationId="{EC8387D6-44C5-9057-5BE5-93660E6D70D5}"/>
          </ac:spMkLst>
        </pc:spChg>
        <pc:spChg chg="mod topLvl">
          <ac:chgData name="rajuahmed1162021@gmail.com" userId="30f68a9591dbc57c" providerId="LiveId" clId="{05F80F45-6380-4418-9404-4D6419EBE93E}" dt="2024-05-19T09:17:47.008" v="10524" actId="164"/>
          <ac:spMkLst>
            <pc:docMk/>
            <pc:sldMk cId="3718954885" sldId="1059"/>
            <ac:spMk id="8" creationId="{F4D41D68-2575-0D44-F407-73AA002C7ADF}"/>
          </ac:spMkLst>
        </pc:spChg>
        <pc:spChg chg="mod topLvl">
          <ac:chgData name="rajuahmed1162021@gmail.com" userId="30f68a9591dbc57c" providerId="LiveId" clId="{05F80F45-6380-4418-9404-4D6419EBE93E}" dt="2024-05-19T09:17:47.008" v="10524" actId="164"/>
          <ac:spMkLst>
            <pc:docMk/>
            <pc:sldMk cId="3718954885" sldId="1059"/>
            <ac:spMk id="9" creationId="{39EE8B27-57B6-3410-8E7B-A3F33185DCD3}"/>
          </ac:spMkLst>
        </pc:spChg>
        <pc:spChg chg="add del mod">
          <ac:chgData name="rajuahmed1162021@gmail.com" userId="30f68a9591dbc57c" providerId="LiveId" clId="{05F80F45-6380-4418-9404-4D6419EBE93E}" dt="2024-05-19T09:13:01.720" v="10463" actId="478"/>
          <ac:spMkLst>
            <pc:docMk/>
            <pc:sldMk cId="3718954885" sldId="1059"/>
            <ac:spMk id="10" creationId="{592E2A8D-9A32-AECC-AAD1-B55A721F585F}"/>
          </ac:spMkLst>
        </pc:spChg>
        <pc:spChg chg="add mod topLvl">
          <ac:chgData name="rajuahmed1162021@gmail.com" userId="30f68a9591dbc57c" providerId="LiveId" clId="{05F80F45-6380-4418-9404-4D6419EBE93E}" dt="2024-05-20T06:28:13.175" v="13246" actId="207"/>
          <ac:spMkLst>
            <pc:docMk/>
            <pc:sldMk cId="3718954885" sldId="1059"/>
            <ac:spMk id="10" creationId="{DE8D9FAA-EA91-AFB9-B95E-F3D4A26D9D83}"/>
          </ac:spMkLst>
        </pc:spChg>
        <pc:spChg chg="mod topLvl">
          <ac:chgData name="rajuahmed1162021@gmail.com" userId="30f68a9591dbc57c" providerId="LiveId" clId="{05F80F45-6380-4418-9404-4D6419EBE93E}" dt="2024-05-19T09:17:49.359" v="10525" actId="164"/>
          <ac:spMkLst>
            <pc:docMk/>
            <pc:sldMk cId="3718954885" sldId="1059"/>
            <ac:spMk id="11" creationId="{B2CF1B25-2B0E-8A91-3895-C61170254A30}"/>
          </ac:spMkLst>
        </pc:spChg>
        <pc:spChg chg="add mod topLvl">
          <ac:chgData name="rajuahmed1162021@gmail.com" userId="30f68a9591dbc57c" providerId="LiveId" clId="{05F80F45-6380-4418-9404-4D6419EBE93E}" dt="2024-05-20T06:27:53.322" v="13243" actId="165"/>
          <ac:spMkLst>
            <pc:docMk/>
            <pc:sldMk cId="3718954885" sldId="1059"/>
            <ac:spMk id="12" creationId="{CB8EB779-BA68-8E31-D396-EE2016FED8CE}"/>
          </ac:spMkLst>
        </pc:spChg>
        <pc:spChg chg="add del mod">
          <ac:chgData name="rajuahmed1162021@gmail.com" userId="30f68a9591dbc57c" providerId="LiveId" clId="{05F80F45-6380-4418-9404-4D6419EBE93E}" dt="2024-05-20T09:08:51.114" v="13728" actId="21"/>
          <ac:spMkLst>
            <pc:docMk/>
            <pc:sldMk cId="3718954885" sldId="1059"/>
            <ac:spMk id="14" creationId="{3289924D-4ED0-AA66-F284-BB88D524A466}"/>
          </ac:spMkLst>
        </pc:spChg>
        <pc:spChg chg="add mod topLvl">
          <ac:chgData name="rajuahmed1162021@gmail.com" userId="30f68a9591dbc57c" providerId="LiveId" clId="{05F80F45-6380-4418-9404-4D6419EBE93E}" dt="2024-05-20T06:27:53.322" v="13243" actId="165"/>
          <ac:spMkLst>
            <pc:docMk/>
            <pc:sldMk cId="3718954885" sldId="1059"/>
            <ac:spMk id="17" creationId="{B337652E-BDF0-C86A-9031-86681A86522B}"/>
          </ac:spMkLst>
        </pc:spChg>
        <pc:spChg chg="del">
          <ac:chgData name="rajuahmed1162021@gmail.com" userId="30f68a9591dbc57c" providerId="LiveId" clId="{05F80F45-6380-4418-9404-4D6419EBE93E}" dt="2024-05-19T06:57:42.044" v="10269" actId="478"/>
          <ac:spMkLst>
            <pc:docMk/>
            <pc:sldMk cId="3718954885" sldId="1059"/>
            <ac:spMk id="17" creationId="{B9DDF1B4-2924-78AA-FF8F-42F3F1701217}"/>
          </ac:spMkLst>
        </pc:spChg>
        <pc:spChg chg="add del mod">
          <ac:chgData name="rajuahmed1162021@gmail.com" userId="30f68a9591dbc57c" providerId="LiveId" clId="{05F80F45-6380-4418-9404-4D6419EBE93E}" dt="2024-05-19T09:13:01.031" v="10462" actId="478"/>
          <ac:spMkLst>
            <pc:docMk/>
            <pc:sldMk cId="3718954885" sldId="1059"/>
            <ac:spMk id="17" creationId="{BC38439F-FF98-3BE3-2A9E-3DCB3BB856AD}"/>
          </ac:spMkLst>
        </pc:spChg>
        <pc:spChg chg="mod topLvl">
          <ac:chgData name="rajuahmed1162021@gmail.com" userId="30f68a9591dbc57c" providerId="LiveId" clId="{05F80F45-6380-4418-9404-4D6419EBE93E}" dt="2024-05-19T09:17:49.359" v="10525" actId="164"/>
          <ac:spMkLst>
            <pc:docMk/>
            <pc:sldMk cId="3718954885" sldId="1059"/>
            <ac:spMk id="18" creationId="{ECC06457-D7DB-AE07-3EA6-DADCDF066304}"/>
          </ac:spMkLst>
        </pc:spChg>
        <pc:spChg chg="add del mod">
          <ac:chgData name="rajuahmed1162021@gmail.com" userId="30f68a9591dbc57c" providerId="LiveId" clId="{05F80F45-6380-4418-9404-4D6419EBE93E}" dt="2024-05-19T09:13:02.392" v="10464" actId="478"/>
          <ac:spMkLst>
            <pc:docMk/>
            <pc:sldMk cId="3718954885" sldId="1059"/>
            <ac:spMk id="19" creationId="{9338D733-4044-86F9-2B1A-250D6255AA20}"/>
          </ac:spMkLst>
        </pc:spChg>
        <pc:spChg chg="add mod topLvl">
          <ac:chgData name="rajuahmed1162021@gmail.com" userId="30f68a9591dbc57c" providerId="LiveId" clId="{05F80F45-6380-4418-9404-4D6419EBE93E}" dt="2024-05-20T06:27:53.322" v="13243" actId="165"/>
          <ac:spMkLst>
            <pc:docMk/>
            <pc:sldMk cId="3718954885" sldId="1059"/>
            <ac:spMk id="19" creationId="{AB2C0E1C-8EFE-AB86-9E70-881836DB3D5A}"/>
          </ac:spMkLst>
        </pc:spChg>
        <pc:spChg chg="mod topLvl">
          <ac:chgData name="rajuahmed1162021@gmail.com" userId="30f68a9591dbc57c" providerId="LiveId" clId="{05F80F45-6380-4418-9404-4D6419EBE93E}" dt="2024-05-19T09:17:51.903" v="10526" actId="164"/>
          <ac:spMkLst>
            <pc:docMk/>
            <pc:sldMk cId="3718954885" sldId="1059"/>
            <ac:spMk id="20" creationId="{27AE68DC-8654-D8F0-C6E0-5CBAAFB04A16}"/>
          </ac:spMkLst>
        </pc:spChg>
        <pc:spChg chg="mod topLvl">
          <ac:chgData name="rajuahmed1162021@gmail.com" userId="30f68a9591dbc57c" providerId="LiveId" clId="{05F80F45-6380-4418-9404-4D6419EBE93E}" dt="2024-05-19T09:17:51.903" v="10526" actId="164"/>
          <ac:spMkLst>
            <pc:docMk/>
            <pc:sldMk cId="3718954885" sldId="1059"/>
            <ac:spMk id="21" creationId="{ED64A428-A383-EAED-06D0-3E3395EEDF58}"/>
          </ac:spMkLst>
        </pc:spChg>
        <pc:spChg chg="add mod topLvl">
          <ac:chgData name="rajuahmed1162021@gmail.com" userId="30f68a9591dbc57c" providerId="LiveId" clId="{05F80F45-6380-4418-9404-4D6419EBE93E}" dt="2024-05-20T06:27:53.049" v="13242" actId="165"/>
          <ac:spMkLst>
            <pc:docMk/>
            <pc:sldMk cId="3718954885" sldId="1059"/>
            <ac:spMk id="22" creationId="{976BF81E-FE8B-B0F7-D833-5BA65BA92522}"/>
          </ac:spMkLst>
        </pc:spChg>
        <pc:spChg chg="add del mod">
          <ac:chgData name="rajuahmed1162021@gmail.com" userId="30f68a9591dbc57c" providerId="LiveId" clId="{05F80F45-6380-4418-9404-4D6419EBE93E}" dt="2024-05-19T09:16:28.347" v="10512" actId="478"/>
          <ac:spMkLst>
            <pc:docMk/>
            <pc:sldMk cId="3718954885" sldId="1059"/>
            <ac:spMk id="26" creationId="{32BAD465-5B64-F1B8-D907-620C53DE32C8}"/>
          </ac:spMkLst>
        </pc:spChg>
        <pc:spChg chg="add mod topLvl">
          <ac:chgData name="rajuahmed1162021@gmail.com" userId="30f68a9591dbc57c" providerId="LiveId" clId="{05F80F45-6380-4418-9404-4D6419EBE93E}" dt="2024-05-20T06:27:53.322" v="13243" actId="165"/>
          <ac:spMkLst>
            <pc:docMk/>
            <pc:sldMk cId="3718954885" sldId="1059"/>
            <ac:spMk id="26" creationId="{9130B7DF-D4C6-78C9-43B3-7473B9C76490}"/>
          </ac:spMkLst>
        </pc:spChg>
        <pc:spChg chg="add mod topLvl">
          <ac:chgData name="rajuahmed1162021@gmail.com" userId="30f68a9591dbc57c" providerId="LiveId" clId="{05F80F45-6380-4418-9404-4D6419EBE93E}" dt="2024-05-20T06:27:53.322" v="13243" actId="165"/>
          <ac:spMkLst>
            <pc:docMk/>
            <pc:sldMk cId="3718954885" sldId="1059"/>
            <ac:spMk id="28" creationId="{4B4B7651-BA7E-B0E7-E61D-5CC2AA5CCFA1}"/>
          </ac:spMkLst>
        </pc:spChg>
        <pc:spChg chg="add mod topLvl">
          <ac:chgData name="rajuahmed1162021@gmail.com" userId="30f68a9591dbc57c" providerId="LiveId" clId="{05F80F45-6380-4418-9404-4D6419EBE93E}" dt="2024-05-20T06:27:53.322" v="13243" actId="165"/>
          <ac:spMkLst>
            <pc:docMk/>
            <pc:sldMk cId="3718954885" sldId="1059"/>
            <ac:spMk id="29" creationId="{FE30CE69-4FFA-C365-97A7-611B2C6B67CB}"/>
          </ac:spMkLst>
        </pc:spChg>
        <pc:spChg chg="add mod topLvl">
          <ac:chgData name="rajuahmed1162021@gmail.com" userId="30f68a9591dbc57c" providerId="LiveId" clId="{05F80F45-6380-4418-9404-4D6419EBE93E}" dt="2024-05-20T06:27:53.322" v="13243" actId="165"/>
          <ac:spMkLst>
            <pc:docMk/>
            <pc:sldMk cId="3718954885" sldId="1059"/>
            <ac:spMk id="30" creationId="{34D72E23-B8BD-91D4-FC00-D1082C4D094F}"/>
          </ac:spMkLst>
        </pc:spChg>
        <pc:spChg chg="add del mod">
          <ac:chgData name="rajuahmed1162021@gmail.com" userId="30f68a9591dbc57c" providerId="LiveId" clId="{05F80F45-6380-4418-9404-4D6419EBE93E}" dt="2024-05-19T09:15:51.755" v="10510" actId="478"/>
          <ac:spMkLst>
            <pc:docMk/>
            <pc:sldMk cId="3718954885" sldId="1059"/>
            <ac:spMk id="30" creationId="{D26632F5-F16B-939C-BE96-DCF0CB0AA5B9}"/>
          </ac:spMkLst>
        </pc:spChg>
        <pc:spChg chg="add del mod">
          <ac:chgData name="rajuahmed1162021@gmail.com" userId="30f68a9591dbc57c" providerId="LiveId" clId="{05F80F45-6380-4418-9404-4D6419EBE93E}" dt="2024-05-19T09:15:51.755" v="10510" actId="478"/>
          <ac:spMkLst>
            <pc:docMk/>
            <pc:sldMk cId="3718954885" sldId="1059"/>
            <ac:spMk id="31" creationId="{18C818F2-EAC5-389E-890C-8D6F87E57312}"/>
          </ac:spMkLst>
        </pc:spChg>
        <pc:spChg chg="add mod topLvl">
          <ac:chgData name="rajuahmed1162021@gmail.com" userId="30f68a9591dbc57c" providerId="LiveId" clId="{05F80F45-6380-4418-9404-4D6419EBE93E}" dt="2024-05-19T09:42:42.937" v="10653" actId="207"/>
          <ac:spMkLst>
            <pc:docMk/>
            <pc:sldMk cId="3718954885" sldId="1059"/>
            <ac:spMk id="33" creationId="{497B4D6B-6CED-0314-D941-2898F71E38C4}"/>
          </ac:spMkLst>
        </pc:spChg>
        <pc:spChg chg="add mod topLvl">
          <ac:chgData name="rajuahmed1162021@gmail.com" userId="30f68a9591dbc57c" providerId="LiveId" clId="{05F80F45-6380-4418-9404-4D6419EBE93E}" dt="2024-05-19T09:42:42.937" v="10653" actId="207"/>
          <ac:spMkLst>
            <pc:docMk/>
            <pc:sldMk cId="3718954885" sldId="1059"/>
            <ac:spMk id="34" creationId="{34E3985E-D44C-A181-409A-D2AE9FC9E250}"/>
          </ac:spMkLst>
        </pc:spChg>
        <pc:spChg chg="add mod topLvl">
          <ac:chgData name="rajuahmed1162021@gmail.com" userId="30f68a9591dbc57c" providerId="LiveId" clId="{05F80F45-6380-4418-9404-4D6419EBE93E}" dt="2024-05-19T09:42:42.937" v="10653" actId="207"/>
          <ac:spMkLst>
            <pc:docMk/>
            <pc:sldMk cId="3718954885" sldId="1059"/>
            <ac:spMk id="35" creationId="{1ACF2552-F234-882B-7910-4F76050B779B}"/>
          </ac:spMkLst>
        </pc:spChg>
        <pc:spChg chg="add mod topLvl">
          <ac:chgData name="rajuahmed1162021@gmail.com" userId="30f68a9591dbc57c" providerId="LiveId" clId="{05F80F45-6380-4418-9404-4D6419EBE93E}" dt="2024-05-19T09:42:42.937" v="10653" actId="207"/>
          <ac:spMkLst>
            <pc:docMk/>
            <pc:sldMk cId="3718954885" sldId="1059"/>
            <ac:spMk id="36" creationId="{3CEB6E28-11B0-985C-319E-4C75F4E4C4F2}"/>
          </ac:spMkLst>
        </pc:spChg>
        <pc:spChg chg="add del mod">
          <ac:chgData name="rajuahmed1162021@gmail.com" userId="30f68a9591dbc57c" providerId="LiveId" clId="{05F80F45-6380-4418-9404-4D6419EBE93E}" dt="2024-05-19T09:20:10.870" v="10544" actId="478"/>
          <ac:spMkLst>
            <pc:docMk/>
            <pc:sldMk cId="3718954885" sldId="1059"/>
            <ac:spMk id="42" creationId="{4A5E0F80-784D-7680-2E64-5427C895308C}"/>
          </ac:spMkLst>
        </pc:spChg>
        <pc:spChg chg="add del mod">
          <ac:chgData name="rajuahmed1162021@gmail.com" userId="30f68a9591dbc57c" providerId="LiveId" clId="{05F80F45-6380-4418-9404-4D6419EBE93E}" dt="2024-05-19T09:21:10.451" v="10550" actId="478"/>
          <ac:spMkLst>
            <pc:docMk/>
            <pc:sldMk cId="3718954885" sldId="1059"/>
            <ac:spMk id="43" creationId="{7B8F48F9-216D-8B69-0B58-6935DF01B75D}"/>
          </ac:spMkLst>
        </pc:spChg>
        <pc:spChg chg="add mod topLvl">
          <ac:chgData name="rajuahmed1162021@gmail.com" userId="30f68a9591dbc57c" providerId="LiveId" clId="{05F80F45-6380-4418-9404-4D6419EBE93E}" dt="2024-05-20T06:28:46.543" v="13248" actId="208"/>
          <ac:spMkLst>
            <pc:docMk/>
            <pc:sldMk cId="3718954885" sldId="1059"/>
            <ac:spMk id="43" creationId="{DEB754F8-8EBC-78E9-2622-AA3BB35F0C86}"/>
          </ac:spMkLst>
        </pc:spChg>
        <pc:spChg chg="add mod topLvl">
          <ac:chgData name="rajuahmed1162021@gmail.com" userId="30f68a9591dbc57c" providerId="LiveId" clId="{05F80F45-6380-4418-9404-4D6419EBE93E}" dt="2024-05-20T06:28:50.759" v="13249" actId="208"/>
          <ac:spMkLst>
            <pc:docMk/>
            <pc:sldMk cId="3718954885" sldId="1059"/>
            <ac:spMk id="44" creationId="{3FEEA107-9B7F-9D0F-B32F-2DC044EFFCF6}"/>
          </ac:spMkLst>
        </pc:spChg>
        <pc:spChg chg="add mod topLvl">
          <ac:chgData name="rajuahmed1162021@gmail.com" userId="30f68a9591dbc57c" providerId="LiveId" clId="{05F80F45-6380-4418-9404-4D6419EBE93E}" dt="2024-05-20T06:28:55.200" v="13250" actId="208"/>
          <ac:spMkLst>
            <pc:docMk/>
            <pc:sldMk cId="3718954885" sldId="1059"/>
            <ac:spMk id="45" creationId="{E8F876D6-F266-C772-BA19-A466EB2CBCA9}"/>
          </ac:spMkLst>
        </pc:spChg>
        <pc:spChg chg="add mod topLvl">
          <ac:chgData name="rajuahmed1162021@gmail.com" userId="30f68a9591dbc57c" providerId="LiveId" clId="{05F80F45-6380-4418-9404-4D6419EBE93E}" dt="2024-05-20T06:29:00.327" v="13251" actId="208"/>
          <ac:spMkLst>
            <pc:docMk/>
            <pc:sldMk cId="3718954885" sldId="1059"/>
            <ac:spMk id="46" creationId="{DFD89472-CEF5-A2ED-B5BA-216A22775182}"/>
          </ac:spMkLst>
        </pc:spChg>
        <pc:grpChg chg="add del mod">
          <ac:chgData name="rajuahmed1162021@gmail.com" userId="30f68a9591dbc57c" providerId="LiveId" clId="{05F80F45-6380-4418-9404-4D6419EBE93E}" dt="2024-05-19T08:45:43.005" v="10337" actId="165"/>
          <ac:grpSpMkLst>
            <pc:docMk/>
            <pc:sldMk cId="3718954885" sldId="1059"/>
            <ac:grpSpMk id="4" creationId="{EBC49685-118A-9F38-19A3-3A7A50A02458}"/>
          </ac:grpSpMkLst>
        </pc:grpChg>
        <pc:grpChg chg="add del mod">
          <ac:chgData name="rajuahmed1162021@gmail.com" userId="30f68a9591dbc57c" providerId="LiveId" clId="{05F80F45-6380-4418-9404-4D6419EBE93E}" dt="2024-05-19T08:45:43.005" v="10337" actId="165"/>
          <ac:grpSpMkLst>
            <pc:docMk/>
            <pc:sldMk cId="3718954885" sldId="1059"/>
            <ac:grpSpMk id="7" creationId="{327559FA-5918-B022-20D3-873634B7E1DA}"/>
          </ac:grpSpMkLst>
        </pc:grpChg>
        <pc:grpChg chg="add del mod">
          <ac:chgData name="rajuahmed1162021@gmail.com" userId="30f68a9591dbc57c" providerId="LiveId" clId="{05F80F45-6380-4418-9404-4D6419EBE93E}" dt="2024-05-19T09:17:02.266" v="10514" actId="165"/>
          <ac:grpSpMkLst>
            <pc:docMk/>
            <pc:sldMk cId="3718954885" sldId="1059"/>
            <ac:grpSpMk id="7" creationId="{6C1B3E00-E0E9-1460-4D1C-5A363781D8E2}"/>
          </ac:grpSpMkLst>
        </pc:grpChg>
        <pc:grpChg chg="add del mod">
          <ac:chgData name="rajuahmed1162021@gmail.com" userId="30f68a9591dbc57c" providerId="LiveId" clId="{05F80F45-6380-4418-9404-4D6419EBE93E}" dt="2024-05-19T08:45:43.005" v="10337" actId="165"/>
          <ac:grpSpMkLst>
            <pc:docMk/>
            <pc:sldMk cId="3718954885" sldId="1059"/>
            <ac:grpSpMk id="10" creationId="{816272DA-BFC5-8298-704A-FB422A9A7DA0}"/>
          </ac:grpSpMkLst>
        </pc:grpChg>
        <pc:grpChg chg="del">
          <ac:chgData name="rajuahmed1162021@gmail.com" userId="30f68a9591dbc57c" providerId="LiveId" clId="{05F80F45-6380-4418-9404-4D6419EBE93E}" dt="2024-05-19T09:13:37.217" v="10470" actId="165"/>
          <ac:grpSpMkLst>
            <pc:docMk/>
            <pc:sldMk cId="3718954885" sldId="1059"/>
            <ac:grpSpMk id="12" creationId="{4BA4474E-5F5B-4005-F78D-547AFC3E1A07}"/>
          </ac:grpSpMkLst>
        </pc:grpChg>
        <pc:grpChg chg="add del mod">
          <ac:chgData name="rajuahmed1162021@gmail.com" userId="30f68a9591dbc57c" providerId="LiveId" clId="{05F80F45-6380-4418-9404-4D6419EBE93E}" dt="2024-05-19T08:45:43.005" v="10337" actId="165"/>
          <ac:grpSpMkLst>
            <pc:docMk/>
            <pc:sldMk cId="3718954885" sldId="1059"/>
            <ac:grpSpMk id="19" creationId="{39ECCBFC-A683-DF48-CE30-97C1BF5C2F66}"/>
          </ac:grpSpMkLst>
        </pc:grpChg>
        <pc:grpChg chg="add del mod topLvl">
          <ac:chgData name="rajuahmed1162021@gmail.com" userId="30f68a9591dbc57c" providerId="LiveId" clId="{05F80F45-6380-4418-9404-4D6419EBE93E}" dt="2024-05-19T09:17:35.296" v="10521" actId="165"/>
          <ac:grpSpMkLst>
            <pc:docMk/>
            <pc:sldMk cId="3718954885" sldId="1059"/>
            <ac:grpSpMk id="22" creationId="{0A51C9B6-FE24-53E1-F227-7A043BC180E1}"/>
          </ac:grpSpMkLst>
        </pc:grpChg>
        <pc:grpChg chg="add del mod topLvl">
          <ac:chgData name="rajuahmed1162021@gmail.com" userId="30f68a9591dbc57c" providerId="LiveId" clId="{05F80F45-6380-4418-9404-4D6419EBE93E}" dt="2024-05-19T09:17:35.296" v="10521" actId="165"/>
          <ac:grpSpMkLst>
            <pc:docMk/>
            <pc:sldMk cId="3718954885" sldId="1059"/>
            <ac:grpSpMk id="23" creationId="{B5303071-0963-7748-71F1-7016C97F6312}"/>
          </ac:grpSpMkLst>
        </pc:grpChg>
        <pc:grpChg chg="add del mod topLvl">
          <ac:chgData name="rajuahmed1162021@gmail.com" userId="30f68a9591dbc57c" providerId="LiveId" clId="{05F80F45-6380-4418-9404-4D6419EBE93E}" dt="2024-05-19T09:17:35.296" v="10521" actId="165"/>
          <ac:grpSpMkLst>
            <pc:docMk/>
            <pc:sldMk cId="3718954885" sldId="1059"/>
            <ac:grpSpMk id="24" creationId="{C5D36B3B-7A20-F214-0F28-9130C2C09FD9}"/>
          </ac:grpSpMkLst>
        </pc:grpChg>
        <pc:grpChg chg="add del mod topLvl">
          <ac:chgData name="rajuahmed1162021@gmail.com" userId="30f68a9591dbc57c" providerId="LiveId" clId="{05F80F45-6380-4418-9404-4D6419EBE93E}" dt="2024-05-19T09:17:35.296" v="10521" actId="165"/>
          <ac:grpSpMkLst>
            <pc:docMk/>
            <pc:sldMk cId="3718954885" sldId="1059"/>
            <ac:grpSpMk id="25" creationId="{631372F2-7DF7-8910-A02B-042CC1E00818}"/>
          </ac:grpSpMkLst>
        </pc:grpChg>
        <pc:grpChg chg="add del mod ord topLvl">
          <ac:chgData name="rajuahmed1162021@gmail.com" userId="30f68a9591dbc57c" providerId="LiveId" clId="{05F80F45-6380-4418-9404-4D6419EBE93E}" dt="2024-05-20T06:27:53.322" v="13243" actId="165"/>
          <ac:grpSpMkLst>
            <pc:docMk/>
            <pc:sldMk cId="3718954885" sldId="1059"/>
            <ac:grpSpMk id="32" creationId="{4C7AD50B-FDA8-C9DE-6399-D1CA54DD7AD7}"/>
          </ac:grpSpMkLst>
        </pc:grpChg>
        <pc:grpChg chg="add del mod">
          <ac:chgData name="rajuahmed1162021@gmail.com" userId="30f68a9591dbc57c" providerId="LiveId" clId="{05F80F45-6380-4418-9404-4D6419EBE93E}" dt="2024-05-19T09:17:34.001" v="10520" actId="165"/>
          <ac:grpSpMkLst>
            <pc:docMk/>
            <pc:sldMk cId="3718954885" sldId="1059"/>
            <ac:grpSpMk id="32" creationId="{97406040-15D5-4E2A-73A5-9A2433A80E2A}"/>
          </ac:grpSpMkLst>
        </pc:grpChg>
        <pc:grpChg chg="add mod">
          <ac:chgData name="rajuahmed1162021@gmail.com" userId="30f68a9591dbc57c" providerId="LiveId" clId="{05F80F45-6380-4418-9404-4D6419EBE93E}" dt="2024-05-19T09:18:10.688" v="10527" actId="164"/>
          <ac:grpSpMkLst>
            <pc:docMk/>
            <pc:sldMk cId="3718954885" sldId="1059"/>
            <ac:grpSpMk id="37" creationId="{DBC54645-6CAD-EDC1-7857-3454F80EFA27}"/>
          </ac:grpSpMkLst>
        </pc:grpChg>
        <pc:grpChg chg="add mod">
          <ac:chgData name="rajuahmed1162021@gmail.com" userId="30f68a9591dbc57c" providerId="LiveId" clId="{05F80F45-6380-4418-9404-4D6419EBE93E}" dt="2024-05-19T09:18:10.688" v="10527" actId="164"/>
          <ac:grpSpMkLst>
            <pc:docMk/>
            <pc:sldMk cId="3718954885" sldId="1059"/>
            <ac:grpSpMk id="38" creationId="{8AC502F1-94E7-40E5-5106-08EA73C5BCD7}"/>
          </ac:grpSpMkLst>
        </pc:grpChg>
        <pc:grpChg chg="add mod">
          <ac:chgData name="rajuahmed1162021@gmail.com" userId="30f68a9591dbc57c" providerId="LiveId" clId="{05F80F45-6380-4418-9404-4D6419EBE93E}" dt="2024-05-19T09:18:10.688" v="10527" actId="164"/>
          <ac:grpSpMkLst>
            <pc:docMk/>
            <pc:sldMk cId="3718954885" sldId="1059"/>
            <ac:grpSpMk id="39" creationId="{664320A1-FCC9-B1A6-384B-6A75F9679826}"/>
          </ac:grpSpMkLst>
        </pc:grpChg>
        <pc:grpChg chg="add mod">
          <ac:chgData name="rajuahmed1162021@gmail.com" userId="30f68a9591dbc57c" providerId="LiveId" clId="{05F80F45-6380-4418-9404-4D6419EBE93E}" dt="2024-05-19T09:18:10.688" v="10527" actId="164"/>
          <ac:grpSpMkLst>
            <pc:docMk/>
            <pc:sldMk cId="3718954885" sldId="1059"/>
            <ac:grpSpMk id="40" creationId="{2138A36E-C546-D230-96B2-4F6442CE8CC8}"/>
          </ac:grpSpMkLst>
        </pc:grpChg>
        <pc:grpChg chg="add del mod">
          <ac:chgData name="rajuahmed1162021@gmail.com" userId="30f68a9591dbc57c" providerId="LiveId" clId="{05F80F45-6380-4418-9404-4D6419EBE93E}" dt="2024-05-19T09:42:28.649" v="10651" actId="478"/>
          <ac:grpSpMkLst>
            <pc:docMk/>
            <pc:sldMk cId="3718954885" sldId="1059"/>
            <ac:grpSpMk id="41" creationId="{10A4CC2A-604F-9654-40E6-07D82B9C74BB}"/>
          </ac:grpSpMkLst>
        </pc:grpChg>
        <pc:grpChg chg="add del mod">
          <ac:chgData name="rajuahmed1162021@gmail.com" userId="30f68a9591dbc57c" providerId="LiveId" clId="{05F80F45-6380-4418-9404-4D6419EBE93E}" dt="2024-05-20T06:27:53.049" v="13242" actId="165"/>
          <ac:grpSpMkLst>
            <pc:docMk/>
            <pc:sldMk cId="3718954885" sldId="1059"/>
            <ac:grpSpMk id="42" creationId="{8501C45F-26C4-AE7B-FC13-5DBD7AA1C197}"/>
          </ac:grpSpMkLst>
        </pc:grpChg>
        <pc:grpChg chg="add del mod topLvl">
          <ac:chgData name="rajuahmed1162021@gmail.com" userId="30f68a9591dbc57c" providerId="LiveId" clId="{05F80F45-6380-4418-9404-4D6419EBE93E}" dt="2024-05-19T09:42:33.424" v="10652" actId="165"/>
          <ac:grpSpMkLst>
            <pc:docMk/>
            <pc:sldMk cId="3718954885" sldId="1059"/>
            <ac:grpSpMk id="47" creationId="{C42861DD-94BA-00DA-7B30-18D033934773}"/>
          </ac:grpSpMkLst>
        </pc:grpChg>
        <pc:grpChg chg="add del mod topLvl">
          <ac:chgData name="rajuahmed1162021@gmail.com" userId="30f68a9591dbc57c" providerId="LiveId" clId="{05F80F45-6380-4418-9404-4D6419EBE93E}" dt="2024-05-19T09:42:33.424" v="10652" actId="165"/>
          <ac:grpSpMkLst>
            <pc:docMk/>
            <pc:sldMk cId="3718954885" sldId="1059"/>
            <ac:grpSpMk id="48" creationId="{54101830-01A9-7E3A-9D7E-4B66717F9D60}"/>
          </ac:grpSpMkLst>
        </pc:grpChg>
        <pc:grpChg chg="add del mod topLvl">
          <ac:chgData name="rajuahmed1162021@gmail.com" userId="30f68a9591dbc57c" providerId="LiveId" clId="{05F80F45-6380-4418-9404-4D6419EBE93E}" dt="2024-05-19T09:42:33.424" v="10652" actId="165"/>
          <ac:grpSpMkLst>
            <pc:docMk/>
            <pc:sldMk cId="3718954885" sldId="1059"/>
            <ac:grpSpMk id="49" creationId="{4135F230-6B67-42F5-8F88-520B25CD7FD4}"/>
          </ac:grpSpMkLst>
        </pc:grpChg>
        <pc:grpChg chg="add del mod topLvl">
          <ac:chgData name="rajuahmed1162021@gmail.com" userId="30f68a9591dbc57c" providerId="LiveId" clId="{05F80F45-6380-4418-9404-4D6419EBE93E}" dt="2024-05-19T09:42:33.424" v="10652" actId="165"/>
          <ac:grpSpMkLst>
            <pc:docMk/>
            <pc:sldMk cId="3718954885" sldId="1059"/>
            <ac:grpSpMk id="50" creationId="{331B31B0-F200-9436-7690-5C052D57453F}"/>
          </ac:grpSpMkLst>
        </pc:grpChg>
        <pc:grpChg chg="add del mod">
          <ac:chgData name="rajuahmed1162021@gmail.com" userId="30f68a9591dbc57c" providerId="LiveId" clId="{05F80F45-6380-4418-9404-4D6419EBE93E}" dt="2024-05-19T09:41:24.912" v="10618" actId="165"/>
          <ac:grpSpMkLst>
            <pc:docMk/>
            <pc:sldMk cId="3718954885" sldId="1059"/>
            <ac:grpSpMk id="51" creationId="{14E732E9-167F-F977-5D2F-5C8DF6372FF0}"/>
          </ac:grpSpMkLst>
        </pc:grpChg>
        <pc:grpChg chg="add del mod">
          <ac:chgData name="rajuahmed1162021@gmail.com" userId="30f68a9591dbc57c" providerId="LiveId" clId="{05F80F45-6380-4418-9404-4D6419EBE93E}" dt="2024-05-19T09:42:04.745" v="10638" actId="165"/>
          <ac:grpSpMkLst>
            <pc:docMk/>
            <pc:sldMk cId="3718954885" sldId="1059"/>
            <ac:grpSpMk id="52" creationId="{29313122-3A23-019E-F0F9-3D9A8EAE9AE2}"/>
          </ac:grpSpMkLst>
        </pc:grpChg>
        <pc:grpChg chg="del">
          <ac:chgData name="rajuahmed1162021@gmail.com" userId="30f68a9591dbc57c" providerId="LiveId" clId="{05F80F45-6380-4418-9404-4D6419EBE93E}" dt="2024-05-19T06:57:42.044" v="10269" actId="478"/>
          <ac:grpSpMkLst>
            <pc:docMk/>
            <pc:sldMk cId="3718954885" sldId="1059"/>
            <ac:grpSpMk id="65" creationId="{658A156D-0DEA-8781-FA4E-2CF08C4AB7C1}"/>
          </ac:grpSpMkLst>
        </pc:grpChg>
        <pc:cxnChg chg="del mod topLvl">
          <ac:chgData name="rajuahmed1162021@gmail.com" userId="30f68a9591dbc57c" providerId="LiveId" clId="{05F80F45-6380-4418-9404-4D6419EBE93E}" dt="2024-05-19T09:42:12.649" v="10641" actId="478"/>
          <ac:cxnSpMkLst>
            <pc:docMk/>
            <pc:sldMk cId="3718954885" sldId="1059"/>
            <ac:cxnSpMk id="13" creationId="{EA3C9E7B-A03C-963F-804B-F77EA35D5696}"/>
          </ac:cxnSpMkLst>
        </pc:cxnChg>
        <pc:cxnChg chg="del mod topLvl">
          <ac:chgData name="rajuahmed1162021@gmail.com" userId="30f68a9591dbc57c" providerId="LiveId" clId="{05F80F45-6380-4418-9404-4D6419EBE93E}" dt="2024-05-19T09:42:07.561" v="10639" actId="478"/>
          <ac:cxnSpMkLst>
            <pc:docMk/>
            <pc:sldMk cId="3718954885" sldId="1059"/>
            <ac:cxnSpMk id="14" creationId="{B293137F-0B5F-1E7C-47AE-9502B8185C2D}"/>
          </ac:cxnSpMkLst>
        </pc:cxnChg>
        <pc:cxnChg chg="del mod topLvl">
          <ac:chgData name="rajuahmed1162021@gmail.com" userId="30f68a9591dbc57c" providerId="LiveId" clId="{05F80F45-6380-4418-9404-4D6419EBE93E}" dt="2024-05-19T09:42:09.673" v="10640" actId="478"/>
          <ac:cxnSpMkLst>
            <pc:docMk/>
            <pc:sldMk cId="3718954885" sldId="1059"/>
            <ac:cxnSpMk id="15" creationId="{2D0FAB52-5084-AD12-4115-A7C8F3D19118}"/>
          </ac:cxnSpMkLst>
        </pc:cxnChg>
        <pc:cxnChg chg="del mod topLvl">
          <ac:chgData name="rajuahmed1162021@gmail.com" userId="30f68a9591dbc57c" providerId="LiveId" clId="{05F80F45-6380-4418-9404-4D6419EBE93E}" dt="2024-05-19T09:42:21.945" v="10650" actId="478"/>
          <ac:cxnSpMkLst>
            <pc:docMk/>
            <pc:sldMk cId="3718954885" sldId="1059"/>
            <ac:cxnSpMk id="16" creationId="{6BDC3060-1484-8122-A7E4-411DD8A6698E}"/>
          </ac:cxnSpMkLst>
        </pc:cxnChg>
        <pc:cxnChg chg="add mod topLvl">
          <ac:chgData name="rajuahmed1162021@gmail.com" userId="30f68a9591dbc57c" providerId="LiveId" clId="{05F80F45-6380-4418-9404-4D6419EBE93E}" dt="2024-05-20T06:27:53.322" v="13243" actId="165"/>
          <ac:cxnSpMkLst>
            <pc:docMk/>
            <pc:sldMk cId="3718954885" sldId="1059"/>
            <ac:cxnSpMk id="23" creationId="{89116EDE-6AA3-327E-3748-DB47E94E80B9}"/>
          </ac:cxnSpMkLst>
        </pc:cxnChg>
        <pc:cxnChg chg="add mod topLvl">
          <ac:chgData name="rajuahmed1162021@gmail.com" userId="30f68a9591dbc57c" providerId="LiveId" clId="{05F80F45-6380-4418-9404-4D6419EBE93E}" dt="2024-05-20T06:27:53.322" v="13243" actId="165"/>
          <ac:cxnSpMkLst>
            <pc:docMk/>
            <pc:sldMk cId="3718954885" sldId="1059"/>
            <ac:cxnSpMk id="24" creationId="{B1901818-5E5D-ED7A-F320-DC92D3B353F0}"/>
          </ac:cxnSpMkLst>
        </pc:cxnChg>
        <pc:cxnChg chg="add mod topLvl">
          <ac:chgData name="rajuahmed1162021@gmail.com" userId="30f68a9591dbc57c" providerId="LiveId" clId="{05F80F45-6380-4418-9404-4D6419EBE93E}" dt="2024-05-20T06:27:53.322" v="13243" actId="165"/>
          <ac:cxnSpMkLst>
            <pc:docMk/>
            <pc:sldMk cId="3718954885" sldId="1059"/>
            <ac:cxnSpMk id="25" creationId="{A71E14DA-54D9-DFCC-9400-F5C58FAB9F3C}"/>
          </ac:cxnSpMkLst>
        </pc:cxnChg>
        <pc:cxnChg chg="add del mod">
          <ac:chgData name="rajuahmed1162021@gmail.com" userId="30f68a9591dbc57c" providerId="LiveId" clId="{05F80F45-6380-4418-9404-4D6419EBE93E}" dt="2024-05-19T09:38:05.746" v="10555" actId="478"/>
          <ac:cxnSpMkLst>
            <pc:docMk/>
            <pc:sldMk cId="3718954885" sldId="1059"/>
            <ac:cxnSpMk id="27" creationId="{131F636E-30C3-3DFC-E2FA-46E02CC78000}"/>
          </ac:cxnSpMkLst>
        </pc:cxnChg>
        <pc:cxnChg chg="add mod topLvl">
          <ac:chgData name="rajuahmed1162021@gmail.com" userId="30f68a9591dbc57c" providerId="LiveId" clId="{05F80F45-6380-4418-9404-4D6419EBE93E}" dt="2024-05-20T06:27:53.322" v="13243" actId="165"/>
          <ac:cxnSpMkLst>
            <pc:docMk/>
            <pc:sldMk cId="3718954885" sldId="1059"/>
            <ac:cxnSpMk id="31" creationId="{AE4C8496-E26C-A952-E45E-FCF027054EB2}"/>
          </ac:cxnSpMkLst>
        </pc:cxnChg>
      </pc:sldChg>
      <pc:sldChg chg="addSp delSp modSp add mod modClrScheme chgLayout">
        <pc:chgData name="rajuahmed1162021@gmail.com" userId="30f68a9591dbc57c" providerId="LiveId" clId="{05F80F45-6380-4418-9404-4D6419EBE93E}" dt="2024-05-20T09:07:57.847" v="13715" actId="21"/>
        <pc:sldMkLst>
          <pc:docMk/>
          <pc:sldMk cId="68263500" sldId="1060"/>
        </pc:sldMkLst>
        <pc:spChg chg="mod">
          <ac:chgData name="rajuahmed1162021@gmail.com" userId="30f68a9591dbc57c" providerId="LiveId" clId="{05F80F45-6380-4418-9404-4D6419EBE93E}" dt="2024-05-19T09:44:45.235" v="10658"/>
          <ac:spMkLst>
            <pc:docMk/>
            <pc:sldMk cId="68263500" sldId="1060"/>
            <ac:spMk id="4" creationId="{D056BEFC-CAFE-C218-6B5F-F12C646BD148}"/>
          </ac:spMkLst>
        </pc:spChg>
        <pc:spChg chg="mod">
          <ac:chgData name="rajuahmed1162021@gmail.com" userId="30f68a9591dbc57c" providerId="LiveId" clId="{05F80F45-6380-4418-9404-4D6419EBE93E}" dt="2024-05-19T09:44:45.235" v="10658"/>
          <ac:spMkLst>
            <pc:docMk/>
            <pc:sldMk cId="68263500" sldId="1060"/>
            <ac:spMk id="5" creationId="{6B36D662-AF8A-444D-3F19-4F0B0F16E662}"/>
          </ac:spMkLst>
        </pc:spChg>
        <pc:spChg chg="mod">
          <ac:chgData name="rajuahmed1162021@gmail.com" userId="30f68a9591dbc57c" providerId="LiveId" clId="{05F80F45-6380-4418-9404-4D6419EBE93E}" dt="2024-05-19T09:44:45.235" v="10658"/>
          <ac:spMkLst>
            <pc:docMk/>
            <pc:sldMk cId="68263500" sldId="1060"/>
            <ac:spMk id="6" creationId="{09D0E60C-6395-FC94-6783-63AC1DCE089C}"/>
          </ac:spMkLst>
        </pc:spChg>
        <pc:spChg chg="mod">
          <ac:chgData name="rajuahmed1162021@gmail.com" userId="30f68a9591dbc57c" providerId="LiveId" clId="{05F80F45-6380-4418-9404-4D6419EBE93E}" dt="2024-05-19T09:44:45.235" v="10658"/>
          <ac:spMkLst>
            <pc:docMk/>
            <pc:sldMk cId="68263500" sldId="1060"/>
            <ac:spMk id="7" creationId="{665C940D-BD44-1370-F620-A39C09606641}"/>
          </ac:spMkLst>
        </pc:spChg>
        <pc:spChg chg="mod">
          <ac:chgData name="rajuahmed1162021@gmail.com" userId="30f68a9591dbc57c" providerId="LiveId" clId="{05F80F45-6380-4418-9404-4D6419EBE93E}" dt="2024-05-19T09:44:45.235" v="10658"/>
          <ac:spMkLst>
            <pc:docMk/>
            <pc:sldMk cId="68263500" sldId="1060"/>
            <ac:spMk id="8" creationId="{51D6B9DA-5553-4BE6-ED9B-B083BDA06E04}"/>
          </ac:spMkLst>
        </pc:spChg>
        <pc:spChg chg="mod">
          <ac:chgData name="rajuahmed1162021@gmail.com" userId="30f68a9591dbc57c" providerId="LiveId" clId="{05F80F45-6380-4418-9404-4D6419EBE93E}" dt="2024-05-19T09:44:45.235" v="10658"/>
          <ac:spMkLst>
            <pc:docMk/>
            <pc:sldMk cId="68263500" sldId="1060"/>
            <ac:spMk id="9" creationId="{0BA09053-0431-4EA9-51EE-814996CF3A57}"/>
          </ac:spMkLst>
        </pc:spChg>
        <pc:spChg chg="mod">
          <ac:chgData name="rajuahmed1162021@gmail.com" userId="30f68a9591dbc57c" providerId="LiveId" clId="{05F80F45-6380-4418-9404-4D6419EBE93E}" dt="2024-05-19T09:44:45.235" v="10658"/>
          <ac:spMkLst>
            <pc:docMk/>
            <pc:sldMk cId="68263500" sldId="1060"/>
            <ac:spMk id="10" creationId="{C6370F31-93EF-E508-7C26-251D0C5A2BC3}"/>
          </ac:spMkLst>
        </pc:spChg>
        <pc:spChg chg="mod">
          <ac:chgData name="rajuahmed1162021@gmail.com" userId="30f68a9591dbc57c" providerId="LiveId" clId="{05F80F45-6380-4418-9404-4D6419EBE93E}" dt="2024-05-19T09:44:45.235" v="10658"/>
          <ac:spMkLst>
            <pc:docMk/>
            <pc:sldMk cId="68263500" sldId="1060"/>
            <ac:spMk id="11" creationId="{8135CB3B-3345-7B8A-4947-DE84C893573B}"/>
          </ac:spMkLst>
        </pc:spChg>
        <pc:spChg chg="add del mod">
          <ac:chgData name="rajuahmed1162021@gmail.com" userId="30f68a9591dbc57c" providerId="LiveId" clId="{05F80F45-6380-4418-9404-4D6419EBE93E}" dt="2024-05-20T09:07:57.847" v="13715" actId="21"/>
          <ac:spMkLst>
            <pc:docMk/>
            <pc:sldMk cId="68263500" sldId="1060"/>
            <ac:spMk id="14" creationId="{3289924D-4ED0-AA66-F284-BB88D524A466}"/>
          </ac:spMkLst>
        </pc:spChg>
        <pc:spChg chg="del">
          <ac:chgData name="rajuahmed1162021@gmail.com" userId="30f68a9591dbc57c" providerId="LiveId" clId="{05F80F45-6380-4418-9404-4D6419EBE93E}" dt="2024-05-19T09:43:03.609" v="10655" actId="478"/>
          <ac:spMkLst>
            <pc:docMk/>
            <pc:sldMk cId="68263500" sldId="1060"/>
            <ac:spMk id="17" creationId="{B9DDF1B4-2924-78AA-FF8F-42F3F1701217}"/>
          </ac:spMkLst>
        </pc:spChg>
        <pc:spChg chg="mod">
          <ac:chgData name="rajuahmed1162021@gmail.com" userId="30f68a9591dbc57c" providerId="LiveId" clId="{05F80F45-6380-4418-9404-4D6419EBE93E}" dt="2024-05-19T09:44:45.235" v="10658"/>
          <ac:spMkLst>
            <pc:docMk/>
            <pc:sldMk cId="68263500" sldId="1060"/>
            <ac:spMk id="18" creationId="{19332A14-0B2E-B811-5CBA-B980582E250B}"/>
          </ac:spMkLst>
        </pc:spChg>
        <pc:spChg chg="mod">
          <ac:chgData name="rajuahmed1162021@gmail.com" userId="30f68a9591dbc57c" providerId="LiveId" clId="{05F80F45-6380-4418-9404-4D6419EBE93E}" dt="2024-05-19T09:44:45.235" v="10658"/>
          <ac:spMkLst>
            <pc:docMk/>
            <pc:sldMk cId="68263500" sldId="1060"/>
            <ac:spMk id="19" creationId="{3D21BE66-4C24-AEDB-2C3C-2F2C5E349AF1}"/>
          </ac:spMkLst>
        </pc:spChg>
        <pc:spChg chg="mod">
          <ac:chgData name="rajuahmed1162021@gmail.com" userId="30f68a9591dbc57c" providerId="LiveId" clId="{05F80F45-6380-4418-9404-4D6419EBE93E}" dt="2024-05-19T09:44:45.235" v="10658"/>
          <ac:spMkLst>
            <pc:docMk/>
            <pc:sldMk cId="68263500" sldId="1060"/>
            <ac:spMk id="20" creationId="{5BD7772B-67D1-D4AF-1AC0-25655D28F0B2}"/>
          </ac:spMkLst>
        </pc:spChg>
        <pc:spChg chg="mod">
          <ac:chgData name="rajuahmed1162021@gmail.com" userId="30f68a9591dbc57c" providerId="LiveId" clId="{05F80F45-6380-4418-9404-4D6419EBE93E}" dt="2024-05-19T09:44:45.235" v="10658"/>
          <ac:spMkLst>
            <pc:docMk/>
            <pc:sldMk cId="68263500" sldId="1060"/>
            <ac:spMk id="21" creationId="{5ABE303F-4201-7E3D-F209-C349AB38CFDC}"/>
          </ac:spMkLst>
        </pc:spChg>
        <pc:spChg chg="mod">
          <ac:chgData name="rajuahmed1162021@gmail.com" userId="30f68a9591dbc57c" providerId="LiveId" clId="{05F80F45-6380-4418-9404-4D6419EBE93E}" dt="2024-05-19T09:44:45.235" v="10658"/>
          <ac:spMkLst>
            <pc:docMk/>
            <pc:sldMk cId="68263500" sldId="1060"/>
            <ac:spMk id="22" creationId="{7F09E8DA-56EB-147F-0CD8-28EBA5BFCB11}"/>
          </ac:spMkLst>
        </pc:spChg>
        <pc:spChg chg="mod">
          <ac:chgData name="rajuahmed1162021@gmail.com" userId="30f68a9591dbc57c" providerId="LiveId" clId="{05F80F45-6380-4418-9404-4D6419EBE93E}" dt="2024-05-19T09:44:45.235" v="10658"/>
          <ac:spMkLst>
            <pc:docMk/>
            <pc:sldMk cId="68263500" sldId="1060"/>
            <ac:spMk id="23" creationId="{7E9A6B90-427D-534C-2219-880E6562F3A8}"/>
          </ac:spMkLst>
        </pc:spChg>
        <pc:spChg chg="mod">
          <ac:chgData name="rajuahmed1162021@gmail.com" userId="30f68a9591dbc57c" providerId="LiveId" clId="{05F80F45-6380-4418-9404-4D6419EBE93E}" dt="2024-05-19T09:44:45.235" v="10658"/>
          <ac:spMkLst>
            <pc:docMk/>
            <pc:sldMk cId="68263500" sldId="1060"/>
            <ac:spMk id="24" creationId="{F51FD10C-E2F5-F1D8-E36E-CEED06F60B97}"/>
          </ac:spMkLst>
        </pc:spChg>
        <pc:spChg chg="mod">
          <ac:chgData name="rajuahmed1162021@gmail.com" userId="30f68a9591dbc57c" providerId="LiveId" clId="{05F80F45-6380-4418-9404-4D6419EBE93E}" dt="2024-05-19T09:44:45.235" v="10658"/>
          <ac:spMkLst>
            <pc:docMk/>
            <pc:sldMk cId="68263500" sldId="1060"/>
            <ac:spMk id="25" creationId="{AC156433-D913-B3CA-63F1-5945406F2FAE}"/>
          </ac:spMkLst>
        </pc:spChg>
        <pc:spChg chg="mod">
          <ac:chgData name="rajuahmed1162021@gmail.com" userId="30f68a9591dbc57c" providerId="LiveId" clId="{05F80F45-6380-4418-9404-4D6419EBE93E}" dt="2024-05-19T09:44:45.235" v="10658"/>
          <ac:spMkLst>
            <pc:docMk/>
            <pc:sldMk cId="68263500" sldId="1060"/>
            <ac:spMk id="26" creationId="{2AB74E14-D387-9278-3CD7-F4853A7A4F05}"/>
          </ac:spMkLst>
        </pc:spChg>
        <pc:spChg chg="mod">
          <ac:chgData name="rajuahmed1162021@gmail.com" userId="30f68a9591dbc57c" providerId="LiveId" clId="{05F80F45-6380-4418-9404-4D6419EBE93E}" dt="2024-05-19T09:44:45.235" v="10658"/>
          <ac:spMkLst>
            <pc:docMk/>
            <pc:sldMk cId="68263500" sldId="1060"/>
            <ac:spMk id="27" creationId="{AA728E36-99F2-3F11-ABB3-E9FA5431C23F}"/>
          </ac:spMkLst>
        </pc:spChg>
        <pc:spChg chg="mod">
          <ac:chgData name="rajuahmed1162021@gmail.com" userId="30f68a9591dbc57c" providerId="LiveId" clId="{05F80F45-6380-4418-9404-4D6419EBE93E}" dt="2024-05-19T09:44:45.235" v="10658"/>
          <ac:spMkLst>
            <pc:docMk/>
            <pc:sldMk cId="68263500" sldId="1060"/>
            <ac:spMk id="28" creationId="{54DEC409-34FD-1090-A65F-42570ABF9013}"/>
          </ac:spMkLst>
        </pc:spChg>
        <pc:spChg chg="mod">
          <ac:chgData name="rajuahmed1162021@gmail.com" userId="30f68a9591dbc57c" providerId="LiveId" clId="{05F80F45-6380-4418-9404-4D6419EBE93E}" dt="2024-05-19T09:44:45.235" v="10658"/>
          <ac:spMkLst>
            <pc:docMk/>
            <pc:sldMk cId="68263500" sldId="1060"/>
            <ac:spMk id="29" creationId="{987EB380-2193-785D-BC4D-49D194FE756A}"/>
          </ac:spMkLst>
        </pc:spChg>
        <pc:spChg chg="mod">
          <ac:chgData name="rajuahmed1162021@gmail.com" userId="30f68a9591dbc57c" providerId="LiveId" clId="{05F80F45-6380-4418-9404-4D6419EBE93E}" dt="2024-05-19T09:44:45.235" v="10658"/>
          <ac:spMkLst>
            <pc:docMk/>
            <pc:sldMk cId="68263500" sldId="1060"/>
            <ac:spMk id="30" creationId="{F0E67A78-14FB-C8D9-5C5C-C4D0AA4B49C3}"/>
          </ac:spMkLst>
        </pc:spChg>
        <pc:spChg chg="mod">
          <ac:chgData name="rajuahmed1162021@gmail.com" userId="30f68a9591dbc57c" providerId="LiveId" clId="{05F80F45-6380-4418-9404-4D6419EBE93E}" dt="2024-05-19T09:44:45.235" v="10658"/>
          <ac:spMkLst>
            <pc:docMk/>
            <pc:sldMk cId="68263500" sldId="1060"/>
            <ac:spMk id="31" creationId="{E6A507ED-78B7-5D90-F467-32ADE9C82E0F}"/>
          </ac:spMkLst>
        </pc:spChg>
        <pc:spChg chg="mod">
          <ac:chgData name="rajuahmed1162021@gmail.com" userId="30f68a9591dbc57c" providerId="LiveId" clId="{05F80F45-6380-4418-9404-4D6419EBE93E}" dt="2024-05-19T09:44:45.235" v="10658"/>
          <ac:spMkLst>
            <pc:docMk/>
            <pc:sldMk cId="68263500" sldId="1060"/>
            <ac:spMk id="32" creationId="{5C8C20CD-5E72-4066-9420-F96393E6ED00}"/>
          </ac:spMkLst>
        </pc:spChg>
        <pc:spChg chg="mod">
          <ac:chgData name="rajuahmed1162021@gmail.com" userId="30f68a9591dbc57c" providerId="LiveId" clId="{05F80F45-6380-4418-9404-4D6419EBE93E}" dt="2024-05-19T09:44:45.235" v="10658"/>
          <ac:spMkLst>
            <pc:docMk/>
            <pc:sldMk cId="68263500" sldId="1060"/>
            <ac:spMk id="33" creationId="{7C64908A-9AFB-E08B-E35A-1808EE2C21E4}"/>
          </ac:spMkLst>
        </pc:spChg>
        <pc:spChg chg="mod">
          <ac:chgData name="rajuahmed1162021@gmail.com" userId="30f68a9591dbc57c" providerId="LiveId" clId="{05F80F45-6380-4418-9404-4D6419EBE93E}" dt="2024-05-19T09:44:45.235" v="10658"/>
          <ac:spMkLst>
            <pc:docMk/>
            <pc:sldMk cId="68263500" sldId="1060"/>
            <ac:spMk id="34" creationId="{7E3B346C-1DD5-8B75-C469-16D3A6C65571}"/>
          </ac:spMkLst>
        </pc:spChg>
        <pc:spChg chg="mod">
          <ac:chgData name="rajuahmed1162021@gmail.com" userId="30f68a9591dbc57c" providerId="LiveId" clId="{05F80F45-6380-4418-9404-4D6419EBE93E}" dt="2024-05-19T09:44:45.235" v="10658"/>
          <ac:spMkLst>
            <pc:docMk/>
            <pc:sldMk cId="68263500" sldId="1060"/>
            <ac:spMk id="35" creationId="{CB2F801A-401A-C1C1-E640-49BD80A6E7D7}"/>
          </ac:spMkLst>
        </pc:spChg>
        <pc:spChg chg="mod">
          <ac:chgData name="rajuahmed1162021@gmail.com" userId="30f68a9591dbc57c" providerId="LiveId" clId="{05F80F45-6380-4418-9404-4D6419EBE93E}" dt="2024-05-19T09:44:45.235" v="10658"/>
          <ac:spMkLst>
            <pc:docMk/>
            <pc:sldMk cId="68263500" sldId="1060"/>
            <ac:spMk id="36" creationId="{5419A4DB-882F-1F2C-130A-6D11A306FD4D}"/>
          </ac:spMkLst>
        </pc:spChg>
        <pc:spChg chg="mod">
          <ac:chgData name="rajuahmed1162021@gmail.com" userId="30f68a9591dbc57c" providerId="LiveId" clId="{05F80F45-6380-4418-9404-4D6419EBE93E}" dt="2024-05-19T09:44:45.235" v="10658"/>
          <ac:spMkLst>
            <pc:docMk/>
            <pc:sldMk cId="68263500" sldId="1060"/>
            <ac:spMk id="37" creationId="{5242F7C2-5E73-3A76-583B-449BF33AF416}"/>
          </ac:spMkLst>
        </pc:spChg>
        <pc:spChg chg="mod">
          <ac:chgData name="rajuahmed1162021@gmail.com" userId="30f68a9591dbc57c" providerId="LiveId" clId="{05F80F45-6380-4418-9404-4D6419EBE93E}" dt="2024-05-19T09:44:45.235" v="10658"/>
          <ac:spMkLst>
            <pc:docMk/>
            <pc:sldMk cId="68263500" sldId="1060"/>
            <ac:spMk id="38" creationId="{3C47E913-698F-48C0-12F4-721D8AFD87DC}"/>
          </ac:spMkLst>
        </pc:spChg>
        <pc:spChg chg="mod">
          <ac:chgData name="rajuahmed1162021@gmail.com" userId="30f68a9591dbc57c" providerId="LiveId" clId="{05F80F45-6380-4418-9404-4D6419EBE93E}" dt="2024-05-19T09:44:45.235" v="10658"/>
          <ac:spMkLst>
            <pc:docMk/>
            <pc:sldMk cId="68263500" sldId="1060"/>
            <ac:spMk id="39" creationId="{322D5777-321C-FC06-72AE-F1F2D306AF30}"/>
          </ac:spMkLst>
        </pc:spChg>
        <pc:spChg chg="mod">
          <ac:chgData name="rajuahmed1162021@gmail.com" userId="30f68a9591dbc57c" providerId="LiveId" clId="{05F80F45-6380-4418-9404-4D6419EBE93E}" dt="2024-05-19T09:44:45.235" v="10658"/>
          <ac:spMkLst>
            <pc:docMk/>
            <pc:sldMk cId="68263500" sldId="1060"/>
            <ac:spMk id="40" creationId="{E6DA042C-334F-5C56-1B52-C7F8EE6FF03D}"/>
          </ac:spMkLst>
        </pc:spChg>
        <pc:spChg chg="mod">
          <ac:chgData name="rajuahmed1162021@gmail.com" userId="30f68a9591dbc57c" providerId="LiveId" clId="{05F80F45-6380-4418-9404-4D6419EBE93E}" dt="2024-05-19T09:44:45.235" v="10658"/>
          <ac:spMkLst>
            <pc:docMk/>
            <pc:sldMk cId="68263500" sldId="1060"/>
            <ac:spMk id="41" creationId="{A906760F-7402-BEAC-4153-919C256C307C}"/>
          </ac:spMkLst>
        </pc:spChg>
        <pc:spChg chg="add del mod">
          <ac:chgData name="rajuahmed1162021@gmail.com" userId="30f68a9591dbc57c" providerId="LiveId" clId="{05F80F45-6380-4418-9404-4D6419EBE93E}" dt="2024-05-19T09:52:26.492" v="10732" actId="478"/>
          <ac:spMkLst>
            <pc:docMk/>
            <pc:sldMk cId="68263500" sldId="1060"/>
            <ac:spMk id="56" creationId="{C0C30A9A-112F-BFD7-8DF7-D9F338B1D607}"/>
          </ac:spMkLst>
        </pc:spChg>
        <pc:spChg chg="add mod">
          <ac:chgData name="rajuahmed1162021@gmail.com" userId="30f68a9591dbc57c" providerId="LiveId" clId="{05F80F45-6380-4418-9404-4D6419EBE93E}" dt="2024-05-20T09:07:41.853" v="13714" actId="1076"/>
          <ac:spMkLst>
            <pc:docMk/>
            <pc:sldMk cId="68263500" sldId="1060"/>
            <ac:spMk id="57" creationId="{7484D1E2-BDB5-523D-7564-1E488A263405}"/>
          </ac:spMkLst>
        </pc:spChg>
        <pc:spChg chg="add del mod">
          <ac:chgData name="rajuahmed1162021@gmail.com" userId="30f68a9591dbc57c" providerId="LiveId" clId="{05F80F45-6380-4418-9404-4D6419EBE93E}" dt="2024-05-19T09:54:46.441" v="10795" actId="478"/>
          <ac:spMkLst>
            <pc:docMk/>
            <pc:sldMk cId="68263500" sldId="1060"/>
            <ac:spMk id="58" creationId="{74E61173-367C-92B8-F297-3D93DF4C9171}"/>
          </ac:spMkLst>
        </pc:spChg>
        <pc:spChg chg="mod topLvl">
          <ac:chgData name="rajuahmed1162021@gmail.com" userId="30f68a9591dbc57c" providerId="LiveId" clId="{05F80F45-6380-4418-9404-4D6419EBE93E}" dt="2024-05-20T06:33:48.767" v="13281" actId="207"/>
          <ac:spMkLst>
            <pc:docMk/>
            <pc:sldMk cId="68263500" sldId="1060"/>
            <ac:spMk id="66" creationId="{D1F9934B-6B74-0949-491A-4F679EB366C9}"/>
          </ac:spMkLst>
        </pc:spChg>
        <pc:spChg chg="mod topLvl">
          <ac:chgData name="rajuahmed1162021@gmail.com" userId="30f68a9591dbc57c" providerId="LiveId" clId="{05F80F45-6380-4418-9404-4D6419EBE93E}" dt="2024-05-19T09:56:10.991" v="10831" actId="14100"/>
          <ac:spMkLst>
            <pc:docMk/>
            <pc:sldMk cId="68263500" sldId="1060"/>
            <ac:spMk id="67" creationId="{4EDE2846-190E-BA50-DD1D-529EFCBC662F}"/>
          </ac:spMkLst>
        </pc:spChg>
        <pc:spChg chg="mod topLvl">
          <ac:chgData name="rajuahmed1162021@gmail.com" userId="30f68a9591dbc57c" providerId="LiveId" clId="{05F80F45-6380-4418-9404-4D6419EBE93E}" dt="2024-05-20T06:33:10.568" v="13276" actId="207"/>
          <ac:spMkLst>
            <pc:docMk/>
            <pc:sldMk cId="68263500" sldId="1060"/>
            <ac:spMk id="69" creationId="{D96B81BD-1A02-EC99-545F-9DB082F74740}"/>
          </ac:spMkLst>
        </pc:spChg>
        <pc:spChg chg="mod topLvl">
          <ac:chgData name="rajuahmed1162021@gmail.com" userId="30f68a9591dbc57c" providerId="LiveId" clId="{05F80F45-6380-4418-9404-4D6419EBE93E}" dt="2024-05-20T06:33:02.090" v="13275" actId="165"/>
          <ac:spMkLst>
            <pc:docMk/>
            <pc:sldMk cId="68263500" sldId="1060"/>
            <ac:spMk id="70" creationId="{6151CF7F-2A74-19BB-7B2B-4CD43F8D9A93}"/>
          </ac:spMkLst>
        </pc:spChg>
        <pc:spChg chg="mod topLvl">
          <ac:chgData name="rajuahmed1162021@gmail.com" userId="30f68a9591dbc57c" providerId="LiveId" clId="{05F80F45-6380-4418-9404-4D6419EBE93E}" dt="2024-05-20T06:34:00.657" v="13283" actId="207"/>
          <ac:spMkLst>
            <pc:docMk/>
            <pc:sldMk cId="68263500" sldId="1060"/>
            <ac:spMk id="72" creationId="{86EAA126-E93C-D6D7-FEFE-CC4BE8BB333F}"/>
          </ac:spMkLst>
        </pc:spChg>
        <pc:spChg chg="del mod topLvl">
          <ac:chgData name="rajuahmed1162021@gmail.com" userId="30f68a9591dbc57c" providerId="LiveId" clId="{05F80F45-6380-4418-9404-4D6419EBE93E}" dt="2024-05-19T09:56:35.801" v="10836" actId="478"/>
          <ac:spMkLst>
            <pc:docMk/>
            <pc:sldMk cId="68263500" sldId="1060"/>
            <ac:spMk id="74" creationId="{A4CF4A0D-D72F-6F9D-DA09-2680F893F577}"/>
          </ac:spMkLst>
        </pc:spChg>
        <pc:spChg chg="mod topLvl">
          <ac:chgData name="rajuahmed1162021@gmail.com" userId="30f68a9591dbc57c" providerId="LiveId" clId="{05F80F45-6380-4418-9404-4D6419EBE93E}" dt="2024-05-20T06:33:19.657" v="13278" actId="207"/>
          <ac:spMkLst>
            <pc:docMk/>
            <pc:sldMk cId="68263500" sldId="1060"/>
            <ac:spMk id="75" creationId="{B08C472F-6932-DE80-7FC6-5FCEA34404ED}"/>
          </ac:spMkLst>
        </pc:spChg>
        <pc:spChg chg="mod topLvl">
          <ac:chgData name="rajuahmed1162021@gmail.com" userId="30f68a9591dbc57c" providerId="LiveId" clId="{05F80F45-6380-4418-9404-4D6419EBE93E}" dt="2024-05-20T06:33:02.090" v="13275" actId="165"/>
          <ac:spMkLst>
            <pc:docMk/>
            <pc:sldMk cId="68263500" sldId="1060"/>
            <ac:spMk id="76" creationId="{036A2748-B44E-8679-7ABD-67A89107A1DE}"/>
          </ac:spMkLst>
        </pc:spChg>
        <pc:spChg chg="mod topLvl">
          <ac:chgData name="rajuahmed1162021@gmail.com" userId="30f68a9591dbc57c" providerId="LiveId" clId="{05F80F45-6380-4418-9404-4D6419EBE93E}" dt="2024-05-20T06:33:53.904" v="13282" actId="207"/>
          <ac:spMkLst>
            <pc:docMk/>
            <pc:sldMk cId="68263500" sldId="1060"/>
            <ac:spMk id="78" creationId="{22AD0945-6094-949C-9E67-8F931D32DE6E}"/>
          </ac:spMkLst>
        </pc:spChg>
        <pc:spChg chg="mod topLvl">
          <ac:chgData name="rajuahmed1162021@gmail.com" userId="30f68a9591dbc57c" providerId="LiveId" clId="{05F80F45-6380-4418-9404-4D6419EBE93E}" dt="2024-05-19T09:56:19.487" v="10832" actId="14100"/>
          <ac:spMkLst>
            <pc:docMk/>
            <pc:sldMk cId="68263500" sldId="1060"/>
            <ac:spMk id="80" creationId="{F810EE49-83B5-DB63-DC5E-9E56370B9E8E}"/>
          </ac:spMkLst>
        </pc:spChg>
        <pc:spChg chg="mod topLvl">
          <ac:chgData name="rajuahmed1162021@gmail.com" userId="30f68a9591dbc57c" providerId="LiveId" clId="{05F80F45-6380-4418-9404-4D6419EBE93E}" dt="2024-05-20T06:33:14.825" v="13277" actId="207"/>
          <ac:spMkLst>
            <pc:docMk/>
            <pc:sldMk cId="68263500" sldId="1060"/>
            <ac:spMk id="81" creationId="{6BCAB911-1D88-D349-EC80-EB5BD0EFD6B2}"/>
          </ac:spMkLst>
        </pc:spChg>
        <pc:spChg chg="mod topLvl">
          <ac:chgData name="rajuahmed1162021@gmail.com" userId="30f68a9591dbc57c" providerId="LiveId" clId="{05F80F45-6380-4418-9404-4D6419EBE93E}" dt="2024-05-20T06:33:02.090" v="13275" actId="165"/>
          <ac:spMkLst>
            <pc:docMk/>
            <pc:sldMk cId="68263500" sldId="1060"/>
            <ac:spMk id="82" creationId="{E0BA7804-B8EA-5AF7-7927-4F03BB9C9250}"/>
          </ac:spMkLst>
        </pc:spChg>
        <pc:spChg chg="mod topLvl">
          <ac:chgData name="rajuahmed1162021@gmail.com" userId="30f68a9591dbc57c" providerId="LiveId" clId="{05F80F45-6380-4418-9404-4D6419EBE93E}" dt="2024-05-20T06:34:05.786" v="13284" actId="207"/>
          <ac:spMkLst>
            <pc:docMk/>
            <pc:sldMk cId="68263500" sldId="1060"/>
            <ac:spMk id="84" creationId="{666F9117-3736-1223-8C01-501AAE655C30}"/>
          </ac:spMkLst>
        </pc:spChg>
        <pc:spChg chg="del mod topLvl">
          <ac:chgData name="rajuahmed1162021@gmail.com" userId="30f68a9591dbc57c" providerId="LiveId" clId="{05F80F45-6380-4418-9404-4D6419EBE93E}" dt="2024-05-19T09:56:55.241" v="10843" actId="478"/>
          <ac:spMkLst>
            <pc:docMk/>
            <pc:sldMk cId="68263500" sldId="1060"/>
            <ac:spMk id="85" creationId="{E24F2DAF-333B-C696-0943-C18A621070F6}"/>
          </ac:spMkLst>
        </pc:spChg>
        <pc:spChg chg="mod topLvl">
          <ac:chgData name="rajuahmed1162021@gmail.com" userId="30f68a9591dbc57c" providerId="LiveId" clId="{05F80F45-6380-4418-9404-4D6419EBE93E}" dt="2024-05-20T06:33:24.263" v="13279" actId="207"/>
          <ac:spMkLst>
            <pc:docMk/>
            <pc:sldMk cId="68263500" sldId="1060"/>
            <ac:spMk id="87" creationId="{5443A8CC-CFBE-AF2F-6DF2-78BF13EE38F7}"/>
          </ac:spMkLst>
        </pc:spChg>
        <pc:spChg chg="mod topLvl">
          <ac:chgData name="rajuahmed1162021@gmail.com" userId="30f68a9591dbc57c" providerId="LiveId" clId="{05F80F45-6380-4418-9404-4D6419EBE93E}" dt="2024-05-20T06:33:40.984" v="13280" actId="207"/>
          <ac:spMkLst>
            <pc:docMk/>
            <pc:sldMk cId="68263500" sldId="1060"/>
            <ac:spMk id="88" creationId="{599586B9-3E73-6788-8C56-0BE2407B3D41}"/>
          </ac:spMkLst>
        </pc:spChg>
        <pc:spChg chg="add del mod">
          <ac:chgData name="rajuahmed1162021@gmail.com" userId="30f68a9591dbc57c" providerId="LiveId" clId="{05F80F45-6380-4418-9404-4D6419EBE93E}" dt="2024-05-19T09:56:33.591" v="10835" actId="21"/>
          <ac:spMkLst>
            <pc:docMk/>
            <pc:sldMk cId="68263500" sldId="1060"/>
            <ac:spMk id="93" creationId="{224FA12C-87BD-2BA0-A366-D790E539BB0F}"/>
          </ac:spMkLst>
        </pc:spChg>
        <pc:spChg chg="add mod">
          <ac:chgData name="rajuahmed1162021@gmail.com" userId="30f68a9591dbc57c" providerId="LiveId" clId="{05F80F45-6380-4418-9404-4D6419EBE93E}" dt="2024-05-19T09:56:36.577" v="10837"/>
          <ac:spMkLst>
            <pc:docMk/>
            <pc:sldMk cId="68263500" sldId="1060"/>
            <ac:spMk id="94" creationId="{224FA12C-87BD-2BA0-A366-D790E539BB0F}"/>
          </ac:spMkLst>
        </pc:spChg>
        <pc:spChg chg="add del mod">
          <ac:chgData name="rajuahmed1162021@gmail.com" userId="30f68a9591dbc57c" providerId="LiveId" clId="{05F80F45-6380-4418-9404-4D6419EBE93E}" dt="2024-05-19T09:56:53.111" v="10842" actId="21"/>
          <ac:spMkLst>
            <pc:docMk/>
            <pc:sldMk cId="68263500" sldId="1060"/>
            <ac:spMk id="95" creationId="{45175F71-4E85-3E2C-AB85-D76D9975B960}"/>
          </ac:spMkLst>
        </pc:spChg>
        <pc:spChg chg="add mod">
          <ac:chgData name="rajuahmed1162021@gmail.com" userId="30f68a9591dbc57c" providerId="LiveId" clId="{05F80F45-6380-4418-9404-4D6419EBE93E}" dt="2024-05-19T09:56:55.977" v="10844"/>
          <ac:spMkLst>
            <pc:docMk/>
            <pc:sldMk cId="68263500" sldId="1060"/>
            <ac:spMk id="96" creationId="{45175F71-4E85-3E2C-AB85-D76D9975B960}"/>
          </ac:spMkLst>
        </pc:spChg>
        <pc:spChg chg="add del mod topLvl">
          <ac:chgData name="rajuahmed1162021@gmail.com" userId="30f68a9591dbc57c" providerId="LiveId" clId="{05F80F45-6380-4418-9404-4D6419EBE93E}" dt="2024-05-19T10:03:02.855" v="11061" actId="21"/>
          <ac:spMkLst>
            <pc:docMk/>
            <pc:sldMk cId="68263500" sldId="1060"/>
            <ac:spMk id="97" creationId="{D4A06DA8-1C76-ECCB-94D0-FE299AC7B6CA}"/>
          </ac:spMkLst>
        </pc:spChg>
        <pc:spChg chg="add del mod topLvl">
          <ac:chgData name="rajuahmed1162021@gmail.com" userId="30f68a9591dbc57c" providerId="LiveId" clId="{05F80F45-6380-4418-9404-4D6419EBE93E}" dt="2024-05-19T10:03:02.855" v="11061" actId="21"/>
          <ac:spMkLst>
            <pc:docMk/>
            <pc:sldMk cId="68263500" sldId="1060"/>
            <ac:spMk id="98" creationId="{699090B9-18D1-9CC3-7937-967DF7F9DCF9}"/>
          </ac:spMkLst>
        </pc:spChg>
        <pc:spChg chg="del mod topLvl">
          <ac:chgData name="rajuahmed1162021@gmail.com" userId="30f68a9591dbc57c" providerId="LiveId" clId="{05F80F45-6380-4418-9404-4D6419EBE93E}" dt="2024-05-19T10:03:02.855" v="11061" actId="21"/>
          <ac:spMkLst>
            <pc:docMk/>
            <pc:sldMk cId="68263500" sldId="1060"/>
            <ac:spMk id="101" creationId="{F62A8217-B034-AB13-EEEC-21CC76F00057}"/>
          </ac:spMkLst>
        </pc:spChg>
        <pc:spChg chg="del mod topLvl">
          <ac:chgData name="rajuahmed1162021@gmail.com" userId="30f68a9591dbc57c" providerId="LiveId" clId="{05F80F45-6380-4418-9404-4D6419EBE93E}" dt="2024-05-19T10:03:02.855" v="11061" actId="21"/>
          <ac:spMkLst>
            <pc:docMk/>
            <pc:sldMk cId="68263500" sldId="1060"/>
            <ac:spMk id="102" creationId="{5FFFA595-3837-92BF-D27D-8C3B992F7EB2}"/>
          </ac:spMkLst>
        </pc:spChg>
        <pc:spChg chg="add del mod">
          <ac:chgData name="rajuahmed1162021@gmail.com" userId="30f68a9591dbc57c" providerId="LiveId" clId="{05F80F45-6380-4418-9404-4D6419EBE93E}" dt="2024-05-19T10:01:37.641" v="11051" actId="478"/>
          <ac:spMkLst>
            <pc:docMk/>
            <pc:sldMk cId="68263500" sldId="1060"/>
            <ac:spMk id="105" creationId="{F6A7382D-0583-4EFA-F394-75AD15225ECF}"/>
          </ac:spMkLst>
        </pc:spChg>
        <pc:spChg chg="add del mod ord">
          <ac:chgData name="rajuahmed1162021@gmail.com" userId="30f68a9591dbc57c" providerId="LiveId" clId="{05F80F45-6380-4418-9404-4D6419EBE93E}" dt="2024-05-20T06:31:16.071" v="13262"/>
          <ac:spMkLst>
            <pc:docMk/>
            <pc:sldMk cId="68263500" sldId="1060"/>
            <ac:spMk id="113" creationId="{58656550-25C1-0FD9-D52D-4ABBBE97F3F8}"/>
          </ac:spMkLst>
        </pc:spChg>
        <pc:spChg chg="add del mod ord">
          <ac:chgData name="rajuahmed1162021@gmail.com" userId="30f68a9591dbc57c" providerId="LiveId" clId="{05F80F45-6380-4418-9404-4D6419EBE93E}" dt="2024-05-20T06:31:40.076" v="13264"/>
          <ac:spMkLst>
            <pc:docMk/>
            <pc:sldMk cId="68263500" sldId="1060"/>
            <ac:spMk id="114" creationId="{3FFF399A-153E-5143-3B63-879687CD221B}"/>
          </ac:spMkLst>
        </pc:spChg>
        <pc:spChg chg="add del mod ord">
          <ac:chgData name="rajuahmed1162021@gmail.com" userId="30f68a9591dbc57c" providerId="LiveId" clId="{05F80F45-6380-4418-9404-4D6419EBE93E}" dt="2024-05-20T06:31:27.400" v="13263"/>
          <ac:spMkLst>
            <pc:docMk/>
            <pc:sldMk cId="68263500" sldId="1060"/>
            <ac:spMk id="115" creationId="{262D851E-F381-1B0B-0F89-FE7BD9422CAE}"/>
          </ac:spMkLst>
        </pc:spChg>
        <pc:spChg chg="add del mod ord">
          <ac:chgData name="rajuahmed1162021@gmail.com" userId="30f68a9591dbc57c" providerId="LiveId" clId="{05F80F45-6380-4418-9404-4D6419EBE93E}" dt="2024-05-20T06:31:52.746" v="13265"/>
          <ac:spMkLst>
            <pc:docMk/>
            <pc:sldMk cId="68263500" sldId="1060"/>
            <ac:spMk id="116" creationId="{74075F91-6AAE-CCF3-1CA7-80FB045AF766}"/>
          </ac:spMkLst>
        </pc:spChg>
        <pc:grpChg chg="add del mod">
          <ac:chgData name="rajuahmed1162021@gmail.com" userId="30f68a9591dbc57c" providerId="LiveId" clId="{05F80F45-6380-4418-9404-4D6419EBE93E}" dt="2024-05-19T09:45:59.191" v="10675" actId="21"/>
          <ac:grpSpMkLst>
            <pc:docMk/>
            <pc:sldMk cId="68263500" sldId="1060"/>
            <ac:grpSpMk id="2" creationId="{523BC336-B483-0516-C747-E732E034C83F}"/>
          </ac:grpSpMkLst>
        </pc:grpChg>
        <pc:grpChg chg="mod">
          <ac:chgData name="rajuahmed1162021@gmail.com" userId="30f68a9591dbc57c" providerId="LiveId" clId="{05F80F45-6380-4418-9404-4D6419EBE93E}" dt="2024-05-19T09:44:45.235" v="10658"/>
          <ac:grpSpMkLst>
            <pc:docMk/>
            <pc:sldMk cId="68263500" sldId="1060"/>
            <ac:grpSpMk id="3" creationId="{45B16A03-B6BA-8AAF-8C78-CAEA7C3DC455}"/>
          </ac:grpSpMkLst>
        </pc:grpChg>
        <pc:grpChg chg="del">
          <ac:chgData name="rajuahmed1162021@gmail.com" userId="30f68a9591dbc57c" providerId="LiveId" clId="{05F80F45-6380-4418-9404-4D6419EBE93E}" dt="2024-05-19T09:53:57.423" v="10755" actId="165"/>
          <ac:grpSpMkLst>
            <pc:docMk/>
            <pc:sldMk cId="68263500" sldId="1060"/>
            <ac:grpSpMk id="12" creationId="{4BA4474E-5F5B-4005-F78D-547AFC3E1A07}"/>
          </ac:grpSpMkLst>
        </pc:grpChg>
        <pc:grpChg chg="add del mod">
          <ac:chgData name="rajuahmed1162021@gmail.com" userId="30f68a9591dbc57c" providerId="LiveId" clId="{05F80F45-6380-4418-9404-4D6419EBE93E}" dt="2024-05-19T09:53:52.323" v="10754" actId="165"/>
          <ac:grpSpMkLst>
            <pc:docMk/>
            <pc:sldMk cId="68263500" sldId="1060"/>
            <ac:grpSpMk id="59" creationId="{65E7E78D-7698-58B8-C55F-075722AD48D8}"/>
          </ac:grpSpMkLst>
        </pc:grpChg>
        <pc:grpChg chg="del">
          <ac:chgData name="rajuahmed1162021@gmail.com" userId="30f68a9591dbc57c" providerId="LiveId" clId="{05F80F45-6380-4418-9404-4D6419EBE93E}" dt="2024-05-19T09:43:03.609" v="10655" actId="478"/>
          <ac:grpSpMkLst>
            <pc:docMk/>
            <pc:sldMk cId="68263500" sldId="1060"/>
            <ac:grpSpMk id="65" creationId="{658A156D-0DEA-8781-FA4E-2CF08C4AB7C1}"/>
          </ac:grpSpMkLst>
        </pc:grpChg>
        <pc:grpChg chg="del mod topLvl">
          <ac:chgData name="rajuahmed1162021@gmail.com" userId="30f68a9591dbc57c" providerId="LiveId" clId="{05F80F45-6380-4418-9404-4D6419EBE93E}" dt="2024-05-20T06:33:02.090" v="13275" actId="165"/>
          <ac:grpSpMkLst>
            <pc:docMk/>
            <pc:sldMk cId="68263500" sldId="1060"/>
            <ac:grpSpMk id="68" creationId="{A017C7C8-8E2D-B90C-87AC-04E430B21205}"/>
          </ac:grpSpMkLst>
        </pc:grpChg>
        <pc:grpChg chg="add del mod">
          <ac:chgData name="rajuahmed1162021@gmail.com" userId="30f68a9591dbc57c" providerId="LiveId" clId="{05F80F45-6380-4418-9404-4D6419EBE93E}" dt="2024-05-19T09:53:52.323" v="10754" actId="165"/>
          <ac:grpSpMkLst>
            <pc:docMk/>
            <pc:sldMk cId="68263500" sldId="1060"/>
            <ac:grpSpMk id="71" creationId="{4857B227-04B0-879C-F3A8-CD09F74C7AD4}"/>
          </ac:grpSpMkLst>
        </pc:grpChg>
        <pc:grpChg chg="del mod topLvl">
          <ac:chgData name="rajuahmed1162021@gmail.com" userId="30f68a9591dbc57c" providerId="LiveId" clId="{05F80F45-6380-4418-9404-4D6419EBE93E}" dt="2024-05-20T06:33:02.090" v="13275" actId="165"/>
          <ac:grpSpMkLst>
            <pc:docMk/>
            <pc:sldMk cId="68263500" sldId="1060"/>
            <ac:grpSpMk id="73" creationId="{F4158895-12EA-E34D-4374-F2BF1BF88AC9}"/>
          </ac:grpSpMkLst>
        </pc:grpChg>
        <pc:grpChg chg="add del mod">
          <ac:chgData name="rajuahmed1162021@gmail.com" userId="30f68a9591dbc57c" providerId="LiveId" clId="{05F80F45-6380-4418-9404-4D6419EBE93E}" dt="2024-05-19T09:53:52.323" v="10754" actId="165"/>
          <ac:grpSpMkLst>
            <pc:docMk/>
            <pc:sldMk cId="68263500" sldId="1060"/>
            <ac:grpSpMk id="77" creationId="{22431424-9C1D-D88D-7BE5-BB7DA6BBA5BB}"/>
          </ac:grpSpMkLst>
        </pc:grpChg>
        <pc:grpChg chg="del mod topLvl">
          <ac:chgData name="rajuahmed1162021@gmail.com" userId="30f68a9591dbc57c" providerId="LiveId" clId="{05F80F45-6380-4418-9404-4D6419EBE93E}" dt="2024-05-20T06:33:02.090" v="13275" actId="165"/>
          <ac:grpSpMkLst>
            <pc:docMk/>
            <pc:sldMk cId="68263500" sldId="1060"/>
            <ac:grpSpMk id="79" creationId="{9BCC7023-4208-99E3-5FE5-00B5ADCB6CB2}"/>
          </ac:grpSpMkLst>
        </pc:grpChg>
        <pc:grpChg chg="add del mod">
          <ac:chgData name="rajuahmed1162021@gmail.com" userId="30f68a9591dbc57c" providerId="LiveId" clId="{05F80F45-6380-4418-9404-4D6419EBE93E}" dt="2024-05-19T09:53:52.323" v="10754" actId="165"/>
          <ac:grpSpMkLst>
            <pc:docMk/>
            <pc:sldMk cId="68263500" sldId="1060"/>
            <ac:grpSpMk id="83" creationId="{72EF9639-6043-DF99-E306-C8DADB482143}"/>
          </ac:grpSpMkLst>
        </pc:grpChg>
        <pc:grpChg chg="del mod topLvl">
          <ac:chgData name="rajuahmed1162021@gmail.com" userId="30f68a9591dbc57c" providerId="LiveId" clId="{05F80F45-6380-4418-9404-4D6419EBE93E}" dt="2024-05-20T06:33:02.090" v="13275" actId="165"/>
          <ac:grpSpMkLst>
            <pc:docMk/>
            <pc:sldMk cId="68263500" sldId="1060"/>
            <ac:grpSpMk id="86" creationId="{FDFE7F00-ADCA-9DC1-DEE8-13B212C2DD1F}"/>
          </ac:grpSpMkLst>
        </pc:grpChg>
        <pc:grpChg chg="add del mod topLvl">
          <ac:chgData name="rajuahmed1162021@gmail.com" userId="30f68a9591dbc57c" providerId="LiveId" clId="{05F80F45-6380-4418-9404-4D6419EBE93E}" dt="2024-05-19T10:00:22.816" v="11038" actId="165"/>
          <ac:grpSpMkLst>
            <pc:docMk/>
            <pc:sldMk cId="68263500" sldId="1060"/>
            <ac:grpSpMk id="99" creationId="{E55D7933-CF35-5453-B556-7173E243DD43}"/>
          </ac:grpSpMkLst>
        </pc:grpChg>
        <pc:grpChg chg="add del mod topLvl">
          <ac:chgData name="rajuahmed1162021@gmail.com" userId="30f68a9591dbc57c" providerId="LiveId" clId="{05F80F45-6380-4418-9404-4D6419EBE93E}" dt="2024-05-19T10:00:22.816" v="11038" actId="165"/>
          <ac:grpSpMkLst>
            <pc:docMk/>
            <pc:sldMk cId="68263500" sldId="1060"/>
            <ac:grpSpMk id="100" creationId="{01526166-FAA0-F32B-FE67-BD26E2D7E539}"/>
          </ac:grpSpMkLst>
        </pc:grpChg>
        <pc:grpChg chg="add del mod">
          <ac:chgData name="rajuahmed1162021@gmail.com" userId="30f68a9591dbc57c" providerId="LiveId" clId="{05F80F45-6380-4418-9404-4D6419EBE93E}" dt="2024-05-19T09:59:12.384" v="10904" actId="165"/>
          <ac:grpSpMkLst>
            <pc:docMk/>
            <pc:sldMk cId="68263500" sldId="1060"/>
            <ac:grpSpMk id="103" creationId="{3A3C22E9-1E8F-4229-3DA1-D98B3F7B17D5}"/>
          </ac:grpSpMkLst>
        </pc:grpChg>
        <pc:grpChg chg="add del mod">
          <ac:chgData name="rajuahmed1162021@gmail.com" userId="30f68a9591dbc57c" providerId="LiveId" clId="{05F80F45-6380-4418-9404-4D6419EBE93E}" dt="2024-05-19T09:59:55.344" v="11007" actId="165"/>
          <ac:grpSpMkLst>
            <pc:docMk/>
            <pc:sldMk cId="68263500" sldId="1060"/>
            <ac:grpSpMk id="104" creationId="{EBC6ECDB-862F-2157-B3E7-2DA46B0C66EF}"/>
          </ac:grpSpMkLst>
        </pc:grpChg>
        <pc:grpChg chg="add del mod">
          <ac:chgData name="rajuahmed1162021@gmail.com" userId="30f68a9591dbc57c" providerId="LiveId" clId="{05F80F45-6380-4418-9404-4D6419EBE93E}" dt="2024-05-19T10:00:21.088" v="11037" actId="165"/>
          <ac:grpSpMkLst>
            <pc:docMk/>
            <pc:sldMk cId="68263500" sldId="1060"/>
            <ac:grpSpMk id="106" creationId="{E27F5BE2-2D9F-F530-7D58-6DB8EE0DFC2D}"/>
          </ac:grpSpMkLst>
        </pc:grpChg>
        <pc:grpChg chg="add del mod">
          <ac:chgData name="rajuahmed1162021@gmail.com" userId="30f68a9591dbc57c" providerId="LiveId" clId="{05F80F45-6380-4418-9404-4D6419EBE93E}" dt="2024-05-19T10:02:21.295" v="11058" actId="165"/>
          <ac:grpSpMkLst>
            <pc:docMk/>
            <pc:sldMk cId="68263500" sldId="1060"/>
            <ac:grpSpMk id="111" creationId="{9B76DDCA-4734-9554-7055-73A564C13AE0}"/>
          </ac:grpSpMkLst>
        </pc:grpChg>
        <pc:grpChg chg="add del mod">
          <ac:chgData name="rajuahmed1162021@gmail.com" userId="30f68a9591dbc57c" providerId="LiveId" clId="{05F80F45-6380-4418-9404-4D6419EBE93E}" dt="2024-05-19T10:02:21.295" v="11058" actId="165"/>
          <ac:grpSpMkLst>
            <pc:docMk/>
            <pc:sldMk cId="68263500" sldId="1060"/>
            <ac:grpSpMk id="112" creationId="{023DF35F-9CCC-3D6C-EF5D-5D93CA495564}"/>
          </ac:grpSpMkLst>
        </pc:grpChg>
        <pc:grpChg chg="add mod">
          <ac:chgData name="rajuahmed1162021@gmail.com" userId="30f68a9591dbc57c" providerId="LiveId" clId="{05F80F45-6380-4418-9404-4D6419EBE93E}" dt="2024-05-19T10:05:41.575" v="11085" actId="14100"/>
          <ac:grpSpMkLst>
            <pc:docMk/>
            <pc:sldMk cId="68263500" sldId="1060"/>
            <ac:grpSpMk id="117" creationId="{612D4CE2-098C-980E-9496-71F8289A4FE6}"/>
          </ac:grpSpMkLst>
        </pc:grpChg>
        <pc:grpChg chg="add mod">
          <ac:chgData name="rajuahmed1162021@gmail.com" userId="30f68a9591dbc57c" providerId="LiveId" clId="{05F80F45-6380-4418-9404-4D6419EBE93E}" dt="2024-05-19T10:06:03.351" v="11088" actId="14100"/>
          <ac:grpSpMkLst>
            <pc:docMk/>
            <pc:sldMk cId="68263500" sldId="1060"/>
            <ac:grpSpMk id="118" creationId="{7FC8D0DB-3137-9682-B24B-35783E252CE7}"/>
          </ac:grpSpMkLst>
        </pc:grpChg>
        <pc:picChg chg="add mod modCrop">
          <ac:chgData name="rajuahmed1162021@gmail.com" userId="30f68a9591dbc57c" providerId="LiveId" clId="{05F80F45-6380-4418-9404-4D6419EBE93E}" dt="2024-05-20T06:32:07.775" v="13268" actId="18131"/>
          <ac:picMkLst>
            <pc:docMk/>
            <pc:sldMk cId="68263500" sldId="1060"/>
            <ac:picMk id="3" creationId="{9C9E52B7-6BC1-1A10-B05F-B580F2FDF190}"/>
          </ac:picMkLst>
        </pc:picChg>
        <pc:picChg chg="add mod modCrop">
          <ac:chgData name="rajuahmed1162021@gmail.com" userId="30f68a9591dbc57c" providerId="LiveId" clId="{05F80F45-6380-4418-9404-4D6419EBE93E}" dt="2024-05-20T06:32:33.175" v="13272" actId="18131"/>
          <ac:picMkLst>
            <pc:docMk/>
            <pc:sldMk cId="68263500" sldId="1060"/>
            <ac:picMk id="5" creationId="{0770E5C8-409A-B551-C2AF-0856D0A1CEE1}"/>
          </ac:picMkLst>
        </pc:picChg>
        <pc:picChg chg="add mod modCrop">
          <ac:chgData name="rajuahmed1162021@gmail.com" userId="30f68a9591dbc57c" providerId="LiveId" clId="{05F80F45-6380-4418-9404-4D6419EBE93E}" dt="2024-05-20T06:32:21.759" v="13270" actId="18131"/>
          <ac:picMkLst>
            <pc:docMk/>
            <pc:sldMk cId="68263500" sldId="1060"/>
            <ac:picMk id="7" creationId="{56DC5B36-1241-FD5A-689C-5A7EF126262A}"/>
          </ac:picMkLst>
        </pc:picChg>
        <pc:picChg chg="add mod modCrop">
          <ac:chgData name="rajuahmed1162021@gmail.com" userId="30f68a9591dbc57c" providerId="LiveId" clId="{05F80F45-6380-4418-9404-4D6419EBE93E}" dt="2024-05-20T06:32:43.759" v="13274" actId="18131"/>
          <ac:picMkLst>
            <pc:docMk/>
            <pc:sldMk cId="68263500" sldId="1060"/>
            <ac:picMk id="9" creationId="{7C693A6A-72AE-19B4-5926-43187A01E878}"/>
          </ac:picMkLst>
        </pc:picChg>
        <pc:cxnChg chg="add del mod topLvl">
          <ac:chgData name="rajuahmed1162021@gmail.com" userId="30f68a9591dbc57c" providerId="LiveId" clId="{05F80F45-6380-4418-9404-4D6419EBE93E}" dt="2024-05-19T10:01:59.545" v="11057" actId="478"/>
          <ac:cxnSpMkLst>
            <pc:docMk/>
            <pc:sldMk cId="68263500" sldId="1060"/>
            <ac:cxnSpMk id="13" creationId="{EA3C9E7B-A03C-963F-804B-F77EA35D5696}"/>
          </ac:cxnSpMkLst>
        </pc:cxnChg>
        <pc:cxnChg chg="add del mod topLvl">
          <ac:chgData name="rajuahmed1162021@gmail.com" userId="30f68a9591dbc57c" providerId="LiveId" clId="{05F80F45-6380-4418-9404-4D6419EBE93E}" dt="2024-05-19T10:01:56.985" v="11055" actId="478"/>
          <ac:cxnSpMkLst>
            <pc:docMk/>
            <pc:sldMk cId="68263500" sldId="1060"/>
            <ac:cxnSpMk id="14" creationId="{B293137F-0B5F-1E7C-47AE-9502B8185C2D}"/>
          </ac:cxnSpMkLst>
        </pc:cxnChg>
        <pc:cxnChg chg="del mod topLvl">
          <ac:chgData name="rajuahmed1162021@gmail.com" userId="30f68a9591dbc57c" providerId="LiveId" clId="{05F80F45-6380-4418-9404-4D6419EBE93E}" dt="2024-05-19T10:01:56.089" v="11054" actId="478"/>
          <ac:cxnSpMkLst>
            <pc:docMk/>
            <pc:sldMk cId="68263500" sldId="1060"/>
            <ac:cxnSpMk id="15" creationId="{2D0FAB52-5084-AD12-4115-A7C8F3D19118}"/>
          </ac:cxnSpMkLst>
        </pc:cxnChg>
        <pc:cxnChg chg="del mod topLvl">
          <ac:chgData name="rajuahmed1162021@gmail.com" userId="30f68a9591dbc57c" providerId="LiveId" clId="{05F80F45-6380-4418-9404-4D6419EBE93E}" dt="2024-05-19T10:01:58.105" v="11056" actId="478"/>
          <ac:cxnSpMkLst>
            <pc:docMk/>
            <pc:sldMk cId="68263500" sldId="1060"/>
            <ac:cxnSpMk id="16" creationId="{6BDC3060-1484-8122-A7E4-411DD8A6698E}"/>
          </ac:cxnSpMkLst>
        </pc:cxnChg>
        <pc:cxnChg chg="mod">
          <ac:chgData name="rajuahmed1162021@gmail.com" userId="30f68a9591dbc57c" providerId="LiveId" clId="{05F80F45-6380-4418-9404-4D6419EBE93E}" dt="2024-05-19T09:44:45.235" v="10658"/>
          <ac:cxnSpMkLst>
            <pc:docMk/>
            <pc:sldMk cId="68263500" sldId="1060"/>
            <ac:cxnSpMk id="42" creationId="{37D6A0EC-5AAE-A518-2E03-D9A4CEF14CF5}"/>
          </ac:cxnSpMkLst>
        </pc:cxnChg>
        <pc:cxnChg chg="mod">
          <ac:chgData name="rajuahmed1162021@gmail.com" userId="30f68a9591dbc57c" providerId="LiveId" clId="{05F80F45-6380-4418-9404-4D6419EBE93E}" dt="2024-05-19T09:44:45.235" v="10658"/>
          <ac:cxnSpMkLst>
            <pc:docMk/>
            <pc:sldMk cId="68263500" sldId="1060"/>
            <ac:cxnSpMk id="43" creationId="{90BB494F-985B-4BAC-493A-CBC400B07EA7}"/>
          </ac:cxnSpMkLst>
        </pc:cxnChg>
        <pc:cxnChg chg="mod">
          <ac:chgData name="rajuahmed1162021@gmail.com" userId="30f68a9591dbc57c" providerId="LiveId" clId="{05F80F45-6380-4418-9404-4D6419EBE93E}" dt="2024-05-19T09:44:45.235" v="10658"/>
          <ac:cxnSpMkLst>
            <pc:docMk/>
            <pc:sldMk cId="68263500" sldId="1060"/>
            <ac:cxnSpMk id="44" creationId="{D9716B06-B333-6B8D-B6EB-38389042A5F1}"/>
          </ac:cxnSpMkLst>
        </pc:cxnChg>
        <pc:cxnChg chg="mod">
          <ac:chgData name="rajuahmed1162021@gmail.com" userId="30f68a9591dbc57c" providerId="LiveId" clId="{05F80F45-6380-4418-9404-4D6419EBE93E}" dt="2024-05-19T09:44:45.235" v="10658"/>
          <ac:cxnSpMkLst>
            <pc:docMk/>
            <pc:sldMk cId="68263500" sldId="1060"/>
            <ac:cxnSpMk id="45" creationId="{36C3DB21-BE45-5BB1-A5DE-04E3E75FCE6C}"/>
          </ac:cxnSpMkLst>
        </pc:cxnChg>
        <pc:cxnChg chg="mod">
          <ac:chgData name="rajuahmed1162021@gmail.com" userId="30f68a9591dbc57c" providerId="LiveId" clId="{05F80F45-6380-4418-9404-4D6419EBE93E}" dt="2024-05-19T09:44:45.235" v="10658"/>
          <ac:cxnSpMkLst>
            <pc:docMk/>
            <pc:sldMk cId="68263500" sldId="1060"/>
            <ac:cxnSpMk id="46" creationId="{2ECB294D-11BC-0AF0-776F-A92C32EED0B0}"/>
          </ac:cxnSpMkLst>
        </pc:cxnChg>
        <pc:cxnChg chg="mod">
          <ac:chgData name="rajuahmed1162021@gmail.com" userId="30f68a9591dbc57c" providerId="LiveId" clId="{05F80F45-6380-4418-9404-4D6419EBE93E}" dt="2024-05-19T09:44:45.235" v="10658"/>
          <ac:cxnSpMkLst>
            <pc:docMk/>
            <pc:sldMk cId="68263500" sldId="1060"/>
            <ac:cxnSpMk id="47" creationId="{076EB98C-31A7-BFF2-4728-C07848B573AB}"/>
          </ac:cxnSpMkLst>
        </pc:cxnChg>
        <pc:cxnChg chg="mod">
          <ac:chgData name="rajuahmed1162021@gmail.com" userId="30f68a9591dbc57c" providerId="LiveId" clId="{05F80F45-6380-4418-9404-4D6419EBE93E}" dt="2024-05-19T09:44:45.235" v="10658"/>
          <ac:cxnSpMkLst>
            <pc:docMk/>
            <pc:sldMk cId="68263500" sldId="1060"/>
            <ac:cxnSpMk id="48" creationId="{36DFF2E0-109E-B51C-B86D-D2844EDA9D7E}"/>
          </ac:cxnSpMkLst>
        </pc:cxnChg>
        <pc:cxnChg chg="mod">
          <ac:chgData name="rajuahmed1162021@gmail.com" userId="30f68a9591dbc57c" providerId="LiveId" clId="{05F80F45-6380-4418-9404-4D6419EBE93E}" dt="2024-05-19T09:44:45.235" v="10658"/>
          <ac:cxnSpMkLst>
            <pc:docMk/>
            <pc:sldMk cId="68263500" sldId="1060"/>
            <ac:cxnSpMk id="49" creationId="{77A4C705-8B21-6E7A-B18E-2E3F425A37DB}"/>
          </ac:cxnSpMkLst>
        </pc:cxnChg>
        <pc:cxnChg chg="mod">
          <ac:chgData name="rajuahmed1162021@gmail.com" userId="30f68a9591dbc57c" providerId="LiveId" clId="{05F80F45-6380-4418-9404-4D6419EBE93E}" dt="2024-05-19T09:44:45.235" v="10658"/>
          <ac:cxnSpMkLst>
            <pc:docMk/>
            <pc:sldMk cId="68263500" sldId="1060"/>
            <ac:cxnSpMk id="50" creationId="{F65E194E-91FB-6DEC-8EA3-755E0524D45F}"/>
          </ac:cxnSpMkLst>
        </pc:cxnChg>
        <pc:cxnChg chg="mod">
          <ac:chgData name="rajuahmed1162021@gmail.com" userId="30f68a9591dbc57c" providerId="LiveId" clId="{05F80F45-6380-4418-9404-4D6419EBE93E}" dt="2024-05-19T09:44:45.235" v="10658"/>
          <ac:cxnSpMkLst>
            <pc:docMk/>
            <pc:sldMk cId="68263500" sldId="1060"/>
            <ac:cxnSpMk id="51" creationId="{F9438530-C5E9-F5ED-4F36-FE2ECCF0EBAC}"/>
          </ac:cxnSpMkLst>
        </pc:cxnChg>
        <pc:cxnChg chg="mod">
          <ac:chgData name="rajuahmed1162021@gmail.com" userId="30f68a9591dbc57c" providerId="LiveId" clId="{05F80F45-6380-4418-9404-4D6419EBE93E}" dt="2024-05-19T09:44:45.235" v="10658"/>
          <ac:cxnSpMkLst>
            <pc:docMk/>
            <pc:sldMk cId="68263500" sldId="1060"/>
            <ac:cxnSpMk id="52" creationId="{F4DE7451-DE11-9563-92DF-3A35264AAA43}"/>
          </ac:cxnSpMkLst>
        </pc:cxnChg>
        <pc:cxnChg chg="mod">
          <ac:chgData name="rajuahmed1162021@gmail.com" userId="30f68a9591dbc57c" providerId="LiveId" clId="{05F80F45-6380-4418-9404-4D6419EBE93E}" dt="2024-05-19T09:44:45.235" v="10658"/>
          <ac:cxnSpMkLst>
            <pc:docMk/>
            <pc:sldMk cId="68263500" sldId="1060"/>
            <ac:cxnSpMk id="53" creationId="{BFBB3B07-7398-6E26-B9D1-5351A2EFF828}"/>
          </ac:cxnSpMkLst>
        </pc:cxnChg>
        <pc:cxnChg chg="mod">
          <ac:chgData name="rajuahmed1162021@gmail.com" userId="30f68a9591dbc57c" providerId="LiveId" clId="{05F80F45-6380-4418-9404-4D6419EBE93E}" dt="2024-05-19T09:44:45.235" v="10658"/>
          <ac:cxnSpMkLst>
            <pc:docMk/>
            <pc:sldMk cId="68263500" sldId="1060"/>
            <ac:cxnSpMk id="54" creationId="{1270DF8B-6CB6-D0E3-3028-9E970A5DA73E}"/>
          </ac:cxnSpMkLst>
        </pc:cxnChg>
        <pc:cxnChg chg="mod">
          <ac:chgData name="rajuahmed1162021@gmail.com" userId="30f68a9591dbc57c" providerId="LiveId" clId="{05F80F45-6380-4418-9404-4D6419EBE93E}" dt="2024-05-19T09:44:45.235" v="10658"/>
          <ac:cxnSpMkLst>
            <pc:docMk/>
            <pc:sldMk cId="68263500" sldId="1060"/>
            <ac:cxnSpMk id="55" creationId="{FBD46E35-ADA2-1B77-ADAD-AD9BFA7F8259}"/>
          </ac:cxnSpMkLst>
        </pc:cxnChg>
        <pc:cxnChg chg="add del mod">
          <ac:chgData name="rajuahmed1162021@gmail.com" userId="30f68a9591dbc57c" providerId="LiveId" clId="{05F80F45-6380-4418-9404-4D6419EBE93E}" dt="2024-05-19T09:55:01.897" v="10798" actId="478"/>
          <ac:cxnSpMkLst>
            <pc:docMk/>
            <pc:sldMk cId="68263500" sldId="1060"/>
            <ac:cxnSpMk id="89" creationId="{706373AE-CDA0-D148-159C-D82306684AF4}"/>
          </ac:cxnSpMkLst>
        </pc:cxnChg>
        <pc:cxnChg chg="add del mod">
          <ac:chgData name="rajuahmed1162021@gmail.com" userId="30f68a9591dbc57c" providerId="LiveId" clId="{05F80F45-6380-4418-9404-4D6419EBE93E}" dt="2024-05-19T09:55:01.897" v="10798" actId="478"/>
          <ac:cxnSpMkLst>
            <pc:docMk/>
            <pc:sldMk cId="68263500" sldId="1060"/>
            <ac:cxnSpMk id="90" creationId="{05BE9D5C-CABE-2845-C3D8-1CEB54E8D322}"/>
          </ac:cxnSpMkLst>
        </pc:cxnChg>
        <pc:cxnChg chg="add del mod">
          <ac:chgData name="rajuahmed1162021@gmail.com" userId="30f68a9591dbc57c" providerId="LiveId" clId="{05F80F45-6380-4418-9404-4D6419EBE93E}" dt="2024-05-19T09:55:59.415" v="10830" actId="478"/>
          <ac:cxnSpMkLst>
            <pc:docMk/>
            <pc:sldMk cId="68263500" sldId="1060"/>
            <ac:cxnSpMk id="91" creationId="{6D1808FE-C276-585B-7496-77872E04051B}"/>
          </ac:cxnSpMkLst>
        </pc:cxnChg>
        <pc:cxnChg chg="add del mod">
          <ac:chgData name="rajuahmed1162021@gmail.com" userId="30f68a9591dbc57c" providerId="LiveId" clId="{05F80F45-6380-4418-9404-4D6419EBE93E}" dt="2024-05-19T09:55:59.415" v="10830" actId="478"/>
          <ac:cxnSpMkLst>
            <pc:docMk/>
            <pc:sldMk cId="68263500" sldId="1060"/>
            <ac:cxnSpMk id="92" creationId="{0461C567-4991-C68A-CC48-03314EE7AE7E}"/>
          </ac:cxnSpMkLst>
        </pc:cxnChg>
        <pc:cxnChg chg="add mod topLvl">
          <ac:chgData name="rajuahmed1162021@gmail.com" userId="30f68a9591dbc57c" providerId="LiveId" clId="{05F80F45-6380-4418-9404-4D6419EBE93E}" dt="2024-05-19T10:05:33.089" v="11083" actId="164"/>
          <ac:cxnSpMkLst>
            <pc:docMk/>
            <pc:sldMk cId="68263500" sldId="1060"/>
            <ac:cxnSpMk id="107" creationId="{8E044C69-A366-9811-0A05-9EAAF5283CDC}"/>
          </ac:cxnSpMkLst>
        </pc:cxnChg>
        <pc:cxnChg chg="add mod topLvl">
          <ac:chgData name="rajuahmed1162021@gmail.com" userId="30f68a9591dbc57c" providerId="LiveId" clId="{05F80F45-6380-4418-9404-4D6419EBE93E}" dt="2024-05-19T10:05:33.089" v="11083" actId="164"/>
          <ac:cxnSpMkLst>
            <pc:docMk/>
            <pc:sldMk cId="68263500" sldId="1060"/>
            <ac:cxnSpMk id="108" creationId="{996697F8-BC7D-0473-1883-853A4986A622}"/>
          </ac:cxnSpMkLst>
        </pc:cxnChg>
        <pc:cxnChg chg="add mod topLvl">
          <ac:chgData name="rajuahmed1162021@gmail.com" userId="30f68a9591dbc57c" providerId="LiveId" clId="{05F80F45-6380-4418-9404-4D6419EBE93E}" dt="2024-05-19T10:05:44.305" v="11086" actId="164"/>
          <ac:cxnSpMkLst>
            <pc:docMk/>
            <pc:sldMk cId="68263500" sldId="1060"/>
            <ac:cxnSpMk id="109" creationId="{DAA6C084-FBFB-FF7B-4608-1394C9F5A405}"/>
          </ac:cxnSpMkLst>
        </pc:cxnChg>
        <pc:cxnChg chg="add mod topLvl">
          <ac:chgData name="rajuahmed1162021@gmail.com" userId="30f68a9591dbc57c" providerId="LiveId" clId="{05F80F45-6380-4418-9404-4D6419EBE93E}" dt="2024-05-19T10:05:44.305" v="11086" actId="164"/>
          <ac:cxnSpMkLst>
            <pc:docMk/>
            <pc:sldMk cId="68263500" sldId="1060"/>
            <ac:cxnSpMk id="110" creationId="{A729CDFE-9BEE-D74C-0929-9A82E503B6F7}"/>
          </ac:cxnSpMkLst>
        </pc:cxnChg>
      </pc:sldChg>
      <pc:sldChg chg="addSp delSp modSp add mod">
        <pc:chgData name="rajuahmed1162021@gmail.com" userId="30f68a9591dbc57c" providerId="LiveId" clId="{05F80F45-6380-4418-9404-4D6419EBE93E}" dt="2024-05-20T09:08:21.737" v="13721" actId="21"/>
        <pc:sldMkLst>
          <pc:docMk/>
          <pc:sldMk cId="4006278670" sldId="1061"/>
        </pc:sldMkLst>
        <pc:spChg chg="add del mod">
          <ac:chgData name="rajuahmed1162021@gmail.com" userId="30f68a9591dbc57c" providerId="LiveId" clId="{05F80F45-6380-4418-9404-4D6419EBE93E}" dt="2024-05-19T09:45:34.265" v="10674" actId="478"/>
          <ac:spMkLst>
            <pc:docMk/>
            <pc:sldMk cId="4006278670" sldId="1061"/>
            <ac:spMk id="2" creationId="{D9476DF7-9EB9-75F8-4E14-325C6F77427F}"/>
          </ac:spMkLst>
        </pc:spChg>
        <pc:spChg chg="add mod">
          <ac:chgData name="rajuahmed1162021@gmail.com" userId="30f68a9591dbc57c" providerId="LiveId" clId="{05F80F45-6380-4418-9404-4D6419EBE93E}" dt="2024-05-20T09:08:18.855" v="13720" actId="12788"/>
          <ac:spMkLst>
            <pc:docMk/>
            <pc:sldMk cId="4006278670" sldId="1061"/>
            <ac:spMk id="3" creationId="{877E81E1-5484-324E-86D7-BD7B9FBB6C15}"/>
          </ac:spMkLst>
        </pc:spChg>
        <pc:spChg chg="mod topLvl">
          <ac:chgData name="rajuahmed1162021@gmail.com" userId="30f68a9591dbc57c" providerId="LiveId" clId="{05F80F45-6380-4418-9404-4D6419EBE93E}" dt="2024-05-20T06:29:52.184" v="13260" actId="207"/>
          <ac:spMkLst>
            <pc:docMk/>
            <pc:sldMk cId="4006278670" sldId="1061"/>
            <ac:spMk id="6" creationId="{D056BEFC-CAFE-C218-6B5F-F12C646BD148}"/>
          </ac:spMkLst>
        </pc:spChg>
        <pc:spChg chg="mod topLvl">
          <ac:chgData name="rajuahmed1162021@gmail.com" userId="30f68a9591dbc57c" providerId="LiveId" clId="{05F80F45-6380-4418-9404-4D6419EBE93E}" dt="2024-05-20T06:29:41.033" v="13256" actId="207"/>
          <ac:spMkLst>
            <pc:docMk/>
            <pc:sldMk cId="4006278670" sldId="1061"/>
            <ac:spMk id="7" creationId="{6B36D662-AF8A-444D-3F19-4F0B0F16E662}"/>
          </ac:spMkLst>
        </pc:spChg>
        <pc:spChg chg="mod topLvl">
          <ac:chgData name="rajuahmed1162021@gmail.com" userId="30f68a9591dbc57c" providerId="LiveId" clId="{05F80F45-6380-4418-9404-4D6419EBE93E}" dt="2024-05-20T06:29:27.387" v="13252" actId="165"/>
          <ac:spMkLst>
            <pc:docMk/>
            <pc:sldMk cId="4006278670" sldId="1061"/>
            <ac:spMk id="8" creationId="{09D0E60C-6395-FC94-6783-63AC1DCE089C}"/>
          </ac:spMkLst>
        </pc:spChg>
        <pc:spChg chg="mod topLvl">
          <ac:chgData name="rajuahmed1162021@gmail.com" userId="30f68a9591dbc57c" providerId="LiveId" clId="{05F80F45-6380-4418-9404-4D6419EBE93E}" dt="2024-05-20T06:29:27.387" v="13252" actId="165"/>
          <ac:spMkLst>
            <pc:docMk/>
            <pc:sldMk cId="4006278670" sldId="1061"/>
            <ac:spMk id="9" creationId="{665C940D-BD44-1370-F620-A39C09606641}"/>
          </ac:spMkLst>
        </pc:spChg>
        <pc:spChg chg="mod topLvl">
          <ac:chgData name="rajuahmed1162021@gmail.com" userId="30f68a9591dbc57c" providerId="LiveId" clId="{05F80F45-6380-4418-9404-4D6419EBE93E}" dt="2024-05-20T06:29:27.387" v="13252" actId="165"/>
          <ac:spMkLst>
            <pc:docMk/>
            <pc:sldMk cId="4006278670" sldId="1061"/>
            <ac:spMk id="10" creationId="{51D6B9DA-5553-4BE6-ED9B-B083BDA06E04}"/>
          </ac:spMkLst>
        </pc:spChg>
        <pc:spChg chg="mod topLvl">
          <ac:chgData name="rajuahmed1162021@gmail.com" userId="30f68a9591dbc57c" providerId="LiveId" clId="{05F80F45-6380-4418-9404-4D6419EBE93E}" dt="2024-05-20T06:29:27.387" v="13252" actId="165"/>
          <ac:spMkLst>
            <pc:docMk/>
            <pc:sldMk cId="4006278670" sldId="1061"/>
            <ac:spMk id="11" creationId="{0BA09053-0431-4EA9-51EE-814996CF3A57}"/>
          </ac:spMkLst>
        </pc:spChg>
        <pc:spChg chg="add del mod">
          <ac:chgData name="rajuahmed1162021@gmail.com" userId="30f68a9591dbc57c" providerId="LiveId" clId="{05F80F45-6380-4418-9404-4D6419EBE93E}" dt="2024-05-20T09:08:21.737" v="13721" actId="21"/>
          <ac:spMkLst>
            <pc:docMk/>
            <pc:sldMk cId="4006278670" sldId="1061"/>
            <ac:spMk id="14" creationId="{3289924D-4ED0-AA66-F284-BB88D524A466}"/>
          </ac:spMkLst>
        </pc:spChg>
        <pc:spChg chg="mod topLvl">
          <ac:chgData name="rajuahmed1162021@gmail.com" userId="30f68a9591dbc57c" providerId="LiveId" clId="{05F80F45-6380-4418-9404-4D6419EBE93E}" dt="2024-05-20T06:29:27.387" v="13252" actId="165"/>
          <ac:spMkLst>
            <pc:docMk/>
            <pc:sldMk cId="4006278670" sldId="1061"/>
            <ac:spMk id="17" creationId="{C6370F31-93EF-E508-7C26-251D0C5A2BC3}"/>
          </ac:spMkLst>
        </pc:spChg>
        <pc:spChg chg="mod topLvl">
          <ac:chgData name="rajuahmed1162021@gmail.com" userId="30f68a9591dbc57c" providerId="LiveId" clId="{05F80F45-6380-4418-9404-4D6419EBE93E}" dt="2024-05-20T06:29:27.387" v="13252" actId="165"/>
          <ac:spMkLst>
            <pc:docMk/>
            <pc:sldMk cId="4006278670" sldId="1061"/>
            <ac:spMk id="18" creationId="{8135CB3B-3345-7B8A-4947-DE84C893573B}"/>
          </ac:spMkLst>
        </pc:spChg>
        <pc:spChg chg="mod topLvl">
          <ac:chgData name="rajuahmed1162021@gmail.com" userId="30f68a9591dbc57c" providerId="LiveId" clId="{05F80F45-6380-4418-9404-4D6419EBE93E}" dt="2024-05-20T06:29:27.387" v="13252" actId="165"/>
          <ac:spMkLst>
            <pc:docMk/>
            <pc:sldMk cId="4006278670" sldId="1061"/>
            <ac:spMk id="19" creationId="{19332A14-0B2E-B811-5CBA-B980582E250B}"/>
          </ac:spMkLst>
        </pc:spChg>
        <pc:spChg chg="mod topLvl">
          <ac:chgData name="rajuahmed1162021@gmail.com" userId="30f68a9591dbc57c" providerId="LiveId" clId="{05F80F45-6380-4418-9404-4D6419EBE93E}" dt="2024-05-20T06:29:47.105" v="13258" actId="207"/>
          <ac:spMkLst>
            <pc:docMk/>
            <pc:sldMk cId="4006278670" sldId="1061"/>
            <ac:spMk id="20" creationId="{3D21BE66-4C24-AEDB-2C3C-2F2C5E349AF1}"/>
          </ac:spMkLst>
        </pc:spChg>
        <pc:spChg chg="mod topLvl">
          <ac:chgData name="rajuahmed1162021@gmail.com" userId="30f68a9591dbc57c" providerId="LiveId" clId="{05F80F45-6380-4418-9404-4D6419EBE93E}" dt="2024-05-20T06:29:27.387" v="13252" actId="165"/>
          <ac:spMkLst>
            <pc:docMk/>
            <pc:sldMk cId="4006278670" sldId="1061"/>
            <ac:spMk id="21" creationId="{5BD7772B-67D1-D4AF-1AC0-25655D28F0B2}"/>
          </ac:spMkLst>
        </pc:spChg>
        <pc:spChg chg="mod topLvl">
          <ac:chgData name="rajuahmed1162021@gmail.com" userId="30f68a9591dbc57c" providerId="LiveId" clId="{05F80F45-6380-4418-9404-4D6419EBE93E}" dt="2024-05-20T06:29:27.387" v="13252" actId="165"/>
          <ac:spMkLst>
            <pc:docMk/>
            <pc:sldMk cId="4006278670" sldId="1061"/>
            <ac:spMk id="22" creationId="{5ABE303F-4201-7E3D-F209-C349AB38CFDC}"/>
          </ac:spMkLst>
        </pc:spChg>
        <pc:spChg chg="mod topLvl">
          <ac:chgData name="rajuahmed1162021@gmail.com" userId="30f68a9591dbc57c" providerId="LiveId" clId="{05F80F45-6380-4418-9404-4D6419EBE93E}" dt="2024-05-20T06:29:27.387" v="13252" actId="165"/>
          <ac:spMkLst>
            <pc:docMk/>
            <pc:sldMk cId="4006278670" sldId="1061"/>
            <ac:spMk id="23" creationId="{7F09E8DA-56EB-147F-0CD8-28EBA5BFCB11}"/>
          </ac:spMkLst>
        </pc:spChg>
        <pc:spChg chg="mod topLvl">
          <ac:chgData name="rajuahmed1162021@gmail.com" userId="30f68a9591dbc57c" providerId="LiveId" clId="{05F80F45-6380-4418-9404-4D6419EBE93E}" dt="2024-05-20T06:29:27.387" v="13252" actId="165"/>
          <ac:spMkLst>
            <pc:docMk/>
            <pc:sldMk cId="4006278670" sldId="1061"/>
            <ac:spMk id="24" creationId="{7E9A6B90-427D-534C-2219-880E6562F3A8}"/>
          </ac:spMkLst>
        </pc:spChg>
        <pc:spChg chg="mod topLvl">
          <ac:chgData name="rajuahmed1162021@gmail.com" userId="30f68a9591dbc57c" providerId="LiveId" clId="{05F80F45-6380-4418-9404-4D6419EBE93E}" dt="2024-05-20T06:29:27.387" v="13252" actId="165"/>
          <ac:spMkLst>
            <pc:docMk/>
            <pc:sldMk cId="4006278670" sldId="1061"/>
            <ac:spMk id="25" creationId="{F51FD10C-E2F5-F1D8-E36E-CEED06F60B97}"/>
          </ac:spMkLst>
        </pc:spChg>
        <pc:spChg chg="mod topLvl">
          <ac:chgData name="rajuahmed1162021@gmail.com" userId="30f68a9591dbc57c" providerId="LiveId" clId="{05F80F45-6380-4418-9404-4D6419EBE93E}" dt="2024-05-20T06:29:27.387" v="13252" actId="165"/>
          <ac:spMkLst>
            <pc:docMk/>
            <pc:sldMk cId="4006278670" sldId="1061"/>
            <ac:spMk id="26" creationId="{AC156433-D913-B3CA-63F1-5945406F2FAE}"/>
          </ac:spMkLst>
        </pc:spChg>
        <pc:spChg chg="mod topLvl">
          <ac:chgData name="rajuahmed1162021@gmail.com" userId="30f68a9591dbc57c" providerId="LiveId" clId="{05F80F45-6380-4418-9404-4D6419EBE93E}" dt="2024-05-20T06:29:27.387" v="13252" actId="165"/>
          <ac:spMkLst>
            <pc:docMk/>
            <pc:sldMk cId="4006278670" sldId="1061"/>
            <ac:spMk id="27" creationId="{2AB74E14-D387-9278-3CD7-F4853A7A4F05}"/>
          </ac:spMkLst>
        </pc:spChg>
        <pc:spChg chg="mod topLvl">
          <ac:chgData name="rajuahmed1162021@gmail.com" userId="30f68a9591dbc57c" providerId="LiveId" clId="{05F80F45-6380-4418-9404-4D6419EBE93E}" dt="2024-05-20T06:29:27.387" v="13252" actId="165"/>
          <ac:spMkLst>
            <pc:docMk/>
            <pc:sldMk cId="4006278670" sldId="1061"/>
            <ac:spMk id="28" creationId="{AA728E36-99F2-3F11-ABB3-E9FA5431C23F}"/>
          </ac:spMkLst>
        </pc:spChg>
        <pc:spChg chg="mod topLvl">
          <ac:chgData name="rajuahmed1162021@gmail.com" userId="30f68a9591dbc57c" providerId="LiveId" clId="{05F80F45-6380-4418-9404-4D6419EBE93E}" dt="2024-05-20T06:29:27.387" v="13252" actId="165"/>
          <ac:spMkLst>
            <pc:docMk/>
            <pc:sldMk cId="4006278670" sldId="1061"/>
            <ac:spMk id="29" creationId="{54DEC409-34FD-1090-A65F-42570ABF9013}"/>
          </ac:spMkLst>
        </pc:spChg>
        <pc:spChg chg="mod topLvl">
          <ac:chgData name="rajuahmed1162021@gmail.com" userId="30f68a9591dbc57c" providerId="LiveId" clId="{05F80F45-6380-4418-9404-4D6419EBE93E}" dt="2024-05-20T06:29:27.387" v="13252" actId="165"/>
          <ac:spMkLst>
            <pc:docMk/>
            <pc:sldMk cId="4006278670" sldId="1061"/>
            <ac:spMk id="30" creationId="{987EB380-2193-785D-BC4D-49D194FE756A}"/>
          </ac:spMkLst>
        </pc:spChg>
        <pc:spChg chg="mod topLvl">
          <ac:chgData name="rajuahmed1162021@gmail.com" userId="30f68a9591dbc57c" providerId="LiveId" clId="{05F80F45-6380-4418-9404-4D6419EBE93E}" dt="2024-05-20T06:29:27.387" v="13252" actId="165"/>
          <ac:spMkLst>
            <pc:docMk/>
            <pc:sldMk cId="4006278670" sldId="1061"/>
            <ac:spMk id="31" creationId="{F0E67A78-14FB-C8D9-5C5C-C4D0AA4B49C3}"/>
          </ac:spMkLst>
        </pc:spChg>
        <pc:spChg chg="mod topLvl">
          <ac:chgData name="rajuahmed1162021@gmail.com" userId="30f68a9591dbc57c" providerId="LiveId" clId="{05F80F45-6380-4418-9404-4D6419EBE93E}" dt="2024-05-20T06:29:27.387" v="13252" actId="165"/>
          <ac:spMkLst>
            <pc:docMk/>
            <pc:sldMk cId="4006278670" sldId="1061"/>
            <ac:spMk id="32" creationId="{E6A507ED-78B7-5D90-F467-32ADE9C82E0F}"/>
          </ac:spMkLst>
        </pc:spChg>
        <pc:spChg chg="mod topLvl">
          <ac:chgData name="rajuahmed1162021@gmail.com" userId="30f68a9591dbc57c" providerId="LiveId" clId="{05F80F45-6380-4418-9404-4D6419EBE93E}" dt="2024-05-20T06:29:27.387" v="13252" actId="165"/>
          <ac:spMkLst>
            <pc:docMk/>
            <pc:sldMk cId="4006278670" sldId="1061"/>
            <ac:spMk id="33" creationId="{5C8C20CD-5E72-4066-9420-F96393E6ED00}"/>
          </ac:spMkLst>
        </pc:spChg>
        <pc:spChg chg="mod topLvl">
          <ac:chgData name="rajuahmed1162021@gmail.com" userId="30f68a9591dbc57c" providerId="LiveId" clId="{05F80F45-6380-4418-9404-4D6419EBE93E}" dt="2024-05-20T06:29:57.401" v="13261" actId="207"/>
          <ac:spMkLst>
            <pc:docMk/>
            <pc:sldMk cId="4006278670" sldId="1061"/>
            <ac:spMk id="34" creationId="{7C64908A-9AFB-E08B-E35A-1808EE2C21E4}"/>
          </ac:spMkLst>
        </pc:spChg>
        <pc:spChg chg="mod topLvl">
          <ac:chgData name="rajuahmed1162021@gmail.com" userId="30f68a9591dbc57c" providerId="LiveId" clId="{05F80F45-6380-4418-9404-4D6419EBE93E}" dt="2024-05-20T06:29:34.128" v="13254" actId="207"/>
          <ac:spMkLst>
            <pc:docMk/>
            <pc:sldMk cId="4006278670" sldId="1061"/>
            <ac:spMk id="35" creationId="{7E3B346C-1DD5-8B75-C469-16D3A6C65571}"/>
          </ac:spMkLst>
        </pc:spChg>
        <pc:spChg chg="mod topLvl">
          <ac:chgData name="rajuahmed1162021@gmail.com" userId="30f68a9591dbc57c" providerId="LiveId" clId="{05F80F45-6380-4418-9404-4D6419EBE93E}" dt="2024-05-20T06:29:27.387" v="13252" actId="165"/>
          <ac:spMkLst>
            <pc:docMk/>
            <pc:sldMk cId="4006278670" sldId="1061"/>
            <ac:spMk id="36" creationId="{CB2F801A-401A-C1C1-E640-49BD80A6E7D7}"/>
          </ac:spMkLst>
        </pc:spChg>
        <pc:spChg chg="mod topLvl">
          <ac:chgData name="rajuahmed1162021@gmail.com" userId="30f68a9591dbc57c" providerId="LiveId" clId="{05F80F45-6380-4418-9404-4D6419EBE93E}" dt="2024-05-20T06:29:27.387" v="13252" actId="165"/>
          <ac:spMkLst>
            <pc:docMk/>
            <pc:sldMk cId="4006278670" sldId="1061"/>
            <ac:spMk id="37" creationId="{5419A4DB-882F-1F2C-130A-6D11A306FD4D}"/>
          </ac:spMkLst>
        </pc:spChg>
        <pc:spChg chg="mod topLvl">
          <ac:chgData name="rajuahmed1162021@gmail.com" userId="30f68a9591dbc57c" providerId="LiveId" clId="{05F80F45-6380-4418-9404-4D6419EBE93E}" dt="2024-05-20T06:29:27.387" v="13252" actId="165"/>
          <ac:spMkLst>
            <pc:docMk/>
            <pc:sldMk cId="4006278670" sldId="1061"/>
            <ac:spMk id="38" creationId="{5242F7C2-5E73-3A76-583B-449BF33AF416}"/>
          </ac:spMkLst>
        </pc:spChg>
        <pc:spChg chg="mod topLvl">
          <ac:chgData name="rajuahmed1162021@gmail.com" userId="30f68a9591dbc57c" providerId="LiveId" clId="{05F80F45-6380-4418-9404-4D6419EBE93E}" dt="2024-05-20T06:29:27.387" v="13252" actId="165"/>
          <ac:spMkLst>
            <pc:docMk/>
            <pc:sldMk cId="4006278670" sldId="1061"/>
            <ac:spMk id="39" creationId="{3C47E913-698F-48C0-12F4-721D8AFD87DC}"/>
          </ac:spMkLst>
        </pc:spChg>
        <pc:spChg chg="mod topLvl">
          <ac:chgData name="rajuahmed1162021@gmail.com" userId="30f68a9591dbc57c" providerId="LiveId" clId="{05F80F45-6380-4418-9404-4D6419EBE93E}" dt="2024-05-20T06:29:27.387" v="13252" actId="165"/>
          <ac:spMkLst>
            <pc:docMk/>
            <pc:sldMk cId="4006278670" sldId="1061"/>
            <ac:spMk id="40" creationId="{322D5777-321C-FC06-72AE-F1F2D306AF30}"/>
          </ac:spMkLst>
        </pc:spChg>
        <pc:spChg chg="mod topLvl">
          <ac:chgData name="rajuahmed1162021@gmail.com" userId="30f68a9591dbc57c" providerId="LiveId" clId="{05F80F45-6380-4418-9404-4D6419EBE93E}" dt="2024-05-20T06:29:27.387" v="13252" actId="165"/>
          <ac:spMkLst>
            <pc:docMk/>
            <pc:sldMk cId="4006278670" sldId="1061"/>
            <ac:spMk id="41" creationId="{E6DA042C-334F-5C56-1B52-C7F8EE6FF03D}"/>
          </ac:spMkLst>
        </pc:spChg>
        <pc:spChg chg="mod topLvl">
          <ac:chgData name="rajuahmed1162021@gmail.com" userId="30f68a9591dbc57c" providerId="LiveId" clId="{05F80F45-6380-4418-9404-4D6419EBE93E}" dt="2024-05-20T06:29:27.387" v="13252" actId="165"/>
          <ac:spMkLst>
            <pc:docMk/>
            <pc:sldMk cId="4006278670" sldId="1061"/>
            <ac:spMk id="42" creationId="{A906760F-7402-BEAC-4153-919C256C307C}"/>
          </ac:spMkLst>
        </pc:spChg>
        <pc:spChg chg="add del mod">
          <ac:chgData name="rajuahmed1162021@gmail.com" userId="30f68a9591dbc57c" providerId="LiveId" clId="{05F80F45-6380-4418-9404-4D6419EBE93E}" dt="2024-05-19T09:46:32.602" v="10683" actId="478"/>
          <ac:spMkLst>
            <pc:docMk/>
            <pc:sldMk cId="4006278670" sldId="1061"/>
            <ac:spMk id="57" creationId="{75CCE4A7-A397-4A27-363B-FAF90E58E122}"/>
          </ac:spMkLst>
        </pc:spChg>
        <pc:grpChg chg="add del mod">
          <ac:chgData name="rajuahmed1162021@gmail.com" userId="30f68a9591dbc57c" providerId="LiveId" clId="{05F80F45-6380-4418-9404-4D6419EBE93E}" dt="2024-05-20T06:29:27.387" v="13252" actId="165"/>
          <ac:grpSpMkLst>
            <pc:docMk/>
            <pc:sldMk cId="4006278670" sldId="1061"/>
            <ac:grpSpMk id="4" creationId="{523BC336-B483-0516-C747-E732E034C83F}"/>
          </ac:grpSpMkLst>
        </pc:grpChg>
        <pc:grpChg chg="del mod topLvl">
          <ac:chgData name="rajuahmed1162021@gmail.com" userId="30f68a9591dbc57c" providerId="LiveId" clId="{05F80F45-6380-4418-9404-4D6419EBE93E}" dt="2024-05-20T06:29:28.154" v="13253" actId="165"/>
          <ac:grpSpMkLst>
            <pc:docMk/>
            <pc:sldMk cId="4006278670" sldId="1061"/>
            <ac:grpSpMk id="5" creationId="{45B16A03-B6BA-8AAF-8C78-CAEA7C3DC455}"/>
          </ac:grpSpMkLst>
        </pc:grpChg>
        <pc:grpChg chg="del">
          <ac:chgData name="rajuahmed1162021@gmail.com" userId="30f68a9591dbc57c" providerId="LiveId" clId="{05F80F45-6380-4418-9404-4D6419EBE93E}" dt="2024-05-19T09:46:34.409" v="10684" actId="478"/>
          <ac:grpSpMkLst>
            <pc:docMk/>
            <pc:sldMk cId="4006278670" sldId="1061"/>
            <ac:grpSpMk id="12" creationId="{4BA4474E-5F5B-4005-F78D-547AFC3E1A07}"/>
          </ac:grpSpMkLst>
        </pc:grpChg>
        <pc:cxnChg chg="mod topLvl">
          <ac:chgData name="rajuahmed1162021@gmail.com" userId="30f68a9591dbc57c" providerId="LiveId" clId="{05F80F45-6380-4418-9404-4D6419EBE93E}" dt="2024-05-20T06:29:28.154" v="13253" actId="165"/>
          <ac:cxnSpMkLst>
            <pc:docMk/>
            <pc:sldMk cId="4006278670" sldId="1061"/>
            <ac:cxnSpMk id="43" creationId="{37D6A0EC-5AAE-A518-2E03-D9A4CEF14CF5}"/>
          </ac:cxnSpMkLst>
        </pc:cxnChg>
        <pc:cxnChg chg="mod topLvl">
          <ac:chgData name="rajuahmed1162021@gmail.com" userId="30f68a9591dbc57c" providerId="LiveId" clId="{05F80F45-6380-4418-9404-4D6419EBE93E}" dt="2024-05-20T06:29:28.154" v="13253" actId="165"/>
          <ac:cxnSpMkLst>
            <pc:docMk/>
            <pc:sldMk cId="4006278670" sldId="1061"/>
            <ac:cxnSpMk id="44" creationId="{90BB494F-985B-4BAC-493A-CBC400B07EA7}"/>
          </ac:cxnSpMkLst>
        </pc:cxnChg>
        <pc:cxnChg chg="mod topLvl">
          <ac:chgData name="rajuahmed1162021@gmail.com" userId="30f68a9591dbc57c" providerId="LiveId" clId="{05F80F45-6380-4418-9404-4D6419EBE93E}" dt="2024-05-20T06:29:28.154" v="13253" actId="165"/>
          <ac:cxnSpMkLst>
            <pc:docMk/>
            <pc:sldMk cId="4006278670" sldId="1061"/>
            <ac:cxnSpMk id="45" creationId="{D9716B06-B333-6B8D-B6EB-38389042A5F1}"/>
          </ac:cxnSpMkLst>
        </pc:cxnChg>
        <pc:cxnChg chg="mod topLvl">
          <ac:chgData name="rajuahmed1162021@gmail.com" userId="30f68a9591dbc57c" providerId="LiveId" clId="{05F80F45-6380-4418-9404-4D6419EBE93E}" dt="2024-05-20T06:29:28.154" v="13253" actId="165"/>
          <ac:cxnSpMkLst>
            <pc:docMk/>
            <pc:sldMk cId="4006278670" sldId="1061"/>
            <ac:cxnSpMk id="46" creationId="{36C3DB21-BE45-5BB1-A5DE-04E3E75FCE6C}"/>
          </ac:cxnSpMkLst>
        </pc:cxnChg>
        <pc:cxnChg chg="mod topLvl">
          <ac:chgData name="rajuahmed1162021@gmail.com" userId="30f68a9591dbc57c" providerId="LiveId" clId="{05F80F45-6380-4418-9404-4D6419EBE93E}" dt="2024-05-20T06:29:28.154" v="13253" actId="165"/>
          <ac:cxnSpMkLst>
            <pc:docMk/>
            <pc:sldMk cId="4006278670" sldId="1061"/>
            <ac:cxnSpMk id="47" creationId="{2ECB294D-11BC-0AF0-776F-A92C32EED0B0}"/>
          </ac:cxnSpMkLst>
        </pc:cxnChg>
        <pc:cxnChg chg="mod topLvl">
          <ac:chgData name="rajuahmed1162021@gmail.com" userId="30f68a9591dbc57c" providerId="LiveId" clId="{05F80F45-6380-4418-9404-4D6419EBE93E}" dt="2024-05-20T06:29:28.154" v="13253" actId="165"/>
          <ac:cxnSpMkLst>
            <pc:docMk/>
            <pc:sldMk cId="4006278670" sldId="1061"/>
            <ac:cxnSpMk id="48" creationId="{076EB98C-31A7-BFF2-4728-C07848B573AB}"/>
          </ac:cxnSpMkLst>
        </pc:cxnChg>
        <pc:cxnChg chg="mod topLvl">
          <ac:chgData name="rajuahmed1162021@gmail.com" userId="30f68a9591dbc57c" providerId="LiveId" clId="{05F80F45-6380-4418-9404-4D6419EBE93E}" dt="2024-05-20T06:29:28.154" v="13253" actId="165"/>
          <ac:cxnSpMkLst>
            <pc:docMk/>
            <pc:sldMk cId="4006278670" sldId="1061"/>
            <ac:cxnSpMk id="49" creationId="{36DFF2E0-109E-B51C-B86D-D2844EDA9D7E}"/>
          </ac:cxnSpMkLst>
        </pc:cxnChg>
        <pc:cxnChg chg="mod topLvl">
          <ac:chgData name="rajuahmed1162021@gmail.com" userId="30f68a9591dbc57c" providerId="LiveId" clId="{05F80F45-6380-4418-9404-4D6419EBE93E}" dt="2024-05-20T06:29:28.154" v="13253" actId="165"/>
          <ac:cxnSpMkLst>
            <pc:docMk/>
            <pc:sldMk cId="4006278670" sldId="1061"/>
            <ac:cxnSpMk id="50" creationId="{77A4C705-8B21-6E7A-B18E-2E3F425A37DB}"/>
          </ac:cxnSpMkLst>
        </pc:cxnChg>
        <pc:cxnChg chg="mod topLvl">
          <ac:chgData name="rajuahmed1162021@gmail.com" userId="30f68a9591dbc57c" providerId="LiveId" clId="{05F80F45-6380-4418-9404-4D6419EBE93E}" dt="2024-05-20T06:29:28.154" v="13253" actId="165"/>
          <ac:cxnSpMkLst>
            <pc:docMk/>
            <pc:sldMk cId="4006278670" sldId="1061"/>
            <ac:cxnSpMk id="51" creationId="{F65E194E-91FB-6DEC-8EA3-755E0524D45F}"/>
          </ac:cxnSpMkLst>
        </pc:cxnChg>
        <pc:cxnChg chg="mod topLvl">
          <ac:chgData name="rajuahmed1162021@gmail.com" userId="30f68a9591dbc57c" providerId="LiveId" clId="{05F80F45-6380-4418-9404-4D6419EBE93E}" dt="2024-05-20T06:29:28.154" v="13253" actId="165"/>
          <ac:cxnSpMkLst>
            <pc:docMk/>
            <pc:sldMk cId="4006278670" sldId="1061"/>
            <ac:cxnSpMk id="52" creationId="{F9438530-C5E9-F5ED-4F36-FE2ECCF0EBAC}"/>
          </ac:cxnSpMkLst>
        </pc:cxnChg>
        <pc:cxnChg chg="mod topLvl">
          <ac:chgData name="rajuahmed1162021@gmail.com" userId="30f68a9591dbc57c" providerId="LiveId" clId="{05F80F45-6380-4418-9404-4D6419EBE93E}" dt="2024-05-20T06:29:28.154" v="13253" actId="165"/>
          <ac:cxnSpMkLst>
            <pc:docMk/>
            <pc:sldMk cId="4006278670" sldId="1061"/>
            <ac:cxnSpMk id="53" creationId="{F4DE7451-DE11-9563-92DF-3A35264AAA43}"/>
          </ac:cxnSpMkLst>
        </pc:cxnChg>
        <pc:cxnChg chg="mod topLvl">
          <ac:chgData name="rajuahmed1162021@gmail.com" userId="30f68a9591dbc57c" providerId="LiveId" clId="{05F80F45-6380-4418-9404-4D6419EBE93E}" dt="2024-05-20T06:29:28.154" v="13253" actId="165"/>
          <ac:cxnSpMkLst>
            <pc:docMk/>
            <pc:sldMk cId="4006278670" sldId="1061"/>
            <ac:cxnSpMk id="54" creationId="{BFBB3B07-7398-6E26-B9D1-5351A2EFF828}"/>
          </ac:cxnSpMkLst>
        </pc:cxnChg>
        <pc:cxnChg chg="mod topLvl">
          <ac:chgData name="rajuahmed1162021@gmail.com" userId="30f68a9591dbc57c" providerId="LiveId" clId="{05F80F45-6380-4418-9404-4D6419EBE93E}" dt="2024-05-20T06:29:28.154" v="13253" actId="165"/>
          <ac:cxnSpMkLst>
            <pc:docMk/>
            <pc:sldMk cId="4006278670" sldId="1061"/>
            <ac:cxnSpMk id="55" creationId="{1270DF8B-6CB6-D0E3-3028-9E970A5DA73E}"/>
          </ac:cxnSpMkLst>
        </pc:cxnChg>
        <pc:cxnChg chg="mod topLvl">
          <ac:chgData name="rajuahmed1162021@gmail.com" userId="30f68a9591dbc57c" providerId="LiveId" clId="{05F80F45-6380-4418-9404-4D6419EBE93E}" dt="2024-05-20T06:29:28.154" v="13253" actId="165"/>
          <ac:cxnSpMkLst>
            <pc:docMk/>
            <pc:sldMk cId="4006278670" sldId="1061"/>
            <ac:cxnSpMk id="56" creationId="{FBD46E35-ADA2-1B77-ADAD-AD9BFA7F8259}"/>
          </ac:cxnSpMkLst>
        </pc:cxnChg>
      </pc:sldChg>
      <pc:sldChg chg="addSp delSp modSp add mod">
        <pc:chgData name="rajuahmed1162021@gmail.com" userId="30f68a9591dbc57c" providerId="LiveId" clId="{05F80F45-6380-4418-9404-4D6419EBE93E}" dt="2024-05-20T09:07:14.005" v="13708" actId="21"/>
        <pc:sldMkLst>
          <pc:docMk/>
          <pc:sldMk cId="1934018417" sldId="1062"/>
        </pc:sldMkLst>
        <pc:spChg chg="add mod ord">
          <ac:chgData name="rajuahmed1162021@gmail.com" userId="30f68a9591dbc57c" providerId="LiveId" clId="{05F80F45-6380-4418-9404-4D6419EBE93E}" dt="2024-05-20T06:35:53.345" v="13293" actId="207"/>
          <ac:spMkLst>
            <pc:docMk/>
            <pc:sldMk cId="1934018417" sldId="1062"/>
            <ac:spMk id="2" creationId="{54A88B34-ACF3-A466-087B-4C2365DC0E49}"/>
          </ac:spMkLst>
        </pc:spChg>
        <pc:spChg chg="add del mod">
          <ac:chgData name="rajuahmed1162021@gmail.com" userId="30f68a9591dbc57c" providerId="LiveId" clId="{05F80F45-6380-4418-9404-4D6419EBE93E}" dt="2024-05-19T10:08:48.808" v="11105" actId="478"/>
          <ac:spMkLst>
            <pc:docMk/>
            <pc:sldMk cId="1934018417" sldId="1062"/>
            <ac:spMk id="2" creationId="{8211C496-EB28-21B6-3791-26E416687951}"/>
          </ac:spMkLst>
        </pc:spChg>
        <pc:spChg chg="add mod">
          <ac:chgData name="rajuahmed1162021@gmail.com" userId="30f68a9591dbc57c" providerId="LiveId" clId="{05F80F45-6380-4418-9404-4D6419EBE93E}" dt="2024-05-20T09:07:11.453" v="13707" actId="1076"/>
          <ac:spMkLst>
            <pc:docMk/>
            <pc:sldMk cId="1934018417" sldId="1062"/>
            <ac:spMk id="3" creationId="{AD62D7EF-9B1B-B67C-ED70-2274EFAFF0F7}"/>
          </ac:spMkLst>
        </pc:spChg>
        <pc:spChg chg="mod topLvl">
          <ac:chgData name="rajuahmed1162021@gmail.com" userId="30f68a9591dbc57c" providerId="LiveId" clId="{05F80F45-6380-4418-9404-4D6419EBE93E}" dt="2024-05-20T06:35:18.555" v="13285" actId="165"/>
          <ac:spMkLst>
            <pc:docMk/>
            <pc:sldMk cId="1934018417" sldId="1062"/>
            <ac:spMk id="5" creationId="{BCD73296-25E9-B1E3-C18F-430C81E9D38D}"/>
          </ac:spMkLst>
        </pc:spChg>
        <pc:spChg chg="mod topLvl">
          <ac:chgData name="rajuahmed1162021@gmail.com" userId="30f68a9591dbc57c" providerId="LiveId" clId="{05F80F45-6380-4418-9404-4D6419EBE93E}" dt="2024-05-20T06:35:18.555" v="13285" actId="165"/>
          <ac:spMkLst>
            <pc:docMk/>
            <pc:sldMk cId="1934018417" sldId="1062"/>
            <ac:spMk id="6" creationId="{66376441-C346-847A-0184-0E866F6294DB}"/>
          </ac:spMkLst>
        </pc:spChg>
        <pc:spChg chg="mod topLvl">
          <ac:chgData name="rajuahmed1162021@gmail.com" userId="30f68a9591dbc57c" providerId="LiveId" clId="{05F80F45-6380-4418-9404-4D6419EBE93E}" dt="2024-05-20T06:35:18.555" v="13285" actId="165"/>
          <ac:spMkLst>
            <pc:docMk/>
            <pc:sldMk cId="1934018417" sldId="1062"/>
            <ac:spMk id="7" creationId="{5E4F7BE1-82CF-B1D9-96EE-065960204FB5}"/>
          </ac:spMkLst>
        </pc:spChg>
        <pc:spChg chg="mod topLvl">
          <ac:chgData name="rajuahmed1162021@gmail.com" userId="30f68a9591dbc57c" providerId="LiveId" clId="{05F80F45-6380-4418-9404-4D6419EBE93E}" dt="2024-05-20T06:36:16.719" v="13301" actId="207"/>
          <ac:spMkLst>
            <pc:docMk/>
            <pc:sldMk cId="1934018417" sldId="1062"/>
            <ac:spMk id="10" creationId="{6FD4F811-D1EE-2B74-9203-5DC0E376971A}"/>
          </ac:spMkLst>
        </pc:spChg>
        <pc:spChg chg="mod topLvl">
          <ac:chgData name="rajuahmed1162021@gmail.com" userId="30f68a9591dbc57c" providerId="LiveId" clId="{05F80F45-6380-4418-9404-4D6419EBE93E}" dt="2024-05-20T06:35:18.555" v="13285" actId="165"/>
          <ac:spMkLst>
            <pc:docMk/>
            <pc:sldMk cId="1934018417" sldId="1062"/>
            <ac:spMk id="11" creationId="{BF633B7B-6B82-2B43-5577-BDCF0ED94778}"/>
          </ac:spMkLst>
        </pc:spChg>
        <pc:spChg chg="add mod ord">
          <ac:chgData name="rajuahmed1162021@gmail.com" userId="30f68a9591dbc57c" providerId="LiveId" clId="{05F80F45-6380-4418-9404-4D6419EBE93E}" dt="2024-05-20T06:36:20.687" v="13302" actId="207"/>
          <ac:spMkLst>
            <pc:docMk/>
            <pc:sldMk cId="1934018417" sldId="1062"/>
            <ac:spMk id="12" creationId="{5A1CE5B5-CDA3-1B7C-1170-6FA912B652FA}"/>
          </ac:spMkLst>
        </pc:spChg>
        <pc:spChg chg="add del mod">
          <ac:chgData name="rajuahmed1162021@gmail.com" userId="30f68a9591dbc57c" providerId="LiveId" clId="{05F80F45-6380-4418-9404-4D6419EBE93E}" dt="2024-05-20T09:07:14.005" v="13708" actId="21"/>
          <ac:spMkLst>
            <pc:docMk/>
            <pc:sldMk cId="1934018417" sldId="1062"/>
            <ac:spMk id="14" creationId="{3289924D-4ED0-AA66-F284-BB88D524A466}"/>
          </ac:spMkLst>
        </pc:spChg>
        <pc:spChg chg="del">
          <ac:chgData name="rajuahmed1162021@gmail.com" userId="30f68a9591dbc57c" providerId="LiveId" clId="{05F80F45-6380-4418-9404-4D6419EBE93E}" dt="2024-05-19T10:05:23.673" v="11082" actId="478"/>
          <ac:spMkLst>
            <pc:docMk/>
            <pc:sldMk cId="1934018417" sldId="1062"/>
            <ac:spMk id="17" creationId="{B9DDF1B4-2924-78AA-FF8F-42F3F1701217}"/>
          </ac:spMkLst>
        </pc:spChg>
        <pc:spChg chg="mod topLvl">
          <ac:chgData name="rajuahmed1162021@gmail.com" userId="30f68a9591dbc57c" providerId="LiveId" clId="{05F80F45-6380-4418-9404-4D6419EBE93E}" dt="2024-05-20T06:35:18.555" v="13285" actId="165"/>
          <ac:spMkLst>
            <pc:docMk/>
            <pc:sldMk cId="1934018417" sldId="1062"/>
            <ac:spMk id="18" creationId="{116A2AD6-9D8A-AE49-DA63-4DA94516F49E}"/>
          </ac:spMkLst>
        </pc:spChg>
        <pc:spChg chg="del mod topLvl">
          <ac:chgData name="rajuahmed1162021@gmail.com" userId="30f68a9591dbc57c" providerId="LiveId" clId="{05F80F45-6380-4418-9404-4D6419EBE93E}" dt="2024-05-20T06:36:10.522" v="13300" actId="478"/>
          <ac:spMkLst>
            <pc:docMk/>
            <pc:sldMk cId="1934018417" sldId="1062"/>
            <ac:spMk id="19" creationId="{80A9EA3D-65EA-8A80-8B4D-1F11AA93D6F6}"/>
          </ac:spMkLst>
        </pc:spChg>
        <pc:spChg chg="mod topLvl">
          <ac:chgData name="rajuahmed1162021@gmail.com" userId="30f68a9591dbc57c" providerId="LiveId" clId="{05F80F45-6380-4418-9404-4D6419EBE93E}" dt="2024-05-20T06:35:18.555" v="13285" actId="165"/>
          <ac:spMkLst>
            <pc:docMk/>
            <pc:sldMk cId="1934018417" sldId="1062"/>
            <ac:spMk id="20" creationId="{31D65BFA-A514-6774-18AD-D1C464A84A8D}"/>
          </ac:spMkLst>
        </pc:spChg>
        <pc:spChg chg="mod topLvl">
          <ac:chgData name="rajuahmed1162021@gmail.com" userId="30f68a9591dbc57c" providerId="LiveId" clId="{05F80F45-6380-4418-9404-4D6419EBE93E}" dt="2024-05-20T06:35:18.555" v="13285" actId="165"/>
          <ac:spMkLst>
            <pc:docMk/>
            <pc:sldMk cId="1934018417" sldId="1062"/>
            <ac:spMk id="21" creationId="{E6F7023A-0682-ED6C-4B5C-6BB8D3166CC9}"/>
          </ac:spMkLst>
        </pc:spChg>
        <pc:spChg chg="mod topLvl">
          <ac:chgData name="rajuahmed1162021@gmail.com" userId="30f68a9591dbc57c" providerId="LiveId" clId="{05F80F45-6380-4418-9404-4D6419EBE93E}" dt="2024-05-20T06:36:26.432" v="13303" actId="207"/>
          <ac:spMkLst>
            <pc:docMk/>
            <pc:sldMk cId="1934018417" sldId="1062"/>
            <ac:spMk id="22" creationId="{D52CEF53-CFFE-47CD-E8FE-2988FB25FC43}"/>
          </ac:spMkLst>
        </pc:spChg>
        <pc:spChg chg="mod topLvl">
          <ac:chgData name="rajuahmed1162021@gmail.com" userId="30f68a9591dbc57c" providerId="LiveId" clId="{05F80F45-6380-4418-9404-4D6419EBE93E}" dt="2024-05-20T06:35:18.555" v="13285" actId="165"/>
          <ac:spMkLst>
            <pc:docMk/>
            <pc:sldMk cId="1934018417" sldId="1062"/>
            <ac:spMk id="23" creationId="{03A5584E-240B-4C6F-0897-C322F4F2CAB6}"/>
          </ac:spMkLst>
        </pc:spChg>
        <pc:spChg chg="mod topLvl">
          <ac:chgData name="rajuahmed1162021@gmail.com" userId="30f68a9591dbc57c" providerId="LiveId" clId="{05F80F45-6380-4418-9404-4D6419EBE93E}" dt="2024-05-20T06:35:18.555" v="13285" actId="165"/>
          <ac:spMkLst>
            <pc:docMk/>
            <pc:sldMk cId="1934018417" sldId="1062"/>
            <ac:spMk id="25" creationId="{612385C0-B46B-DA73-EFFB-797A115605F6}"/>
          </ac:spMkLst>
        </pc:spChg>
        <pc:spChg chg="mod topLvl">
          <ac:chgData name="rajuahmed1162021@gmail.com" userId="30f68a9591dbc57c" providerId="LiveId" clId="{05F80F45-6380-4418-9404-4D6419EBE93E}" dt="2024-05-20T06:35:18.555" v="13285" actId="165"/>
          <ac:spMkLst>
            <pc:docMk/>
            <pc:sldMk cId="1934018417" sldId="1062"/>
            <ac:spMk id="26" creationId="{23B161C2-D903-BF23-F995-55CED29B66C9}"/>
          </ac:spMkLst>
        </pc:spChg>
        <pc:spChg chg="mod topLvl">
          <ac:chgData name="rajuahmed1162021@gmail.com" userId="30f68a9591dbc57c" providerId="LiveId" clId="{05F80F45-6380-4418-9404-4D6419EBE93E}" dt="2024-05-20T06:35:26.352" v="13287" actId="207"/>
          <ac:spMkLst>
            <pc:docMk/>
            <pc:sldMk cId="1934018417" sldId="1062"/>
            <ac:spMk id="27" creationId="{D51EBB3F-5633-F93F-28BE-6404A83C44F7}"/>
          </ac:spMkLst>
        </pc:spChg>
        <pc:spChg chg="mod topLvl">
          <ac:chgData name="rajuahmed1162021@gmail.com" userId="30f68a9591dbc57c" providerId="LiveId" clId="{05F80F45-6380-4418-9404-4D6419EBE93E}" dt="2024-05-20T06:35:18.555" v="13285" actId="165"/>
          <ac:spMkLst>
            <pc:docMk/>
            <pc:sldMk cId="1934018417" sldId="1062"/>
            <ac:spMk id="28" creationId="{AEA103AC-195C-CE63-6D39-FEE3370EA388}"/>
          </ac:spMkLst>
        </pc:spChg>
        <pc:spChg chg="mod topLvl">
          <ac:chgData name="rajuahmed1162021@gmail.com" userId="30f68a9591dbc57c" providerId="LiveId" clId="{05F80F45-6380-4418-9404-4D6419EBE93E}" dt="2024-05-20T06:35:18.555" v="13285" actId="165"/>
          <ac:spMkLst>
            <pc:docMk/>
            <pc:sldMk cId="1934018417" sldId="1062"/>
            <ac:spMk id="29" creationId="{75D5247B-4BAA-435B-4C93-78937F398730}"/>
          </ac:spMkLst>
        </pc:spChg>
        <pc:spChg chg="del mod topLvl">
          <ac:chgData name="rajuahmed1162021@gmail.com" userId="30f68a9591dbc57c" providerId="LiveId" clId="{05F80F45-6380-4418-9404-4D6419EBE93E}" dt="2024-05-20T06:35:47.368" v="13292" actId="478"/>
          <ac:spMkLst>
            <pc:docMk/>
            <pc:sldMk cId="1934018417" sldId="1062"/>
            <ac:spMk id="30" creationId="{55132EB3-65CB-3E65-EF45-52E3E3B9F09C}"/>
          </ac:spMkLst>
        </pc:spChg>
        <pc:spChg chg="mod topLvl">
          <ac:chgData name="rajuahmed1162021@gmail.com" userId="30f68a9591dbc57c" providerId="LiveId" clId="{05F80F45-6380-4418-9404-4D6419EBE93E}" dt="2024-05-20T06:35:18.555" v="13285" actId="165"/>
          <ac:spMkLst>
            <pc:docMk/>
            <pc:sldMk cId="1934018417" sldId="1062"/>
            <ac:spMk id="31" creationId="{77F4D108-E280-104F-2988-DA1E646DAFA4}"/>
          </ac:spMkLst>
        </pc:spChg>
        <pc:spChg chg="mod topLvl">
          <ac:chgData name="rajuahmed1162021@gmail.com" userId="30f68a9591dbc57c" providerId="LiveId" clId="{05F80F45-6380-4418-9404-4D6419EBE93E}" dt="2024-05-20T06:35:18.555" v="13285" actId="165"/>
          <ac:spMkLst>
            <pc:docMk/>
            <pc:sldMk cId="1934018417" sldId="1062"/>
            <ac:spMk id="32" creationId="{25A68CE4-7CAC-CA46-515F-A19A12C6C5EA}"/>
          </ac:spMkLst>
        </pc:spChg>
        <pc:spChg chg="mod topLvl">
          <ac:chgData name="rajuahmed1162021@gmail.com" userId="30f68a9591dbc57c" providerId="LiveId" clId="{05F80F45-6380-4418-9404-4D6419EBE93E}" dt="2024-05-20T06:35:57.249" v="13294" actId="207"/>
          <ac:spMkLst>
            <pc:docMk/>
            <pc:sldMk cId="1934018417" sldId="1062"/>
            <ac:spMk id="33" creationId="{8F35CD30-21A3-19DD-1F9B-F7CAB20FCB82}"/>
          </ac:spMkLst>
        </pc:spChg>
        <pc:spChg chg="mod topLvl">
          <ac:chgData name="rajuahmed1162021@gmail.com" userId="30f68a9591dbc57c" providerId="LiveId" clId="{05F80F45-6380-4418-9404-4D6419EBE93E}" dt="2024-05-20T06:35:18.555" v="13285" actId="165"/>
          <ac:spMkLst>
            <pc:docMk/>
            <pc:sldMk cId="1934018417" sldId="1062"/>
            <ac:spMk id="34" creationId="{4EFBA38E-0BE9-5CE8-5905-7846EB3B4CA0}"/>
          </ac:spMkLst>
        </pc:spChg>
        <pc:spChg chg="mod topLvl">
          <ac:chgData name="rajuahmed1162021@gmail.com" userId="30f68a9591dbc57c" providerId="LiveId" clId="{05F80F45-6380-4418-9404-4D6419EBE93E}" dt="2024-05-20T06:36:43.428" v="13304" actId="207"/>
          <ac:spMkLst>
            <pc:docMk/>
            <pc:sldMk cId="1934018417" sldId="1062"/>
            <ac:spMk id="36" creationId="{6EDAA120-D679-D70C-75BD-8E412E1B160D}"/>
          </ac:spMkLst>
        </pc:spChg>
        <pc:spChg chg="mod topLvl">
          <ac:chgData name="rajuahmed1162021@gmail.com" userId="30f68a9591dbc57c" providerId="LiveId" clId="{05F80F45-6380-4418-9404-4D6419EBE93E}" dt="2024-05-20T06:35:18.555" v="13285" actId="165"/>
          <ac:spMkLst>
            <pc:docMk/>
            <pc:sldMk cId="1934018417" sldId="1062"/>
            <ac:spMk id="37" creationId="{8C0FE641-3C1F-E855-5B9A-7A5352F9F589}"/>
          </ac:spMkLst>
        </pc:spChg>
        <pc:spChg chg="add del mod">
          <ac:chgData name="rajuahmed1162021@gmail.com" userId="30f68a9591dbc57c" providerId="LiveId" clId="{05F80F45-6380-4418-9404-4D6419EBE93E}" dt="2024-05-19T10:10:41.448" v="11115" actId="478"/>
          <ac:spMkLst>
            <pc:docMk/>
            <pc:sldMk cId="1934018417" sldId="1062"/>
            <ac:spMk id="54" creationId="{AF045394-9268-3455-ADB5-CAA9E45229C0}"/>
          </ac:spMkLst>
        </pc:spChg>
        <pc:grpChg chg="add del mod">
          <ac:chgData name="rajuahmed1162021@gmail.com" userId="30f68a9591dbc57c" providerId="LiveId" clId="{05F80F45-6380-4418-9404-4D6419EBE93E}" dt="2024-05-20T06:35:18.555" v="13285" actId="165"/>
          <ac:grpSpMkLst>
            <pc:docMk/>
            <pc:sldMk cId="1934018417" sldId="1062"/>
            <ac:grpSpMk id="4" creationId="{8C70D2B7-310B-EAB1-50A1-89DAC08315DE}"/>
          </ac:grpSpMkLst>
        </pc:grpChg>
        <pc:grpChg chg="del">
          <ac:chgData name="rajuahmed1162021@gmail.com" userId="30f68a9591dbc57c" providerId="LiveId" clId="{05F80F45-6380-4418-9404-4D6419EBE93E}" dt="2024-05-19T10:10:51.993" v="11116" actId="478"/>
          <ac:grpSpMkLst>
            <pc:docMk/>
            <pc:sldMk cId="1934018417" sldId="1062"/>
            <ac:grpSpMk id="12" creationId="{4BA4474E-5F5B-4005-F78D-547AFC3E1A07}"/>
          </ac:grpSpMkLst>
        </pc:grpChg>
        <pc:grpChg chg="del mod topLvl">
          <ac:chgData name="rajuahmed1162021@gmail.com" userId="30f68a9591dbc57c" providerId="LiveId" clId="{05F80F45-6380-4418-9404-4D6419EBE93E}" dt="2024-05-20T06:35:18.986" v="13286" actId="165"/>
          <ac:grpSpMkLst>
            <pc:docMk/>
            <pc:sldMk cId="1934018417" sldId="1062"/>
            <ac:grpSpMk id="24" creationId="{0752614E-C4DD-A49E-C6AD-CA1EEA8CC4B9}"/>
          </ac:grpSpMkLst>
        </pc:grpChg>
        <pc:grpChg chg="del mod topLvl">
          <ac:chgData name="rajuahmed1162021@gmail.com" userId="30f68a9591dbc57c" providerId="LiveId" clId="{05F80F45-6380-4418-9404-4D6419EBE93E}" dt="2024-05-20T06:35:18.986" v="13286" actId="165"/>
          <ac:grpSpMkLst>
            <pc:docMk/>
            <pc:sldMk cId="1934018417" sldId="1062"/>
            <ac:grpSpMk id="35" creationId="{8F83A88D-2D70-99F3-1183-C33A23D6ED42}"/>
          </ac:grpSpMkLst>
        </pc:grpChg>
        <pc:grpChg chg="del">
          <ac:chgData name="rajuahmed1162021@gmail.com" userId="30f68a9591dbc57c" providerId="LiveId" clId="{05F80F45-6380-4418-9404-4D6419EBE93E}" dt="2024-05-19T10:05:23.673" v="11082" actId="478"/>
          <ac:grpSpMkLst>
            <pc:docMk/>
            <pc:sldMk cId="1934018417" sldId="1062"/>
            <ac:grpSpMk id="65" creationId="{658A156D-0DEA-8781-FA4E-2CF08C4AB7C1}"/>
          </ac:grpSpMkLst>
        </pc:grpChg>
        <pc:cxnChg chg="mod topLvl">
          <ac:chgData name="rajuahmed1162021@gmail.com" userId="30f68a9591dbc57c" providerId="LiveId" clId="{05F80F45-6380-4418-9404-4D6419EBE93E}" dt="2024-05-20T06:37:21.756" v="13305" actId="208"/>
          <ac:cxnSpMkLst>
            <pc:docMk/>
            <pc:sldMk cId="1934018417" sldId="1062"/>
            <ac:cxnSpMk id="8" creationId="{19FD21CE-1320-8D8E-5E83-EF512A2694AC}"/>
          </ac:cxnSpMkLst>
        </pc:cxnChg>
        <pc:cxnChg chg="mod topLvl">
          <ac:chgData name="rajuahmed1162021@gmail.com" userId="30f68a9591dbc57c" providerId="LiveId" clId="{05F80F45-6380-4418-9404-4D6419EBE93E}" dt="2024-05-20T06:37:21.756" v="13305" actId="208"/>
          <ac:cxnSpMkLst>
            <pc:docMk/>
            <pc:sldMk cId="1934018417" sldId="1062"/>
            <ac:cxnSpMk id="9" creationId="{2D949BAC-295A-7345-0988-BBC1A7588E52}"/>
          </ac:cxnSpMkLst>
        </pc:cxnChg>
        <pc:cxnChg chg="mod topLvl">
          <ac:chgData name="rajuahmed1162021@gmail.com" userId="30f68a9591dbc57c" providerId="LiveId" clId="{05F80F45-6380-4418-9404-4D6419EBE93E}" dt="2024-05-20T06:37:21.756" v="13305" actId="208"/>
          <ac:cxnSpMkLst>
            <pc:docMk/>
            <pc:sldMk cId="1934018417" sldId="1062"/>
            <ac:cxnSpMk id="38" creationId="{3F72E9CF-6916-D098-6EC5-39664C4BC4D8}"/>
          </ac:cxnSpMkLst>
        </pc:cxnChg>
        <pc:cxnChg chg="mod topLvl">
          <ac:chgData name="rajuahmed1162021@gmail.com" userId="30f68a9591dbc57c" providerId="LiveId" clId="{05F80F45-6380-4418-9404-4D6419EBE93E}" dt="2024-05-20T06:37:21.756" v="13305" actId="208"/>
          <ac:cxnSpMkLst>
            <pc:docMk/>
            <pc:sldMk cId="1934018417" sldId="1062"/>
            <ac:cxnSpMk id="39" creationId="{CF369266-5D25-C001-AE0A-FC30CC0F9D3F}"/>
          </ac:cxnSpMkLst>
        </pc:cxnChg>
        <pc:cxnChg chg="mod topLvl">
          <ac:chgData name="rajuahmed1162021@gmail.com" userId="30f68a9591dbc57c" providerId="LiveId" clId="{05F80F45-6380-4418-9404-4D6419EBE93E}" dt="2024-05-20T06:37:21.756" v="13305" actId="208"/>
          <ac:cxnSpMkLst>
            <pc:docMk/>
            <pc:sldMk cId="1934018417" sldId="1062"/>
            <ac:cxnSpMk id="40" creationId="{37701E1E-ED8D-D831-5E43-247070BECF16}"/>
          </ac:cxnSpMkLst>
        </pc:cxnChg>
        <pc:cxnChg chg="mod topLvl">
          <ac:chgData name="rajuahmed1162021@gmail.com" userId="30f68a9591dbc57c" providerId="LiveId" clId="{05F80F45-6380-4418-9404-4D6419EBE93E}" dt="2024-05-20T06:35:18.555" v="13285" actId="165"/>
          <ac:cxnSpMkLst>
            <pc:docMk/>
            <pc:sldMk cId="1934018417" sldId="1062"/>
            <ac:cxnSpMk id="41" creationId="{28539990-493F-5E33-5E92-569D17E7AFE2}"/>
          </ac:cxnSpMkLst>
        </pc:cxnChg>
        <pc:cxnChg chg="mod topLvl">
          <ac:chgData name="rajuahmed1162021@gmail.com" userId="30f68a9591dbc57c" providerId="LiveId" clId="{05F80F45-6380-4418-9404-4D6419EBE93E}" dt="2024-05-20T06:37:21.756" v="13305" actId="208"/>
          <ac:cxnSpMkLst>
            <pc:docMk/>
            <pc:sldMk cId="1934018417" sldId="1062"/>
            <ac:cxnSpMk id="42" creationId="{E872B9AC-28F7-BC5C-B84B-96740887CF90}"/>
          </ac:cxnSpMkLst>
        </pc:cxnChg>
        <pc:cxnChg chg="mod topLvl">
          <ac:chgData name="rajuahmed1162021@gmail.com" userId="30f68a9591dbc57c" providerId="LiveId" clId="{05F80F45-6380-4418-9404-4D6419EBE93E}" dt="2024-05-20T06:37:21.756" v="13305" actId="208"/>
          <ac:cxnSpMkLst>
            <pc:docMk/>
            <pc:sldMk cId="1934018417" sldId="1062"/>
            <ac:cxnSpMk id="43" creationId="{A34F1D50-F3D8-B93F-9179-812CB6E63687}"/>
          </ac:cxnSpMkLst>
        </pc:cxnChg>
        <pc:cxnChg chg="mod topLvl">
          <ac:chgData name="rajuahmed1162021@gmail.com" userId="30f68a9591dbc57c" providerId="LiveId" clId="{05F80F45-6380-4418-9404-4D6419EBE93E}" dt="2024-05-20T06:37:21.756" v="13305" actId="208"/>
          <ac:cxnSpMkLst>
            <pc:docMk/>
            <pc:sldMk cId="1934018417" sldId="1062"/>
            <ac:cxnSpMk id="44" creationId="{1B1C3EA1-BEBC-E50B-C4F8-D2EAF2AD8021}"/>
          </ac:cxnSpMkLst>
        </pc:cxnChg>
        <pc:cxnChg chg="mod topLvl">
          <ac:chgData name="rajuahmed1162021@gmail.com" userId="30f68a9591dbc57c" providerId="LiveId" clId="{05F80F45-6380-4418-9404-4D6419EBE93E}" dt="2024-05-20T06:37:26.737" v="13306" actId="208"/>
          <ac:cxnSpMkLst>
            <pc:docMk/>
            <pc:sldMk cId="1934018417" sldId="1062"/>
            <ac:cxnSpMk id="45" creationId="{0B1CD4D3-060A-DC4D-37D3-B2CA61548286}"/>
          </ac:cxnSpMkLst>
        </pc:cxnChg>
        <pc:cxnChg chg="mod topLvl">
          <ac:chgData name="rajuahmed1162021@gmail.com" userId="30f68a9591dbc57c" providerId="LiveId" clId="{05F80F45-6380-4418-9404-4D6419EBE93E}" dt="2024-05-20T06:37:21.756" v="13305" actId="208"/>
          <ac:cxnSpMkLst>
            <pc:docMk/>
            <pc:sldMk cId="1934018417" sldId="1062"/>
            <ac:cxnSpMk id="46" creationId="{C266759F-86BA-F193-3060-EE7B058C9400}"/>
          </ac:cxnSpMkLst>
        </pc:cxnChg>
        <pc:cxnChg chg="mod topLvl">
          <ac:chgData name="rajuahmed1162021@gmail.com" userId="30f68a9591dbc57c" providerId="LiveId" clId="{05F80F45-6380-4418-9404-4D6419EBE93E}" dt="2024-05-20T06:37:21.756" v="13305" actId="208"/>
          <ac:cxnSpMkLst>
            <pc:docMk/>
            <pc:sldMk cId="1934018417" sldId="1062"/>
            <ac:cxnSpMk id="47" creationId="{445CBA6C-806C-3D9F-08AA-1D3EF09C2356}"/>
          </ac:cxnSpMkLst>
        </pc:cxnChg>
        <pc:cxnChg chg="mod topLvl">
          <ac:chgData name="rajuahmed1162021@gmail.com" userId="30f68a9591dbc57c" providerId="LiveId" clId="{05F80F45-6380-4418-9404-4D6419EBE93E}" dt="2024-05-20T06:37:21.756" v="13305" actId="208"/>
          <ac:cxnSpMkLst>
            <pc:docMk/>
            <pc:sldMk cId="1934018417" sldId="1062"/>
            <ac:cxnSpMk id="48" creationId="{8BC761B8-61E6-9B3E-4DBF-BDB073F8BC4D}"/>
          </ac:cxnSpMkLst>
        </pc:cxnChg>
        <pc:cxnChg chg="mod topLvl">
          <ac:chgData name="rajuahmed1162021@gmail.com" userId="30f68a9591dbc57c" providerId="LiveId" clId="{05F80F45-6380-4418-9404-4D6419EBE93E}" dt="2024-05-20T06:37:21.756" v="13305" actId="208"/>
          <ac:cxnSpMkLst>
            <pc:docMk/>
            <pc:sldMk cId="1934018417" sldId="1062"/>
            <ac:cxnSpMk id="49" creationId="{C424041C-F9D0-E3E6-0826-ECB344776CCC}"/>
          </ac:cxnSpMkLst>
        </pc:cxnChg>
        <pc:cxnChg chg="mod topLvl">
          <ac:chgData name="rajuahmed1162021@gmail.com" userId="30f68a9591dbc57c" providerId="LiveId" clId="{05F80F45-6380-4418-9404-4D6419EBE93E}" dt="2024-05-20T06:37:21.756" v="13305" actId="208"/>
          <ac:cxnSpMkLst>
            <pc:docMk/>
            <pc:sldMk cId="1934018417" sldId="1062"/>
            <ac:cxnSpMk id="50" creationId="{F2FC5B3E-38C1-B46E-85D0-80F9B18C2CDB}"/>
          </ac:cxnSpMkLst>
        </pc:cxnChg>
        <pc:cxnChg chg="mod topLvl">
          <ac:chgData name="rajuahmed1162021@gmail.com" userId="30f68a9591dbc57c" providerId="LiveId" clId="{05F80F45-6380-4418-9404-4D6419EBE93E}" dt="2024-05-20T06:37:21.756" v="13305" actId="208"/>
          <ac:cxnSpMkLst>
            <pc:docMk/>
            <pc:sldMk cId="1934018417" sldId="1062"/>
            <ac:cxnSpMk id="51" creationId="{6CE77E92-7FAB-0256-2D4B-B92C157F75BB}"/>
          </ac:cxnSpMkLst>
        </pc:cxnChg>
        <pc:cxnChg chg="mod topLvl">
          <ac:chgData name="rajuahmed1162021@gmail.com" userId="30f68a9591dbc57c" providerId="LiveId" clId="{05F80F45-6380-4418-9404-4D6419EBE93E}" dt="2024-05-20T06:37:21.756" v="13305" actId="208"/>
          <ac:cxnSpMkLst>
            <pc:docMk/>
            <pc:sldMk cId="1934018417" sldId="1062"/>
            <ac:cxnSpMk id="52" creationId="{ED3F6F09-711B-7861-3C54-1011E4DBF8F0}"/>
          </ac:cxnSpMkLst>
        </pc:cxnChg>
        <pc:cxnChg chg="mod topLvl">
          <ac:chgData name="rajuahmed1162021@gmail.com" userId="30f68a9591dbc57c" providerId="LiveId" clId="{05F80F45-6380-4418-9404-4D6419EBE93E}" dt="2024-05-20T06:37:21.756" v="13305" actId="208"/>
          <ac:cxnSpMkLst>
            <pc:docMk/>
            <pc:sldMk cId="1934018417" sldId="1062"/>
            <ac:cxnSpMk id="53" creationId="{8A17D699-8944-F095-C37B-4671DB68A619}"/>
          </ac:cxnSpMkLst>
        </pc:cxnChg>
      </pc:sldChg>
      <pc:sldChg chg="addSp delSp modSp add mod modClrScheme chgLayout">
        <pc:chgData name="rajuahmed1162021@gmail.com" userId="30f68a9591dbc57c" providerId="LiveId" clId="{05F80F45-6380-4418-9404-4D6419EBE93E}" dt="2024-05-20T09:06:41.352" v="13701" actId="21"/>
        <pc:sldMkLst>
          <pc:docMk/>
          <pc:sldMk cId="3915683217" sldId="1063"/>
        </pc:sldMkLst>
        <pc:spChg chg="add mod">
          <ac:chgData name="rajuahmed1162021@gmail.com" userId="30f68a9591dbc57c" providerId="LiveId" clId="{05F80F45-6380-4418-9404-4D6419EBE93E}" dt="2024-05-20T09:06:37.916" v="13700" actId="1076"/>
          <ac:spMkLst>
            <pc:docMk/>
            <pc:sldMk cId="3915683217" sldId="1063"/>
            <ac:spMk id="2" creationId="{F8A7377B-DC0B-D5A0-03E0-8B2EE4E10B94}"/>
          </ac:spMkLst>
        </pc:spChg>
        <pc:spChg chg="add del mod">
          <ac:chgData name="rajuahmed1162021@gmail.com" userId="30f68a9591dbc57c" providerId="LiveId" clId="{05F80F45-6380-4418-9404-4D6419EBE93E}" dt="2024-05-19T10:14:12.072" v="11144" actId="478"/>
          <ac:spMkLst>
            <pc:docMk/>
            <pc:sldMk cId="3915683217" sldId="1063"/>
            <ac:spMk id="3" creationId="{670F5480-20F8-4FCC-8D14-B61D7A1E65BB}"/>
          </ac:spMkLst>
        </pc:spChg>
        <pc:spChg chg="add mod topLvl">
          <ac:chgData name="rajuahmed1162021@gmail.com" userId="30f68a9591dbc57c" providerId="LiveId" clId="{05F80F45-6380-4418-9404-4D6419EBE93E}" dt="2024-05-20T06:39:02.281" v="13311" actId="207"/>
          <ac:spMkLst>
            <pc:docMk/>
            <pc:sldMk cId="3915683217" sldId="1063"/>
            <ac:spMk id="4" creationId="{97EC6E58-E1EB-521F-3D70-68BA84605F7E}"/>
          </ac:spMkLst>
        </pc:spChg>
        <pc:spChg chg="add mod topLvl">
          <ac:chgData name="rajuahmed1162021@gmail.com" userId="30f68a9591dbc57c" providerId="LiveId" clId="{05F80F45-6380-4418-9404-4D6419EBE93E}" dt="2024-05-20T06:39:13.577" v="13312" actId="208"/>
          <ac:spMkLst>
            <pc:docMk/>
            <pc:sldMk cId="3915683217" sldId="1063"/>
            <ac:spMk id="5" creationId="{F93C163B-6B48-36D7-67F1-8A4B574E709E}"/>
          </ac:spMkLst>
        </pc:spChg>
        <pc:spChg chg="add mod topLvl">
          <ac:chgData name="rajuahmed1162021@gmail.com" userId="30f68a9591dbc57c" providerId="LiveId" clId="{05F80F45-6380-4418-9404-4D6419EBE93E}" dt="2024-05-20T06:39:02.281" v="13311" actId="207"/>
          <ac:spMkLst>
            <pc:docMk/>
            <pc:sldMk cId="3915683217" sldId="1063"/>
            <ac:spMk id="6" creationId="{CCFCAA71-349B-85F3-3303-37BE2A512A57}"/>
          </ac:spMkLst>
        </pc:spChg>
        <pc:spChg chg="add mod topLvl">
          <ac:chgData name="rajuahmed1162021@gmail.com" userId="30f68a9591dbc57c" providerId="LiveId" clId="{05F80F45-6380-4418-9404-4D6419EBE93E}" dt="2024-05-20T06:39:13.577" v="13312" actId="208"/>
          <ac:spMkLst>
            <pc:docMk/>
            <pc:sldMk cId="3915683217" sldId="1063"/>
            <ac:spMk id="7" creationId="{3634CC54-9169-E19B-8F57-04D16AA6620F}"/>
          </ac:spMkLst>
        </pc:spChg>
        <pc:spChg chg="add mod topLvl">
          <ac:chgData name="rajuahmed1162021@gmail.com" userId="30f68a9591dbc57c" providerId="LiveId" clId="{05F80F45-6380-4418-9404-4D6419EBE93E}" dt="2024-05-20T08:53:41.916" v="13558" actId="164"/>
          <ac:spMkLst>
            <pc:docMk/>
            <pc:sldMk cId="3915683217" sldId="1063"/>
            <ac:spMk id="8" creationId="{B0A3D8F0-E330-CC06-B168-27F3BA9AA3FC}"/>
          </ac:spMkLst>
        </pc:spChg>
        <pc:spChg chg="add mod topLvl">
          <ac:chgData name="rajuahmed1162021@gmail.com" userId="30f68a9591dbc57c" providerId="LiveId" clId="{05F80F45-6380-4418-9404-4D6419EBE93E}" dt="2024-05-20T08:53:41.916" v="13558" actId="164"/>
          <ac:spMkLst>
            <pc:docMk/>
            <pc:sldMk cId="3915683217" sldId="1063"/>
            <ac:spMk id="9" creationId="{03F6717F-CA4B-FAC4-4BB5-EA0249CFD6A8}"/>
          </ac:spMkLst>
        </pc:spChg>
        <pc:spChg chg="add mod topLvl">
          <ac:chgData name="rajuahmed1162021@gmail.com" userId="30f68a9591dbc57c" providerId="LiveId" clId="{05F80F45-6380-4418-9404-4D6419EBE93E}" dt="2024-05-20T08:53:46.172" v="13559" actId="164"/>
          <ac:spMkLst>
            <pc:docMk/>
            <pc:sldMk cId="3915683217" sldId="1063"/>
            <ac:spMk id="10" creationId="{9CF2C595-A6C8-0DA0-DF40-7E60445AEA35}"/>
          </ac:spMkLst>
        </pc:spChg>
        <pc:spChg chg="add mod topLvl">
          <ac:chgData name="rajuahmed1162021@gmail.com" userId="30f68a9591dbc57c" providerId="LiveId" clId="{05F80F45-6380-4418-9404-4D6419EBE93E}" dt="2024-05-20T08:53:46.172" v="13559" actId="164"/>
          <ac:spMkLst>
            <pc:docMk/>
            <pc:sldMk cId="3915683217" sldId="1063"/>
            <ac:spMk id="11" creationId="{DBAFF1BB-EA91-A161-74F2-83BB837D2BAE}"/>
          </ac:spMkLst>
        </pc:spChg>
        <pc:spChg chg="add del mod">
          <ac:chgData name="rajuahmed1162021@gmail.com" userId="30f68a9591dbc57c" providerId="LiveId" clId="{05F80F45-6380-4418-9404-4D6419EBE93E}" dt="2024-05-20T09:06:41.352" v="13701" actId="21"/>
          <ac:spMkLst>
            <pc:docMk/>
            <pc:sldMk cId="3915683217" sldId="1063"/>
            <ac:spMk id="14" creationId="{3289924D-4ED0-AA66-F284-BB88D524A466}"/>
          </ac:spMkLst>
        </pc:spChg>
        <pc:spChg chg="del">
          <ac:chgData name="rajuahmed1162021@gmail.com" userId="30f68a9591dbc57c" providerId="LiveId" clId="{05F80F45-6380-4418-9404-4D6419EBE93E}" dt="2024-05-19T10:11:06.121" v="11118" actId="478"/>
          <ac:spMkLst>
            <pc:docMk/>
            <pc:sldMk cId="3915683217" sldId="1063"/>
            <ac:spMk id="17" creationId="{B9DDF1B4-2924-78AA-FF8F-42F3F1701217}"/>
          </ac:spMkLst>
        </pc:spChg>
        <pc:spChg chg="mod topLvl">
          <ac:chgData name="rajuahmed1162021@gmail.com" userId="30f68a9591dbc57c" providerId="LiveId" clId="{05F80F45-6380-4418-9404-4D6419EBE93E}" dt="2024-05-20T06:38:53.155" v="13310" actId="207"/>
          <ac:spMkLst>
            <pc:docMk/>
            <pc:sldMk cId="3915683217" sldId="1063"/>
            <ac:spMk id="19" creationId="{816AE2E2-5DA4-FBF7-652E-9A67DBCD5F26}"/>
          </ac:spMkLst>
        </pc:spChg>
        <pc:spChg chg="mod topLvl">
          <ac:chgData name="rajuahmed1162021@gmail.com" userId="30f68a9591dbc57c" providerId="LiveId" clId="{05F80F45-6380-4418-9404-4D6419EBE93E}" dt="2024-05-20T06:38:53.155" v="13310" actId="207"/>
          <ac:spMkLst>
            <pc:docMk/>
            <pc:sldMk cId="3915683217" sldId="1063"/>
            <ac:spMk id="20" creationId="{9A9755B4-EC03-8210-7E6E-B01BC8A400FF}"/>
          </ac:spMkLst>
        </pc:spChg>
        <pc:spChg chg="mod topLvl">
          <ac:chgData name="rajuahmed1162021@gmail.com" userId="30f68a9591dbc57c" providerId="LiveId" clId="{05F80F45-6380-4418-9404-4D6419EBE93E}" dt="2024-05-20T06:38:53.155" v="13310" actId="207"/>
          <ac:spMkLst>
            <pc:docMk/>
            <pc:sldMk cId="3915683217" sldId="1063"/>
            <ac:spMk id="21" creationId="{5D877D20-21AA-2456-984E-D3CC1D0FE3D2}"/>
          </ac:spMkLst>
        </pc:spChg>
        <pc:spChg chg="mod topLvl">
          <ac:chgData name="rajuahmed1162021@gmail.com" userId="30f68a9591dbc57c" providerId="LiveId" clId="{05F80F45-6380-4418-9404-4D6419EBE93E}" dt="2024-05-20T06:38:53.155" v="13310" actId="207"/>
          <ac:spMkLst>
            <pc:docMk/>
            <pc:sldMk cId="3915683217" sldId="1063"/>
            <ac:spMk id="22" creationId="{3FE1E6F7-916D-1B0B-5794-A99D30BF74EF}"/>
          </ac:spMkLst>
        </pc:spChg>
        <pc:spChg chg="mod topLvl">
          <ac:chgData name="rajuahmed1162021@gmail.com" userId="30f68a9591dbc57c" providerId="LiveId" clId="{05F80F45-6380-4418-9404-4D6419EBE93E}" dt="2024-05-20T08:53:37.784" v="13557" actId="165"/>
          <ac:spMkLst>
            <pc:docMk/>
            <pc:sldMk cId="3915683217" sldId="1063"/>
            <ac:spMk id="23" creationId="{8CD55CE1-0EF9-AB58-EB79-25A3B66AFC7D}"/>
          </ac:spMkLst>
        </pc:spChg>
        <pc:spChg chg="mod topLvl">
          <ac:chgData name="rajuahmed1162021@gmail.com" userId="30f68a9591dbc57c" providerId="LiveId" clId="{05F80F45-6380-4418-9404-4D6419EBE93E}" dt="2024-05-20T08:53:37.784" v="13557" actId="165"/>
          <ac:spMkLst>
            <pc:docMk/>
            <pc:sldMk cId="3915683217" sldId="1063"/>
            <ac:spMk id="24" creationId="{BCC97E21-7E88-E143-D3B4-EE367B4377D7}"/>
          </ac:spMkLst>
        </pc:spChg>
        <pc:spChg chg="mod topLvl">
          <ac:chgData name="rajuahmed1162021@gmail.com" userId="30f68a9591dbc57c" providerId="LiveId" clId="{05F80F45-6380-4418-9404-4D6419EBE93E}" dt="2024-05-20T08:53:37.784" v="13557" actId="165"/>
          <ac:spMkLst>
            <pc:docMk/>
            <pc:sldMk cId="3915683217" sldId="1063"/>
            <ac:spMk id="25" creationId="{5F5BB496-3047-91A6-2279-10643CE3DD7F}"/>
          </ac:spMkLst>
        </pc:spChg>
        <pc:spChg chg="mod topLvl">
          <ac:chgData name="rajuahmed1162021@gmail.com" userId="30f68a9591dbc57c" providerId="LiveId" clId="{05F80F45-6380-4418-9404-4D6419EBE93E}" dt="2024-05-20T08:53:37.784" v="13557" actId="165"/>
          <ac:spMkLst>
            <pc:docMk/>
            <pc:sldMk cId="3915683217" sldId="1063"/>
            <ac:spMk id="26" creationId="{8B0B2575-1708-ABA5-8AD1-D36984986F9C}"/>
          </ac:spMkLst>
        </pc:spChg>
        <pc:spChg chg="mod topLvl">
          <ac:chgData name="rajuahmed1162021@gmail.com" userId="30f68a9591dbc57c" providerId="LiveId" clId="{05F80F45-6380-4418-9404-4D6419EBE93E}" dt="2024-05-20T06:40:57.344" v="13324" actId="208"/>
          <ac:spMkLst>
            <pc:docMk/>
            <pc:sldMk cId="3915683217" sldId="1063"/>
            <ac:spMk id="32" creationId="{3AEC1F14-6FAF-890E-20E9-9B5FFF2B42D4}"/>
          </ac:spMkLst>
        </pc:spChg>
        <pc:spChg chg="mod topLvl">
          <ac:chgData name="rajuahmed1162021@gmail.com" userId="30f68a9591dbc57c" providerId="LiveId" clId="{05F80F45-6380-4418-9404-4D6419EBE93E}" dt="2024-05-20T06:40:41.377" v="13322" actId="208"/>
          <ac:spMkLst>
            <pc:docMk/>
            <pc:sldMk cId="3915683217" sldId="1063"/>
            <ac:spMk id="33" creationId="{440FCD89-0FC4-596F-D4FD-C274426E9848}"/>
          </ac:spMkLst>
        </pc:spChg>
        <pc:spChg chg="mod topLvl">
          <ac:chgData name="rajuahmed1162021@gmail.com" userId="30f68a9591dbc57c" providerId="LiveId" clId="{05F80F45-6380-4418-9404-4D6419EBE93E}" dt="2024-05-20T06:40:24.272" v="13319" actId="208"/>
          <ac:spMkLst>
            <pc:docMk/>
            <pc:sldMk cId="3915683217" sldId="1063"/>
            <ac:spMk id="34" creationId="{F82103B0-2399-5ABB-4AA9-3CA3723E75DA}"/>
          </ac:spMkLst>
        </pc:spChg>
        <pc:spChg chg="mod topLvl">
          <ac:chgData name="rajuahmed1162021@gmail.com" userId="30f68a9591dbc57c" providerId="LiveId" clId="{05F80F45-6380-4418-9404-4D6419EBE93E}" dt="2024-05-20T06:41:03.057" v="13325" actId="208"/>
          <ac:spMkLst>
            <pc:docMk/>
            <pc:sldMk cId="3915683217" sldId="1063"/>
            <ac:spMk id="35" creationId="{4E2F2C7A-8364-0D73-D8B8-A2F5B68DEBA2}"/>
          </ac:spMkLst>
        </pc:spChg>
        <pc:spChg chg="mod topLvl">
          <ac:chgData name="rajuahmed1162021@gmail.com" userId="30f68a9591dbc57c" providerId="LiveId" clId="{05F80F45-6380-4418-9404-4D6419EBE93E}" dt="2024-05-20T06:39:23.181" v="13313" actId="165"/>
          <ac:spMkLst>
            <pc:docMk/>
            <pc:sldMk cId="3915683217" sldId="1063"/>
            <ac:spMk id="36" creationId="{9915E72F-2C0F-A7E7-FADC-35A5883B4413}"/>
          </ac:spMkLst>
        </pc:spChg>
        <pc:spChg chg="mod topLvl">
          <ac:chgData name="rajuahmed1162021@gmail.com" userId="30f68a9591dbc57c" providerId="LiveId" clId="{05F80F45-6380-4418-9404-4D6419EBE93E}" dt="2024-05-20T06:39:23.181" v="13313" actId="165"/>
          <ac:spMkLst>
            <pc:docMk/>
            <pc:sldMk cId="3915683217" sldId="1063"/>
            <ac:spMk id="37" creationId="{52E14D4A-996F-0DDA-8DA0-958B34136539}"/>
          </ac:spMkLst>
        </pc:spChg>
        <pc:spChg chg="mod topLvl">
          <ac:chgData name="rajuahmed1162021@gmail.com" userId="30f68a9591dbc57c" providerId="LiveId" clId="{05F80F45-6380-4418-9404-4D6419EBE93E}" dt="2024-05-20T06:39:23.181" v="13313" actId="165"/>
          <ac:spMkLst>
            <pc:docMk/>
            <pc:sldMk cId="3915683217" sldId="1063"/>
            <ac:spMk id="38" creationId="{A8E95C2A-FB16-E2A9-E2E3-75C4B1D55B23}"/>
          </ac:spMkLst>
        </pc:spChg>
        <pc:spChg chg="mod topLvl">
          <ac:chgData name="rajuahmed1162021@gmail.com" userId="30f68a9591dbc57c" providerId="LiveId" clId="{05F80F45-6380-4418-9404-4D6419EBE93E}" dt="2024-05-20T06:39:23.181" v="13313" actId="165"/>
          <ac:spMkLst>
            <pc:docMk/>
            <pc:sldMk cId="3915683217" sldId="1063"/>
            <ac:spMk id="39" creationId="{4EE81E5D-57EA-FF18-73F6-83358FF34064}"/>
          </ac:spMkLst>
        </pc:spChg>
        <pc:spChg chg="mod topLvl">
          <ac:chgData name="rajuahmed1162021@gmail.com" userId="30f68a9591dbc57c" providerId="LiveId" clId="{05F80F45-6380-4418-9404-4D6419EBE93E}" dt="2024-05-20T06:39:23.181" v="13313" actId="165"/>
          <ac:spMkLst>
            <pc:docMk/>
            <pc:sldMk cId="3915683217" sldId="1063"/>
            <ac:spMk id="40" creationId="{50C79F14-513C-20C0-7605-090A61F98DF8}"/>
          </ac:spMkLst>
        </pc:spChg>
        <pc:spChg chg="mod topLvl">
          <ac:chgData name="rajuahmed1162021@gmail.com" userId="30f68a9591dbc57c" providerId="LiveId" clId="{05F80F45-6380-4418-9404-4D6419EBE93E}" dt="2024-05-20T06:39:23.181" v="13313" actId="165"/>
          <ac:spMkLst>
            <pc:docMk/>
            <pc:sldMk cId="3915683217" sldId="1063"/>
            <ac:spMk id="41" creationId="{5A63EC06-294D-2FFA-DA3E-A39F33A2029B}"/>
          </ac:spMkLst>
        </pc:spChg>
        <pc:spChg chg="add mod topLvl">
          <ac:chgData name="rajuahmed1162021@gmail.com" userId="30f68a9591dbc57c" providerId="LiveId" clId="{05F80F45-6380-4418-9404-4D6419EBE93E}" dt="2024-05-19T10:39:41.744" v="11412" actId="1036"/>
          <ac:spMkLst>
            <pc:docMk/>
            <pc:sldMk cId="3915683217" sldId="1063"/>
            <ac:spMk id="43" creationId="{4A1D570E-2C0E-1754-C742-1DAE3126B729}"/>
          </ac:spMkLst>
        </pc:spChg>
        <pc:spChg chg="add mod topLvl">
          <ac:chgData name="rajuahmed1162021@gmail.com" userId="30f68a9591dbc57c" providerId="LiveId" clId="{05F80F45-6380-4418-9404-4D6419EBE93E}" dt="2024-05-19T10:39:41.744" v="11412" actId="1036"/>
          <ac:spMkLst>
            <pc:docMk/>
            <pc:sldMk cId="3915683217" sldId="1063"/>
            <ac:spMk id="44" creationId="{1660B41B-1EB2-FFFD-12ED-1615F9188D45}"/>
          </ac:spMkLst>
        </pc:spChg>
        <pc:spChg chg="add del mod">
          <ac:chgData name="rajuahmed1162021@gmail.com" userId="30f68a9591dbc57c" providerId="LiveId" clId="{05F80F45-6380-4418-9404-4D6419EBE93E}" dt="2024-05-19T10:30:02.104" v="11193" actId="478"/>
          <ac:spMkLst>
            <pc:docMk/>
            <pc:sldMk cId="3915683217" sldId="1063"/>
            <ac:spMk id="47" creationId="{64441DEE-0589-4C8C-497E-ED32E552DE1C}"/>
          </ac:spMkLst>
        </pc:spChg>
        <pc:spChg chg="add mod ord">
          <ac:chgData name="rajuahmed1162021@gmail.com" userId="30f68a9591dbc57c" providerId="LiveId" clId="{05F80F45-6380-4418-9404-4D6419EBE93E}" dt="2024-05-20T06:38:41.660" v="13308" actId="207"/>
          <ac:spMkLst>
            <pc:docMk/>
            <pc:sldMk cId="3915683217" sldId="1063"/>
            <ac:spMk id="48" creationId="{A6F99FDF-22E2-3855-74FC-25FF1776673D}"/>
          </ac:spMkLst>
        </pc:spChg>
        <pc:spChg chg="add del mod ord">
          <ac:chgData name="rajuahmed1162021@gmail.com" userId="30f68a9591dbc57c" providerId="LiveId" clId="{05F80F45-6380-4418-9404-4D6419EBE93E}" dt="2024-05-19T10:33:41.334" v="11281" actId="21"/>
          <ac:spMkLst>
            <pc:docMk/>
            <pc:sldMk cId="3915683217" sldId="1063"/>
            <ac:spMk id="50" creationId="{43512698-3447-BE6B-4F6C-BEA485DBF2F1}"/>
          </ac:spMkLst>
        </pc:spChg>
        <pc:spChg chg="add del mod ord">
          <ac:chgData name="rajuahmed1162021@gmail.com" userId="30f68a9591dbc57c" providerId="LiveId" clId="{05F80F45-6380-4418-9404-4D6419EBE93E}" dt="2024-05-19T10:36:07.784" v="11318" actId="478"/>
          <ac:spMkLst>
            <pc:docMk/>
            <pc:sldMk cId="3915683217" sldId="1063"/>
            <ac:spMk id="53" creationId="{2D1B2CA2-6679-DFC2-5EBD-DD5528DDFE18}"/>
          </ac:spMkLst>
        </pc:spChg>
        <pc:grpChg chg="add mod">
          <ac:chgData name="rajuahmed1162021@gmail.com" userId="30f68a9591dbc57c" providerId="LiveId" clId="{05F80F45-6380-4418-9404-4D6419EBE93E}" dt="2024-05-20T08:53:41.916" v="13558" actId="164"/>
          <ac:grpSpMkLst>
            <pc:docMk/>
            <pc:sldMk cId="3915683217" sldId="1063"/>
            <ac:grpSpMk id="12" creationId="{392F3E54-03CA-B671-5419-83EEC561F11A}"/>
          </ac:grpSpMkLst>
        </pc:grpChg>
        <pc:grpChg chg="del">
          <ac:chgData name="rajuahmed1162021@gmail.com" userId="30f68a9591dbc57c" providerId="LiveId" clId="{05F80F45-6380-4418-9404-4D6419EBE93E}" dt="2024-05-19T10:31:01.355" v="11235" actId="165"/>
          <ac:grpSpMkLst>
            <pc:docMk/>
            <pc:sldMk cId="3915683217" sldId="1063"/>
            <ac:grpSpMk id="12" creationId="{4BA4474E-5F5B-4005-F78D-547AFC3E1A07}"/>
          </ac:grpSpMkLst>
        </pc:grpChg>
        <pc:grpChg chg="add mod">
          <ac:chgData name="rajuahmed1162021@gmail.com" userId="30f68a9591dbc57c" providerId="LiveId" clId="{05F80F45-6380-4418-9404-4D6419EBE93E}" dt="2024-05-20T08:53:46.172" v="13559" actId="164"/>
          <ac:grpSpMkLst>
            <pc:docMk/>
            <pc:sldMk cId="3915683217" sldId="1063"/>
            <ac:grpSpMk id="13" creationId="{36DE7E2B-2599-8A9E-C1EC-AF110B825A3B}"/>
          </ac:grpSpMkLst>
        </pc:grpChg>
        <pc:grpChg chg="add del mod">
          <ac:chgData name="rajuahmed1162021@gmail.com" userId="30f68a9591dbc57c" providerId="LiveId" clId="{05F80F45-6380-4418-9404-4D6419EBE93E}" dt="2024-05-19T10:17:11.506" v="11154" actId="165"/>
          <ac:grpSpMkLst>
            <pc:docMk/>
            <pc:sldMk cId="3915683217" sldId="1063"/>
            <ac:grpSpMk id="18" creationId="{A5610029-22A9-2F7E-F7AD-3D0E978082F0}"/>
          </ac:grpSpMkLst>
        </pc:grpChg>
        <pc:grpChg chg="add del mod topLvl">
          <ac:chgData name="rajuahmed1162021@gmail.com" userId="30f68a9591dbc57c" providerId="LiveId" clId="{05F80F45-6380-4418-9404-4D6419EBE93E}" dt="2024-05-20T06:38:47.404" v="13309" actId="165"/>
          <ac:grpSpMkLst>
            <pc:docMk/>
            <pc:sldMk cId="3915683217" sldId="1063"/>
            <ac:grpSpMk id="27" creationId="{FC855329-C725-5AAD-8584-693035B8CBB6}"/>
          </ac:grpSpMkLst>
        </pc:grpChg>
        <pc:grpChg chg="add del mod topLvl">
          <ac:chgData name="rajuahmed1162021@gmail.com" userId="30f68a9591dbc57c" providerId="LiveId" clId="{05F80F45-6380-4418-9404-4D6419EBE93E}" dt="2024-05-20T06:38:47.404" v="13309" actId="165"/>
          <ac:grpSpMkLst>
            <pc:docMk/>
            <pc:sldMk cId="3915683217" sldId="1063"/>
            <ac:grpSpMk id="28" creationId="{D0CB2EB6-D41B-E6BD-84DD-3F0832D1F41A}"/>
          </ac:grpSpMkLst>
        </pc:grpChg>
        <pc:grpChg chg="add del mod topLvl">
          <ac:chgData name="rajuahmed1162021@gmail.com" userId="30f68a9591dbc57c" providerId="LiveId" clId="{05F80F45-6380-4418-9404-4D6419EBE93E}" dt="2024-05-20T08:53:37.784" v="13557" actId="165"/>
          <ac:grpSpMkLst>
            <pc:docMk/>
            <pc:sldMk cId="3915683217" sldId="1063"/>
            <ac:grpSpMk id="29" creationId="{90C315E4-8AAE-5346-7595-759F4FD22B25}"/>
          </ac:grpSpMkLst>
        </pc:grpChg>
        <pc:grpChg chg="add del mod">
          <ac:chgData name="rajuahmed1162021@gmail.com" userId="30f68a9591dbc57c" providerId="LiveId" clId="{05F80F45-6380-4418-9404-4D6419EBE93E}" dt="2024-05-20T08:53:37.784" v="13557" actId="165"/>
          <ac:grpSpMkLst>
            <pc:docMk/>
            <pc:sldMk cId="3915683217" sldId="1063"/>
            <ac:grpSpMk id="30" creationId="{9E237D0B-D819-5AD1-B930-ABE21BBA3952}"/>
          </ac:grpSpMkLst>
        </pc:grpChg>
        <pc:grpChg chg="add del mod">
          <ac:chgData name="rajuahmed1162021@gmail.com" userId="30f68a9591dbc57c" providerId="LiveId" clId="{05F80F45-6380-4418-9404-4D6419EBE93E}" dt="2024-05-20T06:39:23.181" v="13313" actId="165"/>
          <ac:grpSpMkLst>
            <pc:docMk/>
            <pc:sldMk cId="3915683217" sldId="1063"/>
            <ac:grpSpMk id="31" creationId="{23C8636A-5CE1-B941-F507-15FAB1D5A77B}"/>
          </ac:grpSpMkLst>
        </pc:grpChg>
        <pc:grpChg chg="add del mod">
          <ac:chgData name="rajuahmed1162021@gmail.com" userId="30f68a9591dbc57c" providerId="LiveId" clId="{05F80F45-6380-4418-9404-4D6419EBE93E}" dt="2024-05-19T10:34:58.987" v="11295" actId="165"/>
          <ac:grpSpMkLst>
            <pc:docMk/>
            <pc:sldMk cId="3915683217" sldId="1063"/>
            <ac:grpSpMk id="45" creationId="{0A9FD93C-245B-FD3A-8276-8747F7FCAB33}"/>
          </ac:grpSpMkLst>
        </pc:grpChg>
        <pc:grpChg chg="add del mod">
          <ac:chgData name="rajuahmed1162021@gmail.com" userId="30f68a9591dbc57c" providerId="LiveId" clId="{05F80F45-6380-4418-9404-4D6419EBE93E}" dt="2024-05-19T10:34:58.987" v="11295" actId="165"/>
          <ac:grpSpMkLst>
            <pc:docMk/>
            <pc:sldMk cId="3915683217" sldId="1063"/>
            <ac:grpSpMk id="46" creationId="{A58E99C6-22A5-8521-BED5-C482C7663F30}"/>
          </ac:grpSpMkLst>
        </pc:grpChg>
        <pc:grpChg chg="add del mod">
          <ac:chgData name="rajuahmed1162021@gmail.com" userId="30f68a9591dbc57c" providerId="LiveId" clId="{05F80F45-6380-4418-9404-4D6419EBE93E}" dt="2024-05-19T10:35:36.537" v="11316" actId="478"/>
          <ac:grpSpMkLst>
            <pc:docMk/>
            <pc:sldMk cId="3915683217" sldId="1063"/>
            <ac:grpSpMk id="54" creationId="{FF27227C-F5E5-175E-95AA-4C74AE5ECB14}"/>
          </ac:grpSpMkLst>
        </pc:grpChg>
        <pc:grpChg chg="del">
          <ac:chgData name="rajuahmed1162021@gmail.com" userId="30f68a9591dbc57c" providerId="LiveId" clId="{05F80F45-6380-4418-9404-4D6419EBE93E}" dt="2024-05-19T10:11:06.121" v="11118" actId="478"/>
          <ac:grpSpMkLst>
            <pc:docMk/>
            <pc:sldMk cId="3915683217" sldId="1063"/>
            <ac:grpSpMk id="65" creationId="{658A156D-0DEA-8781-FA4E-2CF08C4AB7C1}"/>
          </ac:grpSpMkLst>
        </pc:grpChg>
        <pc:grpChg chg="add del mod">
          <ac:chgData name="rajuahmed1162021@gmail.com" userId="30f68a9591dbc57c" providerId="LiveId" clId="{05F80F45-6380-4418-9404-4D6419EBE93E}" dt="2024-05-19T10:38:12.080" v="11357" actId="165"/>
          <ac:grpSpMkLst>
            <pc:docMk/>
            <pc:sldMk cId="3915683217" sldId="1063"/>
            <ac:grpSpMk id="67" creationId="{3962EC10-B6F5-0175-A1C0-68BECF4DADA6}"/>
          </ac:grpSpMkLst>
        </pc:grpChg>
        <pc:graphicFrameChg chg="add mod ord">
          <ac:chgData name="rajuahmed1162021@gmail.com" userId="30f68a9591dbc57c" providerId="LiveId" clId="{05F80F45-6380-4418-9404-4D6419EBE93E}" dt="2024-05-20T06:40:47.959" v="13323" actId="167"/>
          <ac:graphicFrameMkLst>
            <pc:docMk/>
            <pc:sldMk cId="3915683217" sldId="1063"/>
            <ac:graphicFrameMk id="3" creationId="{2900A83F-7BAD-B89D-9A3C-B16B5FA837CD}"/>
          </ac:graphicFrameMkLst>
        </pc:graphicFrameChg>
        <pc:graphicFrameChg chg="del mod topLvl">
          <ac:chgData name="rajuahmed1162021@gmail.com" userId="30f68a9591dbc57c" providerId="LiveId" clId="{05F80F45-6380-4418-9404-4D6419EBE93E}" dt="2024-05-20T06:40:18.457" v="13318" actId="21"/>
          <ac:graphicFrameMkLst>
            <pc:docMk/>
            <pc:sldMk cId="3915683217" sldId="1063"/>
            <ac:graphicFrameMk id="42" creationId="{2900A83F-7BAD-B89D-9A3C-B16B5FA837CD}"/>
          </ac:graphicFrameMkLst>
        </pc:graphicFrameChg>
        <pc:cxnChg chg="del mod topLvl">
          <ac:chgData name="rajuahmed1162021@gmail.com" userId="30f68a9591dbc57c" providerId="LiveId" clId="{05F80F45-6380-4418-9404-4D6419EBE93E}" dt="2024-05-19T10:31:59.607" v="11251" actId="478"/>
          <ac:cxnSpMkLst>
            <pc:docMk/>
            <pc:sldMk cId="3915683217" sldId="1063"/>
            <ac:cxnSpMk id="13" creationId="{EA3C9E7B-A03C-963F-804B-F77EA35D5696}"/>
          </ac:cxnSpMkLst>
        </pc:cxnChg>
        <pc:cxnChg chg="del mod topLvl">
          <ac:chgData name="rajuahmed1162021@gmail.com" userId="30f68a9591dbc57c" providerId="LiveId" clId="{05F80F45-6380-4418-9404-4D6419EBE93E}" dt="2024-05-19T10:31:56.888" v="11249" actId="478"/>
          <ac:cxnSpMkLst>
            <pc:docMk/>
            <pc:sldMk cId="3915683217" sldId="1063"/>
            <ac:cxnSpMk id="14" creationId="{B293137F-0B5F-1E7C-47AE-9502B8185C2D}"/>
          </ac:cxnSpMkLst>
        </pc:cxnChg>
        <pc:cxnChg chg="del mod topLvl">
          <ac:chgData name="rajuahmed1162021@gmail.com" userId="30f68a9591dbc57c" providerId="LiveId" clId="{05F80F45-6380-4418-9404-4D6419EBE93E}" dt="2024-05-19T10:31:57.720" v="11250" actId="478"/>
          <ac:cxnSpMkLst>
            <pc:docMk/>
            <pc:sldMk cId="3915683217" sldId="1063"/>
            <ac:cxnSpMk id="15" creationId="{2D0FAB52-5084-AD12-4115-A7C8F3D19118}"/>
          </ac:cxnSpMkLst>
        </pc:cxnChg>
        <pc:cxnChg chg="del mod topLvl">
          <ac:chgData name="rajuahmed1162021@gmail.com" userId="30f68a9591dbc57c" providerId="LiveId" clId="{05F80F45-6380-4418-9404-4D6419EBE93E}" dt="2024-05-19T10:32:00.982" v="11252" actId="478"/>
          <ac:cxnSpMkLst>
            <pc:docMk/>
            <pc:sldMk cId="3915683217" sldId="1063"/>
            <ac:cxnSpMk id="16" creationId="{6BDC3060-1484-8122-A7E4-411DD8A6698E}"/>
          </ac:cxnSpMkLst>
        </pc:cxnChg>
        <pc:cxnChg chg="add del mod">
          <ac:chgData name="rajuahmed1162021@gmail.com" userId="30f68a9591dbc57c" providerId="LiveId" clId="{05F80F45-6380-4418-9404-4D6419EBE93E}" dt="2024-05-19T10:31:55.241" v="11248" actId="478"/>
          <ac:cxnSpMkLst>
            <pc:docMk/>
            <pc:sldMk cId="3915683217" sldId="1063"/>
            <ac:cxnSpMk id="49" creationId="{6129258D-BD5C-F044-1ABF-45138E8BF322}"/>
          </ac:cxnSpMkLst>
        </pc:cxnChg>
        <pc:cxnChg chg="add del mod">
          <ac:chgData name="rajuahmed1162021@gmail.com" userId="30f68a9591dbc57c" providerId="LiveId" clId="{05F80F45-6380-4418-9404-4D6419EBE93E}" dt="2024-05-19T10:33:27.544" v="11280" actId="478"/>
          <ac:cxnSpMkLst>
            <pc:docMk/>
            <pc:sldMk cId="3915683217" sldId="1063"/>
            <ac:cxnSpMk id="52" creationId="{7E7A8228-2CCF-B7C5-0843-BD7AD4F91883}"/>
          </ac:cxnSpMkLst>
        </pc:cxnChg>
        <pc:cxnChg chg="mod">
          <ac:chgData name="rajuahmed1162021@gmail.com" userId="30f68a9591dbc57c" providerId="LiveId" clId="{05F80F45-6380-4418-9404-4D6419EBE93E}" dt="2024-05-19T10:35:13.186" v="11311"/>
          <ac:cxnSpMkLst>
            <pc:docMk/>
            <pc:sldMk cId="3915683217" sldId="1063"/>
            <ac:cxnSpMk id="55" creationId="{CA0FC970-8EEE-233E-9BF4-D62B8BF368A2}"/>
          </ac:cxnSpMkLst>
        </pc:cxnChg>
        <pc:cxnChg chg="mod">
          <ac:chgData name="rajuahmed1162021@gmail.com" userId="30f68a9591dbc57c" providerId="LiveId" clId="{05F80F45-6380-4418-9404-4D6419EBE93E}" dt="2024-05-19T10:35:13.186" v="11311"/>
          <ac:cxnSpMkLst>
            <pc:docMk/>
            <pc:sldMk cId="3915683217" sldId="1063"/>
            <ac:cxnSpMk id="56" creationId="{33AF31D7-EE5D-B04B-9428-726CDE012E54}"/>
          </ac:cxnSpMkLst>
        </pc:cxnChg>
        <pc:cxnChg chg="mod">
          <ac:chgData name="rajuahmed1162021@gmail.com" userId="30f68a9591dbc57c" providerId="LiveId" clId="{05F80F45-6380-4418-9404-4D6419EBE93E}" dt="2024-05-19T10:35:13.186" v="11311"/>
          <ac:cxnSpMkLst>
            <pc:docMk/>
            <pc:sldMk cId="3915683217" sldId="1063"/>
            <ac:cxnSpMk id="57" creationId="{9C22CC38-E2FC-9CFD-DC38-81FC5D5CB836}"/>
          </ac:cxnSpMkLst>
        </pc:cxnChg>
        <pc:cxnChg chg="mod">
          <ac:chgData name="rajuahmed1162021@gmail.com" userId="30f68a9591dbc57c" providerId="LiveId" clId="{05F80F45-6380-4418-9404-4D6419EBE93E}" dt="2024-05-19T10:35:13.186" v="11311"/>
          <ac:cxnSpMkLst>
            <pc:docMk/>
            <pc:sldMk cId="3915683217" sldId="1063"/>
            <ac:cxnSpMk id="58" creationId="{A2D2EFD2-A961-0484-F7F9-EE27E04B05D4}"/>
          </ac:cxnSpMkLst>
        </pc:cxnChg>
        <pc:cxnChg chg="add del mod">
          <ac:chgData name="rajuahmed1162021@gmail.com" userId="30f68a9591dbc57c" providerId="LiveId" clId="{05F80F45-6380-4418-9404-4D6419EBE93E}" dt="2024-05-19T10:36:57.816" v="11342" actId="478"/>
          <ac:cxnSpMkLst>
            <pc:docMk/>
            <pc:sldMk cId="3915683217" sldId="1063"/>
            <ac:cxnSpMk id="66" creationId="{E0F73A2A-8A2E-1EED-5974-30F1EF3F5C22}"/>
          </ac:cxnSpMkLst>
        </pc:cxnChg>
        <pc:cxnChg chg="del mod topLvl">
          <ac:chgData name="rajuahmed1162021@gmail.com" userId="30f68a9591dbc57c" providerId="LiveId" clId="{05F80F45-6380-4418-9404-4D6419EBE93E}" dt="2024-05-19T10:39:54.088" v="11414" actId="478"/>
          <ac:cxnSpMkLst>
            <pc:docMk/>
            <pc:sldMk cId="3915683217" sldId="1063"/>
            <ac:cxnSpMk id="68" creationId="{D8E840BF-86E9-DA0D-6C59-3306A149CE10}"/>
          </ac:cxnSpMkLst>
        </pc:cxnChg>
        <pc:cxnChg chg="del mod topLvl">
          <ac:chgData name="rajuahmed1162021@gmail.com" userId="30f68a9591dbc57c" providerId="LiveId" clId="{05F80F45-6380-4418-9404-4D6419EBE93E}" dt="2024-05-19T10:39:56.744" v="11416" actId="478"/>
          <ac:cxnSpMkLst>
            <pc:docMk/>
            <pc:sldMk cId="3915683217" sldId="1063"/>
            <ac:cxnSpMk id="69" creationId="{0BFE1A63-FF42-D642-A767-9C4F024000CD}"/>
          </ac:cxnSpMkLst>
        </pc:cxnChg>
        <pc:cxnChg chg="del mod topLvl">
          <ac:chgData name="rajuahmed1162021@gmail.com" userId="30f68a9591dbc57c" providerId="LiveId" clId="{05F80F45-6380-4418-9404-4D6419EBE93E}" dt="2024-05-19T10:39:51.400" v="11413" actId="478"/>
          <ac:cxnSpMkLst>
            <pc:docMk/>
            <pc:sldMk cId="3915683217" sldId="1063"/>
            <ac:cxnSpMk id="70" creationId="{1C1DDFB7-EB20-2C8A-1FBD-728D2E5FF083}"/>
          </ac:cxnSpMkLst>
        </pc:cxnChg>
        <pc:cxnChg chg="del mod topLvl">
          <ac:chgData name="rajuahmed1162021@gmail.com" userId="30f68a9591dbc57c" providerId="LiveId" clId="{05F80F45-6380-4418-9404-4D6419EBE93E}" dt="2024-05-19T10:39:55.753" v="11415" actId="478"/>
          <ac:cxnSpMkLst>
            <pc:docMk/>
            <pc:sldMk cId="3915683217" sldId="1063"/>
            <ac:cxnSpMk id="71" creationId="{58BBDCF5-752F-7687-4AAB-A35E26CBFEC5}"/>
          </ac:cxnSpMkLst>
        </pc:cxnChg>
        <pc:cxnChg chg="add del mod">
          <ac:chgData name="rajuahmed1162021@gmail.com" userId="30f68a9591dbc57c" providerId="LiveId" clId="{05F80F45-6380-4418-9404-4D6419EBE93E}" dt="2024-05-19T10:38:35.064" v="11362" actId="478"/>
          <ac:cxnSpMkLst>
            <pc:docMk/>
            <pc:sldMk cId="3915683217" sldId="1063"/>
            <ac:cxnSpMk id="72" creationId="{C79F66CA-09C1-A01F-F482-2DB5CB28999B}"/>
          </ac:cxnSpMkLst>
        </pc:cxnChg>
        <pc:cxnChg chg="add del mod">
          <ac:chgData name="rajuahmed1162021@gmail.com" userId="30f68a9591dbc57c" providerId="LiveId" clId="{05F80F45-6380-4418-9404-4D6419EBE93E}" dt="2024-05-19T10:39:23.449" v="11381" actId="478"/>
          <ac:cxnSpMkLst>
            <pc:docMk/>
            <pc:sldMk cId="3915683217" sldId="1063"/>
            <ac:cxnSpMk id="74" creationId="{E29077E9-876F-34DD-02BC-2C35DA304F6D}"/>
          </ac:cxnSpMkLst>
        </pc:cxnChg>
        <pc:cxnChg chg="add del mod">
          <ac:chgData name="rajuahmed1162021@gmail.com" userId="30f68a9591dbc57c" providerId="LiveId" clId="{05F80F45-6380-4418-9404-4D6419EBE93E}" dt="2024-05-19T10:39:22.264" v="11380" actId="478"/>
          <ac:cxnSpMkLst>
            <pc:docMk/>
            <pc:sldMk cId="3915683217" sldId="1063"/>
            <ac:cxnSpMk id="75" creationId="{F234CE4F-8DA2-9300-9D64-F77212A7AFEC}"/>
          </ac:cxnSpMkLst>
        </pc:cxnChg>
      </pc:sldChg>
      <pc:sldChg chg="addSp delSp modSp add mod modClrScheme chgLayout">
        <pc:chgData name="rajuahmed1162021@gmail.com" userId="30f68a9591dbc57c" providerId="LiveId" clId="{05F80F45-6380-4418-9404-4D6419EBE93E}" dt="2024-05-20T09:06:15.193" v="13694" actId="21"/>
        <pc:sldMkLst>
          <pc:docMk/>
          <pc:sldMk cId="1695370225" sldId="1064"/>
        </pc:sldMkLst>
        <pc:spChg chg="add del mod">
          <ac:chgData name="rajuahmed1162021@gmail.com" userId="30f68a9591dbc57c" providerId="LiveId" clId="{05F80F45-6380-4418-9404-4D6419EBE93E}" dt="2024-05-19T10:41:00.999" v="11435" actId="478"/>
          <ac:spMkLst>
            <pc:docMk/>
            <pc:sldMk cId="1695370225" sldId="1064"/>
            <ac:spMk id="2" creationId="{2EFDAACC-BD82-E148-55C2-EF567C3E2407}"/>
          </ac:spMkLst>
        </pc:spChg>
        <pc:spChg chg="add del mod">
          <ac:chgData name="rajuahmed1162021@gmail.com" userId="30f68a9591dbc57c" providerId="LiveId" clId="{05F80F45-6380-4418-9404-4D6419EBE93E}" dt="2024-05-20T09:06:15.193" v="13694" actId="21"/>
          <ac:spMkLst>
            <pc:docMk/>
            <pc:sldMk cId="1695370225" sldId="1064"/>
            <ac:spMk id="2" creationId="{3289924D-4ED0-AA66-F284-BB88D524A466}"/>
          </ac:spMkLst>
        </pc:spChg>
        <pc:spChg chg="add mod">
          <ac:chgData name="rajuahmed1162021@gmail.com" userId="30f68a9591dbc57c" providerId="LiveId" clId="{05F80F45-6380-4418-9404-4D6419EBE93E}" dt="2024-05-20T09:05:56.237" v="13692" actId="1076"/>
          <ac:spMkLst>
            <pc:docMk/>
            <pc:sldMk cId="1695370225" sldId="1064"/>
            <ac:spMk id="3" creationId="{59BBA833-4FC0-BA53-6DFD-1945D0F58334}"/>
          </ac:spMkLst>
        </pc:spChg>
        <pc:spChg chg="add del mod">
          <ac:chgData name="rajuahmed1162021@gmail.com" userId="30f68a9591dbc57c" providerId="LiveId" clId="{05F80F45-6380-4418-9404-4D6419EBE93E}" dt="2024-05-19T10:42:02.584" v="11451" actId="478"/>
          <ac:spMkLst>
            <pc:docMk/>
            <pc:sldMk cId="1695370225" sldId="1064"/>
            <ac:spMk id="4" creationId="{4A6FED98-10AF-5168-0046-531A3A4CAF97}"/>
          </ac:spMkLst>
        </pc:spChg>
        <pc:spChg chg="add del">
          <ac:chgData name="rajuahmed1162021@gmail.com" userId="30f68a9591dbc57c" providerId="LiveId" clId="{05F80F45-6380-4418-9404-4D6419EBE93E}" dt="2024-05-19T10:41:32.280" v="11440" actId="478"/>
          <ac:spMkLst>
            <pc:docMk/>
            <pc:sldMk cId="1695370225" sldId="1064"/>
            <ac:spMk id="5" creationId="{BB9EE3B7-23ED-156A-78EE-D1D79F913B52}"/>
          </ac:spMkLst>
        </pc:spChg>
        <pc:spChg chg="add del mod">
          <ac:chgData name="rajuahmed1162021@gmail.com" userId="30f68a9591dbc57c" providerId="LiveId" clId="{05F80F45-6380-4418-9404-4D6419EBE93E}" dt="2024-05-19T10:46:08.957" v="11508" actId="21"/>
          <ac:spMkLst>
            <pc:docMk/>
            <pc:sldMk cId="1695370225" sldId="1064"/>
            <ac:spMk id="6" creationId="{679780A8-819B-A146-056D-F151CBCF2F1C}"/>
          </ac:spMkLst>
        </pc:spChg>
        <pc:spChg chg="add del mod">
          <ac:chgData name="rajuahmed1162021@gmail.com" userId="30f68a9591dbc57c" providerId="LiveId" clId="{05F80F45-6380-4418-9404-4D6419EBE93E}" dt="2024-05-19T10:46:08.957" v="11508" actId="21"/>
          <ac:spMkLst>
            <pc:docMk/>
            <pc:sldMk cId="1695370225" sldId="1064"/>
            <ac:spMk id="7" creationId="{AE6C4B72-7591-2B20-1984-DB45DFA517C1}"/>
          </ac:spMkLst>
        </pc:spChg>
        <pc:spChg chg="add del mod">
          <ac:chgData name="rajuahmed1162021@gmail.com" userId="30f68a9591dbc57c" providerId="LiveId" clId="{05F80F45-6380-4418-9404-4D6419EBE93E}" dt="2024-05-19T10:46:08.957" v="11508" actId="21"/>
          <ac:spMkLst>
            <pc:docMk/>
            <pc:sldMk cId="1695370225" sldId="1064"/>
            <ac:spMk id="8" creationId="{688EB050-88C7-6533-4715-219256A39CAE}"/>
          </ac:spMkLst>
        </pc:spChg>
        <pc:spChg chg="add del mod">
          <ac:chgData name="rajuahmed1162021@gmail.com" userId="30f68a9591dbc57c" providerId="LiveId" clId="{05F80F45-6380-4418-9404-4D6419EBE93E}" dt="2024-05-19T10:46:08.957" v="11508" actId="21"/>
          <ac:spMkLst>
            <pc:docMk/>
            <pc:sldMk cId="1695370225" sldId="1064"/>
            <ac:spMk id="9" creationId="{9A6BBAF6-FD1E-B839-9A04-36BE0CCDCB03}"/>
          </ac:spMkLst>
        </pc:spChg>
        <pc:spChg chg="add del mod">
          <ac:chgData name="rajuahmed1162021@gmail.com" userId="30f68a9591dbc57c" providerId="LiveId" clId="{05F80F45-6380-4418-9404-4D6419EBE93E}" dt="2024-05-20T06:44:32.617" v="13350"/>
          <ac:spMkLst>
            <pc:docMk/>
            <pc:sldMk cId="1695370225" sldId="1064"/>
            <ac:spMk id="12" creationId="{A6897B8A-7FE9-A71B-8EBC-5244FD34A2AF}"/>
          </ac:spMkLst>
        </pc:spChg>
        <pc:spChg chg="del">
          <ac:chgData name="rajuahmed1162021@gmail.com" userId="30f68a9591dbc57c" providerId="LiveId" clId="{05F80F45-6380-4418-9404-4D6419EBE93E}" dt="2024-05-19T10:40:09.161" v="11418" actId="478"/>
          <ac:spMkLst>
            <pc:docMk/>
            <pc:sldMk cId="1695370225" sldId="1064"/>
            <ac:spMk id="17" creationId="{B9DDF1B4-2924-78AA-FF8F-42F3F1701217}"/>
          </ac:spMkLst>
        </pc:spChg>
        <pc:spChg chg="del mod">
          <ac:chgData name="rajuahmed1162021@gmail.com" userId="30f68a9591dbc57c" providerId="LiveId" clId="{05F80F45-6380-4418-9404-4D6419EBE93E}" dt="2024-05-20T06:44:37.690" v="13352" actId="478"/>
          <ac:spMkLst>
            <pc:docMk/>
            <pc:sldMk cId="1695370225" sldId="1064"/>
            <ac:spMk id="17" creationId="{CA114716-EB65-46EA-43B9-93AE89926F6E}"/>
          </ac:spMkLst>
        </pc:spChg>
        <pc:spChg chg="add del mod">
          <ac:chgData name="rajuahmed1162021@gmail.com" userId="30f68a9591dbc57c" providerId="LiveId" clId="{05F80F45-6380-4418-9404-4D6419EBE93E}" dt="2024-05-19T10:43:28.536" v="11467" actId="478"/>
          <ac:spMkLst>
            <pc:docMk/>
            <pc:sldMk cId="1695370225" sldId="1064"/>
            <ac:spMk id="18" creationId="{88B5C003-7A46-4E29-1E6F-E88C78840CD4}"/>
          </ac:spMkLst>
        </pc:spChg>
        <pc:spChg chg="mod">
          <ac:chgData name="rajuahmed1162021@gmail.com" userId="30f68a9591dbc57c" providerId="LiveId" clId="{05F80F45-6380-4418-9404-4D6419EBE93E}" dt="2024-05-20T06:44:55.209" v="13356" actId="207"/>
          <ac:spMkLst>
            <pc:docMk/>
            <pc:sldMk cId="1695370225" sldId="1064"/>
            <ac:spMk id="18" creationId="{A0C9B112-738A-8005-3333-0C48DCE85C4F}"/>
          </ac:spMkLst>
        </pc:spChg>
        <pc:spChg chg="del mod">
          <ac:chgData name="rajuahmed1162021@gmail.com" userId="30f68a9591dbc57c" providerId="LiveId" clId="{05F80F45-6380-4418-9404-4D6419EBE93E}" dt="2024-05-20T06:44:35.530" v="13351" actId="478"/>
          <ac:spMkLst>
            <pc:docMk/>
            <pc:sldMk cId="1695370225" sldId="1064"/>
            <ac:spMk id="19" creationId="{14802B20-042A-616C-7B50-71990607B098}"/>
          </ac:spMkLst>
        </pc:spChg>
        <pc:spChg chg="add del mod">
          <ac:chgData name="rajuahmed1162021@gmail.com" userId="30f68a9591dbc57c" providerId="LiveId" clId="{05F80F45-6380-4418-9404-4D6419EBE93E}" dt="2024-05-19T10:44:38.049" v="11486"/>
          <ac:spMkLst>
            <pc:docMk/>
            <pc:sldMk cId="1695370225" sldId="1064"/>
            <ac:spMk id="19" creationId="{FE585A7A-8FA9-C9DF-6C1A-E8C025CF1594}"/>
          </ac:spMkLst>
        </pc:spChg>
        <pc:spChg chg="add del mod">
          <ac:chgData name="rajuahmed1162021@gmail.com" userId="30f68a9591dbc57c" providerId="LiveId" clId="{05F80F45-6380-4418-9404-4D6419EBE93E}" dt="2024-05-19T10:44:38.049" v="11486"/>
          <ac:spMkLst>
            <pc:docMk/>
            <pc:sldMk cId="1695370225" sldId="1064"/>
            <ac:spMk id="20" creationId="{9253FC31-4FBE-FD8B-93E3-CFE4C1BD10E5}"/>
          </ac:spMkLst>
        </pc:spChg>
        <pc:spChg chg="mod">
          <ac:chgData name="rajuahmed1162021@gmail.com" userId="30f68a9591dbc57c" providerId="LiveId" clId="{05F80F45-6380-4418-9404-4D6419EBE93E}" dt="2024-05-19T10:44:35.459" v="11485"/>
          <ac:spMkLst>
            <pc:docMk/>
            <pc:sldMk cId="1695370225" sldId="1064"/>
            <ac:spMk id="21" creationId="{8A4FE66F-6255-8C9F-3BBA-5826B03449E9}"/>
          </ac:spMkLst>
        </pc:spChg>
        <pc:spChg chg="del mod">
          <ac:chgData name="rajuahmed1162021@gmail.com" userId="30f68a9591dbc57c" providerId="LiveId" clId="{05F80F45-6380-4418-9404-4D6419EBE93E}" dt="2024-05-20T06:44:32.617" v="13350"/>
          <ac:spMkLst>
            <pc:docMk/>
            <pc:sldMk cId="1695370225" sldId="1064"/>
            <ac:spMk id="22" creationId="{27FB2902-702D-564D-5BA4-BB3180E94C4F}"/>
          </ac:spMkLst>
        </pc:spChg>
        <pc:spChg chg="del mod">
          <ac:chgData name="rajuahmed1162021@gmail.com" userId="30f68a9591dbc57c" providerId="LiveId" clId="{05F80F45-6380-4418-9404-4D6419EBE93E}" dt="2024-05-19T10:44:41.112" v="11488" actId="478"/>
          <ac:spMkLst>
            <pc:docMk/>
            <pc:sldMk cId="1695370225" sldId="1064"/>
            <ac:spMk id="23" creationId="{143A7E80-2FAD-0873-9217-F072A81C8A72}"/>
          </ac:spMkLst>
        </pc:spChg>
        <pc:spChg chg="del mod">
          <ac:chgData name="rajuahmed1162021@gmail.com" userId="30f68a9591dbc57c" providerId="LiveId" clId="{05F80F45-6380-4418-9404-4D6419EBE93E}" dt="2024-05-19T10:44:40.440" v="11487" actId="478"/>
          <ac:spMkLst>
            <pc:docMk/>
            <pc:sldMk cId="1695370225" sldId="1064"/>
            <ac:spMk id="24" creationId="{02DBE05B-B107-D74E-7663-C3FD5D8E4EED}"/>
          </ac:spMkLst>
        </pc:spChg>
        <pc:spChg chg="add mod topLvl">
          <ac:chgData name="rajuahmed1162021@gmail.com" userId="30f68a9591dbc57c" providerId="LiveId" clId="{05F80F45-6380-4418-9404-4D6419EBE93E}" dt="2024-05-20T09:06:05.397" v="13693" actId="1076"/>
          <ac:spMkLst>
            <pc:docMk/>
            <pc:sldMk cId="1695370225" sldId="1064"/>
            <ac:spMk id="25" creationId="{0880CF7C-F7D6-B6D8-C62F-4CCF0AA7A8D3}"/>
          </ac:spMkLst>
        </pc:spChg>
        <pc:spChg chg="add mod topLvl">
          <ac:chgData name="rajuahmed1162021@gmail.com" userId="30f68a9591dbc57c" providerId="LiveId" clId="{05F80F45-6380-4418-9404-4D6419EBE93E}" dt="2024-05-20T09:06:05.397" v="13693" actId="1076"/>
          <ac:spMkLst>
            <pc:docMk/>
            <pc:sldMk cId="1695370225" sldId="1064"/>
            <ac:spMk id="26" creationId="{C6ECC0D9-2518-5B79-E9C5-EB5B52DE2D7F}"/>
          </ac:spMkLst>
        </pc:spChg>
        <pc:spChg chg="mod topLvl">
          <ac:chgData name="rajuahmed1162021@gmail.com" userId="30f68a9591dbc57c" providerId="LiveId" clId="{05F80F45-6380-4418-9404-4D6419EBE93E}" dt="2024-05-20T06:45:49.700" v="13367" actId="207"/>
          <ac:spMkLst>
            <pc:docMk/>
            <pc:sldMk cId="1695370225" sldId="1064"/>
            <ac:spMk id="29" creationId="{F3E5A5B0-1A41-F0B4-5219-8F7646038CDE}"/>
          </ac:spMkLst>
        </pc:spChg>
        <pc:spChg chg="mod topLvl">
          <ac:chgData name="rajuahmed1162021@gmail.com" userId="30f68a9591dbc57c" providerId="LiveId" clId="{05F80F45-6380-4418-9404-4D6419EBE93E}" dt="2024-05-20T06:45:11.338" v="13361" actId="165"/>
          <ac:spMkLst>
            <pc:docMk/>
            <pc:sldMk cId="1695370225" sldId="1064"/>
            <ac:spMk id="30" creationId="{3E9AF444-0057-ECFE-51FF-2629890A3E6D}"/>
          </ac:spMkLst>
        </pc:spChg>
        <pc:spChg chg="mod topLvl">
          <ac:chgData name="rajuahmed1162021@gmail.com" userId="30f68a9591dbc57c" providerId="LiveId" clId="{05F80F45-6380-4418-9404-4D6419EBE93E}" dt="2024-05-20T09:06:05.397" v="13693" actId="1076"/>
          <ac:spMkLst>
            <pc:docMk/>
            <pc:sldMk cId="1695370225" sldId="1064"/>
            <ac:spMk id="32" creationId="{E087CD6F-B8B3-58D4-FFF3-338818D31D49}"/>
          </ac:spMkLst>
        </pc:spChg>
        <pc:spChg chg="mod topLvl">
          <ac:chgData name="rajuahmed1162021@gmail.com" userId="30f68a9591dbc57c" providerId="LiveId" clId="{05F80F45-6380-4418-9404-4D6419EBE93E}" dt="2024-05-20T09:06:05.397" v="13693" actId="1076"/>
          <ac:spMkLst>
            <pc:docMk/>
            <pc:sldMk cId="1695370225" sldId="1064"/>
            <ac:spMk id="33" creationId="{25FBC551-C872-57C8-4358-82FBA0CA8B34}"/>
          </ac:spMkLst>
        </pc:spChg>
        <pc:spChg chg="mod topLvl">
          <ac:chgData name="rajuahmed1162021@gmail.com" userId="30f68a9591dbc57c" providerId="LiveId" clId="{05F80F45-6380-4418-9404-4D6419EBE93E}" dt="2024-05-20T06:45:56.437" v="13369" actId="207"/>
          <ac:spMkLst>
            <pc:docMk/>
            <pc:sldMk cId="1695370225" sldId="1064"/>
            <ac:spMk id="35" creationId="{B17030A6-2075-8CCE-7183-B11D4DA25634}"/>
          </ac:spMkLst>
        </pc:spChg>
        <pc:spChg chg="mod topLvl">
          <ac:chgData name="rajuahmed1162021@gmail.com" userId="30f68a9591dbc57c" providerId="LiveId" clId="{05F80F45-6380-4418-9404-4D6419EBE93E}" dt="2024-05-20T06:45:11.338" v="13361" actId="165"/>
          <ac:spMkLst>
            <pc:docMk/>
            <pc:sldMk cId="1695370225" sldId="1064"/>
            <ac:spMk id="36" creationId="{1DB10639-781D-4521-570F-9A17205DE19F}"/>
          </ac:spMkLst>
        </pc:spChg>
        <pc:spChg chg="add del mod ord">
          <ac:chgData name="rajuahmed1162021@gmail.com" userId="30f68a9591dbc57c" providerId="LiveId" clId="{05F80F45-6380-4418-9404-4D6419EBE93E}" dt="2024-05-20T06:41:43.193" v="13326"/>
          <ac:spMkLst>
            <pc:docMk/>
            <pc:sldMk cId="1695370225" sldId="1064"/>
            <ac:spMk id="38" creationId="{5E894A7D-7C87-79F0-37A0-6BE657C9BCED}"/>
          </ac:spMkLst>
        </pc:spChg>
        <pc:spChg chg="add del mod ord">
          <ac:chgData name="rajuahmed1162021@gmail.com" userId="30f68a9591dbc57c" providerId="LiveId" clId="{05F80F45-6380-4418-9404-4D6419EBE93E}" dt="2024-05-20T06:41:53.993" v="13327"/>
          <ac:spMkLst>
            <pc:docMk/>
            <pc:sldMk cId="1695370225" sldId="1064"/>
            <ac:spMk id="39" creationId="{31A9B430-6F40-4A83-F1BC-4278BC85EE2A}"/>
          </ac:spMkLst>
        </pc:spChg>
        <pc:spChg chg="add del mod ord">
          <ac:chgData name="rajuahmed1162021@gmail.com" userId="30f68a9591dbc57c" providerId="LiveId" clId="{05F80F45-6380-4418-9404-4D6419EBE93E}" dt="2024-05-20T06:42:04.929" v="13328"/>
          <ac:spMkLst>
            <pc:docMk/>
            <pc:sldMk cId="1695370225" sldId="1064"/>
            <ac:spMk id="40" creationId="{BBD03EEB-CA25-975A-5AB2-E6689271088A}"/>
          </ac:spMkLst>
        </pc:spChg>
        <pc:spChg chg="add del mod ord">
          <ac:chgData name="rajuahmed1162021@gmail.com" userId="30f68a9591dbc57c" providerId="LiveId" clId="{05F80F45-6380-4418-9404-4D6419EBE93E}" dt="2024-05-20T06:42:17.276" v="13329"/>
          <ac:spMkLst>
            <pc:docMk/>
            <pc:sldMk cId="1695370225" sldId="1064"/>
            <ac:spMk id="41" creationId="{95001EB2-9727-07AC-05EE-A62B3B02C550}"/>
          </ac:spMkLst>
        </pc:spChg>
        <pc:grpChg chg="del">
          <ac:chgData name="rajuahmed1162021@gmail.com" userId="30f68a9591dbc57c" providerId="LiveId" clId="{05F80F45-6380-4418-9404-4D6419EBE93E}" dt="2024-05-19T10:42:30.112" v="11455" actId="165"/>
          <ac:grpSpMkLst>
            <pc:docMk/>
            <pc:sldMk cId="1695370225" sldId="1064"/>
            <ac:grpSpMk id="12" creationId="{4BA4474E-5F5B-4005-F78D-547AFC3E1A07}"/>
          </ac:grpSpMkLst>
        </pc:grpChg>
        <pc:grpChg chg="add del mod">
          <ac:chgData name="rajuahmed1162021@gmail.com" userId="30f68a9591dbc57c" providerId="LiveId" clId="{05F80F45-6380-4418-9404-4D6419EBE93E}" dt="2024-05-20T06:45:11.338" v="13361" actId="165"/>
          <ac:grpSpMkLst>
            <pc:docMk/>
            <pc:sldMk cId="1695370225" sldId="1064"/>
            <ac:grpSpMk id="27" creationId="{20DBB179-F6F1-FFFF-2A65-2DAE6944D4DE}"/>
          </ac:grpSpMkLst>
        </pc:grpChg>
        <pc:grpChg chg="add del mod">
          <ac:chgData name="rajuahmed1162021@gmail.com" userId="30f68a9591dbc57c" providerId="LiveId" clId="{05F80F45-6380-4418-9404-4D6419EBE93E}" dt="2024-05-20T06:45:11.338" v="13361" actId="165"/>
          <ac:grpSpMkLst>
            <pc:docMk/>
            <pc:sldMk cId="1695370225" sldId="1064"/>
            <ac:grpSpMk id="28" creationId="{3BE44113-9728-65AA-2A15-32EE4A17701A}"/>
          </ac:grpSpMkLst>
        </pc:grpChg>
        <pc:grpChg chg="add del mod">
          <ac:chgData name="rajuahmed1162021@gmail.com" userId="30f68a9591dbc57c" providerId="LiveId" clId="{05F80F45-6380-4418-9404-4D6419EBE93E}" dt="2024-05-20T06:45:11.338" v="13361" actId="165"/>
          <ac:grpSpMkLst>
            <pc:docMk/>
            <pc:sldMk cId="1695370225" sldId="1064"/>
            <ac:grpSpMk id="31" creationId="{49232114-E831-0C47-8162-8B40066614D9}"/>
          </ac:grpSpMkLst>
        </pc:grpChg>
        <pc:grpChg chg="add del mod">
          <ac:chgData name="rajuahmed1162021@gmail.com" userId="30f68a9591dbc57c" providerId="LiveId" clId="{05F80F45-6380-4418-9404-4D6419EBE93E}" dt="2024-05-19T10:45:46.436" v="11503" actId="165"/>
          <ac:grpSpMkLst>
            <pc:docMk/>
            <pc:sldMk cId="1695370225" sldId="1064"/>
            <ac:grpSpMk id="34" creationId="{D4134317-57EF-6AC5-7783-32E0EE470B01}"/>
          </ac:grpSpMkLst>
        </pc:grpChg>
        <pc:grpChg chg="add del mod">
          <ac:chgData name="rajuahmed1162021@gmail.com" userId="30f68a9591dbc57c" providerId="LiveId" clId="{05F80F45-6380-4418-9404-4D6419EBE93E}" dt="2024-05-20T06:45:11.338" v="13361" actId="165"/>
          <ac:grpSpMkLst>
            <pc:docMk/>
            <pc:sldMk cId="1695370225" sldId="1064"/>
            <ac:grpSpMk id="37" creationId="{8846157A-6F34-1363-9A34-1D6FDDA8FD21}"/>
          </ac:grpSpMkLst>
        </pc:grpChg>
        <pc:grpChg chg="del">
          <ac:chgData name="rajuahmed1162021@gmail.com" userId="30f68a9591dbc57c" providerId="LiveId" clId="{05F80F45-6380-4418-9404-4D6419EBE93E}" dt="2024-05-19T10:40:09.161" v="11418" actId="478"/>
          <ac:grpSpMkLst>
            <pc:docMk/>
            <pc:sldMk cId="1695370225" sldId="1064"/>
            <ac:grpSpMk id="65" creationId="{658A156D-0DEA-8781-FA4E-2CF08C4AB7C1}"/>
          </ac:grpSpMkLst>
        </pc:grpChg>
        <pc:picChg chg="add mod modCrop">
          <ac:chgData name="rajuahmed1162021@gmail.com" userId="30f68a9591dbc57c" providerId="LiveId" clId="{05F80F45-6380-4418-9404-4D6419EBE93E}" dt="2024-05-20T06:46:16.850" v="13370"/>
          <ac:picMkLst>
            <pc:docMk/>
            <pc:sldMk cId="1695370225" sldId="1064"/>
            <ac:picMk id="4" creationId="{2DAB46FD-B805-2AEF-EFF9-3C2EB27E10B1}"/>
          </ac:picMkLst>
        </pc:picChg>
        <pc:picChg chg="add mod modCrop">
          <ac:chgData name="rajuahmed1162021@gmail.com" userId="30f68a9591dbc57c" providerId="LiveId" clId="{05F80F45-6380-4418-9404-4D6419EBE93E}" dt="2024-05-20T06:46:31.458" v="13371"/>
          <ac:picMkLst>
            <pc:docMk/>
            <pc:sldMk cId="1695370225" sldId="1064"/>
            <ac:picMk id="6" creationId="{93B4AF2D-50DF-D5E4-49A4-1A32D28A1BEF}"/>
          </ac:picMkLst>
        </pc:picChg>
        <pc:picChg chg="add mod modCrop">
          <ac:chgData name="rajuahmed1162021@gmail.com" userId="30f68a9591dbc57c" providerId="LiveId" clId="{05F80F45-6380-4418-9404-4D6419EBE93E}" dt="2024-05-20T06:46:56.481" v="13372"/>
          <ac:picMkLst>
            <pc:docMk/>
            <pc:sldMk cId="1695370225" sldId="1064"/>
            <ac:picMk id="8" creationId="{D9F77CB3-40FC-8F15-8256-393888782394}"/>
          </ac:picMkLst>
        </pc:picChg>
        <pc:picChg chg="add del mod modCrop">
          <ac:chgData name="rajuahmed1162021@gmail.com" userId="30f68a9591dbc57c" providerId="LiveId" clId="{05F80F45-6380-4418-9404-4D6419EBE93E}" dt="2024-05-20T06:44:15.781" v="13348" actId="478"/>
          <ac:picMkLst>
            <pc:docMk/>
            <pc:sldMk cId="1695370225" sldId="1064"/>
            <ac:picMk id="10" creationId="{95B02161-7E70-BB1A-8ADE-DE3EF838E3D8}"/>
          </ac:picMkLst>
        </pc:picChg>
        <pc:picChg chg="add mod">
          <ac:chgData name="rajuahmed1162021@gmail.com" userId="30f68a9591dbc57c" providerId="LiveId" clId="{05F80F45-6380-4418-9404-4D6419EBE93E}" dt="2024-05-20T06:47:23.489" v="13373"/>
          <ac:picMkLst>
            <pc:docMk/>
            <pc:sldMk cId="1695370225" sldId="1064"/>
            <ac:picMk id="20" creationId="{DA78296E-BB46-C21E-8C68-613FF29E2127}"/>
          </ac:picMkLst>
        </pc:picChg>
        <pc:cxnChg chg="add del mod">
          <ac:chgData name="rajuahmed1162021@gmail.com" userId="30f68a9591dbc57c" providerId="LiveId" clId="{05F80F45-6380-4418-9404-4D6419EBE93E}" dt="2024-05-19T10:42:55.401" v="11460" actId="478"/>
          <ac:cxnSpMkLst>
            <pc:docMk/>
            <pc:sldMk cId="1695370225" sldId="1064"/>
            <ac:cxnSpMk id="10" creationId="{C44D538D-4677-F614-C904-5CE8CC35E51F}"/>
          </ac:cxnSpMkLst>
        </pc:cxnChg>
        <pc:cxnChg chg="add del mod">
          <ac:chgData name="rajuahmed1162021@gmail.com" userId="30f68a9591dbc57c" providerId="LiveId" clId="{05F80F45-6380-4418-9404-4D6419EBE93E}" dt="2024-05-19T10:42:55.401" v="11460" actId="478"/>
          <ac:cxnSpMkLst>
            <pc:docMk/>
            <pc:sldMk cId="1695370225" sldId="1064"/>
            <ac:cxnSpMk id="11" creationId="{3F62037E-6746-4FF4-2A5B-BC6E375E4AE7}"/>
          </ac:cxnSpMkLst>
        </pc:cxnChg>
        <pc:cxnChg chg="del mod topLvl">
          <ac:chgData name="rajuahmed1162021@gmail.com" userId="30f68a9591dbc57c" providerId="LiveId" clId="{05F80F45-6380-4418-9404-4D6419EBE93E}" dt="2024-05-20T06:45:04.151" v="13360" actId="478"/>
          <ac:cxnSpMkLst>
            <pc:docMk/>
            <pc:sldMk cId="1695370225" sldId="1064"/>
            <ac:cxnSpMk id="13" creationId="{EA3C9E7B-A03C-963F-804B-F77EA35D5696}"/>
          </ac:cxnSpMkLst>
        </pc:cxnChg>
        <pc:cxnChg chg="del mod topLvl">
          <ac:chgData name="rajuahmed1162021@gmail.com" userId="30f68a9591dbc57c" providerId="LiveId" clId="{05F80F45-6380-4418-9404-4D6419EBE93E}" dt="2024-05-20T06:45:01.416" v="13358" actId="478"/>
          <ac:cxnSpMkLst>
            <pc:docMk/>
            <pc:sldMk cId="1695370225" sldId="1064"/>
            <ac:cxnSpMk id="14" creationId="{B293137F-0B5F-1E7C-47AE-9502B8185C2D}"/>
          </ac:cxnSpMkLst>
        </pc:cxnChg>
        <pc:cxnChg chg="del mod topLvl">
          <ac:chgData name="rajuahmed1162021@gmail.com" userId="30f68a9591dbc57c" providerId="LiveId" clId="{05F80F45-6380-4418-9404-4D6419EBE93E}" dt="2024-05-20T06:45:00.040" v="13357" actId="478"/>
          <ac:cxnSpMkLst>
            <pc:docMk/>
            <pc:sldMk cId="1695370225" sldId="1064"/>
            <ac:cxnSpMk id="15" creationId="{2D0FAB52-5084-AD12-4115-A7C8F3D19118}"/>
          </ac:cxnSpMkLst>
        </pc:cxnChg>
        <pc:cxnChg chg="del mod topLvl">
          <ac:chgData name="rajuahmed1162021@gmail.com" userId="30f68a9591dbc57c" providerId="LiveId" clId="{05F80F45-6380-4418-9404-4D6419EBE93E}" dt="2024-05-20T06:45:02.501" v="13359" actId="478"/>
          <ac:cxnSpMkLst>
            <pc:docMk/>
            <pc:sldMk cId="1695370225" sldId="1064"/>
            <ac:cxnSpMk id="16" creationId="{6BDC3060-1484-8122-A7E4-411DD8A6698E}"/>
          </ac:cxnSpMkLst>
        </pc:cxnChg>
      </pc:sldChg>
      <pc:sldChg chg="addSp delSp modSp add mod">
        <pc:chgData name="rajuahmed1162021@gmail.com" userId="30f68a9591dbc57c" providerId="LiveId" clId="{05F80F45-6380-4418-9404-4D6419EBE93E}" dt="2024-05-20T09:21:02.851" v="13971" actId="165"/>
        <pc:sldMkLst>
          <pc:docMk/>
          <pc:sldMk cId="3292722856" sldId="1065"/>
        </pc:sldMkLst>
        <pc:spChg chg="add mod ord topLvl">
          <ac:chgData name="rajuahmed1162021@gmail.com" userId="30f68a9591dbc57c" providerId="LiveId" clId="{05F80F45-6380-4418-9404-4D6419EBE93E}" dt="2024-05-20T09:21:02.851" v="13971" actId="165"/>
          <ac:spMkLst>
            <pc:docMk/>
            <pc:sldMk cId="3292722856" sldId="1065"/>
            <ac:spMk id="2" creationId="{A2A63672-8CF5-8C4E-669D-2157DF081996}"/>
          </ac:spMkLst>
        </pc:spChg>
        <pc:spChg chg="add mod ord topLvl">
          <ac:chgData name="rajuahmed1162021@gmail.com" userId="30f68a9591dbc57c" providerId="LiveId" clId="{05F80F45-6380-4418-9404-4D6419EBE93E}" dt="2024-05-20T09:21:02.851" v="13971" actId="165"/>
          <ac:spMkLst>
            <pc:docMk/>
            <pc:sldMk cId="3292722856" sldId="1065"/>
            <ac:spMk id="3" creationId="{4A414E80-AA1B-1054-954E-D5F408BAD786}"/>
          </ac:spMkLst>
        </pc:spChg>
        <pc:spChg chg="add mod topLvl">
          <ac:chgData name="rajuahmed1162021@gmail.com" userId="30f68a9591dbc57c" providerId="LiveId" clId="{05F80F45-6380-4418-9404-4D6419EBE93E}" dt="2024-05-20T09:21:02.851" v="13971" actId="165"/>
          <ac:spMkLst>
            <pc:docMk/>
            <pc:sldMk cId="3292722856" sldId="1065"/>
            <ac:spMk id="4" creationId="{89C87B0F-AF81-E174-68E4-183BEEEA9E3B}"/>
          </ac:spMkLst>
        </pc:spChg>
        <pc:spChg chg="add mod ord topLvl">
          <ac:chgData name="rajuahmed1162021@gmail.com" userId="30f68a9591dbc57c" providerId="LiveId" clId="{05F80F45-6380-4418-9404-4D6419EBE93E}" dt="2024-05-20T09:21:02.851" v="13971" actId="165"/>
          <ac:spMkLst>
            <pc:docMk/>
            <pc:sldMk cId="3292722856" sldId="1065"/>
            <ac:spMk id="5" creationId="{66A552A4-B2E4-CCBB-1EA3-F912B0F0CE5F}"/>
          </ac:spMkLst>
        </pc:spChg>
        <pc:spChg chg="mod topLvl">
          <ac:chgData name="rajuahmed1162021@gmail.com" userId="30f68a9591dbc57c" providerId="LiveId" clId="{05F80F45-6380-4418-9404-4D6419EBE93E}" dt="2024-05-20T09:21:02.851" v="13971" actId="165"/>
          <ac:spMkLst>
            <pc:docMk/>
            <pc:sldMk cId="3292722856" sldId="1065"/>
            <ac:spMk id="7" creationId="{741147D1-AB87-195B-260E-A8432B353CBF}"/>
          </ac:spMkLst>
        </pc:spChg>
        <pc:spChg chg="mod topLvl">
          <ac:chgData name="rajuahmed1162021@gmail.com" userId="30f68a9591dbc57c" providerId="LiveId" clId="{05F80F45-6380-4418-9404-4D6419EBE93E}" dt="2024-05-20T09:21:02.851" v="13971" actId="165"/>
          <ac:spMkLst>
            <pc:docMk/>
            <pc:sldMk cId="3292722856" sldId="1065"/>
            <ac:spMk id="8" creationId="{F1E40DC7-7029-F31F-1603-3EB3988E3BCB}"/>
          </ac:spMkLst>
        </pc:spChg>
        <pc:spChg chg="add mod ord topLvl">
          <ac:chgData name="rajuahmed1162021@gmail.com" userId="30f68a9591dbc57c" providerId="LiveId" clId="{05F80F45-6380-4418-9404-4D6419EBE93E}" dt="2024-05-20T09:21:02.851" v="13971" actId="165"/>
          <ac:spMkLst>
            <pc:docMk/>
            <pc:sldMk cId="3292722856" sldId="1065"/>
            <ac:spMk id="9" creationId="{937F914B-7470-EFCF-345F-CBD2A3943855}"/>
          </ac:spMkLst>
        </pc:spChg>
        <pc:spChg chg="del">
          <ac:chgData name="rajuahmed1162021@gmail.com" userId="30f68a9591dbc57c" providerId="LiveId" clId="{05F80F45-6380-4418-9404-4D6419EBE93E}" dt="2024-05-20T05:27:06.162" v="12769" actId="478"/>
          <ac:spMkLst>
            <pc:docMk/>
            <pc:sldMk cId="3292722856" sldId="1065"/>
            <ac:spMk id="10" creationId="{8A22B4DD-5D96-DED1-EFDA-404CA4ABEDBF}"/>
          </ac:spMkLst>
        </pc:spChg>
        <pc:spChg chg="del">
          <ac:chgData name="rajuahmed1162021@gmail.com" userId="30f68a9591dbc57c" providerId="LiveId" clId="{05F80F45-6380-4418-9404-4D6419EBE93E}" dt="2024-05-20T05:27:08.578" v="12770" actId="478"/>
          <ac:spMkLst>
            <pc:docMk/>
            <pc:sldMk cId="3292722856" sldId="1065"/>
            <ac:spMk id="11" creationId="{6EADA358-5E30-5A76-83EE-7B9B41ECC721}"/>
          </ac:spMkLst>
        </pc:spChg>
        <pc:spChg chg="add mod topLvl">
          <ac:chgData name="rajuahmed1162021@gmail.com" userId="30f68a9591dbc57c" providerId="LiveId" clId="{05F80F45-6380-4418-9404-4D6419EBE93E}" dt="2024-05-20T09:21:02.851" v="13971" actId="165"/>
          <ac:spMkLst>
            <pc:docMk/>
            <pc:sldMk cId="3292722856" sldId="1065"/>
            <ac:spMk id="12" creationId="{F46E8457-A8B8-7EE8-9E21-540C64F9EAE8}"/>
          </ac:spMkLst>
        </pc:spChg>
        <pc:spChg chg="add del mod">
          <ac:chgData name="rajuahmed1162021@gmail.com" userId="30f68a9591dbc57c" providerId="LiveId" clId="{05F80F45-6380-4418-9404-4D6419EBE93E}" dt="2024-05-20T09:18:57.640" v="13913" actId="478"/>
          <ac:spMkLst>
            <pc:docMk/>
            <pc:sldMk cId="3292722856" sldId="1065"/>
            <ac:spMk id="13" creationId="{C131871A-DBD9-15FE-472D-C479447D0DFA}"/>
          </ac:spMkLst>
        </pc:spChg>
        <pc:spChg chg="add del mod">
          <ac:chgData name="rajuahmed1162021@gmail.com" userId="30f68a9591dbc57c" providerId="LiveId" clId="{05F80F45-6380-4418-9404-4D6419EBE93E}" dt="2024-05-20T09:19:17.112" v="13917" actId="478"/>
          <ac:spMkLst>
            <pc:docMk/>
            <pc:sldMk cId="3292722856" sldId="1065"/>
            <ac:spMk id="14" creationId="{FF2386C0-6489-064C-33AD-B54EF155285E}"/>
          </ac:spMkLst>
        </pc:spChg>
        <pc:spChg chg="add del mod">
          <ac:chgData name="rajuahmed1162021@gmail.com" userId="30f68a9591dbc57c" providerId="LiveId" clId="{05F80F45-6380-4418-9404-4D6419EBE93E}" dt="2024-05-20T09:20:34.246" v="13940" actId="478"/>
          <ac:spMkLst>
            <pc:docMk/>
            <pc:sldMk cId="3292722856" sldId="1065"/>
            <ac:spMk id="16" creationId="{2C10BFA1-0F5E-412F-9E9D-00ED1C41B918}"/>
          </ac:spMkLst>
        </pc:spChg>
        <pc:spChg chg="add del mod">
          <ac:chgData name="rajuahmed1162021@gmail.com" userId="30f68a9591dbc57c" providerId="LiveId" clId="{05F80F45-6380-4418-9404-4D6419EBE93E}" dt="2024-05-20T09:20:56.793" v="13970" actId="478"/>
          <ac:spMkLst>
            <pc:docMk/>
            <pc:sldMk cId="3292722856" sldId="1065"/>
            <ac:spMk id="18" creationId="{0125F78B-F5AE-B3B2-E6E8-5D648066322F}"/>
          </ac:spMkLst>
        </pc:spChg>
        <pc:spChg chg="del">
          <ac:chgData name="rajuahmed1162021@gmail.com" userId="30f68a9591dbc57c" providerId="LiveId" clId="{05F80F45-6380-4418-9404-4D6419EBE93E}" dt="2024-05-20T05:27:06.162" v="12769" actId="478"/>
          <ac:spMkLst>
            <pc:docMk/>
            <pc:sldMk cId="3292722856" sldId="1065"/>
            <ac:spMk id="18" creationId="{AEEA6239-C64B-351B-92CE-D0B1E1634D2F}"/>
          </ac:spMkLst>
        </pc:spChg>
        <pc:spChg chg="del">
          <ac:chgData name="rajuahmed1162021@gmail.com" userId="30f68a9591dbc57c" providerId="LiveId" clId="{05F80F45-6380-4418-9404-4D6419EBE93E}" dt="2024-05-20T05:27:06.162" v="12769" actId="478"/>
          <ac:spMkLst>
            <pc:docMk/>
            <pc:sldMk cId="3292722856" sldId="1065"/>
            <ac:spMk id="19" creationId="{3A470188-C1B9-FC58-367C-248A8E07006F}"/>
          </ac:spMkLst>
        </pc:spChg>
        <pc:spChg chg="mod">
          <ac:chgData name="rajuahmed1162021@gmail.com" userId="30f68a9591dbc57c" providerId="LiveId" clId="{05F80F45-6380-4418-9404-4D6419EBE93E}" dt="2024-05-20T09:20:30.023" v="13938" actId="1037"/>
          <ac:spMkLst>
            <pc:docMk/>
            <pc:sldMk cId="3292722856" sldId="1065"/>
            <ac:spMk id="25" creationId="{B38B8EDB-E0A4-08DC-58E3-4D62201BA3D9}"/>
          </ac:spMkLst>
        </pc:spChg>
        <pc:spChg chg="mod topLvl">
          <ac:chgData name="rajuahmed1162021@gmail.com" userId="30f68a9591dbc57c" providerId="LiveId" clId="{05F80F45-6380-4418-9404-4D6419EBE93E}" dt="2024-05-20T09:21:02.851" v="13971" actId="165"/>
          <ac:spMkLst>
            <pc:docMk/>
            <pc:sldMk cId="3292722856" sldId="1065"/>
            <ac:spMk id="26" creationId="{56DEEA77-20DE-D09F-DB17-BC0C17D7CFE5}"/>
          </ac:spMkLst>
        </pc:spChg>
        <pc:spChg chg="mod topLvl">
          <ac:chgData name="rajuahmed1162021@gmail.com" userId="30f68a9591dbc57c" providerId="LiveId" clId="{05F80F45-6380-4418-9404-4D6419EBE93E}" dt="2024-05-20T09:21:02.851" v="13971" actId="165"/>
          <ac:spMkLst>
            <pc:docMk/>
            <pc:sldMk cId="3292722856" sldId="1065"/>
            <ac:spMk id="27" creationId="{AA51DA1D-80BB-E9BA-BDEB-E040373284CF}"/>
          </ac:spMkLst>
        </pc:spChg>
        <pc:spChg chg="mod topLvl">
          <ac:chgData name="rajuahmed1162021@gmail.com" userId="30f68a9591dbc57c" providerId="LiveId" clId="{05F80F45-6380-4418-9404-4D6419EBE93E}" dt="2024-05-20T09:21:02.851" v="13971" actId="165"/>
          <ac:spMkLst>
            <pc:docMk/>
            <pc:sldMk cId="3292722856" sldId="1065"/>
            <ac:spMk id="29" creationId="{585A9918-D36C-2476-E029-1E355716B087}"/>
          </ac:spMkLst>
        </pc:spChg>
        <pc:spChg chg="mod topLvl">
          <ac:chgData name="rajuahmed1162021@gmail.com" userId="30f68a9591dbc57c" providerId="LiveId" clId="{05F80F45-6380-4418-9404-4D6419EBE93E}" dt="2024-05-20T09:21:02.851" v="13971" actId="165"/>
          <ac:spMkLst>
            <pc:docMk/>
            <pc:sldMk cId="3292722856" sldId="1065"/>
            <ac:spMk id="30" creationId="{B91E6F25-7DB6-4355-1C82-89128FF59ECA}"/>
          </ac:spMkLst>
        </pc:spChg>
        <pc:spChg chg="mod topLvl">
          <ac:chgData name="rajuahmed1162021@gmail.com" userId="30f68a9591dbc57c" providerId="LiveId" clId="{05F80F45-6380-4418-9404-4D6419EBE93E}" dt="2024-05-20T09:21:02.851" v="13971" actId="165"/>
          <ac:spMkLst>
            <pc:docMk/>
            <pc:sldMk cId="3292722856" sldId="1065"/>
            <ac:spMk id="36" creationId="{62725BAE-EA70-148D-EE4F-7249E8E60686}"/>
          </ac:spMkLst>
        </pc:spChg>
        <pc:spChg chg="mod topLvl">
          <ac:chgData name="rajuahmed1162021@gmail.com" userId="30f68a9591dbc57c" providerId="LiveId" clId="{05F80F45-6380-4418-9404-4D6419EBE93E}" dt="2024-05-20T09:21:02.851" v="13971" actId="165"/>
          <ac:spMkLst>
            <pc:docMk/>
            <pc:sldMk cId="3292722856" sldId="1065"/>
            <ac:spMk id="37" creationId="{00EEE251-5B38-8B26-5CD2-46085735850F}"/>
          </ac:spMkLst>
        </pc:spChg>
        <pc:spChg chg="mod topLvl">
          <ac:chgData name="rajuahmed1162021@gmail.com" userId="30f68a9591dbc57c" providerId="LiveId" clId="{05F80F45-6380-4418-9404-4D6419EBE93E}" dt="2024-05-20T09:21:02.851" v="13971" actId="165"/>
          <ac:spMkLst>
            <pc:docMk/>
            <pc:sldMk cId="3292722856" sldId="1065"/>
            <ac:spMk id="39" creationId="{C0040F26-5FC9-B429-4248-834301821619}"/>
          </ac:spMkLst>
        </pc:spChg>
        <pc:spChg chg="mod topLvl">
          <ac:chgData name="rajuahmed1162021@gmail.com" userId="30f68a9591dbc57c" providerId="LiveId" clId="{05F80F45-6380-4418-9404-4D6419EBE93E}" dt="2024-05-20T09:21:02.851" v="13971" actId="165"/>
          <ac:spMkLst>
            <pc:docMk/>
            <pc:sldMk cId="3292722856" sldId="1065"/>
            <ac:spMk id="40" creationId="{B738C962-FE44-90E5-AFFA-19AE6EC84528}"/>
          </ac:spMkLst>
        </pc:spChg>
        <pc:spChg chg="mod topLvl">
          <ac:chgData name="rajuahmed1162021@gmail.com" userId="30f68a9591dbc57c" providerId="LiveId" clId="{05F80F45-6380-4418-9404-4D6419EBE93E}" dt="2024-05-20T09:21:02.851" v="13971" actId="165"/>
          <ac:spMkLst>
            <pc:docMk/>
            <pc:sldMk cId="3292722856" sldId="1065"/>
            <ac:spMk id="43" creationId="{7F3B1A85-8FE8-ACC5-BDF3-5F647286ED86}"/>
          </ac:spMkLst>
        </pc:spChg>
        <pc:spChg chg="mod topLvl">
          <ac:chgData name="rajuahmed1162021@gmail.com" userId="30f68a9591dbc57c" providerId="LiveId" clId="{05F80F45-6380-4418-9404-4D6419EBE93E}" dt="2024-05-20T09:21:02.851" v="13971" actId="165"/>
          <ac:spMkLst>
            <pc:docMk/>
            <pc:sldMk cId="3292722856" sldId="1065"/>
            <ac:spMk id="44" creationId="{1C44381C-B720-79CD-40EE-51C58C07AEFB}"/>
          </ac:spMkLst>
        </pc:spChg>
        <pc:grpChg chg="del">
          <ac:chgData name="rajuahmed1162021@gmail.com" userId="30f68a9591dbc57c" providerId="LiveId" clId="{05F80F45-6380-4418-9404-4D6419EBE93E}" dt="2024-05-20T08:50:08.373" v="13549" actId="165"/>
          <ac:grpSpMkLst>
            <pc:docMk/>
            <pc:sldMk cId="3292722856" sldId="1065"/>
            <ac:grpSpMk id="6" creationId="{0AE7780B-E4FA-3165-1856-D1237A2FB468}"/>
          </ac:grpSpMkLst>
        </pc:grpChg>
        <pc:grpChg chg="add del mod">
          <ac:chgData name="rajuahmed1162021@gmail.com" userId="30f68a9591dbc57c" providerId="LiveId" clId="{05F80F45-6380-4418-9404-4D6419EBE93E}" dt="2024-05-20T09:21:02.851" v="13971" actId="165"/>
          <ac:grpSpMkLst>
            <pc:docMk/>
            <pc:sldMk cId="3292722856" sldId="1065"/>
            <ac:grpSpMk id="15" creationId="{99DFBBC0-C56F-6E77-7EE7-F1BC89489FC6}"/>
          </ac:grpSpMkLst>
        </pc:grpChg>
        <pc:grpChg chg="del">
          <ac:chgData name="rajuahmed1162021@gmail.com" userId="30f68a9591dbc57c" providerId="LiveId" clId="{05F80F45-6380-4418-9404-4D6419EBE93E}" dt="2024-05-20T08:50:08.373" v="13549" actId="165"/>
          <ac:grpSpMkLst>
            <pc:docMk/>
            <pc:sldMk cId="3292722856" sldId="1065"/>
            <ac:grpSpMk id="35" creationId="{F48057F7-638B-9138-805A-05C45109F33B}"/>
          </ac:grpSpMkLst>
        </pc:grpChg>
        <pc:grpChg chg="del">
          <ac:chgData name="rajuahmed1162021@gmail.com" userId="30f68a9591dbc57c" providerId="LiveId" clId="{05F80F45-6380-4418-9404-4D6419EBE93E}" dt="2024-05-20T08:50:08.373" v="13549" actId="165"/>
          <ac:grpSpMkLst>
            <pc:docMk/>
            <pc:sldMk cId="3292722856" sldId="1065"/>
            <ac:grpSpMk id="41" creationId="{56E2F94A-00E5-BC61-BC4F-8F6D53A94B53}"/>
          </ac:grpSpMkLst>
        </pc:grpChg>
        <pc:grpChg chg="del">
          <ac:chgData name="rajuahmed1162021@gmail.com" userId="30f68a9591dbc57c" providerId="LiveId" clId="{05F80F45-6380-4418-9404-4D6419EBE93E}" dt="2024-05-20T08:50:08.373" v="13549" actId="165"/>
          <ac:grpSpMkLst>
            <pc:docMk/>
            <pc:sldMk cId="3292722856" sldId="1065"/>
            <ac:grpSpMk id="42" creationId="{52185D78-2A41-A061-A5BF-F63038089CC3}"/>
          </ac:grpSpMkLst>
        </pc:grpChg>
        <pc:cxnChg chg="add del">
          <ac:chgData name="rajuahmed1162021@gmail.com" userId="30f68a9591dbc57c" providerId="LiveId" clId="{05F80F45-6380-4418-9404-4D6419EBE93E}" dt="2024-05-20T09:17:34.248" v="13893" actId="478"/>
          <ac:cxnSpMkLst>
            <pc:docMk/>
            <pc:sldMk cId="3292722856" sldId="1065"/>
            <ac:cxnSpMk id="11" creationId="{39D1427C-E4C9-62BF-F3A2-4BACBAAC7923}"/>
          </ac:cxnSpMkLst>
        </pc:cxnChg>
        <pc:cxnChg chg="add del mod">
          <ac:chgData name="rajuahmed1162021@gmail.com" userId="30f68a9591dbc57c" providerId="LiveId" clId="{05F80F45-6380-4418-9404-4D6419EBE93E}" dt="2024-05-20T09:20:32.406" v="13939" actId="478"/>
          <ac:cxnSpMkLst>
            <pc:docMk/>
            <pc:sldMk cId="3292722856" sldId="1065"/>
            <ac:cxnSpMk id="17" creationId="{8CB450D1-790C-3B18-7E31-01A1C87ED6FD}"/>
          </ac:cxnSpMkLst>
        </pc:cxnChg>
        <pc:cxnChg chg="del">
          <ac:chgData name="rajuahmed1162021@gmail.com" userId="30f68a9591dbc57c" providerId="LiveId" clId="{05F80F45-6380-4418-9404-4D6419EBE93E}" dt="2024-05-20T05:27:06.162" v="12769" actId="478"/>
          <ac:cxnSpMkLst>
            <pc:docMk/>
            <pc:sldMk cId="3292722856" sldId="1065"/>
            <ac:cxnSpMk id="21" creationId="{1A37708A-CDD0-FD7C-30EA-3A7C96B0E84C}"/>
          </ac:cxnSpMkLst>
        </pc:cxnChg>
        <pc:cxnChg chg="del">
          <ac:chgData name="rajuahmed1162021@gmail.com" userId="30f68a9591dbc57c" providerId="LiveId" clId="{05F80F45-6380-4418-9404-4D6419EBE93E}" dt="2024-05-20T05:27:06.162" v="12769" actId="478"/>
          <ac:cxnSpMkLst>
            <pc:docMk/>
            <pc:sldMk cId="3292722856" sldId="1065"/>
            <ac:cxnSpMk id="22" creationId="{31601195-C85B-7966-F256-A1A62B4F094E}"/>
          </ac:cxnSpMkLst>
        </pc:cxnChg>
      </pc:sldChg>
      <pc:sldMasterChg chg="modSldLayout sldLayoutOrd">
        <pc:chgData name="rajuahmed1162021@gmail.com" userId="30f68a9591dbc57c" providerId="LiveId" clId="{05F80F45-6380-4418-9404-4D6419EBE93E}" dt="2024-05-20T06:53:02.105" v="13401" actId="478"/>
        <pc:sldMasterMkLst>
          <pc:docMk/>
          <pc:sldMasterMk cId="695265991" sldId="2147483894"/>
        </pc:sldMasterMkLst>
        <pc:sldLayoutChg chg="addSp delSp modSp mod">
          <pc:chgData name="rajuahmed1162021@gmail.com" userId="30f68a9591dbc57c" providerId="LiveId" clId="{05F80F45-6380-4418-9404-4D6419EBE93E}" dt="2024-05-18T06:54:40.737" v="4208" actId="478"/>
          <pc:sldLayoutMkLst>
            <pc:docMk/>
            <pc:sldMasterMk cId="695265991" sldId="2147483894"/>
            <pc:sldLayoutMk cId="1439200902" sldId="2147483958"/>
          </pc:sldLayoutMkLst>
          <pc:spChg chg="del">
            <ac:chgData name="rajuahmed1162021@gmail.com" userId="30f68a9591dbc57c" providerId="LiveId" clId="{05F80F45-6380-4418-9404-4D6419EBE93E}" dt="2024-05-18T06:42:33.572" v="3953" actId="478"/>
            <ac:spMkLst>
              <pc:docMk/>
              <pc:sldMasterMk cId="695265991" sldId="2147483894"/>
              <pc:sldLayoutMk cId="1439200902" sldId="2147483958"/>
              <ac:spMk id="6" creationId="{EE444380-486E-E800-A23E-C0122265F581}"/>
            </ac:spMkLst>
          </pc:spChg>
          <pc:spChg chg="add mod ord">
            <ac:chgData name="rajuahmed1162021@gmail.com" userId="30f68a9591dbc57c" providerId="LiveId" clId="{05F80F45-6380-4418-9404-4D6419EBE93E}" dt="2024-05-18T06:54:38.720" v="4207" actId="167"/>
            <ac:spMkLst>
              <pc:docMk/>
              <pc:sldMasterMk cId="695265991" sldId="2147483894"/>
              <pc:sldLayoutMk cId="1439200902" sldId="2147483958"/>
              <ac:spMk id="8" creationId="{9DF4C49E-7AAC-0914-C8D1-8AC12828A5FD}"/>
            </ac:spMkLst>
          </pc:spChg>
          <pc:picChg chg="add del mod">
            <ac:chgData name="rajuahmed1162021@gmail.com" userId="30f68a9591dbc57c" providerId="LiveId" clId="{05F80F45-6380-4418-9404-4D6419EBE93E}" dt="2024-05-18T06:54:40.737" v="4208" actId="478"/>
            <ac:picMkLst>
              <pc:docMk/>
              <pc:sldMasterMk cId="695265991" sldId="2147483894"/>
              <pc:sldLayoutMk cId="1439200902" sldId="2147483958"/>
              <ac:picMk id="2" creationId="{37E14A95-B11D-E1D9-4DCB-B08B0CF424C8}"/>
            </ac:picMkLst>
          </pc:picChg>
        </pc:sldLayoutChg>
        <pc:sldLayoutChg chg="addSp delSp modSp mod">
          <pc:chgData name="rajuahmed1162021@gmail.com" userId="30f68a9591dbc57c" providerId="LiveId" clId="{05F80F45-6380-4418-9404-4D6419EBE93E}" dt="2024-05-18T09:21:54.459" v="5047" actId="255"/>
          <pc:sldLayoutMkLst>
            <pc:docMk/>
            <pc:sldMasterMk cId="695265991" sldId="2147483894"/>
            <pc:sldLayoutMk cId="2261964295" sldId="2147484039"/>
          </pc:sldLayoutMkLst>
          <pc:spChg chg="add del">
            <ac:chgData name="rajuahmed1162021@gmail.com" userId="30f68a9591dbc57c" providerId="LiveId" clId="{05F80F45-6380-4418-9404-4D6419EBE93E}" dt="2024-05-18T09:21:36.366" v="5044" actId="11529"/>
            <ac:spMkLst>
              <pc:docMk/>
              <pc:sldMasterMk cId="695265991" sldId="2147483894"/>
              <pc:sldLayoutMk cId="2261964295" sldId="2147484039"/>
              <ac:spMk id="2" creationId="{9F47C582-59FC-BA39-71A9-E01BFBFF0E6D}"/>
            </ac:spMkLst>
          </pc:spChg>
          <pc:spChg chg="add del mod ord">
            <ac:chgData name="rajuahmed1162021@gmail.com" userId="30f68a9591dbc57c" providerId="LiveId" clId="{05F80F45-6380-4418-9404-4D6419EBE93E}" dt="2024-05-18T09:21:43.976" v="5046"/>
            <ac:spMkLst>
              <pc:docMk/>
              <pc:sldMasterMk cId="695265991" sldId="2147483894"/>
              <pc:sldLayoutMk cId="2261964295" sldId="2147484039"/>
              <ac:spMk id="3" creationId="{0AECAF45-3857-4763-46DC-36F6452321AA}"/>
            </ac:spMkLst>
          </pc:spChg>
          <pc:spChg chg="mod">
            <ac:chgData name="rajuahmed1162021@gmail.com" userId="30f68a9591dbc57c" providerId="LiveId" clId="{05F80F45-6380-4418-9404-4D6419EBE93E}" dt="2024-05-18T09:21:54.459" v="5047" actId="255"/>
            <ac:spMkLst>
              <pc:docMk/>
              <pc:sldMasterMk cId="695265991" sldId="2147483894"/>
              <pc:sldLayoutMk cId="2261964295" sldId="2147484039"/>
              <ac:spMk id="4" creationId="{A91DB447-A48A-DA9D-2C28-C17104A58C48}"/>
            </ac:spMkLst>
          </pc:spChg>
          <pc:spChg chg="del">
            <ac:chgData name="rajuahmed1162021@gmail.com" userId="30f68a9591dbc57c" providerId="LiveId" clId="{05F80F45-6380-4418-9404-4D6419EBE93E}" dt="2024-05-18T09:01:18.504" v="4828" actId="478"/>
            <ac:spMkLst>
              <pc:docMk/>
              <pc:sldMasterMk cId="695265991" sldId="2147483894"/>
              <pc:sldLayoutMk cId="2261964295" sldId="2147484039"/>
              <ac:spMk id="6" creationId="{92CE85DA-A3B8-4D8B-5C5C-047C64BFECD1}"/>
            </ac:spMkLst>
          </pc:spChg>
          <pc:spChg chg="del">
            <ac:chgData name="rajuahmed1162021@gmail.com" userId="30f68a9591dbc57c" providerId="LiveId" clId="{05F80F45-6380-4418-9404-4D6419EBE93E}" dt="2024-05-18T09:01:18.504" v="4828" actId="478"/>
            <ac:spMkLst>
              <pc:docMk/>
              <pc:sldMasterMk cId="695265991" sldId="2147483894"/>
              <pc:sldLayoutMk cId="2261964295" sldId="2147484039"/>
              <ac:spMk id="7" creationId="{320A7B12-8BE5-91DD-DCD7-7DA151B0DDC1}"/>
            </ac:spMkLst>
          </pc:spChg>
          <pc:spChg chg="add del mod">
            <ac:chgData name="rajuahmed1162021@gmail.com" userId="30f68a9591dbc57c" providerId="LiveId" clId="{05F80F45-6380-4418-9404-4D6419EBE93E}" dt="2024-05-18T09:21:43.976" v="5046"/>
            <ac:spMkLst>
              <pc:docMk/>
              <pc:sldMasterMk cId="695265991" sldId="2147483894"/>
              <pc:sldLayoutMk cId="2261964295" sldId="2147484039"/>
              <ac:spMk id="259" creationId="{E16FCFCF-B2FD-56BE-59E2-323B9B012EE5}"/>
            </ac:spMkLst>
          </pc:spChg>
        </pc:sldLayoutChg>
        <pc:sldLayoutChg chg="addSp delSp modSp mod">
          <pc:chgData name="rajuahmed1162021@gmail.com" userId="30f68a9591dbc57c" providerId="LiveId" clId="{05F80F45-6380-4418-9404-4D6419EBE93E}" dt="2024-05-18T05:40:42.544" v="2532" actId="478"/>
          <pc:sldLayoutMkLst>
            <pc:docMk/>
            <pc:sldMasterMk cId="695265991" sldId="2147483894"/>
            <pc:sldLayoutMk cId="887367803" sldId="2147484044"/>
          </pc:sldLayoutMkLst>
          <pc:spChg chg="del">
            <ac:chgData name="rajuahmed1162021@gmail.com" userId="30f68a9591dbc57c" providerId="LiveId" clId="{05F80F45-6380-4418-9404-4D6419EBE93E}" dt="2024-05-18T05:08:48.963" v="1990" actId="21"/>
            <ac:spMkLst>
              <pc:docMk/>
              <pc:sldMasterMk cId="695265991" sldId="2147483894"/>
              <pc:sldLayoutMk cId="887367803" sldId="2147484044"/>
              <ac:spMk id="2" creationId="{FFB71586-04C9-5989-0AE9-18F0F0A466A4}"/>
            </ac:spMkLst>
          </pc:spChg>
          <pc:spChg chg="add mod ord">
            <ac:chgData name="rajuahmed1162021@gmail.com" userId="30f68a9591dbc57c" providerId="LiveId" clId="{05F80F45-6380-4418-9404-4D6419EBE93E}" dt="2024-05-18T05:40:41.060" v="2531" actId="167"/>
            <ac:spMkLst>
              <pc:docMk/>
              <pc:sldMasterMk cId="695265991" sldId="2147483894"/>
              <pc:sldLayoutMk cId="887367803" sldId="2147484044"/>
              <ac:spMk id="4" creationId="{4689C82E-7115-E728-1F0B-699AABABFA9E}"/>
            </ac:spMkLst>
          </pc:spChg>
          <pc:spChg chg="add del mod">
            <ac:chgData name="rajuahmed1162021@gmail.com" userId="30f68a9591dbc57c" providerId="LiveId" clId="{05F80F45-6380-4418-9404-4D6419EBE93E}" dt="2024-05-18T05:40:42.544" v="2532" actId="478"/>
            <ac:spMkLst>
              <pc:docMk/>
              <pc:sldMasterMk cId="695265991" sldId="2147483894"/>
              <pc:sldLayoutMk cId="887367803" sldId="2147484044"/>
              <ac:spMk id="80" creationId="{C1FC77EE-FC4E-EB11-2271-9BBFA9721345}"/>
            </ac:spMkLst>
          </pc:spChg>
        </pc:sldLayoutChg>
        <pc:sldLayoutChg chg="addSp delSp modSp mod">
          <pc:chgData name="rajuahmed1162021@gmail.com" userId="30f68a9591dbc57c" providerId="LiveId" clId="{05F80F45-6380-4418-9404-4D6419EBE93E}" dt="2024-05-18T06:10:15.985" v="3313" actId="478"/>
          <pc:sldLayoutMkLst>
            <pc:docMk/>
            <pc:sldMasterMk cId="695265991" sldId="2147483894"/>
            <pc:sldLayoutMk cId="2247934092" sldId="2147484061"/>
          </pc:sldLayoutMkLst>
          <pc:spChg chg="del">
            <ac:chgData name="rajuahmed1162021@gmail.com" userId="30f68a9591dbc57c" providerId="LiveId" clId="{05F80F45-6380-4418-9404-4D6419EBE93E}" dt="2024-05-18T05:55:50.628" v="2914" actId="21"/>
            <ac:spMkLst>
              <pc:docMk/>
              <pc:sldMasterMk cId="695265991" sldId="2147483894"/>
              <pc:sldLayoutMk cId="2247934092" sldId="2147484061"/>
              <ac:spMk id="4" creationId="{71816C11-EDDC-8D32-8941-6EA28B7A5105}"/>
            </ac:spMkLst>
          </pc:spChg>
          <pc:spChg chg="add mod ord">
            <ac:chgData name="rajuahmed1162021@gmail.com" userId="30f68a9591dbc57c" providerId="LiveId" clId="{05F80F45-6380-4418-9404-4D6419EBE93E}" dt="2024-05-18T06:10:14.152" v="3312" actId="167"/>
            <ac:spMkLst>
              <pc:docMk/>
              <pc:sldMasterMk cId="695265991" sldId="2147483894"/>
              <pc:sldLayoutMk cId="2247934092" sldId="2147484061"/>
              <ac:spMk id="6" creationId="{DB0BCF1C-CB8E-1F7B-618E-BA7C8BA52591}"/>
            </ac:spMkLst>
          </pc:spChg>
          <pc:spChg chg="add del mod">
            <ac:chgData name="rajuahmed1162021@gmail.com" userId="30f68a9591dbc57c" providerId="LiveId" clId="{05F80F45-6380-4418-9404-4D6419EBE93E}" dt="2024-05-18T06:10:15.985" v="3313" actId="478"/>
            <ac:spMkLst>
              <pc:docMk/>
              <pc:sldMasterMk cId="695265991" sldId="2147483894"/>
              <pc:sldLayoutMk cId="2247934092" sldId="2147484061"/>
              <ac:spMk id="23" creationId="{1D904374-9945-2569-40CD-BA7C3717DB33}"/>
            </ac:spMkLst>
          </pc:spChg>
        </pc:sldLayoutChg>
        <pc:sldLayoutChg chg="addSp delSp modSp mod">
          <pc:chgData name="rajuahmed1162021@gmail.com" userId="30f68a9591dbc57c" providerId="LiveId" clId="{05F80F45-6380-4418-9404-4D6419EBE93E}" dt="2024-05-18T06:43:23.170" v="3970" actId="478"/>
          <pc:sldLayoutMkLst>
            <pc:docMk/>
            <pc:sldMasterMk cId="695265991" sldId="2147483894"/>
            <pc:sldLayoutMk cId="1054239880" sldId="2147484062"/>
          </pc:sldLayoutMkLst>
          <pc:spChg chg="add mod ord">
            <ac:chgData name="rajuahmed1162021@gmail.com" userId="30f68a9591dbc57c" providerId="LiveId" clId="{05F80F45-6380-4418-9404-4D6419EBE93E}" dt="2024-05-18T06:43:09.938" v="3965" actId="167"/>
            <ac:spMkLst>
              <pc:docMk/>
              <pc:sldMasterMk cId="695265991" sldId="2147483894"/>
              <pc:sldLayoutMk cId="1054239880" sldId="2147484062"/>
              <ac:spMk id="2" creationId="{714704C6-75D7-EC7E-78FD-42ACF3622153}"/>
            </ac:spMkLst>
          </pc:spChg>
          <pc:spChg chg="add mod ord">
            <ac:chgData name="rajuahmed1162021@gmail.com" userId="30f68a9591dbc57c" providerId="LiveId" clId="{05F80F45-6380-4418-9404-4D6419EBE93E}" dt="2024-05-18T06:43:21.714" v="3969" actId="167"/>
            <ac:spMkLst>
              <pc:docMk/>
              <pc:sldMasterMk cId="695265991" sldId="2147483894"/>
              <pc:sldLayoutMk cId="1054239880" sldId="2147484062"/>
              <ac:spMk id="3" creationId="{44481A16-1B18-D1A0-97FC-EDC41AD55F1F}"/>
            </ac:spMkLst>
          </pc:spChg>
          <pc:spChg chg="del">
            <ac:chgData name="rajuahmed1162021@gmail.com" userId="30f68a9591dbc57c" providerId="LiveId" clId="{05F80F45-6380-4418-9404-4D6419EBE93E}" dt="2024-05-18T06:26:05.885" v="3512" actId="21"/>
            <ac:spMkLst>
              <pc:docMk/>
              <pc:sldMasterMk cId="695265991" sldId="2147483894"/>
              <pc:sldLayoutMk cId="1054239880" sldId="2147484062"/>
              <ac:spMk id="4" creationId="{40959359-7F56-0E13-103B-9E683C540206}"/>
            </ac:spMkLst>
          </pc:spChg>
          <pc:spChg chg="add mod ord">
            <ac:chgData name="rajuahmed1162021@gmail.com" userId="30f68a9591dbc57c" providerId="LiveId" clId="{05F80F45-6380-4418-9404-4D6419EBE93E}" dt="2024-05-18T06:42:58.690" v="3961" actId="167"/>
            <ac:spMkLst>
              <pc:docMk/>
              <pc:sldMasterMk cId="695265991" sldId="2147483894"/>
              <pc:sldLayoutMk cId="1054239880" sldId="2147484062"/>
              <ac:spMk id="5" creationId="{D4F495D3-19F8-146C-D2E0-9721ED95E079}"/>
            </ac:spMkLst>
          </pc:spChg>
          <pc:spChg chg="add del mod">
            <ac:chgData name="rajuahmed1162021@gmail.com" userId="30f68a9591dbc57c" providerId="LiveId" clId="{05F80F45-6380-4418-9404-4D6419EBE93E}" dt="2024-05-18T06:43:00.081" v="3962" actId="478"/>
            <ac:spMkLst>
              <pc:docMk/>
              <pc:sldMasterMk cId="695265991" sldId="2147483894"/>
              <pc:sldLayoutMk cId="1054239880" sldId="2147484062"/>
              <ac:spMk id="48" creationId="{65379A98-9400-C24E-5F18-A79456688DCB}"/>
            </ac:spMkLst>
          </pc:spChg>
          <pc:spChg chg="add del mod">
            <ac:chgData name="rajuahmed1162021@gmail.com" userId="30f68a9591dbc57c" providerId="LiveId" clId="{05F80F45-6380-4418-9404-4D6419EBE93E}" dt="2024-05-18T06:43:12.034" v="3966" actId="478"/>
            <ac:spMkLst>
              <pc:docMk/>
              <pc:sldMasterMk cId="695265991" sldId="2147483894"/>
              <pc:sldLayoutMk cId="1054239880" sldId="2147484062"/>
              <ac:spMk id="49" creationId="{9DCB2988-D9BF-B3E1-2B0A-624F911D800C}"/>
            </ac:spMkLst>
          </pc:spChg>
          <pc:spChg chg="add del mod">
            <ac:chgData name="rajuahmed1162021@gmail.com" userId="30f68a9591dbc57c" providerId="LiveId" clId="{05F80F45-6380-4418-9404-4D6419EBE93E}" dt="2024-05-18T06:43:23.170" v="3970" actId="478"/>
            <ac:spMkLst>
              <pc:docMk/>
              <pc:sldMasterMk cId="695265991" sldId="2147483894"/>
              <pc:sldLayoutMk cId="1054239880" sldId="2147484062"/>
              <ac:spMk id="51" creationId="{DA1C4F3A-9F7F-B227-F656-CE4312070A2B}"/>
            </ac:spMkLst>
          </pc:spChg>
        </pc:sldLayoutChg>
        <pc:sldLayoutChg chg="addSp delSp modSp mod">
          <pc:chgData name="rajuahmed1162021@gmail.com" userId="30f68a9591dbc57c" providerId="LiveId" clId="{05F80F45-6380-4418-9404-4D6419EBE93E}" dt="2024-05-18T10:25:39.452" v="5743" actId="478"/>
          <pc:sldLayoutMkLst>
            <pc:docMk/>
            <pc:sldMasterMk cId="695265991" sldId="2147483894"/>
            <pc:sldLayoutMk cId="1158227368" sldId="2147484065"/>
          </pc:sldLayoutMkLst>
          <pc:spChg chg="add del">
            <ac:chgData name="rajuahmed1162021@gmail.com" userId="30f68a9591dbc57c" providerId="LiveId" clId="{05F80F45-6380-4418-9404-4D6419EBE93E}" dt="2024-05-18T08:34:29.125" v="4535" actId="11529"/>
            <ac:spMkLst>
              <pc:docMk/>
              <pc:sldMasterMk cId="695265991" sldId="2147483894"/>
              <pc:sldLayoutMk cId="1158227368" sldId="2147484065"/>
              <ac:spMk id="2" creationId="{FD755C43-ED09-DE62-7D6C-7938BFCEC58B}"/>
            </ac:spMkLst>
          </pc:spChg>
          <pc:spChg chg="add del mod ord">
            <ac:chgData name="rajuahmed1162021@gmail.com" userId="30f68a9591dbc57c" providerId="LiveId" clId="{05F80F45-6380-4418-9404-4D6419EBE93E}" dt="2024-05-18T08:34:34.686" v="4537"/>
            <ac:spMkLst>
              <pc:docMk/>
              <pc:sldMasterMk cId="695265991" sldId="2147483894"/>
              <pc:sldLayoutMk cId="1158227368" sldId="2147484065"/>
              <ac:spMk id="3" creationId="{0D727980-9FD7-6590-1B01-7FD98938C7AE}"/>
            </ac:spMkLst>
          </pc:spChg>
          <pc:spChg chg="mod">
            <ac:chgData name="rajuahmed1162021@gmail.com" userId="30f68a9591dbc57c" providerId="LiveId" clId="{05F80F45-6380-4418-9404-4D6419EBE93E}" dt="2024-05-18T08:34:42.092" v="4538" actId="255"/>
            <ac:spMkLst>
              <pc:docMk/>
              <pc:sldMasterMk cId="695265991" sldId="2147483894"/>
              <pc:sldLayoutMk cId="1158227368" sldId="2147484065"/>
              <ac:spMk id="4" creationId="{801749CA-41EC-FD0C-405A-0A56CDBE9CB4}"/>
            </ac:spMkLst>
          </pc:spChg>
          <pc:spChg chg="del">
            <ac:chgData name="rajuahmed1162021@gmail.com" userId="30f68a9591dbc57c" providerId="LiveId" clId="{05F80F45-6380-4418-9404-4D6419EBE93E}" dt="2024-05-18T06:42:37.285" v="3954" actId="21"/>
            <ac:spMkLst>
              <pc:docMk/>
              <pc:sldMasterMk cId="695265991" sldId="2147483894"/>
              <pc:sldLayoutMk cId="1158227368" sldId="2147484065"/>
              <ac:spMk id="5" creationId="{D4F495D3-19F8-146C-D2E0-9721ED95E079}"/>
            </ac:spMkLst>
          </pc:spChg>
          <pc:spChg chg="add mod ord">
            <ac:chgData name="rajuahmed1162021@gmail.com" userId="30f68a9591dbc57c" providerId="LiveId" clId="{05F80F45-6380-4418-9404-4D6419EBE93E}" dt="2024-05-18T08:35:54.879" v="4542" actId="167"/>
            <ac:spMkLst>
              <pc:docMk/>
              <pc:sldMasterMk cId="695265991" sldId="2147483894"/>
              <pc:sldLayoutMk cId="1158227368" sldId="2147484065"/>
              <ac:spMk id="6" creationId="{9DD833C4-ACBD-4F8C-7AE7-A5FB6507DAE5}"/>
            </ac:spMkLst>
          </pc:spChg>
          <pc:spChg chg="add mod ord">
            <ac:chgData name="rajuahmed1162021@gmail.com" userId="30f68a9591dbc57c" providerId="LiveId" clId="{05F80F45-6380-4418-9404-4D6419EBE93E}" dt="2024-05-18T08:36:06.578" v="4546" actId="167"/>
            <ac:spMkLst>
              <pc:docMk/>
              <pc:sldMasterMk cId="695265991" sldId="2147483894"/>
              <pc:sldLayoutMk cId="1158227368" sldId="2147484065"/>
              <ac:spMk id="7" creationId="{51E914F7-F64A-245D-AB0F-7BDB21D3AEE1}"/>
            </ac:spMkLst>
          </pc:spChg>
          <pc:spChg chg="add del mod">
            <ac:chgData name="rajuahmed1162021@gmail.com" userId="30f68a9591dbc57c" providerId="LiveId" clId="{05F80F45-6380-4418-9404-4D6419EBE93E}" dt="2024-05-18T10:25:39.452" v="5743" actId="478"/>
            <ac:spMkLst>
              <pc:docMk/>
              <pc:sldMasterMk cId="695265991" sldId="2147483894"/>
              <pc:sldLayoutMk cId="1158227368" sldId="2147484065"/>
              <ac:spMk id="8" creationId="{D90D0A31-DED7-B641-B39D-F294330B94ED}"/>
            </ac:spMkLst>
          </pc:spChg>
          <pc:spChg chg="add mod ord">
            <ac:chgData name="rajuahmed1162021@gmail.com" userId="30f68a9591dbc57c" providerId="LiveId" clId="{05F80F45-6380-4418-9404-4D6419EBE93E}" dt="2024-05-18T10:25:37.103" v="5742" actId="167"/>
            <ac:spMkLst>
              <pc:docMk/>
              <pc:sldMasterMk cId="695265991" sldId="2147483894"/>
              <pc:sldLayoutMk cId="1158227368" sldId="2147484065"/>
              <ac:spMk id="9" creationId="{406E7B61-E126-5C4A-7C18-B07717D0CDFA}"/>
            </ac:spMkLst>
          </pc:spChg>
          <pc:spChg chg="add del mod">
            <ac:chgData name="rajuahmed1162021@gmail.com" userId="30f68a9591dbc57c" providerId="LiveId" clId="{05F80F45-6380-4418-9404-4D6419EBE93E}" dt="2024-05-18T08:34:34.686" v="4537"/>
            <ac:spMkLst>
              <pc:docMk/>
              <pc:sldMasterMk cId="695265991" sldId="2147483894"/>
              <pc:sldLayoutMk cId="1158227368" sldId="2147484065"/>
              <ac:spMk id="67" creationId="{B2238FC0-4B4D-BA55-03EA-0612931BD740}"/>
            </ac:spMkLst>
          </pc:spChg>
          <pc:spChg chg="add del mod ord">
            <ac:chgData name="rajuahmed1162021@gmail.com" userId="30f68a9591dbc57c" providerId="LiveId" clId="{05F80F45-6380-4418-9404-4D6419EBE93E}" dt="2024-05-18T08:35:56.469" v="4543" actId="478"/>
            <ac:spMkLst>
              <pc:docMk/>
              <pc:sldMasterMk cId="695265991" sldId="2147483894"/>
              <pc:sldLayoutMk cId="1158227368" sldId="2147484065"/>
              <ac:spMk id="68" creationId="{226E7C3D-3566-D4AB-5151-94518DDCF75A}"/>
            </ac:spMkLst>
          </pc:spChg>
          <pc:spChg chg="add del mod">
            <ac:chgData name="rajuahmed1162021@gmail.com" userId="30f68a9591dbc57c" providerId="LiveId" clId="{05F80F45-6380-4418-9404-4D6419EBE93E}" dt="2024-05-18T08:36:08.405" v="4547" actId="478"/>
            <ac:spMkLst>
              <pc:docMk/>
              <pc:sldMasterMk cId="695265991" sldId="2147483894"/>
              <pc:sldLayoutMk cId="1158227368" sldId="2147484065"/>
              <ac:spMk id="69" creationId="{44148B67-80DF-12D1-5F34-5E557B812376}"/>
            </ac:spMkLst>
          </pc:spChg>
        </pc:sldLayoutChg>
        <pc:sldLayoutChg chg="addSp delSp modSp mod">
          <pc:chgData name="rajuahmed1162021@gmail.com" userId="30f68a9591dbc57c" providerId="LiveId" clId="{05F80F45-6380-4418-9404-4D6419EBE93E}" dt="2024-05-18T10:39:38.141" v="6078" actId="478"/>
          <pc:sldLayoutMkLst>
            <pc:docMk/>
            <pc:sldMasterMk cId="695265991" sldId="2147483894"/>
            <pc:sldLayoutMk cId="26973450" sldId="2147484066"/>
          </pc:sldLayoutMkLst>
          <pc:spChg chg="add mod ord">
            <ac:chgData name="rajuahmed1162021@gmail.com" userId="30f68a9591dbc57c" providerId="LiveId" clId="{05F80F45-6380-4418-9404-4D6419EBE93E}" dt="2024-05-18T10:39:36.042" v="6077" actId="167"/>
            <ac:spMkLst>
              <pc:docMk/>
              <pc:sldMasterMk cId="695265991" sldId="2147483894"/>
              <pc:sldLayoutMk cId="26973450" sldId="2147484066"/>
              <ac:spMk id="3" creationId="{55B7754D-226A-C6BB-51FB-9C931AE39075}"/>
            </ac:spMkLst>
          </pc:spChg>
          <pc:spChg chg="del">
            <ac:chgData name="rajuahmed1162021@gmail.com" userId="30f68a9591dbc57c" providerId="LiveId" clId="{05F80F45-6380-4418-9404-4D6419EBE93E}" dt="2024-05-18T09:38:42.968" v="5494" actId="478"/>
            <ac:spMkLst>
              <pc:docMk/>
              <pc:sldMasterMk cId="695265991" sldId="2147483894"/>
              <pc:sldLayoutMk cId="26973450" sldId="2147484066"/>
              <ac:spMk id="4" creationId="{C2116DA7-2868-6FFF-A400-CFFD0C97B161}"/>
            </ac:spMkLst>
          </pc:spChg>
          <pc:spChg chg="del">
            <ac:chgData name="rajuahmed1162021@gmail.com" userId="30f68a9591dbc57c" providerId="LiveId" clId="{05F80F45-6380-4418-9404-4D6419EBE93E}" dt="2024-05-18T09:38:42.968" v="5494" actId="478"/>
            <ac:spMkLst>
              <pc:docMk/>
              <pc:sldMasterMk cId="695265991" sldId="2147483894"/>
              <pc:sldLayoutMk cId="26973450" sldId="2147484066"/>
              <ac:spMk id="5" creationId="{5F7F441F-1C05-DAC7-2047-5FF9DFB7074D}"/>
            </ac:spMkLst>
          </pc:spChg>
          <pc:spChg chg="del">
            <ac:chgData name="rajuahmed1162021@gmail.com" userId="30f68a9591dbc57c" providerId="LiveId" clId="{05F80F45-6380-4418-9404-4D6419EBE93E}" dt="2024-05-18T09:38:44.891" v="5495" actId="21"/>
            <ac:spMkLst>
              <pc:docMk/>
              <pc:sldMasterMk cId="695265991" sldId="2147483894"/>
              <pc:sldLayoutMk cId="26973450" sldId="2147484066"/>
              <ac:spMk id="6" creationId="{7B88AF84-EA47-AB6D-8BB5-8ECD5BA58AEA}"/>
            </ac:spMkLst>
          </pc:spChg>
          <pc:picChg chg="add del mod">
            <ac:chgData name="rajuahmed1162021@gmail.com" userId="30f68a9591dbc57c" providerId="LiveId" clId="{05F80F45-6380-4418-9404-4D6419EBE93E}" dt="2024-05-18T10:39:38.141" v="6078" actId="478"/>
            <ac:picMkLst>
              <pc:docMk/>
              <pc:sldMasterMk cId="695265991" sldId="2147483894"/>
              <pc:sldLayoutMk cId="26973450" sldId="2147484066"/>
              <ac:picMk id="2" creationId="{9164D01C-6116-41F8-0AF0-32E3036A4639}"/>
            </ac:picMkLst>
          </pc:picChg>
        </pc:sldLayoutChg>
        <pc:sldLayoutChg chg="addSp delSp modSp mod">
          <pc:chgData name="rajuahmed1162021@gmail.com" userId="30f68a9591dbc57c" providerId="LiveId" clId="{05F80F45-6380-4418-9404-4D6419EBE93E}" dt="2024-05-18T05:57:48.945" v="2949" actId="478"/>
          <pc:sldLayoutMkLst>
            <pc:docMk/>
            <pc:sldMasterMk cId="695265991" sldId="2147483894"/>
            <pc:sldLayoutMk cId="4040083166" sldId="2147484070"/>
          </pc:sldLayoutMkLst>
          <pc:spChg chg="del">
            <ac:chgData name="rajuahmed1162021@gmail.com" userId="30f68a9591dbc57c" providerId="LiveId" clId="{05F80F45-6380-4418-9404-4D6419EBE93E}" dt="2024-05-18T05:40:20.722" v="2524" actId="478"/>
            <ac:spMkLst>
              <pc:docMk/>
              <pc:sldMasterMk cId="695265991" sldId="2147483894"/>
              <pc:sldLayoutMk cId="4040083166" sldId="2147484070"/>
              <ac:spMk id="2" creationId="{7BA25B06-B4DF-D9A6-671D-B56CFD9022F8}"/>
            </ac:spMkLst>
          </pc:spChg>
          <pc:spChg chg="del">
            <ac:chgData name="rajuahmed1162021@gmail.com" userId="30f68a9591dbc57c" providerId="LiveId" clId="{05F80F45-6380-4418-9404-4D6419EBE93E}" dt="2024-05-18T05:40:21.811" v="2525" actId="21"/>
            <ac:spMkLst>
              <pc:docMk/>
              <pc:sldMasterMk cId="695265991" sldId="2147483894"/>
              <pc:sldLayoutMk cId="4040083166" sldId="2147484070"/>
              <ac:spMk id="4" creationId="{4689C82E-7115-E728-1F0B-699AABABFA9E}"/>
            </ac:spMkLst>
          </pc:spChg>
          <pc:spChg chg="add del mod">
            <ac:chgData name="rajuahmed1162021@gmail.com" userId="30f68a9591dbc57c" providerId="LiveId" clId="{05F80F45-6380-4418-9404-4D6419EBE93E}" dt="2024-05-18T05:56:09.808" v="2921" actId="478"/>
            <ac:spMkLst>
              <pc:docMk/>
              <pc:sldMasterMk cId="695265991" sldId="2147483894"/>
              <pc:sldLayoutMk cId="4040083166" sldId="2147484070"/>
              <ac:spMk id="6" creationId="{A153B2F4-17EF-BAEA-5542-1695BAB8BA5C}"/>
            </ac:spMkLst>
          </pc:spChg>
          <pc:spChg chg="add mod ord">
            <ac:chgData name="rajuahmed1162021@gmail.com" userId="30f68a9591dbc57c" providerId="LiveId" clId="{05F80F45-6380-4418-9404-4D6419EBE93E}" dt="2024-05-18T05:56:08" v="2920" actId="167"/>
            <ac:spMkLst>
              <pc:docMk/>
              <pc:sldMasterMk cId="695265991" sldId="2147483894"/>
              <pc:sldLayoutMk cId="4040083166" sldId="2147484070"/>
              <ac:spMk id="7" creationId="{71816C11-EDDC-8D32-8941-6EA28B7A5105}"/>
            </ac:spMkLst>
          </pc:spChg>
          <pc:spChg chg="add mod ord">
            <ac:chgData name="rajuahmed1162021@gmail.com" userId="30f68a9591dbc57c" providerId="LiveId" clId="{05F80F45-6380-4418-9404-4D6419EBE93E}" dt="2024-05-18T05:57:34.658" v="2943" actId="14100"/>
            <ac:spMkLst>
              <pc:docMk/>
              <pc:sldMasterMk cId="695265991" sldId="2147483894"/>
              <pc:sldLayoutMk cId="4040083166" sldId="2147484070"/>
              <ac:spMk id="8" creationId="{D750F9F5-0283-5BC2-E48D-B1BC0729C3CF}"/>
            </ac:spMkLst>
          </pc:spChg>
          <pc:spChg chg="add mod ord">
            <ac:chgData name="rajuahmed1162021@gmail.com" userId="30f68a9591dbc57c" providerId="LiveId" clId="{05F80F45-6380-4418-9404-4D6419EBE93E}" dt="2024-05-18T05:57:45.118" v="2947" actId="14100"/>
            <ac:spMkLst>
              <pc:docMk/>
              <pc:sldMasterMk cId="695265991" sldId="2147483894"/>
              <pc:sldLayoutMk cId="4040083166" sldId="2147484070"/>
              <ac:spMk id="9" creationId="{23FB6E0F-E5C4-55CA-ADE8-41D3DC0870A1}"/>
            </ac:spMkLst>
          </pc:spChg>
          <pc:picChg chg="add del mod">
            <ac:chgData name="rajuahmed1162021@gmail.com" userId="30f68a9591dbc57c" providerId="LiveId" clId="{05F80F45-6380-4418-9404-4D6419EBE93E}" dt="2024-05-18T05:56:27.233" v="2927" actId="478"/>
            <ac:picMkLst>
              <pc:docMk/>
              <pc:sldMasterMk cId="695265991" sldId="2147483894"/>
              <pc:sldLayoutMk cId="4040083166" sldId="2147484070"/>
              <ac:picMk id="3" creationId="{3F8E3BE4-EC66-E36D-DDCC-5501B397AB7B}"/>
            </ac:picMkLst>
          </pc:picChg>
          <pc:picChg chg="add del mod">
            <ac:chgData name="rajuahmed1162021@gmail.com" userId="30f68a9591dbc57c" providerId="LiveId" clId="{05F80F45-6380-4418-9404-4D6419EBE93E}" dt="2024-05-18T05:56:38.593" v="2931" actId="478"/>
            <ac:picMkLst>
              <pc:docMk/>
              <pc:sldMasterMk cId="695265991" sldId="2147483894"/>
              <pc:sldLayoutMk cId="4040083166" sldId="2147484070"/>
              <ac:picMk id="5" creationId="{7C342178-9E4D-19FB-564D-2672B2EED4C6}"/>
            </ac:picMkLst>
          </pc:picChg>
          <pc:picChg chg="add del mod">
            <ac:chgData name="rajuahmed1162021@gmail.com" userId="30f68a9591dbc57c" providerId="LiveId" clId="{05F80F45-6380-4418-9404-4D6419EBE93E}" dt="2024-05-18T05:57:47.681" v="2948" actId="478"/>
            <ac:picMkLst>
              <pc:docMk/>
              <pc:sldMasterMk cId="695265991" sldId="2147483894"/>
              <pc:sldLayoutMk cId="4040083166" sldId="2147484070"/>
              <ac:picMk id="10" creationId="{9D5D0CDF-218F-09DC-FB9F-A3BA2BD9AB16}"/>
            </ac:picMkLst>
          </pc:picChg>
          <pc:picChg chg="add del mod">
            <ac:chgData name="rajuahmed1162021@gmail.com" userId="30f68a9591dbc57c" providerId="LiveId" clId="{05F80F45-6380-4418-9404-4D6419EBE93E}" dt="2024-05-18T05:57:48.945" v="2949" actId="478"/>
            <ac:picMkLst>
              <pc:docMk/>
              <pc:sldMasterMk cId="695265991" sldId="2147483894"/>
              <pc:sldLayoutMk cId="4040083166" sldId="2147484070"/>
              <ac:picMk id="11" creationId="{A1AD5878-6205-02CF-31E9-65F97FFA2A74}"/>
            </ac:picMkLst>
          </pc:picChg>
        </pc:sldLayoutChg>
        <pc:sldLayoutChg chg="addSp delSp modSp mod">
          <pc:chgData name="rajuahmed1162021@gmail.com" userId="30f68a9591dbc57c" providerId="LiveId" clId="{05F80F45-6380-4418-9404-4D6419EBE93E}" dt="2024-05-18T06:26:39.857" v="3524" actId="478"/>
          <pc:sldLayoutMkLst>
            <pc:docMk/>
            <pc:sldMasterMk cId="695265991" sldId="2147483894"/>
            <pc:sldLayoutMk cId="1169985029" sldId="2147484071"/>
          </pc:sldLayoutMkLst>
          <pc:spChg chg="add mod ord">
            <ac:chgData name="rajuahmed1162021@gmail.com" userId="30f68a9591dbc57c" providerId="LiveId" clId="{05F80F45-6380-4418-9404-4D6419EBE93E}" dt="2024-05-18T06:26:27.309" v="3519" actId="167"/>
            <ac:spMkLst>
              <pc:docMk/>
              <pc:sldMasterMk cId="695265991" sldId="2147483894"/>
              <pc:sldLayoutMk cId="1169985029" sldId="2147484071"/>
              <ac:spMk id="4" creationId="{40959359-7F56-0E13-103B-9E683C540206}"/>
            </ac:spMkLst>
          </pc:spChg>
          <pc:spChg chg="add mod ord">
            <ac:chgData name="rajuahmed1162021@gmail.com" userId="30f68a9591dbc57c" providerId="LiveId" clId="{05F80F45-6380-4418-9404-4D6419EBE93E}" dt="2024-05-18T06:26:37.734" v="3523" actId="167"/>
            <ac:spMkLst>
              <pc:docMk/>
              <pc:sldMasterMk cId="695265991" sldId="2147483894"/>
              <pc:sldLayoutMk cId="1169985029" sldId="2147484071"/>
              <ac:spMk id="5" creationId="{1910C6AA-FC00-2415-43BB-0A60B02931CB}"/>
            </ac:spMkLst>
          </pc:spChg>
          <pc:spChg chg="del">
            <ac:chgData name="rajuahmed1162021@gmail.com" userId="30f68a9591dbc57c" providerId="LiveId" clId="{05F80F45-6380-4418-9404-4D6419EBE93E}" dt="2024-05-18T06:09:52.980" v="3306" actId="21"/>
            <ac:spMkLst>
              <pc:docMk/>
              <pc:sldMasterMk cId="695265991" sldId="2147483894"/>
              <pc:sldLayoutMk cId="1169985029" sldId="2147484071"/>
              <ac:spMk id="6" creationId="{DB0BCF1C-CB8E-1F7B-618E-BA7C8BA52591}"/>
            </ac:spMkLst>
          </pc:spChg>
          <pc:spChg chg="del">
            <ac:chgData name="rajuahmed1162021@gmail.com" userId="30f68a9591dbc57c" providerId="LiveId" clId="{05F80F45-6380-4418-9404-4D6419EBE93E}" dt="2024-05-18T06:09:51.889" v="3305" actId="478"/>
            <ac:spMkLst>
              <pc:docMk/>
              <pc:sldMasterMk cId="695265991" sldId="2147483894"/>
              <pc:sldLayoutMk cId="1169985029" sldId="2147484071"/>
              <ac:spMk id="7" creationId="{95F62432-7235-116B-A355-F4AAB37404EB}"/>
            </ac:spMkLst>
          </pc:spChg>
          <pc:picChg chg="add del mod">
            <ac:chgData name="rajuahmed1162021@gmail.com" userId="30f68a9591dbc57c" providerId="LiveId" clId="{05F80F45-6380-4418-9404-4D6419EBE93E}" dt="2024-05-18T06:26:39.857" v="3524" actId="478"/>
            <ac:picMkLst>
              <pc:docMk/>
              <pc:sldMasterMk cId="695265991" sldId="2147483894"/>
              <pc:sldLayoutMk cId="1169985029" sldId="2147484071"/>
              <ac:picMk id="2" creationId="{A311EB10-74A5-CB15-EBE5-2857253A52AB}"/>
            </ac:picMkLst>
          </pc:picChg>
          <pc:picChg chg="add del mod">
            <ac:chgData name="rajuahmed1162021@gmail.com" userId="30f68a9591dbc57c" providerId="LiveId" clId="{05F80F45-6380-4418-9404-4D6419EBE93E}" dt="2024-05-18T06:26:29.265" v="3520" actId="478"/>
            <ac:picMkLst>
              <pc:docMk/>
              <pc:sldMasterMk cId="695265991" sldId="2147483894"/>
              <pc:sldLayoutMk cId="1169985029" sldId="2147484071"/>
              <ac:picMk id="3" creationId="{E495FFF7-AF18-FD4F-2FFD-EBFD20F22711}"/>
            </ac:picMkLst>
          </pc:picChg>
        </pc:sldLayoutChg>
        <pc:sldLayoutChg chg="addSp delSp modSp mod">
          <pc:chgData name="rajuahmed1162021@gmail.com" userId="30f68a9591dbc57c" providerId="LiveId" clId="{05F80F45-6380-4418-9404-4D6419EBE93E}" dt="2024-05-20T04:16:15.108" v="12249" actId="478"/>
          <pc:sldLayoutMkLst>
            <pc:docMk/>
            <pc:sldMasterMk cId="695265991" sldId="2147483894"/>
            <pc:sldLayoutMk cId="2913349870" sldId="2147484072"/>
          </pc:sldLayoutMkLst>
          <pc:spChg chg="add mod ord">
            <ac:chgData name="rajuahmed1162021@gmail.com" userId="30f68a9591dbc57c" providerId="LiveId" clId="{05F80F45-6380-4418-9404-4D6419EBE93E}" dt="2024-05-20T04:16:11.991" v="12248" actId="167"/>
            <ac:spMkLst>
              <pc:docMk/>
              <pc:sldMasterMk cId="695265991" sldId="2147483894"/>
              <pc:sldLayoutMk cId="2913349870" sldId="2147484072"/>
              <ac:spMk id="2" creationId="{551E7B43-B4ED-CEFE-2CF1-E7F62ABA7E13}"/>
            </ac:spMkLst>
          </pc:spChg>
          <pc:spChg chg="add del mod">
            <ac:chgData name="rajuahmed1162021@gmail.com" userId="30f68a9591dbc57c" providerId="LiveId" clId="{05F80F45-6380-4418-9404-4D6419EBE93E}" dt="2024-05-18T09:39:05.640" v="5502" actId="478"/>
            <ac:spMkLst>
              <pc:docMk/>
              <pc:sldMasterMk cId="695265991" sldId="2147483894"/>
              <pc:sldLayoutMk cId="2913349870" sldId="2147484072"/>
              <ac:spMk id="2" creationId="{792E0E9C-0823-9A06-3D57-64EA4AD2B95B}"/>
            </ac:spMkLst>
          </pc:spChg>
          <pc:spChg chg="add mod ord">
            <ac:chgData name="rajuahmed1162021@gmail.com" userId="30f68a9591dbc57c" providerId="LiveId" clId="{05F80F45-6380-4418-9404-4D6419EBE93E}" dt="2024-05-20T04:16:10.115" v="12247" actId="167"/>
            <ac:spMkLst>
              <pc:docMk/>
              <pc:sldMasterMk cId="695265991" sldId="2147483894"/>
              <pc:sldLayoutMk cId="2913349870" sldId="2147484072"/>
              <ac:spMk id="3" creationId="{CD45FED4-AC81-ADFE-0DCA-BF834E4DC070}"/>
            </ac:spMkLst>
          </pc:spChg>
          <pc:spChg chg="add mod ord">
            <ac:chgData name="rajuahmed1162021@gmail.com" userId="30f68a9591dbc57c" providerId="LiveId" clId="{05F80F45-6380-4418-9404-4D6419EBE93E}" dt="2024-05-20T04:16:05.205" v="12245" actId="167"/>
            <ac:spMkLst>
              <pc:docMk/>
              <pc:sldMasterMk cId="695265991" sldId="2147483894"/>
              <pc:sldLayoutMk cId="2913349870" sldId="2147484072"/>
              <ac:spMk id="4" creationId="{5B9BE1F4-A68B-9C49-6869-B4C21EECDC60}"/>
            </ac:spMkLst>
          </pc:spChg>
          <pc:spChg chg="add mod ord">
            <ac:chgData name="rajuahmed1162021@gmail.com" userId="30f68a9591dbc57c" providerId="LiveId" clId="{05F80F45-6380-4418-9404-4D6419EBE93E}" dt="2024-05-20T04:16:07.867" v="12246" actId="167"/>
            <ac:spMkLst>
              <pc:docMk/>
              <pc:sldMasterMk cId="695265991" sldId="2147483894"/>
              <pc:sldLayoutMk cId="2913349870" sldId="2147484072"/>
              <ac:spMk id="6" creationId="{7B88AF84-EA47-AB6D-8BB5-8ECD5BA58AEA}"/>
            </ac:spMkLst>
          </pc:spChg>
          <pc:spChg chg="del">
            <ac:chgData name="rajuahmed1162021@gmail.com" userId="30f68a9591dbc57c" providerId="LiveId" clId="{05F80F45-6380-4418-9404-4D6419EBE93E}" dt="2024-05-18T09:21:28.521" v="5043" actId="478"/>
            <ac:spMkLst>
              <pc:docMk/>
              <pc:sldMasterMk cId="695265991" sldId="2147483894"/>
              <pc:sldLayoutMk cId="2913349870" sldId="2147484072"/>
              <ac:spMk id="8" creationId="{BFA55C33-0D28-E026-D214-3E35503EC352}"/>
            </ac:spMkLst>
          </pc:spChg>
          <pc:spChg chg="del">
            <ac:chgData name="rajuahmed1162021@gmail.com" userId="30f68a9591dbc57c" providerId="LiveId" clId="{05F80F45-6380-4418-9404-4D6419EBE93E}" dt="2024-05-18T09:21:28.521" v="5043" actId="478"/>
            <ac:spMkLst>
              <pc:docMk/>
              <pc:sldMasterMk cId="695265991" sldId="2147483894"/>
              <pc:sldLayoutMk cId="2913349870" sldId="2147484072"/>
              <ac:spMk id="11" creationId="{45CC4660-6F79-993A-969E-C6E51AAD05F0}"/>
            </ac:spMkLst>
          </pc:spChg>
          <pc:spChg chg="del">
            <ac:chgData name="rajuahmed1162021@gmail.com" userId="30f68a9591dbc57c" providerId="LiveId" clId="{05F80F45-6380-4418-9404-4D6419EBE93E}" dt="2024-05-18T09:21:28.521" v="5043" actId="478"/>
            <ac:spMkLst>
              <pc:docMk/>
              <pc:sldMasterMk cId="695265991" sldId="2147483894"/>
              <pc:sldLayoutMk cId="2913349870" sldId="2147484072"/>
              <ac:spMk id="14" creationId="{6C8A9055-E035-807F-2B50-34F9EAE0CA6D}"/>
            </ac:spMkLst>
          </pc:spChg>
          <pc:spChg chg="del">
            <ac:chgData name="rajuahmed1162021@gmail.com" userId="30f68a9591dbc57c" providerId="LiveId" clId="{05F80F45-6380-4418-9404-4D6419EBE93E}" dt="2024-05-18T09:21:28.521" v="5043" actId="478"/>
            <ac:spMkLst>
              <pc:docMk/>
              <pc:sldMasterMk cId="695265991" sldId="2147483894"/>
              <pc:sldLayoutMk cId="2913349870" sldId="2147484072"/>
              <ac:spMk id="17" creationId="{8E3E59AF-4898-644B-33BC-CDBE607429B7}"/>
            </ac:spMkLst>
          </pc:spChg>
          <pc:spChg chg="add del mod">
            <ac:chgData name="rajuahmed1162021@gmail.com" userId="30f68a9591dbc57c" providerId="LiveId" clId="{05F80F45-6380-4418-9404-4D6419EBE93E}" dt="2024-05-20T04:16:15.108" v="12249" actId="478"/>
            <ac:spMkLst>
              <pc:docMk/>
              <pc:sldMasterMk cId="695265991" sldId="2147483894"/>
              <pc:sldLayoutMk cId="2913349870" sldId="2147484072"/>
              <ac:spMk id="274" creationId="{9D18537B-D73F-6074-71C1-09D106C87041}"/>
            </ac:spMkLst>
          </pc:spChg>
          <pc:spChg chg="add del mod">
            <ac:chgData name="rajuahmed1162021@gmail.com" userId="30f68a9591dbc57c" providerId="LiveId" clId="{05F80F45-6380-4418-9404-4D6419EBE93E}" dt="2024-05-20T04:16:15.108" v="12249" actId="478"/>
            <ac:spMkLst>
              <pc:docMk/>
              <pc:sldMasterMk cId="695265991" sldId="2147483894"/>
              <pc:sldLayoutMk cId="2913349870" sldId="2147484072"/>
              <ac:spMk id="275" creationId="{73985F15-61BD-6B82-63A2-A820229066C5}"/>
            </ac:spMkLst>
          </pc:spChg>
          <pc:spChg chg="add del mod ord">
            <ac:chgData name="rajuahmed1162021@gmail.com" userId="30f68a9591dbc57c" providerId="LiveId" clId="{05F80F45-6380-4418-9404-4D6419EBE93E}" dt="2024-05-20T04:16:15.108" v="12249" actId="478"/>
            <ac:spMkLst>
              <pc:docMk/>
              <pc:sldMasterMk cId="695265991" sldId="2147483894"/>
              <pc:sldLayoutMk cId="2913349870" sldId="2147484072"/>
              <ac:spMk id="276" creationId="{928AF45C-6124-107F-BCB2-9DDC322D6F97}"/>
            </ac:spMkLst>
          </pc:spChg>
          <pc:spChg chg="add del mod">
            <ac:chgData name="rajuahmed1162021@gmail.com" userId="30f68a9591dbc57c" providerId="LiveId" clId="{05F80F45-6380-4418-9404-4D6419EBE93E}" dt="2024-05-20T04:16:15.108" v="12249" actId="478"/>
            <ac:spMkLst>
              <pc:docMk/>
              <pc:sldMasterMk cId="695265991" sldId="2147483894"/>
              <pc:sldLayoutMk cId="2913349870" sldId="2147484072"/>
              <ac:spMk id="277" creationId="{0E7E1E94-FA25-E47E-B01C-1D011000CE1D}"/>
            </ac:spMkLst>
          </pc:spChg>
        </pc:sldLayoutChg>
        <pc:sldLayoutChg chg="addSp delSp modSp mod">
          <pc:chgData name="rajuahmed1162021@gmail.com" userId="30f68a9591dbc57c" providerId="LiveId" clId="{05F80F45-6380-4418-9404-4D6419EBE93E}" dt="2024-05-18T09:01:58.917" v="4836" actId="478"/>
          <pc:sldLayoutMkLst>
            <pc:docMk/>
            <pc:sldMasterMk cId="695265991" sldId="2147483894"/>
            <pc:sldLayoutMk cId="2862180934" sldId="2147484073"/>
          </pc:sldLayoutMkLst>
          <pc:spChg chg="add del mod">
            <ac:chgData name="rajuahmed1162021@gmail.com" userId="30f68a9591dbc57c" providerId="LiveId" clId="{05F80F45-6380-4418-9404-4D6419EBE93E}" dt="2024-05-18T09:01:34.950" v="4831"/>
            <ac:spMkLst>
              <pc:docMk/>
              <pc:sldMasterMk cId="695265991" sldId="2147483894"/>
              <pc:sldLayoutMk cId="2862180934" sldId="2147484073"/>
              <ac:spMk id="2" creationId="{F9A15BF5-A505-5D17-7E59-530CDE20FFAD}"/>
            </ac:spMkLst>
          </pc:spChg>
          <pc:spChg chg="add del mod">
            <ac:chgData name="rajuahmed1162021@gmail.com" userId="30f68a9591dbc57c" providerId="LiveId" clId="{05F80F45-6380-4418-9404-4D6419EBE93E}" dt="2024-05-18T09:01:58.917" v="4836" actId="478"/>
            <ac:spMkLst>
              <pc:docMk/>
              <pc:sldMasterMk cId="695265991" sldId="2147483894"/>
              <pc:sldLayoutMk cId="2862180934" sldId="2147484073"/>
              <ac:spMk id="3" creationId="{D979BFE7-A9C9-72B0-70C7-82729CE395F0}"/>
            </ac:spMkLst>
          </pc:spChg>
          <pc:spChg chg="add del">
            <ac:chgData name="rajuahmed1162021@gmail.com" userId="30f68a9591dbc57c" providerId="LiveId" clId="{05F80F45-6380-4418-9404-4D6419EBE93E}" dt="2024-05-18T09:01:26.966" v="4829" actId="11529"/>
            <ac:spMkLst>
              <pc:docMk/>
              <pc:sldMasterMk cId="695265991" sldId="2147483894"/>
              <pc:sldLayoutMk cId="2862180934" sldId="2147484073"/>
              <ac:spMk id="4" creationId="{569652A7-BD3E-F87B-0B14-341A0CDEE068}"/>
            </ac:spMkLst>
          </pc:spChg>
          <pc:spChg chg="add del mod ord">
            <ac:chgData name="rajuahmed1162021@gmail.com" userId="30f68a9591dbc57c" providerId="LiveId" clId="{05F80F45-6380-4418-9404-4D6419EBE93E}" dt="2024-05-18T09:01:34.950" v="4831"/>
            <ac:spMkLst>
              <pc:docMk/>
              <pc:sldMasterMk cId="695265991" sldId="2147483894"/>
              <pc:sldLayoutMk cId="2862180934" sldId="2147484073"/>
              <ac:spMk id="5" creationId="{52E654EF-DC33-F742-9E33-FBC2F6888C03}"/>
            </ac:spMkLst>
          </pc:spChg>
          <pc:spChg chg="mod">
            <ac:chgData name="rajuahmed1162021@gmail.com" userId="30f68a9591dbc57c" providerId="LiveId" clId="{05F80F45-6380-4418-9404-4D6419EBE93E}" dt="2024-05-18T09:01:45.110" v="4832" actId="255"/>
            <ac:spMkLst>
              <pc:docMk/>
              <pc:sldMasterMk cId="695265991" sldId="2147483894"/>
              <pc:sldLayoutMk cId="2862180934" sldId="2147484073"/>
              <ac:spMk id="6" creationId="{18B70F1E-0312-F5B7-36DF-235AD490384F}"/>
            </ac:spMkLst>
          </pc:spChg>
          <pc:spChg chg="add mod ord">
            <ac:chgData name="rajuahmed1162021@gmail.com" userId="30f68a9591dbc57c" providerId="LiveId" clId="{05F80F45-6380-4418-9404-4D6419EBE93E}" dt="2024-05-18T09:01:56.740" v="4835" actId="167"/>
            <ac:spMkLst>
              <pc:docMk/>
              <pc:sldMasterMk cId="695265991" sldId="2147483894"/>
              <pc:sldLayoutMk cId="2862180934" sldId="2147484073"/>
              <ac:spMk id="7" creationId="{CEEE3D21-5EC4-B4AC-E5CA-CFB51AC2D5C6}"/>
            </ac:spMkLst>
          </pc:spChg>
          <pc:spChg chg="del">
            <ac:chgData name="rajuahmed1162021@gmail.com" userId="30f68a9591dbc57c" providerId="LiveId" clId="{05F80F45-6380-4418-9404-4D6419EBE93E}" dt="2024-05-18T06:54:20.949" v="4201" actId="21"/>
            <ac:spMkLst>
              <pc:docMk/>
              <pc:sldMasterMk cId="695265991" sldId="2147483894"/>
              <pc:sldLayoutMk cId="2862180934" sldId="2147484073"/>
              <ac:spMk id="8" creationId="{9DF4C49E-7AAC-0914-C8D1-8AC12828A5FD}"/>
            </ac:spMkLst>
          </pc:spChg>
          <pc:spChg chg="del">
            <ac:chgData name="rajuahmed1162021@gmail.com" userId="30f68a9591dbc57c" providerId="LiveId" clId="{05F80F45-6380-4418-9404-4D6419EBE93E}" dt="2024-05-18T06:54:18.869" v="4200" actId="478"/>
            <ac:spMkLst>
              <pc:docMk/>
              <pc:sldMasterMk cId="695265991" sldId="2147483894"/>
              <pc:sldLayoutMk cId="2862180934" sldId="2147484073"/>
              <ac:spMk id="10" creationId="{456BB344-7CDD-3CB5-EB6E-29BC2DAD7E97}"/>
            </ac:spMkLst>
          </pc:spChg>
          <pc:spChg chg="del">
            <ac:chgData name="rajuahmed1162021@gmail.com" userId="30f68a9591dbc57c" providerId="LiveId" clId="{05F80F45-6380-4418-9404-4D6419EBE93E}" dt="2024-05-18T06:54:18.869" v="4200" actId="478"/>
            <ac:spMkLst>
              <pc:docMk/>
              <pc:sldMasterMk cId="695265991" sldId="2147483894"/>
              <pc:sldLayoutMk cId="2862180934" sldId="2147484073"/>
              <ac:spMk id="11" creationId="{B3C52131-7394-7CE6-4982-45B7331B5C76}"/>
            </ac:spMkLst>
          </pc:spChg>
          <pc:spChg chg="del">
            <ac:chgData name="rajuahmed1162021@gmail.com" userId="30f68a9591dbc57c" providerId="LiveId" clId="{05F80F45-6380-4418-9404-4D6419EBE93E}" dt="2024-05-18T06:54:18.869" v="4200" actId="478"/>
            <ac:spMkLst>
              <pc:docMk/>
              <pc:sldMasterMk cId="695265991" sldId="2147483894"/>
              <pc:sldLayoutMk cId="2862180934" sldId="2147484073"/>
              <ac:spMk id="12" creationId="{CDFB90F5-6296-286D-24A8-049089451549}"/>
            </ac:spMkLst>
          </pc:spChg>
        </pc:sldLayoutChg>
        <pc:sldLayoutChg chg="addSp delSp modSp mod">
          <pc:chgData name="rajuahmed1162021@gmail.com" userId="30f68a9591dbc57c" providerId="LiveId" clId="{05F80F45-6380-4418-9404-4D6419EBE93E}" dt="2024-05-18T04:34:49.502" v="1500" actId="478"/>
          <pc:sldLayoutMkLst>
            <pc:docMk/>
            <pc:sldMasterMk cId="695265991" sldId="2147483894"/>
            <pc:sldLayoutMk cId="3200319386" sldId="2147484074"/>
          </pc:sldLayoutMkLst>
          <pc:spChg chg="add mod ord">
            <ac:chgData name="rajuahmed1162021@gmail.com" userId="30f68a9591dbc57c" providerId="LiveId" clId="{05F80F45-6380-4418-9404-4D6419EBE93E}" dt="2024-05-18T04:34:48.105" v="1499" actId="167"/>
            <ac:spMkLst>
              <pc:docMk/>
              <pc:sldMasterMk cId="695265991" sldId="2147483894"/>
              <pc:sldLayoutMk cId="3200319386" sldId="2147484074"/>
              <ac:spMk id="3" creationId="{0B2F245A-C77D-9948-A3C5-783C861AFF60}"/>
            </ac:spMkLst>
          </pc:spChg>
          <pc:spChg chg="del">
            <ac:chgData name="rajuahmed1162021@gmail.com" userId="30f68a9591dbc57c" providerId="LiveId" clId="{05F80F45-6380-4418-9404-4D6419EBE93E}" dt="2024-05-18T04:10:30.747" v="1118" actId="21"/>
            <ac:spMkLst>
              <pc:docMk/>
              <pc:sldMasterMk cId="695265991" sldId="2147483894"/>
              <pc:sldLayoutMk cId="3200319386" sldId="2147484074"/>
              <ac:spMk id="4" creationId="{0D35BBF5-9A8B-B364-A5F9-7F5691006A42}"/>
            </ac:spMkLst>
          </pc:spChg>
          <pc:spChg chg="add del mod">
            <ac:chgData name="rajuahmed1162021@gmail.com" userId="30f68a9591dbc57c" providerId="LiveId" clId="{05F80F45-6380-4418-9404-4D6419EBE93E}" dt="2024-05-18T04:34:49.502" v="1500" actId="478"/>
            <ac:spMkLst>
              <pc:docMk/>
              <pc:sldMasterMk cId="695265991" sldId="2147483894"/>
              <pc:sldLayoutMk cId="3200319386" sldId="2147484074"/>
              <ac:spMk id="38" creationId="{1037BC2C-EF59-A4EF-9901-04B708E4A536}"/>
            </ac:spMkLst>
          </pc:spChg>
        </pc:sldLayoutChg>
        <pc:sldLayoutChg chg="addSp delSp modSp mod">
          <pc:chgData name="rajuahmed1162021@gmail.com" userId="30f68a9591dbc57c" providerId="LiveId" clId="{05F80F45-6380-4418-9404-4D6419EBE93E}" dt="2024-05-19T04:44:05.017" v="8181" actId="478"/>
          <pc:sldLayoutMkLst>
            <pc:docMk/>
            <pc:sldMasterMk cId="695265991" sldId="2147483894"/>
            <pc:sldLayoutMk cId="3648192853" sldId="2147484075"/>
          </pc:sldLayoutMkLst>
          <pc:spChg chg="add mod ord">
            <ac:chgData name="rajuahmed1162021@gmail.com" userId="30f68a9591dbc57c" providerId="LiveId" clId="{05F80F45-6380-4418-9404-4D6419EBE93E}" dt="2024-05-19T04:44:03.284" v="8180" actId="167"/>
            <ac:spMkLst>
              <pc:docMk/>
              <pc:sldMasterMk cId="695265991" sldId="2147483894"/>
              <pc:sldLayoutMk cId="3648192853" sldId="2147484075"/>
              <ac:spMk id="2" creationId="{EB31D196-3368-AA0A-9D3B-CAB7B6B7F28D}"/>
            </ac:spMkLst>
          </pc:spChg>
          <pc:spChg chg="add del mod">
            <ac:chgData name="rajuahmed1162021@gmail.com" userId="30f68a9591dbc57c" providerId="LiveId" clId="{05F80F45-6380-4418-9404-4D6419EBE93E}" dt="2024-05-19T04:44:05.017" v="8181" actId="478"/>
            <ac:spMkLst>
              <pc:docMk/>
              <pc:sldMasterMk cId="695265991" sldId="2147483894"/>
              <pc:sldLayoutMk cId="3648192853" sldId="2147484075"/>
              <ac:spMk id="7" creationId="{EDDDEC5C-0F1F-1D4A-0A44-D8FC587BC85B}"/>
            </ac:spMkLst>
          </pc:spChg>
          <pc:spChg chg="del">
            <ac:chgData name="rajuahmed1162021@gmail.com" userId="30f68a9591dbc57c" providerId="LiveId" clId="{05F80F45-6380-4418-9404-4D6419EBE93E}" dt="2024-05-19T04:34:46.311" v="8067" actId="478"/>
            <ac:spMkLst>
              <pc:docMk/>
              <pc:sldMasterMk cId="695265991" sldId="2147483894"/>
              <pc:sldLayoutMk cId="3648192853" sldId="2147484075"/>
              <ac:spMk id="8" creationId="{7B9FB081-3201-BE58-0146-560868429DB7}"/>
            </ac:spMkLst>
          </pc:spChg>
          <pc:spChg chg="del">
            <ac:chgData name="rajuahmed1162021@gmail.com" userId="30f68a9591dbc57c" providerId="LiveId" clId="{05F80F45-6380-4418-9404-4D6419EBE93E}" dt="2024-05-19T04:34:48.320" v="8068" actId="21"/>
            <ac:spMkLst>
              <pc:docMk/>
              <pc:sldMasterMk cId="695265991" sldId="2147483894"/>
              <pc:sldLayoutMk cId="3648192853" sldId="2147484075"/>
              <ac:spMk id="9" creationId="{45631731-11B0-F490-0554-1C963627BE03}"/>
            </ac:spMkLst>
          </pc:spChg>
          <pc:spChg chg="del">
            <ac:chgData name="rajuahmed1162021@gmail.com" userId="30f68a9591dbc57c" providerId="LiveId" clId="{05F80F45-6380-4418-9404-4D6419EBE93E}" dt="2024-05-19T04:34:46.311" v="8067" actId="478"/>
            <ac:spMkLst>
              <pc:docMk/>
              <pc:sldMasterMk cId="695265991" sldId="2147483894"/>
              <pc:sldLayoutMk cId="3648192853" sldId="2147484075"/>
              <ac:spMk id="10" creationId="{5FB0ED4F-F8CC-E5F3-21F9-0888932CB7C0}"/>
            </ac:spMkLst>
          </pc:spChg>
        </pc:sldLayoutChg>
        <pc:sldLayoutChg chg="addSp delSp modSp mod">
          <pc:chgData name="rajuahmed1162021@gmail.com" userId="30f68a9591dbc57c" providerId="LiveId" clId="{05F80F45-6380-4418-9404-4D6419EBE93E}" dt="2024-05-19T03:30:25.097" v="7061" actId="478"/>
          <pc:sldLayoutMkLst>
            <pc:docMk/>
            <pc:sldMasterMk cId="695265991" sldId="2147483894"/>
            <pc:sldLayoutMk cId="2439855855" sldId="2147484077"/>
          </pc:sldLayoutMkLst>
          <pc:spChg chg="add del">
            <ac:chgData name="rajuahmed1162021@gmail.com" userId="30f68a9591dbc57c" providerId="LiveId" clId="{05F80F45-6380-4418-9404-4D6419EBE93E}" dt="2024-05-19T03:27:39.480" v="6966" actId="11529"/>
            <ac:spMkLst>
              <pc:docMk/>
              <pc:sldMasterMk cId="695265991" sldId="2147483894"/>
              <pc:sldLayoutMk cId="2439855855" sldId="2147484077"/>
              <ac:spMk id="2" creationId="{31060F21-23AF-98B1-2530-97BA2D934DE0}"/>
            </ac:spMkLst>
          </pc:spChg>
          <pc:spChg chg="del">
            <ac:chgData name="rajuahmed1162021@gmail.com" userId="30f68a9591dbc57c" providerId="LiveId" clId="{05F80F45-6380-4418-9404-4D6419EBE93E}" dt="2024-05-18T10:39:14.241" v="6070" actId="21"/>
            <ac:spMkLst>
              <pc:docMk/>
              <pc:sldMasterMk cId="695265991" sldId="2147483894"/>
              <pc:sldLayoutMk cId="2439855855" sldId="2147484077"/>
              <ac:spMk id="2" creationId="{55B7754D-226A-C6BB-51FB-9C931AE39075}"/>
            </ac:spMkLst>
          </pc:spChg>
          <pc:spChg chg="add del mod ord">
            <ac:chgData name="rajuahmed1162021@gmail.com" userId="30f68a9591dbc57c" providerId="LiveId" clId="{05F80F45-6380-4418-9404-4D6419EBE93E}" dt="2024-05-19T03:27:45.792" v="6968"/>
            <ac:spMkLst>
              <pc:docMk/>
              <pc:sldMasterMk cId="695265991" sldId="2147483894"/>
              <pc:sldLayoutMk cId="2439855855" sldId="2147484077"/>
              <ac:spMk id="3" creationId="{35710E6A-A468-D1D1-2201-FE6191250B25}"/>
            </ac:spMkLst>
          </pc:spChg>
          <pc:spChg chg="del">
            <ac:chgData name="rajuahmed1162021@gmail.com" userId="30f68a9591dbc57c" providerId="LiveId" clId="{05F80F45-6380-4418-9404-4D6419EBE93E}" dt="2024-05-18T10:39:12.137" v="6069" actId="478"/>
            <ac:spMkLst>
              <pc:docMk/>
              <pc:sldMasterMk cId="695265991" sldId="2147483894"/>
              <pc:sldLayoutMk cId="2439855855" sldId="2147484077"/>
              <ac:spMk id="3" creationId="{CF303E19-8A97-E2CA-8A6A-C065992C9387}"/>
            </ac:spMkLst>
          </pc:spChg>
          <pc:spChg chg="mod">
            <ac:chgData name="rajuahmed1162021@gmail.com" userId="30f68a9591dbc57c" providerId="LiveId" clId="{05F80F45-6380-4418-9404-4D6419EBE93E}" dt="2024-05-19T03:30:19.611" v="7060" actId="1035"/>
            <ac:spMkLst>
              <pc:docMk/>
              <pc:sldMasterMk cId="695265991" sldId="2147483894"/>
              <pc:sldLayoutMk cId="2439855855" sldId="2147484077"/>
              <ac:spMk id="4" creationId="{988BF2F8-CA52-460E-F9D3-B6F2C36FF33C}"/>
            </ac:spMkLst>
          </pc:spChg>
          <pc:spChg chg="add mod ord">
            <ac:chgData name="rajuahmed1162021@gmail.com" userId="30f68a9591dbc57c" providerId="LiveId" clId="{05F80F45-6380-4418-9404-4D6419EBE93E}" dt="2024-05-19T03:30:19.611" v="7060" actId="1035"/>
            <ac:spMkLst>
              <pc:docMk/>
              <pc:sldMasterMk cId="695265991" sldId="2147483894"/>
              <pc:sldLayoutMk cId="2439855855" sldId="2147484077"/>
              <ac:spMk id="5" creationId="{E6C7FF83-32E2-FC70-BC02-E697CD904210}"/>
            </ac:spMkLst>
          </pc:spChg>
          <pc:spChg chg="del">
            <ac:chgData name="rajuahmed1162021@gmail.com" userId="30f68a9591dbc57c" providerId="LiveId" clId="{05F80F45-6380-4418-9404-4D6419EBE93E}" dt="2024-05-18T10:39:12.137" v="6069" actId="478"/>
            <ac:spMkLst>
              <pc:docMk/>
              <pc:sldMasterMk cId="695265991" sldId="2147483894"/>
              <pc:sldLayoutMk cId="2439855855" sldId="2147484077"/>
              <ac:spMk id="6" creationId="{7B1ED202-A676-B156-AFC3-E8B5C3056EDE}"/>
            </ac:spMkLst>
          </pc:spChg>
          <pc:spChg chg="add mod ord">
            <ac:chgData name="rajuahmed1162021@gmail.com" userId="30f68a9591dbc57c" providerId="LiveId" clId="{05F80F45-6380-4418-9404-4D6419EBE93E}" dt="2024-05-19T03:30:19.611" v="7060" actId="1035"/>
            <ac:spMkLst>
              <pc:docMk/>
              <pc:sldMasterMk cId="695265991" sldId="2147483894"/>
              <pc:sldLayoutMk cId="2439855855" sldId="2147484077"/>
              <ac:spMk id="6" creationId="{BD39BC02-C585-836B-3D7F-471DC33E78E2}"/>
            </ac:spMkLst>
          </pc:spChg>
          <pc:spChg chg="add mod ord">
            <ac:chgData name="rajuahmed1162021@gmail.com" userId="30f68a9591dbc57c" providerId="LiveId" clId="{05F80F45-6380-4418-9404-4D6419EBE93E}" dt="2024-05-19T03:30:19.611" v="7060" actId="1035"/>
            <ac:spMkLst>
              <pc:docMk/>
              <pc:sldMasterMk cId="695265991" sldId="2147483894"/>
              <pc:sldLayoutMk cId="2439855855" sldId="2147484077"/>
              <ac:spMk id="7" creationId="{6F2C4BF5-F9AF-0E26-F39A-FD8B24CF4225}"/>
            </ac:spMkLst>
          </pc:spChg>
          <pc:spChg chg="add del mod">
            <ac:chgData name="rajuahmed1162021@gmail.com" userId="30f68a9591dbc57c" providerId="LiveId" clId="{05F80F45-6380-4418-9404-4D6419EBE93E}" dt="2024-05-19T03:28:40.520" v="6981" actId="478"/>
            <ac:spMkLst>
              <pc:docMk/>
              <pc:sldMasterMk cId="695265991" sldId="2147483894"/>
              <pc:sldLayoutMk cId="2439855855" sldId="2147484077"/>
              <ac:spMk id="21" creationId="{C21F347D-2163-1188-DBD9-44F654E06BBF}"/>
            </ac:spMkLst>
          </pc:spChg>
          <pc:spChg chg="add del mod">
            <ac:chgData name="rajuahmed1162021@gmail.com" userId="30f68a9591dbc57c" providerId="LiveId" clId="{05F80F45-6380-4418-9404-4D6419EBE93E}" dt="2024-05-19T03:28:39.751" v="6980" actId="478"/>
            <ac:spMkLst>
              <pc:docMk/>
              <pc:sldMasterMk cId="695265991" sldId="2147483894"/>
              <pc:sldLayoutMk cId="2439855855" sldId="2147484077"/>
              <ac:spMk id="22" creationId="{7CE02C64-BC2F-9D70-E1E9-4D39F6C78C8A}"/>
            </ac:spMkLst>
          </pc:spChg>
          <pc:spChg chg="add del mod">
            <ac:chgData name="rajuahmed1162021@gmail.com" userId="30f68a9591dbc57c" providerId="LiveId" clId="{05F80F45-6380-4418-9404-4D6419EBE93E}" dt="2024-05-19T03:28:38.871" v="6979" actId="478"/>
            <ac:spMkLst>
              <pc:docMk/>
              <pc:sldMasterMk cId="695265991" sldId="2147483894"/>
              <pc:sldLayoutMk cId="2439855855" sldId="2147484077"/>
              <ac:spMk id="23" creationId="{8D5CDFCD-0A81-9A18-328B-B6964664E3CF}"/>
            </ac:spMkLst>
          </pc:spChg>
          <pc:spChg chg="add del mod">
            <ac:chgData name="rajuahmed1162021@gmail.com" userId="30f68a9591dbc57c" providerId="LiveId" clId="{05F80F45-6380-4418-9404-4D6419EBE93E}" dt="2024-05-19T03:27:45.792" v="6968"/>
            <ac:spMkLst>
              <pc:docMk/>
              <pc:sldMasterMk cId="695265991" sldId="2147483894"/>
              <pc:sldLayoutMk cId="2439855855" sldId="2147484077"/>
              <ac:spMk id="24" creationId="{40D7B2A1-B56F-27E9-EA78-0495739264CF}"/>
            </ac:spMkLst>
          </pc:spChg>
          <pc:cxnChg chg="add del mod">
            <ac:chgData name="rajuahmed1162021@gmail.com" userId="30f68a9591dbc57c" providerId="LiveId" clId="{05F80F45-6380-4418-9404-4D6419EBE93E}" dt="2024-05-19T03:30:25.097" v="7061" actId="478"/>
            <ac:cxnSpMkLst>
              <pc:docMk/>
              <pc:sldMasterMk cId="695265991" sldId="2147483894"/>
              <pc:sldLayoutMk cId="2439855855" sldId="2147484077"/>
              <ac:cxnSpMk id="48" creationId="{90923E1C-96F5-78F2-755E-9DE8BDCFEBBA}"/>
            </ac:cxnSpMkLst>
          </pc:cxnChg>
        </pc:sldLayoutChg>
        <pc:sldLayoutChg chg="addSp delSp modSp mod">
          <pc:chgData name="rajuahmed1162021@gmail.com" userId="30f68a9591dbc57c" providerId="LiveId" clId="{05F80F45-6380-4418-9404-4D6419EBE93E}" dt="2024-05-19T04:35:05.291" v="8074" actId="478"/>
          <pc:sldLayoutMkLst>
            <pc:docMk/>
            <pc:sldMasterMk cId="695265991" sldId="2147483894"/>
            <pc:sldLayoutMk cId="1604289483" sldId="2147484078"/>
          </pc:sldLayoutMkLst>
          <pc:spChg chg="del">
            <ac:chgData name="rajuahmed1162021@gmail.com" userId="30f68a9591dbc57c" providerId="LiveId" clId="{05F80F45-6380-4418-9404-4D6419EBE93E}" dt="2024-05-19T03:27:30.806" v="6965" actId="478"/>
            <ac:spMkLst>
              <pc:docMk/>
              <pc:sldMasterMk cId="695265991" sldId="2147483894"/>
              <pc:sldLayoutMk cId="1604289483" sldId="2147484078"/>
              <ac:spMk id="2" creationId="{0457C1DE-EF17-F446-CB53-6185926DE5C0}"/>
            </ac:spMkLst>
          </pc:spChg>
          <pc:spChg chg="del">
            <ac:chgData name="rajuahmed1162021@gmail.com" userId="30f68a9591dbc57c" providerId="LiveId" clId="{05F80F45-6380-4418-9404-4D6419EBE93E}" dt="2024-05-19T03:27:30.806" v="6965" actId="478"/>
            <ac:spMkLst>
              <pc:docMk/>
              <pc:sldMasterMk cId="695265991" sldId="2147483894"/>
              <pc:sldLayoutMk cId="1604289483" sldId="2147484078"/>
              <ac:spMk id="3" creationId="{F663A7EF-18B7-DE4C-F696-B3D6B4A4E675}"/>
            </ac:spMkLst>
          </pc:spChg>
          <pc:spChg chg="del">
            <ac:chgData name="rajuahmed1162021@gmail.com" userId="30f68a9591dbc57c" providerId="LiveId" clId="{05F80F45-6380-4418-9404-4D6419EBE93E}" dt="2024-05-19T03:27:30.806" v="6965" actId="478"/>
            <ac:spMkLst>
              <pc:docMk/>
              <pc:sldMasterMk cId="695265991" sldId="2147483894"/>
              <pc:sldLayoutMk cId="1604289483" sldId="2147484078"/>
              <ac:spMk id="5" creationId="{45815D6F-22A8-6047-F835-B73DB8F6222F}"/>
            </ac:spMkLst>
          </pc:spChg>
          <pc:spChg chg="del">
            <ac:chgData name="rajuahmed1162021@gmail.com" userId="30f68a9591dbc57c" providerId="LiveId" clId="{05F80F45-6380-4418-9404-4D6419EBE93E}" dt="2024-05-19T03:27:30.806" v="6965" actId="478"/>
            <ac:spMkLst>
              <pc:docMk/>
              <pc:sldMasterMk cId="695265991" sldId="2147483894"/>
              <pc:sldLayoutMk cId="1604289483" sldId="2147484078"/>
              <ac:spMk id="6" creationId="{F8DEB76F-C723-DB42-0787-0144F5C25C55}"/>
            </ac:spMkLst>
          </pc:spChg>
          <pc:spChg chg="del">
            <ac:chgData name="rajuahmed1162021@gmail.com" userId="30f68a9591dbc57c" providerId="LiveId" clId="{05F80F45-6380-4418-9404-4D6419EBE93E}" dt="2024-05-19T03:27:30.806" v="6965" actId="478"/>
            <ac:spMkLst>
              <pc:docMk/>
              <pc:sldMasterMk cId="695265991" sldId="2147483894"/>
              <pc:sldLayoutMk cId="1604289483" sldId="2147484078"/>
              <ac:spMk id="7" creationId="{6E3F8A2C-7C2D-EB4E-5B7A-ADCF98741D18}"/>
            </ac:spMkLst>
          </pc:spChg>
          <pc:spChg chg="add mod ord">
            <ac:chgData name="rajuahmed1162021@gmail.com" userId="30f68a9591dbc57c" providerId="LiveId" clId="{05F80F45-6380-4418-9404-4D6419EBE93E}" dt="2024-05-19T04:35:03.452" v="8073" actId="167"/>
            <ac:spMkLst>
              <pc:docMk/>
              <pc:sldMasterMk cId="695265991" sldId="2147483894"/>
              <pc:sldLayoutMk cId="1604289483" sldId="2147484078"/>
              <ac:spMk id="9" creationId="{45631731-11B0-F490-0554-1C963627BE03}"/>
            </ac:spMkLst>
          </pc:spChg>
          <pc:spChg chg="add del mod">
            <ac:chgData name="rajuahmed1162021@gmail.com" userId="30f68a9591dbc57c" providerId="LiveId" clId="{05F80F45-6380-4418-9404-4D6419EBE93E}" dt="2024-05-19T04:35:05.291" v="8074" actId="478"/>
            <ac:spMkLst>
              <pc:docMk/>
              <pc:sldMasterMk cId="695265991" sldId="2147483894"/>
              <pc:sldLayoutMk cId="1604289483" sldId="2147484078"/>
              <ac:spMk id="42" creationId="{F8613094-037F-CEE7-D141-B3C8D4098DE6}"/>
            </ac:spMkLst>
          </pc:spChg>
        </pc:sldLayoutChg>
        <pc:sldLayoutChg chg="addSp delSp modSp mod">
          <pc:chgData name="rajuahmed1162021@gmail.com" userId="30f68a9591dbc57c" providerId="LiveId" clId="{05F80F45-6380-4418-9404-4D6419EBE93E}" dt="2024-05-18T05:09:47.024" v="2009" actId="478"/>
          <pc:sldLayoutMkLst>
            <pc:docMk/>
            <pc:sldMasterMk cId="695265991" sldId="2147483894"/>
            <pc:sldLayoutMk cId="3148355330" sldId="2147484079"/>
          </pc:sldLayoutMkLst>
          <pc:spChg chg="add mod ord">
            <ac:chgData name="rajuahmed1162021@gmail.com" userId="30f68a9591dbc57c" providerId="LiveId" clId="{05F80F45-6380-4418-9404-4D6419EBE93E}" dt="2024-05-18T05:09:11.917" v="1996" actId="167"/>
            <ac:spMkLst>
              <pc:docMk/>
              <pc:sldMasterMk cId="695265991" sldId="2147483894"/>
              <pc:sldLayoutMk cId="3148355330" sldId="2147484079"/>
              <ac:spMk id="2" creationId="{FFB71586-04C9-5989-0AE9-18F0F0A466A4}"/>
            </ac:spMkLst>
          </pc:spChg>
          <pc:spChg chg="del">
            <ac:chgData name="rajuahmed1162021@gmail.com" userId="30f68a9591dbc57c" providerId="LiveId" clId="{05F80F45-6380-4418-9404-4D6419EBE93E}" dt="2024-05-18T04:34:35.546" v="1495" actId="21"/>
            <ac:spMkLst>
              <pc:docMk/>
              <pc:sldMasterMk cId="695265991" sldId="2147483894"/>
              <pc:sldLayoutMk cId="3148355330" sldId="2147484079"/>
              <ac:spMk id="3" creationId="{0B2F245A-C77D-9948-A3C5-783C861AFF60}"/>
            </ac:spMkLst>
          </pc:spChg>
          <pc:spChg chg="add mod ord">
            <ac:chgData name="rajuahmed1162021@gmail.com" userId="30f68a9591dbc57c" providerId="LiveId" clId="{05F80F45-6380-4418-9404-4D6419EBE93E}" dt="2024-05-18T05:09:22.431" v="2000" actId="167"/>
            <ac:spMkLst>
              <pc:docMk/>
              <pc:sldMasterMk cId="695265991" sldId="2147483894"/>
              <pc:sldLayoutMk cId="3148355330" sldId="2147484079"/>
              <ac:spMk id="4" creationId="{1D4F8BE6-3F28-E585-2967-F33F94742F81}"/>
            </ac:spMkLst>
          </pc:spChg>
          <pc:spChg chg="add mod ord">
            <ac:chgData name="rajuahmed1162021@gmail.com" userId="30f68a9591dbc57c" providerId="LiveId" clId="{05F80F45-6380-4418-9404-4D6419EBE93E}" dt="2024-05-18T05:09:34.117" v="2004" actId="167"/>
            <ac:spMkLst>
              <pc:docMk/>
              <pc:sldMasterMk cId="695265991" sldId="2147483894"/>
              <pc:sldLayoutMk cId="3148355330" sldId="2147484079"/>
              <ac:spMk id="5" creationId="{8397AD4C-5241-E15D-8414-DE8AB0C37C70}"/>
            </ac:spMkLst>
          </pc:spChg>
          <pc:spChg chg="add mod ord">
            <ac:chgData name="rajuahmed1162021@gmail.com" userId="30f68a9591dbc57c" providerId="LiveId" clId="{05F80F45-6380-4418-9404-4D6419EBE93E}" dt="2024-05-18T05:09:45.471" v="2008" actId="167"/>
            <ac:spMkLst>
              <pc:docMk/>
              <pc:sldMasterMk cId="695265991" sldId="2147483894"/>
              <pc:sldLayoutMk cId="3148355330" sldId="2147484079"/>
              <ac:spMk id="6" creationId="{5ED7BCB7-E82D-0305-A9CF-865714BD72A7}"/>
            </ac:spMkLst>
          </pc:spChg>
          <pc:spChg chg="add del mod">
            <ac:chgData name="rajuahmed1162021@gmail.com" userId="30f68a9591dbc57c" providerId="LiveId" clId="{05F80F45-6380-4418-9404-4D6419EBE93E}" dt="2024-05-18T05:09:47.024" v="2009" actId="478"/>
            <ac:spMkLst>
              <pc:docMk/>
              <pc:sldMasterMk cId="695265991" sldId="2147483894"/>
              <pc:sldLayoutMk cId="3148355330" sldId="2147484079"/>
              <ac:spMk id="68" creationId="{B54E510D-781B-B4EF-C35E-357762B76ABB}"/>
            </ac:spMkLst>
          </pc:spChg>
          <pc:spChg chg="add del mod">
            <ac:chgData name="rajuahmed1162021@gmail.com" userId="30f68a9591dbc57c" providerId="LiveId" clId="{05F80F45-6380-4418-9404-4D6419EBE93E}" dt="2024-05-18T05:09:35.647" v="2005" actId="478"/>
            <ac:spMkLst>
              <pc:docMk/>
              <pc:sldMasterMk cId="695265991" sldId="2147483894"/>
              <pc:sldLayoutMk cId="3148355330" sldId="2147484079"/>
              <ac:spMk id="80" creationId="{9655BFEB-E713-491C-13B9-1A802C949DC8}"/>
            </ac:spMkLst>
          </pc:spChg>
          <pc:spChg chg="add del mod">
            <ac:chgData name="rajuahmed1162021@gmail.com" userId="30f68a9591dbc57c" providerId="LiveId" clId="{05F80F45-6380-4418-9404-4D6419EBE93E}" dt="2024-05-18T05:09:23.968" v="2001" actId="478"/>
            <ac:spMkLst>
              <pc:docMk/>
              <pc:sldMasterMk cId="695265991" sldId="2147483894"/>
              <pc:sldLayoutMk cId="3148355330" sldId="2147484079"/>
              <ac:spMk id="81" creationId="{98E4FCBF-BE70-948F-612D-5AE6C8D8FD7C}"/>
            </ac:spMkLst>
          </pc:spChg>
          <pc:spChg chg="add del mod">
            <ac:chgData name="rajuahmed1162021@gmail.com" userId="30f68a9591dbc57c" providerId="LiveId" clId="{05F80F45-6380-4418-9404-4D6419EBE93E}" dt="2024-05-18T05:09:13.503" v="1997" actId="478"/>
            <ac:spMkLst>
              <pc:docMk/>
              <pc:sldMasterMk cId="695265991" sldId="2147483894"/>
              <pc:sldLayoutMk cId="3148355330" sldId="2147484079"/>
              <ac:spMk id="82" creationId="{13A9EE57-C7E6-4F22-1713-4FC3CD42744D}"/>
            </ac:spMkLst>
          </pc:spChg>
        </pc:sldLayoutChg>
        <pc:sldLayoutChg chg="addSp delSp modSp mod ord">
          <pc:chgData name="rajuahmed1162021@gmail.com" userId="30f68a9591dbc57c" providerId="LiveId" clId="{05F80F45-6380-4418-9404-4D6419EBE93E}" dt="2024-05-19T05:33:35.179" v="9154" actId="478"/>
          <pc:sldLayoutMkLst>
            <pc:docMk/>
            <pc:sldMasterMk cId="695265991" sldId="2147483894"/>
            <pc:sldLayoutMk cId="3158752379" sldId="2147484081"/>
          </pc:sldLayoutMkLst>
          <pc:spChg chg="add mod ord">
            <ac:chgData name="rajuahmed1162021@gmail.com" userId="30f68a9591dbc57c" providerId="LiveId" clId="{05F80F45-6380-4418-9404-4D6419EBE93E}" dt="2024-05-19T05:33:33.634" v="9153" actId="167"/>
            <ac:spMkLst>
              <pc:docMk/>
              <pc:sldMasterMk cId="695265991" sldId="2147483894"/>
              <pc:sldLayoutMk cId="3158752379" sldId="2147484081"/>
              <ac:spMk id="2" creationId="{CAEA79E1-7334-6BE1-3967-AF53B4C39E91}"/>
            </ac:spMkLst>
          </pc:spChg>
          <pc:spChg chg="add del mod">
            <ac:chgData name="rajuahmed1162021@gmail.com" userId="30f68a9591dbc57c" providerId="LiveId" clId="{05F80F45-6380-4418-9404-4D6419EBE93E}" dt="2024-05-19T05:33:35.179" v="9154" actId="478"/>
            <ac:spMkLst>
              <pc:docMk/>
              <pc:sldMasterMk cId="695265991" sldId="2147483894"/>
              <pc:sldLayoutMk cId="3158752379" sldId="2147484081"/>
              <ac:spMk id="4" creationId="{4652A8E9-45BA-8062-4CA1-60F541D2D89C}"/>
            </ac:spMkLst>
          </pc:spChg>
        </pc:sldLayoutChg>
        <pc:sldLayoutChg chg="addSp delSp modSp mod">
          <pc:chgData name="rajuahmed1162021@gmail.com" userId="30f68a9591dbc57c" providerId="LiveId" clId="{05F80F45-6380-4418-9404-4D6419EBE93E}" dt="2024-05-19T06:26:25.291" v="9807" actId="478"/>
          <pc:sldLayoutMkLst>
            <pc:docMk/>
            <pc:sldMasterMk cId="695265991" sldId="2147483894"/>
            <pc:sldLayoutMk cId="2688681634" sldId="2147484083"/>
          </pc:sldLayoutMkLst>
          <pc:spChg chg="add mod ord">
            <ac:chgData name="rajuahmed1162021@gmail.com" userId="30f68a9591dbc57c" providerId="LiveId" clId="{05F80F45-6380-4418-9404-4D6419EBE93E}" dt="2024-05-19T06:26:23.744" v="9806" actId="167"/>
            <ac:spMkLst>
              <pc:docMk/>
              <pc:sldMasterMk cId="695265991" sldId="2147483894"/>
              <pc:sldLayoutMk cId="2688681634" sldId="2147484083"/>
              <ac:spMk id="2" creationId="{9156A581-C599-868A-29E6-BB1E7FCA825D}"/>
            </ac:spMkLst>
          </pc:spChg>
          <pc:spChg chg="del">
            <ac:chgData name="rajuahmed1162021@gmail.com" userId="30f68a9591dbc57c" providerId="LiveId" clId="{05F80F45-6380-4418-9404-4D6419EBE93E}" dt="2024-05-19T05:33:13.754" v="9147" actId="478"/>
            <ac:spMkLst>
              <pc:docMk/>
              <pc:sldMasterMk cId="695265991" sldId="2147483894"/>
              <pc:sldLayoutMk cId="2688681634" sldId="2147484083"/>
              <ac:spMk id="5" creationId="{6F92FE92-7FCB-9924-8201-2E7DCFF09D6E}"/>
            </ac:spMkLst>
          </pc:spChg>
          <pc:spChg chg="add del mod">
            <ac:chgData name="rajuahmed1162021@gmail.com" userId="30f68a9591dbc57c" providerId="LiveId" clId="{05F80F45-6380-4418-9404-4D6419EBE93E}" dt="2024-05-19T06:26:25.291" v="9807" actId="478"/>
            <ac:spMkLst>
              <pc:docMk/>
              <pc:sldMasterMk cId="695265991" sldId="2147483894"/>
              <pc:sldLayoutMk cId="2688681634" sldId="2147484083"/>
              <ac:spMk id="67" creationId="{6DEAACD8-A8CE-10F9-8F33-CA3FDF3D0DEE}"/>
            </ac:spMkLst>
          </pc:spChg>
        </pc:sldLayoutChg>
        <pc:sldLayoutChg chg="addSp delSp modSp mod">
          <pc:chgData name="rajuahmed1162021@gmail.com" userId="30f68a9591dbc57c" providerId="LiveId" clId="{05F80F45-6380-4418-9404-4D6419EBE93E}" dt="2024-05-19T05:13:14.765" v="8785" actId="255"/>
          <pc:sldLayoutMkLst>
            <pc:docMk/>
            <pc:sldMasterMk cId="695265991" sldId="2147483894"/>
            <pc:sldLayoutMk cId="3046486363" sldId="2147484086"/>
          </pc:sldLayoutMkLst>
          <pc:spChg chg="del">
            <ac:chgData name="rajuahmed1162021@gmail.com" userId="30f68a9591dbc57c" providerId="LiveId" clId="{05F80F45-6380-4418-9404-4D6419EBE93E}" dt="2024-05-19T04:43:52.699" v="8177" actId="21"/>
            <ac:spMkLst>
              <pc:docMk/>
              <pc:sldMasterMk cId="695265991" sldId="2147483894"/>
              <pc:sldLayoutMk cId="3046486363" sldId="2147484086"/>
              <ac:spMk id="2" creationId="{EB31D196-3368-AA0A-9D3B-CAB7B6B7F28D}"/>
            </ac:spMkLst>
          </pc:spChg>
          <pc:spChg chg="add del">
            <ac:chgData name="rajuahmed1162021@gmail.com" userId="30f68a9591dbc57c" providerId="LiveId" clId="{05F80F45-6380-4418-9404-4D6419EBE93E}" dt="2024-05-19T05:11:57.650" v="8772" actId="11529"/>
            <ac:spMkLst>
              <pc:docMk/>
              <pc:sldMasterMk cId="695265991" sldId="2147483894"/>
              <pc:sldLayoutMk cId="3046486363" sldId="2147484086"/>
              <ac:spMk id="3" creationId="{45B8ADB0-4BD5-5E19-0903-1469F5912885}"/>
            </ac:spMkLst>
          </pc:spChg>
          <pc:spChg chg="add del mod">
            <ac:chgData name="rajuahmed1162021@gmail.com" userId="30f68a9591dbc57c" providerId="LiveId" clId="{05F80F45-6380-4418-9404-4D6419EBE93E}" dt="2024-05-19T05:12:39.403" v="8778"/>
            <ac:spMkLst>
              <pc:docMk/>
              <pc:sldMasterMk cId="695265991" sldId="2147483894"/>
              <pc:sldLayoutMk cId="3046486363" sldId="2147484086"/>
              <ac:spMk id="4" creationId="{3C2AD2F3-DCF7-05DC-B78B-23B17B08DAFE}"/>
            </ac:spMkLst>
          </pc:spChg>
          <pc:spChg chg="add del mod">
            <ac:chgData name="rajuahmed1162021@gmail.com" userId="30f68a9591dbc57c" providerId="LiveId" clId="{05F80F45-6380-4418-9404-4D6419EBE93E}" dt="2024-05-19T05:12:55.859" v="8781"/>
            <ac:spMkLst>
              <pc:docMk/>
              <pc:sldMasterMk cId="695265991" sldId="2147483894"/>
              <pc:sldLayoutMk cId="3046486363" sldId="2147484086"/>
              <ac:spMk id="5" creationId="{B82D7EDF-90FC-CD42-FDF1-3B160D8AA58B}"/>
            </ac:spMkLst>
          </pc:spChg>
          <pc:spChg chg="add del mod">
            <ac:chgData name="rajuahmed1162021@gmail.com" userId="30f68a9591dbc57c" providerId="LiveId" clId="{05F80F45-6380-4418-9404-4D6419EBE93E}" dt="2024-05-19T05:13:06.532" v="8784"/>
            <ac:spMkLst>
              <pc:docMk/>
              <pc:sldMasterMk cId="695265991" sldId="2147483894"/>
              <pc:sldLayoutMk cId="3046486363" sldId="2147484086"/>
              <ac:spMk id="6" creationId="{F6103754-EE95-2A34-C7C1-3269397572A4}"/>
            </ac:spMkLst>
          </pc:spChg>
          <pc:spChg chg="add del mod ord">
            <ac:chgData name="rajuahmed1162021@gmail.com" userId="30f68a9591dbc57c" providerId="LiveId" clId="{05F80F45-6380-4418-9404-4D6419EBE93E}" dt="2024-05-19T05:12:07.115" v="8774"/>
            <ac:spMkLst>
              <pc:docMk/>
              <pc:sldMasterMk cId="695265991" sldId="2147483894"/>
              <pc:sldLayoutMk cId="3046486363" sldId="2147484086"/>
              <ac:spMk id="7" creationId="{C590AFC1-4A12-6586-E350-E99417B0F79A}"/>
            </ac:spMkLst>
          </pc:spChg>
          <pc:spChg chg="mod">
            <ac:chgData name="rajuahmed1162021@gmail.com" userId="30f68a9591dbc57c" providerId="LiveId" clId="{05F80F45-6380-4418-9404-4D6419EBE93E}" dt="2024-05-19T05:12:19.482" v="8775" actId="255"/>
            <ac:spMkLst>
              <pc:docMk/>
              <pc:sldMasterMk cId="695265991" sldId="2147483894"/>
              <pc:sldLayoutMk cId="3046486363" sldId="2147484086"/>
              <ac:spMk id="8" creationId="{8ED44716-C971-8BBB-B58E-EB0BF2ACAD9B}"/>
            </ac:spMkLst>
          </pc:spChg>
          <pc:spChg chg="add del mod">
            <ac:chgData name="rajuahmed1162021@gmail.com" userId="30f68a9591dbc57c" providerId="LiveId" clId="{05F80F45-6380-4418-9404-4D6419EBE93E}" dt="2024-05-19T05:12:07.115" v="8774"/>
            <ac:spMkLst>
              <pc:docMk/>
              <pc:sldMasterMk cId="695265991" sldId="2147483894"/>
              <pc:sldLayoutMk cId="3046486363" sldId="2147484086"/>
              <ac:spMk id="9" creationId="{051AF07F-2402-B7C5-1BD3-FBE92FFE7FA5}"/>
            </ac:spMkLst>
          </pc:spChg>
          <pc:spChg chg="add del">
            <ac:chgData name="rajuahmed1162021@gmail.com" userId="30f68a9591dbc57c" providerId="LiveId" clId="{05F80F45-6380-4418-9404-4D6419EBE93E}" dt="2024-05-19T05:12:33.722" v="8776" actId="11529"/>
            <ac:spMkLst>
              <pc:docMk/>
              <pc:sldMasterMk cId="695265991" sldId="2147483894"/>
              <pc:sldLayoutMk cId="3046486363" sldId="2147484086"/>
              <ac:spMk id="10" creationId="{8BB9DED4-7E63-451B-6BB1-AF1F601D168E}"/>
            </ac:spMkLst>
          </pc:spChg>
          <pc:spChg chg="add del mod ord">
            <ac:chgData name="rajuahmed1162021@gmail.com" userId="30f68a9591dbc57c" providerId="LiveId" clId="{05F80F45-6380-4418-9404-4D6419EBE93E}" dt="2024-05-19T05:12:39.403" v="8778"/>
            <ac:spMkLst>
              <pc:docMk/>
              <pc:sldMasterMk cId="695265991" sldId="2147483894"/>
              <pc:sldLayoutMk cId="3046486363" sldId="2147484086"/>
              <ac:spMk id="11" creationId="{C1E74C19-B51B-7694-4B59-BE5F67FD6B3E}"/>
            </ac:spMkLst>
          </pc:spChg>
          <pc:spChg chg="mod">
            <ac:chgData name="rajuahmed1162021@gmail.com" userId="30f68a9591dbc57c" providerId="LiveId" clId="{05F80F45-6380-4418-9404-4D6419EBE93E}" dt="2024-05-19T05:13:14.765" v="8785" actId="255"/>
            <ac:spMkLst>
              <pc:docMk/>
              <pc:sldMasterMk cId="695265991" sldId="2147483894"/>
              <pc:sldLayoutMk cId="3046486363" sldId="2147484086"/>
              <ac:spMk id="12" creationId="{B54B1208-F23D-78D1-6091-EADEF4F857C1}"/>
            </ac:spMkLst>
          </pc:spChg>
          <pc:spChg chg="add del">
            <ac:chgData name="rajuahmed1162021@gmail.com" userId="30f68a9591dbc57c" providerId="LiveId" clId="{05F80F45-6380-4418-9404-4D6419EBE93E}" dt="2024-05-19T05:12:50.251" v="8779" actId="11529"/>
            <ac:spMkLst>
              <pc:docMk/>
              <pc:sldMasterMk cId="695265991" sldId="2147483894"/>
              <pc:sldLayoutMk cId="3046486363" sldId="2147484086"/>
              <ac:spMk id="13" creationId="{7D9456F1-FBFE-F77F-6C67-1083E77F8C0B}"/>
            </ac:spMkLst>
          </pc:spChg>
          <pc:spChg chg="add del mod ord">
            <ac:chgData name="rajuahmed1162021@gmail.com" userId="30f68a9591dbc57c" providerId="LiveId" clId="{05F80F45-6380-4418-9404-4D6419EBE93E}" dt="2024-05-19T05:12:55.859" v="8781"/>
            <ac:spMkLst>
              <pc:docMk/>
              <pc:sldMasterMk cId="695265991" sldId="2147483894"/>
              <pc:sldLayoutMk cId="3046486363" sldId="2147484086"/>
              <ac:spMk id="14" creationId="{96D7A22F-1B97-1A82-8441-C025D1AD4DD7}"/>
            </ac:spMkLst>
          </pc:spChg>
          <pc:spChg chg="mod">
            <ac:chgData name="rajuahmed1162021@gmail.com" userId="30f68a9591dbc57c" providerId="LiveId" clId="{05F80F45-6380-4418-9404-4D6419EBE93E}" dt="2024-05-19T05:13:14.765" v="8785" actId="255"/>
            <ac:spMkLst>
              <pc:docMk/>
              <pc:sldMasterMk cId="695265991" sldId="2147483894"/>
              <pc:sldLayoutMk cId="3046486363" sldId="2147484086"/>
              <ac:spMk id="15" creationId="{E94C4A73-27F6-3605-F75E-27029375386F}"/>
            </ac:spMkLst>
          </pc:spChg>
          <pc:spChg chg="add del">
            <ac:chgData name="rajuahmed1162021@gmail.com" userId="30f68a9591dbc57c" providerId="LiveId" clId="{05F80F45-6380-4418-9404-4D6419EBE93E}" dt="2024-05-19T05:13:01.635" v="8782" actId="11529"/>
            <ac:spMkLst>
              <pc:docMk/>
              <pc:sldMasterMk cId="695265991" sldId="2147483894"/>
              <pc:sldLayoutMk cId="3046486363" sldId="2147484086"/>
              <ac:spMk id="16" creationId="{0B910060-547C-2F3A-7771-2A7201319509}"/>
            </ac:spMkLst>
          </pc:spChg>
          <pc:spChg chg="add del mod ord">
            <ac:chgData name="rajuahmed1162021@gmail.com" userId="30f68a9591dbc57c" providerId="LiveId" clId="{05F80F45-6380-4418-9404-4D6419EBE93E}" dt="2024-05-19T05:13:06.532" v="8784"/>
            <ac:spMkLst>
              <pc:docMk/>
              <pc:sldMasterMk cId="695265991" sldId="2147483894"/>
              <pc:sldLayoutMk cId="3046486363" sldId="2147484086"/>
              <ac:spMk id="17" creationId="{B79E6B93-3929-D48C-86EE-B63B05D7DBDD}"/>
            </ac:spMkLst>
          </pc:spChg>
          <pc:spChg chg="mod">
            <ac:chgData name="rajuahmed1162021@gmail.com" userId="30f68a9591dbc57c" providerId="LiveId" clId="{05F80F45-6380-4418-9404-4D6419EBE93E}" dt="2024-05-19T05:13:14.765" v="8785" actId="255"/>
            <ac:spMkLst>
              <pc:docMk/>
              <pc:sldMasterMk cId="695265991" sldId="2147483894"/>
              <pc:sldLayoutMk cId="3046486363" sldId="2147484086"/>
              <ac:spMk id="18" creationId="{82910D88-98E5-F249-C425-D3A487B24E1C}"/>
            </ac:spMkLst>
          </pc:spChg>
        </pc:sldLayoutChg>
        <pc:sldLayoutChg chg="addSp delSp modSp mod">
          <pc:chgData name="rajuahmed1162021@gmail.com" userId="30f68a9591dbc57c" providerId="LiveId" clId="{05F80F45-6380-4418-9404-4D6419EBE93E}" dt="2024-05-16T11:01:26.313" v="651"/>
          <pc:sldLayoutMkLst>
            <pc:docMk/>
            <pc:sldMasterMk cId="695265991" sldId="2147483894"/>
            <pc:sldLayoutMk cId="1179337320" sldId="2147484087"/>
          </pc:sldLayoutMkLst>
          <pc:spChg chg="add del mod">
            <ac:chgData name="rajuahmed1162021@gmail.com" userId="30f68a9591dbc57c" providerId="LiveId" clId="{05F80F45-6380-4418-9404-4D6419EBE93E}" dt="2024-05-16T11:01:26.313" v="651"/>
            <ac:spMkLst>
              <pc:docMk/>
              <pc:sldMasterMk cId="695265991" sldId="2147483894"/>
              <pc:sldLayoutMk cId="1179337320" sldId="2147484087"/>
              <ac:spMk id="2" creationId="{A20BAB43-2AD2-C40C-8BBE-5A54A9C4B55B}"/>
            </ac:spMkLst>
          </pc:spChg>
          <pc:spChg chg="add del">
            <ac:chgData name="rajuahmed1162021@gmail.com" userId="30f68a9591dbc57c" providerId="LiveId" clId="{05F80F45-6380-4418-9404-4D6419EBE93E}" dt="2024-05-16T11:01:17.288" v="649" actId="11529"/>
            <ac:spMkLst>
              <pc:docMk/>
              <pc:sldMasterMk cId="695265991" sldId="2147483894"/>
              <pc:sldLayoutMk cId="1179337320" sldId="2147484087"/>
              <ac:spMk id="3" creationId="{39CCE619-86EA-9364-DA6E-CF5CD39D7ACF}"/>
            </ac:spMkLst>
          </pc:spChg>
          <pc:spChg chg="add del mod ord">
            <ac:chgData name="rajuahmed1162021@gmail.com" userId="30f68a9591dbc57c" providerId="LiveId" clId="{05F80F45-6380-4418-9404-4D6419EBE93E}" dt="2024-05-16T11:01:26.313" v="651"/>
            <ac:spMkLst>
              <pc:docMk/>
              <pc:sldMasterMk cId="695265991" sldId="2147483894"/>
              <pc:sldLayoutMk cId="1179337320" sldId="2147484087"/>
              <ac:spMk id="4" creationId="{ABDC858F-5894-A9CD-7AFF-5E83ED654CCD}"/>
            </ac:spMkLst>
          </pc:spChg>
          <pc:spChg chg="mod">
            <ac:chgData name="rajuahmed1162021@gmail.com" userId="30f68a9591dbc57c" providerId="LiveId" clId="{05F80F45-6380-4418-9404-4D6419EBE93E}" dt="2024-05-16T11:01:26.313" v="651"/>
            <ac:spMkLst>
              <pc:docMk/>
              <pc:sldMasterMk cId="695265991" sldId="2147483894"/>
              <pc:sldLayoutMk cId="1179337320" sldId="2147484087"/>
              <ac:spMk id="5" creationId="{BEA7AF77-FED6-C6B9-9C25-0E8E8A7C8AF0}"/>
            </ac:spMkLst>
          </pc:spChg>
          <pc:spChg chg="del">
            <ac:chgData name="rajuahmed1162021@gmail.com" userId="30f68a9591dbc57c" providerId="LiveId" clId="{05F80F45-6380-4418-9404-4D6419EBE93E}" dt="2024-05-16T11:01:10.279" v="647" actId="478"/>
            <ac:spMkLst>
              <pc:docMk/>
              <pc:sldMasterMk cId="695265991" sldId="2147483894"/>
              <pc:sldLayoutMk cId="1179337320" sldId="2147484087"/>
              <ac:spMk id="6" creationId="{51A9CD2C-E3C1-3831-A8F2-DF3ADB40CD73}"/>
            </ac:spMkLst>
          </pc:spChg>
        </pc:sldLayoutChg>
        <pc:sldLayoutChg chg="addSp delSp modSp mod">
          <pc:chgData name="rajuahmed1162021@gmail.com" userId="30f68a9591dbc57c" providerId="LiveId" clId="{05F80F45-6380-4418-9404-4D6419EBE93E}" dt="2024-05-18T04:10:54.476" v="1125" actId="478"/>
          <pc:sldLayoutMkLst>
            <pc:docMk/>
            <pc:sldMasterMk cId="695265991" sldId="2147483894"/>
            <pc:sldLayoutMk cId="4168916856" sldId="2147484088"/>
          </pc:sldLayoutMkLst>
          <pc:spChg chg="add mod ord">
            <ac:chgData name="rajuahmed1162021@gmail.com" userId="30f68a9591dbc57c" providerId="LiveId" clId="{05F80F45-6380-4418-9404-4D6419EBE93E}" dt="2024-05-18T04:10:52.973" v="1124" actId="167"/>
            <ac:spMkLst>
              <pc:docMk/>
              <pc:sldMasterMk cId="695265991" sldId="2147483894"/>
              <pc:sldLayoutMk cId="4168916856" sldId="2147484088"/>
              <ac:spMk id="4" creationId="{0D35BBF5-9A8B-B364-A5F9-7F5691006A42}"/>
            </ac:spMkLst>
          </pc:spChg>
          <pc:spChg chg="del">
            <ac:chgData name="rajuahmed1162021@gmail.com" userId="30f68a9591dbc57c" providerId="LiveId" clId="{05F80F45-6380-4418-9404-4D6419EBE93E}" dt="2024-05-16T11:35:46.553" v="887" actId="478"/>
            <ac:spMkLst>
              <pc:docMk/>
              <pc:sldMasterMk cId="695265991" sldId="2147483894"/>
              <pc:sldLayoutMk cId="4168916856" sldId="2147484088"/>
              <ac:spMk id="6" creationId="{51A9CD2C-E3C1-3831-A8F2-DF3ADB40CD73}"/>
            </ac:spMkLst>
          </pc:spChg>
          <pc:spChg chg="add del mod">
            <ac:chgData name="rajuahmed1162021@gmail.com" userId="30f68a9591dbc57c" providerId="LiveId" clId="{05F80F45-6380-4418-9404-4D6419EBE93E}" dt="2024-05-18T04:10:54.476" v="1125" actId="478"/>
            <ac:spMkLst>
              <pc:docMk/>
              <pc:sldMasterMk cId="695265991" sldId="2147483894"/>
              <pc:sldLayoutMk cId="4168916856" sldId="2147484088"/>
              <ac:spMk id="8" creationId="{BDB98AE1-8B82-B9DA-BD19-5557EA4D8115}"/>
            </ac:spMkLst>
          </pc:spChg>
        </pc:sldLayoutChg>
        <pc:sldLayoutChg chg="addSp delSp modSp mod">
          <pc:chgData name="rajuahmed1162021@gmail.com" userId="30f68a9591dbc57c" providerId="LiveId" clId="{05F80F45-6380-4418-9404-4D6419EBE93E}" dt="2024-05-20T06:53:02.105" v="13401" actId="478"/>
          <pc:sldLayoutMkLst>
            <pc:docMk/>
            <pc:sldMasterMk cId="695265991" sldId="2147483894"/>
            <pc:sldLayoutMk cId="3549096105" sldId="2147484090"/>
          </pc:sldLayoutMkLst>
          <pc:spChg chg="del">
            <ac:chgData name="rajuahmed1162021@gmail.com" userId="30f68a9591dbc57c" providerId="LiveId" clId="{05F80F45-6380-4418-9404-4D6419EBE93E}" dt="2024-05-19T10:47:44.375" v="11528" actId="478"/>
            <ac:spMkLst>
              <pc:docMk/>
              <pc:sldMasterMk cId="695265991" sldId="2147483894"/>
              <pc:sldLayoutMk cId="3549096105" sldId="2147484090"/>
              <ac:spMk id="2" creationId="{9156A581-C599-868A-29E6-BB1E7FCA825D}"/>
            </ac:spMkLst>
          </pc:spChg>
          <pc:spChg chg="add del">
            <ac:chgData name="rajuahmed1162021@gmail.com" userId="30f68a9591dbc57c" providerId="LiveId" clId="{05F80F45-6380-4418-9404-4D6419EBE93E}" dt="2024-05-20T06:52:38.325" v="13393" actId="11529"/>
            <ac:spMkLst>
              <pc:docMk/>
              <pc:sldMasterMk cId="695265991" sldId="2147483894"/>
              <pc:sldLayoutMk cId="3549096105" sldId="2147484090"/>
              <ac:spMk id="3" creationId="{13C9701F-6D13-42F1-02F4-722CE58A035A}"/>
            </ac:spMkLst>
          </pc:spChg>
          <pc:spChg chg="add mod ord">
            <ac:chgData name="rajuahmed1162021@gmail.com" userId="30f68a9591dbc57c" providerId="LiveId" clId="{05F80F45-6380-4418-9404-4D6419EBE93E}" dt="2024-05-20T06:52:59.505" v="13400" actId="167"/>
            <ac:spMkLst>
              <pc:docMk/>
              <pc:sldMasterMk cId="695265991" sldId="2147483894"/>
              <pc:sldLayoutMk cId="3549096105" sldId="2147484090"/>
              <ac:spMk id="4" creationId="{132C0A41-360C-BEEC-EE61-BB7F6D23453D}"/>
            </ac:spMkLst>
          </pc:spChg>
          <pc:picChg chg="add del mod ord">
            <ac:chgData name="rajuahmed1162021@gmail.com" userId="30f68a9591dbc57c" providerId="LiveId" clId="{05F80F45-6380-4418-9404-4D6419EBE93E}" dt="2024-05-20T06:53:02.105" v="13401" actId="478"/>
            <ac:picMkLst>
              <pc:docMk/>
              <pc:sldMasterMk cId="695265991" sldId="2147483894"/>
              <pc:sldLayoutMk cId="3549096105" sldId="2147484090"/>
              <ac:picMk id="2" creationId="{77192D30-437F-2C51-5F95-1D2760501D0E}"/>
            </ac:picMkLst>
          </pc:picChg>
        </pc:sldLayoutChg>
        <pc:sldLayoutChg chg="addSp delSp modSp mod">
          <pc:chgData name="rajuahmed1162021@gmail.com" userId="30f68a9591dbc57c" providerId="LiveId" clId="{05F80F45-6380-4418-9404-4D6419EBE93E}" dt="2024-05-19T10:47:39.432" v="11527" actId="478"/>
          <pc:sldLayoutMkLst>
            <pc:docMk/>
            <pc:sldMasterMk cId="695265991" sldId="2147483894"/>
            <pc:sldLayoutMk cId="3338060875" sldId="2147484091"/>
          </pc:sldLayoutMkLst>
          <pc:spChg chg="del">
            <ac:chgData name="rajuahmed1162021@gmail.com" userId="30f68a9591dbc57c" providerId="LiveId" clId="{05F80F45-6380-4418-9404-4D6419EBE93E}" dt="2024-05-19T10:33:51.364" v="11283" actId="21"/>
            <ac:spMkLst>
              <pc:docMk/>
              <pc:sldMasterMk cId="695265991" sldId="2147483894"/>
              <pc:sldLayoutMk cId="3338060875" sldId="2147484091"/>
              <ac:spMk id="2" creationId="{9156A581-C599-868A-29E6-BB1E7FCA825D}"/>
            </ac:spMkLst>
          </pc:spChg>
          <pc:spChg chg="add del mod">
            <ac:chgData name="rajuahmed1162021@gmail.com" userId="30f68a9591dbc57c" providerId="LiveId" clId="{05F80F45-6380-4418-9404-4D6419EBE93E}" dt="2024-05-19T10:46:53.912" v="11513"/>
            <ac:spMkLst>
              <pc:docMk/>
              <pc:sldMasterMk cId="695265991" sldId="2147483894"/>
              <pc:sldLayoutMk cId="3338060875" sldId="2147484091"/>
              <ac:spMk id="3" creationId="{2E7ED0ED-B85B-50FC-AF3D-726F354C16E9}"/>
            </ac:spMkLst>
          </pc:spChg>
          <pc:spChg chg="add del mod">
            <ac:chgData name="rajuahmed1162021@gmail.com" userId="30f68a9591dbc57c" providerId="LiveId" clId="{05F80F45-6380-4418-9404-4D6419EBE93E}" dt="2024-05-19T10:47:39.432" v="11527" actId="478"/>
            <ac:spMkLst>
              <pc:docMk/>
              <pc:sldMasterMk cId="695265991" sldId="2147483894"/>
              <pc:sldLayoutMk cId="3338060875" sldId="2147484091"/>
              <ac:spMk id="4" creationId="{90F169EA-24E7-D6A1-D202-E1529F2A0D06}"/>
            </ac:spMkLst>
          </pc:spChg>
          <pc:spChg chg="add del mod">
            <ac:chgData name="rajuahmed1162021@gmail.com" userId="30f68a9591dbc57c" providerId="LiveId" clId="{05F80F45-6380-4418-9404-4D6419EBE93E}" dt="2024-05-19T10:47:39.432" v="11527" actId="478"/>
            <ac:spMkLst>
              <pc:docMk/>
              <pc:sldMasterMk cId="695265991" sldId="2147483894"/>
              <pc:sldLayoutMk cId="3338060875" sldId="2147484091"/>
              <ac:spMk id="5" creationId="{13639520-25FD-C5BC-1C81-2AB86F2A51B2}"/>
            </ac:spMkLst>
          </pc:spChg>
          <pc:spChg chg="add del mod">
            <ac:chgData name="rajuahmed1162021@gmail.com" userId="30f68a9591dbc57c" providerId="LiveId" clId="{05F80F45-6380-4418-9404-4D6419EBE93E}" dt="2024-05-19T10:47:39.432" v="11527" actId="478"/>
            <ac:spMkLst>
              <pc:docMk/>
              <pc:sldMasterMk cId="695265991" sldId="2147483894"/>
              <pc:sldLayoutMk cId="3338060875" sldId="2147484091"/>
              <ac:spMk id="6" creationId="{79731D05-D2EB-0527-38E2-E4E5F362EF1F}"/>
            </ac:spMkLst>
          </pc:spChg>
          <pc:spChg chg="add del">
            <ac:chgData name="rajuahmed1162021@gmail.com" userId="30f68a9591dbc57c" providerId="LiveId" clId="{05F80F45-6380-4418-9404-4D6419EBE93E}" dt="2024-05-19T10:46:45.856" v="11511" actId="11529"/>
            <ac:spMkLst>
              <pc:docMk/>
              <pc:sldMasterMk cId="695265991" sldId="2147483894"/>
              <pc:sldLayoutMk cId="3338060875" sldId="2147484091"/>
              <ac:spMk id="7" creationId="{48A23EA1-FA7B-911E-CA07-7B59FA7F396D}"/>
            </ac:spMkLst>
          </pc:spChg>
          <pc:spChg chg="add del mod ord">
            <ac:chgData name="rajuahmed1162021@gmail.com" userId="30f68a9591dbc57c" providerId="LiveId" clId="{05F80F45-6380-4418-9404-4D6419EBE93E}" dt="2024-05-19T10:46:53.912" v="11513"/>
            <ac:spMkLst>
              <pc:docMk/>
              <pc:sldMasterMk cId="695265991" sldId="2147483894"/>
              <pc:sldLayoutMk cId="3338060875" sldId="2147484091"/>
              <ac:spMk id="8" creationId="{8224B761-CC6E-F913-F3E2-FC06A6213F66}"/>
            </ac:spMkLst>
          </pc:spChg>
          <pc:spChg chg="mod">
            <ac:chgData name="rajuahmed1162021@gmail.com" userId="30f68a9591dbc57c" providerId="LiveId" clId="{05F80F45-6380-4418-9404-4D6419EBE93E}" dt="2024-05-19T10:47:00.489" v="11514" actId="255"/>
            <ac:spMkLst>
              <pc:docMk/>
              <pc:sldMasterMk cId="695265991" sldId="2147483894"/>
              <pc:sldLayoutMk cId="3338060875" sldId="2147484091"/>
              <ac:spMk id="9" creationId="{9C98F027-1712-C65A-CBDA-E7872480B278}"/>
            </ac:spMkLst>
          </pc:spChg>
          <pc:spChg chg="add mod ord">
            <ac:chgData name="rajuahmed1162021@gmail.com" userId="30f68a9591dbc57c" providerId="LiveId" clId="{05F80F45-6380-4418-9404-4D6419EBE93E}" dt="2024-05-19T10:47:32.110" v="11524" actId="167"/>
            <ac:spMkLst>
              <pc:docMk/>
              <pc:sldMasterMk cId="695265991" sldId="2147483894"/>
              <pc:sldLayoutMk cId="3338060875" sldId="2147484091"/>
              <ac:spMk id="10" creationId="{603C3537-8B8C-DA7B-B78F-344A5A34D0F1}"/>
            </ac:spMkLst>
          </pc:spChg>
          <pc:spChg chg="add mod ord">
            <ac:chgData name="rajuahmed1162021@gmail.com" userId="30f68a9591dbc57c" providerId="LiveId" clId="{05F80F45-6380-4418-9404-4D6419EBE93E}" dt="2024-05-19T10:47:34.805" v="11525" actId="167"/>
            <ac:spMkLst>
              <pc:docMk/>
              <pc:sldMasterMk cId="695265991" sldId="2147483894"/>
              <pc:sldLayoutMk cId="3338060875" sldId="2147484091"/>
              <ac:spMk id="11" creationId="{08AD365D-D483-259C-63DC-67065DF141B6}"/>
            </ac:spMkLst>
          </pc:spChg>
          <pc:spChg chg="add mod ord">
            <ac:chgData name="rajuahmed1162021@gmail.com" userId="30f68a9591dbc57c" providerId="LiveId" clId="{05F80F45-6380-4418-9404-4D6419EBE93E}" dt="2024-05-19T10:47:36.717" v="11526" actId="167"/>
            <ac:spMkLst>
              <pc:docMk/>
              <pc:sldMasterMk cId="695265991" sldId="2147483894"/>
              <pc:sldLayoutMk cId="3338060875" sldId="2147484091"/>
              <ac:spMk id="12" creationId="{C7C1C3E5-D0AA-C8A2-C7FA-AD3FE68EA1AA}"/>
            </ac:spMkLst>
          </pc:spChg>
        </pc:sldLayoutChg>
        <pc:sldLayoutChg chg="addSp delSp modSp mod">
          <pc:chgData name="rajuahmed1162021@gmail.com" userId="30f68a9591dbc57c" providerId="LiveId" clId="{05F80F45-6380-4418-9404-4D6419EBE93E}" dt="2024-05-19T10:46:21.259" v="11509"/>
          <pc:sldLayoutMkLst>
            <pc:docMk/>
            <pc:sldMasterMk cId="695265991" sldId="2147483894"/>
            <pc:sldLayoutMk cId="3299165151" sldId="2147484092"/>
          </pc:sldLayoutMkLst>
          <pc:spChg chg="add del">
            <ac:chgData name="rajuahmed1162021@gmail.com" userId="30f68a9591dbc57c" providerId="LiveId" clId="{05F80F45-6380-4418-9404-4D6419EBE93E}" dt="2024-05-19T10:03:18.800" v="11063" actId="11529"/>
            <ac:spMkLst>
              <pc:docMk/>
              <pc:sldMasterMk cId="695265991" sldId="2147483894"/>
              <pc:sldLayoutMk cId="3299165151" sldId="2147484092"/>
              <ac:spMk id="2" creationId="{1144E2C1-4797-7D8B-7781-3DF3DF5662BC}"/>
            </ac:spMkLst>
          </pc:spChg>
          <pc:spChg chg="del">
            <ac:chgData name="rajuahmed1162021@gmail.com" userId="30f68a9591dbc57c" providerId="LiveId" clId="{05F80F45-6380-4418-9404-4D6419EBE93E}" dt="2024-05-19T06:26:39.103" v="9809" actId="478"/>
            <ac:spMkLst>
              <pc:docMk/>
              <pc:sldMasterMk cId="695265991" sldId="2147483894"/>
              <pc:sldLayoutMk cId="3299165151" sldId="2147484092"/>
              <ac:spMk id="2" creationId="{9156A581-C599-868A-29E6-BB1E7FCA825D}"/>
            </ac:spMkLst>
          </pc:spChg>
          <pc:spChg chg="add del mod ord">
            <ac:chgData name="rajuahmed1162021@gmail.com" userId="30f68a9591dbc57c" providerId="LiveId" clId="{05F80F45-6380-4418-9404-4D6419EBE93E}" dt="2024-05-19T10:03:26.178" v="11065"/>
            <ac:spMkLst>
              <pc:docMk/>
              <pc:sldMasterMk cId="695265991" sldId="2147483894"/>
              <pc:sldLayoutMk cId="3299165151" sldId="2147484092"/>
              <ac:spMk id="3" creationId="{76F7D2DB-3821-65D5-5D37-C2C2D7D689BB}"/>
            </ac:spMkLst>
          </pc:spChg>
          <pc:spChg chg="mod">
            <ac:chgData name="rajuahmed1162021@gmail.com" userId="30f68a9591dbc57c" providerId="LiveId" clId="{05F80F45-6380-4418-9404-4D6419EBE93E}" dt="2024-05-19T10:03:39.513" v="11067" actId="255"/>
            <ac:spMkLst>
              <pc:docMk/>
              <pc:sldMasterMk cId="695265991" sldId="2147483894"/>
              <pc:sldLayoutMk cId="3299165151" sldId="2147484092"/>
              <ac:spMk id="4" creationId="{99C07192-31D9-B93D-3128-E37DDDDA0C10}"/>
            </ac:spMkLst>
          </pc:spChg>
          <pc:spChg chg="add del">
            <ac:chgData name="rajuahmed1162021@gmail.com" userId="30f68a9591dbc57c" providerId="LiveId" clId="{05F80F45-6380-4418-9404-4D6419EBE93E}" dt="2024-05-19T10:03:59.921" v="11068" actId="11529"/>
            <ac:spMkLst>
              <pc:docMk/>
              <pc:sldMasterMk cId="695265991" sldId="2147483894"/>
              <pc:sldLayoutMk cId="3299165151" sldId="2147484092"/>
              <ac:spMk id="5" creationId="{6ED84810-FC82-8560-61EE-83D9ED726F02}"/>
            </ac:spMkLst>
          </pc:spChg>
          <pc:spChg chg="add del mod ord">
            <ac:chgData name="rajuahmed1162021@gmail.com" userId="30f68a9591dbc57c" providerId="LiveId" clId="{05F80F45-6380-4418-9404-4D6419EBE93E}" dt="2024-05-19T10:04:06.161" v="11070"/>
            <ac:spMkLst>
              <pc:docMk/>
              <pc:sldMasterMk cId="695265991" sldId="2147483894"/>
              <pc:sldLayoutMk cId="3299165151" sldId="2147484092"/>
              <ac:spMk id="6" creationId="{DFBBF5F3-2289-370F-6D92-2F019020448A}"/>
            </ac:spMkLst>
          </pc:spChg>
          <pc:spChg chg="mod">
            <ac:chgData name="rajuahmed1162021@gmail.com" userId="30f68a9591dbc57c" providerId="LiveId" clId="{05F80F45-6380-4418-9404-4D6419EBE93E}" dt="2024-05-19T10:04:51.276" v="11079" actId="255"/>
            <ac:spMkLst>
              <pc:docMk/>
              <pc:sldMasterMk cId="695265991" sldId="2147483894"/>
              <pc:sldLayoutMk cId="3299165151" sldId="2147484092"/>
              <ac:spMk id="7" creationId="{AA4FC6C4-8CD8-B128-844B-E369F4DF4B93}"/>
            </ac:spMkLst>
          </pc:spChg>
          <pc:spChg chg="add del">
            <ac:chgData name="rajuahmed1162021@gmail.com" userId="30f68a9591dbc57c" providerId="LiveId" clId="{05F80F45-6380-4418-9404-4D6419EBE93E}" dt="2024-05-19T10:04:12.608" v="11071" actId="11529"/>
            <ac:spMkLst>
              <pc:docMk/>
              <pc:sldMasterMk cId="695265991" sldId="2147483894"/>
              <pc:sldLayoutMk cId="3299165151" sldId="2147484092"/>
              <ac:spMk id="8" creationId="{7B9615E8-D1EC-4FA0-D26F-83158356D783}"/>
            </ac:spMkLst>
          </pc:spChg>
          <pc:spChg chg="add del mod ord">
            <ac:chgData name="rajuahmed1162021@gmail.com" userId="30f68a9591dbc57c" providerId="LiveId" clId="{05F80F45-6380-4418-9404-4D6419EBE93E}" dt="2024-05-19T10:04:19" v="11073"/>
            <ac:spMkLst>
              <pc:docMk/>
              <pc:sldMasterMk cId="695265991" sldId="2147483894"/>
              <pc:sldLayoutMk cId="3299165151" sldId="2147484092"/>
              <ac:spMk id="9" creationId="{7FE446DF-26F7-FB24-C65B-78621037161C}"/>
            </ac:spMkLst>
          </pc:spChg>
          <pc:spChg chg="mod">
            <ac:chgData name="rajuahmed1162021@gmail.com" userId="30f68a9591dbc57c" providerId="LiveId" clId="{05F80F45-6380-4418-9404-4D6419EBE93E}" dt="2024-05-19T10:04:51.276" v="11079" actId="255"/>
            <ac:spMkLst>
              <pc:docMk/>
              <pc:sldMasterMk cId="695265991" sldId="2147483894"/>
              <pc:sldLayoutMk cId="3299165151" sldId="2147484092"/>
              <ac:spMk id="10" creationId="{C2191412-0FAA-74AF-B04E-35D87D321320}"/>
            </ac:spMkLst>
          </pc:spChg>
          <pc:spChg chg="add del">
            <ac:chgData name="rajuahmed1162021@gmail.com" userId="30f68a9591dbc57c" providerId="LiveId" clId="{05F80F45-6380-4418-9404-4D6419EBE93E}" dt="2024-05-19T10:04:24.977" v="11074" actId="11529"/>
            <ac:spMkLst>
              <pc:docMk/>
              <pc:sldMasterMk cId="695265991" sldId="2147483894"/>
              <pc:sldLayoutMk cId="3299165151" sldId="2147484092"/>
              <ac:spMk id="11" creationId="{DBC74BF7-5394-D826-78BC-F2A6705A67D0}"/>
            </ac:spMkLst>
          </pc:spChg>
          <pc:spChg chg="add del mod">
            <ac:chgData name="rajuahmed1162021@gmail.com" userId="30f68a9591dbc57c" providerId="LiveId" clId="{05F80F45-6380-4418-9404-4D6419EBE93E}" dt="2024-05-19T10:04:26.282" v="11075" actId="478"/>
            <ac:spMkLst>
              <pc:docMk/>
              <pc:sldMasterMk cId="695265991" sldId="2147483894"/>
              <pc:sldLayoutMk cId="3299165151" sldId="2147484092"/>
              <ac:spMk id="12" creationId="{2A19CD9E-AACF-0911-DB82-82FB336D689B}"/>
            </ac:spMkLst>
          </pc:spChg>
          <pc:spChg chg="add del">
            <ac:chgData name="rajuahmed1162021@gmail.com" userId="30f68a9591dbc57c" providerId="LiveId" clId="{05F80F45-6380-4418-9404-4D6419EBE93E}" dt="2024-05-19T10:04:35.328" v="11076" actId="11529"/>
            <ac:spMkLst>
              <pc:docMk/>
              <pc:sldMasterMk cId="695265991" sldId="2147483894"/>
              <pc:sldLayoutMk cId="3299165151" sldId="2147484092"/>
              <ac:spMk id="13" creationId="{75104DFC-2A29-3231-0AA0-7D617CF26FDA}"/>
            </ac:spMkLst>
          </pc:spChg>
          <pc:spChg chg="add del mod ord">
            <ac:chgData name="rajuahmed1162021@gmail.com" userId="30f68a9591dbc57c" providerId="LiveId" clId="{05F80F45-6380-4418-9404-4D6419EBE93E}" dt="2024-05-19T10:04:40.992" v="11078"/>
            <ac:spMkLst>
              <pc:docMk/>
              <pc:sldMasterMk cId="695265991" sldId="2147483894"/>
              <pc:sldLayoutMk cId="3299165151" sldId="2147484092"/>
              <ac:spMk id="14" creationId="{2D7A371A-5765-E4E3-DC66-8D28C0316615}"/>
            </ac:spMkLst>
          </pc:spChg>
          <pc:spChg chg="mod">
            <ac:chgData name="rajuahmed1162021@gmail.com" userId="30f68a9591dbc57c" providerId="LiveId" clId="{05F80F45-6380-4418-9404-4D6419EBE93E}" dt="2024-05-19T10:04:51.276" v="11079" actId="255"/>
            <ac:spMkLst>
              <pc:docMk/>
              <pc:sldMasterMk cId="695265991" sldId="2147483894"/>
              <pc:sldLayoutMk cId="3299165151" sldId="2147484092"/>
              <ac:spMk id="15" creationId="{9F728437-81D5-E56E-65D8-3F3E8C778335}"/>
            </ac:spMkLst>
          </pc:spChg>
          <pc:spChg chg="add mod">
            <ac:chgData name="rajuahmed1162021@gmail.com" userId="30f68a9591dbc57c" providerId="LiveId" clId="{05F80F45-6380-4418-9404-4D6419EBE93E}" dt="2024-05-19T10:46:21.259" v="11509"/>
            <ac:spMkLst>
              <pc:docMk/>
              <pc:sldMasterMk cId="695265991" sldId="2147483894"/>
              <pc:sldLayoutMk cId="3299165151" sldId="2147484092"/>
              <ac:spMk id="16" creationId="{679780A8-819B-A146-056D-F151CBCF2F1C}"/>
            </ac:spMkLst>
          </pc:spChg>
          <pc:spChg chg="add mod">
            <ac:chgData name="rajuahmed1162021@gmail.com" userId="30f68a9591dbc57c" providerId="LiveId" clId="{05F80F45-6380-4418-9404-4D6419EBE93E}" dt="2024-05-19T10:46:21.259" v="11509"/>
            <ac:spMkLst>
              <pc:docMk/>
              <pc:sldMasterMk cId="695265991" sldId="2147483894"/>
              <pc:sldLayoutMk cId="3299165151" sldId="2147484092"/>
              <ac:spMk id="17" creationId="{AE6C4B72-7591-2B20-1984-DB45DFA517C1}"/>
            </ac:spMkLst>
          </pc:spChg>
          <pc:spChg chg="add mod">
            <ac:chgData name="rajuahmed1162021@gmail.com" userId="30f68a9591dbc57c" providerId="LiveId" clId="{05F80F45-6380-4418-9404-4D6419EBE93E}" dt="2024-05-19T10:46:21.259" v="11509"/>
            <ac:spMkLst>
              <pc:docMk/>
              <pc:sldMasterMk cId="695265991" sldId="2147483894"/>
              <pc:sldLayoutMk cId="3299165151" sldId="2147484092"/>
              <ac:spMk id="18" creationId="{688EB050-88C7-6533-4715-219256A39CAE}"/>
            </ac:spMkLst>
          </pc:spChg>
          <pc:spChg chg="add mod">
            <ac:chgData name="rajuahmed1162021@gmail.com" userId="30f68a9591dbc57c" providerId="LiveId" clId="{05F80F45-6380-4418-9404-4D6419EBE93E}" dt="2024-05-19T10:46:21.259" v="11509"/>
            <ac:spMkLst>
              <pc:docMk/>
              <pc:sldMasterMk cId="695265991" sldId="2147483894"/>
              <pc:sldLayoutMk cId="3299165151" sldId="2147484092"/>
              <ac:spMk id="19" creationId="{9A6BBAF6-FD1E-B839-9A04-36BE0CCDCB03}"/>
            </ac:spMkLst>
          </pc:spChg>
          <pc:spChg chg="add del mod">
            <ac:chgData name="rajuahmed1162021@gmail.com" userId="30f68a9591dbc57c" providerId="LiveId" clId="{05F80F45-6380-4418-9404-4D6419EBE93E}" dt="2024-05-19T10:04:06.161" v="11070"/>
            <ac:spMkLst>
              <pc:docMk/>
              <pc:sldMasterMk cId="695265991" sldId="2147483894"/>
              <pc:sldLayoutMk cId="3299165151" sldId="2147484092"/>
              <ac:spMk id="97" creationId="{D4A06DA8-1C76-ECCB-94D0-FE299AC7B6CA}"/>
            </ac:spMkLst>
          </pc:spChg>
          <pc:spChg chg="add del mod">
            <ac:chgData name="rajuahmed1162021@gmail.com" userId="30f68a9591dbc57c" providerId="LiveId" clId="{05F80F45-6380-4418-9404-4D6419EBE93E}" dt="2024-05-19T10:04:40.992" v="11078"/>
            <ac:spMkLst>
              <pc:docMk/>
              <pc:sldMasterMk cId="695265991" sldId="2147483894"/>
              <pc:sldLayoutMk cId="3299165151" sldId="2147484092"/>
              <ac:spMk id="98" creationId="{699090B9-18D1-9CC3-7937-967DF7F9DCF9}"/>
            </ac:spMkLst>
          </pc:spChg>
          <pc:spChg chg="add del mod">
            <ac:chgData name="rajuahmed1162021@gmail.com" userId="30f68a9591dbc57c" providerId="LiveId" clId="{05F80F45-6380-4418-9404-4D6419EBE93E}" dt="2024-05-19T10:04:19" v="11073"/>
            <ac:spMkLst>
              <pc:docMk/>
              <pc:sldMasterMk cId="695265991" sldId="2147483894"/>
              <pc:sldLayoutMk cId="3299165151" sldId="2147484092"/>
              <ac:spMk id="101" creationId="{F62A8217-B034-AB13-EEEC-21CC76F00057}"/>
            </ac:spMkLst>
          </pc:spChg>
          <pc:spChg chg="add del mod">
            <ac:chgData name="rajuahmed1162021@gmail.com" userId="30f68a9591dbc57c" providerId="LiveId" clId="{05F80F45-6380-4418-9404-4D6419EBE93E}" dt="2024-05-19T10:03:26.178" v="11065"/>
            <ac:spMkLst>
              <pc:docMk/>
              <pc:sldMasterMk cId="695265991" sldId="2147483894"/>
              <pc:sldLayoutMk cId="3299165151" sldId="2147484092"/>
              <ac:spMk id="102" creationId="{5FFFA595-3837-92BF-D27D-8C3B992F7EB2}"/>
            </ac:spMkLst>
          </pc:spChg>
        </pc:sldLayoutChg>
        <pc:sldLayoutChg chg="addSp delSp modSp mod">
          <pc:chgData name="rajuahmed1162021@gmail.com" userId="30f68a9591dbc57c" providerId="LiveId" clId="{05F80F45-6380-4418-9404-4D6419EBE93E}" dt="2024-05-19T10:34:09.224" v="11290" actId="478"/>
          <pc:sldLayoutMkLst>
            <pc:docMk/>
            <pc:sldMasterMk cId="695265991" sldId="2147483894"/>
            <pc:sldLayoutMk cId="3563525806" sldId="2147484093"/>
          </pc:sldLayoutMkLst>
          <pc:spChg chg="add del mod ord">
            <ac:chgData name="rajuahmed1162021@gmail.com" userId="30f68a9591dbc57c" providerId="LiveId" clId="{05F80F45-6380-4418-9404-4D6419EBE93E}" dt="2024-05-19T10:34:07.504" v="11289" actId="167"/>
            <ac:spMkLst>
              <pc:docMk/>
              <pc:sldMasterMk cId="695265991" sldId="2147483894"/>
              <pc:sldLayoutMk cId="3563525806" sldId="2147484093"/>
              <ac:spMk id="2" creationId="{9156A581-C599-868A-29E6-BB1E7FCA825D}"/>
            </ac:spMkLst>
          </pc:spChg>
          <pc:spChg chg="add del mod">
            <ac:chgData name="rajuahmed1162021@gmail.com" userId="30f68a9591dbc57c" providerId="LiveId" clId="{05F80F45-6380-4418-9404-4D6419EBE93E}" dt="2024-05-19T10:34:09.224" v="11290" actId="478"/>
            <ac:spMkLst>
              <pc:docMk/>
              <pc:sldMasterMk cId="695265991" sldId="2147483894"/>
              <pc:sldLayoutMk cId="3563525806" sldId="2147484093"/>
              <ac:spMk id="50" creationId="{43512698-3447-BE6B-4F6C-BEA485DBF2F1}"/>
            </ac:spMkLst>
          </pc:spChg>
        </pc:sldLayoutChg>
      </pc:sldMasterChg>
    </pc:docChg>
  </pc:docChgLst>
</pc:chgInfo>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21920713302144293"/>
          <c:y val="4.8498839202241829E-2"/>
          <c:w val="0.62220944689997237"/>
          <c:h val="0.93331409609691751"/>
        </c:manualLayout>
      </c:layout>
      <c:pieChart>
        <c:varyColors val="1"/>
        <c:ser>
          <c:idx val="0"/>
          <c:order val="0"/>
          <c:tx>
            <c:strRef>
              <c:f>Sheet1!$B$1</c:f>
              <c:strCache>
                <c:ptCount val="1"/>
                <c:pt idx="0">
                  <c:v>Sales</c:v>
                </c:pt>
              </c:strCache>
            </c:strRef>
          </c:tx>
          <c:dPt>
            <c:idx val="0"/>
            <c:bubble3D val="0"/>
            <c:spPr>
              <a:solidFill>
                <a:schemeClr val="accent4"/>
              </a:solidFill>
              <a:ln w="19050">
                <a:noFill/>
              </a:ln>
              <a:effectLst/>
            </c:spPr>
            <c:extLst>
              <c:ext xmlns:c16="http://schemas.microsoft.com/office/drawing/2014/chart" uri="{C3380CC4-5D6E-409C-BE32-E72D297353CC}">
                <c16:uniqueId val="{00000001-87D2-4913-B6D9-ECE95BA87C45}"/>
              </c:ext>
            </c:extLst>
          </c:dPt>
          <c:dPt>
            <c:idx val="1"/>
            <c:bubble3D val="0"/>
            <c:spPr>
              <a:solidFill>
                <a:schemeClr val="accent2"/>
              </a:solidFill>
              <a:ln w="19050">
                <a:solidFill>
                  <a:schemeClr val="lt1"/>
                </a:solidFill>
              </a:ln>
              <a:effectLst/>
            </c:spPr>
            <c:extLst>
              <c:ext xmlns:c16="http://schemas.microsoft.com/office/drawing/2014/chart" uri="{C3380CC4-5D6E-409C-BE32-E72D297353CC}">
                <c16:uniqueId val="{00000003-87D2-4913-B6D9-ECE95BA87C45}"/>
              </c:ext>
            </c:extLst>
          </c:dPt>
          <c:dPt>
            <c:idx val="2"/>
            <c:bubble3D val="0"/>
            <c:spPr>
              <a:solidFill>
                <a:schemeClr val="accent5"/>
              </a:solidFill>
              <a:ln w="19050">
                <a:noFill/>
              </a:ln>
              <a:effectLst/>
            </c:spPr>
            <c:extLst>
              <c:ext xmlns:c16="http://schemas.microsoft.com/office/drawing/2014/chart" uri="{C3380CC4-5D6E-409C-BE32-E72D297353CC}">
                <c16:uniqueId val="{00000005-87D2-4913-B6D9-ECE95BA87C45}"/>
              </c:ext>
            </c:extLst>
          </c:dPt>
          <c:dPt>
            <c:idx val="3"/>
            <c:bubble3D val="0"/>
            <c:spPr>
              <a:solidFill>
                <a:schemeClr val="accent3"/>
              </a:solidFill>
              <a:ln w="19050">
                <a:noFill/>
              </a:ln>
              <a:effectLst/>
            </c:spPr>
            <c:extLst>
              <c:ext xmlns:c16="http://schemas.microsoft.com/office/drawing/2014/chart" uri="{C3380CC4-5D6E-409C-BE32-E72D297353CC}">
                <c16:uniqueId val="{00000007-87D2-4913-B6D9-ECE95BA87C45}"/>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5.5</c:v>
                </c:pt>
                <c:pt idx="2">
                  <c:v>3.5</c:v>
                </c:pt>
                <c:pt idx="3">
                  <c:v>3.5</c:v>
                </c:pt>
              </c:numCache>
            </c:numRef>
          </c:val>
          <c:extLst>
            <c:ext xmlns:c16="http://schemas.microsoft.com/office/drawing/2014/chart" uri="{C3380CC4-5D6E-409C-BE32-E72D297353CC}">
              <c16:uniqueId val="{00000008-87D2-4913-B6D9-ECE95BA87C45}"/>
            </c:ext>
          </c:extLst>
        </c:ser>
        <c:dLbls>
          <c:showLegendKey val="0"/>
          <c:showVal val="0"/>
          <c:showCatName val="0"/>
          <c:showSerName val="0"/>
          <c:showPercent val="0"/>
          <c:showBubbleSize val="0"/>
          <c:showLeaderLines val="1"/>
        </c:dLbls>
        <c:firstSliceAng val="0"/>
      </c:pieChart>
      <c:spPr>
        <a:noFill/>
        <a:ln>
          <a:noFill/>
        </a:ln>
        <a:effectLst/>
      </c:spPr>
    </c:plotArea>
    <c:plotVisOnly val="1"/>
    <c:dispBlanksAs val="gap"/>
    <c:extLst>
      <c:ext xmlns:c16r3="http://schemas.microsoft.com/office/drawing/2017/03/chart" uri="{56B9EC1D-385E-4148-901F-78D8002777C0}">
        <c16r3:dataDisplayOptions16>
          <c16r3:dispNaAsBlank val="1"/>
        </c16r3:dataDisplayOptions16>
      </c:ext>
    </c:extLst>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7C64C236-5EFD-58C7-E6A2-B1D8134E9899}"/>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a:extLst>
              <a:ext uri="{FF2B5EF4-FFF2-40B4-BE49-F238E27FC236}">
                <a16:creationId xmlns:a16="http://schemas.microsoft.com/office/drawing/2014/main" id="{DD11229A-AB4C-9FC5-8753-7D59F40DCDE8}"/>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36F080E-CF3D-4445-84B0-8295AF4312C8}" type="datetimeFigureOut">
              <a:rPr lang="en-US" smtClean="0"/>
              <a:t>5/25/2024</a:t>
            </a:fld>
            <a:endParaRPr lang="en-US" dirty="0"/>
          </a:p>
        </p:txBody>
      </p:sp>
      <p:sp>
        <p:nvSpPr>
          <p:cNvPr id="4" name="Footer Placeholder 3">
            <a:extLst>
              <a:ext uri="{FF2B5EF4-FFF2-40B4-BE49-F238E27FC236}">
                <a16:creationId xmlns:a16="http://schemas.microsoft.com/office/drawing/2014/main" id="{F5B39659-E6A6-9B65-1BCE-3A137974F163}"/>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5" name="Slide Number Placeholder 4">
            <a:extLst>
              <a:ext uri="{FF2B5EF4-FFF2-40B4-BE49-F238E27FC236}">
                <a16:creationId xmlns:a16="http://schemas.microsoft.com/office/drawing/2014/main" id="{471D962B-3618-6F13-CAA8-132EFC67036F}"/>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349258CE-7BB8-4145-B734-218B60D6CEF6}" type="slidenum">
              <a:rPr lang="en-US" smtClean="0"/>
              <a:t>‹#›</a:t>
            </a:fld>
            <a:endParaRPr lang="en-US" dirty="0"/>
          </a:p>
        </p:txBody>
      </p:sp>
    </p:spTree>
    <p:extLst>
      <p:ext uri="{BB962C8B-B14F-4D97-AF65-F5344CB8AC3E}">
        <p14:creationId xmlns:p14="http://schemas.microsoft.com/office/powerpoint/2010/main" val="230448242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3DC43282-97A4-426D-92BF-D0498AA98444}" type="datetimeFigureOut">
              <a:rPr lang="en-US" smtClean="0"/>
              <a:t>5/25/2024</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E8AF016-1FA2-41B3-B5C0-F51F77E509E0}" type="slidenum">
              <a:rPr lang="en-US" smtClean="0"/>
              <a:t>‹#›</a:t>
            </a:fld>
            <a:endParaRPr lang="en-US" dirty="0"/>
          </a:p>
        </p:txBody>
      </p:sp>
    </p:spTree>
    <p:extLst>
      <p:ext uri="{BB962C8B-B14F-4D97-AF65-F5344CB8AC3E}">
        <p14:creationId xmlns:p14="http://schemas.microsoft.com/office/powerpoint/2010/main" val="380012446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a:t>
            </a:fld>
            <a:endParaRPr lang="en-US" dirty="0"/>
          </a:p>
        </p:txBody>
      </p:sp>
    </p:spTree>
    <p:extLst>
      <p:ext uri="{BB962C8B-B14F-4D97-AF65-F5344CB8AC3E}">
        <p14:creationId xmlns:p14="http://schemas.microsoft.com/office/powerpoint/2010/main" val="4055551277"/>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10</a:t>
            </a:fld>
            <a:endParaRPr lang="en-US" dirty="0"/>
          </a:p>
        </p:txBody>
      </p:sp>
    </p:spTree>
    <p:extLst>
      <p:ext uri="{BB962C8B-B14F-4D97-AF65-F5344CB8AC3E}">
        <p14:creationId xmlns:p14="http://schemas.microsoft.com/office/powerpoint/2010/main" val="110790988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11</a:t>
            </a:fld>
            <a:endParaRPr lang="en-US" dirty="0"/>
          </a:p>
        </p:txBody>
      </p:sp>
    </p:spTree>
    <p:extLst>
      <p:ext uri="{BB962C8B-B14F-4D97-AF65-F5344CB8AC3E}">
        <p14:creationId xmlns:p14="http://schemas.microsoft.com/office/powerpoint/2010/main" val="2356689715"/>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12</a:t>
            </a:fld>
            <a:endParaRPr lang="en-US" dirty="0"/>
          </a:p>
        </p:txBody>
      </p:sp>
    </p:spTree>
    <p:extLst>
      <p:ext uri="{BB962C8B-B14F-4D97-AF65-F5344CB8AC3E}">
        <p14:creationId xmlns:p14="http://schemas.microsoft.com/office/powerpoint/2010/main" val="262477432"/>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13</a:t>
            </a:fld>
            <a:endParaRPr lang="en-US" dirty="0"/>
          </a:p>
        </p:txBody>
      </p:sp>
    </p:spTree>
    <p:extLst>
      <p:ext uri="{BB962C8B-B14F-4D97-AF65-F5344CB8AC3E}">
        <p14:creationId xmlns:p14="http://schemas.microsoft.com/office/powerpoint/2010/main" val="507475682"/>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14</a:t>
            </a:fld>
            <a:endParaRPr lang="en-US" dirty="0"/>
          </a:p>
        </p:txBody>
      </p:sp>
    </p:spTree>
    <p:extLst>
      <p:ext uri="{BB962C8B-B14F-4D97-AF65-F5344CB8AC3E}">
        <p14:creationId xmlns:p14="http://schemas.microsoft.com/office/powerpoint/2010/main" val="406171044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15</a:t>
            </a:fld>
            <a:endParaRPr lang="en-US" dirty="0"/>
          </a:p>
        </p:txBody>
      </p:sp>
    </p:spTree>
    <p:extLst>
      <p:ext uri="{BB962C8B-B14F-4D97-AF65-F5344CB8AC3E}">
        <p14:creationId xmlns:p14="http://schemas.microsoft.com/office/powerpoint/2010/main" val="4221130271"/>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16</a:t>
            </a:fld>
            <a:endParaRPr lang="en-US" dirty="0"/>
          </a:p>
        </p:txBody>
      </p:sp>
    </p:spTree>
    <p:extLst>
      <p:ext uri="{BB962C8B-B14F-4D97-AF65-F5344CB8AC3E}">
        <p14:creationId xmlns:p14="http://schemas.microsoft.com/office/powerpoint/2010/main" val="3665052437"/>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17</a:t>
            </a:fld>
            <a:endParaRPr lang="en-US" dirty="0"/>
          </a:p>
        </p:txBody>
      </p:sp>
    </p:spTree>
    <p:extLst>
      <p:ext uri="{BB962C8B-B14F-4D97-AF65-F5344CB8AC3E}">
        <p14:creationId xmlns:p14="http://schemas.microsoft.com/office/powerpoint/2010/main" val="210933123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18</a:t>
            </a:fld>
            <a:endParaRPr lang="en-US" dirty="0"/>
          </a:p>
        </p:txBody>
      </p:sp>
    </p:spTree>
    <p:extLst>
      <p:ext uri="{BB962C8B-B14F-4D97-AF65-F5344CB8AC3E}">
        <p14:creationId xmlns:p14="http://schemas.microsoft.com/office/powerpoint/2010/main" val="1224337754"/>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19</a:t>
            </a:fld>
            <a:endParaRPr lang="en-US" dirty="0"/>
          </a:p>
        </p:txBody>
      </p:sp>
    </p:spTree>
    <p:extLst>
      <p:ext uri="{BB962C8B-B14F-4D97-AF65-F5344CB8AC3E}">
        <p14:creationId xmlns:p14="http://schemas.microsoft.com/office/powerpoint/2010/main" val="371368362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a:t>
            </a:fld>
            <a:endParaRPr lang="en-US" dirty="0"/>
          </a:p>
        </p:txBody>
      </p:sp>
    </p:spTree>
    <p:extLst>
      <p:ext uri="{BB962C8B-B14F-4D97-AF65-F5344CB8AC3E}">
        <p14:creationId xmlns:p14="http://schemas.microsoft.com/office/powerpoint/2010/main" val="1046564193"/>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20</a:t>
            </a:fld>
            <a:endParaRPr lang="en-US" dirty="0"/>
          </a:p>
        </p:txBody>
      </p:sp>
    </p:spTree>
    <p:extLst>
      <p:ext uri="{BB962C8B-B14F-4D97-AF65-F5344CB8AC3E}">
        <p14:creationId xmlns:p14="http://schemas.microsoft.com/office/powerpoint/2010/main" val="394820909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21</a:t>
            </a:fld>
            <a:endParaRPr lang="en-US" dirty="0"/>
          </a:p>
        </p:txBody>
      </p:sp>
    </p:spTree>
    <p:extLst>
      <p:ext uri="{BB962C8B-B14F-4D97-AF65-F5344CB8AC3E}">
        <p14:creationId xmlns:p14="http://schemas.microsoft.com/office/powerpoint/2010/main" val="2790473694"/>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22</a:t>
            </a:fld>
            <a:endParaRPr lang="en-US" dirty="0"/>
          </a:p>
        </p:txBody>
      </p:sp>
    </p:spTree>
    <p:extLst>
      <p:ext uri="{BB962C8B-B14F-4D97-AF65-F5344CB8AC3E}">
        <p14:creationId xmlns:p14="http://schemas.microsoft.com/office/powerpoint/2010/main" val="4107490043"/>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23</a:t>
            </a:fld>
            <a:endParaRPr lang="en-US" dirty="0"/>
          </a:p>
        </p:txBody>
      </p:sp>
    </p:spTree>
    <p:extLst>
      <p:ext uri="{BB962C8B-B14F-4D97-AF65-F5344CB8AC3E}">
        <p14:creationId xmlns:p14="http://schemas.microsoft.com/office/powerpoint/2010/main" val="671044812"/>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24</a:t>
            </a:fld>
            <a:endParaRPr lang="en-US" dirty="0"/>
          </a:p>
        </p:txBody>
      </p:sp>
    </p:spTree>
    <p:extLst>
      <p:ext uri="{BB962C8B-B14F-4D97-AF65-F5344CB8AC3E}">
        <p14:creationId xmlns:p14="http://schemas.microsoft.com/office/powerpoint/2010/main" val="1324599928"/>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25</a:t>
            </a:fld>
            <a:endParaRPr lang="en-US" dirty="0"/>
          </a:p>
        </p:txBody>
      </p:sp>
    </p:spTree>
    <p:extLst>
      <p:ext uri="{BB962C8B-B14F-4D97-AF65-F5344CB8AC3E}">
        <p14:creationId xmlns:p14="http://schemas.microsoft.com/office/powerpoint/2010/main" val="2224829292"/>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26</a:t>
            </a:fld>
            <a:endParaRPr lang="en-US" dirty="0"/>
          </a:p>
        </p:txBody>
      </p:sp>
    </p:spTree>
    <p:extLst>
      <p:ext uri="{BB962C8B-B14F-4D97-AF65-F5344CB8AC3E}">
        <p14:creationId xmlns:p14="http://schemas.microsoft.com/office/powerpoint/2010/main" val="4059727258"/>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27</a:t>
            </a:fld>
            <a:endParaRPr lang="en-US" dirty="0"/>
          </a:p>
        </p:txBody>
      </p:sp>
    </p:spTree>
    <p:extLst>
      <p:ext uri="{BB962C8B-B14F-4D97-AF65-F5344CB8AC3E}">
        <p14:creationId xmlns:p14="http://schemas.microsoft.com/office/powerpoint/2010/main" val="3937425160"/>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28</a:t>
            </a:fld>
            <a:endParaRPr lang="en-US" dirty="0"/>
          </a:p>
        </p:txBody>
      </p:sp>
    </p:spTree>
    <p:extLst>
      <p:ext uri="{BB962C8B-B14F-4D97-AF65-F5344CB8AC3E}">
        <p14:creationId xmlns:p14="http://schemas.microsoft.com/office/powerpoint/2010/main" val="1094791696"/>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29</a:t>
            </a:fld>
            <a:endParaRPr lang="en-US" dirty="0"/>
          </a:p>
        </p:txBody>
      </p:sp>
    </p:spTree>
    <p:extLst>
      <p:ext uri="{BB962C8B-B14F-4D97-AF65-F5344CB8AC3E}">
        <p14:creationId xmlns:p14="http://schemas.microsoft.com/office/powerpoint/2010/main" val="24926133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3</a:t>
            </a:fld>
            <a:endParaRPr lang="en-US" dirty="0"/>
          </a:p>
        </p:txBody>
      </p:sp>
    </p:spTree>
    <p:extLst>
      <p:ext uri="{BB962C8B-B14F-4D97-AF65-F5344CB8AC3E}">
        <p14:creationId xmlns:p14="http://schemas.microsoft.com/office/powerpoint/2010/main" val="406369291"/>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30</a:t>
            </a:fld>
            <a:endParaRPr lang="en-US" dirty="0"/>
          </a:p>
        </p:txBody>
      </p:sp>
    </p:spTree>
    <p:extLst>
      <p:ext uri="{BB962C8B-B14F-4D97-AF65-F5344CB8AC3E}">
        <p14:creationId xmlns:p14="http://schemas.microsoft.com/office/powerpoint/2010/main" val="71135158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4</a:t>
            </a:fld>
            <a:endParaRPr lang="en-US" dirty="0"/>
          </a:p>
        </p:txBody>
      </p:sp>
    </p:spTree>
    <p:extLst>
      <p:ext uri="{BB962C8B-B14F-4D97-AF65-F5344CB8AC3E}">
        <p14:creationId xmlns:p14="http://schemas.microsoft.com/office/powerpoint/2010/main" val="224717414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5</a:t>
            </a:fld>
            <a:endParaRPr lang="en-US" dirty="0"/>
          </a:p>
        </p:txBody>
      </p:sp>
    </p:spTree>
    <p:extLst>
      <p:ext uri="{BB962C8B-B14F-4D97-AF65-F5344CB8AC3E}">
        <p14:creationId xmlns:p14="http://schemas.microsoft.com/office/powerpoint/2010/main" val="238586302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6</a:t>
            </a:fld>
            <a:endParaRPr lang="en-US" dirty="0"/>
          </a:p>
        </p:txBody>
      </p:sp>
    </p:spTree>
    <p:extLst>
      <p:ext uri="{BB962C8B-B14F-4D97-AF65-F5344CB8AC3E}">
        <p14:creationId xmlns:p14="http://schemas.microsoft.com/office/powerpoint/2010/main" val="236600599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7</a:t>
            </a:fld>
            <a:endParaRPr lang="en-US" dirty="0"/>
          </a:p>
        </p:txBody>
      </p:sp>
    </p:spTree>
    <p:extLst>
      <p:ext uri="{BB962C8B-B14F-4D97-AF65-F5344CB8AC3E}">
        <p14:creationId xmlns:p14="http://schemas.microsoft.com/office/powerpoint/2010/main" val="194155369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8</a:t>
            </a:fld>
            <a:endParaRPr lang="en-US" dirty="0"/>
          </a:p>
        </p:txBody>
      </p:sp>
    </p:spTree>
    <p:extLst>
      <p:ext uri="{BB962C8B-B14F-4D97-AF65-F5344CB8AC3E}">
        <p14:creationId xmlns:p14="http://schemas.microsoft.com/office/powerpoint/2010/main" val="3773030742"/>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7E8AF016-1FA2-41B3-B5C0-F51F77E509E0}" type="slidenum">
              <a:rPr lang="en-US" smtClean="0"/>
              <a:t>9</a:t>
            </a:fld>
            <a:endParaRPr lang="en-US" dirty="0"/>
          </a:p>
        </p:txBody>
      </p:sp>
    </p:spTree>
    <p:extLst>
      <p:ext uri="{BB962C8B-B14F-4D97-AF65-F5344CB8AC3E}">
        <p14:creationId xmlns:p14="http://schemas.microsoft.com/office/powerpoint/2010/main" val="240171798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55_Title Slide">
    <p:spTree>
      <p:nvGrpSpPr>
        <p:cNvPr id="1" name=""/>
        <p:cNvGrpSpPr/>
        <p:nvPr/>
      </p:nvGrpSpPr>
      <p:grpSpPr>
        <a:xfrm>
          <a:off x="0" y="0"/>
          <a:ext cx="0" cy="0"/>
          <a:chOff x="0" y="0"/>
          <a:chExt cx="0" cy="0"/>
        </a:xfrm>
      </p:grpSpPr>
      <p:sp>
        <p:nvSpPr>
          <p:cNvPr id="3" name="Picture Placeholder 6">
            <a:extLst>
              <a:ext uri="{FF2B5EF4-FFF2-40B4-BE49-F238E27FC236}">
                <a16:creationId xmlns:a16="http://schemas.microsoft.com/office/drawing/2014/main" id="{3FA125F8-9BAB-1536-1CCE-C49F1FDCF128}"/>
              </a:ext>
            </a:extLst>
          </p:cNvPr>
          <p:cNvSpPr>
            <a:spLocks noGrp="1"/>
          </p:cNvSpPr>
          <p:nvPr>
            <p:ph type="pic" sz="quarter" idx="16"/>
          </p:nvPr>
        </p:nvSpPr>
        <p:spPr>
          <a:xfrm>
            <a:off x="0" y="1876424"/>
            <a:ext cx="12192000" cy="4981576"/>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lvl1pPr>
              <a:defRPr sz="900"/>
            </a:lvl1pPr>
          </a:lstStyle>
          <a:p>
            <a:endParaRPr lang="en-US" dirty="0"/>
          </a:p>
        </p:txBody>
      </p:sp>
    </p:spTree>
    <p:extLst>
      <p:ext uri="{BB962C8B-B14F-4D97-AF65-F5344CB8AC3E}">
        <p14:creationId xmlns:p14="http://schemas.microsoft.com/office/powerpoint/2010/main" val="35761792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Picture Placeholder 6">
            <a:extLst>
              <a:ext uri="{FF2B5EF4-FFF2-40B4-BE49-F238E27FC236}">
                <a16:creationId xmlns:a16="http://schemas.microsoft.com/office/drawing/2014/main" id="{40959359-7F56-0E13-103B-9E683C540206}"/>
              </a:ext>
            </a:extLst>
          </p:cNvPr>
          <p:cNvSpPr>
            <a:spLocks noGrp="1"/>
          </p:cNvSpPr>
          <p:nvPr>
            <p:ph type="pic" sz="quarter" idx="16"/>
          </p:nvPr>
        </p:nvSpPr>
        <p:spPr>
          <a:xfrm>
            <a:off x="4868636" y="1702698"/>
            <a:ext cx="3601859" cy="4606022"/>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lvl1pPr>
              <a:defRPr sz="900"/>
            </a:lvl1pPr>
          </a:lstStyle>
          <a:p>
            <a:endParaRPr lang="en-US" dirty="0"/>
          </a:p>
        </p:txBody>
      </p:sp>
    </p:spTree>
    <p:extLst>
      <p:ext uri="{BB962C8B-B14F-4D97-AF65-F5344CB8AC3E}">
        <p14:creationId xmlns:p14="http://schemas.microsoft.com/office/powerpoint/2010/main" val="224793409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21_Title Slide">
    <p:spTree>
      <p:nvGrpSpPr>
        <p:cNvPr id="1" name=""/>
        <p:cNvGrpSpPr/>
        <p:nvPr/>
      </p:nvGrpSpPr>
      <p:grpSpPr>
        <a:xfrm>
          <a:off x="0" y="0"/>
          <a:ext cx="0" cy="0"/>
          <a:chOff x="0" y="0"/>
          <a:chExt cx="0" cy="0"/>
        </a:xfrm>
      </p:grpSpPr>
      <p:sp>
        <p:nvSpPr>
          <p:cNvPr id="2" name="Picture Placeholder 5">
            <a:extLst>
              <a:ext uri="{FF2B5EF4-FFF2-40B4-BE49-F238E27FC236}">
                <a16:creationId xmlns:a16="http://schemas.microsoft.com/office/drawing/2014/main" id="{D4F495D3-19F8-146C-D2E0-9721ED95E079}"/>
              </a:ext>
            </a:extLst>
          </p:cNvPr>
          <p:cNvSpPr>
            <a:spLocks noGrp="1"/>
          </p:cNvSpPr>
          <p:nvPr>
            <p:ph type="pic" sz="quarter" idx="10"/>
          </p:nvPr>
        </p:nvSpPr>
        <p:spPr>
          <a:xfrm>
            <a:off x="6206670" y="1691695"/>
            <a:ext cx="5448300" cy="2720644"/>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1200"/>
            </a:lvl1pPr>
          </a:lstStyle>
          <a:p>
            <a:endParaRPr lang="en-US" dirty="0"/>
          </a:p>
        </p:txBody>
      </p:sp>
    </p:spTree>
    <p:extLst>
      <p:ext uri="{BB962C8B-B14F-4D97-AF65-F5344CB8AC3E}">
        <p14:creationId xmlns:p14="http://schemas.microsoft.com/office/powerpoint/2010/main" val="116998502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7_Title Slide">
    <p:spTree>
      <p:nvGrpSpPr>
        <p:cNvPr id="1" name=""/>
        <p:cNvGrpSpPr/>
        <p:nvPr/>
      </p:nvGrpSpPr>
      <p:grpSpPr>
        <a:xfrm>
          <a:off x="0" y="0"/>
          <a:ext cx="0" cy="0"/>
          <a:chOff x="0" y="0"/>
          <a:chExt cx="0" cy="0"/>
        </a:xfrm>
      </p:grpSpPr>
      <p:sp>
        <p:nvSpPr>
          <p:cNvPr id="8" name="Picture Placeholder 2">
            <a:extLst>
              <a:ext uri="{FF2B5EF4-FFF2-40B4-BE49-F238E27FC236}">
                <a16:creationId xmlns:a16="http://schemas.microsoft.com/office/drawing/2014/main" id="{9DF4C49E-7AAC-0914-C8D1-8AC12828A5FD}"/>
              </a:ext>
            </a:extLst>
          </p:cNvPr>
          <p:cNvSpPr>
            <a:spLocks noGrp="1"/>
          </p:cNvSpPr>
          <p:nvPr>
            <p:ph type="pic" sz="quarter" idx="10"/>
          </p:nvPr>
        </p:nvSpPr>
        <p:spPr>
          <a:xfrm>
            <a:off x="6210300" y="1115011"/>
            <a:ext cx="5981699" cy="3336586"/>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900"/>
            </a:lvl1pPr>
          </a:lstStyle>
          <a:p>
            <a:endParaRPr lang="en-US" dirty="0"/>
          </a:p>
        </p:txBody>
      </p:sp>
    </p:spTree>
    <p:extLst>
      <p:ext uri="{BB962C8B-B14F-4D97-AF65-F5344CB8AC3E}">
        <p14:creationId xmlns:p14="http://schemas.microsoft.com/office/powerpoint/2010/main" val="105423988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5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D8B141A0-426B-1490-E6D1-E560F27AEEDB}"/>
              </a:ext>
            </a:extLst>
          </p:cNvPr>
          <p:cNvSpPr>
            <a:spLocks noGrp="1"/>
          </p:cNvSpPr>
          <p:nvPr>
            <p:ph type="pic" sz="quarter" idx="10"/>
          </p:nvPr>
        </p:nvSpPr>
        <p:spPr>
          <a:xfrm>
            <a:off x="7141939" y="1328054"/>
            <a:ext cx="3955146" cy="3955146"/>
          </a:xfrm>
          <a:custGeom>
            <a:avLst/>
            <a:gdLst>
              <a:gd name="connsiteX0" fmla="*/ 1977573 w 3955146"/>
              <a:gd name="connsiteY0" fmla="*/ 0 h 3955146"/>
              <a:gd name="connsiteX1" fmla="*/ 3955146 w 3955146"/>
              <a:gd name="connsiteY1" fmla="*/ 1977573 h 3955146"/>
              <a:gd name="connsiteX2" fmla="*/ 1977573 w 3955146"/>
              <a:gd name="connsiteY2" fmla="*/ 3955146 h 3955146"/>
              <a:gd name="connsiteX3" fmla="*/ 0 w 3955146"/>
              <a:gd name="connsiteY3" fmla="*/ 1977573 h 3955146"/>
              <a:gd name="connsiteX4" fmla="*/ 1977573 w 3955146"/>
              <a:gd name="connsiteY4" fmla="*/ 0 h 395514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955146" h="3955146">
                <a:moveTo>
                  <a:pt x="1977573" y="0"/>
                </a:moveTo>
                <a:cubicBezTo>
                  <a:pt x="3069756" y="0"/>
                  <a:pt x="3955146" y="885390"/>
                  <a:pt x="3955146" y="1977573"/>
                </a:cubicBezTo>
                <a:cubicBezTo>
                  <a:pt x="3955146" y="3069756"/>
                  <a:pt x="3069756" y="3955146"/>
                  <a:pt x="1977573" y="3955146"/>
                </a:cubicBezTo>
                <a:cubicBezTo>
                  <a:pt x="885390" y="3955146"/>
                  <a:pt x="0" y="3069756"/>
                  <a:pt x="0" y="1977573"/>
                </a:cubicBezTo>
                <a:cubicBezTo>
                  <a:pt x="0" y="885390"/>
                  <a:pt x="885390" y="0"/>
                  <a:pt x="1977573" y="0"/>
                </a:cubicBezTo>
                <a:close/>
              </a:path>
            </a:pathLst>
          </a:custGeom>
        </p:spPr>
        <p:txBody>
          <a:bodyPr wrap="square">
            <a:noAutofit/>
          </a:bodyPr>
          <a:lstStyle/>
          <a:p>
            <a:endParaRPr lang="en-US"/>
          </a:p>
        </p:txBody>
      </p:sp>
    </p:spTree>
    <p:extLst>
      <p:ext uri="{BB962C8B-B14F-4D97-AF65-F5344CB8AC3E}">
        <p14:creationId xmlns:p14="http://schemas.microsoft.com/office/powerpoint/2010/main" val="143920090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0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6B9FF55E-EB53-F052-B7D6-FF16C765561E}"/>
              </a:ext>
            </a:extLst>
          </p:cNvPr>
          <p:cNvSpPr>
            <a:spLocks noGrp="1"/>
          </p:cNvSpPr>
          <p:nvPr>
            <p:ph type="pic" sz="quarter" idx="16"/>
          </p:nvPr>
        </p:nvSpPr>
        <p:spPr>
          <a:xfrm>
            <a:off x="7805275" y="1950925"/>
            <a:ext cx="2492378" cy="2722674"/>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900"/>
            </a:lvl1pPr>
          </a:lstStyle>
          <a:p>
            <a:endParaRPr lang="en-US" dirty="0"/>
          </a:p>
        </p:txBody>
      </p:sp>
      <p:sp>
        <p:nvSpPr>
          <p:cNvPr id="3" name="Picture Placeholder 3">
            <a:extLst>
              <a:ext uri="{FF2B5EF4-FFF2-40B4-BE49-F238E27FC236}">
                <a16:creationId xmlns:a16="http://schemas.microsoft.com/office/drawing/2014/main" id="{740213A6-3EB4-762F-1A2A-302DC53556B6}"/>
              </a:ext>
            </a:extLst>
          </p:cNvPr>
          <p:cNvSpPr>
            <a:spLocks noGrp="1"/>
          </p:cNvSpPr>
          <p:nvPr>
            <p:ph type="pic" sz="quarter" idx="15"/>
          </p:nvPr>
        </p:nvSpPr>
        <p:spPr>
          <a:xfrm>
            <a:off x="4855394" y="1950925"/>
            <a:ext cx="2492378" cy="4012062"/>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900"/>
            </a:lvl1pPr>
          </a:lstStyle>
          <a:p>
            <a:endParaRPr lang="en-US" dirty="0"/>
          </a:p>
        </p:txBody>
      </p:sp>
      <p:sp>
        <p:nvSpPr>
          <p:cNvPr id="2" name="Picture Placeholder 3">
            <a:extLst>
              <a:ext uri="{FF2B5EF4-FFF2-40B4-BE49-F238E27FC236}">
                <a16:creationId xmlns:a16="http://schemas.microsoft.com/office/drawing/2014/main" id="{551E7B43-B4ED-CEFE-2CF1-E7F62ABA7E13}"/>
              </a:ext>
            </a:extLst>
          </p:cNvPr>
          <p:cNvSpPr>
            <a:spLocks noGrp="1"/>
          </p:cNvSpPr>
          <p:nvPr>
            <p:ph type="pic" sz="quarter" idx="14"/>
          </p:nvPr>
        </p:nvSpPr>
        <p:spPr>
          <a:xfrm>
            <a:off x="1894347" y="1950925"/>
            <a:ext cx="2492378" cy="2722674"/>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900"/>
            </a:lvl1pPr>
          </a:lstStyle>
          <a:p>
            <a:endParaRPr lang="en-US" dirty="0"/>
          </a:p>
        </p:txBody>
      </p:sp>
    </p:spTree>
    <p:extLst>
      <p:ext uri="{BB962C8B-B14F-4D97-AF65-F5344CB8AC3E}">
        <p14:creationId xmlns:p14="http://schemas.microsoft.com/office/powerpoint/2010/main" val="115822736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22_Title Slide">
    <p:spTree>
      <p:nvGrpSpPr>
        <p:cNvPr id="1" name=""/>
        <p:cNvGrpSpPr/>
        <p:nvPr/>
      </p:nvGrpSpPr>
      <p:grpSpPr>
        <a:xfrm>
          <a:off x="0" y="0"/>
          <a:ext cx="0" cy="0"/>
          <a:chOff x="0" y="0"/>
          <a:chExt cx="0" cy="0"/>
        </a:xfrm>
      </p:grpSpPr>
      <p:sp>
        <p:nvSpPr>
          <p:cNvPr id="5" name="Picture Placeholder 3">
            <a:extLst>
              <a:ext uri="{FF2B5EF4-FFF2-40B4-BE49-F238E27FC236}">
                <a16:creationId xmlns:a16="http://schemas.microsoft.com/office/drawing/2014/main" id="{77D4350E-5963-00B3-5403-2F1776E20775}"/>
              </a:ext>
            </a:extLst>
          </p:cNvPr>
          <p:cNvSpPr>
            <a:spLocks noGrp="1"/>
          </p:cNvSpPr>
          <p:nvPr>
            <p:ph type="pic" sz="quarter" idx="13"/>
          </p:nvPr>
        </p:nvSpPr>
        <p:spPr>
          <a:xfrm>
            <a:off x="10455284" y="1531944"/>
            <a:ext cx="1736715" cy="3184520"/>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1100"/>
            </a:lvl1pPr>
          </a:lstStyle>
          <a:p>
            <a:endParaRPr lang="en-US" dirty="0"/>
          </a:p>
        </p:txBody>
      </p:sp>
      <p:sp>
        <p:nvSpPr>
          <p:cNvPr id="4" name="Picture Placeholder 3">
            <a:extLst>
              <a:ext uri="{FF2B5EF4-FFF2-40B4-BE49-F238E27FC236}">
                <a16:creationId xmlns:a16="http://schemas.microsoft.com/office/drawing/2014/main" id="{E3204F65-5C80-92EE-3593-5826196230E2}"/>
              </a:ext>
            </a:extLst>
          </p:cNvPr>
          <p:cNvSpPr>
            <a:spLocks noGrp="1"/>
          </p:cNvSpPr>
          <p:nvPr>
            <p:ph type="pic" sz="quarter" idx="12"/>
          </p:nvPr>
        </p:nvSpPr>
        <p:spPr>
          <a:xfrm>
            <a:off x="7341967" y="3398844"/>
            <a:ext cx="2536813" cy="3184520"/>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1100"/>
            </a:lvl1pPr>
          </a:lstStyle>
          <a:p>
            <a:endParaRPr lang="en-US" dirty="0"/>
          </a:p>
        </p:txBody>
      </p:sp>
      <p:sp>
        <p:nvSpPr>
          <p:cNvPr id="2" name="Picture Placeholder 3">
            <a:extLst>
              <a:ext uri="{FF2B5EF4-FFF2-40B4-BE49-F238E27FC236}">
                <a16:creationId xmlns:a16="http://schemas.microsoft.com/office/drawing/2014/main" id="{BC6FA4E3-709C-EB60-DAC3-C5EFD0C54F90}"/>
              </a:ext>
            </a:extLst>
          </p:cNvPr>
          <p:cNvSpPr>
            <a:spLocks noGrp="1"/>
          </p:cNvSpPr>
          <p:nvPr>
            <p:ph type="pic" sz="quarter" idx="11"/>
          </p:nvPr>
        </p:nvSpPr>
        <p:spPr>
          <a:xfrm>
            <a:off x="3907525" y="1806585"/>
            <a:ext cx="2536813" cy="3184520"/>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1100"/>
            </a:lvl1pPr>
          </a:lstStyle>
          <a:p>
            <a:endParaRPr lang="en-US" dirty="0"/>
          </a:p>
        </p:txBody>
      </p:sp>
      <p:sp>
        <p:nvSpPr>
          <p:cNvPr id="3" name="Picture Placeholder 3">
            <a:extLst>
              <a:ext uri="{FF2B5EF4-FFF2-40B4-BE49-F238E27FC236}">
                <a16:creationId xmlns:a16="http://schemas.microsoft.com/office/drawing/2014/main" id="{55B7754D-226A-C6BB-51FB-9C931AE39075}"/>
              </a:ext>
            </a:extLst>
          </p:cNvPr>
          <p:cNvSpPr>
            <a:spLocks noGrp="1"/>
          </p:cNvSpPr>
          <p:nvPr>
            <p:ph type="pic" sz="quarter" idx="10"/>
          </p:nvPr>
        </p:nvSpPr>
        <p:spPr>
          <a:xfrm>
            <a:off x="1" y="2832099"/>
            <a:ext cx="3009895" cy="3476621"/>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1100"/>
            </a:lvl1pPr>
          </a:lstStyle>
          <a:p>
            <a:endParaRPr lang="en-US" dirty="0"/>
          </a:p>
        </p:txBody>
      </p:sp>
    </p:spTree>
    <p:extLst>
      <p:ext uri="{BB962C8B-B14F-4D97-AF65-F5344CB8AC3E}">
        <p14:creationId xmlns:p14="http://schemas.microsoft.com/office/powerpoint/2010/main" val="2862180934"/>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45_Title Slide">
    <p:spTree>
      <p:nvGrpSpPr>
        <p:cNvPr id="1" name=""/>
        <p:cNvGrpSpPr/>
        <p:nvPr/>
      </p:nvGrpSpPr>
      <p:grpSpPr>
        <a:xfrm>
          <a:off x="0" y="0"/>
          <a:ext cx="0" cy="0"/>
          <a:chOff x="0" y="0"/>
          <a:chExt cx="0" cy="0"/>
        </a:xfrm>
      </p:grpSpPr>
      <p:sp>
        <p:nvSpPr>
          <p:cNvPr id="5" name="Picture Placeholder 3">
            <a:extLst>
              <a:ext uri="{FF2B5EF4-FFF2-40B4-BE49-F238E27FC236}">
                <a16:creationId xmlns:a16="http://schemas.microsoft.com/office/drawing/2014/main" id="{713D061F-1D8E-479C-B643-B5911A11FFAC}"/>
              </a:ext>
            </a:extLst>
          </p:cNvPr>
          <p:cNvSpPr>
            <a:spLocks noGrp="1"/>
          </p:cNvSpPr>
          <p:nvPr>
            <p:ph type="pic" sz="quarter" idx="12"/>
          </p:nvPr>
        </p:nvSpPr>
        <p:spPr>
          <a:xfrm>
            <a:off x="4526782" y="4673600"/>
            <a:ext cx="3149601" cy="2184400"/>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1100"/>
            </a:lvl1pPr>
          </a:lstStyle>
          <a:p>
            <a:endParaRPr lang="en-US" dirty="0"/>
          </a:p>
        </p:txBody>
      </p:sp>
      <p:sp>
        <p:nvSpPr>
          <p:cNvPr id="3" name="Picture Placeholder 3">
            <a:extLst>
              <a:ext uri="{FF2B5EF4-FFF2-40B4-BE49-F238E27FC236}">
                <a16:creationId xmlns:a16="http://schemas.microsoft.com/office/drawing/2014/main" id="{D915BFDD-4D60-1AFC-51DF-F2630CD86C8E}"/>
              </a:ext>
            </a:extLst>
          </p:cNvPr>
          <p:cNvSpPr>
            <a:spLocks noGrp="1"/>
          </p:cNvSpPr>
          <p:nvPr>
            <p:ph type="pic" sz="quarter" idx="11"/>
          </p:nvPr>
        </p:nvSpPr>
        <p:spPr>
          <a:xfrm>
            <a:off x="8048171" y="2143129"/>
            <a:ext cx="3606800" cy="2257422"/>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1100"/>
            </a:lvl1pPr>
          </a:lstStyle>
          <a:p>
            <a:endParaRPr lang="en-US" dirty="0"/>
          </a:p>
        </p:txBody>
      </p:sp>
      <p:sp>
        <p:nvSpPr>
          <p:cNvPr id="2" name="Picture Placeholder 3">
            <a:extLst>
              <a:ext uri="{FF2B5EF4-FFF2-40B4-BE49-F238E27FC236}">
                <a16:creationId xmlns:a16="http://schemas.microsoft.com/office/drawing/2014/main" id="{F6FF5C43-7855-5B89-0802-11386F2B59D2}"/>
              </a:ext>
            </a:extLst>
          </p:cNvPr>
          <p:cNvSpPr>
            <a:spLocks noGrp="1"/>
          </p:cNvSpPr>
          <p:nvPr>
            <p:ph type="pic" sz="quarter" idx="10"/>
          </p:nvPr>
        </p:nvSpPr>
        <p:spPr>
          <a:xfrm>
            <a:off x="548194" y="2143129"/>
            <a:ext cx="3606800" cy="2257422"/>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1100"/>
            </a:lvl1pPr>
          </a:lstStyle>
          <a:p>
            <a:endParaRPr lang="en-US" dirty="0"/>
          </a:p>
        </p:txBody>
      </p:sp>
    </p:spTree>
    <p:extLst>
      <p:ext uri="{BB962C8B-B14F-4D97-AF65-F5344CB8AC3E}">
        <p14:creationId xmlns:p14="http://schemas.microsoft.com/office/powerpoint/2010/main" val="226196429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46_Title Slide">
    <p:spTree>
      <p:nvGrpSpPr>
        <p:cNvPr id="1" name=""/>
        <p:cNvGrpSpPr/>
        <p:nvPr/>
      </p:nvGrpSpPr>
      <p:grpSpPr>
        <a:xfrm>
          <a:off x="0" y="0"/>
          <a:ext cx="0" cy="0"/>
          <a:chOff x="0" y="0"/>
          <a:chExt cx="0" cy="0"/>
        </a:xfrm>
      </p:grpSpPr>
      <p:sp>
        <p:nvSpPr>
          <p:cNvPr id="7" name="Picture Placeholder 3">
            <a:extLst>
              <a:ext uri="{FF2B5EF4-FFF2-40B4-BE49-F238E27FC236}">
                <a16:creationId xmlns:a16="http://schemas.microsoft.com/office/drawing/2014/main" id="{298082F3-F6C0-66CB-8F72-52742B47EB74}"/>
              </a:ext>
            </a:extLst>
          </p:cNvPr>
          <p:cNvSpPr>
            <a:spLocks noGrp="1"/>
          </p:cNvSpPr>
          <p:nvPr>
            <p:ph type="pic" sz="quarter" idx="13"/>
          </p:nvPr>
        </p:nvSpPr>
        <p:spPr>
          <a:xfrm>
            <a:off x="9427030" y="2718084"/>
            <a:ext cx="2779480" cy="3429000"/>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800"/>
            </a:lvl1pPr>
          </a:lstStyle>
          <a:p>
            <a:endParaRPr lang="en-US" dirty="0"/>
          </a:p>
        </p:txBody>
      </p:sp>
      <p:sp>
        <p:nvSpPr>
          <p:cNvPr id="5" name="Picture Placeholder 3">
            <a:extLst>
              <a:ext uri="{FF2B5EF4-FFF2-40B4-BE49-F238E27FC236}">
                <a16:creationId xmlns:a16="http://schemas.microsoft.com/office/drawing/2014/main" id="{45A565ED-92F2-60E6-B3C6-A8F7024D0C91}"/>
              </a:ext>
            </a:extLst>
          </p:cNvPr>
          <p:cNvSpPr>
            <a:spLocks noGrp="1"/>
          </p:cNvSpPr>
          <p:nvPr>
            <p:ph type="pic" sz="quarter" idx="12"/>
          </p:nvPr>
        </p:nvSpPr>
        <p:spPr>
          <a:xfrm>
            <a:off x="7888516" y="4064284"/>
            <a:ext cx="1344389" cy="2082800"/>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800"/>
            </a:lvl1pPr>
          </a:lstStyle>
          <a:p>
            <a:endParaRPr lang="en-US" dirty="0"/>
          </a:p>
        </p:txBody>
      </p:sp>
      <p:sp>
        <p:nvSpPr>
          <p:cNvPr id="9" name="Picture Placeholder 3">
            <a:extLst>
              <a:ext uri="{FF2B5EF4-FFF2-40B4-BE49-F238E27FC236}">
                <a16:creationId xmlns:a16="http://schemas.microsoft.com/office/drawing/2014/main" id="{45631731-11B0-F490-0554-1C963627BE03}"/>
              </a:ext>
            </a:extLst>
          </p:cNvPr>
          <p:cNvSpPr>
            <a:spLocks noGrp="1"/>
          </p:cNvSpPr>
          <p:nvPr>
            <p:ph type="pic" sz="quarter" idx="11"/>
          </p:nvPr>
        </p:nvSpPr>
        <p:spPr>
          <a:xfrm>
            <a:off x="4767939" y="4064284"/>
            <a:ext cx="2779480" cy="2082800"/>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800"/>
            </a:lvl1pPr>
          </a:lstStyle>
          <a:p>
            <a:endParaRPr lang="en-US" dirty="0"/>
          </a:p>
        </p:txBody>
      </p:sp>
    </p:spTree>
    <p:extLst>
      <p:ext uri="{BB962C8B-B14F-4D97-AF65-F5344CB8AC3E}">
        <p14:creationId xmlns:p14="http://schemas.microsoft.com/office/powerpoint/2010/main" val="2913349870"/>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57_Title Slide">
    <p:spTree>
      <p:nvGrpSpPr>
        <p:cNvPr id="1" name=""/>
        <p:cNvGrpSpPr/>
        <p:nvPr/>
      </p:nvGrpSpPr>
      <p:grpSpPr>
        <a:xfrm>
          <a:off x="0" y="0"/>
          <a:ext cx="0" cy="0"/>
          <a:chOff x="0" y="0"/>
          <a:chExt cx="0" cy="0"/>
        </a:xfrm>
      </p:grpSpPr>
      <p:sp>
        <p:nvSpPr>
          <p:cNvPr id="2" name="Picture Placeholder 3">
            <a:extLst>
              <a:ext uri="{FF2B5EF4-FFF2-40B4-BE49-F238E27FC236}">
                <a16:creationId xmlns:a16="http://schemas.microsoft.com/office/drawing/2014/main" id="{EB31D196-3368-AA0A-9D3B-CAB7B6B7F28D}"/>
              </a:ext>
            </a:extLst>
          </p:cNvPr>
          <p:cNvSpPr>
            <a:spLocks noGrp="1"/>
          </p:cNvSpPr>
          <p:nvPr>
            <p:ph type="pic" sz="quarter" idx="10"/>
          </p:nvPr>
        </p:nvSpPr>
        <p:spPr>
          <a:xfrm>
            <a:off x="3309682" y="3305626"/>
            <a:ext cx="5572635" cy="2794005"/>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800"/>
            </a:lvl1pPr>
          </a:lstStyle>
          <a:p>
            <a:endParaRPr lang="en-US" dirty="0"/>
          </a:p>
        </p:txBody>
      </p:sp>
    </p:spTree>
    <p:extLst>
      <p:ext uri="{BB962C8B-B14F-4D97-AF65-F5344CB8AC3E}">
        <p14:creationId xmlns:p14="http://schemas.microsoft.com/office/powerpoint/2010/main" val="2697345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60_Title Slide">
    <p:spTree>
      <p:nvGrpSpPr>
        <p:cNvPr id="1" name=""/>
        <p:cNvGrpSpPr/>
        <p:nvPr/>
      </p:nvGrpSpPr>
      <p:grpSpPr>
        <a:xfrm>
          <a:off x="0" y="0"/>
          <a:ext cx="0" cy="0"/>
          <a:chOff x="0" y="0"/>
          <a:chExt cx="0" cy="0"/>
        </a:xfrm>
      </p:grpSpPr>
      <p:sp>
        <p:nvSpPr>
          <p:cNvPr id="2" name="Picture Placeholder 3">
            <a:extLst>
              <a:ext uri="{FF2B5EF4-FFF2-40B4-BE49-F238E27FC236}">
                <a16:creationId xmlns:a16="http://schemas.microsoft.com/office/drawing/2014/main" id="{496ED243-02B0-C8A6-2159-22046E1AFF29}"/>
              </a:ext>
            </a:extLst>
          </p:cNvPr>
          <p:cNvSpPr>
            <a:spLocks noGrp="1"/>
          </p:cNvSpPr>
          <p:nvPr>
            <p:ph type="pic" sz="quarter" idx="10"/>
          </p:nvPr>
        </p:nvSpPr>
        <p:spPr>
          <a:xfrm>
            <a:off x="5437692" y="1966540"/>
            <a:ext cx="6754308" cy="4342185"/>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800"/>
            </a:lvl1pPr>
          </a:lstStyle>
          <a:p>
            <a:endParaRPr lang="en-US" dirty="0"/>
          </a:p>
        </p:txBody>
      </p:sp>
    </p:spTree>
    <p:extLst>
      <p:ext uri="{BB962C8B-B14F-4D97-AF65-F5344CB8AC3E}">
        <p14:creationId xmlns:p14="http://schemas.microsoft.com/office/powerpoint/2010/main" val="243985585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8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2656F58E-5C1A-DD57-D5E2-7B709ED1E197}"/>
              </a:ext>
            </a:extLst>
          </p:cNvPr>
          <p:cNvSpPr>
            <a:spLocks noGrp="1"/>
          </p:cNvSpPr>
          <p:nvPr>
            <p:ph type="pic" sz="quarter" idx="10"/>
          </p:nvPr>
        </p:nvSpPr>
        <p:spPr>
          <a:xfrm>
            <a:off x="4965700" y="2554886"/>
            <a:ext cx="2260600" cy="2260600"/>
          </a:xfrm>
          <a:custGeom>
            <a:avLst/>
            <a:gdLst>
              <a:gd name="connsiteX0" fmla="*/ 1130300 w 2260600"/>
              <a:gd name="connsiteY0" fmla="*/ 0 h 2260600"/>
              <a:gd name="connsiteX1" fmla="*/ 2260600 w 2260600"/>
              <a:gd name="connsiteY1" fmla="*/ 1130300 h 2260600"/>
              <a:gd name="connsiteX2" fmla="*/ 1130300 w 2260600"/>
              <a:gd name="connsiteY2" fmla="*/ 2260600 h 2260600"/>
              <a:gd name="connsiteX3" fmla="*/ 0 w 2260600"/>
              <a:gd name="connsiteY3" fmla="*/ 1130300 h 2260600"/>
              <a:gd name="connsiteX4" fmla="*/ 1130300 w 2260600"/>
              <a:gd name="connsiteY4" fmla="*/ 0 h 22606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60600" h="2260600">
                <a:moveTo>
                  <a:pt x="1130300" y="0"/>
                </a:moveTo>
                <a:cubicBezTo>
                  <a:pt x="1754547" y="0"/>
                  <a:pt x="2260600" y="506053"/>
                  <a:pt x="2260600" y="1130300"/>
                </a:cubicBezTo>
                <a:cubicBezTo>
                  <a:pt x="2260600" y="1754547"/>
                  <a:pt x="1754547" y="2260600"/>
                  <a:pt x="1130300" y="2260600"/>
                </a:cubicBezTo>
                <a:cubicBezTo>
                  <a:pt x="506053" y="2260600"/>
                  <a:pt x="0" y="1754547"/>
                  <a:pt x="0" y="1130300"/>
                </a:cubicBezTo>
                <a:cubicBezTo>
                  <a:pt x="0" y="506053"/>
                  <a:pt x="506053" y="0"/>
                  <a:pt x="1130300" y="0"/>
                </a:cubicBezTo>
                <a:close/>
              </a:path>
            </a:pathLst>
          </a:custGeom>
        </p:spPr>
        <p:txBody>
          <a:bodyPr wrap="square">
            <a:noAutofit/>
          </a:bodyPr>
          <a:lstStyle>
            <a:lvl1pPr>
              <a:defRPr sz="1000"/>
            </a:lvl1pPr>
          </a:lstStyle>
          <a:p>
            <a:endParaRPr lang="en-US" dirty="0"/>
          </a:p>
        </p:txBody>
      </p:sp>
    </p:spTree>
    <p:extLst>
      <p:ext uri="{BB962C8B-B14F-4D97-AF65-F5344CB8AC3E}">
        <p14:creationId xmlns:p14="http://schemas.microsoft.com/office/powerpoint/2010/main" val="1179337320"/>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61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9E5F5888-7412-3379-E904-7233C9A67953}"/>
              </a:ext>
            </a:extLst>
          </p:cNvPr>
          <p:cNvSpPr>
            <a:spLocks noGrp="1"/>
          </p:cNvSpPr>
          <p:nvPr>
            <p:ph type="pic" sz="quarter" idx="11"/>
          </p:nvPr>
        </p:nvSpPr>
        <p:spPr>
          <a:xfrm>
            <a:off x="9189182" y="1590086"/>
            <a:ext cx="1720849" cy="3743325"/>
          </a:xfrm>
          <a:custGeom>
            <a:avLst/>
            <a:gdLst>
              <a:gd name="connsiteX0" fmla="*/ 148699 w 1720849"/>
              <a:gd name="connsiteY0" fmla="*/ 0 h 3743325"/>
              <a:gd name="connsiteX1" fmla="*/ 1572150 w 1720849"/>
              <a:gd name="connsiteY1" fmla="*/ 0 h 3743325"/>
              <a:gd name="connsiteX2" fmla="*/ 1720849 w 1720849"/>
              <a:gd name="connsiteY2" fmla="*/ 148699 h 3743325"/>
              <a:gd name="connsiteX3" fmla="*/ 1720849 w 1720849"/>
              <a:gd name="connsiteY3" fmla="*/ 3594626 h 3743325"/>
              <a:gd name="connsiteX4" fmla="*/ 1572150 w 1720849"/>
              <a:gd name="connsiteY4" fmla="*/ 3743325 h 3743325"/>
              <a:gd name="connsiteX5" fmla="*/ 148699 w 1720849"/>
              <a:gd name="connsiteY5" fmla="*/ 3743325 h 3743325"/>
              <a:gd name="connsiteX6" fmla="*/ 0 w 1720849"/>
              <a:gd name="connsiteY6" fmla="*/ 3594626 h 3743325"/>
              <a:gd name="connsiteX7" fmla="*/ 0 w 1720849"/>
              <a:gd name="connsiteY7" fmla="*/ 148699 h 3743325"/>
              <a:gd name="connsiteX8" fmla="*/ 148699 w 1720849"/>
              <a:gd name="connsiteY8" fmla="*/ 0 h 37433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720849" h="3743325">
                <a:moveTo>
                  <a:pt x="148699" y="0"/>
                </a:moveTo>
                <a:lnTo>
                  <a:pt x="1572150" y="0"/>
                </a:lnTo>
                <a:cubicBezTo>
                  <a:pt x="1654274" y="0"/>
                  <a:pt x="1720849" y="66575"/>
                  <a:pt x="1720849" y="148699"/>
                </a:cubicBezTo>
                <a:lnTo>
                  <a:pt x="1720849" y="3594626"/>
                </a:lnTo>
                <a:cubicBezTo>
                  <a:pt x="1720849" y="3676750"/>
                  <a:pt x="1654274" y="3743325"/>
                  <a:pt x="1572150" y="3743325"/>
                </a:cubicBezTo>
                <a:lnTo>
                  <a:pt x="148699" y="3743325"/>
                </a:lnTo>
                <a:cubicBezTo>
                  <a:pt x="66575" y="3743325"/>
                  <a:pt x="0" y="3676750"/>
                  <a:pt x="0" y="3594626"/>
                </a:cubicBezTo>
                <a:lnTo>
                  <a:pt x="0" y="148699"/>
                </a:lnTo>
                <a:cubicBezTo>
                  <a:pt x="0" y="66575"/>
                  <a:pt x="66575" y="0"/>
                  <a:pt x="148699" y="0"/>
                </a:cubicBezTo>
                <a:close/>
              </a:path>
            </a:pathLst>
          </a:custGeom>
        </p:spPr>
        <p:txBody>
          <a:bodyPr wrap="square">
            <a:noAutofit/>
          </a:bodyPr>
          <a:lstStyle>
            <a:lvl1pPr>
              <a:defRPr sz="1000"/>
            </a:lvl1pPr>
          </a:lstStyle>
          <a:p>
            <a:endParaRPr lang="en-US"/>
          </a:p>
        </p:txBody>
      </p:sp>
      <p:sp>
        <p:nvSpPr>
          <p:cNvPr id="8" name="Picture Placeholder 7">
            <a:extLst>
              <a:ext uri="{FF2B5EF4-FFF2-40B4-BE49-F238E27FC236}">
                <a16:creationId xmlns:a16="http://schemas.microsoft.com/office/drawing/2014/main" id="{A1AEB244-2636-258D-3AFD-8CB0347AA36B}"/>
              </a:ext>
            </a:extLst>
          </p:cNvPr>
          <p:cNvSpPr>
            <a:spLocks noGrp="1"/>
          </p:cNvSpPr>
          <p:nvPr>
            <p:ph type="pic" sz="quarter" idx="10"/>
          </p:nvPr>
        </p:nvSpPr>
        <p:spPr>
          <a:xfrm>
            <a:off x="6830160" y="1590086"/>
            <a:ext cx="1720849" cy="3743325"/>
          </a:xfrm>
          <a:custGeom>
            <a:avLst/>
            <a:gdLst>
              <a:gd name="connsiteX0" fmla="*/ 148699 w 1720849"/>
              <a:gd name="connsiteY0" fmla="*/ 0 h 3743325"/>
              <a:gd name="connsiteX1" fmla="*/ 1572150 w 1720849"/>
              <a:gd name="connsiteY1" fmla="*/ 0 h 3743325"/>
              <a:gd name="connsiteX2" fmla="*/ 1720849 w 1720849"/>
              <a:gd name="connsiteY2" fmla="*/ 148699 h 3743325"/>
              <a:gd name="connsiteX3" fmla="*/ 1720849 w 1720849"/>
              <a:gd name="connsiteY3" fmla="*/ 3594626 h 3743325"/>
              <a:gd name="connsiteX4" fmla="*/ 1572150 w 1720849"/>
              <a:gd name="connsiteY4" fmla="*/ 3743325 h 3743325"/>
              <a:gd name="connsiteX5" fmla="*/ 148699 w 1720849"/>
              <a:gd name="connsiteY5" fmla="*/ 3743325 h 3743325"/>
              <a:gd name="connsiteX6" fmla="*/ 0 w 1720849"/>
              <a:gd name="connsiteY6" fmla="*/ 3594626 h 3743325"/>
              <a:gd name="connsiteX7" fmla="*/ 0 w 1720849"/>
              <a:gd name="connsiteY7" fmla="*/ 148699 h 3743325"/>
              <a:gd name="connsiteX8" fmla="*/ 148699 w 1720849"/>
              <a:gd name="connsiteY8" fmla="*/ 0 h 374332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1720849" h="3743325">
                <a:moveTo>
                  <a:pt x="148699" y="0"/>
                </a:moveTo>
                <a:lnTo>
                  <a:pt x="1572150" y="0"/>
                </a:lnTo>
                <a:cubicBezTo>
                  <a:pt x="1654274" y="0"/>
                  <a:pt x="1720849" y="66575"/>
                  <a:pt x="1720849" y="148699"/>
                </a:cubicBezTo>
                <a:lnTo>
                  <a:pt x="1720849" y="3594626"/>
                </a:lnTo>
                <a:cubicBezTo>
                  <a:pt x="1720849" y="3676750"/>
                  <a:pt x="1654274" y="3743325"/>
                  <a:pt x="1572150" y="3743325"/>
                </a:cubicBezTo>
                <a:lnTo>
                  <a:pt x="148699" y="3743325"/>
                </a:lnTo>
                <a:cubicBezTo>
                  <a:pt x="66575" y="3743325"/>
                  <a:pt x="0" y="3676750"/>
                  <a:pt x="0" y="3594626"/>
                </a:cubicBezTo>
                <a:lnTo>
                  <a:pt x="0" y="148699"/>
                </a:lnTo>
                <a:cubicBezTo>
                  <a:pt x="0" y="66575"/>
                  <a:pt x="66575" y="0"/>
                  <a:pt x="148699" y="0"/>
                </a:cubicBezTo>
                <a:close/>
              </a:path>
            </a:pathLst>
          </a:custGeom>
        </p:spPr>
        <p:txBody>
          <a:bodyPr wrap="square">
            <a:noAutofit/>
          </a:bodyPr>
          <a:lstStyle>
            <a:lvl1pPr>
              <a:defRPr sz="1000"/>
            </a:lvl1pPr>
          </a:lstStyle>
          <a:p>
            <a:endParaRPr lang="en-US"/>
          </a:p>
        </p:txBody>
      </p:sp>
    </p:spTree>
    <p:extLst>
      <p:ext uri="{BB962C8B-B14F-4D97-AF65-F5344CB8AC3E}">
        <p14:creationId xmlns:p14="http://schemas.microsoft.com/office/powerpoint/2010/main" val="160428948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58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7962A044-63FC-8F6D-35E8-779D701EC0AC}"/>
              </a:ext>
            </a:extLst>
          </p:cNvPr>
          <p:cNvSpPr>
            <a:spLocks noGrp="1"/>
          </p:cNvSpPr>
          <p:nvPr>
            <p:ph type="pic" sz="quarter" idx="10"/>
          </p:nvPr>
        </p:nvSpPr>
        <p:spPr>
          <a:xfrm>
            <a:off x="3443514" y="2153926"/>
            <a:ext cx="5304972" cy="2423160"/>
          </a:xfrm>
          <a:custGeom>
            <a:avLst/>
            <a:gdLst>
              <a:gd name="connsiteX0" fmla="*/ 403868 w 5304972"/>
              <a:gd name="connsiteY0" fmla="*/ 0 h 2423160"/>
              <a:gd name="connsiteX1" fmla="*/ 4901104 w 5304972"/>
              <a:gd name="connsiteY1" fmla="*/ 0 h 2423160"/>
              <a:gd name="connsiteX2" fmla="*/ 5304972 w 5304972"/>
              <a:gd name="connsiteY2" fmla="*/ 403868 h 2423160"/>
              <a:gd name="connsiteX3" fmla="*/ 5304972 w 5304972"/>
              <a:gd name="connsiteY3" fmla="*/ 2019292 h 2423160"/>
              <a:gd name="connsiteX4" fmla="*/ 4901104 w 5304972"/>
              <a:gd name="connsiteY4" fmla="*/ 2423160 h 2423160"/>
              <a:gd name="connsiteX5" fmla="*/ 403868 w 5304972"/>
              <a:gd name="connsiteY5" fmla="*/ 2423160 h 2423160"/>
              <a:gd name="connsiteX6" fmla="*/ 0 w 5304972"/>
              <a:gd name="connsiteY6" fmla="*/ 2019292 h 2423160"/>
              <a:gd name="connsiteX7" fmla="*/ 0 w 5304972"/>
              <a:gd name="connsiteY7" fmla="*/ 403868 h 2423160"/>
              <a:gd name="connsiteX8" fmla="*/ 403868 w 5304972"/>
              <a:gd name="connsiteY8" fmla="*/ 0 h 242316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304972" h="2423160">
                <a:moveTo>
                  <a:pt x="403868" y="0"/>
                </a:moveTo>
                <a:lnTo>
                  <a:pt x="4901104" y="0"/>
                </a:lnTo>
                <a:cubicBezTo>
                  <a:pt x="5124154" y="0"/>
                  <a:pt x="5304972" y="180818"/>
                  <a:pt x="5304972" y="403868"/>
                </a:cubicBezTo>
                <a:lnTo>
                  <a:pt x="5304972" y="2019292"/>
                </a:lnTo>
                <a:cubicBezTo>
                  <a:pt x="5304972" y="2242342"/>
                  <a:pt x="5124154" y="2423160"/>
                  <a:pt x="4901104" y="2423160"/>
                </a:cubicBezTo>
                <a:lnTo>
                  <a:pt x="403868" y="2423160"/>
                </a:lnTo>
                <a:cubicBezTo>
                  <a:pt x="180818" y="2423160"/>
                  <a:pt x="0" y="2242342"/>
                  <a:pt x="0" y="2019292"/>
                </a:cubicBezTo>
                <a:lnTo>
                  <a:pt x="0" y="403868"/>
                </a:lnTo>
                <a:cubicBezTo>
                  <a:pt x="0" y="180818"/>
                  <a:pt x="180818" y="0"/>
                  <a:pt x="403868" y="0"/>
                </a:cubicBezTo>
                <a:close/>
              </a:path>
            </a:pathLst>
          </a:custGeom>
        </p:spPr>
        <p:txBody>
          <a:bodyPr wrap="square">
            <a:noAutofit/>
          </a:bodyPr>
          <a:lstStyle>
            <a:lvl1pPr>
              <a:defRPr sz="1000"/>
            </a:lvl1pPr>
          </a:lstStyle>
          <a:p>
            <a:endParaRPr lang="en-US"/>
          </a:p>
        </p:txBody>
      </p:sp>
    </p:spTree>
    <p:extLst>
      <p:ext uri="{BB962C8B-B14F-4D97-AF65-F5344CB8AC3E}">
        <p14:creationId xmlns:p14="http://schemas.microsoft.com/office/powerpoint/2010/main" val="364819285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62_Title Slide">
    <p:spTree>
      <p:nvGrpSpPr>
        <p:cNvPr id="1" name=""/>
        <p:cNvGrpSpPr/>
        <p:nvPr/>
      </p:nvGrpSpPr>
      <p:grpSpPr>
        <a:xfrm>
          <a:off x="0" y="0"/>
          <a:ext cx="0" cy="0"/>
          <a:chOff x="0" y="0"/>
          <a:chExt cx="0" cy="0"/>
        </a:xfrm>
      </p:grpSpPr>
      <p:sp>
        <p:nvSpPr>
          <p:cNvPr id="5" name="Picture Placeholder 4">
            <a:extLst>
              <a:ext uri="{FF2B5EF4-FFF2-40B4-BE49-F238E27FC236}">
                <a16:creationId xmlns:a16="http://schemas.microsoft.com/office/drawing/2014/main" id="{37D0DD5C-E60D-518B-AAC3-0DE29B77D289}"/>
              </a:ext>
            </a:extLst>
          </p:cNvPr>
          <p:cNvSpPr>
            <a:spLocks noGrp="1"/>
          </p:cNvSpPr>
          <p:nvPr>
            <p:ph type="pic" sz="quarter" idx="10"/>
          </p:nvPr>
        </p:nvSpPr>
        <p:spPr>
          <a:xfrm>
            <a:off x="3571875" y="1847850"/>
            <a:ext cx="5086350" cy="3152775"/>
          </a:xfrm>
          <a:custGeom>
            <a:avLst/>
            <a:gdLst>
              <a:gd name="connsiteX0" fmla="*/ 115896 w 5086350"/>
              <a:gd name="connsiteY0" fmla="*/ 0 h 3152775"/>
              <a:gd name="connsiteX1" fmla="*/ 4970454 w 5086350"/>
              <a:gd name="connsiteY1" fmla="*/ 0 h 3152775"/>
              <a:gd name="connsiteX2" fmla="*/ 5086350 w 5086350"/>
              <a:gd name="connsiteY2" fmla="*/ 115896 h 3152775"/>
              <a:gd name="connsiteX3" fmla="*/ 5086350 w 5086350"/>
              <a:gd name="connsiteY3" fmla="*/ 3036879 h 3152775"/>
              <a:gd name="connsiteX4" fmla="*/ 4970454 w 5086350"/>
              <a:gd name="connsiteY4" fmla="*/ 3152775 h 3152775"/>
              <a:gd name="connsiteX5" fmla="*/ 115896 w 5086350"/>
              <a:gd name="connsiteY5" fmla="*/ 3152775 h 3152775"/>
              <a:gd name="connsiteX6" fmla="*/ 0 w 5086350"/>
              <a:gd name="connsiteY6" fmla="*/ 3036879 h 3152775"/>
              <a:gd name="connsiteX7" fmla="*/ 0 w 5086350"/>
              <a:gd name="connsiteY7" fmla="*/ 115896 h 3152775"/>
              <a:gd name="connsiteX8" fmla="*/ 115896 w 5086350"/>
              <a:gd name="connsiteY8" fmla="*/ 0 h 31527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5086350" h="3152775">
                <a:moveTo>
                  <a:pt x="115896" y="0"/>
                </a:moveTo>
                <a:lnTo>
                  <a:pt x="4970454" y="0"/>
                </a:lnTo>
                <a:cubicBezTo>
                  <a:pt x="5034462" y="0"/>
                  <a:pt x="5086350" y="51888"/>
                  <a:pt x="5086350" y="115896"/>
                </a:cubicBezTo>
                <a:lnTo>
                  <a:pt x="5086350" y="3036879"/>
                </a:lnTo>
                <a:cubicBezTo>
                  <a:pt x="5086350" y="3100887"/>
                  <a:pt x="5034462" y="3152775"/>
                  <a:pt x="4970454" y="3152775"/>
                </a:cubicBezTo>
                <a:lnTo>
                  <a:pt x="115896" y="3152775"/>
                </a:lnTo>
                <a:cubicBezTo>
                  <a:pt x="51888" y="3152775"/>
                  <a:pt x="0" y="3100887"/>
                  <a:pt x="0" y="3036879"/>
                </a:cubicBezTo>
                <a:lnTo>
                  <a:pt x="0" y="115896"/>
                </a:lnTo>
                <a:cubicBezTo>
                  <a:pt x="0" y="51888"/>
                  <a:pt x="51888" y="0"/>
                  <a:pt x="115896" y="0"/>
                </a:cubicBezTo>
                <a:close/>
              </a:path>
            </a:pathLst>
          </a:custGeom>
        </p:spPr>
        <p:txBody>
          <a:bodyPr wrap="square">
            <a:noAutofit/>
          </a:bodyPr>
          <a:lstStyle>
            <a:lvl1pPr>
              <a:defRPr sz="1000"/>
            </a:lvl1pPr>
          </a:lstStyle>
          <a:p>
            <a:endParaRPr lang="en-US"/>
          </a:p>
        </p:txBody>
      </p:sp>
    </p:spTree>
    <p:extLst>
      <p:ext uri="{BB962C8B-B14F-4D97-AF65-F5344CB8AC3E}">
        <p14:creationId xmlns:p14="http://schemas.microsoft.com/office/powerpoint/2010/main" val="304648636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63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158752379"/>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65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688681634"/>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71_Title Slide">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9F728437-81D5-E56E-65D8-3F3E8C778335}"/>
              </a:ext>
            </a:extLst>
          </p:cNvPr>
          <p:cNvSpPr>
            <a:spLocks noGrp="1"/>
          </p:cNvSpPr>
          <p:nvPr>
            <p:ph type="pic" sz="quarter" idx="13"/>
          </p:nvPr>
        </p:nvSpPr>
        <p:spPr>
          <a:xfrm>
            <a:off x="6249035" y="3771875"/>
            <a:ext cx="1428774" cy="1428774"/>
          </a:xfrm>
          <a:custGeom>
            <a:avLst/>
            <a:gdLst>
              <a:gd name="connsiteX0" fmla="*/ 0 w 1428774"/>
              <a:gd name="connsiteY0" fmla="*/ 0 h 1428774"/>
              <a:gd name="connsiteX1" fmla="*/ 714387 w 1428774"/>
              <a:gd name="connsiteY1" fmla="*/ 0 h 1428774"/>
              <a:gd name="connsiteX2" fmla="*/ 1428774 w 1428774"/>
              <a:gd name="connsiteY2" fmla="*/ 714387 h 1428774"/>
              <a:gd name="connsiteX3" fmla="*/ 714387 w 1428774"/>
              <a:gd name="connsiteY3" fmla="*/ 1428774 h 1428774"/>
              <a:gd name="connsiteX4" fmla="*/ 0 w 1428774"/>
              <a:gd name="connsiteY4" fmla="*/ 1428773 h 14287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74" h="1428774">
                <a:moveTo>
                  <a:pt x="0" y="0"/>
                </a:moveTo>
                <a:lnTo>
                  <a:pt x="714387" y="0"/>
                </a:lnTo>
                <a:cubicBezTo>
                  <a:pt x="1108932" y="0"/>
                  <a:pt x="1428774" y="319842"/>
                  <a:pt x="1428774" y="714387"/>
                </a:cubicBezTo>
                <a:cubicBezTo>
                  <a:pt x="1428774" y="1108932"/>
                  <a:pt x="1108932" y="1428774"/>
                  <a:pt x="714387" y="1428774"/>
                </a:cubicBezTo>
                <a:lnTo>
                  <a:pt x="0" y="1428773"/>
                </a:lnTo>
                <a:close/>
              </a:path>
            </a:pathLst>
          </a:custGeom>
        </p:spPr>
        <p:txBody>
          <a:bodyPr wrap="square">
            <a:noAutofit/>
          </a:bodyPr>
          <a:lstStyle>
            <a:lvl1pPr>
              <a:defRPr sz="1000"/>
            </a:lvl1pPr>
          </a:lstStyle>
          <a:p>
            <a:endParaRPr lang="en-US" dirty="0"/>
          </a:p>
        </p:txBody>
      </p:sp>
      <p:sp>
        <p:nvSpPr>
          <p:cNvPr id="10" name="Picture Placeholder 9">
            <a:extLst>
              <a:ext uri="{FF2B5EF4-FFF2-40B4-BE49-F238E27FC236}">
                <a16:creationId xmlns:a16="http://schemas.microsoft.com/office/drawing/2014/main" id="{C2191412-0FAA-74AF-B04E-35D87D321320}"/>
              </a:ext>
            </a:extLst>
          </p:cNvPr>
          <p:cNvSpPr>
            <a:spLocks noGrp="1"/>
          </p:cNvSpPr>
          <p:nvPr>
            <p:ph type="pic" sz="quarter" idx="12"/>
          </p:nvPr>
        </p:nvSpPr>
        <p:spPr>
          <a:xfrm>
            <a:off x="4514192" y="3771874"/>
            <a:ext cx="1428774" cy="1428774"/>
          </a:xfrm>
          <a:custGeom>
            <a:avLst/>
            <a:gdLst>
              <a:gd name="connsiteX0" fmla="*/ 714387 w 1428774"/>
              <a:gd name="connsiteY0" fmla="*/ 0 h 1428774"/>
              <a:gd name="connsiteX1" fmla="*/ 1428774 w 1428774"/>
              <a:gd name="connsiteY1" fmla="*/ 1 h 1428774"/>
              <a:gd name="connsiteX2" fmla="*/ 1428774 w 1428774"/>
              <a:gd name="connsiteY2" fmla="*/ 1428774 h 1428774"/>
              <a:gd name="connsiteX3" fmla="*/ 714387 w 1428774"/>
              <a:gd name="connsiteY3" fmla="*/ 1428774 h 1428774"/>
              <a:gd name="connsiteX4" fmla="*/ 0 w 1428774"/>
              <a:gd name="connsiteY4" fmla="*/ 714387 h 1428774"/>
              <a:gd name="connsiteX5" fmla="*/ 714387 w 1428774"/>
              <a:gd name="connsiteY5" fmla="*/ 0 h 1428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428774" h="1428774">
                <a:moveTo>
                  <a:pt x="714387" y="0"/>
                </a:moveTo>
                <a:lnTo>
                  <a:pt x="1428774" y="1"/>
                </a:lnTo>
                <a:lnTo>
                  <a:pt x="1428774" y="1428774"/>
                </a:lnTo>
                <a:lnTo>
                  <a:pt x="714387" y="1428774"/>
                </a:lnTo>
                <a:cubicBezTo>
                  <a:pt x="319842" y="1428774"/>
                  <a:pt x="0" y="1108932"/>
                  <a:pt x="0" y="714387"/>
                </a:cubicBezTo>
                <a:cubicBezTo>
                  <a:pt x="0" y="319842"/>
                  <a:pt x="319842" y="0"/>
                  <a:pt x="714387" y="0"/>
                </a:cubicBezTo>
                <a:close/>
              </a:path>
            </a:pathLst>
          </a:custGeom>
        </p:spPr>
        <p:txBody>
          <a:bodyPr wrap="square">
            <a:noAutofit/>
          </a:bodyPr>
          <a:lstStyle>
            <a:lvl1pPr>
              <a:defRPr sz="1000"/>
            </a:lvl1pPr>
          </a:lstStyle>
          <a:p>
            <a:endParaRPr lang="en-US" dirty="0"/>
          </a:p>
        </p:txBody>
      </p:sp>
      <p:sp>
        <p:nvSpPr>
          <p:cNvPr id="7" name="Picture Placeholder 6">
            <a:extLst>
              <a:ext uri="{FF2B5EF4-FFF2-40B4-BE49-F238E27FC236}">
                <a16:creationId xmlns:a16="http://schemas.microsoft.com/office/drawing/2014/main" id="{AA4FC6C4-8CD8-B128-844B-E369F4DF4B93}"/>
              </a:ext>
            </a:extLst>
          </p:cNvPr>
          <p:cNvSpPr>
            <a:spLocks noGrp="1"/>
          </p:cNvSpPr>
          <p:nvPr>
            <p:ph type="pic" sz="quarter" idx="11"/>
          </p:nvPr>
        </p:nvSpPr>
        <p:spPr>
          <a:xfrm>
            <a:off x="6249035" y="2087683"/>
            <a:ext cx="1428774" cy="1428774"/>
          </a:xfrm>
          <a:custGeom>
            <a:avLst/>
            <a:gdLst>
              <a:gd name="connsiteX0" fmla="*/ 0 w 1428774"/>
              <a:gd name="connsiteY0" fmla="*/ 0 h 1428774"/>
              <a:gd name="connsiteX1" fmla="*/ 714387 w 1428774"/>
              <a:gd name="connsiteY1" fmla="*/ 0 h 1428774"/>
              <a:gd name="connsiteX2" fmla="*/ 1428774 w 1428774"/>
              <a:gd name="connsiteY2" fmla="*/ 714387 h 1428774"/>
              <a:gd name="connsiteX3" fmla="*/ 714387 w 1428774"/>
              <a:gd name="connsiteY3" fmla="*/ 1428774 h 1428774"/>
              <a:gd name="connsiteX4" fmla="*/ 0 w 1428774"/>
              <a:gd name="connsiteY4" fmla="*/ 1428773 h 142877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28774" h="1428774">
                <a:moveTo>
                  <a:pt x="0" y="0"/>
                </a:moveTo>
                <a:lnTo>
                  <a:pt x="714387" y="0"/>
                </a:lnTo>
                <a:cubicBezTo>
                  <a:pt x="1108932" y="0"/>
                  <a:pt x="1428774" y="319842"/>
                  <a:pt x="1428774" y="714387"/>
                </a:cubicBezTo>
                <a:cubicBezTo>
                  <a:pt x="1428774" y="1108932"/>
                  <a:pt x="1108932" y="1428774"/>
                  <a:pt x="714387" y="1428774"/>
                </a:cubicBezTo>
                <a:lnTo>
                  <a:pt x="0" y="1428773"/>
                </a:lnTo>
                <a:close/>
              </a:path>
            </a:pathLst>
          </a:custGeom>
        </p:spPr>
        <p:txBody>
          <a:bodyPr wrap="square">
            <a:noAutofit/>
          </a:bodyPr>
          <a:lstStyle>
            <a:lvl1pPr>
              <a:defRPr sz="1000"/>
            </a:lvl1pPr>
          </a:lstStyle>
          <a:p>
            <a:endParaRPr lang="en-US" dirty="0"/>
          </a:p>
        </p:txBody>
      </p:sp>
      <p:sp>
        <p:nvSpPr>
          <p:cNvPr id="4" name="Picture Placeholder 3">
            <a:extLst>
              <a:ext uri="{FF2B5EF4-FFF2-40B4-BE49-F238E27FC236}">
                <a16:creationId xmlns:a16="http://schemas.microsoft.com/office/drawing/2014/main" id="{99C07192-31D9-B93D-3128-E37DDDDA0C10}"/>
              </a:ext>
            </a:extLst>
          </p:cNvPr>
          <p:cNvSpPr>
            <a:spLocks noGrp="1"/>
          </p:cNvSpPr>
          <p:nvPr>
            <p:ph type="pic" sz="quarter" idx="10"/>
          </p:nvPr>
        </p:nvSpPr>
        <p:spPr>
          <a:xfrm>
            <a:off x="4514192" y="2087682"/>
            <a:ext cx="1428774" cy="1428774"/>
          </a:xfrm>
          <a:custGeom>
            <a:avLst/>
            <a:gdLst>
              <a:gd name="connsiteX0" fmla="*/ 714387 w 1428774"/>
              <a:gd name="connsiteY0" fmla="*/ 0 h 1428774"/>
              <a:gd name="connsiteX1" fmla="*/ 1428774 w 1428774"/>
              <a:gd name="connsiteY1" fmla="*/ 1 h 1428774"/>
              <a:gd name="connsiteX2" fmla="*/ 1428774 w 1428774"/>
              <a:gd name="connsiteY2" fmla="*/ 1428774 h 1428774"/>
              <a:gd name="connsiteX3" fmla="*/ 714387 w 1428774"/>
              <a:gd name="connsiteY3" fmla="*/ 1428774 h 1428774"/>
              <a:gd name="connsiteX4" fmla="*/ 0 w 1428774"/>
              <a:gd name="connsiteY4" fmla="*/ 714387 h 1428774"/>
              <a:gd name="connsiteX5" fmla="*/ 714387 w 1428774"/>
              <a:gd name="connsiteY5" fmla="*/ 0 h 1428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428774" h="1428774">
                <a:moveTo>
                  <a:pt x="714387" y="0"/>
                </a:moveTo>
                <a:lnTo>
                  <a:pt x="1428774" y="1"/>
                </a:lnTo>
                <a:lnTo>
                  <a:pt x="1428774" y="1428774"/>
                </a:lnTo>
                <a:lnTo>
                  <a:pt x="714387" y="1428774"/>
                </a:lnTo>
                <a:cubicBezTo>
                  <a:pt x="319842" y="1428774"/>
                  <a:pt x="0" y="1108932"/>
                  <a:pt x="0" y="714387"/>
                </a:cubicBezTo>
                <a:cubicBezTo>
                  <a:pt x="0" y="319842"/>
                  <a:pt x="319842" y="0"/>
                  <a:pt x="714387" y="0"/>
                </a:cubicBezTo>
                <a:close/>
              </a:path>
            </a:pathLst>
          </a:custGeom>
        </p:spPr>
        <p:txBody>
          <a:bodyPr wrap="square">
            <a:noAutofit/>
          </a:bodyPr>
          <a:lstStyle>
            <a:lvl1pPr>
              <a:defRPr sz="1000"/>
            </a:lvl1pPr>
          </a:lstStyle>
          <a:p>
            <a:endParaRPr lang="en-US" dirty="0"/>
          </a:p>
        </p:txBody>
      </p:sp>
    </p:spTree>
    <p:extLst>
      <p:ext uri="{BB962C8B-B14F-4D97-AF65-F5344CB8AC3E}">
        <p14:creationId xmlns:p14="http://schemas.microsoft.com/office/powerpoint/2010/main" val="3299165151"/>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72_Title Slide">
    <p:spTree>
      <p:nvGrpSpPr>
        <p:cNvPr id="1" name=""/>
        <p:cNvGrpSpPr/>
        <p:nvPr/>
      </p:nvGrpSpPr>
      <p:grpSpPr>
        <a:xfrm>
          <a:off x="0" y="0"/>
          <a:ext cx="0" cy="0"/>
          <a:chOff x="0" y="0"/>
          <a:chExt cx="0" cy="0"/>
        </a:xfrm>
      </p:grpSpPr>
      <p:sp>
        <p:nvSpPr>
          <p:cNvPr id="2" name="Picture Placeholder 3">
            <a:extLst>
              <a:ext uri="{FF2B5EF4-FFF2-40B4-BE49-F238E27FC236}">
                <a16:creationId xmlns:a16="http://schemas.microsoft.com/office/drawing/2014/main" id="{9156A581-C599-868A-29E6-BB1E7FCA825D}"/>
              </a:ext>
            </a:extLst>
          </p:cNvPr>
          <p:cNvSpPr>
            <a:spLocks noGrp="1"/>
          </p:cNvSpPr>
          <p:nvPr>
            <p:ph type="pic" sz="quarter" idx="10"/>
          </p:nvPr>
        </p:nvSpPr>
        <p:spPr>
          <a:xfrm>
            <a:off x="4354111" y="1565382"/>
            <a:ext cx="3483778" cy="2781035"/>
          </a:xfrm>
          <a:custGeom>
            <a:avLst/>
            <a:gdLst>
              <a:gd name="connsiteX0" fmla="*/ 0 w 4781758"/>
              <a:gd name="connsiteY0" fmla="*/ 0 h 5455373"/>
              <a:gd name="connsiteX1" fmla="*/ 4781758 w 4781758"/>
              <a:gd name="connsiteY1" fmla="*/ 0 h 5455373"/>
              <a:gd name="connsiteX2" fmla="*/ 4781758 w 4781758"/>
              <a:gd name="connsiteY2" fmla="*/ 5455373 h 5455373"/>
              <a:gd name="connsiteX3" fmla="*/ 0 w 4781758"/>
              <a:gd name="connsiteY3" fmla="*/ 5455373 h 5455373"/>
            </a:gdLst>
            <a:ahLst/>
            <a:cxnLst>
              <a:cxn ang="0">
                <a:pos x="connsiteX0" y="connsiteY0"/>
              </a:cxn>
              <a:cxn ang="0">
                <a:pos x="connsiteX1" y="connsiteY1"/>
              </a:cxn>
              <a:cxn ang="0">
                <a:pos x="connsiteX2" y="connsiteY2"/>
              </a:cxn>
              <a:cxn ang="0">
                <a:pos x="connsiteX3" y="connsiteY3"/>
              </a:cxn>
            </a:cxnLst>
            <a:rect l="l" t="t" r="r" b="b"/>
            <a:pathLst>
              <a:path w="4781758" h="5455373">
                <a:moveTo>
                  <a:pt x="0" y="0"/>
                </a:moveTo>
                <a:lnTo>
                  <a:pt x="4781758" y="0"/>
                </a:lnTo>
                <a:lnTo>
                  <a:pt x="4781758" y="5455373"/>
                </a:lnTo>
                <a:lnTo>
                  <a:pt x="0" y="5455373"/>
                </a:lnTo>
                <a:close/>
              </a:path>
            </a:pathLst>
          </a:custGeom>
        </p:spPr>
        <p:txBody>
          <a:bodyPr wrap="square">
            <a:noAutofit/>
          </a:bodyPr>
          <a:lstStyle>
            <a:lvl1pPr>
              <a:defRPr sz="800"/>
            </a:lvl1pPr>
          </a:lstStyle>
          <a:p>
            <a:endParaRPr lang="en-US" dirty="0"/>
          </a:p>
        </p:txBody>
      </p:sp>
    </p:spTree>
    <p:extLst>
      <p:ext uri="{BB962C8B-B14F-4D97-AF65-F5344CB8AC3E}">
        <p14:creationId xmlns:p14="http://schemas.microsoft.com/office/powerpoint/2010/main" val="3563525806"/>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67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C7C1C3E5-D0AA-C8A2-C7FA-AD3FE68EA1AA}"/>
              </a:ext>
            </a:extLst>
          </p:cNvPr>
          <p:cNvSpPr>
            <a:spLocks noGrp="1"/>
          </p:cNvSpPr>
          <p:nvPr>
            <p:ph type="pic" sz="quarter" idx="13"/>
          </p:nvPr>
        </p:nvSpPr>
        <p:spPr>
          <a:xfrm>
            <a:off x="8118709" y="3318102"/>
            <a:ext cx="2362200" cy="2362200"/>
          </a:xfrm>
          <a:custGeom>
            <a:avLst/>
            <a:gdLst>
              <a:gd name="connsiteX0" fmla="*/ 1181100 w 2362200"/>
              <a:gd name="connsiteY0" fmla="*/ 0 h 2362200"/>
              <a:gd name="connsiteX1" fmla="*/ 2362200 w 2362200"/>
              <a:gd name="connsiteY1" fmla="*/ 1181100 h 2362200"/>
              <a:gd name="connsiteX2" fmla="*/ 1181100 w 2362200"/>
              <a:gd name="connsiteY2" fmla="*/ 2362200 h 2362200"/>
              <a:gd name="connsiteX3" fmla="*/ 0 w 2362200"/>
              <a:gd name="connsiteY3" fmla="*/ 1181100 h 2362200"/>
              <a:gd name="connsiteX4" fmla="*/ 1181100 w 2362200"/>
              <a:gd name="connsiteY4" fmla="*/ 0 h 2362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62200" h="2362200">
                <a:moveTo>
                  <a:pt x="1181100" y="0"/>
                </a:moveTo>
                <a:cubicBezTo>
                  <a:pt x="1833404" y="0"/>
                  <a:pt x="2362200" y="528796"/>
                  <a:pt x="2362200" y="1181100"/>
                </a:cubicBezTo>
                <a:cubicBezTo>
                  <a:pt x="2362200" y="1833404"/>
                  <a:pt x="1833404" y="2362200"/>
                  <a:pt x="1181100" y="2362200"/>
                </a:cubicBezTo>
                <a:cubicBezTo>
                  <a:pt x="528796" y="2362200"/>
                  <a:pt x="0" y="1833404"/>
                  <a:pt x="0" y="1181100"/>
                </a:cubicBezTo>
                <a:cubicBezTo>
                  <a:pt x="0" y="528796"/>
                  <a:pt x="528796" y="0"/>
                  <a:pt x="1181100" y="0"/>
                </a:cubicBezTo>
                <a:close/>
              </a:path>
            </a:pathLst>
          </a:custGeom>
        </p:spPr>
        <p:txBody>
          <a:bodyPr wrap="square">
            <a:noAutofit/>
          </a:bodyPr>
          <a:lstStyle>
            <a:lvl1pPr>
              <a:defRPr sz="1000"/>
            </a:lvl1pPr>
          </a:lstStyle>
          <a:p>
            <a:endParaRPr lang="en-US" dirty="0"/>
          </a:p>
        </p:txBody>
      </p:sp>
      <p:sp>
        <p:nvSpPr>
          <p:cNvPr id="11" name="Picture Placeholder 10">
            <a:extLst>
              <a:ext uri="{FF2B5EF4-FFF2-40B4-BE49-F238E27FC236}">
                <a16:creationId xmlns:a16="http://schemas.microsoft.com/office/drawing/2014/main" id="{08AD365D-D483-259C-63DC-67065DF141B6}"/>
              </a:ext>
            </a:extLst>
          </p:cNvPr>
          <p:cNvSpPr>
            <a:spLocks noGrp="1"/>
          </p:cNvSpPr>
          <p:nvPr>
            <p:ph type="pic" sz="quarter" idx="12"/>
          </p:nvPr>
        </p:nvSpPr>
        <p:spPr>
          <a:xfrm>
            <a:off x="5766670" y="1825852"/>
            <a:ext cx="2362200" cy="2362200"/>
          </a:xfrm>
          <a:custGeom>
            <a:avLst/>
            <a:gdLst>
              <a:gd name="connsiteX0" fmla="*/ 1181100 w 2362200"/>
              <a:gd name="connsiteY0" fmla="*/ 0 h 2362200"/>
              <a:gd name="connsiteX1" fmla="*/ 2362200 w 2362200"/>
              <a:gd name="connsiteY1" fmla="*/ 1181100 h 2362200"/>
              <a:gd name="connsiteX2" fmla="*/ 1181100 w 2362200"/>
              <a:gd name="connsiteY2" fmla="*/ 2362200 h 2362200"/>
              <a:gd name="connsiteX3" fmla="*/ 0 w 2362200"/>
              <a:gd name="connsiteY3" fmla="*/ 1181100 h 2362200"/>
              <a:gd name="connsiteX4" fmla="*/ 1181100 w 2362200"/>
              <a:gd name="connsiteY4" fmla="*/ 0 h 2362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62200" h="2362200">
                <a:moveTo>
                  <a:pt x="1181100" y="0"/>
                </a:moveTo>
                <a:cubicBezTo>
                  <a:pt x="1833404" y="0"/>
                  <a:pt x="2362200" y="528796"/>
                  <a:pt x="2362200" y="1181100"/>
                </a:cubicBezTo>
                <a:cubicBezTo>
                  <a:pt x="2362200" y="1833404"/>
                  <a:pt x="1833404" y="2362200"/>
                  <a:pt x="1181100" y="2362200"/>
                </a:cubicBezTo>
                <a:cubicBezTo>
                  <a:pt x="528796" y="2362200"/>
                  <a:pt x="0" y="1833404"/>
                  <a:pt x="0" y="1181100"/>
                </a:cubicBezTo>
                <a:cubicBezTo>
                  <a:pt x="0" y="528796"/>
                  <a:pt x="528796" y="0"/>
                  <a:pt x="1181100" y="0"/>
                </a:cubicBezTo>
                <a:close/>
              </a:path>
            </a:pathLst>
          </a:custGeom>
        </p:spPr>
        <p:txBody>
          <a:bodyPr wrap="square">
            <a:noAutofit/>
          </a:bodyPr>
          <a:lstStyle>
            <a:lvl1pPr>
              <a:defRPr sz="1000"/>
            </a:lvl1pPr>
          </a:lstStyle>
          <a:p>
            <a:endParaRPr lang="en-US" dirty="0"/>
          </a:p>
        </p:txBody>
      </p:sp>
      <p:sp>
        <p:nvSpPr>
          <p:cNvPr id="10" name="Picture Placeholder 9">
            <a:extLst>
              <a:ext uri="{FF2B5EF4-FFF2-40B4-BE49-F238E27FC236}">
                <a16:creationId xmlns:a16="http://schemas.microsoft.com/office/drawing/2014/main" id="{603C3537-8B8C-DA7B-B78F-344A5A34D0F1}"/>
              </a:ext>
            </a:extLst>
          </p:cNvPr>
          <p:cNvSpPr>
            <a:spLocks noGrp="1"/>
          </p:cNvSpPr>
          <p:nvPr>
            <p:ph type="pic" sz="quarter" idx="11"/>
          </p:nvPr>
        </p:nvSpPr>
        <p:spPr>
          <a:xfrm>
            <a:off x="2661923" y="3429000"/>
            <a:ext cx="2362200" cy="2362200"/>
          </a:xfrm>
          <a:custGeom>
            <a:avLst/>
            <a:gdLst>
              <a:gd name="connsiteX0" fmla="*/ 1181100 w 2362200"/>
              <a:gd name="connsiteY0" fmla="*/ 0 h 2362200"/>
              <a:gd name="connsiteX1" fmla="*/ 2362200 w 2362200"/>
              <a:gd name="connsiteY1" fmla="*/ 1181100 h 2362200"/>
              <a:gd name="connsiteX2" fmla="*/ 1181100 w 2362200"/>
              <a:gd name="connsiteY2" fmla="*/ 2362200 h 2362200"/>
              <a:gd name="connsiteX3" fmla="*/ 0 w 2362200"/>
              <a:gd name="connsiteY3" fmla="*/ 1181100 h 2362200"/>
              <a:gd name="connsiteX4" fmla="*/ 1181100 w 2362200"/>
              <a:gd name="connsiteY4" fmla="*/ 0 h 2362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62200" h="2362200">
                <a:moveTo>
                  <a:pt x="1181100" y="0"/>
                </a:moveTo>
                <a:cubicBezTo>
                  <a:pt x="1833404" y="0"/>
                  <a:pt x="2362200" y="528796"/>
                  <a:pt x="2362200" y="1181100"/>
                </a:cubicBezTo>
                <a:cubicBezTo>
                  <a:pt x="2362200" y="1833404"/>
                  <a:pt x="1833404" y="2362200"/>
                  <a:pt x="1181100" y="2362200"/>
                </a:cubicBezTo>
                <a:cubicBezTo>
                  <a:pt x="528796" y="2362200"/>
                  <a:pt x="0" y="1833404"/>
                  <a:pt x="0" y="1181100"/>
                </a:cubicBezTo>
                <a:cubicBezTo>
                  <a:pt x="0" y="528796"/>
                  <a:pt x="528796" y="0"/>
                  <a:pt x="1181100" y="0"/>
                </a:cubicBezTo>
                <a:close/>
              </a:path>
            </a:pathLst>
          </a:custGeom>
        </p:spPr>
        <p:txBody>
          <a:bodyPr wrap="square">
            <a:noAutofit/>
          </a:bodyPr>
          <a:lstStyle>
            <a:lvl1pPr>
              <a:defRPr sz="1000"/>
            </a:lvl1pPr>
          </a:lstStyle>
          <a:p>
            <a:endParaRPr lang="en-US" dirty="0"/>
          </a:p>
        </p:txBody>
      </p:sp>
      <p:sp>
        <p:nvSpPr>
          <p:cNvPr id="9" name="Picture Placeholder 8">
            <a:extLst>
              <a:ext uri="{FF2B5EF4-FFF2-40B4-BE49-F238E27FC236}">
                <a16:creationId xmlns:a16="http://schemas.microsoft.com/office/drawing/2014/main" id="{9C98F027-1712-C65A-CBDA-E7872480B278}"/>
              </a:ext>
            </a:extLst>
          </p:cNvPr>
          <p:cNvSpPr>
            <a:spLocks noGrp="1"/>
          </p:cNvSpPr>
          <p:nvPr>
            <p:ph type="pic" sz="quarter" idx="10"/>
          </p:nvPr>
        </p:nvSpPr>
        <p:spPr>
          <a:xfrm>
            <a:off x="299811" y="1936750"/>
            <a:ext cx="2362200" cy="2362200"/>
          </a:xfrm>
          <a:custGeom>
            <a:avLst/>
            <a:gdLst>
              <a:gd name="connsiteX0" fmla="*/ 1181100 w 2362200"/>
              <a:gd name="connsiteY0" fmla="*/ 0 h 2362200"/>
              <a:gd name="connsiteX1" fmla="*/ 2362200 w 2362200"/>
              <a:gd name="connsiteY1" fmla="*/ 1181100 h 2362200"/>
              <a:gd name="connsiteX2" fmla="*/ 1181100 w 2362200"/>
              <a:gd name="connsiteY2" fmla="*/ 2362200 h 2362200"/>
              <a:gd name="connsiteX3" fmla="*/ 0 w 2362200"/>
              <a:gd name="connsiteY3" fmla="*/ 1181100 h 2362200"/>
              <a:gd name="connsiteX4" fmla="*/ 1181100 w 2362200"/>
              <a:gd name="connsiteY4" fmla="*/ 0 h 236220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362200" h="2362200">
                <a:moveTo>
                  <a:pt x="1181100" y="0"/>
                </a:moveTo>
                <a:cubicBezTo>
                  <a:pt x="1833404" y="0"/>
                  <a:pt x="2362200" y="528796"/>
                  <a:pt x="2362200" y="1181100"/>
                </a:cubicBezTo>
                <a:cubicBezTo>
                  <a:pt x="2362200" y="1833404"/>
                  <a:pt x="1833404" y="2362200"/>
                  <a:pt x="1181100" y="2362200"/>
                </a:cubicBezTo>
                <a:cubicBezTo>
                  <a:pt x="528796" y="2362200"/>
                  <a:pt x="0" y="1833404"/>
                  <a:pt x="0" y="1181100"/>
                </a:cubicBezTo>
                <a:cubicBezTo>
                  <a:pt x="0" y="528796"/>
                  <a:pt x="528796" y="0"/>
                  <a:pt x="1181100" y="0"/>
                </a:cubicBezTo>
                <a:close/>
              </a:path>
            </a:pathLst>
          </a:custGeom>
        </p:spPr>
        <p:txBody>
          <a:bodyPr wrap="square">
            <a:noAutofit/>
          </a:bodyPr>
          <a:lstStyle>
            <a:lvl1pPr>
              <a:defRPr sz="1000"/>
            </a:lvl1pPr>
          </a:lstStyle>
          <a:p>
            <a:endParaRPr lang="en-US" dirty="0"/>
          </a:p>
        </p:txBody>
      </p:sp>
    </p:spTree>
    <p:extLst>
      <p:ext uri="{BB962C8B-B14F-4D97-AF65-F5344CB8AC3E}">
        <p14:creationId xmlns:p14="http://schemas.microsoft.com/office/powerpoint/2010/main" val="3338060875"/>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132C0A41-360C-BEEC-EE61-BB7F6D23453D}"/>
              </a:ext>
            </a:extLst>
          </p:cNvPr>
          <p:cNvSpPr>
            <a:spLocks noGrp="1"/>
          </p:cNvSpPr>
          <p:nvPr>
            <p:ph type="pic" sz="quarter" idx="10"/>
          </p:nvPr>
        </p:nvSpPr>
        <p:spPr>
          <a:xfrm>
            <a:off x="0" y="1973943"/>
            <a:ext cx="7707082" cy="4884058"/>
          </a:xfrm>
        </p:spPr>
        <p:txBody>
          <a:bodyPr/>
          <a:lstStyle/>
          <a:p>
            <a:endParaRPr lang="en-US" dirty="0"/>
          </a:p>
        </p:txBody>
      </p:sp>
    </p:spTree>
    <p:extLst>
      <p:ext uri="{BB962C8B-B14F-4D97-AF65-F5344CB8AC3E}">
        <p14:creationId xmlns:p14="http://schemas.microsoft.com/office/powerpoint/2010/main" val="3549096105"/>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64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0731324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70_Title Slid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CB0A8515-3F0C-0395-8F17-1CAF00900A69}"/>
              </a:ext>
            </a:extLst>
          </p:cNvPr>
          <p:cNvSpPr>
            <a:spLocks noGrp="1"/>
          </p:cNvSpPr>
          <p:nvPr>
            <p:ph type="pic" sz="quarter" idx="10"/>
          </p:nvPr>
        </p:nvSpPr>
        <p:spPr>
          <a:xfrm>
            <a:off x="4508502" y="1841502"/>
            <a:ext cx="3174998" cy="3174998"/>
          </a:xfrm>
          <a:custGeom>
            <a:avLst/>
            <a:gdLst>
              <a:gd name="connsiteX0" fmla="*/ 1587499 w 3174998"/>
              <a:gd name="connsiteY0" fmla="*/ 0 h 3174998"/>
              <a:gd name="connsiteX1" fmla="*/ 3174998 w 3174998"/>
              <a:gd name="connsiteY1" fmla="*/ 1587499 h 3174998"/>
              <a:gd name="connsiteX2" fmla="*/ 1587499 w 3174998"/>
              <a:gd name="connsiteY2" fmla="*/ 3174998 h 3174998"/>
              <a:gd name="connsiteX3" fmla="*/ 0 w 3174998"/>
              <a:gd name="connsiteY3" fmla="*/ 1587499 h 3174998"/>
              <a:gd name="connsiteX4" fmla="*/ 1587499 w 3174998"/>
              <a:gd name="connsiteY4" fmla="*/ 0 h 317499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174998" h="3174998">
                <a:moveTo>
                  <a:pt x="1587499" y="0"/>
                </a:moveTo>
                <a:cubicBezTo>
                  <a:pt x="2464250" y="0"/>
                  <a:pt x="3174998" y="710748"/>
                  <a:pt x="3174998" y="1587499"/>
                </a:cubicBezTo>
                <a:cubicBezTo>
                  <a:pt x="3174998" y="2464250"/>
                  <a:pt x="2464250" y="3174998"/>
                  <a:pt x="1587499" y="3174998"/>
                </a:cubicBezTo>
                <a:cubicBezTo>
                  <a:pt x="710748" y="3174998"/>
                  <a:pt x="0" y="2464250"/>
                  <a:pt x="0" y="1587499"/>
                </a:cubicBezTo>
                <a:cubicBezTo>
                  <a:pt x="0" y="710748"/>
                  <a:pt x="710748" y="0"/>
                  <a:pt x="1587499" y="0"/>
                </a:cubicBezTo>
                <a:close/>
              </a:path>
            </a:pathLst>
          </a:custGeom>
        </p:spPr>
        <p:txBody>
          <a:bodyPr wrap="square">
            <a:noAutofit/>
          </a:bodyPr>
          <a:lstStyle>
            <a:lvl1pPr>
              <a:defRPr sz="1000"/>
            </a:lvl1pPr>
          </a:lstStyle>
          <a:p>
            <a:endParaRPr lang="en-US" dirty="0"/>
          </a:p>
        </p:txBody>
      </p:sp>
    </p:spTree>
    <p:extLst>
      <p:ext uri="{BB962C8B-B14F-4D97-AF65-F5344CB8AC3E}">
        <p14:creationId xmlns:p14="http://schemas.microsoft.com/office/powerpoint/2010/main" val="11703901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69_Title Slide">
    <p:spTree>
      <p:nvGrpSpPr>
        <p:cNvPr id="1" name=""/>
        <p:cNvGrpSpPr/>
        <p:nvPr/>
      </p:nvGrpSpPr>
      <p:grpSpPr>
        <a:xfrm>
          <a:off x="0" y="0"/>
          <a:ext cx="0" cy="0"/>
          <a:chOff x="0" y="0"/>
          <a:chExt cx="0" cy="0"/>
        </a:xfrm>
      </p:grpSpPr>
      <p:sp>
        <p:nvSpPr>
          <p:cNvPr id="2" name="Picture Placeholder 2">
            <a:extLst>
              <a:ext uri="{FF2B5EF4-FFF2-40B4-BE49-F238E27FC236}">
                <a16:creationId xmlns:a16="http://schemas.microsoft.com/office/drawing/2014/main" id="{401E4CA6-2EFB-5FAB-6BD8-2F599F5EB8F1}"/>
              </a:ext>
            </a:extLst>
          </p:cNvPr>
          <p:cNvSpPr>
            <a:spLocks noGrp="1"/>
          </p:cNvSpPr>
          <p:nvPr>
            <p:ph type="pic" sz="quarter" idx="11"/>
          </p:nvPr>
        </p:nvSpPr>
        <p:spPr>
          <a:xfrm>
            <a:off x="3621313" y="1691195"/>
            <a:ext cx="3425375" cy="4617530"/>
          </a:xfrm>
          <a:custGeom>
            <a:avLst/>
            <a:gdLst>
              <a:gd name="connsiteX0" fmla="*/ 0 w 3816331"/>
              <a:gd name="connsiteY0" fmla="*/ 0 h 5351674"/>
              <a:gd name="connsiteX1" fmla="*/ 3816331 w 3816331"/>
              <a:gd name="connsiteY1" fmla="*/ 0 h 5351674"/>
              <a:gd name="connsiteX2" fmla="*/ 3816331 w 3816331"/>
              <a:gd name="connsiteY2" fmla="*/ 5351674 h 5351674"/>
              <a:gd name="connsiteX3" fmla="*/ 0 w 3816331"/>
              <a:gd name="connsiteY3" fmla="*/ 5351674 h 5351674"/>
            </a:gdLst>
            <a:ahLst/>
            <a:cxnLst>
              <a:cxn ang="0">
                <a:pos x="connsiteX0" y="connsiteY0"/>
              </a:cxn>
              <a:cxn ang="0">
                <a:pos x="connsiteX1" y="connsiteY1"/>
              </a:cxn>
              <a:cxn ang="0">
                <a:pos x="connsiteX2" y="connsiteY2"/>
              </a:cxn>
              <a:cxn ang="0">
                <a:pos x="connsiteX3" y="connsiteY3"/>
              </a:cxn>
            </a:cxnLst>
            <a:rect l="l" t="t" r="r" b="b"/>
            <a:pathLst>
              <a:path w="3816331" h="5351674">
                <a:moveTo>
                  <a:pt x="0" y="0"/>
                </a:moveTo>
                <a:lnTo>
                  <a:pt x="3816331" y="0"/>
                </a:lnTo>
                <a:lnTo>
                  <a:pt x="3816331" y="5351674"/>
                </a:lnTo>
                <a:lnTo>
                  <a:pt x="0" y="5351674"/>
                </a:lnTo>
                <a:close/>
              </a:path>
            </a:pathLst>
          </a:custGeom>
        </p:spPr>
        <p:txBody>
          <a:bodyPr wrap="square">
            <a:noAutofit/>
          </a:bodyPr>
          <a:lstStyle>
            <a:lvl1pPr>
              <a:defRPr sz="1000"/>
            </a:lvl1pPr>
          </a:lstStyle>
          <a:p>
            <a:endParaRPr lang="en-US" dirty="0"/>
          </a:p>
        </p:txBody>
      </p:sp>
      <p:sp>
        <p:nvSpPr>
          <p:cNvPr id="3" name="Picture Placeholder 2">
            <a:extLst>
              <a:ext uri="{FF2B5EF4-FFF2-40B4-BE49-F238E27FC236}">
                <a16:creationId xmlns:a16="http://schemas.microsoft.com/office/drawing/2014/main" id="{0B2F245A-C77D-9948-A3C5-783C861AFF60}"/>
              </a:ext>
            </a:extLst>
          </p:cNvPr>
          <p:cNvSpPr>
            <a:spLocks noGrp="1"/>
          </p:cNvSpPr>
          <p:nvPr>
            <p:ph type="pic" sz="quarter" idx="10"/>
          </p:nvPr>
        </p:nvSpPr>
        <p:spPr>
          <a:xfrm>
            <a:off x="8240938" y="1691195"/>
            <a:ext cx="3425375" cy="2051447"/>
          </a:xfrm>
          <a:custGeom>
            <a:avLst/>
            <a:gdLst>
              <a:gd name="connsiteX0" fmla="*/ 0 w 3816331"/>
              <a:gd name="connsiteY0" fmla="*/ 0 h 5351674"/>
              <a:gd name="connsiteX1" fmla="*/ 3816331 w 3816331"/>
              <a:gd name="connsiteY1" fmla="*/ 0 h 5351674"/>
              <a:gd name="connsiteX2" fmla="*/ 3816331 w 3816331"/>
              <a:gd name="connsiteY2" fmla="*/ 5351674 h 5351674"/>
              <a:gd name="connsiteX3" fmla="*/ 0 w 3816331"/>
              <a:gd name="connsiteY3" fmla="*/ 5351674 h 5351674"/>
            </a:gdLst>
            <a:ahLst/>
            <a:cxnLst>
              <a:cxn ang="0">
                <a:pos x="connsiteX0" y="connsiteY0"/>
              </a:cxn>
              <a:cxn ang="0">
                <a:pos x="connsiteX1" y="connsiteY1"/>
              </a:cxn>
              <a:cxn ang="0">
                <a:pos x="connsiteX2" y="connsiteY2"/>
              </a:cxn>
              <a:cxn ang="0">
                <a:pos x="connsiteX3" y="connsiteY3"/>
              </a:cxn>
            </a:cxnLst>
            <a:rect l="l" t="t" r="r" b="b"/>
            <a:pathLst>
              <a:path w="3816331" h="5351674">
                <a:moveTo>
                  <a:pt x="0" y="0"/>
                </a:moveTo>
                <a:lnTo>
                  <a:pt x="3816331" y="0"/>
                </a:lnTo>
                <a:lnTo>
                  <a:pt x="3816331" y="5351674"/>
                </a:lnTo>
                <a:lnTo>
                  <a:pt x="0" y="5351674"/>
                </a:lnTo>
                <a:close/>
              </a:path>
            </a:pathLst>
          </a:custGeom>
        </p:spPr>
        <p:txBody>
          <a:bodyPr wrap="square">
            <a:noAutofit/>
          </a:bodyPr>
          <a:lstStyle>
            <a:lvl1pPr>
              <a:defRPr sz="1000"/>
            </a:lvl1pPr>
          </a:lstStyle>
          <a:p>
            <a:endParaRPr lang="en-US" dirty="0"/>
          </a:p>
        </p:txBody>
      </p:sp>
    </p:spTree>
    <p:extLst>
      <p:ext uri="{BB962C8B-B14F-4D97-AF65-F5344CB8AC3E}">
        <p14:creationId xmlns:p14="http://schemas.microsoft.com/office/powerpoint/2010/main" val="41689168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6" name="Picture Placeholder 6">
            <a:extLst>
              <a:ext uri="{FF2B5EF4-FFF2-40B4-BE49-F238E27FC236}">
                <a16:creationId xmlns:a16="http://schemas.microsoft.com/office/drawing/2014/main" id="{5ED7BCB7-E82D-0305-A9CF-865714BD72A7}"/>
              </a:ext>
            </a:extLst>
          </p:cNvPr>
          <p:cNvSpPr>
            <a:spLocks noGrp="1"/>
          </p:cNvSpPr>
          <p:nvPr>
            <p:ph type="pic" sz="quarter" idx="21"/>
          </p:nvPr>
        </p:nvSpPr>
        <p:spPr>
          <a:xfrm>
            <a:off x="4711610" y="2008157"/>
            <a:ext cx="2768780" cy="3588259"/>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lvl1pPr>
              <a:defRPr sz="900"/>
            </a:lvl1pPr>
          </a:lstStyle>
          <a:p>
            <a:endParaRPr lang="en-US" dirty="0"/>
          </a:p>
        </p:txBody>
      </p:sp>
    </p:spTree>
    <p:extLst>
      <p:ext uri="{BB962C8B-B14F-4D97-AF65-F5344CB8AC3E}">
        <p14:creationId xmlns:p14="http://schemas.microsoft.com/office/powerpoint/2010/main" val="320031938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9_Title Slide">
    <p:spTree>
      <p:nvGrpSpPr>
        <p:cNvPr id="1" name=""/>
        <p:cNvGrpSpPr/>
        <p:nvPr/>
      </p:nvGrpSpPr>
      <p:grpSpPr>
        <a:xfrm>
          <a:off x="0" y="0"/>
          <a:ext cx="0" cy="0"/>
          <a:chOff x="0" y="0"/>
          <a:chExt cx="0" cy="0"/>
        </a:xfrm>
      </p:grpSpPr>
      <p:sp>
        <p:nvSpPr>
          <p:cNvPr id="3" name="Picture Placeholder 6">
            <a:extLst>
              <a:ext uri="{FF2B5EF4-FFF2-40B4-BE49-F238E27FC236}">
                <a16:creationId xmlns:a16="http://schemas.microsoft.com/office/drawing/2014/main" id="{4689C82E-7115-E728-1F0B-699AABABFA9E}"/>
              </a:ext>
            </a:extLst>
          </p:cNvPr>
          <p:cNvSpPr>
            <a:spLocks noGrp="1"/>
          </p:cNvSpPr>
          <p:nvPr>
            <p:ph type="pic" sz="quarter" idx="16"/>
          </p:nvPr>
        </p:nvSpPr>
        <p:spPr>
          <a:xfrm>
            <a:off x="548194" y="3448072"/>
            <a:ext cx="5011687" cy="2860654"/>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lvl1pPr>
              <a:defRPr sz="900"/>
            </a:lvl1pPr>
          </a:lstStyle>
          <a:p>
            <a:endParaRPr lang="en-US" dirty="0"/>
          </a:p>
        </p:txBody>
      </p:sp>
    </p:spTree>
    <p:extLst>
      <p:ext uri="{BB962C8B-B14F-4D97-AF65-F5344CB8AC3E}">
        <p14:creationId xmlns:p14="http://schemas.microsoft.com/office/powerpoint/2010/main" val="314835533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73_Title Slide">
    <p:spTree>
      <p:nvGrpSpPr>
        <p:cNvPr id="1" name=""/>
        <p:cNvGrpSpPr/>
        <p:nvPr/>
      </p:nvGrpSpPr>
      <p:grpSpPr>
        <a:xfrm>
          <a:off x="0" y="0"/>
          <a:ext cx="0" cy="0"/>
          <a:chOff x="0" y="0"/>
          <a:chExt cx="0" cy="0"/>
        </a:xfrm>
      </p:grpSpPr>
      <p:sp>
        <p:nvSpPr>
          <p:cNvPr id="3" name="Picture Placeholder 6">
            <a:extLst>
              <a:ext uri="{FF2B5EF4-FFF2-40B4-BE49-F238E27FC236}">
                <a16:creationId xmlns:a16="http://schemas.microsoft.com/office/drawing/2014/main" id="{4689C82E-7115-E728-1F0B-699AABABFA9E}"/>
              </a:ext>
            </a:extLst>
          </p:cNvPr>
          <p:cNvSpPr>
            <a:spLocks noGrp="1"/>
          </p:cNvSpPr>
          <p:nvPr>
            <p:ph type="pic" sz="quarter" idx="16"/>
          </p:nvPr>
        </p:nvSpPr>
        <p:spPr>
          <a:xfrm>
            <a:off x="6413019" y="2171700"/>
            <a:ext cx="3111501" cy="4686300"/>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lvl1pPr>
              <a:defRPr sz="900"/>
            </a:lvl1pPr>
          </a:lstStyle>
          <a:p>
            <a:endParaRPr lang="en-US" dirty="0"/>
          </a:p>
        </p:txBody>
      </p:sp>
    </p:spTree>
    <p:extLst>
      <p:ext uri="{BB962C8B-B14F-4D97-AF65-F5344CB8AC3E}">
        <p14:creationId xmlns:p14="http://schemas.microsoft.com/office/powerpoint/2010/main" val="310082892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54_Title Slide">
    <p:spTree>
      <p:nvGrpSpPr>
        <p:cNvPr id="1" name=""/>
        <p:cNvGrpSpPr/>
        <p:nvPr/>
      </p:nvGrpSpPr>
      <p:grpSpPr>
        <a:xfrm>
          <a:off x="0" y="0"/>
          <a:ext cx="0" cy="0"/>
          <a:chOff x="0" y="0"/>
          <a:chExt cx="0" cy="0"/>
        </a:xfrm>
      </p:grpSpPr>
      <p:sp>
        <p:nvSpPr>
          <p:cNvPr id="2" name="Picture Placeholder 6">
            <a:extLst>
              <a:ext uri="{FF2B5EF4-FFF2-40B4-BE49-F238E27FC236}">
                <a16:creationId xmlns:a16="http://schemas.microsoft.com/office/drawing/2014/main" id="{0393A60F-83BB-6FDA-BAE8-E9EB276F8981}"/>
              </a:ext>
            </a:extLst>
          </p:cNvPr>
          <p:cNvSpPr>
            <a:spLocks noGrp="1"/>
          </p:cNvSpPr>
          <p:nvPr>
            <p:ph type="pic" sz="quarter" idx="18"/>
          </p:nvPr>
        </p:nvSpPr>
        <p:spPr>
          <a:xfrm>
            <a:off x="7458531" y="979995"/>
            <a:ext cx="4196440" cy="2180486"/>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lvl1pPr>
              <a:defRPr sz="900"/>
            </a:lvl1pPr>
          </a:lstStyle>
          <a:p>
            <a:endParaRPr lang="en-US" dirty="0"/>
          </a:p>
        </p:txBody>
      </p:sp>
      <p:sp>
        <p:nvSpPr>
          <p:cNvPr id="7" name="Picture Placeholder 6">
            <a:extLst>
              <a:ext uri="{FF2B5EF4-FFF2-40B4-BE49-F238E27FC236}">
                <a16:creationId xmlns:a16="http://schemas.microsoft.com/office/drawing/2014/main" id="{71816C11-EDDC-8D32-8941-6EA28B7A5105}"/>
              </a:ext>
            </a:extLst>
          </p:cNvPr>
          <p:cNvSpPr>
            <a:spLocks noGrp="1"/>
          </p:cNvSpPr>
          <p:nvPr>
            <p:ph type="pic" sz="quarter" idx="17"/>
          </p:nvPr>
        </p:nvSpPr>
        <p:spPr>
          <a:xfrm>
            <a:off x="548194" y="3673308"/>
            <a:ext cx="4412340" cy="2180486"/>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lvl1pPr>
              <a:defRPr sz="900"/>
            </a:lvl1pPr>
          </a:lstStyle>
          <a:p>
            <a:endParaRPr lang="en-US" dirty="0"/>
          </a:p>
        </p:txBody>
      </p:sp>
    </p:spTree>
    <p:extLst>
      <p:ext uri="{BB962C8B-B14F-4D97-AF65-F5344CB8AC3E}">
        <p14:creationId xmlns:p14="http://schemas.microsoft.com/office/powerpoint/2010/main" val="8873678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2_Title Slide">
    <p:spTree>
      <p:nvGrpSpPr>
        <p:cNvPr id="1" name=""/>
        <p:cNvGrpSpPr/>
        <p:nvPr/>
      </p:nvGrpSpPr>
      <p:grpSpPr>
        <a:xfrm>
          <a:off x="0" y="0"/>
          <a:ext cx="0" cy="0"/>
          <a:chOff x="0" y="0"/>
          <a:chExt cx="0" cy="0"/>
        </a:xfrm>
      </p:grpSpPr>
      <p:sp>
        <p:nvSpPr>
          <p:cNvPr id="6" name="Picture Placeholder 6">
            <a:extLst>
              <a:ext uri="{FF2B5EF4-FFF2-40B4-BE49-F238E27FC236}">
                <a16:creationId xmlns:a16="http://schemas.microsoft.com/office/drawing/2014/main" id="{DB0BCF1C-CB8E-1F7B-618E-BA7C8BA52591}"/>
              </a:ext>
            </a:extLst>
          </p:cNvPr>
          <p:cNvSpPr>
            <a:spLocks noGrp="1"/>
          </p:cNvSpPr>
          <p:nvPr>
            <p:ph type="pic" sz="quarter" idx="16"/>
          </p:nvPr>
        </p:nvSpPr>
        <p:spPr>
          <a:xfrm>
            <a:off x="-1" y="2158999"/>
            <a:ext cx="3497937" cy="4699000"/>
          </a:xfrm>
          <a:custGeom>
            <a:avLst/>
            <a:gdLst>
              <a:gd name="connsiteX0" fmla="*/ 0 w 1746078"/>
              <a:gd name="connsiteY0" fmla="*/ 0 h 3872414"/>
              <a:gd name="connsiteX1" fmla="*/ 1746078 w 1746078"/>
              <a:gd name="connsiteY1" fmla="*/ 0 h 3872414"/>
              <a:gd name="connsiteX2" fmla="*/ 1746078 w 1746078"/>
              <a:gd name="connsiteY2" fmla="*/ 3872414 h 3872414"/>
              <a:gd name="connsiteX3" fmla="*/ 0 w 1746078"/>
              <a:gd name="connsiteY3" fmla="*/ 3872414 h 3872414"/>
            </a:gdLst>
            <a:ahLst/>
            <a:cxnLst>
              <a:cxn ang="0">
                <a:pos x="connsiteX0" y="connsiteY0"/>
              </a:cxn>
              <a:cxn ang="0">
                <a:pos x="connsiteX1" y="connsiteY1"/>
              </a:cxn>
              <a:cxn ang="0">
                <a:pos x="connsiteX2" y="connsiteY2"/>
              </a:cxn>
              <a:cxn ang="0">
                <a:pos x="connsiteX3" y="connsiteY3"/>
              </a:cxn>
            </a:cxnLst>
            <a:rect l="l" t="t" r="r" b="b"/>
            <a:pathLst>
              <a:path w="1746078" h="3872414">
                <a:moveTo>
                  <a:pt x="0" y="0"/>
                </a:moveTo>
                <a:lnTo>
                  <a:pt x="1746078" y="0"/>
                </a:lnTo>
                <a:lnTo>
                  <a:pt x="1746078" y="3872414"/>
                </a:lnTo>
                <a:lnTo>
                  <a:pt x="0" y="3872414"/>
                </a:lnTo>
                <a:close/>
              </a:path>
            </a:pathLst>
          </a:custGeom>
        </p:spPr>
        <p:txBody>
          <a:bodyPr wrap="square">
            <a:noAutofit/>
          </a:bodyPr>
          <a:lstStyle>
            <a:lvl1pPr>
              <a:defRPr sz="900"/>
            </a:lvl1pPr>
          </a:lstStyle>
          <a:p>
            <a:endParaRPr lang="en-US" dirty="0"/>
          </a:p>
        </p:txBody>
      </p:sp>
    </p:spTree>
    <p:extLst>
      <p:ext uri="{BB962C8B-B14F-4D97-AF65-F5344CB8AC3E}">
        <p14:creationId xmlns:p14="http://schemas.microsoft.com/office/powerpoint/2010/main" val="40400831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2BC3A0C-8B44-4BDC-82A4-C42358E88D62}" type="datetimeFigureOut">
              <a:rPr lang="en-US" smtClean="0"/>
              <a:t>5/25/2024</a:t>
            </a:fld>
            <a:endParaRPr lang="en-US" dirty="0"/>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A4EB236-9896-4284-9707-D5000C719805}" type="slidenum">
              <a:rPr lang="en-US" smtClean="0"/>
              <a:t>‹#›</a:t>
            </a:fld>
            <a:endParaRPr lang="en-US" dirty="0"/>
          </a:p>
        </p:txBody>
      </p:sp>
    </p:spTree>
    <p:extLst>
      <p:ext uri="{BB962C8B-B14F-4D97-AF65-F5344CB8AC3E}">
        <p14:creationId xmlns:p14="http://schemas.microsoft.com/office/powerpoint/2010/main" val="695265991"/>
      </p:ext>
    </p:extLst>
  </p:cSld>
  <p:clrMap bg1="lt1" tx1="dk1" bg2="lt2" tx2="dk2" accent1="accent1" accent2="accent2" accent3="accent3" accent4="accent4" accent5="accent5" accent6="accent6" hlink="hlink" folHlink="folHlink"/>
  <p:sldLayoutIdLst>
    <p:sldLayoutId id="2147484045" r:id="rId1"/>
    <p:sldLayoutId id="2147484087" r:id="rId2"/>
    <p:sldLayoutId id="2147484089" r:id="rId3"/>
    <p:sldLayoutId id="2147484088" r:id="rId4"/>
    <p:sldLayoutId id="2147484074" r:id="rId5"/>
    <p:sldLayoutId id="2147484079" r:id="rId6"/>
    <p:sldLayoutId id="2147484094" r:id="rId7"/>
    <p:sldLayoutId id="2147484044" r:id="rId8"/>
    <p:sldLayoutId id="2147484070" r:id="rId9"/>
    <p:sldLayoutId id="2147484061" r:id="rId10"/>
    <p:sldLayoutId id="2147484071" r:id="rId11"/>
    <p:sldLayoutId id="2147484062" r:id="rId12"/>
    <p:sldLayoutId id="2147483958" r:id="rId13"/>
    <p:sldLayoutId id="2147484065" r:id="rId14"/>
    <p:sldLayoutId id="2147484073" r:id="rId15"/>
    <p:sldLayoutId id="2147484039" r:id="rId16"/>
    <p:sldLayoutId id="2147484072" r:id="rId17"/>
    <p:sldLayoutId id="2147484066" r:id="rId18"/>
    <p:sldLayoutId id="2147484077" r:id="rId19"/>
    <p:sldLayoutId id="2147484078" r:id="rId20"/>
    <p:sldLayoutId id="2147484075" r:id="rId21"/>
    <p:sldLayoutId id="2147484086" r:id="rId22"/>
    <p:sldLayoutId id="2147484081" r:id="rId23"/>
    <p:sldLayoutId id="2147484083" r:id="rId24"/>
    <p:sldLayoutId id="2147484092" r:id="rId25"/>
    <p:sldLayoutId id="2147484093" r:id="rId26"/>
    <p:sldLayoutId id="2147484091" r:id="rId27"/>
    <p:sldLayoutId id="2147484090" r:id="rId28"/>
    <p:sldLayoutId id="2147484082" r:id="rId29"/>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8.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9.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0.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4.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5.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6.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8.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9.xml"/></Relationships>
</file>

<file path=ppt/slides/_rels/slide2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22.xml"/><Relationship Id="rId1" Type="http://schemas.openxmlformats.org/officeDocument/2006/relationships/slideLayout" Target="../slideLayouts/slideLayout20.xml"/></Relationships>
</file>

<file path=ppt/slides/_rels/slide23.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23.xml"/><Relationship Id="rId1" Type="http://schemas.openxmlformats.org/officeDocument/2006/relationships/slideLayout" Target="../slideLayouts/slideLayout21.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22.xml"/></Relationships>
</file>

<file path=ppt/slides/_rels/slide26.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26.xml"/><Relationship Id="rId1" Type="http://schemas.openxmlformats.org/officeDocument/2006/relationships/slideLayout" Target="../slideLayouts/slideLayout2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2.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4.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4.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5.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7" name="Group 46">
            <a:extLst>
              <a:ext uri="{FF2B5EF4-FFF2-40B4-BE49-F238E27FC236}">
                <a16:creationId xmlns:a16="http://schemas.microsoft.com/office/drawing/2014/main" id="{9202C296-887E-3141-AAC3-D673C3289BBC}"/>
              </a:ext>
            </a:extLst>
          </p:cNvPr>
          <p:cNvGrpSpPr/>
          <p:nvPr/>
        </p:nvGrpSpPr>
        <p:grpSpPr>
          <a:xfrm>
            <a:off x="994228" y="758368"/>
            <a:ext cx="10203545" cy="5094518"/>
            <a:chOff x="994228" y="758368"/>
            <a:chExt cx="10203545" cy="5094518"/>
          </a:xfrm>
        </p:grpSpPr>
        <p:sp>
          <p:nvSpPr>
            <p:cNvPr id="38" name="Oval 37">
              <a:extLst>
                <a:ext uri="{FF2B5EF4-FFF2-40B4-BE49-F238E27FC236}">
                  <a16:creationId xmlns:a16="http://schemas.microsoft.com/office/drawing/2014/main" id="{D5C3133E-CEA1-3ED4-EE8C-AEC38762AE35}"/>
                </a:ext>
              </a:extLst>
            </p:cNvPr>
            <p:cNvSpPr/>
            <p:nvPr/>
          </p:nvSpPr>
          <p:spPr>
            <a:xfrm>
              <a:off x="6103255"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Oval 39">
              <a:extLst>
                <a:ext uri="{FF2B5EF4-FFF2-40B4-BE49-F238E27FC236}">
                  <a16:creationId xmlns:a16="http://schemas.microsoft.com/office/drawing/2014/main" id="{1CCBB1D3-0D3D-12D6-8D85-D70F761EA7DB}"/>
                </a:ext>
              </a:extLst>
            </p:cNvPr>
            <p:cNvSpPr/>
            <p:nvPr/>
          </p:nvSpPr>
          <p:spPr>
            <a:xfrm>
              <a:off x="4434112"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Oval 40">
              <a:extLst>
                <a:ext uri="{FF2B5EF4-FFF2-40B4-BE49-F238E27FC236}">
                  <a16:creationId xmlns:a16="http://schemas.microsoft.com/office/drawing/2014/main" id="{FA588BBB-AF1C-2502-E5A2-10D8016C8515}"/>
                </a:ext>
              </a:extLst>
            </p:cNvPr>
            <p:cNvSpPr/>
            <p:nvPr/>
          </p:nvSpPr>
          <p:spPr>
            <a:xfrm>
              <a:off x="2764970"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Oval 41">
              <a:extLst>
                <a:ext uri="{FF2B5EF4-FFF2-40B4-BE49-F238E27FC236}">
                  <a16:creationId xmlns:a16="http://schemas.microsoft.com/office/drawing/2014/main" id="{C731105F-A1B7-C973-4148-D1465C73F1A8}"/>
                </a:ext>
              </a:extLst>
            </p:cNvPr>
            <p:cNvSpPr/>
            <p:nvPr/>
          </p:nvSpPr>
          <p:spPr>
            <a:xfrm>
              <a:off x="994228"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8" name="Rectangle 47">
            <a:extLst>
              <a:ext uri="{FF2B5EF4-FFF2-40B4-BE49-F238E27FC236}">
                <a16:creationId xmlns:a16="http://schemas.microsoft.com/office/drawing/2014/main" id="{8DB27D29-854A-F0E6-0314-2E6DCE404F60}"/>
              </a:ext>
            </a:extLst>
          </p:cNvPr>
          <p:cNvSpPr/>
          <p:nvPr/>
        </p:nvSpPr>
        <p:spPr>
          <a:xfrm>
            <a:off x="0" y="0"/>
            <a:ext cx="12192000" cy="6858000"/>
          </a:xfrm>
          <a:prstGeom prst="rect">
            <a:avLst/>
          </a:prstGeom>
          <a:solidFill>
            <a:schemeClr val="accent3">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3" name="Oval 62">
            <a:extLst>
              <a:ext uri="{FF2B5EF4-FFF2-40B4-BE49-F238E27FC236}">
                <a16:creationId xmlns:a16="http://schemas.microsoft.com/office/drawing/2014/main" id="{9F0A20D0-E615-558A-5D2E-41C468E8370F}"/>
              </a:ext>
            </a:extLst>
          </p:cNvPr>
          <p:cNvSpPr/>
          <p:nvPr/>
        </p:nvSpPr>
        <p:spPr>
          <a:xfrm>
            <a:off x="4419600" y="1752600"/>
            <a:ext cx="3352800" cy="3352800"/>
          </a:xfrm>
          <a:prstGeom prst="ellipse">
            <a:avLst/>
          </a:prstGeom>
          <a:solidFill>
            <a:schemeClr val="accent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TextBox 63">
            <a:extLst>
              <a:ext uri="{FF2B5EF4-FFF2-40B4-BE49-F238E27FC236}">
                <a16:creationId xmlns:a16="http://schemas.microsoft.com/office/drawing/2014/main" id="{881BC27B-4B85-BBE4-129F-FF1CCBB81B2E}"/>
              </a:ext>
            </a:extLst>
          </p:cNvPr>
          <p:cNvSpPr txBox="1"/>
          <p:nvPr/>
        </p:nvSpPr>
        <p:spPr>
          <a:xfrm>
            <a:off x="2732492" y="2818352"/>
            <a:ext cx="6727016" cy="1221296"/>
          </a:xfrm>
          <a:prstGeom prst="rect">
            <a:avLst/>
          </a:prstGeom>
          <a:noFill/>
        </p:spPr>
        <p:txBody>
          <a:bodyPr wrap="square" rtlCol="0">
            <a:spAutoFit/>
          </a:bodyPr>
          <a:lstStyle/>
          <a:p>
            <a:pPr algn="ctr">
              <a:lnSpc>
                <a:spcPts val="8500"/>
              </a:lnSpc>
            </a:pPr>
            <a:r>
              <a:rPr lang="en-US" sz="8500" spc="-150" dirty="0">
                <a:latin typeface="Inter Bold" panose="02000503000000020004" pitchFamily="2" charset="0"/>
                <a:ea typeface="Inter Bold" panose="02000503000000020004" pitchFamily="2" charset="0"/>
                <a:cs typeface="Poppins SemiBold" panose="00000700000000000000" pitchFamily="2" charset="0"/>
              </a:rPr>
              <a:t>corporate</a:t>
            </a:r>
          </a:p>
        </p:txBody>
      </p:sp>
      <p:sp>
        <p:nvSpPr>
          <p:cNvPr id="65" name="TextBox 64">
            <a:extLst>
              <a:ext uri="{FF2B5EF4-FFF2-40B4-BE49-F238E27FC236}">
                <a16:creationId xmlns:a16="http://schemas.microsoft.com/office/drawing/2014/main" id="{478E53C0-D5ED-8253-92CC-DA1F522668CF}"/>
              </a:ext>
            </a:extLst>
          </p:cNvPr>
          <p:cNvSpPr txBox="1"/>
          <p:nvPr/>
        </p:nvSpPr>
        <p:spPr>
          <a:xfrm>
            <a:off x="4559262" y="6069657"/>
            <a:ext cx="3073476" cy="271869"/>
          </a:xfrm>
          <a:prstGeom prst="rect">
            <a:avLst/>
          </a:prstGeom>
          <a:noFill/>
        </p:spPr>
        <p:txBody>
          <a:bodyPr wrap="square" rtlCol="0">
            <a:spAutoFit/>
          </a:bodyPr>
          <a:lstStyle/>
          <a:p>
            <a:pPr algn="ctr">
              <a:lnSpc>
                <a:spcPts val="1400"/>
              </a:lnSpc>
            </a:pPr>
            <a:r>
              <a:rPr lang="en-US" sz="1400" spc="-100" dirty="0">
                <a:latin typeface="Inter SemiBold" panose="02000503000000020004" pitchFamily="2" charset="0"/>
                <a:ea typeface="Inter SemiBold" panose="02000503000000020004" pitchFamily="2" charset="0"/>
                <a:cs typeface="Poppins SemiBold" panose="00000700000000000000" pitchFamily="2" charset="0"/>
              </a:rPr>
              <a:t>corporate presentation template</a:t>
            </a:r>
          </a:p>
        </p:txBody>
      </p:sp>
      <p:sp>
        <p:nvSpPr>
          <p:cNvPr id="66" name="Rectangle 65">
            <a:extLst>
              <a:ext uri="{FF2B5EF4-FFF2-40B4-BE49-F238E27FC236}">
                <a16:creationId xmlns:a16="http://schemas.microsoft.com/office/drawing/2014/main" id="{3F65C412-6A45-4A2D-A985-E9A474208A94}"/>
              </a:ext>
            </a:extLst>
          </p:cNvPr>
          <p:cNvSpPr/>
          <p:nvPr/>
        </p:nvSpPr>
        <p:spPr>
          <a:xfrm>
            <a:off x="5480050" y="301457"/>
            <a:ext cx="1231900" cy="120650"/>
          </a:xfrm>
          <a:prstGeom prst="rect">
            <a:avLst/>
          </a:prstGeom>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68" name="Group 67">
            <a:extLst>
              <a:ext uri="{FF2B5EF4-FFF2-40B4-BE49-F238E27FC236}">
                <a16:creationId xmlns:a16="http://schemas.microsoft.com/office/drawing/2014/main" id="{6A9D915E-19FF-5826-8E8E-637362726046}"/>
              </a:ext>
            </a:extLst>
          </p:cNvPr>
          <p:cNvGrpSpPr/>
          <p:nvPr/>
        </p:nvGrpSpPr>
        <p:grpSpPr>
          <a:xfrm>
            <a:off x="5830604" y="2210848"/>
            <a:ext cx="530792" cy="516448"/>
            <a:chOff x="6084888" y="4141788"/>
            <a:chExt cx="881062" cy="857251"/>
          </a:xfrm>
          <a:solidFill>
            <a:schemeClr val="tx1"/>
          </a:solidFill>
        </p:grpSpPr>
        <p:sp>
          <p:nvSpPr>
            <p:cNvPr id="69" name="Freeform 14">
              <a:extLst>
                <a:ext uri="{FF2B5EF4-FFF2-40B4-BE49-F238E27FC236}">
                  <a16:creationId xmlns:a16="http://schemas.microsoft.com/office/drawing/2014/main" id="{ED1D2E0D-C8CD-8B93-9483-D3BA7827B609}"/>
                </a:ext>
              </a:extLst>
            </p:cNvPr>
            <p:cNvSpPr>
              <a:spLocks/>
            </p:cNvSpPr>
            <p:nvPr/>
          </p:nvSpPr>
          <p:spPr bwMode="auto">
            <a:xfrm>
              <a:off x="6199188" y="4351338"/>
              <a:ext cx="179387" cy="288925"/>
            </a:xfrm>
            <a:custGeom>
              <a:avLst/>
              <a:gdLst>
                <a:gd name="T0" fmla="*/ 47 w 47"/>
                <a:gd name="T1" fmla="*/ 28 h 76"/>
                <a:gd name="T2" fmla="*/ 33 w 47"/>
                <a:gd name="T3" fmla="*/ 0 h 76"/>
                <a:gd name="T4" fmla="*/ 0 w 47"/>
                <a:gd name="T5" fmla="*/ 67 h 76"/>
                <a:gd name="T6" fmla="*/ 23 w 47"/>
                <a:gd name="T7" fmla="*/ 76 h 76"/>
                <a:gd name="T8" fmla="*/ 47 w 47"/>
                <a:gd name="T9" fmla="*/ 28 h 76"/>
              </a:gdLst>
              <a:ahLst/>
              <a:cxnLst>
                <a:cxn ang="0">
                  <a:pos x="T0" y="T1"/>
                </a:cxn>
                <a:cxn ang="0">
                  <a:pos x="T2" y="T3"/>
                </a:cxn>
                <a:cxn ang="0">
                  <a:pos x="T4" y="T5"/>
                </a:cxn>
                <a:cxn ang="0">
                  <a:pos x="T6" y="T7"/>
                </a:cxn>
                <a:cxn ang="0">
                  <a:pos x="T8" y="T9"/>
                </a:cxn>
              </a:cxnLst>
              <a:rect l="0" t="0" r="r" b="b"/>
              <a:pathLst>
                <a:path w="47" h="76">
                  <a:moveTo>
                    <a:pt x="47" y="28"/>
                  </a:moveTo>
                  <a:cubicBezTo>
                    <a:pt x="33" y="0"/>
                    <a:pt x="33" y="0"/>
                    <a:pt x="33" y="0"/>
                  </a:cubicBezTo>
                  <a:cubicBezTo>
                    <a:pt x="0" y="67"/>
                    <a:pt x="0" y="67"/>
                    <a:pt x="0" y="67"/>
                  </a:cubicBezTo>
                  <a:cubicBezTo>
                    <a:pt x="9" y="67"/>
                    <a:pt x="17" y="71"/>
                    <a:pt x="23" y="76"/>
                  </a:cubicBezTo>
                  <a:lnTo>
                    <a:pt x="47" y="2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0" name="Freeform 15">
              <a:extLst>
                <a:ext uri="{FF2B5EF4-FFF2-40B4-BE49-F238E27FC236}">
                  <a16:creationId xmlns:a16="http://schemas.microsoft.com/office/drawing/2014/main" id="{3567291B-9D3B-A4DD-7E14-92E9F04FE08A}"/>
                </a:ext>
              </a:extLst>
            </p:cNvPr>
            <p:cNvSpPr>
              <a:spLocks/>
            </p:cNvSpPr>
            <p:nvPr/>
          </p:nvSpPr>
          <p:spPr bwMode="auto">
            <a:xfrm>
              <a:off x="6288088" y="4457701"/>
              <a:ext cx="90487" cy="198438"/>
            </a:xfrm>
            <a:custGeom>
              <a:avLst/>
              <a:gdLst>
                <a:gd name="T0" fmla="*/ 5 w 24"/>
                <a:gd name="T1" fmla="*/ 52 h 52"/>
                <a:gd name="T2" fmla="*/ 24 w 24"/>
                <a:gd name="T3" fmla="*/ 0 h 52"/>
                <a:gd name="T4" fmla="*/ 0 w 24"/>
                <a:gd name="T5" fmla="*/ 48 h 52"/>
                <a:gd name="T6" fmla="*/ 5 w 24"/>
                <a:gd name="T7" fmla="*/ 52 h 52"/>
              </a:gdLst>
              <a:ahLst/>
              <a:cxnLst>
                <a:cxn ang="0">
                  <a:pos x="T0" y="T1"/>
                </a:cxn>
                <a:cxn ang="0">
                  <a:pos x="T2" y="T3"/>
                </a:cxn>
                <a:cxn ang="0">
                  <a:pos x="T4" y="T5"/>
                </a:cxn>
                <a:cxn ang="0">
                  <a:pos x="T6" y="T7"/>
                </a:cxn>
              </a:cxnLst>
              <a:rect l="0" t="0" r="r" b="b"/>
              <a:pathLst>
                <a:path w="24" h="52">
                  <a:moveTo>
                    <a:pt x="5" y="52"/>
                  </a:moveTo>
                  <a:cubicBezTo>
                    <a:pt x="24" y="0"/>
                    <a:pt x="24" y="0"/>
                    <a:pt x="24" y="0"/>
                  </a:cubicBezTo>
                  <a:cubicBezTo>
                    <a:pt x="0" y="48"/>
                    <a:pt x="0" y="48"/>
                    <a:pt x="0" y="48"/>
                  </a:cubicBezTo>
                  <a:cubicBezTo>
                    <a:pt x="2" y="49"/>
                    <a:pt x="3" y="51"/>
                    <a:pt x="5" y="5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1" name="Freeform 16">
              <a:extLst>
                <a:ext uri="{FF2B5EF4-FFF2-40B4-BE49-F238E27FC236}">
                  <a16:creationId xmlns:a16="http://schemas.microsoft.com/office/drawing/2014/main" id="{9F7E6827-702A-78A6-ECA6-CCD9C8E4CDC7}"/>
                </a:ext>
              </a:extLst>
            </p:cNvPr>
            <p:cNvSpPr>
              <a:spLocks/>
            </p:cNvSpPr>
            <p:nvPr/>
          </p:nvSpPr>
          <p:spPr bwMode="auto">
            <a:xfrm>
              <a:off x="6535738" y="4699001"/>
              <a:ext cx="300037" cy="255588"/>
            </a:xfrm>
            <a:custGeom>
              <a:avLst/>
              <a:gdLst>
                <a:gd name="T0" fmla="*/ 23 w 79"/>
                <a:gd name="T1" fmla="*/ 67 h 67"/>
                <a:gd name="T2" fmla="*/ 79 w 79"/>
                <a:gd name="T3" fmla="*/ 67 h 67"/>
                <a:gd name="T4" fmla="*/ 45 w 79"/>
                <a:gd name="T5" fmla="*/ 0 h 67"/>
                <a:gd name="T6" fmla="*/ 0 w 79"/>
                <a:gd name="T7" fmla="*/ 20 h 67"/>
                <a:gd name="T8" fmla="*/ 23 w 79"/>
                <a:gd name="T9" fmla="*/ 67 h 67"/>
              </a:gdLst>
              <a:ahLst/>
              <a:cxnLst>
                <a:cxn ang="0">
                  <a:pos x="T0" y="T1"/>
                </a:cxn>
                <a:cxn ang="0">
                  <a:pos x="T2" y="T3"/>
                </a:cxn>
                <a:cxn ang="0">
                  <a:pos x="T4" y="T5"/>
                </a:cxn>
                <a:cxn ang="0">
                  <a:pos x="T6" y="T7"/>
                </a:cxn>
                <a:cxn ang="0">
                  <a:pos x="T8" y="T9"/>
                </a:cxn>
              </a:cxnLst>
              <a:rect l="0" t="0" r="r" b="b"/>
              <a:pathLst>
                <a:path w="79" h="67">
                  <a:moveTo>
                    <a:pt x="23" y="67"/>
                  </a:moveTo>
                  <a:cubicBezTo>
                    <a:pt x="79" y="67"/>
                    <a:pt x="79" y="67"/>
                    <a:pt x="79" y="67"/>
                  </a:cubicBezTo>
                  <a:cubicBezTo>
                    <a:pt x="45" y="0"/>
                    <a:pt x="45" y="0"/>
                    <a:pt x="45" y="0"/>
                  </a:cubicBezTo>
                  <a:cubicBezTo>
                    <a:pt x="28" y="5"/>
                    <a:pt x="13" y="12"/>
                    <a:pt x="0" y="20"/>
                  </a:cubicBezTo>
                  <a:lnTo>
                    <a:pt x="23" y="6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2" name="Freeform 17">
              <a:extLst>
                <a:ext uri="{FF2B5EF4-FFF2-40B4-BE49-F238E27FC236}">
                  <a16:creationId xmlns:a16="http://schemas.microsoft.com/office/drawing/2014/main" id="{6FB1FEF3-D48E-396B-6B86-1D7B57FA261A}"/>
                </a:ext>
              </a:extLst>
            </p:cNvPr>
            <p:cNvSpPr>
              <a:spLocks/>
            </p:cNvSpPr>
            <p:nvPr/>
          </p:nvSpPr>
          <p:spPr bwMode="auto">
            <a:xfrm>
              <a:off x="6326188" y="4141788"/>
              <a:ext cx="341312" cy="533400"/>
            </a:xfrm>
            <a:custGeom>
              <a:avLst/>
              <a:gdLst>
                <a:gd name="T0" fmla="*/ 90 w 90"/>
                <a:gd name="T1" fmla="*/ 126 h 140"/>
                <a:gd name="T2" fmla="*/ 41 w 90"/>
                <a:gd name="T3" fmla="*/ 27 h 140"/>
                <a:gd name="T4" fmla="*/ 28 w 90"/>
                <a:gd name="T5" fmla="*/ 0 h 140"/>
                <a:gd name="T6" fmla="*/ 0 w 90"/>
                <a:gd name="T7" fmla="*/ 55 h 140"/>
                <a:gd name="T8" fmla="*/ 14 w 90"/>
                <a:gd name="T9" fmla="*/ 83 h 140"/>
                <a:gd name="T10" fmla="*/ 42 w 90"/>
                <a:gd name="T11" fmla="*/ 140 h 140"/>
                <a:gd name="T12" fmla="*/ 90 w 90"/>
                <a:gd name="T13" fmla="*/ 126 h 140"/>
              </a:gdLst>
              <a:ahLst/>
              <a:cxnLst>
                <a:cxn ang="0">
                  <a:pos x="T0" y="T1"/>
                </a:cxn>
                <a:cxn ang="0">
                  <a:pos x="T2" y="T3"/>
                </a:cxn>
                <a:cxn ang="0">
                  <a:pos x="T4" y="T5"/>
                </a:cxn>
                <a:cxn ang="0">
                  <a:pos x="T6" y="T7"/>
                </a:cxn>
                <a:cxn ang="0">
                  <a:pos x="T8" y="T9"/>
                </a:cxn>
                <a:cxn ang="0">
                  <a:pos x="T10" y="T11"/>
                </a:cxn>
                <a:cxn ang="0">
                  <a:pos x="T12" y="T13"/>
                </a:cxn>
              </a:cxnLst>
              <a:rect l="0" t="0" r="r" b="b"/>
              <a:pathLst>
                <a:path w="90" h="140">
                  <a:moveTo>
                    <a:pt x="90" y="126"/>
                  </a:moveTo>
                  <a:cubicBezTo>
                    <a:pt x="41" y="27"/>
                    <a:pt x="41" y="27"/>
                    <a:pt x="41" y="27"/>
                  </a:cubicBezTo>
                  <a:cubicBezTo>
                    <a:pt x="28" y="0"/>
                    <a:pt x="28" y="0"/>
                    <a:pt x="28" y="0"/>
                  </a:cubicBezTo>
                  <a:cubicBezTo>
                    <a:pt x="0" y="55"/>
                    <a:pt x="0" y="55"/>
                    <a:pt x="0" y="55"/>
                  </a:cubicBezTo>
                  <a:cubicBezTo>
                    <a:pt x="14" y="83"/>
                    <a:pt x="14" y="83"/>
                    <a:pt x="14" y="83"/>
                  </a:cubicBezTo>
                  <a:cubicBezTo>
                    <a:pt x="42" y="140"/>
                    <a:pt x="42" y="140"/>
                    <a:pt x="42" y="140"/>
                  </a:cubicBezTo>
                  <a:cubicBezTo>
                    <a:pt x="58" y="133"/>
                    <a:pt x="74" y="129"/>
                    <a:pt x="90" y="12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3" name="Freeform 18">
              <a:extLst>
                <a:ext uri="{FF2B5EF4-FFF2-40B4-BE49-F238E27FC236}">
                  <a16:creationId xmlns:a16="http://schemas.microsoft.com/office/drawing/2014/main" id="{A5CEBF75-8EEE-4689-9036-ABEBAB4C747B}"/>
                </a:ext>
              </a:extLst>
            </p:cNvPr>
            <p:cNvSpPr>
              <a:spLocks/>
            </p:cNvSpPr>
            <p:nvPr/>
          </p:nvSpPr>
          <p:spPr bwMode="auto">
            <a:xfrm>
              <a:off x="6473825" y="4775201"/>
              <a:ext cx="149225" cy="179388"/>
            </a:xfrm>
            <a:custGeom>
              <a:avLst/>
              <a:gdLst>
                <a:gd name="T0" fmla="*/ 0 w 39"/>
                <a:gd name="T1" fmla="*/ 11 h 47"/>
                <a:gd name="T2" fmla="*/ 10 w 39"/>
                <a:gd name="T3" fmla="*/ 47 h 47"/>
                <a:gd name="T4" fmla="*/ 39 w 39"/>
                <a:gd name="T5" fmla="*/ 47 h 47"/>
                <a:gd name="T6" fmla="*/ 16 w 39"/>
                <a:gd name="T7" fmla="*/ 0 h 47"/>
                <a:gd name="T8" fmla="*/ 0 w 39"/>
                <a:gd name="T9" fmla="*/ 11 h 47"/>
              </a:gdLst>
              <a:ahLst/>
              <a:cxnLst>
                <a:cxn ang="0">
                  <a:pos x="T0" y="T1"/>
                </a:cxn>
                <a:cxn ang="0">
                  <a:pos x="T2" y="T3"/>
                </a:cxn>
                <a:cxn ang="0">
                  <a:pos x="T4" y="T5"/>
                </a:cxn>
                <a:cxn ang="0">
                  <a:pos x="T6" y="T7"/>
                </a:cxn>
                <a:cxn ang="0">
                  <a:pos x="T8" y="T9"/>
                </a:cxn>
              </a:cxnLst>
              <a:rect l="0" t="0" r="r" b="b"/>
              <a:pathLst>
                <a:path w="39" h="47">
                  <a:moveTo>
                    <a:pt x="0" y="11"/>
                  </a:moveTo>
                  <a:cubicBezTo>
                    <a:pt x="10" y="47"/>
                    <a:pt x="10" y="47"/>
                    <a:pt x="10" y="47"/>
                  </a:cubicBezTo>
                  <a:cubicBezTo>
                    <a:pt x="39" y="47"/>
                    <a:pt x="39" y="47"/>
                    <a:pt x="39" y="47"/>
                  </a:cubicBezTo>
                  <a:cubicBezTo>
                    <a:pt x="16" y="0"/>
                    <a:pt x="16" y="0"/>
                    <a:pt x="16" y="0"/>
                  </a:cubicBezTo>
                  <a:cubicBezTo>
                    <a:pt x="10" y="4"/>
                    <a:pt x="5" y="7"/>
                    <a:pt x="0" y="1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4" name="Freeform 19">
              <a:extLst>
                <a:ext uri="{FF2B5EF4-FFF2-40B4-BE49-F238E27FC236}">
                  <a16:creationId xmlns:a16="http://schemas.microsoft.com/office/drawing/2014/main" id="{F33B5855-17B4-DDC8-556B-E91406F29129}"/>
                </a:ext>
              </a:extLst>
            </p:cNvPr>
            <p:cNvSpPr>
              <a:spLocks/>
            </p:cNvSpPr>
            <p:nvPr/>
          </p:nvSpPr>
          <p:spPr bwMode="auto">
            <a:xfrm>
              <a:off x="6378575" y="4457701"/>
              <a:ext cx="106362" cy="236538"/>
            </a:xfrm>
            <a:custGeom>
              <a:avLst/>
              <a:gdLst>
                <a:gd name="T0" fmla="*/ 0 w 28"/>
                <a:gd name="T1" fmla="*/ 0 h 62"/>
                <a:gd name="T2" fmla="*/ 17 w 28"/>
                <a:gd name="T3" fmla="*/ 62 h 62"/>
                <a:gd name="T4" fmla="*/ 28 w 28"/>
                <a:gd name="T5" fmla="*/ 57 h 62"/>
                <a:gd name="T6" fmla="*/ 0 w 28"/>
                <a:gd name="T7" fmla="*/ 0 h 62"/>
              </a:gdLst>
              <a:ahLst/>
              <a:cxnLst>
                <a:cxn ang="0">
                  <a:pos x="T0" y="T1"/>
                </a:cxn>
                <a:cxn ang="0">
                  <a:pos x="T2" y="T3"/>
                </a:cxn>
                <a:cxn ang="0">
                  <a:pos x="T4" y="T5"/>
                </a:cxn>
                <a:cxn ang="0">
                  <a:pos x="T6" y="T7"/>
                </a:cxn>
              </a:cxnLst>
              <a:rect l="0" t="0" r="r" b="b"/>
              <a:pathLst>
                <a:path w="28" h="62">
                  <a:moveTo>
                    <a:pt x="0" y="0"/>
                  </a:moveTo>
                  <a:cubicBezTo>
                    <a:pt x="17" y="62"/>
                    <a:pt x="17" y="62"/>
                    <a:pt x="17" y="62"/>
                  </a:cubicBezTo>
                  <a:cubicBezTo>
                    <a:pt x="20" y="60"/>
                    <a:pt x="24" y="58"/>
                    <a:pt x="28" y="57"/>
                  </a:cubicBez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5" name="Freeform 20">
              <a:extLst>
                <a:ext uri="{FF2B5EF4-FFF2-40B4-BE49-F238E27FC236}">
                  <a16:creationId xmlns:a16="http://schemas.microsoft.com/office/drawing/2014/main" id="{CDCC1347-0D0D-3563-C702-5EBA009E2B5F}"/>
                </a:ext>
              </a:extLst>
            </p:cNvPr>
            <p:cNvSpPr>
              <a:spLocks/>
            </p:cNvSpPr>
            <p:nvPr/>
          </p:nvSpPr>
          <p:spPr bwMode="auto">
            <a:xfrm>
              <a:off x="6237288" y="4629151"/>
              <a:ext cx="728662" cy="369888"/>
            </a:xfrm>
            <a:custGeom>
              <a:avLst/>
              <a:gdLst>
                <a:gd name="T0" fmla="*/ 16 w 191"/>
                <a:gd name="T1" fmla="*/ 61 h 97"/>
                <a:gd name="T2" fmla="*/ 45 w 191"/>
                <a:gd name="T3" fmla="*/ 75 h 97"/>
                <a:gd name="T4" fmla="*/ 180 w 191"/>
                <a:gd name="T5" fmla="*/ 21 h 97"/>
                <a:gd name="T6" fmla="*/ 182 w 191"/>
                <a:gd name="T7" fmla="*/ 11 h 97"/>
                <a:gd name="T8" fmla="*/ 16 w 191"/>
                <a:gd name="T9" fmla="*/ 61 h 97"/>
              </a:gdLst>
              <a:ahLst/>
              <a:cxnLst>
                <a:cxn ang="0">
                  <a:pos x="T0" y="T1"/>
                </a:cxn>
                <a:cxn ang="0">
                  <a:pos x="T2" y="T3"/>
                </a:cxn>
                <a:cxn ang="0">
                  <a:pos x="T4" y="T5"/>
                </a:cxn>
                <a:cxn ang="0">
                  <a:pos x="T6" y="T7"/>
                </a:cxn>
                <a:cxn ang="0">
                  <a:pos x="T8" y="T9"/>
                </a:cxn>
              </a:cxnLst>
              <a:rect l="0" t="0" r="r" b="b"/>
              <a:pathLst>
                <a:path w="191" h="97">
                  <a:moveTo>
                    <a:pt x="16" y="61"/>
                  </a:moveTo>
                  <a:cubicBezTo>
                    <a:pt x="0" y="84"/>
                    <a:pt x="32" y="97"/>
                    <a:pt x="45" y="75"/>
                  </a:cubicBezTo>
                  <a:cubicBezTo>
                    <a:pt x="59" y="52"/>
                    <a:pt x="112" y="10"/>
                    <a:pt x="180" y="21"/>
                  </a:cubicBezTo>
                  <a:cubicBezTo>
                    <a:pt x="187" y="23"/>
                    <a:pt x="191" y="16"/>
                    <a:pt x="182" y="11"/>
                  </a:cubicBezTo>
                  <a:cubicBezTo>
                    <a:pt x="151" y="1"/>
                    <a:pt x="65" y="0"/>
                    <a:pt x="16" y="6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6" name="Oval 21">
              <a:extLst>
                <a:ext uri="{FF2B5EF4-FFF2-40B4-BE49-F238E27FC236}">
                  <a16:creationId xmlns:a16="http://schemas.microsoft.com/office/drawing/2014/main" id="{D6ED6DB9-D679-0F7F-3D93-EEEC7DC082E1}"/>
                </a:ext>
              </a:extLst>
            </p:cNvPr>
            <p:cNvSpPr>
              <a:spLocks noChangeArrowheads="1"/>
            </p:cNvSpPr>
            <p:nvPr/>
          </p:nvSpPr>
          <p:spPr bwMode="auto">
            <a:xfrm>
              <a:off x="6084888" y="4645026"/>
              <a:ext cx="217487" cy="220663"/>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7" name="Freeform 22">
              <a:extLst>
                <a:ext uri="{FF2B5EF4-FFF2-40B4-BE49-F238E27FC236}">
                  <a16:creationId xmlns:a16="http://schemas.microsoft.com/office/drawing/2014/main" id="{A7EF07BD-1B45-03A6-8FF0-4E83A7E81363}"/>
                </a:ext>
              </a:extLst>
            </p:cNvPr>
            <p:cNvSpPr>
              <a:spLocks/>
            </p:cNvSpPr>
            <p:nvPr/>
          </p:nvSpPr>
          <p:spPr bwMode="auto">
            <a:xfrm>
              <a:off x="6116638" y="4686301"/>
              <a:ext cx="41275" cy="76200"/>
            </a:xfrm>
            <a:custGeom>
              <a:avLst/>
              <a:gdLst>
                <a:gd name="T0" fmla="*/ 11 w 11"/>
                <a:gd name="T1" fmla="*/ 1 h 20"/>
                <a:gd name="T2" fmla="*/ 10 w 11"/>
                <a:gd name="T3" fmla="*/ 0 h 20"/>
                <a:gd name="T4" fmla="*/ 0 w 11"/>
                <a:gd name="T5" fmla="*/ 13 h 20"/>
                <a:gd name="T6" fmla="*/ 2 w 11"/>
                <a:gd name="T7" fmla="*/ 20 h 20"/>
                <a:gd name="T8" fmla="*/ 11 w 11"/>
                <a:gd name="T9" fmla="*/ 1 h 20"/>
              </a:gdLst>
              <a:ahLst/>
              <a:cxnLst>
                <a:cxn ang="0">
                  <a:pos x="T0" y="T1"/>
                </a:cxn>
                <a:cxn ang="0">
                  <a:pos x="T2" y="T3"/>
                </a:cxn>
                <a:cxn ang="0">
                  <a:pos x="T4" y="T5"/>
                </a:cxn>
                <a:cxn ang="0">
                  <a:pos x="T6" y="T7"/>
                </a:cxn>
                <a:cxn ang="0">
                  <a:pos x="T8" y="T9"/>
                </a:cxn>
              </a:cxnLst>
              <a:rect l="0" t="0" r="r" b="b"/>
              <a:pathLst>
                <a:path w="11" h="20">
                  <a:moveTo>
                    <a:pt x="11" y="1"/>
                  </a:moveTo>
                  <a:cubicBezTo>
                    <a:pt x="10" y="1"/>
                    <a:pt x="10" y="0"/>
                    <a:pt x="10" y="0"/>
                  </a:cubicBezTo>
                  <a:cubicBezTo>
                    <a:pt x="4" y="0"/>
                    <a:pt x="0" y="6"/>
                    <a:pt x="0" y="13"/>
                  </a:cubicBezTo>
                  <a:cubicBezTo>
                    <a:pt x="0" y="15"/>
                    <a:pt x="0" y="18"/>
                    <a:pt x="2" y="20"/>
                  </a:cubicBezTo>
                  <a:cubicBezTo>
                    <a:pt x="2" y="12"/>
                    <a:pt x="6" y="5"/>
                    <a:pt x="1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grpSp>
      <p:sp>
        <p:nvSpPr>
          <p:cNvPr id="78" name="TextBox 77">
            <a:extLst>
              <a:ext uri="{FF2B5EF4-FFF2-40B4-BE49-F238E27FC236}">
                <a16:creationId xmlns:a16="http://schemas.microsoft.com/office/drawing/2014/main" id="{1F348631-9950-AB8A-8B19-4F5BD6D02478}"/>
              </a:ext>
            </a:extLst>
          </p:cNvPr>
          <p:cNvSpPr txBox="1"/>
          <p:nvPr/>
        </p:nvSpPr>
        <p:spPr>
          <a:xfrm>
            <a:off x="4853143" y="4052168"/>
            <a:ext cx="2485714" cy="246221"/>
          </a:xfrm>
          <a:prstGeom prst="rect">
            <a:avLst/>
          </a:prstGeom>
          <a:noFill/>
        </p:spPr>
        <p:txBody>
          <a:bodyPr wrap="square" rtlCol="0">
            <a:spAutoFit/>
          </a:bodyPr>
          <a:lstStyle/>
          <a:p>
            <a:pPr algn="ctr">
              <a:lnSpc>
                <a:spcPts val="1200"/>
              </a:lnSpc>
            </a:pPr>
            <a:r>
              <a:rPr lang="en-US" sz="1200" spc="600" dirty="0">
                <a:latin typeface="Inter SemiBold" panose="02000503000000020004" pitchFamily="2" charset="0"/>
                <a:ea typeface="Inter SemiBold" panose="02000503000000020004" pitchFamily="2" charset="0"/>
                <a:cs typeface="Poppins SemiBold" panose="00000700000000000000" pitchFamily="2" charset="0"/>
              </a:rPr>
              <a:t>PRESENTATION</a:t>
            </a:r>
          </a:p>
        </p:txBody>
      </p:sp>
    </p:spTree>
    <p:extLst>
      <p:ext uri="{BB962C8B-B14F-4D97-AF65-F5344CB8AC3E}">
        <p14:creationId xmlns:p14="http://schemas.microsoft.com/office/powerpoint/2010/main" val="252482293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a:extLst>
              <a:ext uri="{FF2B5EF4-FFF2-40B4-BE49-F238E27FC236}">
                <a16:creationId xmlns:a16="http://schemas.microsoft.com/office/drawing/2014/main" id="{0203FC49-1476-5A2F-147E-D8B31EC504C2}"/>
              </a:ext>
            </a:extLst>
          </p:cNvPr>
          <p:cNvSpPr/>
          <p:nvPr/>
        </p:nvSpPr>
        <p:spPr>
          <a:xfrm>
            <a:off x="3830593" y="4533900"/>
            <a:ext cx="1403623" cy="1595887"/>
          </a:xfrm>
          <a:prstGeom prst="rect">
            <a:avLst/>
          </a:prstGeom>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Rectangle 3">
            <a:extLst>
              <a:ext uri="{FF2B5EF4-FFF2-40B4-BE49-F238E27FC236}">
                <a16:creationId xmlns:a16="http://schemas.microsoft.com/office/drawing/2014/main" id="{3C4D506A-5E3A-4447-C76B-190D2288D6AD}"/>
              </a:ext>
            </a:extLst>
          </p:cNvPr>
          <p:cNvSpPr/>
          <p:nvPr/>
        </p:nvSpPr>
        <p:spPr>
          <a:xfrm>
            <a:off x="6096000" y="0"/>
            <a:ext cx="6096000" cy="6858001"/>
          </a:xfrm>
          <a:prstGeom prst="rect">
            <a:avLst/>
          </a:prstGeom>
          <a:solidFill>
            <a:schemeClr val="bg1">
              <a:lumMod val="95000"/>
              <a:alpha val="3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465364" y="712683"/>
            <a:ext cx="5094518" cy="990015"/>
          </a:xfrm>
          <a:prstGeom prst="rect">
            <a:avLst/>
          </a:prstGeom>
          <a:noFill/>
        </p:spPr>
        <p:txBody>
          <a:bodyPr wrap="square" rtlCol="0">
            <a:spAutoFit/>
          </a:bodyPr>
          <a:lstStyle/>
          <a:p>
            <a:pP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Make Your Business More Profitable</a:t>
            </a:r>
          </a:p>
        </p:txBody>
      </p:sp>
      <p:sp>
        <p:nvSpPr>
          <p:cNvPr id="129" name="TextBox 128">
            <a:extLst>
              <a:ext uri="{FF2B5EF4-FFF2-40B4-BE49-F238E27FC236}">
                <a16:creationId xmlns:a16="http://schemas.microsoft.com/office/drawing/2014/main" id="{9C0D2A15-9769-9D3E-3966-F296C25EEC17}"/>
              </a:ext>
            </a:extLst>
          </p:cNvPr>
          <p:cNvSpPr txBox="1"/>
          <p:nvPr/>
        </p:nvSpPr>
        <p:spPr>
          <a:xfrm>
            <a:off x="460828" y="2124320"/>
            <a:ext cx="4125685" cy="1015663"/>
          </a:xfrm>
          <a:prstGeom prst="rect">
            <a:avLst/>
          </a:prstGeom>
          <a:noFill/>
        </p:spPr>
        <p:txBody>
          <a:bodyPr wrap="square" rtlCol="0">
            <a:spAutoFit/>
          </a:bodyPr>
          <a:lstStyle/>
          <a:p>
            <a:pP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156" name="TextBox 155">
            <a:extLst>
              <a:ext uri="{FF2B5EF4-FFF2-40B4-BE49-F238E27FC236}">
                <a16:creationId xmlns:a16="http://schemas.microsoft.com/office/drawing/2014/main" id="{6B6DD138-BE8F-9BEA-73FC-F3542D430809}"/>
              </a:ext>
            </a:extLst>
          </p:cNvPr>
          <p:cNvSpPr txBox="1"/>
          <p:nvPr/>
        </p:nvSpPr>
        <p:spPr>
          <a:xfrm>
            <a:off x="7356020" y="5117617"/>
            <a:ext cx="3442156" cy="1083502"/>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57" name="TextBox 156">
            <a:extLst>
              <a:ext uri="{FF2B5EF4-FFF2-40B4-BE49-F238E27FC236}">
                <a16:creationId xmlns:a16="http://schemas.microsoft.com/office/drawing/2014/main" id="{AA7003BF-B7B2-A839-93A7-F7F0268C1C5F}"/>
              </a:ext>
            </a:extLst>
          </p:cNvPr>
          <p:cNvSpPr txBox="1"/>
          <p:nvPr/>
        </p:nvSpPr>
        <p:spPr>
          <a:xfrm>
            <a:off x="7356021" y="3465544"/>
            <a:ext cx="3578680" cy="1246495"/>
          </a:xfrm>
          <a:prstGeom prst="rect">
            <a:avLst/>
          </a:prstGeom>
          <a:noFill/>
        </p:spPr>
        <p:txBody>
          <a:bodyPr wrap="square" rtlCol="0">
            <a:spAutoFit/>
          </a:bodyPr>
          <a:lstStyle/>
          <a:p>
            <a:pP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7" name="Picture Placeholder 6">
            <a:extLst>
              <a:ext uri="{FF2B5EF4-FFF2-40B4-BE49-F238E27FC236}">
                <a16:creationId xmlns:a16="http://schemas.microsoft.com/office/drawing/2014/main" id="{C3FC13E3-6C5A-A329-A8A6-02C709249830}"/>
              </a:ext>
            </a:extLst>
          </p:cNvPr>
          <p:cNvSpPr>
            <a:spLocks noGrp="1"/>
          </p:cNvSpPr>
          <p:nvPr>
            <p:ph type="pic" sz="quarter" idx="17"/>
          </p:nvPr>
        </p:nvSpPr>
        <p:spPr/>
      </p:sp>
      <p:sp>
        <p:nvSpPr>
          <p:cNvPr id="9" name="Picture Placeholder 8">
            <a:extLst>
              <a:ext uri="{FF2B5EF4-FFF2-40B4-BE49-F238E27FC236}">
                <a16:creationId xmlns:a16="http://schemas.microsoft.com/office/drawing/2014/main" id="{ACBE12FB-A62C-7791-04D8-B4BA4858F1E6}"/>
              </a:ext>
            </a:extLst>
          </p:cNvPr>
          <p:cNvSpPr>
            <a:spLocks noGrp="1"/>
          </p:cNvSpPr>
          <p:nvPr>
            <p:ph type="pic" sz="quarter" idx="18"/>
          </p:nvPr>
        </p:nvSpPr>
        <p:spPr/>
      </p:sp>
    </p:spTree>
    <p:extLst>
      <p:ext uri="{BB962C8B-B14F-4D97-AF65-F5344CB8AC3E}">
        <p14:creationId xmlns:p14="http://schemas.microsoft.com/office/powerpoint/2010/main" val="266629679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 name="Group 19">
            <a:extLst>
              <a:ext uri="{FF2B5EF4-FFF2-40B4-BE49-F238E27FC236}">
                <a16:creationId xmlns:a16="http://schemas.microsoft.com/office/drawing/2014/main" id="{FC3AAC1B-3E61-C775-CBCB-9D8C246D5C00}"/>
              </a:ext>
            </a:extLst>
          </p:cNvPr>
          <p:cNvGrpSpPr/>
          <p:nvPr/>
        </p:nvGrpSpPr>
        <p:grpSpPr>
          <a:xfrm>
            <a:off x="994228" y="758368"/>
            <a:ext cx="10203545" cy="5094518"/>
            <a:chOff x="994228" y="758368"/>
            <a:chExt cx="10203545" cy="5094518"/>
          </a:xfrm>
        </p:grpSpPr>
        <p:sp>
          <p:nvSpPr>
            <p:cNvPr id="22" name="Oval 21">
              <a:extLst>
                <a:ext uri="{FF2B5EF4-FFF2-40B4-BE49-F238E27FC236}">
                  <a16:creationId xmlns:a16="http://schemas.microsoft.com/office/drawing/2014/main" id="{1C8757BE-EF87-B995-5912-5D69052E7970}"/>
                </a:ext>
              </a:extLst>
            </p:cNvPr>
            <p:cNvSpPr/>
            <p:nvPr/>
          </p:nvSpPr>
          <p:spPr>
            <a:xfrm>
              <a:off x="6103255"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Oval 22">
              <a:extLst>
                <a:ext uri="{FF2B5EF4-FFF2-40B4-BE49-F238E27FC236}">
                  <a16:creationId xmlns:a16="http://schemas.microsoft.com/office/drawing/2014/main" id="{11E12C9F-4C95-9792-531F-C81C79E9630E}"/>
                </a:ext>
              </a:extLst>
            </p:cNvPr>
            <p:cNvSpPr/>
            <p:nvPr/>
          </p:nvSpPr>
          <p:spPr>
            <a:xfrm>
              <a:off x="4434112"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Oval 23">
              <a:extLst>
                <a:ext uri="{FF2B5EF4-FFF2-40B4-BE49-F238E27FC236}">
                  <a16:creationId xmlns:a16="http://schemas.microsoft.com/office/drawing/2014/main" id="{187DF5BC-BAA5-13C2-B2A9-AA3A6F1706F7}"/>
                </a:ext>
              </a:extLst>
            </p:cNvPr>
            <p:cNvSpPr/>
            <p:nvPr/>
          </p:nvSpPr>
          <p:spPr>
            <a:xfrm>
              <a:off x="2764970"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Oval 24">
              <a:extLst>
                <a:ext uri="{FF2B5EF4-FFF2-40B4-BE49-F238E27FC236}">
                  <a16:creationId xmlns:a16="http://schemas.microsoft.com/office/drawing/2014/main" id="{ECA4F75E-F462-CED2-35F5-7ED3CD22C3F1}"/>
                </a:ext>
              </a:extLst>
            </p:cNvPr>
            <p:cNvSpPr/>
            <p:nvPr/>
          </p:nvSpPr>
          <p:spPr>
            <a:xfrm>
              <a:off x="994228"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6" name="Rectangle 25">
            <a:extLst>
              <a:ext uri="{FF2B5EF4-FFF2-40B4-BE49-F238E27FC236}">
                <a16:creationId xmlns:a16="http://schemas.microsoft.com/office/drawing/2014/main" id="{98D05DEC-46ED-6D9D-55A7-5A8F28BF79B0}"/>
              </a:ext>
            </a:extLst>
          </p:cNvPr>
          <p:cNvSpPr/>
          <p:nvPr/>
        </p:nvSpPr>
        <p:spPr>
          <a:xfrm>
            <a:off x="0" y="0"/>
            <a:ext cx="12192000" cy="6858000"/>
          </a:xfrm>
          <a:prstGeom prst="rect">
            <a:avLst/>
          </a:prstGeom>
          <a:solidFill>
            <a:schemeClr val="accent4">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TextBox 43">
            <a:extLst>
              <a:ext uri="{FF2B5EF4-FFF2-40B4-BE49-F238E27FC236}">
                <a16:creationId xmlns:a16="http://schemas.microsoft.com/office/drawing/2014/main" id="{14C3820D-0DA4-BE6C-24FA-50CAF8CFC4C8}"/>
              </a:ext>
            </a:extLst>
          </p:cNvPr>
          <p:cNvSpPr txBox="1"/>
          <p:nvPr/>
        </p:nvSpPr>
        <p:spPr>
          <a:xfrm>
            <a:off x="465364" y="712683"/>
            <a:ext cx="5094518" cy="990015"/>
          </a:xfrm>
          <a:prstGeom prst="rect">
            <a:avLst/>
          </a:prstGeom>
          <a:noFill/>
        </p:spPr>
        <p:txBody>
          <a:bodyPr wrap="square" rtlCol="0">
            <a:spAutoFit/>
          </a:bodyPr>
          <a:lstStyle/>
          <a:p>
            <a:pPr>
              <a:lnSpc>
                <a:spcPts val="3500"/>
              </a:lnSpc>
            </a:pPr>
            <a:r>
              <a:rPr lang="en-US" sz="3500" spc="-100" dirty="0">
                <a:solidFill>
                  <a:schemeClr val="bg1"/>
                </a:solidFill>
                <a:latin typeface="Inter Bold" panose="02000503000000020004" pitchFamily="2" charset="0"/>
                <a:ea typeface="Inter Bold" panose="02000503000000020004" pitchFamily="2" charset="0"/>
                <a:cs typeface="Poppins SemiBold" panose="00000700000000000000" pitchFamily="2" charset="0"/>
              </a:rPr>
              <a:t>Take Your business to Another Level</a:t>
            </a:r>
          </a:p>
        </p:txBody>
      </p:sp>
      <p:sp>
        <p:nvSpPr>
          <p:cNvPr id="129" name="TextBox 128">
            <a:extLst>
              <a:ext uri="{FF2B5EF4-FFF2-40B4-BE49-F238E27FC236}">
                <a16:creationId xmlns:a16="http://schemas.microsoft.com/office/drawing/2014/main" id="{9C0D2A15-9769-9D3E-3966-F296C25EEC17}"/>
              </a:ext>
            </a:extLst>
          </p:cNvPr>
          <p:cNvSpPr txBox="1"/>
          <p:nvPr/>
        </p:nvSpPr>
        <p:spPr>
          <a:xfrm>
            <a:off x="5324931" y="2091652"/>
            <a:ext cx="5454196" cy="784830"/>
          </a:xfrm>
          <a:prstGeom prst="rect">
            <a:avLst/>
          </a:prstGeom>
          <a:noFill/>
        </p:spPr>
        <p:txBody>
          <a:bodyPr wrap="square" rtlCol="0">
            <a:spAutoFit/>
          </a:bodyPr>
          <a:lstStyle/>
          <a:p>
            <a:pPr>
              <a:lnSpc>
                <a:spcPts val="1800"/>
              </a:lnSpc>
            </a:pPr>
            <a:r>
              <a:rPr lang="en-US" sz="1600" b="0" i="0" dirty="0">
                <a:solidFill>
                  <a:schemeClr val="bg1"/>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sp>
        <p:nvSpPr>
          <p:cNvPr id="169" name="TextBox 168">
            <a:extLst>
              <a:ext uri="{FF2B5EF4-FFF2-40B4-BE49-F238E27FC236}">
                <a16:creationId xmlns:a16="http://schemas.microsoft.com/office/drawing/2014/main" id="{DD4B6336-F1FA-65F8-52E3-AC16A4BE04AB}"/>
              </a:ext>
            </a:extLst>
          </p:cNvPr>
          <p:cNvSpPr txBox="1"/>
          <p:nvPr/>
        </p:nvSpPr>
        <p:spPr>
          <a:xfrm>
            <a:off x="5311406" y="5139211"/>
            <a:ext cx="2686958" cy="750077"/>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70" name="TextBox 169">
            <a:extLst>
              <a:ext uri="{FF2B5EF4-FFF2-40B4-BE49-F238E27FC236}">
                <a16:creationId xmlns:a16="http://schemas.microsoft.com/office/drawing/2014/main" id="{B3A36FBB-166A-FCB7-BB99-8AE4B1BC93C1}"/>
              </a:ext>
            </a:extLst>
          </p:cNvPr>
          <p:cNvSpPr txBox="1"/>
          <p:nvPr/>
        </p:nvSpPr>
        <p:spPr>
          <a:xfrm>
            <a:off x="5311406" y="4779864"/>
            <a:ext cx="2090057" cy="323165"/>
          </a:xfrm>
          <a:prstGeom prst="rect">
            <a:avLst/>
          </a:prstGeom>
          <a:noFill/>
        </p:spPr>
        <p:txBody>
          <a:bodyPr wrap="square" rtlCol="0">
            <a:spAutoFit/>
          </a:bodyPr>
          <a:lstStyle/>
          <a:p>
            <a:pPr>
              <a:lnSpc>
                <a:spcPts val="1800"/>
              </a:lnSpc>
            </a:pPr>
            <a:r>
              <a:rPr lang="en-US" sz="1600" spc="-100" dirty="0">
                <a:solidFill>
                  <a:schemeClr val="bg1"/>
                </a:solidFill>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sp>
        <p:nvSpPr>
          <p:cNvPr id="178" name="TextBox 177">
            <a:extLst>
              <a:ext uri="{FF2B5EF4-FFF2-40B4-BE49-F238E27FC236}">
                <a16:creationId xmlns:a16="http://schemas.microsoft.com/office/drawing/2014/main" id="{D279356F-E306-92B7-B908-8B909EB81D5B}"/>
              </a:ext>
            </a:extLst>
          </p:cNvPr>
          <p:cNvSpPr txBox="1"/>
          <p:nvPr/>
        </p:nvSpPr>
        <p:spPr>
          <a:xfrm>
            <a:off x="8254631" y="5139211"/>
            <a:ext cx="2686958" cy="750077"/>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79" name="TextBox 178">
            <a:extLst>
              <a:ext uri="{FF2B5EF4-FFF2-40B4-BE49-F238E27FC236}">
                <a16:creationId xmlns:a16="http://schemas.microsoft.com/office/drawing/2014/main" id="{289C6D0C-11DB-0610-841C-01F06F20F22F}"/>
              </a:ext>
            </a:extLst>
          </p:cNvPr>
          <p:cNvSpPr txBox="1"/>
          <p:nvPr/>
        </p:nvSpPr>
        <p:spPr>
          <a:xfrm>
            <a:off x="8254631" y="4779864"/>
            <a:ext cx="2090057" cy="323165"/>
          </a:xfrm>
          <a:prstGeom prst="rect">
            <a:avLst/>
          </a:prstGeom>
          <a:noFill/>
        </p:spPr>
        <p:txBody>
          <a:bodyPr wrap="square" rtlCol="0">
            <a:spAutoFit/>
          </a:bodyPr>
          <a:lstStyle/>
          <a:p>
            <a:pPr>
              <a:lnSpc>
                <a:spcPts val="1800"/>
              </a:lnSpc>
            </a:pPr>
            <a:r>
              <a:rPr lang="en-US" sz="1600" spc="-100" dirty="0">
                <a:solidFill>
                  <a:schemeClr val="bg1"/>
                </a:solidFill>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sp>
        <p:nvSpPr>
          <p:cNvPr id="183" name="TextBox 182">
            <a:extLst>
              <a:ext uri="{FF2B5EF4-FFF2-40B4-BE49-F238E27FC236}">
                <a16:creationId xmlns:a16="http://schemas.microsoft.com/office/drawing/2014/main" id="{B81B10B3-64D8-C0D8-0133-F020259D612F}"/>
              </a:ext>
            </a:extLst>
          </p:cNvPr>
          <p:cNvSpPr txBox="1"/>
          <p:nvPr/>
        </p:nvSpPr>
        <p:spPr>
          <a:xfrm>
            <a:off x="5311226" y="3103331"/>
            <a:ext cx="5006986" cy="750077"/>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3" name="Picture Placeholder 2">
            <a:extLst>
              <a:ext uri="{FF2B5EF4-FFF2-40B4-BE49-F238E27FC236}">
                <a16:creationId xmlns:a16="http://schemas.microsoft.com/office/drawing/2014/main" id="{F75715FD-93C3-4C8E-B9F2-8B610D3B7CA0}"/>
              </a:ext>
            </a:extLst>
          </p:cNvPr>
          <p:cNvSpPr>
            <a:spLocks noGrp="1"/>
          </p:cNvSpPr>
          <p:nvPr>
            <p:ph type="pic" sz="quarter" idx="16"/>
          </p:nvPr>
        </p:nvSpPr>
        <p:spPr/>
      </p:sp>
    </p:spTree>
    <p:extLst>
      <p:ext uri="{BB962C8B-B14F-4D97-AF65-F5344CB8AC3E}">
        <p14:creationId xmlns:p14="http://schemas.microsoft.com/office/powerpoint/2010/main" val="361769234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6F3B43D1-0F8E-9E7B-5BA2-219E9D5A2075}"/>
              </a:ext>
            </a:extLst>
          </p:cNvPr>
          <p:cNvSpPr>
            <a:spLocks noGrp="1"/>
          </p:cNvSpPr>
          <p:nvPr>
            <p:ph type="pic" sz="quarter" idx="16"/>
          </p:nvPr>
        </p:nvSpPr>
        <p:spPr/>
      </p:sp>
      <p:sp>
        <p:nvSpPr>
          <p:cNvPr id="2" name="Rectangle 1">
            <a:extLst>
              <a:ext uri="{FF2B5EF4-FFF2-40B4-BE49-F238E27FC236}">
                <a16:creationId xmlns:a16="http://schemas.microsoft.com/office/drawing/2014/main" id="{62410E1E-B0A9-38F3-99EE-23BB52EEE6B2}"/>
              </a:ext>
            </a:extLst>
          </p:cNvPr>
          <p:cNvSpPr/>
          <p:nvPr/>
        </p:nvSpPr>
        <p:spPr>
          <a:xfrm>
            <a:off x="7200900" y="2823893"/>
            <a:ext cx="4991099" cy="2609850"/>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465364" y="712683"/>
            <a:ext cx="5094518" cy="990015"/>
          </a:xfrm>
          <a:prstGeom prst="rect">
            <a:avLst/>
          </a:prstGeom>
          <a:noFill/>
        </p:spPr>
        <p:txBody>
          <a:bodyPr wrap="square" rtlCol="0">
            <a:spAutoFit/>
          </a:bodyPr>
          <a:lstStyle/>
          <a:p>
            <a:pP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We Ensure Your Business Goal</a:t>
            </a:r>
          </a:p>
        </p:txBody>
      </p:sp>
      <p:sp>
        <p:nvSpPr>
          <p:cNvPr id="9" name="TextBox 8">
            <a:extLst>
              <a:ext uri="{FF2B5EF4-FFF2-40B4-BE49-F238E27FC236}">
                <a16:creationId xmlns:a16="http://schemas.microsoft.com/office/drawing/2014/main" id="{A8B5BAEF-911A-DF44-DBE2-6E186D3F2418}"/>
              </a:ext>
            </a:extLst>
          </p:cNvPr>
          <p:cNvSpPr txBox="1"/>
          <p:nvPr/>
        </p:nvSpPr>
        <p:spPr>
          <a:xfrm>
            <a:off x="450264" y="2091652"/>
            <a:ext cx="3446820" cy="1246495"/>
          </a:xfrm>
          <a:prstGeom prst="rect">
            <a:avLst/>
          </a:prstGeom>
          <a:noFill/>
        </p:spPr>
        <p:txBody>
          <a:bodyPr wrap="square" rtlCol="0">
            <a:spAutoFit/>
          </a:bodyPr>
          <a:lstStyle/>
          <a:p>
            <a:pPr>
              <a:lnSpc>
                <a:spcPts val="1800"/>
              </a:lnSpc>
            </a:pPr>
            <a:r>
              <a:rPr lang="en-US" sz="1600" b="0" i="0" dirty="0">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grpSp>
        <p:nvGrpSpPr>
          <p:cNvPr id="29" name="Group 28">
            <a:extLst>
              <a:ext uri="{FF2B5EF4-FFF2-40B4-BE49-F238E27FC236}">
                <a16:creationId xmlns:a16="http://schemas.microsoft.com/office/drawing/2014/main" id="{F3C0E50E-0E60-E81B-B0E8-AEEA180162AC}"/>
              </a:ext>
            </a:extLst>
          </p:cNvPr>
          <p:cNvGrpSpPr/>
          <p:nvPr/>
        </p:nvGrpSpPr>
        <p:grpSpPr>
          <a:xfrm>
            <a:off x="473536" y="4669949"/>
            <a:ext cx="1381759" cy="802837"/>
            <a:chOff x="374421" y="5408530"/>
            <a:chExt cx="1381759" cy="802837"/>
          </a:xfrm>
        </p:grpSpPr>
        <p:sp>
          <p:nvSpPr>
            <p:cNvPr id="30" name="TextBox 29">
              <a:extLst>
                <a:ext uri="{FF2B5EF4-FFF2-40B4-BE49-F238E27FC236}">
                  <a16:creationId xmlns:a16="http://schemas.microsoft.com/office/drawing/2014/main" id="{B87A1B88-28B0-2FA7-4EB0-0D9CB4824A21}"/>
                </a:ext>
              </a:extLst>
            </p:cNvPr>
            <p:cNvSpPr txBox="1"/>
            <p:nvPr/>
          </p:nvSpPr>
          <p:spPr>
            <a:xfrm>
              <a:off x="374421" y="5408530"/>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456K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31" name="TextBox 30">
              <a:extLst>
                <a:ext uri="{FF2B5EF4-FFF2-40B4-BE49-F238E27FC236}">
                  <a16:creationId xmlns:a16="http://schemas.microsoft.com/office/drawing/2014/main" id="{E2577CA3-A7D5-F06D-8C82-CBCF5949D02D}"/>
                </a:ext>
              </a:extLst>
            </p:cNvPr>
            <p:cNvSpPr txBox="1"/>
            <p:nvPr/>
          </p:nvSpPr>
          <p:spPr>
            <a:xfrm>
              <a:off x="374421" y="5695841"/>
              <a:ext cx="1381759"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grpSp>
      <p:grpSp>
        <p:nvGrpSpPr>
          <p:cNvPr id="32" name="Group 31">
            <a:extLst>
              <a:ext uri="{FF2B5EF4-FFF2-40B4-BE49-F238E27FC236}">
                <a16:creationId xmlns:a16="http://schemas.microsoft.com/office/drawing/2014/main" id="{4D221637-85F8-DAE0-3A0C-FE93B51BA880}"/>
              </a:ext>
            </a:extLst>
          </p:cNvPr>
          <p:cNvGrpSpPr/>
          <p:nvPr/>
        </p:nvGrpSpPr>
        <p:grpSpPr>
          <a:xfrm>
            <a:off x="2161474" y="4669949"/>
            <a:ext cx="1301085" cy="802837"/>
            <a:chOff x="1909959" y="5408530"/>
            <a:chExt cx="1301085" cy="802837"/>
          </a:xfrm>
        </p:grpSpPr>
        <p:sp>
          <p:nvSpPr>
            <p:cNvPr id="33" name="TextBox 32">
              <a:extLst>
                <a:ext uri="{FF2B5EF4-FFF2-40B4-BE49-F238E27FC236}">
                  <a16:creationId xmlns:a16="http://schemas.microsoft.com/office/drawing/2014/main" id="{33FD9D52-E3B1-22B5-0024-46C31AF7CF2E}"/>
                </a:ext>
              </a:extLst>
            </p:cNvPr>
            <p:cNvSpPr txBox="1"/>
            <p:nvPr/>
          </p:nvSpPr>
          <p:spPr>
            <a:xfrm>
              <a:off x="1909959" y="5408530"/>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3.5K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34" name="TextBox 33">
              <a:extLst>
                <a:ext uri="{FF2B5EF4-FFF2-40B4-BE49-F238E27FC236}">
                  <a16:creationId xmlns:a16="http://schemas.microsoft.com/office/drawing/2014/main" id="{058E741F-4172-DC1C-63D7-C38DEFC3A1C0}"/>
                </a:ext>
              </a:extLst>
            </p:cNvPr>
            <p:cNvSpPr txBox="1"/>
            <p:nvPr/>
          </p:nvSpPr>
          <p:spPr>
            <a:xfrm>
              <a:off x="1917909" y="5695841"/>
              <a:ext cx="1293135"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grpSp>
      <p:cxnSp>
        <p:nvCxnSpPr>
          <p:cNvPr id="35" name="Straight Connector 34">
            <a:extLst>
              <a:ext uri="{FF2B5EF4-FFF2-40B4-BE49-F238E27FC236}">
                <a16:creationId xmlns:a16="http://schemas.microsoft.com/office/drawing/2014/main" id="{362136A6-17DD-BB84-0AA0-50B5A9A87034}"/>
              </a:ext>
            </a:extLst>
          </p:cNvPr>
          <p:cNvCxnSpPr>
            <a:cxnSpLocks/>
          </p:cNvCxnSpPr>
          <p:nvPr/>
        </p:nvCxnSpPr>
        <p:spPr>
          <a:xfrm>
            <a:off x="1837200" y="4708049"/>
            <a:ext cx="0" cy="764737"/>
          </a:xfrm>
          <a:prstGeom prst="line">
            <a:avLst/>
          </a:prstGeom>
          <a:ln>
            <a:solidFill>
              <a:schemeClr val="tx1"/>
            </a:solidFill>
          </a:ln>
        </p:spPr>
        <p:style>
          <a:lnRef idx="1">
            <a:schemeClr val="dk1"/>
          </a:lnRef>
          <a:fillRef idx="0">
            <a:schemeClr val="dk1"/>
          </a:fillRef>
          <a:effectRef idx="0">
            <a:schemeClr val="dk1"/>
          </a:effectRef>
          <a:fontRef idx="minor">
            <a:schemeClr val="tx1"/>
          </a:fontRef>
        </p:style>
      </p:cxnSp>
      <p:sp>
        <p:nvSpPr>
          <p:cNvPr id="10" name="TextBox 9">
            <a:extLst>
              <a:ext uri="{FF2B5EF4-FFF2-40B4-BE49-F238E27FC236}">
                <a16:creationId xmlns:a16="http://schemas.microsoft.com/office/drawing/2014/main" id="{2ECC4680-606A-6977-86DF-29C3FF6966A7}"/>
              </a:ext>
            </a:extLst>
          </p:cNvPr>
          <p:cNvSpPr txBox="1"/>
          <p:nvPr/>
        </p:nvSpPr>
        <p:spPr>
          <a:xfrm>
            <a:off x="8488255" y="3982742"/>
            <a:ext cx="2448606" cy="750077"/>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4" name="TextBox 3">
            <a:extLst>
              <a:ext uri="{FF2B5EF4-FFF2-40B4-BE49-F238E27FC236}">
                <a16:creationId xmlns:a16="http://schemas.microsoft.com/office/drawing/2014/main" id="{13F9D391-CF4C-5AFB-7595-19F830207358}"/>
              </a:ext>
            </a:extLst>
          </p:cNvPr>
          <p:cNvSpPr txBox="1"/>
          <p:nvPr/>
        </p:nvSpPr>
        <p:spPr>
          <a:xfrm>
            <a:off x="8456038" y="3524817"/>
            <a:ext cx="2218451" cy="348813"/>
          </a:xfrm>
          <a:prstGeom prst="rect">
            <a:avLst/>
          </a:prstGeom>
          <a:noFill/>
        </p:spPr>
        <p:txBody>
          <a:bodyPr wrap="square" rtlCol="0">
            <a:spAutoFit/>
          </a:bodyPr>
          <a:lstStyle/>
          <a:p>
            <a:pPr>
              <a:lnSpc>
                <a:spcPts val="2000"/>
              </a:lnSpc>
            </a:pPr>
            <a:r>
              <a:rPr lang="en-US" sz="2000" spc="-100" dirty="0">
                <a:solidFill>
                  <a:schemeClr val="bg1"/>
                </a:solidFill>
                <a:latin typeface="Inter SemiBold" panose="02000503000000020004" pitchFamily="2" charset="0"/>
                <a:ea typeface="Inter SemiBold" panose="02000503000000020004" pitchFamily="2" charset="0"/>
                <a:cs typeface="Poppins SemiBold" panose="00000700000000000000" pitchFamily="2" charset="0"/>
              </a:rPr>
              <a:t>Your title Here</a:t>
            </a:r>
          </a:p>
        </p:txBody>
      </p:sp>
    </p:spTree>
    <p:extLst>
      <p:ext uri="{BB962C8B-B14F-4D97-AF65-F5344CB8AC3E}">
        <p14:creationId xmlns:p14="http://schemas.microsoft.com/office/powerpoint/2010/main" val="287671804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FBF4659-F00E-4622-0464-114C09A83327}"/>
              </a:ext>
            </a:extLst>
          </p:cNvPr>
          <p:cNvSpPr/>
          <p:nvPr/>
        </p:nvSpPr>
        <p:spPr>
          <a:xfrm>
            <a:off x="-27218" y="2228850"/>
            <a:ext cx="5094518" cy="4629150"/>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465364" y="712683"/>
            <a:ext cx="5094518" cy="990015"/>
          </a:xfrm>
          <a:prstGeom prst="rect">
            <a:avLst/>
          </a:prstGeom>
          <a:noFill/>
        </p:spPr>
        <p:txBody>
          <a:bodyPr wrap="square" rtlCol="0">
            <a:spAutoFit/>
          </a:bodyPr>
          <a:lstStyle/>
          <a:p>
            <a:pP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The Best Solution For Business</a:t>
            </a:r>
          </a:p>
        </p:txBody>
      </p:sp>
      <p:grpSp>
        <p:nvGrpSpPr>
          <p:cNvPr id="49" name="Group 48">
            <a:extLst>
              <a:ext uri="{FF2B5EF4-FFF2-40B4-BE49-F238E27FC236}">
                <a16:creationId xmlns:a16="http://schemas.microsoft.com/office/drawing/2014/main" id="{27454D9B-344E-01C2-55C8-8DC194ED0DA1}"/>
              </a:ext>
            </a:extLst>
          </p:cNvPr>
          <p:cNvGrpSpPr/>
          <p:nvPr/>
        </p:nvGrpSpPr>
        <p:grpSpPr>
          <a:xfrm>
            <a:off x="6122849" y="5122764"/>
            <a:ext cx="5630183" cy="1109424"/>
            <a:chOff x="5311406" y="4779864"/>
            <a:chExt cx="5630183" cy="1109424"/>
          </a:xfrm>
        </p:grpSpPr>
        <p:grpSp>
          <p:nvGrpSpPr>
            <p:cNvPr id="42" name="Group 41">
              <a:extLst>
                <a:ext uri="{FF2B5EF4-FFF2-40B4-BE49-F238E27FC236}">
                  <a16:creationId xmlns:a16="http://schemas.microsoft.com/office/drawing/2014/main" id="{58C2320E-73D2-096E-FCAE-7D23D865E174}"/>
                </a:ext>
              </a:extLst>
            </p:cNvPr>
            <p:cNvGrpSpPr/>
            <p:nvPr/>
          </p:nvGrpSpPr>
          <p:grpSpPr>
            <a:xfrm>
              <a:off x="5311406" y="4779864"/>
              <a:ext cx="2686958" cy="1109424"/>
              <a:chOff x="457200" y="4620209"/>
              <a:chExt cx="2686958" cy="1109424"/>
            </a:xfrm>
          </p:grpSpPr>
          <p:sp>
            <p:nvSpPr>
              <p:cNvPr id="43" name="TextBox 42">
                <a:extLst>
                  <a:ext uri="{FF2B5EF4-FFF2-40B4-BE49-F238E27FC236}">
                    <a16:creationId xmlns:a16="http://schemas.microsoft.com/office/drawing/2014/main" id="{AFC20A26-00CA-AE23-326E-B39962767206}"/>
                  </a:ext>
                </a:extLst>
              </p:cNvPr>
              <p:cNvSpPr txBox="1"/>
              <p:nvPr/>
            </p:nvSpPr>
            <p:spPr>
              <a:xfrm>
                <a:off x="457200" y="4979556"/>
                <a:ext cx="2686958" cy="750077"/>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45" name="TextBox 44">
                <a:extLst>
                  <a:ext uri="{FF2B5EF4-FFF2-40B4-BE49-F238E27FC236}">
                    <a16:creationId xmlns:a16="http://schemas.microsoft.com/office/drawing/2014/main" id="{F48687AA-4E3C-F3F8-621A-935B24784ED5}"/>
                  </a:ext>
                </a:extLst>
              </p:cNvPr>
              <p:cNvSpPr txBox="1"/>
              <p:nvPr/>
            </p:nvSpPr>
            <p:spPr>
              <a:xfrm>
                <a:off x="457200" y="4620209"/>
                <a:ext cx="2090057" cy="323165"/>
              </a:xfrm>
              <a:prstGeom prst="rect">
                <a:avLst/>
              </a:prstGeom>
              <a:noFill/>
            </p:spPr>
            <p:txBody>
              <a:bodyPr wrap="square" rtlCol="0">
                <a:spAutoFit/>
              </a:bodyPr>
              <a:lstStyle/>
              <a:p>
                <a:pPr>
                  <a:lnSpc>
                    <a:spcPts val="1800"/>
                  </a:lnSpc>
                </a:pPr>
                <a:r>
                  <a:rPr lang="en-US" sz="1600" spc="-100" dirty="0">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grpSp>
        <p:grpSp>
          <p:nvGrpSpPr>
            <p:cNvPr id="46" name="Group 45">
              <a:extLst>
                <a:ext uri="{FF2B5EF4-FFF2-40B4-BE49-F238E27FC236}">
                  <a16:creationId xmlns:a16="http://schemas.microsoft.com/office/drawing/2014/main" id="{BC9DF8B7-7943-9704-C097-FDBE00F27556}"/>
                </a:ext>
              </a:extLst>
            </p:cNvPr>
            <p:cNvGrpSpPr/>
            <p:nvPr/>
          </p:nvGrpSpPr>
          <p:grpSpPr>
            <a:xfrm>
              <a:off x="8254631" y="4779864"/>
              <a:ext cx="2686958" cy="1109424"/>
              <a:chOff x="457200" y="4620209"/>
              <a:chExt cx="2686958" cy="1109424"/>
            </a:xfrm>
          </p:grpSpPr>
          <p:sp>
            <p:nvSpPr>
              <p:cNvPr id="47" name="TextBox 46">
                <a:extLst>
                  <a:ext uri="{FF2B5EF4-FFF2-40B4-BE49-F238E27FC236}">
                    <a16:creationId xmlns:a16="http://schemas.microsoft.com/office/drawing/2014/main" id="{57A09820-414A-E591-D842-85C9A2792EB2}"/>
                  </a:ext>
                </a:extLst>
              </p:cNvPr>
              <p:cNvSpPr txBox="1"/>
              <p:nvPr/>
            </p:nvSpPr>
            <p:spPr>
              <a:xfrm>
                <a:off x="457200" y="4979556"/>
                <a:ext cx="2686958" cy="750077"/>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48" name="TextBox 47">
                <a:extLst>
                  <a:ext uri="{FF2B5EF4-FFF2-40B4-BE49-F238E27FC236}">
                    <a16:creationId xmlns:a16="http://schemas.microsoft.com/office/drawing/2014/main" id="{64B36E35-DA9B-63B4-1FCB-68B726BF3BAC}"/>
                  </a:ext>
                </a:extLst>
              </p:cNvPr>
              <p:cNvSpPr txBox="1"/>
              <p:nvPr/>
            </p:nvSpPr>
            <p:spPr>
              <a:xfrm>
                <a:off x="457200" y="4620209"/>
                <a:ext cx="2090057" cy="323165"/>
              </a:xfrm>
              <a:prstGeom prst="rect">
                <a:avLst/>
              </a:prstGeom>
              <a:noFill/>
            </p:spPr>
            <p:txBody>
              <a:bodyPr wrap="square" rtlCol="0">
                <a:spAutoFit/>
              </a:bodyPr>
              <a:lstStyle/>
              <a:p>
                <a:pPr>
                  <a:lnSpc>
                    <a:spcPts val="1800"/>
                  </a:lnSpc>
                </a:pPr>
                <a:r>
                  <a:rPr lang="en-US" sz="1600" spc="-100" dirty="0">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grpSp>
      </p:grpSp>
      <p:sp>
        <p:nvSpPr>
          <p:cNvPr id="52" name="TextBox 51">
            <a:extLst>
              <a:ext uri="{FF2B5EF4-FFF2-40B4-BE49-F238E27FC236}">
                <a16:creationId xmlns:a16="http://schemas.microsoft.com/office/drawing/2014/main" id="{A8BB6C51-363A-D491-3607-45A9F6434341}"/>
              </a:ext>
            </a:extLst>
          </p:cNvPr>
          <p:cNvSpPr txBox="1"/>
          <p:nvPr/>
        </p:nvSpPr>
        <p:spPr>
          <a:xfrm>
            <a:off x="457106" y="4455971"/>
            <a:ext cx="3442156" cy="1083502"/>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53" name="TextBox 52">
            <a:extLst>
              <a:ext uri="{FF2B5EF4-FFF2-40B4-BE49-F238E27FC236}">
                <a16:creationId xmlns:a16="http://schemas.microsoft.com/office/drawing/2014/main" id="{C04C4D6C-D4DA-4E6A-D0AB-4C966D85AAEF}"/>
              </a:ext>
            </a:extLst>
          </p:cNvPr>
          <p:cNvSpPr txBox="1"/>
          <p:nvPr/>
        </p:nvSpPr>
        <p:spPr>
          <a:xfrm>
            <a:off x="457107" y="3079668"/>
            <a:ext cx="3578680" cy="1246495"/>
          </a:xfrm>
          <a:prstGeom prst="rect">
            <a:avLst/>
          </a:prstGeom>
          <a:noFill/>
        </p:spPr>
        <p:txBody>
          <a:bodyPr wrap="square" rtlCol="0">
            <a:spAutoFit/>
          </a:bodyPr>
          <a:lstStyle/>
          <a:p>
            <a:pPr>
              <a:lnSpc>
                <a:spcPts val="1800"/>
              </a:lnSpc>
            </a:pPr>
            <a:r>
              <a:rPr lang="en-US" sz="1600" b="0" i="0" dirty="0">
                <a:solidFill>
                  <a:schemeClr val="bg1"/>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sp>
        <p:nvSpPr>
          <p:cNvPr id="5" name="Picture Placeholder 4">
            <a:extLst>
              <a:ext uri="{FF2B5EF4-FFF2-40B4-BE49-F238E27FC236}">
                <a16:creationId xmlns:a16="http://schemas.microsoft.com/office/drawing/2014/main" id="{A2CE269D-1FD2-F754-2B97-719BAE0B0E80}"/>
              </a:ext>
            </a:extLst>
          </p:cNvPr>
          <p:cNvSpPr>
            <a:spLocks noGrp="1"/>
          </p:cNvSpPr>
          <p:nvPr>
            <p:ph type="pic" sz="quarter" idx="10"/>
          </p:nvPr>
        </p:nvSpPr>
        <p:spPr/>
      </p:sp>
    </p:spTree>
    <p:extLst>
      <p:ext uri="{BB962C8B-B14F-4D97-AF65-F5344CB8AC3E}">
        <p14:creationId xmlns:p14="http://schemas.microsoft.com/office/powerpoint/2010/main" val="79488155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91BCA9F4-5578-6CAE-80F2-55161E18B02D}"/>
              </a:ext>
            </a:extLst>
          </p:cNvPr>
          <p:cNvSpPr/>
          <p:nvPr/>
        </p:nvSpPr>
        <p:spPr>
          <a:xfrm>
            <a:off x="0" y="0"/>
            <a:ext cx="12192000" cy="6858000"/>
          </a:xfrm>
          <a:prstGeom prst="rect">
            <a:avLst/>
          </a:prstGeom>
          <a:solidFill>
            <a:schemeClr val="bg1">
              <a:lumMod val="95000"/>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 name="Rectangle 3">
            <a:extLst>
              <a:ext uri="{FF2B5EF4-FFF2-40B4-BE49-F238E27FC236}">
                <a16:creationId xmlns:a16="http://schemas.microsoft.com/office/drawing/2014/main" id="{96E64C99-4F53-3C73-84CC-635EA1A893D8}"/>
              </a:ext>
            </a:extLst>
          </p:cNvPr>
          <p:cNvSpPr/>
          <p:nvPr/>
        </p:nvSpPr>
        <p:spPr>
          <a:xfrm>
            <a:off x="0" y="4589503"/>
            <a:ext cx="4731657" cy="2268497"/>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465364" y="712683"/>
            <a:ext cx="5094518" cy="541174"/>
          </a:xfrm>
          <a:prstGeom prst="rect">
            <a:avLst/>
          </a:prstGeom>
          <a:noFill/>
        </p:spPr>
        <p:txBody>
          <a:bodyPr wrap="square" rtlCol="0">
            <a:spAutoFit/>
          </a:bodyPr>
          <a:lstStyle/>
          <a:p>
            <a:pP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Chloe Christiany</a:t>
            </a:r>
          </a:p>
        </p:txBody>
      </p:sp>
      <p:sp>
        <p:nvSpPr>
          <p:cNvPr id="43" name="TextBox 42">
            <a:extLst>
              <a:ext uri="{FF2B5EF4-FFF2-40B4-BE49-F238E27FC236}">
                <a16:creationId xmlns:a16="http://schemas.microsoft.com/office/drawing/2014/main" id="{AFC20A26-00CA-AE23-326E-B39962767206}"/>
              </a:ext>
            </a:extLst>
          </p:cNvPr>
          <p:cNvSpPr txBox="1"/>
          <p:nvPr/>
        </p:nvSpPr>
        <p:spPr>
          <a:xfrm>
            <a:off x="6122849" y="5482111"/>
            <a:ext cx="2686958" cy="750077"/>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45" name="TextBox 44">
            <a:extLst>
              <a:ext uri="{FF2B5EF4-FFF2-40B4-BE49-F238E27FC236}">
                <a16:creationId xmlns:a16="http://schemas.microsoft.com/office/drawing/2014/main" id="{F48687AA-4E3C-F3F8-621A-935B24784ED5}"/>
              </a:ext>
            </a:extLst>
          </p:cNvPr>
          <p:cNvSpPr txBox="1"/>
          <p:nvPr/>
        </p:nvSpPr>
        <p:spPr>
          <a:xfrm>
            <a:off x="6122849" y="5122764"/>
            <a:ext cx="2090057" cy="323165"/>
          </a:xfrm>
          <a:prstGeom prst="rect">
            <a:avLst/>
          </a:prstGeom>
          <a:noFill/>
        </p:spPr>
        <p:txBody>
          <a:bodyPr wrap="square" rtlCol="0">
            <a:spAutoFit/>
          </a:bodyPr>
          <a:lstStyle/>
          <a:p>
            <a:pPr>
              <a:lnSpc>
                <a:spcPts val="1800"/>
              </a:lnSpc>
            </a:pPr>
            <a:r>
              <a:rPr lang="en-US" sz="1600" spc="-100" dirty="0">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grpSp>
        <p:nvGrpSpPr>
          <p:cNvPr id="46" name="Group 45">
            <a:extLst>
              <a:ext uri="{FF2B5EF4-FFF2-40B4-BE49-F238E27FC236}">
                <a16:creationId xmlns:a16="http://schemas.microsoft.com/office/drawing/2014/main" id="{BC9DF8B7-7943-9704-C097-FDBE00F27556}"/>
              </a:ext>
            </a:extLst>
          </p:cNvPr>
          <p:cNvGrpSpPr/>
          <p:nvPr/>
        </p:nvGrpSpPr>
        <p:grpSpPr>
          <a:xfrm>
            <a:off x="9066074" y="5122764"/>
            <a:ext cx="2686958" cy="1109424"/>
            <a:chOff x="457200" y="4620209"/>
            <a:chExt cx="2686958" cy="1109424"/>
          </a:xfrm>
        </p:grpSpPr>
        <p:sp>
          <p:nvSpPr>
            <p:cNvPr id="47" name="TextBox 46">
              <a:extLst>
                <a:ext uri="{FF2B5EF4-FFF2-40B4-BE49-F238E27FC236}">
                  <a16:creationId xmlns:a16="http://schemas.microsoft.com/office/drawing/2014/main" id="{57A09820-414A-E591-D842-85C9A2792EB2}"/>
                </a:ext>
              </a:extLst>
            </p:cNvPr>
            <p:cNvSpPr txBox="1"/>
            <p:nvPr/>
          </p:nvSpPr>
          <p:spPr>
            <a:xfrm>
              <a:off x="457200" y="4979556"/>
              <a:ext cx="2686958" cy="750077"/>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48" name="TextBox 47">
              <a:extLst>
                <a:ext uri="{FF2B5EF4-FFF2-40B4-BE49-F238E27FC236}">
                  <a16:creationId xmlns:a16="http://schemas.microsoft.com/office/drawing/2014/main" id="{64B36E35-DA9B-63B4-1FCB-68B726BF3BAC}"/>
                </a:ext>
              </a:extLst>
            </p:cNvPr>
            <p:cNvSpPr txBox="1"/>
            <p:nvPr/>
          </p:nvSpPr>
          <p:spPr>
            <a:xfrm>
              <a:off x="457200" y="4620209"/>
              <a:ext cx="2090057" cy="323165"/>
            </a:xfrm>
            <a:prstGeom prst="rect">
              <a:avLst/>
            </a:prstGeom>
            <a:noFill/>
          </p:spPr>
          <p:txBody>
            <a:bodyPr wrap="square" rtlCol="0">
              <a:spAutoFit/>
            </a:bodyPr>
            <a:lstStyle/>
            <a:p>
              <a:pPr>
                <a:lnSpc>
                  <a:spcPts val="1800"/>
                </a:lnSpc>
              </a:pPr>
              <a:r>
                <a:rPr lang="en-US" sz="1600" spc="-100" dirty="0">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grpSp>
      <p:sp>
        <p:nvSpPr>
          <p:cNvPr id="52" name="TextBox 51">
            <a:extLst>
              <a:ext uri="{FF2B5EF4-FFF2-40B4-BE49-F238E27FC236}">
                <a16:creationId xmlns:a16="http://schemas.microsoft.com/office/drawing/2014/main" id="{A8BB6C51-363A-D491-3607-45A9F6434341}"/>
              </a:ext>
            </a:extLst>
          </p:cNvPr>
          <p:cNvSpPr txBox="1"/>
          <p:nvPr/>
        </p:nvSpPr>
        <p:spPr>
          <a:xfrm>
            <a:off x="457106" y="3335646"/>
            <a:ext cx="3442156" cy="1083502"/>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53" name="TextBox 52">
            <a:extLst>
              <a:ext uri="{FF2B5EF4-FFF2-40B4-BE49-F238E27FC236}">
                <a16:creationId xmlns:a16="http://schemas.microsoft.com/office/drawing/2014/main" id="{C04C4D6C-D4DA-4E6A-D0AB-4C966D85AAEF}"/>
              </a:ext>
            </a:extLst>
          </p:cNvPr>
          <p:cNvSpPr txBox="1"/>
          <p:nvPr/>
        </p:nvSpPr>
        <p:spPr>
          <a:xfrm>
            <a:off x="457107" y="1959343"/>
            <a:ext cx="3578680" cy="1246495"/>
          </a:xfrm>
          <a:prstGeom prst="rect">
            <a:avLst/>
          </a:prstGeom>
          <a:noFill/>
        </p:spPr>
        <p:txBody>
          <a:bodyPr wrap="square" rtlCol="0">
            <a:spAutoFit/>
          </a:bodyPr>
          <a:lstStyle/>
          <a:p>
            <a:pP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9" name="TextBox 8">
            <a:extLst>
              <a:ext uri="{FF2B5EF4-FFF2-40B4-BE49-F238E27FC236}">
                <a16:creationId xmlns:a16="http://schemas.microsoft.com/office/drawing/2014/main" id="{D5320A58-6289-DEEF-1E81-7BD94B8FBD47}"/>
              </a:ext>
            </a:extLst>
          </p:cNvPr>
          <p:cNvSpPr txBox="1"/>
          <p:nvPr/>
        </p:nvSpPr>
        <p:spPr>
          <a:xfrm>
            <a:off x="473536" y="5259927"/>
            <a:ext cx="1205835" cy="297517"/>
          </a:xfrm>
          <a:prstGeom prst="rect">
            <a:avLst/>
          </a:prstGeom>
          <a:noFill/>
        </p:spPr>
        <p:txBody>
          <a:bodyPr wrap="square" rtlCol="0">
            <a:spAutoFit/>
          </a:bodyPr>
          <a:lstStyle/>
          <a:p>
            <a:pPr>
              <a:lnSpc>
                <a:spcPts val="1600"/>
              </a:lnSpc>
            </a:pPr>
            <a:r>
              <a:rPr lang="en-US" sz="1600" dirty="0">
                <a:solidFill>
                  <a:schemeClr val="bg1"/>
                </a:solidFill>
                <a:latin typeface="Inter Bold" panose="02000503000000020004" pitchFamily="2" charset="0"/>
                <a:ea typeface="Inter Bold" panose="02000503000000020004" pitchFamily="2" charset="0"/>
                <a:cs typeface="Adobe Hebrew" panose="02040503050201020203" pitchFamily="18" charset="-79"/>
              </a:rPr>
              <a:t>456K</a:t>
            </a:r>
            <a:endParaRPr lang="en-US" sz="2400" dirty="0">
              <a:solidFill>
                <a:schemeClr val="bg1"/>
              </a:solidFill>
              <a:latin typeface="Inter Bold" panose="02000503000000020004" pitchFamily="2" charset="0"/>
              <a:ea typeface="Inter Bold" panose="02000503000000020004" pitchFamily="2" charset="0"/>
              <a:cs typeface="Adobe Hebrew" panose="02040503050201020203" pitchFamily="18" charset="-79"/>
            </a:endParaRPr>
          </a:p>
        </p:txBody>
      </p:sp>
      <p:sp>
        <p:nvSpPr>
          <p:cNvPr id="10" name="TextBox 9">
            <a:extLst>
              <a:ext uri="{FF2B5EF4-FFF2-40B4-BE49-F238E27FC236}">
                <a16:creationId xmlns:a16="http://schemas.microsoft.com/office/drawing/2014/main" id="{DA9D20E0-563C-C307-EE89-ACB30CA2335E}"/>
              </a:ext>
            </a:extLst>
          </p:cNvPr>
          <p:cNvSpPr txBox="1"/>
          <p:nvPr/>
        </p:nvSpPr>
        <p:spPr>
          <a:xfrm>
            <a:off x="473536" y="5547238"/>
            <a:ext cx="1381759" cy="515526"/>
          </a:xfrm>
          <a:prstGeom prst="rect">
            <a:avLst/>
          </a:prstGeom>
          <a:noFill/>
        </p:spPr>
        <p:txBody>
          <a:bodyPr wrap="square" rtlCol="0">
            <a:spAutoFit/>
          </a:bodyPr>
          <a:lstStyle/>
          <a:p>
            <a:pPr>
              <a:lnSpc>
                <a:spcPts val="1100"/>
              </a:lnSpc>
            </a:pPr>
            <a:r>
              <a:rPr lang="en-US" sz="1000" b="0" i="0" dirty="0">
                <a:solidFill>
                  <a:schemeClr val="bg1"/>
                </a:solidFill>
                <a:effectLst/>
                <a:latin typeface="Roboto" panose="02000000000000000000" pitchFamily="2" charset="0"/>
                <a:ea typeface="Roboto" panose="02000000000000000000" pitchFamily="2" charset="0"/>
              </a:rPr>
              <a:t>Lorem ipsum dolor sit amet, connecter adipescent elite</a:t>
            </a:r>
            <a:endParaRPr lang="en-US" sz="10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sp>
        <p:nvSpPr>
          <p:cNvPr id="12" name="TextBox 11">
            <a:extLst>
              <a:ext uri="{FF2B5EF4-FFF2-40B4-BE49-F238E27FC236}">
                <a16:creationId xmlns:a16="http://schemas.microsoft.com/office/drawing/2014/main" id="{B300D0CC-49F0-6E04-292B-5B88F57B5EC4}"/>
              </a:ext>
            </a:extLst>
          </p:cNvPr>
          <p:cNvSpPr txBox="1"/>
          <p:nvPr/>
        </p:nvSpPr>
        <p:spPr>
          <a:xfrm>
            <a:off x="2161474" y="5259927"/>
            <a:ext cx="1205835" cy="297517"/>
          </a:xfrm>
          <a:prstGeom prst="rect">
            <a:avLst/>
          </a:prstGeom>
          <a:noFill/>
        </p:spPr>
        <p:txBody>
          <a:bodyPr wrap="square" rtlCol="0">
            <a:spAutoFit/>
          </a:bodyPr>
          <a:lstStyle/>
          <a:p>
            <a:pPr>
              <a:lnSpc>
                <a:spcPts val="1600"/>
              </a:lnSpc>
            </a:pPr>
            <a:r>
              <a:rPr lang="en-US" sz="1600" dirty="0">
                <a:solidFill>
                  <a:schemeClr val="bg1"/>
                </a:solidFill>
                <a:latin typeface="Inter Bold" panose="02000503000000020004" pitchFamily="2" charset="0"/>
                <a:ea typeface="Inter Bold" panose="02000503000000020004" pitchFamily="2" charset="0"/>
                <a:cs typeface="Adobe Hebrew" panose="02040503050201020203" pitchFamily="18" charset="-79"/>
              </a:rPr>
              <a:t>3.5K</a:t>
            </a:r>
            <a:endParaRPr lang="en-US" sz="2400" dirty="0">
              <a:solidFill>
                <a:schemeClr val="bg1"/>
              </a:solidFill>
              <a:latin typeface="Inter Bold" panose="02000503000000020004" pitchFamily="2" charset="0"/>
              <a:ea typeface="Inter Bold" panose="02000503000000020004" pitchFamily="2" charset="0"/>
              <a:cs typeface="Adobe Hebrew" panose="02040503050201020203" pitchFamily="18" charset="-79"/>
            </a:endParaRPr>
          </a:p>
        </p:txBody>
      </p:sp>
      <p:sp>
        <p:nvSpPr>
          <p:cNvPr id="13" name="TextBox 12">
            <a:extLst>
              <a:ext uri="{FF2B5EF4-FFF2-40B4-BE49-F238E27FC236}">
                <a16:creationId xmlns:a16="http://schemas.microsoft.com/office/drawing/2014/main" id="{B6FFD019-F74E-E706-6479-E18C69E8ED38}"/>
              </a:ext>
            </a:extLst>
          </p:cNvPr>
          <p:cNvSpPr txBox="1"/>
          <p:nvPr/>
        </p:nvSpPr>
        <p:spPr>
          <a:xfrm>
            <a:off x="2169424" y="5547238"/>
            <a:ext cx="1293135" cy="515526"/>
          </a:xfrm>
          <a:prstGeom prst="rect">
            <a:avLst/>
          </a:prstGeom>
          <a:noFill/>
        </p:spPr>
        <p:txBody>
          <a:bodyPr wrap="square" rtlCol="0">
            <a:spAutoFit/>
          </a:bodyPr>
          <a:lstStyle/>
          <a:p>
            <a:pPr>
              <a:lnSpc>
                <a:spcPts val="1100"/>
              </a:lnSpc>
            </a:pPr>
            <a:r>
              <a:rPr lang="en-US" sz="1000" b="0" i="0" dirty="0">
                <a:solidFill>
                  <a:schemeClr val="bg1"/>
                </a:solidFill>
                <a:effectLst/>
                <a:latin typeface="Roboto" panose="02000000000000000000" pitchFamily="2" charset="0"/>
                <a:ea typeface="Roboto" panose="02000000000000000000" pitchFamily="2" charset="0"/>
              </a:rPr>
              <a:t>Lorem ipsum dolor sit amet, connecter adipescent elite</a:t>
            </a:r>
            <a:endParaRPr lang="en-US" sz="10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cxnSp>
        <p:nvCxnSpPr>
          <p:cNvPr id="14" name="Straight Connector 13">
            <a:extLst>
              <a:ext uri="{FF2B5EF4-FFF2-40B4-BE49-F238E27FC236}">
                <a16:creationId xmlns:a16="http://schemas.microsoft.com/office/drawing/2014/main" id="{27E14E83-BCAF-34C1-B41F-0ADDF997BA57}"/>
              </a:ext>
            </a:extLst>
          </p:cNvPr>
          <p:cNvCxnSpPr>
            <a:cxnSpLocks/>
          </p:cNvCxnSpPr>
          <p:nvPr/>
        </p:nvCxnSpPr>
        <p:spPr>
          <a:xfrm>
            <a:off x="1837200" y="5298027"/>
            <a:ext cx="0" cy="764737"/>
          </a:xfrm>
          <a:prstGeom prst="line">
            <a:avLst/>
          </a:prstGeom>
          <a:ln>
            <a:solidFill>
              <a:schemeClr val="bg1"/>
            </a:solidFill>
          </a:ln>
        </p:spPr>
        <p:style>
          <a:lnRef idx="1">
            <a:schemeClr val="dk1"/>
          </a:lnRef>
          <a:fillRef idx="0">
            <a:schemeClr val="dk1"/>
          </a:fillRef>
          <a:effectRef idx="0">
            <a:schemeClr val="dk1"/>
          </a:effectRef>
          <a:fontRef idx="minor">
            <a:schemeClr val="tx1"/>
          </a:fontRef>
        </p:style>
      </p:cxnSp>
      <p:sp>
        <p:nvSpPr>
          <p:cNvPr id="6" name="Picture Placeholder 5">
            <a:extLst>
              <a:ext uri="{FF2B5EF4-FFF2-40B4-BE49-F238E27FC236}">
                <a16:creationId xmlns:a16="http://schemas.microsoft.com/office/drawing/2014/main" id="{144E2B4E-F940-FDCB-8A2F-59D919422CF2}"/>
              </a:ext>
            </a:extLst>
          </p:cNvPr>
          <p:cNvSpPr>
            <a:spLocks noGrp="1"/>
          </p:cNvSpPr>
          <p:nvPr>
            <p:ph type="pic" sz="quarter" idx="10"/>
          </p:nvPr>
        </p:nvSpPr>
        <p:spPr/>
      </p:sp>
    </p:spTree>
    <p:extLst>
      <p:ext uri="{BB962C8B-B14F-4D97-AF65-F5344CB8AC3E}">
        <p14:creationId xmlns:p14="http://schemas.microsoft.com/office/powerpoint/2010/main" val="180283580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a:extLst>
              <a:ext uri="{FF2B5EF4-FFF2-40B4-BE49-F238E27FC236}">
                <a16:creationId xmlns:a16="http://schemas.microsoft.com/office/drawing/2014/main" id="{98D05DEC-46ED-6D9D-55A7-5A8F28BF79B0}"/>
              </a:ext>
            </a:extLst>
          </p:cNvPr>
          <p:cNvSpPr/>
          <p:nvPr/>
        </p:nvSpPr>
        <p:spPr>
          <a:xfrm>
            <a:off x="0" y="0"/>
            <a:ext cx="12192000" cy="6858000"/>
          </a:xfrm>
          <a:prstGeom prst="rect">
            <a:avLst/>
          </a:prstGeom>
          <a:solidFill>
            <a:schemeClr val="tx1">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Picture Placeholder 6">
            <a:extLst>
              <a:ext uri="{FF2B5EF4-FFF2-40B4-BE49-F238E27FC236}">
                <a16:creationId xmlns:a16="http://schemas.microsoft.com/office/drawing/2014/main" id="{023D627B-86E3-52F3-2E18-BF64B53291B4}"/>
              </a:ext>
            </a:extLst>
          </p:cNvPr>
          <p:cNvSpPr>
            <a:spLocks noGrp="1"/>
          </p:cNvSpPr>
          <p:nvPr>
            <p:ph type="pic" sz="quarter" idx="10"/>
          </p:nvPr>
        </p:nvSpPr>
        <p:spPr/>
      </p:sp>
      <p:sp>
        <p:nvSpPr>
          <p:cNvPr id="44" name="TextBox 43">
            <a:extLst>
              <a:ext uri="{FF2B5EF4-FFF2-40B4-BE49-F238E27FC236}">
                <a16:creationId xmlns:a16="http://schemas.microsoft.com/office/drawing/2014/main" id="{14C3820D-0DA4-BE6C-24FA-50CAF8CFC4C8}"/>
              </a:ext>
            </a:extLst>
          </p:cNvPr>
          <p:cNvSpPr txBox="1"/>
          <p:nvPr/>
        </p:nvSpPr>
        <p:spPr>
          <a:xfrm>
            <a:off x="465364" y="712683"/>
            <a:ext cx="5094518" cy="990015"/>
          </a:xfrm>
          <a:prstGeom prst="rect">
            <a:avLst/>
          </a:prstGeom>
          <a:noFill/>
        </p:spPr>
        <p:txBody>
          <a:bodyPr wrap="square" rtlCol="0">
            <a:spAutoFit/>
          </a:bodyPr>
          <a:lstStyle/>
          <a:p>
            <a:pPr>
              <a:lnSpc>
                <a:spcPts val="3500"/>
              </a:lnSpc>
            </a:pPr>
            <a:r>
              <a:rPr lang="en-US" sz="3500" spc="-100" dirty="0">
                <a:solidFill>
                  <a:schemeClr val="bg1"/>
                </a:solidFill>
                <a:latin typeface="Inter Bold" panose="02000503000000020004" pitchFamily="2" charset="0"/>
                <a:ea typeface="Inter Bold" panose="02000503000000020004" pitchFamily="2" charset="0"/>
                <a:cs typeface="Poppins SemiBold" panose="00000700000000000000" pitchFamily="2" charset="0"/>
              </a:rPr>
              <a:t>Let’s Take B 6 Minute Break</a:t>
            </a:r>
          </a:p>
        </p:txBody>
      </p:sp>
      <p:sp>
        <p:nvSpPr>
          <p:cNvPr id="54" name="Freeform: Shape 53">
            <a:extLst>
              <a:ext uri="{FF2B5EF4-FFF2-40B4-BE49-F238E27FC236}">
                <a16:creationId xmlns:a16="http://schemas.microsoft.com/office/drawing/2014/main" id="{9461FE86-9FAA-5B16-685E-0062F04221AF}"/>
              </a:ext>
            </a:extLst>
          </p:cNvPr>
          <p:cNvSpPr/>
          <p:nvPr/>
        </p:nvSpPr>
        <p:spPr>
          <a:xfrm>
            <a:off x="13743220" y="-1504950"/>
            <a:ext cx="45666" cy="48186"/>
          </a:xfrm>
          <a:custGeom>
            <a:avLst/>
            <a:gdLst>
              <a:gd name="connsiteX0" fmla="*/ 42106 w 45666"/>
              <a:gd name="connsiteY0" fmla="*/ 0 h 48186"/>
              <a:gd name="connsiteX1" fmla="*/ 45666 w 45666"/>
              <a:gd name="connsiteY1" fmla="*/ 0 h 48186"/>
              <a:gd name="connsiteX2" fmla="*/ 0 w 45666"/>
              <a:gd name="connsiteY2" fmla="*/ 48186 h 48186"/>
              <a:gd name="connsiteX3" fmla="*/ 0 w 45666"/>
              <a:gd name="connsiteY3" fmla="*/ 41697 h 48186"/>
              <a:gd name="connsiteX4" fmla="*/ 42106 w 45666"/>
              <a:gd name="connsiteY4" fmla="*/ 0 h 481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5666" h="48186">
                <a:moveTo>
                  <a:pt x="42106" y="0"/>
                </a:moveTo>
                <a:lnTo>
                  <a:pt x="45666" y="0"/>
                </a:lnTo>
                <a:lnTo>
                  <a:pt x="0" y="48186"/>
                </a:lnTo>
                <a:lnTo>
                  <a:pt x="0" y="41697"/>
                </a:lnTo>
                <a:lnTo>
                  <a:pt x="42106" y="0"/>
                </a:lnTo>
                <a:close/>
              </a:path>
            </a:pathLst>
          </a:custGeom>
          <a:ln>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39" name="Freeform: Shape 38">
            <a:extLst>
              <a:ext uri="{FF2B5EF4-FFF2-40B4-BE49-F238E27FC236}">
                <a16:creationId xmlns:a16="http://schemas.microsoft.com/office/drawing/2014/main" id="{DC1536B8-2B86-49B0-C7F1-B65089F04339}"/>
              </a:ext>
            </a:extLst>
          </p:cNvPr>
          <p:cNvSpPr/>
          <p:nvPr/>
        </p:nvSpPr>
        <p:spPr>
          <a:xfrm>
            <a:off x="13785326" y="-1562247"/>
            <a:ext cx="57860" cy="57297"/>
          </a:xfrm>
          <a:custGeom>
            <a:avLst/>
            <a:gdLst>
              <a:gd name="connsiteX0" fmla="*/ 57860 w 57860"/>
              <a:gd name="connsiteY0" fmla="*/ 0 h 57297"/>
              <a:gd name="connsiteX1" fmla="*/ 3560 w 57860"/>
              <a:gd name="connsiteY1" fmla="*/ 57297 h 57297"/>
              <a:gd name="connsiteX2" fmla="*/ 0 w 57860"/>
              <a:gd name="connsiteY2" fmla="*/ 57297 h 57297"/>
              <a:gd name="connsiteX3" fmla="*/ 57860 w 57860"/>
              <a:gd name="connsiteY3" fmla="*/ 0 h 57297"/>
            </a:gdLst>
            <a:ahLst/>
            <a:cxnLst>
              <a:cxn ang="0">
                <a:pos x="connsiteX0" y="connsiteY0"/>
              </a:cxn>
              <a:cxn ang="0">
                <a:pos x="connsiteX1" y="connsiteY1"/>
              </a:cxn>
              <a:cxn ang="0">
                <a:pos x="connsiteX2" y="connsiteY2"/>
              </a:cxn>
              <a:cxn ang="0">
                <a:pos x="connsiteX3" y="connsiteY3"/>
              </a:cxn>
            </a:cxnLst>
            <a:rect l="l" t="t" r="r" b="b"/>
            <a:pathLst>
              <a:path w="57860" h="57297">
                <a:moveTo>
                  <a:pt x="57860" y="0"/>
                </a:moveTo>
                <a:lnTo>
                  <a:pt x="3560" y="57297"/>
                </a:lnTo>
                <a:lnTo>
                  <a:pt x="0" y="57297"/>
                </a:lnTo>
                <a:lnTo>
                  <a:pt x="57860" y="0"/>
                </a:lnTo>
                <a:close/>
              </a:path>
            </a:pathLst>
          </a:custGeom>
          <a:ln>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37" name="Freeform: Shape 36">
            <a:extLst>
              <a:ext uri="{FF2B5EF4-FFF2-40B4-BE49-F238E27FC236}">
                <a16:creationId xmlns:a16="http://schemas.microsoft.com/office/drawing/2014/main" id="{4B1CF958-CB7E-6FF4-5B2B-B18C4C2ABB8E}"/>
              </a:ext>
            </a:extLst>
          </p:cNvPr>
          <p:cNvSpPr/>
          <p:nvPr/>
        </p:nvSpPr>
        <p:spPr>
          <a:xfrm>
            <a:off x="13743220" y="-1504950"/>
            <a:ext cx="42106" cy="41697"/>
          </a:xfrm>
          <a:custGeom>
            <a:avLst/>
            <a:gdLst>
              <a:gd name="connsiteX0" fmla="*/ 0 w 42106"/>
              <a:gd name="connsiteY0" fmla="*/ 0 h 41697"/>
              <a:gd name="connsiteX1" fmla="*/ 42106 w 42106"/>
              <a:gd name="connsiteY1" fmla="*/ 0 h 41697"/>
              <a:gd name="connsiteX2" fmla="*/ 0 w 42106"/>
              <a:gd name="connsiteY2" fmla="*/ 41697 h 41697"/>
              <a:gd name="connsiteX3" fmla="*/ 0 w 42106"/>
              <a:gd name="connsiteY3" fmla="*/ 0 h 41697"/>
            </a:gdLst>
            <a:ahLst/>
            <a:cxnLst>
              <a:cxn ang="0">
                <a:pos x="connsiteX0" y="connsiteY0"/>
              </a:cxn>
              <a:cxn ang="0">
                <a:pos x="connsiteX1" y="connsiteY1"/>
              </a:cxn>
              <a:cxn ang="0">
                <a:pos x="connsiteX2" y="connsiteY2"/>
              </a:cxn>
              <a:cxn ang="0">
                <a:pos x="connsiteX3" y="connsiteY3"/>
              </a:cxn>
            </a:cxnLst>
            <a:rect l="l" t="t" r="r" b="b"/>
            <a:pathLst>
              <a:path w="42106" h="41697">
                <a:moveTo>
                  <a:pt x="0" y="0"/>
                </a:moveTo>
                <a:lnTo>
                  <a:pt x="42106" y="0"/>
                </a:lnTo>
                <a:lnTo>
                  <a:pt x="0" y="41697"/>
                </a:lnTo>
                <a:lnTo>
                  <a:pt x="0" y="0"/>
                </a:lnTo>
                <a:close/>
              </a:path>
            </a:pathLst>
          </a:custGeom>
          <a:ln>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59" name="TextBox 58">
            <a:extLst>
              <a:ext uri="{FF2B5EF4-FFF2-40B4-BE49-F238E27FC236}">
                <a16:creationId xmlns:a16="http://schemas.microsoft.com/office/drawing/2014/main" id="{BA41C03F-B6B3-CA1F-E175-CDC4B779AE1F}"/>
              </a:ext>
            </a:extLst>
          </p:cNvPr>
          <p:cNvSpPr txBox="1"/>
          <p:nvPr/>
        </p:nvSpPr>
        <p:spPr>
          <a:xfrm>
            <a:off x="457106" y="3625932"/>
            <a:ext cx="3442156" cy="1083502"/>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60" name="TextBox 59">
            <a:extLst>
              <a:ext uri="{FF2B5EF4-FFF2-40B4-BE49-F238E27FC236}">
                <a16:creationId xmlns:a16="http://schemas.microsoft.com/office/drawing/2014/main" id="{F8641098-876A-0CBE-87F6-43BE624E678A}"/>
              </a:ext>
            </a:extLst>
          </p:cNvPr>
          <p:cNvSpPr txBox="1"/>
          <p:nvPr/>
        </p:nvSpPr>
        <p:spPr>
          <a:xfrm>
            <a:off x="457107" y="2249629"/>
            <a:ext cx="3578680" cy="1246495"/>
          </a:xfrm>
          <a:prstGeom prst="rect">
            <a:avLst/>
          </a:prstGeom>
          <a:noFill/>
        </p:spPr>
        <p:txBody>
          <a:bodyPr wrap="square" rtlCol="0">
            <a:spAutoFit/>
          </a:bodyPr>
          <a:lstStyle/>
          <a:p>
            <a:pPr>
              <a:lnSpc>
                <a:spcPts val="1800"/>
              </a:lnSpc>
            </a:pPr>
            <a:r>
              <a:rPr lang="en-US" sz="1600" b="0" i="0" dirty="0">
                <a:solidFill>
                  <a:schemeClr val="bg1"/>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sp>
        <p:nvSpPr>
          <p:cNvPr id="2" name="Oval 1">
            <a:extLst>
              <a:ext uri="{FF2B5EF4-FFF2-40B4-BE49-F238E27FC236}">
                <a16:creationId xmlns:a16="http://schemas.microsoft.com/office/drawing/2014/main" id="{D3D2FECA-14AF-6646-B145-DCD92198F5E7}"/>
              </a:ext>
            </a:extLst>
          </p:cNvPr>
          <p:cNvSpPr/>
          <p:nvPr/>
        </p:nvSpPr>
        <p:spPr>
          <a:xfrm>
            <a:off x="6331866" y="3496124"/>
            <a:ext cx="1620146" cy="1620146"/>
          </a:xfrm>
          <a:prstGeom prst="ellipse">
            <a:avLst/>
          </a:prstGeom>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Oval 2">
            <a:extLst>
              <a:ext uri="{FF2B5EF4-FFF2-40B4-BE49-F238E27FC236}">
                <a16:creationId xmlns:a16="http://schemas.microsoft.com/office/drawing/2014/main" id="{DED1031E-46E9-A03A-D8B3-FBB1BD1C3478}"/>
              </a:ext>
            </a:extLst>
          </p:cNvPr>
          <p:cNvSpPr/>
          <p:nvPr/>
        </p:nvSpPr>
        <p:spPr>
          <a:xfrm>
            <a:off x="11063451" y="932394"/>
            <a:ext cx="540806" cy="540806"/>
          </a:xfrm>
          <a:prstGeom prst="ellipse">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51825105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295562EE-2C87-6E35-097D-254235078C43}"/>
              </a:ext>
            </a:extLst>
          </p:cNvPr>
          <p:cNvSpPr/>
          <p:nvPr/>
        </p:nvSpPr>
        <p:spPr>
          <a:xfrm>
            <a:off x="0" y="3429000"/>
            <a:ext cx="12192000" cy="3429000"/>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3284309" y="712683"/>
            <a:ext cx="5623382"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Need For Your Business</a:t>
            </a:r>
          </a:p>
        </p:txBody>
      </p:sp>
      <p:sp>
        <p:nvSpPr>
          <p:cNvPr id="54" name="Freeform: Shape 53">
            <a:extLst>
              <a:ext uri="{FF2B5EF4-FFF2-40B4-BE49-F238E27FC236}">
                <a16:creationId xmlns:a16="http://schemas.microsoft.com/office/drawing/2014/main" id="{9461FE86-9FAA-5B16-685E-0062F04221AF}"/>
              </a:ext>
            </a:extLst>
          </p:cNvPr>
          <p:cNvSpPr/>
          <p:nvPr/>
        </p:nvSpPr>
        <p:spPr>
          <a:xfrm>
            <a:off x="13743220" y="-1504950"/>
            <a:ext cx="45666" cy="48186"/>
          </a:xfrm>
          <a:custGeom>
            <a:avLst/>
            <a:gdLst>
              <a:gd name="connsiteX0" fmla="*/ 42106 w 45666"/>
              <a:gd name="connsiteY0" fmla="*/ 0 h 48186"/>
              <a:gd name="connsiteX1" fmla="*/ 45666 w 45666"/>
              <a:gd name="connsiteY1" fmla="*/ 0 h 48186"/>
              <a:gd name="connsiteX2" fmla="*/ 0 w 45666"/>
              <a:gd name="connsiteY2" fmla="*/ 48186 h 48186"/>
              <a:gd name="connsiteX3" fmla="*/ 0 w 45666"/>
              <a:gd name="connsiteY3" fmla="*/ 41697 h 48186"/>
              <a:gd name="connsiteX4" fmla="*/ 42106 w 45666"/>
              <a:gd name="connsiteY4" fmla="*/ 0 h 481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5666" h="48186">
                <a:moveTo>
                  <a:pt x="42106" y="0"/>
                </a:moveTo>
                <a:lnTo>
                  <a:pt x="45666" y="0"/>
                </a:lnTo>
                <a:lnTo>
                  <a:pt x="0" y="48186"/>
                </a:lnTo>
                <a:lnTo>
                  <a:pt x="0" y="41697"/>
                </a:lnTo>
                <a:lnTo>
                  <a:pt x="42106" y="0"/>
                </a:lnTo>
                <a:close/>
              </a:path>
            </a:pathLst>
          </a:custGeom>
          <a:ln>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39" name="Freeform: Shape 38">
            <a:extLst>
              <a:ext uri="{FF2B5EF4-FFF2-40B4-BE49-F238E27FC236}">
                <a16:creationId xmlns:a16="http://schemas.microsoft.com/office/drawing/2014/main" id="{DC1536B8-2B86-49B0-C7F1-B65089F04339}"/>
              </a:ext>
            </a:extLst>
          </p:cNvPr>
          <p:cNvSpPr/>
          <p:nvPr/>
        </p:nvSpPr>
        <p:spPr>
          <a:xfrm>
            <a:off x="13785326" y="-1562247"/>
            <a:ext cx="57860" cy="57297"/>
          </a:xfrm>
          <a:custGeom>
            <a:avLst/>
            <a:gdLst>
              <a:gd name="connsiteX0" fmla="*/ 57860 w 57860"/>
              <a:gd name="connsiteY0" fmla="*/ 0 h 57297"/>
              <a:gd name="connsiteX1" fmla="*/ 3560 w 57860"/>
              <a:gd name="connsiteY1" fmla="*/ 57297 h 57297"/>
              <a:gd name="connsiteX2" fmla="*/ 0 w 57860"/>
              <a:gd name="connsiteY2" fmla="*/ 57297 h 57297"/>
              <a:gd name="connsiteX3" fmla="*/ 57860 w 57860"/>
              <a:gd name="connsiteY3" fmla="*/ 0 h 57297"/>
            </a:gdLst>
            <a:ahLst/>
            <a:cxnLst>
              <a:cxn ang="0">
                <a:pos x="connsiteX0" y="connsiteY0"/>
              </a:cxn>
              <a:cxn ang="0">
                <a:pos x="connsiteX1" y="connsiteY1"/>
              </a:cxn>
              <a:cxn ang="0">
                <a:pos x="connsiteX2" y="connsiteY2"/>
              </a:cxn>
              <a:cxn ang="0">
                <a:pos x="connsiteX3" y="connsiteY3"/>
              </a:cxn>
            </a:cxnLst>
            <a:rect l="l" t="t" r="r" b="b"/>
            <a:pathLst>
              <a:path w="57860" h="57297">
                <a:moveTo>
                  <a:pt x="57860" y="0"/>
                </a:moveTo>
                <a:lnTo>
                  <a:pt x="3560" y="57297"/>
                </a:lnTo>
                <a:lnTo>
                  <a:pt x="0" y="57297"/>
                </a:lnTo>
                <a:lnTo>
                  <a:pt x="57860" y="0"/>
                </a:lnTo>
                <a:close/>
              </a:path>
            </a:pathLst>
          </a:custGeom>
          <a:ln>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37" name="Freeform: Shape 36">
            <a:extLst>
              <a:ext uri="{FF2B5EF4-FFF2-40B4-BE49-F238E27FC236}">
                <a16:creationId xmlns:a16="http://schemas.microsoft.com/office/drawing/2014/main" id="{4B1CF958-CB7E-6FF4-5B2B-B18C4C2ABB8E}"/>
              </a:ext>
            </a:extLst>
          </p:cNvPr>
          <p:cNvSpPr/>
          <p:nvPr/>
        </p:nvSpPr>
        <p:spPr>
          <a:xfrm>
            <a:off x="13743220" y="-1504950"/>
            <a:ext cx="42106" cy="41697"/>
          </a:xfrm>
          <a:custGeom>
            <a:avLst/>
            <a:gdLst>
              <a:gd name="connsiteX0" fmla="*/ 0 w 42106"/>
              <a:gd name="connsiteY0" fmla="*/ 0 h 41697"/>
              <a:gd name="connsiteX1" fmla="*/ 42106 w 42106"/>
              <a:gd name="connsiteY1" fmla="*/ 0 h 41697"/>
              <a:gd name="connsiteX2" fmla="*/ 0 w 42106"/>
              <a:gd name="connsiteY2" fmla="*/ 41697 h 41697"/>
              <a:gd name="connsiteX3" fmla="*/ 0 w 42106"/>
              <a:gd name="connsiteY3" fmla="*/ 0 h 41697"/>
            </a:gdLst>
            <a:ahLst/>
            <a:cxnLst>
              <a:cxn ang="0">
                <a:pos x="connsiteX0" y="connsiteY0"/>
              </a:cxn>
              <a:cxn ang="0">
                <a:pos x="connsiteX1" y="connsiteY1"/>
              </a:cxn>
              <a:cxn ang="0">
                <a:pos x="connsiteX2" y="connsiteY2"/>
              </a:cxn>
              <a:cxn ang="0">
                <a:pos x="connsiteX3" y="connsiteY3"/>
              </a:cxn>
            </a:cxnLst>
            <a:rect l="l" t="t" r="r" b="b"/>
            <a:pathLst>
              <a:path w="42106" h="41697">
                <a:moveTo>
                  <a:pt x="0" y="0"/>
                </a:moveTo>
                <a:lnTo>
                  <a:pt x="42106" y="0"/>
                </a:lnTo>
                <a:lnTo>
                  <a:pt x="0" y="41697"/>
                </a:lnTo>
                <a:lnTo>
                  <a:pt x="0" y="0"/>
                </a:lnTo>
                <a:close/>
              </a:path>
            </a:pathLst>
          </a:custGeom>
          <a:ln>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9" name="TextBox 8">
            <a:extLst>
              <a:ext uri="{FF2B5EF4-FFF2-40B4-BE49-F238E27FC236}">
                <a16:creationId xmlns:a16="http://schemas.microsoft.com/office/drawing/2014/main" id="{8D112948-AC78-0DF4-BA68-F6A3B956A813}"/>
              </a:ext>
            </a:extLst>
          </p:cNvPr>
          <p:cNvSpPr txBox="1"/>
          <p:nvPr/>
        </p:nvSpPr>
        <p:spPr>
          <a:xfrm>
            <a:off x="7715327" y="5029850"/>
            <a:ext cx="3034392" cy="916789"/>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a:t>
            </a:r>
          </a:p>
          <a:p>
            <a:pPr>
              <a:lnSpc>
                <a:spcPts val="1300"/>
              </a:lnSpc>
            </a:pPr>
            <a:r>
              <a:rPr lang="en-US" sz="1000" b="0" i="0" dirty="0">
                <a:solidFill>
                  <a:schemeClr val="bg1"/>
                </a:solidFill>
                <a:effectLst/>
                <a:latin typeface="Open Sans" pitchFamily="2" charset="0"/>
              </a:rPr>
              <a:t>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0" name="TextBox 9">
            <a:extLst>
              <a:ext uri="{FF2B5EF4-FFF2-40B4-BE49-F238E27FC236}">
                <a16:creationId xmlns:a16="http://schemas.microsoft.com/office/drawing/2014/main" id="{D76CE0C8-8C08-B7D9-BF44-771AE4164ACD}"/>
              </a:ext>
            </a:extLst>
          </p:cNvPr>
          <p:cNvSpPr txBox="1"/>
          <p:nvPr/>
        </p:nvSpPr>
        <p:spPr>
          <a:xfrm>
            <a:off x="1442281" y="4947326"/>
            <a:ext cx="3035924" cy="1015663"/>
          </a:xfrm>
          <a:prstGeom prst="rect">
            <a:avLst/>
          </a:prstGeom>
          <a:noFill/>
        </p:spPr>
        <p:txBody>
          <a:bodyPr wrap="square" rtlCol="0">
            <a:spAutoFit/>
          </a:bodyPr>
          <a:lstStyle/>
          <a:p>
            <a:pPr algn="r">
              <a:lnSpc>
                <a:spcPts val="1800"/>
              </a:lnSpc>
            </a:pPr>
            <a:r>
              <a:rPr lang="en-US" sz="1600" b="0" i="0" dirty="0">
                <a:solidFill>
                  <a:schemeClr val="bg1"/>
                </a:solidFill>
                <a:effectLst/>
                <a:latin typeface="Roboto" panose="02000000000000000000" pitchFamily="2" charset="0"/>
                <a:ea typeface="Roboto" panose="02000000000000000000" pitchFamily="2" charset="0"/>
              </a:rPr>
              <a:t>Lorem ipsum dolor sit amet, connecter adipescent elite. Cras ac era non Felis protium Ut est. Sed labret</a:t>
            </a:r>
            <a:endParaRPr lang="en-US" sz="16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sp>
        <p:nvSpPr>
          <p:cNvPr id="6" name="Picture Placeholder 5">
            <a:extLst>
              <a:ext uri="{FF2B5EF4-FFF2-40B4-BE49-F238E27FC236}">
                <a16:creationId xmlns:a16="http://schemas.microsoft.com/office/drawing/2014/main" id="{F419DEDE-C4ED-E570-CE2B-7D37DA49549A}"/>
              </a:ext>
            </a:extLst>
          </p:cNvPr>
          <p:cNvSpPr>
            <a:spLocks noGrp="1"/>
          </p:cNvSpPr>
          <p:nvPr>
            <p:ph type="pic" sz="quarter" idx="14"/>
          </p:nvPr>
        </p:nvSpPr>
        <p:spPr/>
      </p:sp>
      <p:sp>
        <p:nvSpPr>
          <p:cNvPr id="11" name="Picture Placeholder 10">
            <a:extLst>
              <a:ext uri="{FF2B5EF4-FFF2-40B4-BE49-F238E27FC236}">
                <a16:creationId xmlns:a16="http://schemas.microsoft.com/office/drawing/2014/main" id="{2A0F67D4-C673-66BD-12EC-E8B6320047F9}"/>
              </a:ext>
            </a:extLst>
          </p:cNvPr>
          <p:cNvSpPr>
            <a:spLocks noGrp="1"/>
          </p:cNvSpPr>
          <p:nvPr>
            <p:ph type="pic" sz="quarter" idx="15"/>
          </p:nvPr>
        </p:nvSpPr>
        <p:spPr/>
      </p:sp>
      <p:sp>
        <p:nvSpPr>
          <p:cNvPr id="13" name="Picture Placeholder 12">
            <a:extLst>
              <a:ext uri="{FF2B5EF4-FFF2-40B4-BE49-F238E27FC236}">
                <a16:creationId xmlns:a16="http://schemas.microsoft.com/office/drawing/2014/main" id="{CA0FDC72-09F8-6E02-7D7E-EFB5A1A9B107}"/>
              </a:ext>
            </a:extLst>
          </p:cNvPr>
          <p:cNvSpPr>
            <a:spLocks noGrp="1"/>
          </p:cNvSpPr>
          <p:nvPr>
            <p:ph type="pic" sz="quarter" idx="16"/>
          </p:nvPr>
        </p:nvSpPr>
        <p:spPr/>
      </p:sp>
    </p:spTree>
    <p:extLst>
      <p:ext uri="{BB962C8B-B14F-4D97-AF65-F5344CB8AC3E}">
        <p14:creationId xmlns:p14="http://schemas.microsoft.com/office/powerpoint/2010/main" val="111685566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BD6B846-507F-0086-4979-ABA8B9E407C5}"/>
              </a:ext>
            </a:extLst>
          </p:cNvPr>
          <p:cNvSpPr/>
          <p:nvPr/>
        </p:nvSpPr>
        <p:spPr>
          <a:xfrm>
            <a:off x="1" y="3091544"/>
            <a:ext cx="12192000" cy="3766458"/>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3284309" y="712683"/>
            <a:ext cx="5623382"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Need For Your Business</a:t>
            </a:r>
          </a:p>
        </p:txBody>
      </p:sp>
      <p:sp>
        <p:nvSpPr>
          <p:cNvPr id="54" name="Freeform: Shape 53">
            <a:extLst>
              <a:ext uri="{FF2B5EF4-FFF2-40B4-BE49-F238E27FC236}">
                <a16:creationId xmlns:a16="http://schemas.microsoft.com/office/drawing/2014/main" id="{9461FE86-9FAA-5B16-685E-0062F04221AF}"/>
              </a:ext>
            </a:extLst>
          </p:cNvPr>
          <p:cNvSpPr/>
          <p:nvPr/>
        </p:nvSpPr>
        <p:spPr>
          <a:xfrm>
            <a:off x="13743220" y="-1504950"/>
            <a:ext cx="45666" cy="48186"/>
          </a:xfrm>
          <a:custGeom>
            <a:avLst/>
            <a:gdLst>
              <a:gd name="connsiteX0" fmla="*/ 42106 w 45666"/>
              <a:gd name="connsiteY0" fmla="*/ 0 h 48186"/>
              <a:gd name="connsiteX1" fmla="*/ 45666 w 45666"/>
              <a:gd name="connsiteY1" fmla="*/ 0 h 48186"/>
              <a:gd name="connsiteX2" fmla="*/ 0 w 45666"/>
              <a:gd name="connsiteY2" fmla="*/ 48186 h 48186"/>
              <a:gd name="connsiteX3" fmla="*/ 0 w 45666"/>
              <a:gd name="connsiteY3" fmla="*/ 41697 h 48186"/>
              <a:gd name="connsiteX4" fmla="*/ 42106 w 45666"/>
              <a:gd name="connsiteY4" fmla="*/ 0 h 481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5666" h="48186">
                <a:moveTo>
                  <a:pt x="42106" y="0"/>
                </a:moveTo>
                <a:lnTo>
                  <a:pt x="45666" y="0"/>
                </a:lnTo>
                <a:lnTo>
                  <a:pt x="0" y="48186"/>
                </a:lnTo>
                <a:lnTo>
                  <a:pt x="0" y="41697"/>
                </a:lnTo>
                <a:lnTo>
                  <a:pt x="42106" y="0"/>
                </a:lnTo>
                <a:close/>
              </a:path>
            </a:pathLst>
          </a:custGeom>
          <a:ln>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39" name="Freeform: Shape 38">
            <a:extLst>
              <a:ext uri="{FF2B5EF4-FFF2-40B4-BE49-F238E27FC236}">
                <a16:creationId xmlns:a16="http://schemas.microsoft.com/office/drawing/2014/main" id="{DC1536B8-2B86-49B0-C7F1-B65089F04339}"/>
              </a:ext>
            </a:extLst>
          </p:cNvPr>
          <p:cNvSpPr/>
          <p:nvPr/>
        </p:nvSpPr>
        <p:spPr>
          <a:xfrm>
            <a:off x="13785326" y="-1562247"/>
            <a:ext cx="57860" cy="57297"/>
          </a:xfrm>
          <a:custGeom>
            <a:avLst/>
            <a:gdLst>
              <a:gd name="connsiteX0" fmla="*/ 57860 w 57860"/>
              <a:gd name="connsiteY0" fmla="*/ 0 h 57297"/>
              <a:gd name="connsiteX1" fmla="*/ 3560 w 57860"/>
              <a:gd name="connsiteY1" fmla="*/ 57297 h 57297"/>
              <a:gd name="connsiteX2" fmla="*/ 0 w 57860"/>
              <a:gd name="connsiteY2" fmla="*/ 57297 h 57297"/>
              <a:gd name="connsiteX3" fmla="*/ 57860 w 57860"/>
              <a:gd name="connsiteY3" fmla="*/ 0 h 57297"/>
            </a:gdLst>
            <a:ahLst/>
            <a:cxnLst>
              <a:cxn ang="0">
                <a:pos x="connsiteX0" y="connsiteY0"/>
              </a:cxn>
              <a:cxn ang="0">
                <a:pos x="connsiteX1" y="connsiteY1"/>
              </a:cxn>
              <a:cxn ang="0">
                <a:pos x="connsiteX2" y="connsiteY2"/>
              </a:cxn>
              <a:cxn ang="0">
                <a:pos x="connsiteX3" y="connsiteY3"/>
              </a:cxn>
            </a:cxnLst>
            <a:rect l="l" t="t" r="r" b="b"/>
            <a:pathLst>
              <a:path w="57860" h="57297">
                <a:moveTo>
                  <a:pt x="57860" y="0"/>
                </a:moveTo>
                <a:lnTo>
                  <a:pt x="3560" y="57297"/>
                </a:lnTo>
                <a:lnTo>
                  <a:pt x="0" y="57297"/>
                </a:lnTo>
                <a:lnTo>
                  <a:pt x="57860" y="0"/>
                </a:lnTo>
                <a:close/>
              </a:path>
            </a:pathLst>
          </a:custGeom>
          <a:ln>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37" name="Freeform: Shape 36">
            <a:extLst>
              <a:ext uri="{FF2B5EF4-FFF2-40B4-BE49-F238E27FC236}">
                <a16:creationId xmlns:a16="http://schemas.microsoft.com/office/drawing/2014/main" id="{4B1CF958-CB7E-6FF4-5B2B-B18C4C2ABB8E}"/>
              </a:ext>
            </a:extLst>
          </p:cNvPr>
          <p:cNvSpPr/>
          <p:nvPr/>
        </p:nvSpPr>
        <p:spPr>
          <a:xfrm>
            <a:off x="13743220" y="-1504950"/>
            <a:ext cx="42106" cy="41697"/>
          </a:xfrm>
          <a:custGeom>
            <a:avLst/>
            <a:gdLst>
              <a:gd name="connsiteX0" fmla="*/ 0 w 42106"/>
              <a:gd name="connsiteY0" fmla="*/ 0 h 41697"/>
              <a:gd name="connsiteX1" fmla="*/ 42106 w 42106"/>
              <a:gd name="connsiteY1" fmla="*/ 0 h 41697"/>
              <a:gd name="connsiteX2" fmla="*/ 0 w 42106"/>
              <a:gd name="connsiteY2" fmla="*/ 41697 h 41697"/>
              <a:gd name="connsiteX3" fmla="*/ 0 w 42106"/>
              <a:gd name="connsiteY3" fmla="*/ 0 h 41697"/>
            </a:gdLst>
            <a:ahLst/>
            <a:cxnLst>
              <a:cxn ang="0">
                <a:pos x="connsiteX0" y="connsiteY0"/>
              </a:cxn>
              <a:cxn ang="0">
                <a:pos x="connsiteX1" y="connsiteY1"/>
              </a:cxn>
              <a:cxn ang="0">
                <a:pos x="connsiteX2" y="connsiteY2"/>
              </a:cxn>
              <a:cxn ang="0">
                <a:pos x="connsiteX3" y="connsiteY3"/>
              </a:cxn>
            </a:cxnLst>
            <a:rect l="l" t="t" r="r" b="b"/>
            <a:pathLst>
              <a:path w="42106" h="41697">
                <a:moveTo>
                  <a:pt x="0" y="0"/>
                </a:moveTo>
                <a:lnTo>
                  <a:pt x="42106" y="0"/>
                </a:lnTo>
                <a:lnTo>
                  <a:pt x="0" y="41697"/>
                </a:lnTo>
                <a:lnTo>
                  <a:pt x="0" y="0"/>
                </a:lnTo>
                <a:close/>
              </a:path>
            </a:pathLst>
          </a:custGeom>
          <a:ln>
            <a:noFill/>
          </a:ln>
        </p:spPr>
        <p:style>
          <a:lnRef idx="2">
            <a:schemeClr val="accent1">
              <a:shade val="15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64" name="TextBox 63">
            <a:extLst>
              <a:ext uri="{FF2B5EF4-FFF2-40B4-BE49-F238E27FC236}">
                <a16:creationId xmlns:a16="http://schemas.microsoft.com/office/drawing/2014/main" id="{03BC946D-13F3-246B-067B-4BA3B338836E}"/>
              </a:ext>
            </a:extLst>
          </p:cNvPr>
          <p:cNvSpPr txBox="1"/>
          <p:nvPr/>
        </p:nvSpPr>
        <p:spPr>
          <a:xfrm>
            <a:off x="3815619" y="5594660"/>
            <a:ext cx="2686958" cy="750077"/>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65" name="TextBox 64">
            <a:extLst>
              <a:ext uri="{FF2B5EF4-FFF2-40B4-BE49-F238E27FC236}">
                <a16:creationId xmlns:a16="http://schemas.microsoft.com/office/drawing/2014/main" id="{E2F66318-50FD-3AAF-C205-329D985E7F0E}"/>
              </a:ext>
            </a:extLst>
          </p:cNvPr>
          <p:cNvSpPr txBox="1"/>
          <p:nvPr/>
        </p:nvSpPr>
        <p:spPr>
          <a:xfrm>
            <a:off x="3815619" y="5235313"/>
            <a:ext cx="2090057" cy="323165"/>
          </a:xfrm>
          <a:prstGeom prst="rect">
            <a:avLst/>
          </a:prstGeom>
          <a:noFill/>
        </p:spPr>
        <p:txBody>
          <a:bodyPr wrap="square" rtlCol="0">
            <a:spAutoFit/>
          </a:bodyPr>
          <a:lstStyle/>
          <a:p>
            <a:pPr>
              <a:lnSpc>
                <a:spcPts val="1800"/>
              </a:lnSpc>
            </a:pPr>
            <a:r>
              <a:rPr lang="en-US" sz="1600" spc="-100" dirty="0">
                <a:solidFill>
                  <a:schemeClr val="bg1"/>
                </a:solidFill>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grpSp>
        <p:nvGrpSpPr>
          <p:cNvPr id="68" name="Group 67">
            <a:extLst>
              <a:ext uri="{FF2B5EF4-FFF2-40B4-BE49-F238E27FC236}">
                <a16:creationId xmlns:a16="http://schemas.microsoft.com/office/drawing/2014/main" id="{2200CBEA-B8CE-B650-3624-DA458940C4E7}"/>
              </a:ext>
            </a:extLst>
          </p:cNvPr>
          <p:cNvGrpSpPr/>
          <p:nvPr/>
        </p:nvGrpSpPr>
        <p:grpSpPr>
          <a:xfrm>
            <a:off x="7249887" y="1728690"/>
            <a:ext cx="2686958" cy="1109424"/>
            <a:chOff x="457200" y="4620209"/>
            <a:chExt cx="2686958" cy="1109424"/>
          </a:xfrm>
        </p:grpSpPr>
        <p:sp>
          <p:nvSpPr>
            <p:cNvPr id="69" name="TextBox 68">
              <a:extLst>
                <a:ext uri="{FF2B5EF4-FFF2-40B4-BE49-F238E27FC236}">
                  <a16:creationId xmlns:a16="http://schemas.microsoft.com/office/drawing/2014/main" id="{0ECF90FD-7AB7-0D79-6E42-C4A426FB52F1}"/>
                </a:ext>
              </a:extLst>
            </p:cNvPr>
            <p:cNvSpPr txBox="1"/>
            <p:nvPr/>
          </p:nvSpPr>
          <p:spPr>
            <a:xfrm>
              <a:off x="457200" y="4979556"/>
              <a:ext cx="2686958" cy="750077"/>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70" name="TextBox 69">
              <a:extLst>
                <a:ext uri="{FF2B5EF4-FFF2-40B4-BE49-F238E27FC236}">
                  <a16:creationId xmlns:a16="http://schemas.microsoft.com/office/drawing/2014/main" id="{48ED180E-C3A6-5C27-7944-83B9E5146FEE}"/>
                </a:ext>
              </a:extLst>
            </p:cNvPr>
            <p:cNvSpPr txBox="1"/>
            <p:nvPr/>
          </p:nvSpPr>
          <p:spPr>
            <a:xfrm>
              <a:off x="457200" y="4620209"/>
              <a:ext cx="2090057" cy="323165"/>
            </a:xfrm>
            <a:prstGeom prst="rect">
              <a:avLst/>
            </a:prstGeom>
            <a:noFill/>
          </p:spPr>
          <p:txBody>
            <a:bodyPr wrap="square" rtlCol="0">
              <a:spAutoFit/>
            </a:bodyPr>
            <a:lstStyle/>
            <a:p>
              <a:pPr>
                <a:lnSpc>
                  <a:spcPts val="1800"/>
                </a:lnSpc>
              </a:pPr>
              <a:r>
                <a:rPr lang="en-US" sz="1600" spc="-100" dirty="0">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grpSp>
      <p:sp>
        <p:nvSpPr>
          <p:cNvPr id="72" name="TextBox 71">
            <a:extLst>
              <a:ext uri="{FF2B5EF4-FFF2-40B4-BE49-F238E27FC236}">
                <a16:creationId xmlns:a16="http://schemas.microsoft.com/office/drawing/2014/main" id="{CFD9078F-6417-AB8B-EAA4-57A7F8D099B0}"/>
              </a:ext>
            </a:extLst>
          </p:cNvPr>
          <p:cNvSpPr txBox="1"/>
          <p:nvPr/>
        </p:nvSpPr>
        <p:spPr>
          <a:xfrm>
            <a:off x="461107" y="1585371"/>
            <a:ext cx="2686958" cy="750077"/>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76" name="TextBox 75">
            <a:extLst>
              <a:ext uri="{FF2B5EF4-FFF2-40B4-BE49-F238E27FC236}">
                <a16:creationId xmlns:a16="http://schemas.microsoft.com/office/drawing/2014/main" id="{561061EC-FDCE-133E-9E83-6BE4955BAE35}"/>
              </a:ext>
            </a:extLst>
          </p:cNvPr>
          <p:cNvSpPr txBox="1"/>
          <p:nvPr/>
        </p:nvSpPr>
        <p:spPr>
          <a:xfrm>
            <a:off x="10357082" y="5091703"/>
            <a:ext cx="1357081" cy="1083502"/>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Vestibulum dolor mauris, consequat Ut maximus</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6" name="Picture Placeholder 5">
            <a:extLst>
              <a:ext uri="{FF2B5EF4-FFF2-40B4-BE49-F238E27FC236}">
                <a16:creationId xmlns:a16="http://schemas.microsoft.com/office/drawing/2014/main" id="{5114825A-4E60-9D55-CB3E-61AD89CEFA0B}"/>
              </a:ext>
            </a:extLst>
          </p:cNvPr>
          <p:cNvSpPr>
            <a:spLocks noGrp="1"/>
          </p:cNvSpPr>
          <p:nvPr>
            <p:ph type="pic" sz="quarter" idx="10"/>
          </p:nvPr>
        </p:nvSpPr>
        <p:spPr/>
      </p:sp>
      <p:sp>
        <p:nvSpPr>
          <p:cNvPr id="10" name="Picture Placeholder 9">
            <a:extLst>
              <a:ext uri="{FF2B5EF4-FFF2-40B4-BE49-F238E27FC236}">
                <a16:creationId xmlns:a16="http://schemas.microsoft.com/office/drawing/2014/main" id="{9D935F70-24B6-A684-6CDA-14253AAAC526}"/>
              </a:ext>
            </a:extLst>
          </p:cNvPr>
          <p:cNvSpPr>
            <a:spLocks noGrp="1"/>
          </p:cNvSpPr>
          <p:nvPr>
            <p:ph type="pic" sz="quarter" idx="11"/>
          </p:nvPr>
        </p:nvSpPr>
        <p:spPr/>
      </p:sp>
      <p:sp>
        <p:nvSpPr>
          <p:cNvPr id="12" name="Picture Placeholder 11">
            <a:extLst>
              <a:ext uri="{FF2B5EF4-FFF2-40B4-BE49-F238E27FC236}">
                <a16:creationId xmlns:a16="http://schemas.microsoft.com/office/drawing/2014/main" id="{7434FC21-CEF0-AD26-9C23-AE3E0C26E88C}"/>
              </a:ext>
            </a:extLst>
          </p:cNvPr>
          <p:cNvSpPr>
            <a:spLocks noGrp="1"/>
          </p:cNvSpPr>
          <p:nvPr>
            <p:ph type="pic" sz="quarter" idx="12"/>
          </p:nvPr>
        </p:nvSpPr>
        <p:spPr/>
      </p:sp>
      <p:sp>
        <p:nvSpPr>
          <p:cNvPr id="14" name="Picture Placeholder 13">
            <a:extLst>
              <a:ext uri="{FF2B5EF4-FFF2-40B4-BE49-F238E27FC236}">
                <a16:creationId xmlns:a16="http://schemas.microsoft.com/office/drawing/2014/main" id="{CD03DB81-F1BE-6C9E-9014-F7FB18147E5A}"/>
              </a:ext>
            </a:extLst>
          </p:cNvPr>
          <p:cNvSpPr>
            <a:spLocks noGrp="1"/>
          </p:cNvSpPr>
          <p:nvPr>
            <p:ph type="pic" sz="quarter" idx="13"/>
          </p:nvPr>
        </p:nvSpPr>
        <p:spPr/>
      </p:sp>
    </p:spTree>
    <p:extLst>
      <p:ext uri="{BB962C8B-B14F-4D97-AF65-F5344CB8AC3E}">
        <p14:creationId xmlns:p14="http://schemas.microsoft.com/office/powerpoint/2010/main" val="159380099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C53B6C3E-2806-5B89-688F-562CE5B62450}"/>
              </a:ext>
            </a:extLst>
          </p:cNvPr>
          <p:cNvSpPr/>
          <p:nvPr/>
        </p:nvSpPr>
        <p:spPr>
          <a:xfrm>
            <a:off x="4526782" y="1857830"/>
            <a:ext cx="3149601" cy="2542722"/>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1910669" y="712683"/>
            <a:ext cx="8370662"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Start Improving Your Business Today</a:t>
            </a:r>
          </a:p>
        </p:txBody>
      </p:sp>
      <p:sp>
        <p:nvSpPr>
          <p:cNvPr id="90" name="TextBox 89">
            <a:extLst>
              <a:ext uri="{FF2B5EF4-FFF2-40B4-BE49-F238E27FC236}">
                <a16:creationId xmlns:a16="http://schemas.microsoft.com/office/drawing/2014/main" id="{A8530EA0-72AA-7452-64C9-F11BE358037B}"/>
              </a:ext>
            </a:extLst>
          </p:cNvPr>
          <p:cNvSpPr txBox="1"/>
          <p:nvPr/>
        </p:nvSpPr>
        <p:spPr>
          <a:xfrm>
            <a:off x="461197" y="4969908"/>
            <a:ext cx="3442156" cy="1083502"/>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91" name="TextBox 90">
            <a:extLst>
              <a:ext uri="{FF2B5EF4-FFF2-40B4-BE49-F238E27FC236}">
                <a16:creationId xmlns:a16="http://schemas.microsoft.com/office/drawing/2014/main" id="{669A0496-0912-8A19-961D-BBB2E8DF2DBA}"/>
              </a:ext>
            </a:extLst>
          </p:cNvPr>
          <p:cNvSpPr txBox="1"/>
          <p:nvPr/>
        </p:nvSpPr>
        <p:spPr>
          <a:xfrm>
            <a:off x="4559186" y="2577657"/>
            <a:ext cx="3084792" cy="1246495"/>
          </a:xfrm>
          <a:prstGeom prst="rect">
            <a:avLst/>
          </a:prstGeom>
          <a:noFill/>
        </p:spPr>
        <p:txBody>
          <a:bodyPr wrap="square" rtlCol="0">
            <a:spAutoFit/>
          </a:bodyPr>
          <a:lstStyle/>
          <a:p>
            <a:pPr algn="ctr">
              <a:lnSpc>
                <a:spcPts val="1800"/>
              </a:lnSpc>
            </a:pPr>
            <a:r>
              <a:rPr lang="en-US" sz="1600" b="0" i="0" dirty="0">
                <a:solidFill>
                  <a:schemeClr val="bg1"/>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sed impediment</a:t>
            </a:r>
            <a:endParaRPr lang="en-US" sz="16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sp>
        <p:nvSpPr>
          <p:cNvPr id="102" name="TextBox 101">
            <a:extLst>
              <a:ext uri="{FF2B5EF4-FFF2-40B4-BE49-F238E27FC236}">
                <a16:creationId xmlns:a16="http://schemas.microsoft.com/office/drawing/2014/main" id="{2F202387-E006-8A67-4FCE-BEAA5679E479}"/>
              </a:ext>
            </a:extLst>
          </p:cNvPr>
          <p:cNvSpPr txBox="1"/>
          <p:nvPr/>
        </p:nvSpPr>
        <p:spPr>
          <a:xfrm>
            <a:off x="8357060" y="5050049"/>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456K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103" name="TextBox 102">
            <a:extLst>
              <a:ext uri="{FF2B5EF4-FFF2-40B4-BE49-F238E27FC236}">
                <a16:creationId xmlns:a16="http://schemas.microsoft.com/office/drawing/2014/main" id="{253B6BB5-4C1F-F489-7F6C-EB921D031F79}"/>
              </a:ext>
            </a:extLst>
          </p:cNvPr>
          <p:cNvSpPr txBox="1"/>
          <p:nvPr/>
        </p:nvSpPr>
        <p:spPr>
          <a:xfrm>
            <a:off x="8357060" y="5337360"/>
            <a:ext cx="1381759"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sp>
        <p:nvSpPr>
          <p:cNvPr id="105" name="TextBox 104">
            <a:extLst>
              <a:ext uri="{FF2B5EF4-FFF2-40B4-BE49-F238E27FC236}">
                <a16:creationId xmlns:a16="http://schemas.microsoft.com/office/drawing/2014/main" id="{63AFAC2B-983B-9105-416E-4C2CFDAFE13B}"/>
              </a:ext>
            </a:extLst>
          </p:cNvPr>
          <p:cNvSpPr txBox="1"/>
          <p:nvPr/>
        </p:nvSpPr>
        <p:spPr>
          <a:xfrm>
            <a:off x="10044998" y="5050049"/>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3.5K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106" name="TextBox 105">
            <a:extLst>
              <a:ext uri="{FF2B5EF4-FFF2-40B4-BE49-F238E27FC236}">
                <a16:creationId xmlns:a16="http://schemas.microsoft.com/office/drawing/2014/main" id="{4942B46A-4173-4823-2287-B5B1DE4288F6}"/>
              </a:ext>
            </a:extLst>
          </p:cNvPr>
          <p:cNvSpPr txBox="1"/>
          <p:nvPr/>
        </p:nvSpPr>
        <p:spPr>
          <a:xfrm>
            <a:off x="10052948" y="5337360"/>
            <a:ext cx="1293135"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cxnSp>
        <p:nvCxnSpPr>
          <p:cNvPr id="107" name="Straight Connector 106">
            <a:extLst>
              <a:ext uri="{FF2B5EF4-FFF2-40B4-BE49-F238E27FC236}">
                <a16:creationId xmlns:a16="http://schemas.microsoft.com/office/drawing/2014/main" id="{819334C9-EE9C-7DD6-1DD1-C0EBB4090251}"/>
              </a:ext>
            </a:extLst>
          </p:cNvPr>
          <p:cNvCxnSpPr>
            <a:cxnSpLocks/>
          </p:cNvCxnSpPr>
          <p:nvPr/>
        </p:nvCxnSpPr>
        <p:spPr>
          <a:xfrm>
            <a:off x="9720724" y="5088149"/>
            <a:ext cx="0" cy="764737"/>
          </a:xfrm>
          <a:prstGeom prst="line">
            <a:avLst/>
          </a:prstGeom>
          <a:ln>
            <a:solidFill>
              <a:schemeClr val="tx1"/>
            </a:solidFill>
          </a:ln>
        </p:spPr>
        <p:style>
          <a:lnRef idx="1">
            <a:schemeClr val="dk1"/>
          </a:lnRef>
          <a:fillRef idx="0">
            <a:schemeClr val="dk1"/>
          </a:fillRef>
          <a:effectRef idx="0">
            <a:schemeClr val="dk1"/>
          </a:effectRef>
          <a:fontRef idx="minor">
            <a:schemeClr val="tx1"/>
          </a:fontRef>
        </p:style>
      </p:cxnSp>
      <p:sp>
        <p:nvSpPr>
          <p:cNvPr id="113" name="TextBox 112">
            <a:extLst>
              <a:ext uri="{FF2B5EF4-FFF2-40B4-BE49-F238E27FC236}">
                <a16:creationId xmlns:a16="http://schemas.microsoft.com/office/drawing/2014/main" id="{3F5F6DDD-C2A8-54B3-8540-5A1CEF1D88C6}"/>
              </a:ext>
            </a:extLst>
          </p:cNvPr>
          <p:cNvSpPr txBox="1"/>
          <p:nvPr/>
        </p:nvSpPr>
        <p:spPr>
          <a:xfrm>
            <a:off x="5056554" y="2082873"/>
            <a:ext cx="2090057" cy="323165"/>
          </a:xfrm>
          <a:prstGeom prst="rect">
            <a:avLst/>
          </a:prstGeom>
          <a:noFill/>
        </p:spPr>
        <p:txBody>
          <a:bodyPr wrap="square" rtlCol="0">
            <a:spAutoFit/>
          </a:bodyPr>
          <a:lstStyle/>
          <a:p>
            <a:pPr algn="ctr">
              <a:lnSpc>
                <a:spcPts val="1800"/>
              </a:lnSpc>
            </a:pPr>
            <a:r>
              <a:rPr lang="en-US" sz="1600" spc="-100" dirty="0">
                <a:solidFill>
                  <a:schemeClr val="bg1"/>
                </a:solidFill>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sp>
        <p:nvSpPr>
          <p:cNvPr id="4" name="Picture Placeholder 3">
            <a:extLst>
              <a:ext uri="{FF2B5EF4-FFF2-40B4-BE49-F238E27FC236}">
                <a16:creationId xmlns:a16="http://schemas.microsoft.com/office/drawing/2014/main" id="{D87A7977-921D-75E8-A64F-EAE260701AD5}"/>
              </a:ext>
            </a:extLst>
          </p:cNvPr>
          <p:cNvSpPr>
            <a:spLocks noGrp="1"/>
          </p:cNvSpPr>
          <p:nvPr>
            <p:ph type="pic" sz="quarter" idx="10"/>
          </p:nvPr>
        </p:nvSpPr>
        <p:spPr/>
      </p:sp>
      <p:sp>
        <p:nvSpPr>
          <p:cNvPr id="9" name="Picture Placeholder 8">
            <a:extLst>
              <a:ext uri="{FF2B5EF4-FFF2-40B4-BE49-F238E27FC236}">
                <a16:creationId xmlns:a16="http://schemas.microsoft.com/office/drawing/2014/main" id="{10D991B7-C534-8581-74FD-FFC91310A806}"/>
              </a:ext>
            </a:extLst>
          </p:cNvPr>
          <p:cNvSpPr>
            <a:spLocks noGrp="1"/>
          </p:cNvSpPr>
          <p:nvPr>
            <p:ph type="pic" sz="quarter" idx="11"/>
          </p:nvPr>
        </p:nvSpPr>
        <p:spPr/>
      </p:sp>
      <p:sp>
        <p:nvSpPr>
          <p:cNvPr id="11" name="Picture Placeholder 10">
            <a:extLst>
              <a:ext uri="{FF2B5EF4-FFF2-40B4-BE49-F238E27FC236}">
                <a16:creationId xmlns:a16="http://schemas.microsoft.com/office/drawing/2014/main" id="{80818FE3-3AD8-EBFF-445E-57A4C3684DD0}"/>
              </a:ext>
            </a:extLst>
          </p:cNvPr>
          <p:cNvSpPr>
            <a:spLocks noGrp="1"/>
          </p:cNvSpPr>
          <p:nvPr>
            <p:ph type="pic" sz="quarter" idx="12"/>
          </p:nvPr>
        </p:nvSpPr>
        <p:spPr/>
      </p:sp>
    </p:spTree>
    <p:extLst>
      <p:ext uri="{BB962C8B-B14F-4D97-AF65-F5344CB8AC3E}">
        <p14:creationId xmlns:p14="http://schemas.microsoft.com/office/powerpoint/2010/main" val="121857215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3EAE48B2-FEB0-07CE-107F-00195FC43B6E}"/>
              </a:ext>
            </a:extLst>
          </p:cNvPr>
          <p:cNvSpPr/>
          <p:nvPr/>
        </p:nvSpPr>
        <p:spPr>
          <a:xfrm>
            <a:off x="0" y="1543050"/>
            <a:ext cx="12192000" cy="3284391"/>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1910669" y="712683"/>
            <a:ext cx="8370662"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Best Platform to Grow Your Business</a:t>
            </a:r>
          </a:p>
        </p:txBody>
      </p:sp>
      <p:sp>
        <p:nvSpPr>
          <p:cNvPr id="124" name="TextBox 123">
            <a:extLst>
              <a:ext uri="{FF2B5EF4-FFF2-40B4-BE49-F238E27FC236}">
                <a16:creationId xmlns:a16="http://schemas.microsoft.com/office/drawing/2014/main" id="{63EE790D-EFA6-69C4-3B5D-4594C4D86060}"/>
              </a:ext>
            </a:extLst>
          </p:cNvPr>
          <p:cNvSpPr txBox="1"/>
          <p:nvPr/>
        </p:nvSpPr>
        <p:spPr>
          <a:xfrm>
            <a:off x="4678372" y="2566381"/>
            <a:ext cx="3442156" cy="1083502"/>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25" name="TextBox 124">
            <a:extLst>
              <a:ext uri="{FF2B5EF4-FFF2-40B4-BE49-F238E27FC236}">
                <a16:creationId xmlns:a16="http://schemas.microsoft.com/office/drawing/2014/main" id="{9398749D-C659-659C-3FD3-F5D22874EB06}"/>
              </a:ext>
            </a:extLst>
          </p:cNvPr>
          <p:cNvSpPr txBox="1"/>
          <p:nvPr/>
        </p:nvSpPr>
        <p:spPr>
          <a:xfrm>
            <a:off x="454924" y="3036673"/>
            <a:ext cx="3659883" cy="1015663"/>
          </a:xfrm>
          <a:prstGeom prst="rect">
            <a:avLst/>
          </a:prstGeom>
          <a:noFill/>
        </p:spPr>
        <p:txBody>
          <a:bodyPr wrap="square" rtlCol="0">
            <a:spAutoFit/>
          </a:bodyPr>
          <a:lstStyle/>
          <a:p>
            <a:pPr>
              <a:lnSpc>
                <a:spcPts val="1800"/>
              </a:lnSpc>
            </a:pPr>
            <a:r>
              <a:rPr lang="en-US" sz="1600" b="0" i="0" dirty="0">
                <a:solidFill>
                  <a:schemeClr val="bg1"/>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sed impediment</a:t>
            </a:r>
            <a:endParaRPr lang="en-US" sz="16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sp>
        <p:nvSpPr>
          <p:cNvPr id="126" name="TextBox 125">
            <a:extLst>
              <a:ext uri="{FF2B5EF4-FFF2-40B4-BE49-F238E27FC236}">
                <a16:creationId xmlns:a16="http://schemas.microsoft.com/office/drawing/2014/main" id="{18C9A386-6F43-1663-7801-6ACD5BD5CC3F}"/>
              </a:ext>
            </a:extLst>
          </p:cNvPr>
          <p:cNvSpPr txBox="1"/>
          <p:nvPr/>
        </p:nvSpPr>
        <p:spPr>
          <a:xfrm>
            <a:off x="454924" y="2541889"/>
            <a:ext cx="2090057" cy="323165"/>
          </a:xfrm>
          <a:prstGeom prst="rect">
            <a:avLst/>
          </a:prstGeom>
          <a:noFill/>
        </p:spPr>
        <p:txBody>
          <a:bodyPr wrap="square" rtlCol="0">
            <a:spAutoFit/>
          </a:bodyPr>
          <a:lstStyle/>
          <a:p>
            <a:pPr>
              <a:lnSpc>
                <a:spcPts val="1800"/>
              </a:lnSpc>
            </a:pPr>
            <a:r>
              <a:rPr lang="en-US" sz="1600" spc="-100" dirty="0">
                <a:solidFill>
                  <a:schemeClr val="bg1"/>
                </a:solidFill>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grpSp>
        <p:nvGrpSpPr>
          <p:cNvPr id="142" name="Group 141">
            <a:extLst>
              <a:ext uri="{FF2B5EF4-FFF2-40B4-BE49-F238E27FC236}">
                <a16:creationId xmlns:a16="http://schemas.microsoft.com/office/drawing/2014/main" id="{013BD960-3FF4-32D0-898F-E8225B044463}"/>
              </a:ext>
            </a:extLst>
          </p:cNvPr>
          <p:cNvGrpSpPr/>
          <p:nvPr/>
        </p:nvGrpSpPr>
        <p:grpSpPr>
          <a:xfrm>
            <a:off x="452136" y="5332761"/>
            <a:ext cx="1381759" cy="802837"/>
            <a:chOff x="374421" y="5408530"/>
            <a:chExt cx="1381759" cy="802837"/>
          </a:xfrm>
        </p:grpSpPr>
        <p:sp>
          <p:nvSpPr>
            <p:cNvPr id="147" name="TextBox 146">
              <a:extLst>
                <a:ext uri="{FF2B5EF4-FFF2-40B4-BE49-F238E27FC236}">
                  <a16:creationId xmlns:a16="http://schemas.microsoft.com/office/drawing/2014/main" id="{78B7328C-5256-544E-CAF1-1EA18D78F19B}"/>
                </a:ext>
              </a:extLst>
            </p:cNvPr>
            <p:cNvSpPr txBox="1"/>
            <p:nvPr/>
          </p:nvSpPr>
          <p:spPr>
            <a:xfrm>
              <a:off x="374421" y="5408530"/>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456K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148" name="TextBox 147">
              <a:extLst>
                <a:ext uri="{FF2B5EF4-FFF2-40B4-BE49-F238E27FC236}">
                  <a16:creationId xmlns:a16="http://schemas.microsoft.com/office/drawing/2014/main" id="{AD635C7C-1271-E898-74D5-A9D75256BFE5}"/>
                </a:ext>
              </a:extLst>
            </p:cNvPr>
            <p:cNvSpPr txBox="1"/>
            <p:nvPr/>
          </p:nvSpPr>
          <p:spPr>
            <a:xfrm>
              <a:off x="374421" y="5695841"/>
              <a:ext cx="1381759"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grpSp>
      <p:grpSp>
        <p:nvGrpSpPr>
          <p:cNvPr id="143" name="Group 142">
            <a:extLst>
              <a:ext uri="{FF2B5EF4-FFF2-40B4-BE49-F238E27FC236}">
                <a16:creationId xmlns:a16="http://schemas.microsoft.com/office/drawing/2014/main" id="{FA9A0785-42E8-1F48-64C0-B988DA791A33}"/>
              </a:ext>
            </a:extLst>
          </p:cNvPr>
          <p:cNvGrpSpPr/>
          <p:nvPr/>
        </p:nvGrpSpPr>
        <p:grpSpPr>
          <a:xfrm>
            <a:off x="2140074" y="5332761"/>
            <a:ext cx="1301085" cy="802837"/>
            <a:chOff x="1909959" y="5408530"/>
            <a:chExt cx="1301085" cy="802837"/>
          </a:xfrm>
        </p:grpSpPr>
        <p:sp>
          <p:nvSpPr>
            <p:cNvPr id="145" name="TextBox 144">
              <a:extLst>
                <a:ext uri="{FF2B5EF4-FFF2-40B4-BE49-F238E27FC236}">
                  <a16:creationId xmlns:a16="http://schemas.microsoft.com/office/drawing/2014/main" id="{78BED63A-D561-8812-16B8-BEF8C6B7134D}"/>
                </a:ext>
              </a:extLst>
            </p:cNvPr>
            <p:cNvSpPr txBox="1"/>
            <p:nvPr/>
          </p:nvSpPr>
          <p:spPr>
            <a:xfrm>
              <a:off x="1909959" y="5408530"/>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3.5K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146" name="TextBox 145">
              <a:extLst>
                <a:ext uri="{FF2B5EF4-FFF2-40B4-BE49-F238E27FC236}">
                  <a16:creationId xmlns:a16="http://schemas.microsoft.com/office/drawing/2014/main" id="{79CF5B91-C930-727A-E553-5161957BC95A}"/>
                </a:ext>
              </a:extLst>
            </p:cNvPr>
            <p:cNvSpPr txBox="1"/>
            <p:nvPr/>
          </p:nvSpPr>
          <p:spPr>
            <a:xfrm>
              <a:off x="1917909" y="5695841"/>
              <a:ext cx="1293135"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grpSp>
      <p:cxnSp>
        <p:nvCxnSpPr>
          <p:cNvPr id="144" name="Straight Connector 143">
            <a:extLst>
              <a:ext uri="{FF2B5EF4-FFF2-40B4-BE49-F238E27FC236}">
                <a16:creationId xmlns:a16="http://schemas.microsoft.com/office/drawing/2014/main" id="{0202CE7E-B023-69A4-BC5C-F5D1F103BC83}"/>
              </a:ext>
            </a:extLst>
          </p:cNvPr>
          <p:cNvCxnSpPr>
            <a:cxnSpLocks/>
          </p:cNvCxnSpPr>
          <p:nvPr/>
        </p:nvCxnSpPr>
        <p:spPr>
          <a:xfrm>
            <a:off x="1815800" y="5370861"/>
            <a:ext cx="0" cy="764737"/>
          </a:xfrm>
          <a:prstGeom prst="line">
            <a:avLst/>
          </a:prstGeom>
          <a:ln>
            <a:solidFill>
              <a:schemeClr val="tx1"/>
            </a:solidFill>
          </a:ln>
        </p:spPr>
        <p:style>
          <a:lnRef idx="1">
            <a:schemeClr val="dk1"/>
          </a:lnRef>
          <a:fillRef idx="0">
            <a:schemeClr val="dk1"/>
          </a:fillRef>
          <a:effectRef idx="0">
            <a:schemeClr val="dk1"/>
          </a:effectRef>
          <a:fontRef idx="minor">
            <a:schemeClr val="tx1"/>
          </a:fontRef>
        </p:style>
      </p:cxnSp>
      <p:sp>
        <p:nvSpPr>
          <p:cNvPr id="4" name="Picture Placeholder 3">
            <a:extLst>
              <a:ext uri="{FF2B5EF4-FFF2-40B4-BE49-F238E27FC236}">
                <a16:creationId xmlns:a16="http://schemas.microsoft.com/office/drawing/2014/main" id="{D728735A-AFF0-43FE-1631-FE4606BD1C6B}"/>
              </a:ext>
            </a:extLst>
          </p:cNvPr>
          <p:cNvSpPr>
            <a:spLocks noGrp="1"/>
          </p:cNvSpPr>
          <p:nvPr>
            <p:ph type="pic" sz="quarter" idx="11"/>
          </p:nvPr>
        </p:nvSpPr>
        <p:spPr/>
      </p:sp>
      <p:sp>
        <p:nvSpPr>
          <p:cNvPr id="8" name="Picture Placeholder 7">
            <a:extLst>
              <a:ext uri="{FF2B5EF4-FFF2-40B4-BE49-F238E27FC236}">
                <a16:creationId xmlns:a16="http://schemas.microsoft.com/office/drawing/2014/main" id="{321B16A8-D7B4-745C-83B5-8EA1642C2153}"/>
              </a:ext>
            </a:extLst>
          </p:cNvPr>
          <p:cNvSpPr>
            <a:spLocks noGrp="1"/>
          </p:cNvSpPr>
          <p:nvPr>
            <p:ph type="pic" sz="quarter" idx="12"/>
          </p:nvPr>
        </p:nvSpPr>
        <p:spPr/>
      </p:sp>
      <p:sp>
        <p:nvSpPr>
          <p:cNvPr id="10" name="Picture Placeholder 9">
            <a:extLst>
              <a:ext uri="{FF2B5EF4-FFF2-40B4-BE49-F238E27FC236}">
                <a16:creationId xmlns:a16="http://schemas.microsoft.com/office/drawing/2014/main" id="{89A4E1B1-40D6-BA59-98A3-20A1F983CC32}"/>
              </a:ext>
            </a:extLst>
          </p:cNvPr>
          <p:cNvSpPr>
            <a:spLocks noGrp="1"/>
          </p:cNvSpPr>
          <p:nvPr>
            <p:ph type="pic" sz="quarter" idx="13"/>
          </p:nvPr>
        </p:nvSpPr>
        <p:spPr/>
      </p:sp>
    </p:spTree>
    <p:extLst>
      <p:ext uri="{BB962C8B-B14F-4D97-AF65-F5344CB8AC3E}">
        <p14:creationId xmlns:p14="http://schemas.microsoft.com/office/powerpoint/2010/main" val="334040114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7" name="Group 46">
            <a:extLst>
              <a:ext uri="{FF2B5EF4-FFF2-40B4-BE49-F238E27FC236}">
                <a16:creationId xmlns:a16="http://schemas.microsoft.com/office/drawing/2014/main" id="{9202C296-887E-3141-AAC3-D673C3289BBC}"/>
              </a:ext>
            </a:extLst>
          </p:cNvPr>
          <p:cNvGrpSpPr/>
          <p:nvPr/>
        </p:nvGrpSpPr>
        <p:grpSpPr>
          <a:xfrm>
            <a:off x="994228" y="758368"/>
            <a:ext cx="10203545" cy="5094518"/>
            <a:chOff x="994228" y="758368"/>
            <a:chExt cx="10203545" cy="5094518"/>
          </a:xfrm>
        </p:grpSpPr>
        <p:sp>
          <p:nvSpPr>
            <p:cNvPr id="38" name="Oval 37">
              <a:extLst>
                <a:ext uri="{FF2B5EF4-FFF2-40B4-BE49-F238E27FC236}">
                  <a16:creationId xmlns:a16="http://schemas.microsoft.com/office/drawing/2014/main" id="{D5C3133E-CEA1-3ED4-EE8C-AEC38762AE35}"/>
                </a:ext>
              </a:extLst>
            </p:cNvPr>
            <p:cNvSpPr/>
            <p:nvPr/>
          </p:nvSpPr>
          <p:spPr>
            <a:xfrm>
              <a:off x="6103255" y="758368"/>
              <a:ext cx="5094518" cy="5094518"/>
            </a:xfrm>
            <a:prstGeom prst="ellipse">
              <a:avLst/>
            </a:prstGeom>
            <a:noFill/>
            <a:ln w="76200">
              <a:solidFill>
                <a:schemeClr val="bg1">
                  <a:lumMod val="50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Oval 39">
              <a:extLst>
                <a:ext uri="{FF2B5EF4-FFF2-40B4-BE49-F238E27FC236}">
                  <a16:creationId xmlns:a16="http://schemas.microsoft.com/office/drawing/2014/main" id="{1CCBB1D3-0D3D-12D6-8D85-D70F761EA7DB}"/>
                </a:ext>
              </a:extLst>
            </p:cNvPr>
            <p:cNvSpPr/>
            <p:nvPr/>
          </p:nvSpPr>
          <p:spPr>
            <a:xfrm>
              <a:off x="4434112" y="758368"/>
              <a:ext cx="5094518" cy="5094518"/>
            </a:xfrm>
            <a:prstGeom prst="ellipse">
              <a:avLst/>
            </a:prstGeom>
            <a:noFill/>
            <a:ln w="76200">
              <a:solidFill>
                <a:schemeClr val="bg1">
                  <a:lumMod val="50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Oval 40">
              <a:extLst>
                <a:ext uri="{FF2B5EF4-FFF2-40B4-BE49-F238E27FC236}">
                  <a16:creationId xmlns:a16="http://schemas.microsoft.com/office/drawing/2014/main" id="{FA588BBB-AF1C-2502-E5A2-10D8016C8515}"/>
                </a:ext>
              </a:extLst>
            </p:cNvPr>
            <p:cNvSpPr/>
            <p:nvPr/>
          </p:nvSpPr>
          <p:spPr>
            <a:xfrm>
              <a:off x="2764970" y="758368"/>
              <a:ext cx="5094518" cy="5094518"/>
            </a:xfrm>
            <a:prstGeom prst="ellipse">
              <a:avLst/>
            </a:prstGeom>
            <a:noFill/>
            <a:ln w="76200">
              <a:solidFill>
                <a:schemeClr val="bg1">
                  <a:lumMod val="50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Oval 41">
              <a:extLst>
                <a:ext uri="{FF2B5EF4-FFF2-40B4-BE49-F238E27FC236}">
                  <a16:creationId xmlns:a16="http://schemas.microsoft.com/office/drawing/2014/main" id="{C731105F-A1B7-C973-4148-D1465C73F1A8}"/>
                </a:ext>
              </a:extLst>
            </p:cNvPr>
            <p:cNvSpPr/>
            <p:nvPr/>
          </p:nvSpPr>
          <p:spPr>
            <a:xfrm>
              <a:off x="994228" y="758368"/>
              <a:ext cx="5094518" cy="5094518"/>
            </a:xfrm>
            <a:prstGeom prst="ellipse">
              <a:avLst/>
            </a:prstGeom>
            <a:noFill/>
            <a:ln w="76200">
              <a:solidFill>
                <a:schemeClr val="bg1">
                  <a:lumMod val="50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 name="Rectangle 1">
            <a:extLst>
              <a:ext uri="{FF2B5EF4-FFF2-40B4-BE49-F238E27FC236}">
                <a16:creationId xmlns:a16="http://schemas.microsoft.com/office/drawing/2014/main" id="{8DB27D29-854A-F0E6-0314-2E6DCE404F60}"/>
              </a:ext>
            </a:extLst>
          </p:cNvPr>
          <p:cNvSpPr/>
          <p:nvPr/>
        </p:nvSpPr>
        <p:spPr>
          <a:xfrm>
            <a:off x="0" y="0"/>
            <a:ext cx="12192000" cy="6858000"/>
          </a:xfrm>
          <a:prstGeom prst="rect">
            <a:avLst/>
          </a:prstGeom>
          <a:solidFill>
            <a:schemeClr val="accent4">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3" name="Oval 62">
            <a:extLst>
              <a:ext uri="{FF2B5EF4-FFF2-40B4-BE49-F238E27FC236}">
                <a16:creationId xmlns:a16="http://schemas.microsoft.com/office/drawing/2014/main" id="{9F0A20D0-E615-558A-5D2E-41C468E8370F}"/>
              </a:ext>
            </a:extLst>
          </p:cNvPr>
          <p:cNvSpPr/>
          <p:nvPr/>
        </p:nvSpPr>
        <p:spPr>
          <a:xfrm>
            <a:off x="4419600" y="1752600"/>
            <a:ext cx="3352800" cy="3352800"/>
          </a:xfrm>
          <a:prstGeom prst="ellipse">
            <a:avLst/>
          </a:prstGeom>
          <a:solidFill>
            <a:schemeClr val="accent4"/>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TextBox 63">
            <a:extLst>
              <a:ext uri="{FF2B5EF4-FFF2-40B4-BE49-F238E27FC236}">
                <a16:creationId xmlns:a16="http://schemas.microsoft.com/office/drawing/2014/main" id="{881BC27B-4B85-BBE4-129F-FF1CCBB81B2E}"/>
              </a:ext>
            </a:extLst>
          </p:cNvPr>
          <p:cNvSpPr txBox="1"/>
          <p:nvPr/>
        </p:nvSpPr>
        <p:spPr>
          <a:xfrm>
            <a:off x="2732492" y="2818352"/>
            <a:ext cx="6727016" cy="1221296"/>
          </a:xfrm>
          <a:prstGeom prst="rect">
            <a:avLst/>
          </a:prstGeom>
          <a:noFill/>
        </p:spPr>
        <p:txBody>
          <a:bodyPr wrap="square" rtlCol="0">
            <a:spAutoFit/>
          </a:bodyPr>
          <a:lstStyle/>
          <a:p>
            <a:pPr algn="ctr">
              <a:lnSpc>
                <a:spcPts val="8500"/>
              </a:lnSpc>
            </a:pPr>
            <a:r>
              <a:rPr lang="en-US" sz="8500" spc="-150" dirty="0">
                <a:latin typeface="Inter Bold" panose="02000503000000020004" pitchFamily="2" charset="0"/>
                <a:ea typeface="Inter Bold" panose="02000503000000020004" pitchFamily="2" charset="0"/>
                <a:cs typeface="Poppins SemiBold" panose="00000700000000000000" pitchFamily="2" charset="0"/>
              </a:rPr>
              <a:t>corporate</a:t>
            </a:r>
          </a:p>
        </p:txBody>
      </p:sp>
      <p:sp>
        <p:nvSpPr>
          <p:cNvPr id="65" name="TextBox 64">
            <a:extLst>
              <a:ext uri="{FF2B5EF4-FFF2-40B4-BE49-F238E27FC236}">
                <a16:creationId xmlns:a16="http://schemas.microsoft.com/office/drawing/2014/main" id="{478E53C0-D5ED-8253-92CC-DA1F522668CF}"/>
              </a:ext>
            </a:extLst>
          </p:cNvPr>
          <p:cNvSpPr txBox="1"/>
          <p:nvPr/>
        </p:nvSpPr>
        <p:spPr>
          <a:xfrm>
            <a:off x="4559262" y="6069657"/>
            <a:ext cx="3073476" cy="271869"/>
          </a:xfrm>
          <a:prstGeom prst="rect">
            <a:avLst/>
          </a:prstGeom>
          <a:noFill/>
        </p:spPr>
        <p:txBody>
          <a:bodyPr wrap="square" rtlCol="0">
            <a:spAutoFit/>
          </a:bodyPr>
          <a:lstStyle/>
          <a:p>
            <a:pPr algn="ctr">
              <a:lnSpc>
                <a:spcPts val="1400"/>
              </a:lnSpc>
            </a:pPr>
            <a:r>
              <a:rPr lang="en-US" sz="1400" spc="-100" dirty="0">
                <a:latin typeface="Inter SemiBold" panose="02000503000000020004" pitchFamily="2" charset="0"/>
                <a:ea typeface="Inter SemiBold" panose="02000503000000020004" pitchFamily="2" charset="0"/>
                <a:cs typeface="Poppins SemiBold" panose="00000700000000000000" pitchFamily="2" charset="0"/>
              </a:rPr>
              <a:t>corporate presentation template</a:t>
            </a:r>
          </a:p>
        </p:txBody>
      </p:sp>
      <p:sp>
        <p:nvSpPr>
          <p:cNvPr id="66" name="Rectangle 65">
            <a:extLst>
              <a:ext uri="{FF2B5EF4-FFF2-40B4-BE49-F238E27FC236}">
                <a16:creationId xmlns:a16="http://schemas.microsoft.com/office/drawing/2014/main" id="{3F65C412-6A45-4A2D-A985-E9A474208A94}"/>
              </a:ext>
            </a:extLst>
          </p:cNvPr>
          <p:cNvSpPr/>
          <p:nvPr/>
        </p:nvSpPr>
        <p:spPr>
          <a:xfrm>
            <a:off x="5480050" y="301457"/>
            <a:ext cx="1231900" cy="120650"/>
          </a:xfrm>
          <a:prstGeom prst="rect">
            <a:avLst/>
          </a:prstGeom>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68" name="Group 67">
            <a:extLst>
              <a:ext uri="{FF2B5EF4-FFF2-40B4-BE49-F238E27FC236}">
                <a16:creationId xmlns:a16="http://schemas.microsoft.com/office/drawing/2014/main" id="{6A9D915E-19FF-5826-8E8E-637362726046}"/>
              </a:ext>
            </a:extLst>
          </p:cNvPr>
          <p:cNvGrpSpPr/>
          <p:nvPr/>
        </p:nvGrpSpPr>
        <p:grpSpPr>
          <a:xfrm>
            <a:off x="5823706" y="2079034"/>
            <a:ext cx="530792" cy="516448"/>
            <a:chOff x="6084888" y="4141788"/>
            <a:chExt cx="881062" cy="857251"/>
          </a:xfrm>
          <a:solidFill>
            <a:schemeClr val="tx1"/>
          </a:solidFill>
        </p:grpSpPr>
        <p:sp>
          <p:nvSpPr>
            <p:cNvPr id="69" name="Freeform 14">
              <a:extLst>
                <a:ext uri="{FF2B5EF4-FFF2-40B4-BE49-F238E27FC236}">
                  <a16:creationId xmlns:a16="http://schemas.microsoft.com/office/drawing/2014/main" id="{ED1D2E0D-C8CD-8B93-9483-D3BA7827B609}"/>
                </a:ext>
              </a:extLst>
            </p:cNvPr>
            <p:cNvSpPr>
              <a:spLocks/>
            </p:cNvSpPr>
            <p:nvPr/>
          </p:nvSpPr>
          <p:spPr bwMode="auto">
            <a:xfrm>
              <a:off x="6199188" y="4351338"/>
              <a:ext cx="179387" cy="288925"/>
            </a:xfrm>
            <a:custGeom>
              <a:avLst/>
              <a:gdLst>
                <a:gd name="T0" fmla="*/ 47 w 47"/>
                <a:gd name="T1" fmla="*/ 28 h 76"/>
                <a:gd name="T2" fmla="*/ 33 w 47"/>
                <a:gd name="T3" fmla="*/ 0 h 76"/>
                <a:gd name="T4" fmla="*/ 0 w 47"/>
                <a:gd name="T5" fmla="*/ 67 h 76"/>
                <a:gd name="T6" fmla="*/ 23 w 47"/>
                <a:gd name="T7" fmla="*/ 76 h 76"/>
                <a:gd name="T8" fmla="*/ 47 w 47"/>
                <a:gd name="T9" fmla="*/ 28 h 76"/>
              </a:gdLst>
              <a:ahLst/>
              <a:cxnLst>
                <a:cxn ang="0">
                  <a:pos x="T0" y="T1"/>
                </a:cxn>
                <a:cxn ang="0">
                  <a:pos x="T2" y="T3"/>
                </a:cxn>
                <a:cxn ang="0">
                  <a:pos x="T4" y="T5"/>
                </a:cxn>
                <a:cxn ang="0">
                  <a:pos x="T6" y="T7"/>
                </a:cxn>
                <a:cxn ang="0">
                  <a:pos x="T8" y="T9"/>
                </a:cxn>
              </a:cxnLst>
              <a:rect l="0" t="0" r="r" b="b"/>
              <a:pathLst>
                <a:path w="47" h="76">
                  <a:moveTo>
                    <a:pt x="47" y="28"/>
                  </a:moveTo>
                  <a:cubicBezTo>
                    <a:pt x="33" y="0"/>
                    <a:pt x="33" y="0"/>
                    <a:pt x="33" y="0"/>
                  </a:cubicBezTo>
                  <a:cubicBezTo>
                    <a:pt x="0" y="67"/>
                    <a:pt x="0" y="67"/>
                    <a:pt x="0" y="67"/>
                  </a:cubicBezTo>
                  <a:cubicBezTo>
                    <a:pt x="9" y="67"/>
                    <a:pt x="17" y="71"/>
                    <a:pt x="23" y="76"/>
                  </a:cubicBezTo>
                  <a:lnTo>
                    <a:pt x="47" y="2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0" name="Freeform 15">
              <a:extLst>
                <a:ext uri="{FF2B5EF4-FFF2-40B4-BE49-F238E27FC236}">
                  <a16:creationId xmlns:a16="http://schemas.microsoft.com/office/drawing/2014/main" id="{3567291B-9D3B-A4DD-7E14-92E9F04FE08A}"/>
                </a:ext>
              </a:extLst>
            </p:cNvPr>
            <p:cNvSpPr>
              <a:spLocks/>
            </p:cNvSpPr>
            <p:nvPr/>
          </p:nvSpPr>
          <p:spPr bwMode="auto">
            <a:xfrm>
              <a:off x="6288088" y="4457701"/>
              <a:ext cx="90487" cy="198438"/>
            </a:xfrm>
            <a:custGeom>
              <a:avLst/>
              <a:gdLst>
                <a:gd name="T0" fmla="*/ 5 w 24"/>
                <a:gd name="T1" fmla="*/ 52 h 52"/>
                <a:gd name="T2" fmla="*/ 24 w 24"/>
                <a:gd name="T3" fmla="*/ 0 h 52"/>
                <a:gd name="T4" fmla="*/ 0 w 24"/>
                <a:gd name="T5" fmla="*/ 48 h 52"/>
                <a:gd name="T6" fmla="*/ 5 w 24"/>
                <a:gd name="T7" fmla="*/ 52 h 52"/>
              </a:gdLst>
              <a:ahLst/>
              <a:cxnLst>
                <a:cxn ang="0">
                  <a:pos x="T0" y="T1"/>
                </a:cxn>
                <a:cxn ang="0">
                  <a:pos x="T2" y="T3"/>
                </a:cxn>
                <a:cxn ang="0">
                  <a:pos x="T4" y="T5"/>
                </a:cxn>
                <a:cxn ang="0">
                  <a:pos x="T6" y="T7"/>
                </a:cxn>
              </a:cxnLst>
              <a:rect l="0" t="0" r="r" b="b"/>
              <a:pathLst>
                <a:path w="24" h="52">
                  <a:moveTo>
                    <a:pt x="5" y="52"/>
                  </a:moveTo>
                  <a:cubicBezTo>
                    <a:pt x="24" y="0"/>
                    <a:pt x="24" y="0"/>
                    <a:pt x="24" y="0"/>
                  </a:cubicBezTo>
                  <a:cubicBezTo>
                    <a:pt x="0" y="48"/>
                    <a:pt x="0" y="48"/>
                    <a:pt x="0" y="48"/>
                  </a:cubicBezTo>
                  <a:cubicBezTo>
                    <a:pt x="2" y="49"/>
                    <a:pt x="3" y="51"/>
                    <a:pt x="5" y="5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1" name="Freeform 16">
              <a:extLst>
                <a:ext uri="{FF2B5EF4-FFF2-40B4-BE49-F238E27FC236}">
                  <a16:creationId xmlns:a16="http://schemas.microsoft.com/office/drawing/2014/main" id="{9F7E6827-702A-78A6-ECA6-CCD9C8E4CDC7}"/>
                </a:ext>
              </a:extLst>
            </p:cNvPr>
            <p:cNvSpPr>
              <a:spLocks/>
            </p:cNvSpPr>
            <p:nvPr/>
          </p:nvSpPr>
          <p:spPr bwMode="auto">
            <a:xfrm>
              <a:off x="6535738" y="4699001"/>
              <a:ext cx="300037" cy="255588"/>
            </a:xfrm>
            <a:custGeom>
              <a:avLst/>
              <a:gdLst>
                <a:gd name="T0" fmla="*/ 23 w 79"/>
                <a:gd name="T1" fmla="*/ 67 h 67"/>
                <a:gd name="T2" fmla="*/ 79 w 79"/>
                <a:gd name="T3" fmla="*/ 67 h 67"/>
                <a:gd name="T4" fmla="*/ 45 w 79"/>
                <a:gd name="T5" fmla="*/ 0 h 67"/>
                <a:gd name="T6" fmla="*/ 0 w 79"/>
                <a:gd name="T7" fmla="*/ 20 h 67"/>
                <a:gd name="T8" fmla="*/ 23 w 79"/>
                <a:gd name="T9" fmla="*/ 67 h 67"/>
              </a:gdLst>
              <a:ahLst/>
              <a:cxnLst>
                <a:cxn ang="0">
                  <a:pos x="T0" y="T1"/>
                </a:cxn>
                <a:cxn ang="0">
                  <a:pos x="T2" y="T3"/>
                </a:cxn>
                <a:cxn ang="0">
                  <a:pos x="T4" y="T5"/>
                </a:cxn>
                <a:cxn ang="0">
                  <a:pos x="T6" y="T7"/>
                </a:cxn>
                <a:cxn ang="0">
                  <a:pos x="T8" y="T9"/>
                </a:cxn>
              </a:cxnLst>
              <a:rect l="0" t="0" r="r" b="b"/>
              <a:pathLst>
                <a:path w="79" h="67">
                  <a:moveTo>
                    <a:pt x="23" y="67"/>
                  </a:moveTo>
                  <a:cubicBezTo>
                    <a:pt x="79" y="67"/>
                    <a:pt x="79" y="67"/>
                    <a:pt x="79" y="67"/>
                  </a:cubicBezTo>
                  <a:cubicBezTo>
                    <a:pt x="45" y="0"/>
                    <a:pt x="45" y="0"/>
                    <a:pt x="45" y="0"/>
                  </a:cubicBezTo>
                  <a:cubicBezTo>
                    <a:pt x="28" y="5"/>
                    <a:pt x="13" y="12"/>
                    <a:pt x="0" y="20"/>
                  </a:cubicBezTo>
                  <a:lnTo>
                    <a:pt x="23" y="6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2" name="Freeform 17">
              <a:extLst>
                <a:ext uri="{FF2B5EF4-FFF2-40B4-BE49-F238E27FC236}">
                  <a16:creationId xmlns:a16="http://schemas.microsoft.com/office/drawing/2014/main" id="{6FB1FEF3-D48E-396B-6B86-1D7B57FA261A}"/>
                </a:ext>
              </a:extLst>
            </p:cNvPr>
            <p:cNvSpPr>
              <a:spLocks/>
            </p:cNvSpPr>
            <p:nvPr/>
          </p:nvSpPr>
          <p:spPr bwMode="auto">
            <a:xfrm>
              <a:off x="6326188" y="4141788"/>
              <a:ext cx="341312" cy="533400"/>
            </a:xfrm>
            <a:custGeom>
              <a:avLst/>
              <a:gdLst>
                <a:gd name="T0" fmla="*/ 90 w 90"/>
                <a:gd name="T1" fmla="*/ 126 h 140"/>
                <a:gd name="T2" fmla="*/ 41 w 90"/>
                <a:gd name="T3" fmla="*/ 27 h 140"/>
                <a:gd name="T4" fmla="*/ 28 w 90"/>
                <a:gd name="T5" fmla="*/ 0 h 140"/>
                <a:gd name="T6" fmla="*/ 0 w 90"/>
                <a:gd name="T7" fmla="*/ 55 h 140"/>
                <a:gd name="T8" fmla="*/ 14 w 90"/>
                <a:gd name="T9" fmla="*/ 83 h 140"/>
                <a:gd name="T10" fmla="*/ 42 w 90"/>
                <a:gd name="T11" fmla="*/ 140 h 140"/>
                <a:gd name="T12" fmla="*/ 90 w 90"/>
                <a:gd name="T13" fmla="*/ 126 h 140"/>
              </a:gdLst>
              <a:ahLst/>
              <a:cxnLst>
                <a:cxn ang="0">
                  <a:pos x="T0" y="T1"/>
                </a:cxn>
                <a:cxn ang="0">
                  <a:pos x="T2" y="T3"/>
                </a:cxn>
                <a:cxn ang="0">
                  <a:pos x="T4" y="T5"/>
                </a:cxn>
                <a:cxn ang="0">
                  <a:pos x="T6" y="T7"/>
                </a:cxn>
                <a:cxn ang="0">
                  <a:pos x="T8" y="T9"/>
                </a:cxn>
                <a:cxn ang="0">
                  <a:pos x="T10" y="T11"/>
                </a:cxn>
                <a:cxn ang="0">
                  <a:pos x="T12" y="T13"/>
                </a:cxn>
              </a:cxnLst>
              <a:rect l="0" t="0" r="r" b="b"/>
              <a:pathLst>
                <a:path w="90" h="140">
                  <a:moveTo>
                    <a:pt x="90" y="126"/>
                  </a:moveTo>
                  <a:cubicBezTo>
                    <a:pt x="41" y="27"/>
                    <a:pt x="41" y="27"/>
                    <a:pt x="41" y="27"/>
                  </a:cubicBezTo>
                  <a:cubicBezTo>
                    <a:pt x="28" y="0"/>
                    <a:pt x="28" y="0"/>
                    <a:pt x="28" y="0"/>
                  </a:cubicBezTo>
                  <a:cubicBezTo>
                    <a:pt x="0" y="55"/>
                    <a:pt x="0" y="55"/>
                    <a:pt x="0" y="55"/>
                  </a:cubicBezTo>
                  <a:cubicBezTo>
                    <a:pt x="14" y="83"/>
                    <a:pt x="14" y="83"/>
                    <a:pt x="14" y="83"/>
                  </a:cubicBezTo>
                  <a:cubicBezTo>
                    <a:pt x="42" y="140"/>
                    <a:pt x="42" y="140"/>
                    <a:pt x="42" y="140"/>
                  </a:cubicBezTo>
                  <a:cubicBezTo>
                    <a:pt x="58" y="133"/>
                    <a:pt x="74" y="129"/>
                    <a:pt x="90" y="126"/>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3" name="Freeform 18">
              <a:extLst>
                <a:ext uri="{FF2B5EF4-FFF2-40B4-BE49-F238E27FC236}">
                  <a16:creationId xmlns:a16="http://schemas.microsoft.com/office/drawing/2014/main" id="{A5CEBF75-8EEE-4689-9036-ABEBAB4C747B}"/>
                </a:ext>
              </a:extLst>
            </p:cNvPr>
            <p:cNvSpPr>
              <a:spLocks/>
            </p:cNvSpPr>
            <p:nvPr/>
          </p:nvSpPr>
          <p:spPr bwMode="auto">
            <a:xfrm>
              <a:off x="6473825" y="4775201"/>
              <a:ext cx="149225" cy="179388"/>
            </a:xfrm>
            <a:custGeom>
              <a:avLst/>
              <a:gdLst>
                <a:gd name="T0" fmla="*/ 0 w 39"/>
                <a:gd name="T1" fmla="*/ 11 h 47"/>
                <a:gd name="T2" fmla="*/ 10 w 39"/>
                <a:gd name="T3" fmla="*/ 47 h 47"/>
                <a:gd name="T4" fmla="*/ 39 w 39"/>
                <a:gd name="T5" fmla="*/ 47 h 47"/>
                <a:gd name="T6" fmla="*/ 16 w 39"/>
                <a:gd name="T7" fmla="*/ 0 h 47"/>
                <a:gd name="T8" fmla="*/ 0 w 39"/>
                <a:gd name="T9" fmla="*/ 11 h 47"/>
              </a:gdLst>
              <a:ahLst/>
              <a:cxnLst>
                <a:cxn ang="0">
                  <a:pos x="T0" y="T1"/>
                </a:cxn>
                <a:cxn ang="0">
                  <a:pos x="T2" y="T3"/>
                </a:cxn>
                <a:cxn ang="0">
                  <a:pos x="T4" y="T5"/>
                </a:cxn>
                <a:cxn ang="0">
                  <a:pos x="T6" y="T7"/>
                </a:cxn>
                <a:cxn ang="0">
                  <a:pos x="T8" y="T9"/>
                </a:cxn>
              </a:cxnLst>
              <a:rect l="0" t="0" r="r" b="b"/>
              <a:pathLst>
                <a:path w="39" h="47">
                  <a:moveTo>
                    <a:pt x="0" y="11"/>
                  </a:moveTo>
                  <a:cubicBezTo>
                    <a:pt x="10" y="47"/>
                    <a:pt x="10" y="47"/>
                    <a:pt x="10" y="47"/>
                  </a:cubicBezTo>
                  <a:cubicBezTo>
                    <a:pt x="39" y="47"/>
                    <a:pt x="39" y="47"/>
                    <a:pt x="39" y="47"/>
                  </a:cubicBezTo>
                  <a:cubicBezTo>
                    <a:pt x="16" y="0"/>
                    <a:pt x="16" y="0"/>
                    <a:pt x="16" y="0"/>
                  </a:cubicBezTo>
                  <a:cubicBezTo>
                    <a:pt x="10" y="4"/>
                    <a:pt x="5" y="7"/>
                    <a:pt x="0" y="1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4" name="Freeform 19">
              <a:extLst>
                <a:ext uri="{FF2B5EF4-FFF2-40B4-BE49-F238E27FC236}">
                  <a16:creationId xmlns:a16="http://schemas.microsoft.com/office/drawing/2014/main" id="{F33B5855-17B4-DDC8-556B-E91406F29129}"/>
                </a:ext>
              </a:extLst>
            </p:cNvPr>
            <p:cNvSpPr>
              <a:spLocks/>
            </p:cNvSpPr>
            <p:nvPr/>
          </p:nvSpPr>
          <p:spPr bwMode="auto">
            <a:xfrm>
              <a:off x="6378575" y="4457701"/>
              <a:ext cx="106362" cy="236538"/>
            </a:xfrm>
            <a:custGeom>
              <a:avLst/>
              <a:gdLst>
                <a:gd name="T0" fmla="*/ 0 w 28"/>
                <a:gd name="T1" fmla="*/ 0 h 62"/>
                <a:gd name="T2" fmla="*/ 17 w 28"/>
                <a:gd name="T3" fmla="*/ 62 h 62"/>
                <a:gd name="T4" fmla="*/ 28 w 28"/>
                <a:gd name="T5" fmla="*/ 57 h 62"/>
                <a:gd name="T6" fmla="*/ 0 w 28"/>
                <a:gd name="T7" fmla="*/ 0 h 62"/>
              </a:gdLst>
              <a:ahLst/>
              <a:cxnLst>
                <a:cxn ang="0">
                  <a:pos x="T0" y="T1"/>
                </a:cxn>
                <a:cxn ang="0">
                  <a:pos x="T2" y="T3"/>
                </a:cxn>
                <a:cxn ang="0">
                  <a:pos x="T4" y="T5"/>
                </a:cxn>
                <a:cxn ang="0">
                  <a:pos x="T6" y="T7"/>
                </a:cxn>
              </a:cxnLst>
              <a:rect l="0" t="0" r="r" b="b"/>
              <a:pathLst>
                <a:path w="28" h="62">
                  <a:moveTo>
                    <a:pt x="0" y="0"/>
                  </a:moveTo>
                  <a:cubicBezTo>
                    <a:pt x="17" y="62"/>
                    <a:pt x="17" y="62"/>
                    <a:pt x="17" y="62"/>
                  </a:cubicBezTo>
                  <a:cubicBezTo>
                    <a:pt x="20" y="60"/>
                    <a:pt x="24" y="58"/>
                    <a:pt x="28" y="57"/>
                  </a:cubicBez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5" name="Freeform 20">
              <a:extLst>
                <a:ext uri="{FF2B5EF4-FFF2-40B4-BE49-F238E27FC236}">
                  <a16:creationId xmlns:a16="http://schemas.microsoft.com/office/drawing/2014/main" id="{CDCC1347-0D0D-3563-C702-5EBA009E2B5F}"/>
                </a:ext>
              </a:extLst>
            </p:cNvPr>
            <p:cNvSpPr>
              <a:spLocks/>
            </p:cNvSpPr>
            <p:nvPr/>
          </p:nvSpPr>
          <p:spPr bwMode="auto">
            <a:xfrm>
              <a:off x="6237288" y="4629151"/>
              <a:ext cx="728662" cy="369888"/>
            </a:xfrm>
            <a:custGeom>
              <a:avLst/>
              <a:gdLst>
                <a:gd name="T0" fmla="*/ 16 w 191"/>
                <a:gd name="T1" fmla="*/ 61 h 97"/>
                <a:gd name="T2" fmla="*/ 45 w 191"/>
                <a:gd name="T3" fmla="*/ 75 h 97"/>
                <a:gd name="T4" fmla="*/ 180 w 191"/>
                <a:gd name="T5" fmla="*/ 21 h 97"/>
                <a:gd name="T6" fmla="*/ 182 w 191"/>
                <a:gd name="T7" fmla="*/ 11 h 97"/>
                <a:gd name="T8" fmla="*/ 16 w 191"/>
                <a:gd name="T9" fmla="*/ 61 h 97"/>
              </a:gdLst>
              <a:ahLst/>
              <a:cxnLst>
                <a:cxn ang="0">
                  <a:pos x="T0" y="T1"/>
                </a:cxn>
                <a:cxn ang="0">
                  <a:pos x="T2" y="T3"/>
                </a:cxn>
                <a:cxn ang="0">
                  <a:pos x="T4" y="T5"/>
                </a:cxn>
                <a:cxn ang="0">
                  <a:pos x="T6" y="T7"/>
                </a:cxn>
                <a:cxn ang="0">
                  <a:pos x="T8" y="T9"/>
                </a:cxn>
              </a:cxnLst>
              <a:rect l="0" t="0" r="r" b="b"/>
              <a:pathLst>
                <a:path w="191" h="97">
                  <a:moveTo>
                    <a:pt x="16" y="61"/>
                  </a:moveTo>
                  <a:cubicBezTo>
                    <a:pt x="0" y="84"/>
                    <a:pt x="32" y="97"/>
                    <a:pt x="45" y="75"/>
                  </a:cubicBezTo>
                  <a:cubicBezTo>
                    <a:pt x="59" y="52"/>
                    <a:pt x="112" y="10"/>
                    <a:pt x="180" y="21"/>
                  </a:cubicBezTo>
                  <a:cubicBezTo>
                    <a:pt x="187" y="23"/>
                    <a:pt x="191" y="16"/>
                    <a:pt x="182" y="11"/>
                  </a:cubicBezTo>
                  <a:cubicBezTo>
                    <a:pt x="151" y="1"/>
                    <a:pt x="65" y="0"/>
                    <a:pt x="16" y="6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6" name="Oval 21">
              <a:extLst>
                <a:ext uri="{FF2B5EF4-FFF2-40B4-BE49-F238E27FC236}">
                  <a16:creationId xmlns:a16="http://schemas.microsoft.com/office/drawing/2014/main" id="{D6ED6DB9-D679-0F7F-3D93-EEEC7DC082E1}"/>
                </a:ext>
              </a:extLst>
            </p:cNvPr>
            <p:cNvSpPr>
              <a:spLocks noChangeArrowheads="1"/>
            </p:cNvSpPr>
            <p:nvPr/>
          </p:nvSpPr>
          <p:spPr bwMode="auto">
            <a:xfrm>
              <a:off x="6084888" y="4645026"/>
              <a:ext cx="217487" cy="220663"/>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77" name="Freeform 22">
              <a:extLst>
                <a:ext uri="{FF2B5EF4-FFF2-40B4-BE49-F238E27FC236}">
                  <a16:creationId xmlns:a16="http://schemas.microsoft.com/office/drawing/2014/main" id="{A7EF07BD-1B45-03A6-8FF0-4E83A7E81363}"/>
                </a:ext>
              </a:extLst>
            </p:cNvPr>
            <p:cNvSpPr>
              <a:spLocks/>
            </p:cNvSpPr>
            <p:nvPr/>
          </p:nvSpPr>
          <p:spPr bwMode="auto">
            <a:xfrm>
              <a:off x="6116638" y="4686301"/>
              <a:ext cx="41275" cy="76200"/>
            </a:xfrm>
            <a:custGeom>
              <a:avLst/>
              <a:gdLst>
                <a:gd name="T0" fmla="*/ 11 w 11"/>
                <a:gd name="T1" fmla="*/ 1 h 20"/>
                <a:gd name="T2" fmla="*/ 10 w 11"/>
                <a:gd name="T3" fmla="*/ 0 h 20"/>
                <a:gd name="T4" fmla="*/ 0 w 11"/>
                <a:gd name="T5" fmla="*/ 13 h 20"/>
                <a:gd name="T6" fmla="*/ 2 w 11"/>
                <a:gd name="T7" fmla="*/ 20 h 20"/>
                <a:gd name="T8" fmla="*/ 11 w 11"/>
                <a:gd name="T9" fmla="*/ 1 h 20"/>
              </a:gdLst>
              <a:ahLst/>
              <a:cxnLst>
                <a:cxn ang="0">
                  <a:pos x="T0" y="T1"/>
                </a:cxn>
                <a:cxn ang="0">
                  <a:pos x="T2" y="T3"/>
                </a:cxn>
                <a:cxn ang="0">
                  <a:pos x="T4" y="T5"/>
                </a:cxn>
                <a:cxn ang="0">
                  <a:pos x="T6" y="T7"/>
                </a:cxn>
                <a:cxn ang="0">
                  <a:pos x="T8" y="T9"/>
                </a:cxn>
              </a:cxnLst>
              <a:rect l="0" t="0" r="r" b="b"/>
              <a:pathLst>
                <a:path w="11" h="20">
                  <a:moveTo>
                    <a:pt x="11" y="1"/>
                  </a:moveTo>
                  <a:cubicBezTo>
                    <a:pt x="10" y="1"/>
                    <a:pt x="10" y="0"/>
                    <a:pt x="10" y="0"/>
                  </a:cubicBezTo>
                  <a:cubicBezTo>
                    <a:pt x="4" y="0"/>
                    <a:pt x="0" y="6"/>
                    <a:pt x="0" y="13"/>
                  </a:cubicBezTo>
                  <a:cubicBezTo>
                    <a:pt x="0" y="15"/>
                    <a:pt x="0" y="18"/>
                    <a:pt x="2" y="20"/>
                  </a:cubicBezTo>
                  <a:cubicBezTo>
                    <a:pt x="2" y="12"/>
                    <a:pt x="6" y="5"/>
                    <a:pt x="11" y="1"/>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grpSp>
      <p:sp>
        <p:nvSpPr>
          <p:cNvPr id="78" name="TextBox 77">
            <a:extLst>
              <a:ext uri="{FF2B5EF4-FFF2-40B4-BE49-F238E27FC236}">
                <a16:creationId xmlns:a16="http://schemas.microsoft.com/office/drawing/2014/main" id="{1F348631-9950-AB8A-8B19-4F5BD6D02478}"/>
              </a:ext>
            </a:extLst>
          </p:cNvPr>
          <p:cNvSpPr txBox="1"/>
          <p:nvPr/>
        </p:nvSpPr>
        <p:spPr>
          <a:xfrm>
            <a:off x="4853143" y="4052168"/>
            <a:ext cx="2485714" cy="246221"/>
          </a:xfrm>
          <a:prstGeom prst="rect">
            <a:avLst/>
          </a:prstGeom>
          <a:noFill/>
        </p:spPr>
        <p:txBody>
          <a:bodyPr wrap="square" rtlCol="0">
            <a:spAutoFit/>
          </a:bodyPr>
          <a:lstStyle/>
          <a:p>
            <a:pPr algn="ctr">
              <a:lnSpc>
                <a:spcPts val="1200"/>
              </a:lnSpc>
            </a:pPr>
            <a:r>
              <a:rPr lang="en-US" sz="1200" spc="600" dirty="0">
                <a:latin typeface="Inter SemiBold" panose="02000503000000020004" pitchFamily="2" charset="0"/>
                <a:ea typeface="Inter SemiBold" panose="02000503000000020004" pitchFamily="2" charset="0"/>
                <a:cs typeface="Poppins SemiBold" panose="00000700000000000000" pitchFamily="2" charset="0"/>
              </a:rPr>
              <a:t>PRESENTATION</a:t>
            </a:r>
          </a:p>
        </p:txBody>
      </p:sp>
      <p:sp>
        <p:nvSpPr>
          <p:cNvPr id="84" name="Oval 83">
            <a:extLst>
              <a:ext uri="{FF2B5EF4-FFF2-40B4-BE49-F238E27FC236}">
                <a16:creationId xmlns:a16="http://schemas.microsoft.com/office/drawing/2014/main" id="{07C32DF1-7254-72EE-41AF-4ECCE97531BF}"/>
              </a:ext>
            </a:extLst>
          </p:cNvPr>
          <p:cNvSpPr/>
          <p:nvPr/>
        </p:nvSpPr>
        <p:spPr>
          <a:xfrm>
            <a:off x="5559242" y="1875978"/>
            <a:ext cx="960660" cy="960660"/>
          </a:xfrm>
          <a:prstGeom prst="ellipse">
            <a:avLst/>
          </a:prstGeom>
          <a:noFill/>
          <a:ln>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Tree>
    <p:extLst>
      <p:ext uri="{BB962C8B-B14F-4D97-AF65-F5344CB8AC3E}">
        <p14:creationId xmlns:p14="http://schemas.microsoft.com/office/powerpoint/2010/main" val="332720455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98D05DEC-46ED-6D9D-55A7-5A8F28BF79B0}"/>
              </a:ext>
            </a:extLst>
          </p:cNvPr>
          <p:cNvSpPr/>
          <p:nvPr/>
        </p:nvSpPr>
        <p:spPr>
          <a:xfrm>
            <a:off x="0" y="0"/>
            <a:ext cx="12192000" cy="6858000"/>
          </a:xfrm>
          <a:prstGeom prst="rect">
            <a:avLst/>
          </a:prstGeom>
          <a:solidFill>
            <a:schemeClr val="bg1">
              <a:lumMod val="95000"/>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TextBox 43">
            <a:extLst>
              <a:ext uri="{FF2B5EF4-FFF2-40B4-BE49-F238E27FC236}">
                <a16:creationId xmlns:a16="http://schemas.microsoft.com/office/drawing/2014/main" id="{14C3820D-0DA4-BE6C-24FA-50CAF8CFC4C8}"/>
              </a:ext>
            </a:extLst>
          </p:cNvPr>
          <p:cNvSpPr txBox="1"/>
          <p:nvPr/>
        </p:nvSpPr>
        <p:spPr>
          <a:xfrm>
            <a:off x="1910669" y="712683"/>
            <a:ext cx="8370662" cy="990015"/>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Business </a:t>
            </a:r>
          </a:p>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Growth make Company</a:t>
            </a:r>
          </a:p>
        </p:txBody>
      </p:sp>
      <p:sp>
        <p:nvSpPr>
          <p:cNvPr id="157" name="TextBox 156">
            <a:extLst>
              <a:ext uri="{FF2B5EF4-FFF2-40B4-BE49-F238E27FC236}">
                <a16:creationId xmlns:a16="http://schemas.microsoft.com/office/drawing/2014/main" id="{37430F0F-23B2-0BE1-0CF9-22936B3C0FBC}"/>
              </a:ext>
            </a:extLst>
          </p:cNvPr>
          <p:cNvSpPr txBox="1"/>
          <p:nvPr/>
        </p:nvSpPr>
        <p:spPr>
          <a:xfrm>
            <a:off x="3469765" y="2022966"/>
            <a:ext cx="5252471" cy="784830"/>
          </a:xfrm>
          <a:prstGeom prst="rect">
            <a:avLst/>
          </a:prstGeom>
          <a:noFill/>
        </p:spPr>
        <p:txBody>
          <a:bodyPr wrap="square" rtlCol="0">
            <a:spAutoFit/>
          </a:bodyPr>
          <a:lstStyle/>
          <a:p>
            <a:pPr algn="ct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sed impediment</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5" name="Picture Placeholder 4">
            <a:extLst>
              <a:ext uri="{FF2B5EF4-FFF2-40B4-BE49-F238E27FC236}">
                <a16:creationId xmlns:a16="http://schemas.microsoft.com/office/drawing/2014/main" id="{28E45D52-8AF6-CF83-5CE4-14506B7E32AC}"/>
              </a:ext>
            </a:extLst>
          </p:cNvPr>
          <p:cNvSpPr>
            <a:spLocks noGrp="1"/>
          </p:cNvSpPr>
          <p:nvPr>
            <p:ph type="pic" sz="quarter" idx="10"/>
          </p:nvPr>
        </p:nvSpPr>
        <p:spPr/>
      </p:sp>
    </p:spTree>
    <p:extLst>
      <p:ext uri="{BB962C8B-B14F-4D97-AF65-F5344CB8AC3E}">
        <p14:creationId xmlns:p14="http://schemas.microsoft.com/office/powerpoint/2010/main" val="25257289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a:extLst>
              <a:ext uri="{FF2B5EF4-FFF2-40B4-BE49-F238E27FC236}">
                <a16:creationId xmlns:a16="http://schemas.microsoft.com/office/drawing/2014/main" id="{F3423FE9-D968-5BD1-CB94-AE294F5D9876}"/>
              </a:ext>
            </a:extLst>
          </p:cNvPr>
          <p:cNvSpPr/>
          <p:nvPr/>
        </p:nvSpPr>
        <p:spPr>
          <a:xfrm>
            <a:off x="0" y="0"/>
            <a:ext cx="12192000" cy="6858000"/>
          </a:xfrm>
          <a:prstGeom prst="rect">
            <a:avLst/>
          </a:prstGeom>
          <a:solidFill>
            <a:schemeClr val="bg1">
              <a:lumMod val="95000"/>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Rectangle 1">
            <a:extLst>
              <a:ext uri="{FF2B5EF4-FFF2-40B4-BE49-F238E27FC236}">
                <a16:creationId xmlns:a16="http://schemas.microsoft.com/office/drawing/2014/main" id="{1A080244-1382-B2FD-351B-C0A4300FE706}"/>
              </a:ext>
            </a:extLst>
          </p:cNvPr>
          <p:cNvSpPr/>
          <p:nvPr/>
        </p:nvSpPr>
        <p:spPr>
          <a:xfrm>
            <a:off x="0" y="0"/>
            <a:ext cx="6800850" cy="6858000"/>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1144020" y="712683"/>
            <a:ext cx="9903960" cy="541174"/>
          </a:xfrm>
          <a:prstGeom prst="rect">
            <a:avLst/>
          </a:prstGeom>
          <a:noFill/>
        </p:spPr>
        <p:txBody>
          <a:bodyPr wrap="square" rtlCol="0">
            <a:spAutoFit/>
          </a:bodyPr>
          <a:lstStyle/>
          <a:p>
            <a:pPr algn="ctr">
              <a:lnSpc>
                <a:spcPts val="3500"/>
              </a:lnSpc>
            </a:pPr>
            <a:r>
              <a:rPr lang="en-US" sz="3500" spc="-100" dirty="0">
                <a:solidFill>
                  <a:schemeClr val="bg1"/>
                </a:solidFill>
                <a:latin typeface="Inter Bold" panose="02000503000000020004" pitchFamily="2" charset="0"/>
                <a:ea typeface="Inter Bold" panose="02000503000000020004" pitchFamily="2" charset="0"/>
                <a:cs typeface="Poppins SemiBold" panose="00000700000000000000" pitchFamily="2" charset="0"/>
              </a:rPr>
              <a:t>We Help you To Build </a:t>
            </a:r>
            <a:r>
              <a:rPr lang="en-US" sz="3500" spc="-100" dirty="0">
                <a:latin typeface="Inter Bold" panose="02000503000000020004" pitchFamily="2" charset="0"/>
                <a:ea typeface="Inter Bold" panose="02000503000000020004" pitchFamily="2" charset="0"/>
                <a:cs typeface="Poppins SemiBold" panose="00000700000000000000" pitchFamily="2" charset="0"/>
              </a:rPr>
              <a:t>Your Business</a:t>
            </a:r>
          </a:p>
        </p:txBody>
      </p:sp>
      <p:sp>
        <p:nvSpPr>
          <p:cNvPr id="162" name="TextBox 161">
            <a:extLst>
              <a:ext uri="{FF2B5EF4-FFF2-40B4-BE49-F238E27FC236}">
                <a16:creationId xmlns:a16="http://schemas.microsoft.com/office/drawing/2014/main" id="{D5694F59-0D46-BF55-36DF-8E0AFBF9EDAC}"/>
              </a:ext>
            </a:extLst>
          </p:cNvPr>
          <p:cNvSpPr txBox="1"/>
          <p:nvPr/>
        </p:nvSpPr>
        <p:spPr>
          <a:xfrm>
            <a:off x="454924" y="2604096"/>
            <a:ext cx="2090057" cy="451406"/>
          </a:xfrm>
          <a:prstGeom prst="rect">
            <a:avLst/>
          </a:prstGeom>
          <a:noFill/>
        </p:spPr>
        <p:txBody>
          <a:bodyPr wrap="square" rtlCol="0">
            <a:spAutoFit/>
          </a:bodyPr>
          <a:lstStyle/>
          <a:p>
            <a:pPr>
              <a:lnSpc>
                <a:spcPts val="2800"/>
              </a:lnSpc>
            </a:pPr>
            <a:r>
              <a:rPr lang="en-US" sz="2800" spc="-100" dirty="0">
                <a:solidFill>
                  <a:schemeClr val="bg1"/>
                </a:solidFill>
                <a:latin typeface="Inter Bold" panose="02000503000000020004" pitchFamily="2" charset="0"/>
                <a:ea typeface="Inter Bold" panose="02000503000000020004" pitchFamily="2" charset="0"/>
                <a:cs typeface="Poppins SemiBold" panose="00000700000000000000" pitchFamily="2" charset="0"/>
              </a:rPr>
              <a:t>8545</a:t>
            </a:r>
          </a:p>
        </p:txBody>
      </p:sp>
      <p:sp>
        <p:nvSpPr>
          <p:cNvPr id="170" name="TextBox 169">
            <a:extLst>
              <a:ext uri="{FF2B5EF4-FFF2-40B4-BE49-F238E27FC236}">
                <a16:creationId xmlns:a16="http://schemas.microsoft.com/office/drawing/2014/main" id="{9C638308-629E-25FB-6D05-72144499BD4E}"/>
              </a:ext>
            </a:extLst>
          </p:cNvPr>
          <p:cNvSpPr txBox="1"/>
          <p:nvPr/>
        </p:nvSpPr>
        <p:spPr>
          <a:xfrm>
            <a:off x="461197" y="3098880"/>
            <a:ext cx="3442156" cy="1083502"/>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69" name="TextBox 168">
            <a:extLst>
              <a:ext uri="{FF2B5EF4-FFF2-40B4-BE49-F238E27FC236}">
                <a16:creationId xmlns:a16="http://schemas.microsoft.com/office/drawing/2014/main" id="{22D0B412-4C82-311B-4A11-A8ADBF9A51CC}"/>
              </a:ext>
            </a:extLst>
          </p:cNvPr>
          <p:cNvSpPr txBox="1"/>
          <p:nvPr/>
        </p:nvSpPr>
        <p:spPr>
          <a:xfrm>
            <a:off x="454924" y="4779356"/>
            <a:ext cx="2090057" cy="451406"/>
          </a:xfrm>
          <a:prstGeom prst="rect">
            <a:avLst/>
          </a:prstGeom>
          <a:noFill/>
        </p:spPr>
        <p:txBody>
          <a:bodyPr wrap="square" rtlCol="0">
            <a:spAutoFit/>
          </a:bodyPr>
          <a:lstStyle/>
          <a:p>
            <a:pPr>
              <a:lnSpc>
                <a:spcPts val="2800"/>
              </a:lnSpc>
            </a:pPr>
            <a:r>
              <a:rPr lang="en-US" sz="2800" spc="-100" dirty="0">
                <a:solidFill>
                  <a:schemeClr val="bg1"/>
                </a:solidFill>
                <a:latin typeface="Inter Bold" panose="02000503000000020004" pitchFamily="2" charset="0"/>
                <a:ea typeface="Inter Bold" panose="02000503000000020004" pitchFamily="2" charset="0"/>
                <a:cs typeface="Poppins SemiBold" panose="00000700000000000000" pitchFamily="2" charset="0"/>
              </a:rPr>
              <a:t>85.5%</a:t>
            </a:r>
          </a:p>
        </p:txBody>
      </p:sp>
      <p:sp>
        <p:nvSpPr>
          <p:cNvPr id="172" name="TextBox 171">
            <a:extLst>
              <a:ext uri="{FF2B5EF4-FFF2-40B4-BE49-F238E27FC236}">
                <a16:creationId xmlns:a16="http://schemas.microsoft.com/office/drawing/2014/main" id="{C9510629-A017-F265-86ED-1385A2A68AE4}"/>
              </a:ext>
            </a:extLst>
          </p:cNvPr>
          <p:cNvSpPr txBox="1"/>
          <p:nvPr/>
        </p:nvSpPr>
        <p:spPr>
          <a:xfrm>
            <a:off x="455075" y="5274140"/>
            <a:ext cx="3442156" cy="1083502"/>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5" name="Picture Placeholder 4">
            <a:extLst>
              <a:ext uri="{FF2B5EF4-FFF2-40B4-BE49-F238E27FC236}">
                <a16:creationId xmlns:a16="http://schemas.microsoft.com/office/drawing/2014/main" id="{363CBD63-EE72-99D3-C806-DF4058C1BDBA}"/>
              </a:ext>
            </a:extLst>
          </p:cNvPr>
          <p:cNvSpPr>
            <a:spLocks noGrp="1"/>
          </p:cNvSpPr>
          <p:nvPr>
            <p:ph type="pic" sz="quarter" idx="10"/>
          </p:nvPr>
        </p:nvSpPr>
        <p:spPr/>
      </p:sp>
    </p:spTree>
    <p:extLst>
      <p:ext uri="{BB962C8B-B14F-4D97-AF65-F5344CB8AC3E}">
        <p14:creationId xmlns:p14="http://schemas.microsoft.com/office/powerpoint/2010/main" val="386877875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 name="Rectangle 30">
            <a:extLst>
              <a:ext uri="{FF2B5EF4-FFF2-40B4-BE49-F238E27FC236}">
                <a16:creationId xmlns:a16="http://schemas.microsoft.com/office/drawing/2014/main" id="{98D05DEC-46ED-6D9D-55A7-5A8F28BF79B0}"/>
              </a:ext>
            </a:extLst>
          </p:cNvPr>
          <p:cNvSpPr/>
          <p:nvPr/>
        </p:nvSpPr>
        <p:spPr>
          <a:xfrm>
            <a:off x="0" y="0"/>
            <a:ext cx="12192000" cy="6858000"/>
          </a:xfrm>
          <a:prstGeom prst="rect">
            <a:avLst/>
          </a:prstGeom>
          <a:solidFill>
            <a:schemeClr val="bg1">
              <a:lumMod val="95000"/>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9" name="TextBox 178">
            <a:extLst>
              <a:ext uri="{FF2B5EF4-FFF2-40B4-BE49-F238E27FC236}">
                <a16:creationId xmlns:a16="http://schemas.microsoft.com/office/drawing/2014/main" id="{B6A209AB-BEB6-8279-0FEF-576FC7BB47B4}"/>
              </a:ext>
            </a:extLst>
          </p:cNvPr>
          <p:cNvSpPr txBox="1"/>
          <p:nvPr/>
        </p:nvSpPr>
        <p:spPr>
          <a:xfrm>
            <a:off x="465364" y="712683"/>
            <a:ext cx="5094518" cy="990015"/>
          </a:xfrm>
          <a:prstGeom prst="rect">
            <a:avLst/>
          </a:prstGeom>
          <a:noFill/>
        </p:spPr>
        <p:txBody>
          <a:bodyPr wrap="square" rtlCol="0">
            <a:spAutoFit/>
          </a:bodyPr>
          <a:lstStyle/>
          <a:p>
            <a:pP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We Ensure Your Business Goal</a:t>
            </a:r>
          </a:p>
        </p:txBody>
      </p:sp>
      <p:sp>
        <p:nvSpPr>
          <p:cNvPr id="180" name="TextBox 179">
            <a:extLst>
              <a:ext uri="{FF2B5EF4-FFF2-40B4-BE49-F238E27FC236}">
                <a16:creationId xmlns:a16="http://schemas.microsoft.com/office/drawing/2014/main" id="{276B93AC-0E78-F6CA-0B5D-3F39106E943F}"/>
              </a:ext>
            </a:extLst>
          </p:cNvPr>
          <p:cNvSpPr txBox="1"/>
          <p:nvPr/>
        </p:nvSpPr>
        <p:spPr>
          <a:xfrm>
            <a:off x="450264" y="2091652"/>
            <a:ext cx="3446820" cy="1246495"/>
          </a:xfrm>
          <a:prstGeom prst="rect">
            <a:avLst/>
          </a:prstGeom>
          <a:noFill/>
        </p:spPr>
        <p:txBody>
          <a:bodyPr wrap="square" rtlCol="0">
            <a:spAutoFit/>
          </a:bodyPr>
          <a:lstStyle/>
          <a:p>
            <a:pP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pic>
        <p:nvPicPr>
          <p:cNvPr id="2" name="Picture 1">
            <a:extLst>
              <a:ext uri="{FF2B5EF4-FFF2-40B4-BE49-F238E27FC236}">
                <a16:creationId xmlns:a16="http://schemas.microsoft.com/office/drawing/2014/main" id="{42C29996-0C62-7F82-0D92-2C6BEBC52B64}"/>
              </a:ext>
            </a:extLst>
          </p:cNvPr>
          <p:cNvPicPr>
            <a:picLocks noChangeAspect="1"/>
          </p:cNvPicPr>
          <p:nvPr/>
        </p:nvPicPr>
        <p:blipFill>
          <a:blip r:embed="rId3"/>
          <a:stretch>
            <a:fillRect/>
          </a:stretch>
        </p:blipFill>
        <p:spPr>
          <a:xfrm>
            <a:off x="9085512" y="1500626"/>
            <a:ext cx="1928189" cy="3922242"/>
          </a:xfrm>
          <a:prstGeom prst="rect">
            <a:avLst/>
          </a:prstGeom>
        </p:spPr>
      </p:pic>
      <p:pic>
        <p:nvPicPr>
          <p:cNvPr id="9" name="Picture 8">
            <a:extLst>
              <a:ext uri="{FF2B5EF4-FFF2-40B4-BE49-F238E27FC236}">
                <a16:creationId xmlns:a16="http://schemas.microsoft.com/office/drawing/2014/main" id="{5148F8BC-3DBF-C8E7-653C-1C02F277DAFA}"/>
              </a:ext>
            </a:extLst>
          </p:cNvPr>
          <p:cNvPicPr>
            <a:picLocks noChangeAspect="1"/>
          </p:cNvPicPr>
          <p:nvPr/>
        </p:nvPicPr>
        <p:blipFill>
          <a:blip r:embed="rId3"/>
          <a:stretch>
            <a:fillRect/>
          </a:stretch>
        </p:blipFill>
        <p:spPr>
          <a:xfrm>
            <a:off x="6726489" y="1500626"/>
            <a:ext cx="1928189" cy="3922242"/>
          </a:xfrm>
          <a:prstGeom prst="rect">
            <a:avLst/>
          </a:prstGeom>
        </p:spPr>
      </p:pic>
      <p:sp>
        <p:nvSpPr>
          <p:cNvPr id="17" name="TextBox 16">
            <a:extLst>
              <a:ext uri="{FF2B5EF4-FFF2-40B4-BE49-F238E27FC236}">
                <a16:creationId xmlns:a16="http://schemas.microsoft.com/office/drawing/2014/main" id="{6BA913FA-8E83-35BB-6E16-744E567FBF74}"/>
              </a:ext>
            </a:extLst>
          </p:cNvPr>
          <p:cNvSpPr txBox="1"/>
          <p:nvPr/>
        </p:nvSpPr>
        <p:spPr>
          <a:xfrm>
            <a:off x="452136" y="4589812"/>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456K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18" name="TextBox 17">
            <a:extLst>
              <a:ext uri="{FF2B5EF4-FFF2-40B4-BE49-F238E27FC236}">
                <a16:creationId xmlns:a16="http://schemas.microsoft.com/office/drawing/2014/main" id="{8F8E2001-C1AF-230F-AABB-A4B1519C5700}"/>
              </a:ext>
            </a:extLst>
          </p:cNvPr>
          <p:cNvSpPr txBox="1"/>
          <p:nvPr/>
        </p:nvSpPr>
        <p:spPr>
          <a:xfrm>
            <a:off x="452136" y="4877123"/>
            <a:ext cx="1381759"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sp>
        <p:nvSpPr>
          <p:cNvPr id="15" name="TextBox 14">
            <a:extLst>
              <a:ext uri="{FF2B5EF4-FFF2-40B4-BE49-F238E27FC236}">
                <a16:creationId xmlns:a16="http://schemas.microsoft.com/office/drawing/2014/main" id="{0F1F4C81-CB47-D694-B68F-60601B8FF5EA}"/>
              </a:ext>
            </a:extLst>
          </p:cNvPr>
          <p:cNvSpPr txBox="1"/>
          <p:nvPr/>
        </p:nvSpPr>
        <p:spPr>
          <a:xfrm>
            <a:off x="2140074" y="4589812"/>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3.5K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16" name="TextBox 15">
            <a:extLst>
              <a:ext uri="{FF2B5EF4-FFF2-40B4-BE49-F238E27FC236}">
                <a16:creationId xmlns:a16="http://schemas.microsoft.com/office/drawing/2014/main" id="{567D8DFC-D411-78D4-A765-1C63691D990B}"/>
              </a:ext>
            </a:extLst>
          </p:cNvPr>
          <p:cNvSpPr txBox="1"/>
          <p:nvPr/>
        </p:nvSpPr>
        <p:spPr>
          <a:xfrm>
            <a:off x="2148024" y="4877123"/>
            <a:ext cx="1293135"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cxnSp>
        <p:nvCxnSpPr>
          <p:cNvPr id="14" name="Straight Connector 13">
            <a:extLst>
              <a:ext uri="{FF2B5EF4-FFF2-40B4-BE49-F238E27FC236}">
                <a16:creationId xmlns:a16="http://schemas.microsoft.com/office/drawing/2014/main" id="{2C12AABF-8D4D-F54F-C17B-A11798BC34A2}"/>
              </a:ext>
            </a:extLst>
          </p:cNvPr>
          <p:cNvCxnSpPr>
            <a:cxnSpLocks/>
          </p:cNvCxnSpPr>
          <p:nvPr/>
        </p:nvCxnSpPr>
        <p:spPr>
          <a:xfrm>
            <a:off x="1815800" y="4627912"/>
            <a:ext cx="0" cy="764737"/>
          </a:xfrm>
          <a:prstGeom prst="line">
            <a:avLst/>
          </a:prstGeom>
          <a:ln>
            <a:solidFill>
              <a:schemeClr val="tx1"/>
            </a:solidFill>
          </a:ln>
        </p:spPr>
        <p:style>
          <a:lnRef idx="1">
            <a:schemeClr val="dk1"/>
          </a:lnRef>
          <a:fillRef idx="0">
            <a:schemeClr val="dk1"/>
          </a:fillRef>
          <a:effectRef idx="0">
            <a:schemeClr val="dk1"/>
          </a:effectRef>
          <a:fontRef idx="minor">
            <a:schemeClr val="tx1"/>
          </a:fontRef>
        </p:style>
      </p:cxnSp>
      <p:sp>
        <p:nvSpPr>
          <p:cNvPr id="4" name="Picture Placeholder 3">
            <a:extLst>
              <a:ext uri="{FF2B5EF4-FFF2-40B4-BE49-F238E27FC236}">
                <a16:creationId xmlns:a16="http://schemas.microsoft.com/office/drawing/2014/main" id="{2D9734EA-CD7C-8338-52EB-9C5FEA9C4DBC}"/>
              </a:ext>
            </a:extLst>
          </p:cNvPr>
          <p:cNvSpPr>
            <a:spLocks noGrp="1"/>
          </p:cNvSpPr>
          <p:nvPr>
            <p:ph type="pic" sz="quarter" idx="10"/>
          </p:nvPr>
        </p:nvSpPr>
        <p:spPr/>
      </p:sp>
      <p:sp>
        <p:nvSpPr>
          <p:cNvPr id="6" name="Picture Placeholder 5">
            <a:extLst>
              <a:ext uri="{FF2B5EF4-FFF2-40B4-BE49-F238E27FC236}">
                <a16:creationId xmlns:a16="http://schemas.microsoft.com/office/drawing/2014/main" id="{BFD8D23F-AE5B-0D9D-17BC-B21A026DFBA6}"/>
              </a:ext>
            </a:extLst>
          </p:cNvPr>
          <p:cNvSpPr>
            <a:spLocks noGrp="1"/>
          </p:cNvSpPr>
          <p:nvPr>
            <p:ph type="pic" sz="quarter" idx="11"/>
          </p:nvPr>
        </p:nvSpPr>
        <p:spPr/>
      </p:sp>
    </p:spTree>
    <p:extLst>
      <p:ext uri="{BB962C8B-B14F-4D97-AF65-F5344CB8AC3E}">
        <p14:creationId xmlns:p14="http://schemas.microsoft.com/office/powerpoint/2010/main" val="32781724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98D05DEC-46ED-6D9D-55A7-5A8F28BF79B0}"/>
              </a:ext>
            </a:extLst>
          </p:cNvPr>
          <p:cNvSpPr/>
          <p:nvPr/>
        </p:nvSpPr>
        <p:spPr>
          <a:xfrm>
            <a:off x="0" y="0"/>
            <a:ext cx="12192000" cy="6858000"/>
          </a:xfrm>
          <a:prstGeom prst="rect">
            <a:avLst/>
          </a:prstGeom>
          <a:solidFill>
            <a:schemeClr val="bg1">
              <a:lumMod val="95000"/>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30" name="Picture 29">
            <a:extLst>
              <a:ext uri="{FF2B5EF4-FFF2-40B4-BE49-F238E27FC236}">
                <a16:creationId xmlns:a16="http://schemas.microsoft.com/office/drawing/2014/main" id="{FF88B091-992F-D77D-693C-73D424FA9D07}"/>
              </a:ext>
            </a:extLst>
          </p:cNvPr>
          <p:cNvPicPr>
            <a:picLocks noChangeAspect="1"/>
          </p:cNvPicPr>
          <p:nvPr/>
        </p:nvPicPr>
        <p:blipFill>
          <a:blip r:embed="rId3"/>
          <a:stretch>
            <a:fillRect/>
          </a:stretch>
        </p:blipFill>
        <p:spPr>
          <a:xfrm rot="5400000">
            <a:off x="4717463" y="561346"/>
            <a:ext cx="2757074" cy="5608321"/>
          </a:xfrm>
          <a:prstGeom prst="rect">
            <a:avLst/>
          </a:prstGeom>
        </p:spPr>
      </p:pic>
      <p:sp>
        <p:nvSpPr>
          <p:cNvPr id="179" name="TextBox 178">
            <a:extLst>
              <a:ext uri="{FF2B5EF4-FFF2-40B4-BE49-F238E27FC236}">
                <a16:creationId xmlns:a16="http://schemas.microsoft.com/office/drawing/2014/main" id="{B6A209AB-BEB6-8279-0FEF-576FC7BB47B4}"/>
              </a:ext>
            </a:extLst>
          </p:cNvPr>
          <p:cNvSpPr txBox="1"/>
          <p:nvPr/>
        </p:nvSpPr>
        <p:spPr>
          <a:xfrm>
            <a:off x="1615167" y="712683"/>
            <a:ext cx="8961667"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Make Your Business  More Profitable</a:t>
            </a:r>
          </a:p>
        </p:txBody>
      </p:sp>
      <p:sp>
        <p:nvSpPr>
          <p:cNvPr id="180" name="TextBox 179">
            <a:extLst>
              <a:ext uri="{FF2B5EF4-FFF2-40B4-BE49-F238E27FC236}">
                <a16:creationId xmlns:a16="http://schemas.microsoft.com/office/drawing/2014/main" id="{276B93AC-0E78-F6CA-0B5D-3F39106E943F}"/>
              </a:ext>
            </a:extLst>
          </p:cNvPr>
          <p:cNvSpPr txBox="1"/>
          <p:nvPr/>
        </p:nvSpPr>
        <p:spPr>
          <a:xfrm>
            <a:off x="3548742" y="5033076"/>
            <a:ext cx="5094517" cy="784830"/>
          </a:xfrm>
          <a:prstGeom prst="rect">
            <a:avLst/>
          </a:prstGeom>
          <a:noFill/>
        </p:spPr>
        <p:txBody>
          <a:bodyPr wrap="square" rtlCol="0">
            <a:spAutoFit/>
          </a:bodyPr>
          <a:lstStyle/>
          <a:p>
            <a:pPr algn="ct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5" name="Picture Placeholder 4">
            <a:extLst>
              <a:ext uri="{FF2B5EF4-FFF2-40B4-BE49-F238E27FC236}">
                <a16:creationId xmlns:a16="http://schemas.microsoft.com/office/drawing/2014/main" id="{47C4E5B3-4A91-0067-D819-A77DBD1C6197}"/>
              </a:ext>
            </a:extLst>
          </p:cNvPr>
          <p:cNvSpPr>
            <a:spLocks noGrp="1"/>
          </p:cNvSpPr>
          <p:nvPr>
            <p:ph type="pic" sz="quarter" idx="10"/>
          </p:nvPr>
        </p:nvSpPr>
        <p:spPr/>
      </p:sp>
    </p:spTree>
    <p:extLst>
      <p:ext uri="{BB962C8B-B14F-4D97-AF65-F5344CB8AC3E}">
        <p14:creationId xmlns:p14="http://schemas.microsoft.com/office/powerpoint/2010/main" val="353791379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98D05DEC-46ED-6D9D-55A7-5A8F28BF79B0}"/>
              </a:ext>
            </a:extLst>
          </p:cNvPr>
          <p:cNvSpPr/>
          <p:nvPr/>
        </p:nvSpPr>
        <p:spPr>
          <a:xfrm>
            <a:off x="0" y="-4967"/>
            <a:ext cx="12192000" cy="6858000"/>
          </a:xfrm>
          <a:prstGeom prst="rect">
            <a:avLst/>
          </a:prstGeom>
          <a:solidFill>
            <a:schemeClr val="bg1">
              <a:lumMod val="95000"/>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Rectangle 5">
            <a:extLst>
              <a:ext uri="{FF2B5EF4-FFF2-40B4-BE49-F238E27FC236}">
                <a16:creationId xmlns:a16="http://schemas.microsoft.com/office/drawing/2014/main" id="{8E140C8C-00DD-C01E-6A8D-7E48C46CEE27}"/>
              </a:ext>
            </a:extLst>
          </p:cNvPr>
          <p:cNvSpPr/>
          <p:nvPr/>
        </p:nvSpPr>
        <p:spPr>
          <a:xfrm>
            <a:off x="9315450" y="2971800"/>
            <a:ext cx="2876550" cy="3886199"/>
          </a:xfrm>
          <a:prstGeom prst="rect">
            <a:avLst/>
          </a:prstGeom>
          <a:solidFill>
            <a:schemeClr val="accent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9" name="TextBox 178">
            <a:extLst>
              <a:ext uri="{FF2B5EF4-FFF2-40B4-BE49-F238E27FC236}">
                <a16:creationId xmlns:a16="http://schemas.microsoft.com/office/drawing/2014/main" id="{B6A209AB-BEB6-8279-0FEF-576FC7BB47B4}"/>
              </a:ext>
            </a:extLst>
          </p:cNvPr>
          <p:cNvSpPr txBox="1"/>
          <p:nvPr/>
        </p:nvSpPr>
        <p:spPr>
          <a:xfrm>
            <a:off x="1615167" y="712683"/>
            <a:ext cx="8961667"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We Ensure Your Business Goal</a:t>
            </a:r>
          </a:p>
        </p:txBody>
      </p:sp>
      <p:sp>
        <p:nvSpPr>
          <p:cNvPr id="37" name="Freeform 5">
            <a:extLst>
              <a:ext uri="{FF2B5EF4-FFF2-40B4-BE49-F238E27FC236}">
                <a16:creationId xmlns:a16="http://schemas.microsoft.com/office/drawing/2014/main" id="{CE5A3E71-07F6-42A8-805F-661229F1F7CE}"/>
              </a:ext>
            </a:extLst>
          </p:cNvPr>
          <p:cNvSpPr>
            <a:spLocks noEditPoints="1"/>
          </p:cNvSpPr>
          <p:nvPr/>
        </p:nvSpPr>
        <p:spPr bwMode="auto">
          <a:xfrm>
            <a:off x="3407343" y="1730013"/>
            <a:ext cx="5377314" cy="3397975"/>
          </a:xfrm>
          <a:custGeom>
            <a:avLst/>
            <a:gdLst>
              <a:gd name="T0" fmla="*/ 2764 w 2767"/>
              <a:gd name="T1" fmla="*/ 105 h 2124"/>
              <a:gd name="T2" fmla="*/ 2761 w 2767"/>
              <a:gd name="T3" fmla="*/ 94 h 2124"/>
              <a:gd name="T4" fmla="*/ 2756 w 2767"/>
              <a:gd name="T5" fmla="*/ 80 h 2124"/>
              <a:gd name="T6" fmla="*/ 2746 w 2767"/>
              <a:gd name="T7" fmla="*/ 62 h 2124"/>
              <a:gd name="T8" fmla="*/ 2742 w 2767"/>
              <a:gd name="T9" fmla="*/ 57 h 2124"/>
              <a:gd name="T10" fmla="*/ 2721 w 2767"/>
              <a:gd name="T11" fmla="*/ 35 h 2124"/>
              <a:gd name="T12" fmla="*/ 2717 w 2767"/>
              <a:gd name="T13" fmla="*/ 32 h 2124"/>
              <a:gd name="T14" fmla="*/ 2713 w 2767"/>
              <a:gd name="T15" fmla="*/ 28 h 2124"/>
              <a:gd name="T16" fmla="*/ 2708 w 2767"/>
              <a:gd name="T17" fmla="*/ 26 h 2124"/>
              <a:gd name="T18" fmla="*/ 2706 w 2767"/>
              <a:gd name="T19" fmla="*/ 24 h 2124"/>
              <a:gd name="T20" fmla="*/ 2697 w 2767"/>
              <a:gd name="T21" fmla="*/ 19 h 2124"/>
              <a:gd name="T22" fmla="*/ 2693 w 2767"/>
              <a:gd name="T23" fmla="*/ 17 h 2124"/>
              <a:gd name="T24" fmla="*/ 2687 w 2767"/>
              <a:gd name="T25" fmla="*/ 15 h 2124"/>
              <a:gd name="T26" fmla="*/ 2683 w 2767"/>
              <a:gd name="T27" fmla="*/ 13 h 2124"/>
              <a:gd name="T28" fmla="*/ 974 w 2767"/>
              <a:gd name="T29" fmla="*/ 6 h 2124"/>
              <a:gd name="T30" fmla="*/ 829 w 2767"/>
              <a:gd name="T31" fmla="*/ 7 h 2124"/>
              <a:gd name="T32" fmla="*/ 736 w 2767"/>
              <a:gd name="T33" fmla="*/ 2 h 2124"/>
              <a:gd name="T34" fmla="*/ 603 w 2767"/>
              <a:gd name="T35" fmla="*/ 6 h 2124"/>
              <a:gd name="T36" fmla="*/ 454 w 2767"/>
              <a:gd name="T37" fmla="*/ 6 h 2124"/>
              <a:gd name="T38" fmla="*/ 7 w 2767"/>
              <a:gd name="T39" fmla="*/ 344 h 2124"/>
              <a:gd name="T40" fmla="*/ 0 w 2767"/>
              <a:gd name="T41" fmla="*/ 479 h 2124"/>
              <a:gd name="T42" fmla="*/ 7 w 2767"/>
              <a:gd name="T43" fmla="*/ 1986 h 2124"/>
              <a:gd name="T44" fmla="*/ 104 w 2767"/>
              <a:gd name="T45" fmla="*/ 2122 h 2124"/>
              <a:gd name="T46" fmla="*/ 392 w 2767"/>
              <a:gd name="T47" fmla="*/ 2120 h 2124"/>
              <a:gd name="T48" fmla="*/ 123 w 2767"/>
              <a:gd name="T49" fmla="*/ 2118 h 2124"/>
              <a:gd name="T50" fmla="*/ 745 w 2767"/>
              <a:gd name="T51" fmla="*/ 2120 h 2124"/>
              <a:gd name="T52" fmla="*/ 826 w 2767"/>
              <a:gd name="T53" fmla="*/ 2118 h 2124"/>
              <a:gd name="T54" fmla="*/ 1957 w 2767"/>
              <a:gd name="T55" fmla="*/ 2118 h 2124"/>
              <a:gd name="T56" fmla="*/ 2669 w 2767"/>
              <a:gd name="T57" fmla="*/ 2116 h 2124"/>
              <a:gd name="T58" fmla="*/ 2681 w 2767"/>
              <a:gd name="T59" fmla="*/ 2119 h 2124"/>
              <a:gd name="T60" fmla="*/ 2695 w 2767"/>
              <a:gd name="T61" fmla="*/ 2113 h 2124"/>
              <a:gd name="T62" fmla="*/ 2724 w 2767"/>
              <a:gd name="T63" fmla="*/ 2084 h 2124"/>
              <a:gd name="T64" fmla="*/ 2757 w 2767"/>
              <a:gd name="T65" fmla="*/ 2050 h 2124"/>
              <a:gd name="T66" fmla="*/ 2761 w 2767"/>
              <a:gd name="T67" fmla="*/ 2039 h 2124"/>
              <a:gd name="T68" fmla="*/ 19 w 2767"/>
              <a:gd name="T69" fmla="*/ 2031 h 2124"/>
              <a:gd name="T70" fmla="*/ 22 w 2767"/>
              <a:gd name="T71" fmla="*/ 91 h 2124"/>
              <a:gd name="T72" fmla="*/ 55 w 2767"/>
              <a:gd name="T73" fmla="*/ 44 h 2124"/>
              <a:gd name="T74" fmla="*/ 2677 w 2767"/>
              <a:gd name="T75" fmla="*/ 17 h 2124"/>
              <a:gd name="T76" fmla="*/ 2676 w 2767"/>
              <a:gd name="T77" fmla="*/ 19 h 2124"/>
              <a:gd name="T78" fmla="*/ 2637 w 2767"/>
              <a:gd name="T79" fmla="*/ 13 h 2124"/>
              <a:gd name="T80" fmla="*/ 1603 w 2767"/>
              <a:gd name="T81" fmla="*/ 13 h 2124"/>
              <a:gd name="T82" fmla="*/ 961 w 2767"/>
              <a:gd name="T83" fmla="*/ 7 h 2124"/>
              <a:gd name="T84" fmla="*/ 1590 w 2767"/>
              <a:gd name="T85" fmla="*/ 11 h 2124"/>
              <a:gd name="T86" fmla="*/ 1590 w 2767"/>
              <a:gd name="T87" fmla="*/ 11 h 2124"/>
              <a:gd name="T88" fmla="*/ 863 w 2767"/>
              <a:gd name="T89" fmla="*/ 7 h 2124"/>
              <a:gd name="T90" fmla="*/ 108 w 2767"/>
              <a:gd name="T91" fmla="*/ 2115 h 2124"/>
              <a:gd name="T92" fmla="*/ 110 w 2767"/>
              <a:gd name="T93" fmla="*/ 2116 h 2124"/>
              <a:gd name="T94" fmla="*/ 2688 w 2767"/>
              <a:gd name="T95" fmla="*/ 1191 h 2124"/>
              <a:gd name="T96" fmla="*/ 1807 w 2767"/>
              <a:gd name="T97" fmla="*/ 2041 h 2124"/>
              <a:gd name="T98" fmla="*/ 487 w 2767"/>
              <a:gd name="T99" fmla="*/ 2040 h 2124"/>
              <a:gd name="T100" fmla="*/ 92 w 2767"/>
              <a:gd name="T101" fmla="*/ 1721 h 2124"/>
              <a:gd name="T102" fmla="*/ 96 w 2767"/>
              <a:gd name="T103" fmla="*/ 116 h 2124"/>
              <a:gd name="T104" fmla="*/ 1148 w 2767"/>
              <a:gd name="T105" fmla="*/ 94 h 2124"/>
              <a:gd name="T106" fmla="*/ 2651 w 2767"/>
              <a:gd name="T107" fmla="*/ 95 h 2124"/>
              <a:gd name="T108" fmla="*/ 2712 w 2767"/>
              <a:gd name="T109" fmla="*/ 2093 h 2124"/>
              <a:gd name="T110" fmla="*/ 2732 w 2767"/>
              <a:gd name="T111" fmla="*/ 52 h 2124"/>
              <a:gd name="T112" fmla="*/ 2702 w 2767"/>
              <a:gd name="T113" fmla="*/ 22 h 2124"/>
              <a:gd name="T114" fmla="*/ 2705 w 2767"/>
              <a:gd name="T115" fmla="*/ 24 h 2124"/>
              <a:gd name="T116" fmla="*/ 2754 w 2767"/>
              <a:gd name="T117" fmla="*/ 76 h 2124"/>
              <a:gd name="T118" fmla="*/ 2721 w 2767"/>
              <a:gd name="T119" fmla="*/ 35 h 2124"/>
              <a:gd name="T120" fmla="*/ 2720 w 2767"/>
              <a:gd name="T121" fmla="*/ 34 h 21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Lst>
            <a:rect l="0" t="0" r="r" b="b"/>
            <a:pathLst>
              <a:path w="2767" h="2124">
                <a:moveTo>
                  <a:pt x="2767" y="154"/>
                </a:moveTo>
                <a:cubicBezTo>
                  <a:pt x="2767" y="145"/>
                  <a:pt x="2767" y="136"/>
                  <a:pt x="2767" y="127"/>
                </a:cubicBezTo>
                <a:cubicBezTo>
                  <a:pt x="2767" y="120"/>
                  <a:pt x="2766" y="112"/>
                  <a:pt x="2764" y="105"/>
                </a:cubicBezTo>
                <a:cubicBezTo>
                  <a:pt x="2764" y="105"/>
                  <a:pt x="2763" y="104"/>
                  <a:pt x="2763" y="103"/>
                </a:cubicBezTo>
                <a:cubicBezTo>
                  <a:pt x="2763" y="104"/>
                  <a:pt x="2764" y="105"/>
                  <a:pt x="2764" y="105"/>
                </a:cubicBezTo>
                <a:cubicBezTo>
                  <a:pt x="2765" y="104"/>
                  <a:pt x="2765" y="103"/>
                  <a:pt x="2763" y="103"/>
                </a:cubicBezTo>
                <a:cubicBezTo>
                  <a:pt x="2764" y="101"/>
                  <a:pt x="2763" y="99"/>
                  <a:pt x="2762" y="97"/>
                </a:cubicBezTo>
                <a:cubicBezTo>
                  <a:pt x="2763" y="96"/>
                  <a:pt x="2762" y="95"/>
                  <a:pt x="2761" y="94"/>
                </a:cubicBezTo>
                <a:cubicBezTo>
                  <a:pt x="2761" y="95"/>
                  <a:pt x="2761" y="96"/>
                  <a:pt x="2762" y="96"/>
                </a:cubicBezTo>
                <a:cubicBezTo>
                  <a:pt x="2761" y="96"/>
                  <a:pt x="2761" y="95"/>
                  <a:pt x="2761" y="94"/>
                </a:cubicBezTo>
                <a:cubicBezTo>
                  <a:pt x="2761" y="93"/>
                  <a:pt x="2761" y="92"/>
                  <a:pt x="2760" y="91"/>
                </a:cubicBezTo>
                <a:cubicBezTo>
                  <a:pt x="2760" y="90"/>
                  <a:pt x="2759" y="90"/>
                  <a:pt x="2759" y="90"/>
                </a:cubicBezTo>
                <a:cubicBezTo>
                  <a:pt x="2759" y="90"/>
                  <a:pt x="2760" y="90"/>
                  <a:pt x="2760" y="91"/>
                </a:cubicBezTo>
                <a:cubicBezTo>
                  <a:pt x="2761" y="89"/>
                  <a:pt x="2760" y="89"/>
                  <a:pt x="2759" y="88"/>
                </a:cubicBezTo>
                <a:cubicBezTo>
                  <a:pt x="2759" y="85"/>
                  <a:pt x="2758" y="83"/>
                  <a:pt x="2756" y="80"/>
                </a:cubicBezTo>
                <a:cubicBezTo>
                  <a:pt x="2756" y="79"/>
                  <a:pt x="2756" y="78"/>
                  <a:pt x="2755" y="78"/>
                </a:cubicBezTo>
                <a:cubicBezTo>
                  <a:pt x="2755" y="77"/>
                  <a:pt x="2754" y="77"/>
                  <a:pt x="2754" y="76"/>
                </a:cubicBezTo>
                <a:cubicBezTo>
                  <a:pt x="2753" y="76"/>
                  <a:pt x="2753" y="75"/>
                  <a:pt x="2753" y="74"/>
                </a:cubicBezTo>
                <a:cubicBezTo>
                  <a:pt x="2752" y="70"/>
                  <a:pt x="2751" y="68"/>
                  <a:pt x="2748" y="66"/>
                </a:cubicBezTo>
                <a:cubicBezTo>
                  <a:pt x="2748" y="64"/>
                  <a:pt x="2747" y="63"/>
                  <a:pt x="2746" y="62"/>
                </a:cubicBezTo>
                <a:cubicBezTo>
                  <a:pt x="2746" y="62"/>
                  <a:pt x="2746" y="62"/>
                  <a:pt x="2746" y="62"/>
                </a:cubicBezTo>
                <a:cubicBezTo>
                  <a:pt x="2746" y="62"/>
                  <a:pt x="2746" y="62"/>
                  <a:pt x="2746" y="62"/>
                </a:cubicBezTo>
                <a:cubicBezTo>
                  <a:pt x="2746" y="61"/>
                  <a:pt x="2746" y="61"/>
                  <a:pt x="2746" y="61"/>
                </a:cubicBezTo>
                <a:cubicBezTo>
                  <a:pt x="2745" y="61"/>
                  <a:pt x="2745" y="60"/>
                  <a:pt x="2744" y="59"/>
                </a:cubicBezTo>
                <a:cubicBezTo>
                  <a:pt x="2744" y="58"/>
                  <a:pt x="2743" y="57"/>
                  <a:pt x="2742" y="57"/>
                </a:cubicBezTo>
                <a:cubicBezTo>
                  <a:pt x="2742" y="55"/>
                  <a:pt x="2741" y="54"/>
                  <a:pt x="2740" y="54"/>
                </a:cubicBezTo>
                <a:cubicBezTo>
                  <a:pt x="2739" y="53"/>
                  <a:pt x="2739" y="53"/>
                  <a:pt x="2739" y="53"/>
                </a:cubicBezTo>
                <a:cubicBezTo>
                  <a:pt x="2739" y="52"/>
                  <a:pt x="2738" y="52"/>
                  <a:pt x="2738" y="51"/>
                </a:cubicBezTo>
                <a:cubicBezTo>
                  <a:pt x="2734" y="45"/>
                  <a:pt x="2729" y="40"/>
                  <a:pt x="2723" y="36"/>
                </a:cubicBezTo>
                <a:cubicBezTo>
                  <a:pt x="2722" y="36"/>
                  <a:pt x="2722" y="35"/>
                  <a:pt x="2721" y="35"/>
                </a:cubicBezTo>
                <a:cubicBezTo>
                  <a:pt x="2721" y="34"/>
                  <a:pt x="2721" y="34"/>
                  <a:pt x="2721" y="34"/>
                </a:cubicBezTo>
                <a:cubicBezTo>
                  <a:pt x="2720" y="34"/>
                  <a:pt x="2720" y="34"/>
                  <a:pt x="2720" y="34"/>
                </a:cubicBezTo>
                <a:cubicBezTo>
                  <a:pt x="2720" y="34"/>
                  <a:pt x="2719" y="34"/>
                  <a:pt x="2719" y="33"/>
                </a:cubicBezTo>
                <a:cubicBezTo>
                  <a:pt x="2719" y="32"/>
                  <a:pt x="2719" y="32"/>
                  <a:pt x="2718" y="32"/>
                </a:cubicBezTo>
                <a:cubicBezTo>
                  <a:pt x="2718" y="32"/>
                  <a:pt x="2717" y="32"/>
                  <a:pt x="2717" y="32"/>
                </a:cubicBezTo>
                <a:cubicBezTo>
                  <a:pt x="2717" y="32"/>
                  <a:pt x="2718" y="32"/>
                  <a:pt x="2718" y="32"/>
                </a:cubicBezTo>
                <a:cubicBezTo>
                  <a:pt x="2717" y="31"/>
                  <a:pt x="2717" y="30"/>
                  <a:pt x="2715" y="30"/>
                </a:cubicBezTo>
                <a:cubicBezTo>
                  <a:pt x="2715" y="30"/>
                  <a:pt x="2715" y="30"/>
                  <a:pt x="2715" y="30"/>
                </a:cubicBezTo>
                <a:cubicBezTo>
                  <a:pt x="2715" y="30"/>
                  <a:pt x="2715" y="30"/>
                  <a:pt x="2715" y="30"/>
                </a:cubicBezTo>
                <a:cubicBezTo>
                  <a:pt x="2714" y="29"/>
                  <a:pt x="2714" y="28"/>
                  <a:pt x="2713" y="28"/>
                </a:cubicBezTo>
                <a:cubicBezTo>
                  <a:pt x="2713" y="29"/>
                  <a:pt x="2713" y="29"/>
                  <a:pt x="2713" y="29"/>
                </a:cubicBezTo>
                <a:cubicBezTo>
                  <a:pt x="2713" y="29"/>
                  <a:pt x="2713" y="29"/>
                  <a:pt x="2713" y="28"/>
                </a:cubicBezTo>
                <a:cubicBezTo>
                  <a:pt x="2713" y="28"/>
                  <a:pt x="2712" y="28"/>
                  <a:pt x="2712" y="28"/>
                </a:cubicBezTo>
                <a:cubicBezTo>
                  <a:pt x="2711" y="27"/>
                  <a:pt x="2710" y="26"/>
                  <a:pt x="2709" y="26"/>
                </a:cubicBezTo>
                <a:cubicBezTo>
                  <a:pt x="2708" y="26"/>
                  <a:pt x="2708" y="26"/>
                  <a:pt x="2708" y="26"/>
                </a:cubicBezTo>
                <a:cubicBezTo>
                  <a:pt x="2708" y="26"/>
                  <a:pt x="2708" y="25"/>
                  <a:pt x="2707" y="25"/>
                </a:cubicBezTo>
                <a:cubicBezTo>
                  <a:pt x="2708" y="25"/>
                  <a:pt x="2708" y="26"/>
                  <a:pt x="2708" y="26"/>
                </a:cubicBezTo>
                <a:cubicBezTo>
                  <a:pt x="2708" y="25"/>
                  <a:pt x="2708" y="24"/>
                  <a:pt x="2706" y="24"/>
                </a:cubicBezTo>
                <a:cubicBezTo>
                  <a:pt x="2706" y="24"/>
                  <a:pt x="2706" y="24"/>
                  <a:pt x="2706" y="24"/>
                </a:cubicBezTo>
                <a:cubicBezTo>
                  <a:pt x="2706" y="24"/>
                  <a:pt x="2706" y="24"/>
                  <a:pt x="2706" y="24"/>
                </a:cubicBezTo>
                <a:cubicBezTo>
                  <a:pt x="2705" y="24"/>
                  <a:pt x="2705" y="24"/>
                  <a:pt x="2705" y="24"/>
                </a:cubicBezTo>
                <a:cubicBezTo>
                  <a:pt x="2704" y="24"/>
                  <a:pt x="2703" y="23"/>
                  <a:pt x="2702" y="22"/>
                </a:cubicBezTo>
                <a:cubicBezTo>
                  <a:pt x="2702" y="22"/>
                  <a:pt x="2702" y="22"/>
                  <a:pt x="2702" y="22"/>
                </a:cubicBezTo>
                <a:cubicBezTo>
                  <a:pt x="2700" y="22"/>
                  <a:pt x="2699" y="21"/>
                  <a:pt x="2698" y="20"/>
                </a:cubicBezTo>
                <a:cubicBezTo>
                  <a:pt x="2697" y="19"/>
                  <a:pt x="2697" y="19"/>
                  <a:pt x="2697" y="19"/>
                </a:cubicBezTo>
                <a:cubicBezTo>
                  <a:pt x="2697" y="19"/>
                  <a:pt x="2697" y="19"/>
                  <a:pt x="2697" y="19"/>
                </a:cubicBezTo>
                <a:cubicBezTo>
                  <a:pt x="2697" y="19"/>
                  <a:pt x="2697" y="19"/>
                  <a:pt x="2697" y="19"/>
                </a:cubicBezTo>
                <a:cubicBezTo>
                  <a:pt x="2697" y="18"/>
                  <a:pt x="2696" y="17"/>
                  <a:pt x="2694" y="18"/>
                </a:cubicBezTo>
                <a:cubicBezTo>
                  <a:pt x="2694" y="18"/>
                  <a:pt x="2694" y="18"/>
                  <a:pt x="2694" y="18"/>
                </a:cubicBezTo>
                <a:cubicBezTo>
                  <a:pt x="2693" y="17"/>
                  <a:pt x="2693" y="17"/>
                  <a:pt x="2693" y="17"/>
                </a:cubicBezTo>
                <a:cubicBezTo>
                  <a:pt x="2693" y="17"/>
                  <a:pt x="2693" y="17"/>
                  <a:pt x="2693" y="17"/>
                </a:cubicBezTo>
                <a:cubicBezTo>
                  <a:pt x="2692" y="16"/>
                  <a:pt x="2690" y="15"/>
                  <a:pt x="2688" y="15"/>
                </a:cubicBezTo>
                <a:cubicBezTo>
                  <a:pt x="2688" y="16"/>
                  <a:pt x="2688" y="16"/>
                  <a:pt x="2689" y="17"/>
                </a:cubicBezTo>
                <a:cubicBezTo>
                  <a:pt x="2688" y="16"/>
                  <a:pt x="2688" y="16"/>
                  <a:pt x="2688" y="15"/>
                </a:cubicBezTo>
                <a:cubicBezTo>
                  <a:pt x="2687" y="15"/>
                  <a:pt x="2687" y="15"/>
                  <a:pt x="2687" y="15"/>
                </a:cubicBezTo>
                <a:cubicBezTo>
                  <a:pt x="2687" y="15"/>
                  <a:pt x="2687" y="15"/>
                  <a:pt x="2687" y="15"/>
                </a:cubicBezTo>
                <a:cubicBezTo>
                  <a:pt x="2686" y="14"/>
                  <a:pt x="2685" y="13"/>
                  <a:pt x="2683" y="13"/>
                </a:cubicBezTo>
                <a:cubicBezTo>
                  <a:pt x="2684" y="14"/>
                  <a:pt x="2684" y="14"/>
                  <a:pt x="2684" y="14"/>
                </a:cubicBezTo>
                <a:cubicBezTo>
                  <a:pt x="2684" y="14"/>
                  <a:pt x="2684" y="14"/>
                  <a:pt x="2683" y="13"/>
                </a:cubicBezTo>
                <a:cubicBezTo>
                  <a:pt x="2683" y="13"/>
                  <a:pt x="2683" y="13"/>
                  <a:pt x="2683" y="13"/>
                </a:cubicBezTo>
                <a:cubicBezTo>
                  <a:pt x="2673" y="9"/>
                  <a:pt x="2664" y="7"/>
                  <a:pt x="2654" y="7"/>
                </a:cubicBezTo>
                <a:cubicBezTo>
                  <a:pt x="2650" y="5"/>
                  <a:pt x="2647" y="6"/>
                  <a:pt x="2643" y="6"/>
                </a:cubicBezTo>
                <a:cubicBezTo>
                  <a:pt x="2577" y="6"/>
                  <a:pt x="2511" y="6"/>
                  <a:pt x="2445" y="6"/>
                </a:cubicBezTo>
                <a:cubicBezTo>
                  <a:pt x="1957" y="6"/>
                  <a:pt x="1470" y="6"/>
                  <a:pt x="982" y="6"/>
                </a:cubicBezTo>
                <a:cubicBezTo>
                  <a:pt x="979" y="6"/>
                  <a:pt x="977" y="6"/>
                  <a:pt x="974" y="6"/>
                </a:cubicBezTo>
                <a:cubicBezTo>
                  <a:pt x="971" y="7"/>
                  <a:pt x="969" y="4"/>
                  <a:pt x="968" y="2"/>
                </a:cubicBezTo>
                <a:cubicBezTo>
                  <a:pt x="928" y="2"/>
                  <a:pt x="888" y="2"/>
                  <a:pt x="848" y="2"/>
                </a:cubicBezTo>
                <a:cubicBezTo>
                  <a:pt x="845" y="2"/>
                  <a:pt x="843" y="3"/>
                  <a:pt x="841" y="1"/>
                </a:cubicBezTo>
                <a:cubicBezTo>
                  <a:pt x="840" y="1"/>
                  <a:pt x="840" y="1"/>
                  <a:pt x="839" y="1"/>
                </a:cubicBezTo>
                <a:cubicBezTo>
                  <a:pt x="838" y="6"/>
                  <a:pt x="834" y="6"/>
                  <a:pt x="829" y="7"/>
                </a:cubicBezTo>
                <a:cubicBezTo>
                  <a:pt x="817" y="6"/>
                  <a:pt x="806" y="6"/>
                  <a:pt x="794" y="6"/>
                </a:cubicBezTo>
                <a:cubicBezTo>
                  <a:pt x="789" y="6"/>
                  <a:pt x="784" y="6"/>
                  <a:pt x="781" y="1"/>
                </a:cubicBezTo>
                <a:cubicBezTo>
                  <a:pt x="781" y="0"/>
                  <a:pt x="779" y="1"/>
                  <a:pt x="778" y="1"/>
                </a:cubicBezTo>
                <a:cubicBezTo>
                  <a:pt x="776" y="3"/>
                  <a:pt x="773" y="2"/>
                  <a:pt x="770" y="2"/>
                </a:cubicBezTo>
                <a:cubicBezTo>
                  <a:pt x="759" y="2"/>
                  <a:pt x="747" y="2"/>
                  <a:pt x="736" y="2"/>
                </a:cubicBezTo>
                <a:cubicBezTo>
                  <a:pt x="709" y="2"/>
                  <a:pt x="683" y="2"/>
                  <a:pt x="656" y="2"/>
                </a:cubicBezTo>
                <a:cubicBezTo>
                  <a:pt x="655" y="3"/>
                  <a:pt x="653" y="5"/>
                  <a:pt x="652" y="5"/>
                </a:cubicBezTo>
                <a:cubicBezTo>
                  <a:pt x="649" y="7"/>
                  <a:pt x="649" y="7"/>
                  <a:pt x="645" y="4"/>
                </a:cubicBezTo>
                <a:cubicBezTo>
                  <a:pt x="644" y="5"/>
                  <a:pt x="642" y="6"/>
                  <a:pt x="640" y="6"/>
                </a:cubicBezTo>
                <a:cubicBezTo>
                  <a:pt x="628" y="6"/>
                  <a:pt x="615" y="6"/>
                  <a:pt x="603" y="6"/>
                </a:cubicBezTo>
                <a:cubicBezTo>
                  <a:pt x="601" y="6"/>
                  <a:pt x="599" y="6"/>
                  <a:pt x="599" y="5"/>
                </a:cubicBezTo>
                <a:cubicBezTo>
                  <a:pt x="596" y="0"/>
                  <a:pt x="592" y="0"/>
                  <a:pt x="587" y="0"/>
                </a:cubicBezTo>
                <a:cubicBezTo>
                  <a:pt x="547" y="0"/>
                  <a:pt x="507" y="0"/>
                  <a:pt x="467" y="0"/>
                </a:cubicBezTo>
                <a:cubicBezTo>
                  <a:pt x="464" y="0"/>
                  <a:pt x="460" y="0"/>
                  <a:pt x="459" y="4"/>
                </a:cubicBezTo>
                <a:cubicBezTo>
                  <a:pt x="458" y="6"/>
                  <a:pt x="456" y="6"/>
                  <a:pt x="454" y="6"/>
                </a:cubicBezTo>
                <a:cubicBezTo>
                  <a:pt x="452" y="6"/>
                  <a:pt x="450" y="6"/>
                  <a:pt x="448" y="6"/>
                </a:cubicBezTo>
                <a:cubicBezTo>
                  <a:pt x="342" y="6"/>
                  <a:pt x="236" y="6"/>
                  <a:pt x="131" y="6"/>
                </a:cubicBezTo>
                <a:cubicBezTo>
                  <a:pt x="107" y="6"/>
                  <a:pt x="86" y="12"/>
                  <a:pt x="66" y="25"/>
                </a:cubicBezTo>
                <a:cubicBezTo>
                  <a:pt x="28" y="50"/>
                  <a:pt x="7" y="85"/>
                  <a:pt x="7" y="131"/>
                </a:cubicBezTo>
                <a:cubicBezTo>
                  <a:pt x="7" y="202"/>
                  <a:pt x="7" y="273"/>
                  <a:pt x="7" y="344"/>
                </a:cubicBezTo>
                <a:cubicBezTo>
                  <a:pt x="7" y="347"/>
                  <a:pt x="7" y="349"/>
                  <a:pt x="7" y="352"/>
                </a:cubicBezTo>
                <a:cubicBezTo>
                  <a:pt x="7" y="355"/>
                  <a:pt x="7" y="357"/>
                  <a:pt x="3" y="358"/>
                </a:cubicBezTo>
                <a:cubicBezTo>
                  <a:pt x="1" y="358"/>
                  <a:pt x="0" y="360"/>
                  <a:pt x="0" y="362"/>
                </a:cubicBezTo>
                <a:cubicBezTo>
                  <a:pt x="0" y="364"/>
                  <a:pt x="0" y="367"/>
                  <a:pt x="0" y="369"/>
                </a:cubicBezTo>
                <a:cubicBezTo>
                  <a:pt x="0" y="406"/>
                  <a:pt x="0" y="443"/>
                  <a:pt x="0" y="479"/>
                </a:cubicBezTo>
                <a:cubicBezTo>
                  <a:pt x="0" y="482"/>
                  <a:pt x="0" y="485"/>
                  <a:pt x="1" y="488"/>
                </a:cubicBezTo>
                <a:cubicBezTo>
                  <a:pt x="4" y="488"/>
                  <a:pt x="5" y="489"/>
                  <a:pt x="6" y="492"/>
                </a:cubicBezTo>
                <a:cubicBezTo>
                  <a:pt x="7" y="493"/>
                  <a:pt x="7" y="495"/>
                  <a:pt x="7" y="497"/>
                </a:cubicBezTo>
                <a:cubicBezTo>
                  <a:pt x="7" y="503"/>
                  <a:pt x="7" y="508"/>
                  <a:pt x="7" y="513"/>
                </a:cubicBezTo>
                <a:cubicBezTo>
                  <a:pt x="7" y="1004"/>
                  <a:pt x="7" y="1495"/>
                  <a:pt x="7" y="1986"/>
                </a:cubicBezTo>
                <a:cubicBezTo>
                  <a:pt x="7" y="1991"/>
                  <a:pt x="7" y="1996"/>
                  <a:pt x="7" y="2001"/>
                </a:cubicBezTo>
                <a:cubicBezTo>
                  <a:pt x="7" y="2017"/>
                  <a:pt x="10" y="2032"/>
                  <a:pt x="16" y="2046"/>
                </a:cubicBezTo>
                <a:cubicBezTo>
                  <a:pt x="31" y="2083"/>
                  <a:pt x="58" y="2108"/>
                  <a:pt x="96" y="2120"/>
                </a:cubicBezTo>
                <a:cubicBezTo>
                  <a:pt x="98" y="2120"/>
                  <a:pt x="100" y="2119"/>
                  <a:pt x="102" y="2121"/>
                </a:cubicBezTo>
                <a:cubicBezTo>
                  <a:pt x="102" y="2122"/>
                  <a:pt x="103" y="2122"/>
                  <a:pt x="104" y="2122"/>
                </a:cubicBezTo>
                <a:cubicBezTo>
                  <a:pt x="107" y="2122"/>
                  <a:pt x="110" y="2121"/>
                  <a:pt x="112" y="2124"/>
                </a:cubicBezTo>
                <a:cubicBezTo>
                  <a:pt x="114" y="2124"/>
                  <a:pt x="115" y="2124"/>
                  <a:pt x="117" y="2124"/>
                </a:cubicBezTo>
                <a:cubicBezTo>
                  <a:pt x="204" y="2124"/>
                  <a:pt x="292" y="2124"/>
                  <a:pt x="379" y="2124"/>
                </a:cubicBezTo>
                <a:cubicBezTo>
                  <a:pt x="382" y="2124"/>
                  <a:pt x="386" y="2124"/>
                  <a:pt x="389" y="2124"/>
                </a:cubicBezTo>
                <a:cubicBezTo>
                  <a:pt x="391" y="2124"/>
                  <a:pt x="391" y="2122"/>
                  <a:pt x="392" y="2120"/>
                </a:cubicBezTo>
                <a:cubicBezTo>
                  <a:pt x="368" y="2120"/>
                  <a:pt x="344" y="2120"/>
                  <a:pt x="320" y="2120"/>
                </a:cubicBezTo>
                <a:cubicBezTo>
                  <a:pt x="258" y="2120"/>
                  <a:pt x="196" y="2120"/>
                  <a:pt x="135" y="2120"/>
                </a:cubicBezTo>
                <a:cubicBezTo>
                  <a:pt x="131" y="2120"/>
                  <a:pt x="126" y="2121"/>
                  <a:pt x="123" y="2118"/>
                </a:cubicBezTo>
                <a:cubicBezTo>
                  <a:pt x="122" y="2118"/>
                  <a:pt x="121" y="2118"/>
                  <a:pt x="121" y="2118"/>
                </a:cubicBezTo>
                <a:cubicBezTo>
                  <a:pt x="121" y="2118"/>
                  <a:pt x="122" y="2118"/>
                  <a:pt x="123" y="2118"/>
                </a:cubicBezTo>
                <a:cubicBezTo>
                  <a:pt x="185" y="2118"/>
                  <a:pt x="248" y="2118"/>
                  <a:pt x="311" y="2118"/>
                </a:cubicBezTo>
                <a:cubicBezTo>
                  <a:pt x="314" y="2118"/>
                  <a:pt x="317" y="2118"/>
                  <a:pt x="320" y="2118"/>
                </a:cubicBezTo>
                <a:cubicBezTo>
                  <a:pt x="324" y="2118"/>
                  <a:pt x="327" y="2118"/>
                  <a:pt x="331" y="2118"/>
                </a:cubicBezTo>
                <a:cubicBezTo>
                  <a:pt x="465" y="2118"/>
                  <a:pt x="599" y="2118"/>
                  <a:pt x="733" y="2118"/>
                </a:cubicBezTo>
                <a:cubicBezTo>
                  <a:pt x="737" y="2118"/>
                  <a:pt x="741" y="2116"/>
                  <a:pt x="745" y="2120"/>
                </a:cubicBezTo>
                <a:cubicBezTo>
                  <a:pt x="749" y="2123"/>
                  <a:pt x="755" y="2122"/>
                  <a:pt x="760" y="2121"/>
                </a:cubicBezTo>
                <a:cubicBezTo>
                  <a:pt x="772" y="2119"/>
                  <a:pt x="783" y="2119"/>
                  <a:pt x="795" y="2121"/>
                </a:cubicBezTo>
                <a:cubicBezTo>
                  <a:pt x="801" y="2122"/>
                  <a:pt x="807" y="2122"/>
                  <a:pt x="814" y="2122"/>
                </a:cubicBezTo>
                <a:cubicBezTo>
                  <a:pt x="814" y="2120"/>
                  <a:pt x="815" y="2118"/>
                  <a:pt x="817" y="2118"/>
                </a:cubicBezTo>
                <a:cubicBezTo>
                  <a:pt x="820" y="2118"/>
                  <a:pt x="823" y="2118"/>
                  <a:pt x="826" y="2118"/>
                </a:cubicBezTo>
                <a:cubicBezTo>
                  <a:pt x="1061" y="2118"/>
                  <a:pt x="1295" y="2118"/>
                  <a:pt x="1530" y="2118"/>
                </a:cubicBezTo>
                <a:cubicBezTo>
                  <a:pt x="1554" y="2118"/>
                  <a:pt x="1579" y="2118"/>
                  <a:pt x="1603" y="2118"/>
                </a:cubicBezTo>
                <a:cubicBezTo>
                  <a:pt x="1606" y="2118"/>
                  <a:pt x="1608" y="2118"/>
                  <a:pt x="1611" y="2118"/>
                </a:cubicBezTo>
                <a:cubicBezTo>
                  <a:pt x="1725" y="2118"/>
                  <a:pt x="1840" y="2118"/>
                  <a:pt x="1954" y="2118"/>
                </a:cubicBezTo>
                <a:cubicBezTo>
                  <a:pt x="1955" y="2118"/>
                  <a:pt x="1956" y="2118"/>
                  <a:pt x="1957" y="2118"/>
                </a:cubicBezTo>
                <a:cubicBezTo>
                  <a:pt x="2048" y="2118"/>
                  <a:pt x="2140" y="2118"/>
                  <a:pt x="2232" y="2118"/>
                </a:cubicBezTo>
                <a:cubicBezTo>
                  <a:pt x="2330" y="2118"/>
                  <a:pt x="2428" y="2118"/>
                  <a:pt x="2526" y="2118"/>
                </a:cubicBezTo>
                <a:cubicBezTo>
                  <a:pt x="2565" y="2118"/>
                  <a:pt x="2603" y="2118"/>
                  <a:pt x="2642" y="2118"/>
                </a:cubicBezTo>
                <a:cubicBezTo>
                  <a:pt x="2647" y="2118"/>
                  <a:pt x="2653" y="2118"/>
                  <a:pt x="2658" y="2116"/>
                </a:cubicBezTo>
                <a:cubicBezTo>
                  <a:pt x="2661" y="2115"/>
                  <a:pt x="2665" y="2116"/>
                  <a:pt x="2669" y="2116"/>
                </a:cubicBezTo>
                <a:cubicBezTo>
                  <a:pt x="2669" y="2118"/>
                  <a:pt x="2669" y="2119"/>
                  <a:pt x="2669" y="2121"/>
                </a:cubicBezTo>
                <a:cubicBezTo>
                  <a:pt x="2669" y="2121"/>
                  <a:pt x="2670" y="2121"/>
                  <a:pt x="2671" y="2122"/>
                </a:cubicBezTo>
                <a:cubicBezTo>
                  <a:pt x="2671" y="2122"/>
                  <a:pt x="2672" y="2122"/>
                  <a:pt x="2673" y="2121"/>
                </a:cubicBezTo>
                <a:cubicBezTo>
                  <a:pt x="2674" y="2119"/>
                  <a:pt x="2676" y="2119"/>
                  <a:pt x="2679" y="2120"/>
                </a:cubicBezTo>
                <a:cubicBezTo>
                  <a:pt x="2679" y="2120"/>
                  <a:pt x="2680" y="2120"/>
                  <a:pt x="2681" y="2119"/>
                </a:cubicBezTo>
                <a:cubicBezTo>
                  <a:pt x="2682" y="2117"/>
                  <a:pt x="2684" y="2117"/>
                  <a:pt x="2685" y="2118"/>
                </a:cubicBezTo>
                <a:cubicBezTo>
                  <a:pt x="2686" y="2118"/>
                  <a:pt x="2687" y="2117"/>
                  <a:pt x="2687" y="2117"/>
                </a:cubicBezTo>
                <a:cubicBezTo>
                  <a:pt x="2688" y="2115"/>
                  <a:pt x="2689" y="2115"/>
                  <a:pt x="2691" y="2115"/>
                </a:cubicBezTo>
                <a:cubicBezTo>
                  <a:pt x="2692" y="2115"/>
                  <a:pt x="2692" y="2115"/>
                  <a:pt x="2692" y="2115"/>
                </a:cubicBezTo>
                <a:cubicBezTo>
                  <a:pt x="2692" y="2113"/>
                  <a:pt x="2694" y="2113"/>
                  <a:pt x="2695" y="2113"/>
                </a:cubicBezTo>
                <a:cubicBezTo>
                  <a:pt x="2707" y="2108"/>
                  <a:pt x="2717" y="2101"/>
                  <a:pt x="2726" y="2093"/>
                </a:cubicBezTo>
                <a:cubicBezTo>
                  <a:pt x="2727" y="2092"/>
                  <a:pt x="2728" y="2091"/>
                  <a:pt x="2729" y="2090"/>
                </a:cubicBezTo>
                <a:cubicBezTo>
                  <a:pt x="2730" y="2089"/>
                  <a:pt x="2729" y="2088"/>
                  <a:pt x="2728" y="2087"/>
                </a:cubicBezTo>
                <a:cubicBezTo>
                  <a:pt x="2727" y="2087"/>
                  <a:pt x="2726" y="2086"/>
                  <a:pt x="2725" y="2086"/>
                </a:cubicBezTo>
                <a:cubicBezTo>
                  <a:pt x="2725" y="2085"/>
                  <a:pt x="2724" y="2085"/>
                  <a:pt x="2724" y="2084"/>
                </a:cubicBezTo>
                <a:cubicBezTo>
                  <a:pt x="2724" y="2084"/>
                  <a:pt x="2725" y="2083"/>
                  <a:pt x="2726" y="2083"/>
                </a:cubicBezTo>
                <a:cubicBezTo>
                  <a:pt x="2726" y="2083"/>
                  <a:pt x="2727" y="2084"/>
                  <a:pt x="2727" y="2084"/>
                </a:cubicBezTo>
                <a:cubicBezTo>
                  <a:pt x="2728" y="2085"/>
                  <a:pt x="2728" y="2086"/>
                  <a:pt x="2728" y="2087"/>
                </a:cubicBezTo>
                <a:cubicBezTo>
                  <a:pt x="2730" y="2089"/>
                  <a:pt x="2731" y="2088"/>
                  <a:pt x="2732" y="2087"/>
                </a:cubicBezTo>
                <a:cubicBezTo>
                  <a:pt x="2743" y="2076"/>
                  <a:pt x="2751" y="2064"/>
                  <a:pt x="2757" y="2050"/>
                </a:cubicBezTo>
                <a:cubicBezTo>
                  <a:pt x="2756" y="2049"/>
                  <a:pt x="2756" y="2049"/>
                  <a:pt x="2757" y="2048"/>
                </a:cubicBezTo>
                <a:cubicBezTo>
                  <a:pt x="2758" y="2047"/>
                  <a:pt x="2758" y="2046"/>
                  <a:pt x="2759" y="2044"/>
                </a:cubicBezTo>
                <a:cubicBezTo>
                  <a:pt x="2759" y="2043"/>
                  <a:pt x="2759" y="2042"/>
                  <a:pt x="2760" y="2042"/>
                </a:cubicBezTo>
                <a:cubicBezTo>
                  <a:pt x="2760" y="2041"/>
                  <a:pt x="2761" y="2040"/>
                  <a:pt x="2761" y="2039"/>
                </a:cubicBezTo>
                <a:cubicBezTo>
                  <a:pt x="2761" y="2039"/>
                  <a:pt x="2761" y="2039"/>
                  <a:pt x="2761" y="2039"/>
                </a:cubicBezTo>
                <a:cubicBezTo>
                  <a:pt x="2761" y="2038"/>
                  <a:pt x="2761" y="2038"/>
                  <a:pt x="2761" y="2038"/>
                </a:cubicBezTo>
                <a:cubicBezTo>
                  <a:pt x="2762" y="2037"/>
                  <a:pt x="2762" y="2035"/>
                  <a:pt x="2763" y="2033"/>
                </a:cubicBezTo>
                <a:cubicBezTo>
                  <a:pt x="2766" y="2022"/>
                  <a:pt x="2767" y="2011"/>
                  <a:pt x="2767" y="1999"/>
                </a:cubicBezTo>
                <a:cubicBezTo>
                  <a:pt x="2767" y="1384"/>
                  <a:pt x="2767" y="769"/>
                  <a:pt x="2767" y="154"/>
                </a:cubicBezTo>
                <a:close/>
                <a:moveTo>
                  <a:pt x="19" y="2031"/>
                </a:moveTo>
                <a:cubicBezTo>
                  <a:pt x="18" y="2028"/>
                  <a:pt x="17" y="2025"/>
                  <a:pt x="17" y="2022"/>
                </a:cubicBezTo>
                <a:cubicBezTo>
                  <a:pt x="17" y="2025"/>
                  <a:pt x="18" y="2028"/>
                  <a:pt x="19" y="2031"/>
                </a:cubicBezTo>
                <a:cubicBezTo>
                  <a:pt x="20" y="2036"/>
                  <a:pt x="22" y="2041"/>
                  <a:pt x="24" y="2045"/>
                </a:cubicBezTo>
                <a:cubicBezTo>
                  <a:pt x="22" y="2041"/>
                  <a:pt x="20" y="2036"/>
                  <a:pt x="19" y="2031"/>
                </a:cubicBezTo>
                <a:close/>
                <a:moveTo>
                  <a:pt x="22" y="91"/>
                </a:moveTo>
                <a:cubicBezTo>
                  <a:pt x="16" y="106"/>
                  <a:pt x="14" y="122"/>
                  <a:pt x="14" y="138"/>
                </a:cubicBezTo>
                <a:cubicBezTo>
                  <a:pt x="14" y="157"/>
                  <a:pt x="14" y="176"/>
                  <a:pt x="14" y="195"/>
                </a:cubicBezTo>
                <a:cubicBezTo>
                  <a:pt x="14" y="176"/>
                  <a:pt x="14" y="157"/>
                  <a:pt x="14" y="138"/>
                </a:cubicBezTo>
                <a:cubicBezTo>
                  <a:pt x="14" y="122"/>
                  <a:pt x="16" y="106"/>
                  <a:pt x="22" y="91"/>
                </a:cubicBezTo>
                <a:cubicBezTo>
                  <a:pt x="29" y="72"/>
                  <a:pt x="40" y="57"/>
                  <a:pt x="55" y="44"/>
                </a:cubicBezTo>
                <a:cubicBezTo>
                  <a:pt x="40" y="57"/>
                  <a:pt x="29" y="72"/>
                  <a:pt x="22" y="91"/>
                </a:cubicBezTo>
                <a:close/>
                <a:moveTo>
                  <a:pt x="2677" y="17"/>
                </a:moveTo>
                <a:cubicBezTo>
                  <a:pt x="2677" y="17"/>
                  <a:pt x="2678" y="18"/>
                  <a:pt x="2678" y="18"/>
                </a:cubicBezTo>
                <a:cubicBezTo>
                  <a:pt x="2678" y="18"/>
                  <a:pt x="2678" y="18"/>
                  <a:pt x="2678" y="18"/>
                </a:cubicBezTo>
                <a:cubicBezTo>
                  <a:pt x="2678" y="18"/>
                  <a:pt x="2677" y="17"/>
                  <a:pt x="2677" y="17"/>
                </a:cubicBezTo>
                <a:cubicBezTo>
                  <a:pt x="2677" y="17"/>
                  <a:pt x="2676" y="17"/>
                  <a:pt x="2676" y="17"/>
                </a:cubicBezTo>
                <a:cubicBezTo>
                  <a:pt x="2676" y="17"/>
                  <a:pt x="2677" y="17"/>
                  <a:pt x="2677" y="17"/>
                </a:cubicBezTo>
                <a:close/>
                <a:moveTo>
                  <a:pt x="2676" y="19"/>
                </a:moveTo>
                <a:cubicBezTo>
                  <a:pt x="2676" y="18"/>
                  <a:pt x="2675" y="18"/>
                  <a:pt x="2675" y="17"/>
                </a:cubicBezTo>
                <a:cubicBezTo>
                  <a:pt x="2675" y="18"/>
                  <a:pt x="2676" y="18"/>
                  <a:pt x="2676" y="19"/>
                </a:cubicBezTo>
                <a:close/>
                <a:moveTo>
                  <a:pt x="2651" y="14"/>
                </a:moveTo>
                <a:cubicBezTo>
                  <a:pt x="2659" y="16"/>
                  <a:pt x="2667" y="16"/>
                  <a:pt x="2675" y="17"/>
                </a:cubicBezTo>
                <a:cubicBezTo>
                  <a:pt x="2675" y="17"/>
                  <a:pt x="2675" y="17"/>
                  <a:pt x="2675" y="17"/>
                </a:cubicBezTo>
                <a:cubicBezTo>
                  <a:pt x="2667" y="16"/>
                  <a:pt x="2659" y="16"/>
                  <a:pt x="2651" y="14"/>
                </a:cubicBezTo>
                <a:cubicBezTo>
                  <a:pt x="2646" y="13"/>
                  <a:pt x="2641" y="13"/>
                  <a:pt x="2637" y="13"/>
                </a:cubicBezTo>
                <a:cubicBezTo>
                  <a:pt x="2503" y="13"/>
                  <a:pt x="2369" y="13"/>
                  <a:pt x="2234" y="13"/>
                </a:cubicBezTo>
                <a:cubicBezTo>
                  <a:pt x="2028" y="13"/>
                  <a:pt x="1821" y="13"/>
                  <a:pt x="1615" y="13"/>
                </a:cubicBezTo>
                <a:cubicBezTo>
                  <a:pt x="1611" y="13"/>
                  <a:pt x="1607" y="13"/>
                  <a:pt x="1603" y="13"/>
                </a:cubicBezTo>
                <a:cubicBezTo>
                  <a:pt x="1603" y="13"/>
                  <a:pt x="1603" y="12"/>
                  <a:pt x="1603" y="12"/>
                </a:cubicBezTo>
                <a:cubicBezTo>
                  <a:pt x="1603" y="12"/>
                  <a:pt x="1603" y="13"/>
                  <a:pt x="1603" y="13"/>
                </a:cubicBezTo>
                <a:cubicBezTo>
                  <a:pt x="1607" y="13"/>
                  <a:pt x="1611" y="13"/>
                  <a:pt x="1615" y="13"/>
                </a:cubicBezTo>
                <a:cubicBezTo>
                  <a:pt x="1821" y="13"/>
                  <a:pt x="2028" y="13"/>
                  <a:pt x="2234" y="13"/>
                </a:cubicBezTo>
                <a:cubicBezTo>
                  <a:pt x="2369" y="13"/>
                  <a:pt x="2503" y="13"/>
                  <a:pt x="2637" y="13"/>
                </a:cubicBezTo>
                <a:cubicBezTo>
                  <a:pt x="2641" y="13"/>
                  <a:pt x="2646" y="13"/>
                  <a:pt x="2651" y="14"/>
                </a:cubicBezTo>
                <a:close/>
                <a:moveTo>
                  <a:pt x="961" y="7"/>
                </a:moveTo>
                <a:cubicBezTo>
                  <a:pt x="1055" y="7"/>
                  <a:pt x="1149" y="7"/>
                  <a:pt x="1243" y="7"/>
                </a:cubicBezTo>
                <a:cubicBezTo>
                  <a:pt x="1709" y="7"/>
                  <a:pt x="2174" y="7"/>
                  <a:pt x="2640" y="7"/>
                </a:cubicBezTo>
                <a:cubicBezTo>
                  <a:pt x="2174" y="7"/>
                  <a:pt x="1709" y="7"/>
                  <a:pt x="1243" y="7"/>
                </a:cubicBezTo>
                <a:cubicBezTo>
                  <a:pt x="1149" y="7"/>
                  <a:pt x="1055" y="7"/>
                  <a:pt x="961" y="7"/>
                </a:cubicBezTo>
                <a:close/>
                <a:moveTo>
                  <a:pt x="1590" y="11"/>
                </a:moveTo>
                <a:cubicBezTo>
                  <a:pt x="1590" y="11"/>
                  <a:pt x="1590" y="11"/>
                  <a:pt x="1590" y="11"/>
                </a:cubicBezTo>
                <a:cubicBezTo>
                  <a:pt x="1349" y="11"/>
                  <a:pt x="1107" y="11"/>
                  <a:pt x="866" y="11"/>
                </a:cubicBezTo>
                <a:cubicBezTo>
                  <a:pt x="866" y="11"/>
                  <a:pt x="866" y="11"/>
                  <a:pt x="865" y="11"/>
                </a:cubicBezTo>
                <a:cubicBezTo>
                  <a:pt x="866" y="11"/>
                  <a:pt x="866" y="11"/>
                  <a:pt x="866" y="11"/>
                </a:cubicBezTo>
                <a:cubicBezTo>
                  <a:pt x="1107" y="11"/>
                  <a:pt x="1349" y="11"/>
                  <a:pt x="1590" y="11"/>
                </a:cubicBezTo>
                <a:close/>
                <a:moveTo>
                  <a:pt x="863" y="7"/>
                </a:moveTo>
                <a:cubicBezTo>
                  <a:pt x="879" y="7"/>
                  <a:pt x="895" y="7"/>
                  <a:pt x="912" y="7"/>
                </a:cubicBezTo>
                <a:cubicBezTo>
                  <a:pt x="895" y="7"/>
                  <a:pt x="879" y="7"/>
                  <a:pt x="863" y="7"/>
                </a:cubicBezTo>
                <a:cubicBezTo>
                  <a:pt x="860" y="7"/>
                  <a:pt x="857" y="7"/>
                  <a:pt x="855" y="7"/>
                </a:cubicBezTo>
                <a:cubicBezTo>
                  <a:pt x="857" y="7"/>
                  <a:pt x="860" y="7"/>
                  <a:pt x="863" y="7"/>
                </a:cubicBezTo>
                <a:close/>
                <a:moveTo>
                  <a:pt x="104" y="18"/>
                </a:moveTo>
                <a:cubicBezTo>
                  <a:pt x="93" y="21"/>
                  <a:pt x="82" y="25"/>
                  <a:pt x="73" y="31"/>
                </a:cubicBezTo>
                <a:cubicBezTo>
                  <a:pt x="82" y="25"/>
                  <a:pt x="93" y="21"/>
                  <a:pt x="104" y="18"/>
                </a:cubicBezTo>
                <a:close/>
                <a:moveTo>
                  <a:pt x="110" y="2116"/>
                </a:moveTo>
                <a:cubicBezTo>
                  <a:pt x="110" y="2115"/>
                  <a:pt x="109" y="2115"/>
                  <a:pt x="108" y="2115"/>
                </a:cubicBezTo>
                <a:cubicBezTo>
                  <a:pt x="106" y="2116"/>
                  <a:pt x="103" y="2116"/>
                  <a:pt x="102" y="2113"/>
                </a:cubicBezTo>
                <a:cubicBezTo>
                  <a:pt x="104" y="2113"/>
                  <a:pt x="107" y="2113"/>
                  <a:pt x="108" y="2115"/>
                </a:cubicBezTo>
                <a:cubicBezTo>
                  <a:pt x="109" y="2115"/>
                  <a:pt x="110" y="2115"/>
                  <a:pt x="110" y="2116"/>
                </a:cubicBezTo>
                <a:cubicBezTo>
                  <a:pt x="113" y="2116"/>
                  <a:pt x="116" y="2115"/>
                  <a:pt x="119" y="2117"/>
                </a:cubicBezTo>
                <a:cubicBezTo>
                  <a:pt x="116" y="2118"/>
                  <a:pt x="112" y="2119"/>
                  <a:pt x="110" y="2116"/>
                </a:cubicBezTo>
                <a:close/>
                <a:moveTo>
                  <a:pt x="2669" y="2116"/>
                </a:moveTo>
                <a:cubicBezTo>
                  <a:pt x="2669" y="2115"/>
                  <a:pt x="2669" y="2115"/>
                  <a:pt x="2669" y="2115"/>
                </a:cubicBezTo>
                <a:cubicBezTo>
                  <a:pt x="2670" y="2115"/>
                  <a:pt x="2670" y="2115"/>
                  <a:pt x="2669" y="2116"/>
                </a:cubicBezTo>
                <a:close/>
                <a:moveTo>
                  <a:pt x="2688" y="389"/>
                </a:moveTo>
                <a:cubicBezTo>
                  <a:pt x="2688" y="656"/>
                  <a:pt x="2688" y="924"/>
                  <a:pt x="2688" y="1191"/>
                </a:cubicBezTo>
                <a:cubicBezTo>
                  <a:pt x="2688" y="1461"/>
                  <a:pt x="2687" y="1731"/>
                  <a:pt x="2687" y="2001"/>
                </a:cubicBezTo>
                <a:cubicBezTo>
                  <a:pt x="2687" y="2006"/>
                  <a:pt x="2687" y="2011"/>
                  <a:pt x="2685" y="2016"/>
                </a:cubicBezTo>
                <a:cubicBezTo>
                  <a:pt x="2679" y="2033"/>
                  <a:pt x="2667" y="2041"/>
                  <a:pt x="2649" y="2041"/>
                </a:cubicBezTo>
                <a:cubicBezTo>
                  <a:pt x="2569" y="2041"/>
                  <a:pt x="2488" y="2041"/>
                  <a:pt x="2408" y="2041"/>
                </a:cubicBezTo>
                <a:cubicBezTo>
                  <a:pt x="2208" y="2041"/>
                  <a:pt x="2007" y="2041"/>
                  <a:pt x="1807" y="2041"/>
                </a:cubicBezTo>
                <a:cubicBezTo>
                  <a:pt x="1668" y="2041"/>
                  <a:pt x="1528" y="2041"/>
                  <a:pt x="1389" y="2041"/>
                </a:cubicBezTo>
                <a:cubicBezTo>
                  <a:pt x="1389" y="2041"/>
                  <a:pt x="1389" y="2041"/>
                  <a:pt x="1389" y="2041"/>
                </a:cubicBezTo>
                <a:cubicBezTo>
                  <a:pt x="1291" y="2041"/>
                  <a:pt x="1194" y="2041"/>
                  <a:pt x="1096" y="2041"/>
                </a:cubicBezTo>
                <a:cubicBezTo>
                  <a:pt x="1001" y="2041"/>
                  <a:pt x="906" y="2041"/>
                  <a:pt x="810" y="2040"/>
                </a:cubicBezTo>
                <a:cubicBezTo>
                  <a:pt x="703" y="2040"/>
                  <a:pt x="595" y="2040"/>
                  <a:pt x="487" y="2040"/>
                </a:cubicBezTo>
                <a:cubicBezTo>
                  <a:pt x="368" y="2040"/>
                  <a:pt x="250" y="2040"/>
                  <a:pt x="131" y="2040"/>
                </a:cubicBezTo>
                <a:cubicBezTo>
                  <a:pt x="126" y="2040"/>
                  <a:pt x="121" y="2040"/>
                  <a:pt x="116" y="2038"/>
                </a:cubicBezTo>
                <a:cubicBezTo>
                  <a:pt x="102" y="2032"/>
                  <a:pt x="93" y="2019"/>
                  <a:pt x="92" y="2003"/>
                </a:cubicBezTo>
                <a:cubicBezTo>
                  <a:pt x="92" y="1986"/>
                  <a:pt x="92" y="1969"/>
                  <a:pt x="92" y="1952"/>
                </a:cubicBezTo>
                <a:cubicBezTo>
                  <a:pt x="92" y="1875"/>
                  <a:pt x="92" y="1798"/>
                  <a:pt x="92" y="1721"/>
                </a:cubicBezTo>
                <a:cubicBezTo>
                  <a:pt x="92" y="1633"/>
                  <a:pt x="93" y="1545"/>
                  <a:pt x="93" y="1457"/>
                </a:cubicBezTo>
                <a:cubicBezTo>
                  <a:pt x="93" y="1349"/>
                  <a:pt x="93" y="1241"/>
                  <a:pt x="93" y="1133"/>
                </a:cubicBezTo>
                <a:cubicBezTo>
                  <a:pt x="93" y="893"/>
                  <a:pt x="93" y="653"/>
                  <a:pt x="93" y="413"/>
                </a:cubicBezTo>
                <a:cubicBezTo>
                  <a:pt x="93" y="320"/>
                  <a:pt x="93" y="227"/>
                  <a:pt x="93" y="134"/>
                </a:cubicBezTo>
                <a:cubicBezTo>
                  <a:pt x="93" y="128"/>
                  <a:pt x="94" y="122"/>
                  <a:pt x="96" y="116"/>
                </a:cubicBezTo>
                <a:cubicBezTo>
                  <a:pt x="103" y="101"/>
                  <a:pt x="115" y="94"/>
                  <a:pt x="131" y="94"/>
                </a:cubicBezTo>
                <a:cubicBezTo>
                  <a:pt x="161" y="93"/>
                  <a:pt x="192" y="94"/>
                  <a:pt x="222" y="94"/>
                </a:cubicBezTo>
                <a:cubicBezTo>
                  <a:pt x="311" y="94"/>
                  <a:pt x="400" y="94"/>
                  <a:pt x="489" y="94"/>
                </a:cubicBezTo>
                <a:cubicBezTo>
                  <a:pt x="612" y="94"/>
                  <a:pt x="736" y="94"/>
                  <a:pt x="860" y="94"/>
                </a:cubicBezTo>
                <a:cubicBezTo>
                  <a:pt x="956" y="94"/>
                  <a:pt x="1052" y="94"/>
                  <a:pt x="1148" y="94"/>
                </a:cubicBezTo>
                <a:cubicBezTo>
                  <a:pt x="1235" y="94"/>
                  <a:pt x="1321" y="94"/>
                  <a:pt x="1407" y="95"/>
                </a:cubicBezTo>
                <a:cubicBezTo>
                  <a:pt x="1507" y="95"/>
                  <a:pt x="1607" y="95"/>
                  <a:pt x="1707" y="95"/>
                </a:cubicBezTo>
                <a:cubicBezTo>
                  <a:pt x="1832" y="95"/>
                  <a:pt x="1956" y="95"/>
                  <a:pt x="2081" y="95"/>
                </a:cubicBezTo>
                <a:cubicBezTo>
                  <a:pt x="2254" y="95"/>
                  <a:pt x="2427" y="95"/>
                  <a:pt x="2600" y="95"/>
                </a:cubicBezTo>
                <a:cubicBezTo>
                  <a:pt x="2617" y="95"/>
                  <a:pt x="2634" y="96"/>
                  <a:pt x="2651" y="95"/>
                </a:cubicBezTo>
                <a:cubicBezTo>
                  <a:pt x="2667" y="94"/>
                  <a:pt x="2688" y="108"/>
                  <a:pt x="2688" y="132"/>
                </a:cubicBezTo>
                <a:cubicBezTo>
                  <a:pt x="2688" y="217"/>
                  <a:pt x="2688" y="303"/>
                  <a:pt x="2688" y="389"/>
                </a:cubicBezTo>
                <a:close/>
                <a:moveTo>
                  <a:pt x="2713" y="2096"/>
                </a:moveTo>
                <a:cubicBezTo>
                  <a:pt x="2713" y="2096"/>
                  <a:pt x="2712" y="2095"/>
                  <a:pt x="2712" y="2095"/>
                </a:cubicBezTo>
                <a:cubicBezTo>
                  <a:pt x="2711" y="2095"/>
                  <a:pt x="2712" y="2094"/>
                  <a:pt x="2712" y="2093"/>
                </a:cubicBezTo>
                <a:cubicBezTo>
                  <a:pt x="2713" y="2094"/>
                  <a:pt x="2713" y="2094"/>
                  <a:pt x="2714" y="2094"/>
                </a:cubicBezTo>
                <a:cubicBezTo>
                  <a:pt x="2714" y="2095"/>
                  <a:pt x="2714" y="2096"/>
                  <a:pt x="2713" y="2096"/>
                </a:cubicBezTo>
                <a:close/>
                <a:moveTo>
                  <a:pt x="2732" y="52"/>
                </a:moveTo>
                <a:cubicBezTo>
                  <a:pt x="2733" y="53"/>
                  <a:pt x="2733" y="54"/>
                  <a:pt x="2733" y="55"/>
                </a:cubicBezTo>
                <a:cubicBezTo>
                  <a:pt x="2733" y="54"/>
                  <a:pt x="2733" y="53"/>
                  <a:pt x="2732" y="52"/>
                </a:cubicBezTo>
                <a:close/>
                <a:moveTo>
                  <a:pt x="2761" y="139"/>
                </a:moveTo>
                <a:cubicBezTo>
                  <a:pt x="2761" y="139"/>
                  <a:pt x="2761" y="139"/>
                  <a:pt x="2761" y="139"/>
                </a:cubicBezTo>
                <a:cubicBezTo>
                  <a:pt x="2761" y="139"/>
                  <a:pt x="2761" y="138"/>
                  <a:pt x="2761" y="137"/>
                </a:cubicBezTo>
                <a:cubicBezTo>
                  <a:pt x="2761" y="138"/>
                  <a:pt x="2761" y="139"/>
                  <a:pt x="2761" y="139"/>
                </a:cubicBezTo>
                <a:close/>
                <a:moveTo>
                  <a:pt x="2702" y="22"/>
                </a:moveTo>
                <a:cubicBezTo>
                  <a:pt x="2701" y="20"/>
                  <a:pt x="2700" y="19"/>
                  <a:pt x="2698" y="20"/>
                </a:cubicBezTo>
                <a:cubicBezTo>
                  <a:pt x="2699" y="21"/>
                  <a:pt x="2700" y="22"/>
                  <a:pt x="2702" y="22"/>
                </a:cubicBezTo>
                <a:close/>
                <a:moveTo>
                  <a:pt x="2705" y="24"/>
                </a:moveTo>
                <a:cubicBezTo>
                  <a:pt x="2705" y="23"/>
                  <a:pt x="2704" y="21"/>
                  <a:pt x="2702" y="22"/>
                </a:cubicBezTo>
                <a:cubicBezTo>
                  <a:pt x="2703" y="23"/>
                  <a:pt x="2704" y="24"/>
                  <a:pt x="2705" y="24"/>
                </a:cubicBezTo>
                <a:close/>
                <a:moveTo>
                  <a:pt x="2738" y="51"/>
                </a:moveTo>
                <a:cubicBezTo>
                  <a:pt x="2739" y="53"/>
                  <a:pt x="2739" y="53"/>
                  <a:pt x="2739" y="53"/>
                </a:cubicBezTo>
                <a:cubicBezTo>
                  <a:pt x="2739" y="52"/>
                  <a:pt x="2739" y="51"/>
                  <a:pt x="2738" y="51"/>
                </a:cubicBezTo>
                <a:close/>
                <a:moveTo>
                  <a:pt x="2753" y="74"/>
                </a:moveTo>
                <a:cubicBezTo>
                  <a:pt x="2753" y="75"/>
                  <a:pt x="2753" y="76"/>
                  <a:pt x="2754" y="76"/>
                </a:cubicBezTo>
                <a:cubicBezTo>
                  <a:pt x="2754" y="75"/>
                  <a:pt x="2754" y="74"/>
                  <a:pt x="2753" y="74"/>
                </a:cubicBezTo>
                <a:close/>
                <a:moveTo>
                  <a:pt x="2744" y="59"/>
                </a:moveTo>
                <a:cubicBezTo>
                  <a:pt x="2745" y="60"/>
                  <a:pt x="2745" y="61"/>
                  <a:pt x="2746" y="61"/>
                </a:cubicBezTo>
                <a:cubicBezTo>
                  <a:pt x="2746" y="60"/>
                  <a:pt x="2745" y="60"/>
                  <a:pt x="2744" y="59"/>
                </a:cubicBezTo>
                <a:close/>
                <a:moveTo>
                  <a:pt x="2721" y="35"/>
                </a:moveTo>
                <a:cubicBezTo>
                  <a:pt x="2722" y="35"/>
                  <a:pt x="2722" y="36"/>
                  <a:pt x="2723" y="36"/>
                </a:cubicBezTo>
                <a:cubicBezTo>
                  <a:pt x="2723" y="35"/>
                  <a:pt x="2722" y="35"/>
                  <a:pt x="2721" y="35"/>
                </a:cubicBezTo>
                <a:close/>
                <a:moveTo>
                  <a:pt x="2720" y="34"/>
                </a:moveTo>
                <a:cubicBezTo>
                  <a:pt x="2720" y="33"/>
                  <a:pt x="2720" y="33"/>
                  <a:pt x="2719" y="33"/>
                </a:cubicBezTo>
                <a:cubicBezTo>
                  <a:pt x="2719" y="34"/>
                  <a:pt x="2720" y="34"/>
                  <a:pt x="2720" y="34"/>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40" name="TextBox 39">
            <a:extLst>
              <a:ext uri="{FF2B5EF4-FFF2-40B4-BE49-F238E27FC236}">
                <a16:creationId xmlns:a16="http://schemas.microsoft.com/office/drawing/2014/main" id="{8AA64183-321F-475B-2DC8-061B2A1E0E26}"/>
              </a:ext>
            </a:extLst>
          </p:cNvPr>
          <p:cNvSpPr txBox="1"/>
          <p:nvPr/>
        </p:nvSpPr>
        <p:spPr>
          <a:xfrm>
            <a:off x="3548742" y="5430505"/>
            <a:ext cx="5094517" cy="784830"/>
          </a:xfrm>
          <a:prstGeom prst="rect">
            <a:avLst/>
          </a:prstGeom>
          <a:noFill/>
        </p:spPr>
        <p:txBody>
          <a:bodyPr wrap="square" rtlCol="0">
            <a:spAutoFit/>
          </a:bodyPr>
          <a:lstStyle/>
          <a:p>
            <a:pPr algn="ct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48" name="TextBox 47">
            <a:extLst>
              <a:ext uri="{FF2B5EF4-FFF2-40B4-BE49-F238E27FC236}">
                <a16:creationId xmlns:a16="http://schemas.microsoft.com/office/drawing/2014/main" id="{4F954623-70DC-4A29-C4FA-FA5DAD15E01B}"/>
              </a:ext>
            </a:extLst>
          </p:cNvPr>
          <p:cNvSpPr txBox="1"/>
          <p:nvPr/>
        </p:nvSpPr>
        <p:spPr>
          <a:xfrm>
            <a:off x="449434" y="1655422"/>
            <a:ext cx="1778508" cy="2250488"/>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50" name="Rectangle: Rounded Corners 49">
            <a:extLst>
              <a:ext uri="{FF2B5EF4-FFF2-40B4-BE49-F238E27FC236}">
                <a16:creationId xmlns:a16="http://schemas.microsoft.com/office/drawing/2014/main" id="{D1CA2EAB-0CAC-948E-B749-4610ECB7433F}"/>
              </a:ext>
            </a:extLst>
          </p:cNvPr>
          <p:cNvSpPr/>
          <p:nvPr/>
        </p:nvSpPr>
        <p:spPr>
          <a:xfrm>
            <a:off x="554246" y="4505901"/>
            <a:ext cx="947548" cy="220574"/>
          </a:xfrm>
          <a:prstGeom prst="roundRect">
            <a:avLst>
              <a:gd name="adj" fmla="val 50000"/>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TextBox 52">
            <a:extLst>
              <a:ext uri="{FF2B5EF4-FFF2-40B4-BE49-F238E27FC236}">
                <a16:creationId xmlns:a16="http://schemas.microsoft.com/office/drawing/2014/main" id="{DC342F4E-FC04-4026-464A-6D1F38C5E9A2}"/>
              </a:ext>
            </a:extLst>
          </p:cNvPr>
          <p:cNvSpPr txBox="1"/>
          <p:nvPr/>
        </p:nvSpPr>
        <p:spPr>
          <a:xfrm>
            <a:off x="10048340" y="4517077"/>
            <a:ext cx="1778508" cy="1250214"/>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protium uptraces at Ut est. Sed labret Nunc diam, sed impediment</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61" name="TextBox 60">
            <a:extLst>
              <a:ext uri="{FF2B5EF4-FFF2-40B4-BE49-F238E27FC236}">
                <a16:creationId xmlns:a16="http://schemas.microsoft.com/office/drawing/2014/main" id="{8B2FDA1E-1929-2570-FCE1-34F933CA6559}"/>
              </a:ext>
            </a:extLst>
          </p:cNvPr>
          <p:cNvSpPr txBox="1"/>
          <p:nvPr/>
        </p:nvSpPr>
        <p:spPr>
          <a:xfrm>
            <a:off x="10048341" y="4004773"/>
            <a:ext cx="1606630" cy="323165"/>
          </a:xfrm>
          <a:prstGeom prst="rect">
            <a:avLst/>
          </a:prstGeom>
          <a:noFill/>
        </p:spPr>
        <p:txBody>
          <a:bodyPr wrap="square" rtlCol="0">
            <a:spAutoFit/>
          </a:bodyPr>
          <a:lstStyle/>
          <a:p>
            <a:pPr>
              <a:lnSpc>
                <a:spcPts val="1800"/>
              </a:lnSpc>
            </a:pPr>
            <a:r>
              <a:rPr lang="en-US" sz="1600" spc="-100" dirty="0">
                <a:latin typeface="Inter SemiBold" panose="02000503000000020004" pitchFamily="2" charset="0"/>
                <a:ea typeface="Inter SemiBold" panose="02000503000000020004" pitchFamily="2" charset="0"/>
                <a:cs typeface="Poppins SemiBold" panose="00000700000000000000" pitchFamily="2" charset="0"/>
              </a:rPr>
              <a:t>Your title Here</a:t>
            </a:r>
          </a:p>
        </p:txBody>
      </p:sp>
      <p:sp>
        <p:nvSpPr>
          <p:cNvPr id="5" name="TextBox 4">
            <a:extLst>
              <a:ext uri="{FF2B5EF4-FFF2-40B4-BE49-F238E27FC236}">
                <a16:creationId xmlns:a16="http://schemas.microsoft.com/office/drawing/2014/main" id="{9BE40C9F-62B9-E076-A18C-63435BD8EE24}"/>
              </a:ext>
            </a:extLst>
          </p:cNvPr>
          <p:cNvSpPr txBox="1"/>
          <p:nvPr/>
        </p:nvSpPr>
        <p:spPr>
          <a:xfrm>
            <a:off x="491308" y="4517077"/>
            <a:ext cx="1073425" cy="194925"/>
          </a:xfrm>
          <a:prstGeom prst="rect">
            <a:avLst/>
          </a:prstGeom>
          <a:noFill/>
        </p:spPr>
        <p:txBody>
          <a:bodyPr wrap="square" rtlCol="0">
            <a:spAutoFit/>
          </a:bodyPr>
          <a:lstStyle/>
          <a:p>
            <a:pPr algn="ctr">
              <a:lnSpc>
                <a:spcPts val="800"/>
              </a:lnSpc>
            </a:pPr>
            <a:r>
              <a:rPr lang="en-US" sz="800" spc="-100" dirty="0">
                <a:solidFill>
                  <a:schemeClr val="bg1"/>
                </a:solidFill>
                <a:latin typeface="Inter SemiBold" panose="02000503000000020004" pitchFamily="2" charset="0"/>
                <a:ea typeface="Inter SemiBold" panose="02000503000000020004" pitchFamily="2" charset="0"/>
                <a:cs typeface="Poppins SemiBold" panose="00000700000000000000" pitchFamily="2" charset="0"/>
              </a:rPr>
              <a:t>GET STARTS</a:t>
            </a:r>
          </a:p>
        </p:txBody>
      </p:sp>
      <p:sp>
        <p:nvSpPr>
          <p:cNvPr id="7" name="Picture Placeholder 6">
            <a:extLst>
              <a:ext uri="{FF2B5EF4-FFF2-40B4-BE49-F238E27FC236}">
                <a16:creationId xmlns:a16="http://schemas.microsoft.com/office/drawing/2014/main" id="{90DFEB1B-CA28-D4AD-A4CC-3FCCED98625B}"/>
              </a:ext>
            </a:extLst>
          </p:cNvPr>
          <p:cNvSpPr>
            <a:spLocks noGrp="1"/>
          </p:cNvSpPr>
          <p:nvPr>
            <p:ph type="pic" sz="quarter" idx="10"/>
          </p:nvPr>
        </p:nvSpPr>
        <p:spPr/>
      </p:sp>
    </p:spTree>
    <p:extLst>
      <p:ext uri="{BB962C8B-B14F-4D97-AF65-F5344CB8AC3E}">
        <p14:creationId xmlns:p14="http://schemas.microsoft.com/office/powerpoint/2010/main" val="219325091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9" name="TextBox 178">
            <a:extLst>
              <a:ext uri="{FF2B5EF4-FFF2-40B4-BE49-F238E27FC236}">
                <a16:creationId xmlns:a16="http://schemas.microsoft.com/office/drawing/2014/main" id="{B6A209AB-BEB6-8279-0FEF-576FC7BB47B4}"/>
              </a:ext>
            </a:extLst>
          </p:cNvPr>
          <p:cNvSpPr txBox="1"/>
          <p:nvPr/>
        </p:nvSpPr>
        <p:spPr>
          <a:xfrm>
            <a:off x="1615167" y="712683"/>
            <a:ext cx="8961667"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The Best Solution For Business</a:t>
            </a:r>
          </a:p>
        </p:txBody>
      </p:sp>
      <p:grpSp>
        <p:nvGrpSpPr>
          <p:cNvPr id="3" name="Group 2">
            <a:extLst>
              <a:ext uri="{FF2B5EF4-FFF2-40B4-BE49-F238E27FC236}">
                <a16:creationId xmlns:a16="http://schemas.microsoft.com/office/drawing/2014/main" id="{89DE5E58-83ED-CAC1-7ED7-31AD3A966985}"/>
              </a:ext>
            </a:extLst>
          </p:cNvPr>
          <p:cNvGrpSpPr/>
          <p:nvPr/>
        </p:nvGrpSpPr>
        <p:grpSpPr>
          <a:xfrm>
            <a:off x="5502376" y="5636149"/>
            <a:ext cx="2755462" cy="182101"/>
            <a:chOff x="8423137" y="4981774"/>
            <a:chExt cx="2755462" cy="182101"/>
          </a:xfrm>
        </p:grpSpPr>
        <p:sp>
          <p:nvSpPr>
            <p:cNvPr id="46" name="TextBox 45">
              <a:extLst>
                <a:ext uri="{FF2B5EF4-FFF2-40B4-BE49-F238E27FC236}">
                  <a16:creationId xmlns:a16="http://schemas.microsoft.com/office/drawing/2014/main" id="{7004FE13-3468-6AAA-E885-356A890CF3C0}"/>
                </a:ext>
              </a:extLst>
            </p:cNvPr>
            <p:cNvSpPr txBox="1"/>
            <p:nvPr/>
          </p:nvSpPr>
          <p:spPr>
            <a:xfrm>
              <a:off x="8423137" y="4981774"/>
              <a:ext cx="415921" cy="182101"/>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2015</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47" name="TextBox 46">
              <a:extLst>
                <a:ext uri="{FF2B5EF4-FFF2-40B4-BE49-F238E27FC236}">
                  <a16:creationId xmlns:a16="http://schemas.microsoft.com/office/drawing/2014/main" id="{A9E8FED0-001B-12E1-0B88-010F312B2270}"/>
                </a:ext>
              </a:extLst>
            </p:cNvPr>
            <p:cNvSpPr txBox="1"/>
            <p:nvPr/>
          </p:nvSpPr>
          <p:spPr>
            <a:xfrm>
              <a:off x="8683085" y="4981774"/>
              <a:ext cx="415922" cy="160677"/>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2020</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48" name="TextBox 47">
              <a:extLst>
                <a:ext uri="{FF2B5EF4-FFF2-40B4-BE49-F238E27FC236}">
                  <a16:creationId xmlns:a16="http://schemas.microsoft.com/office/drawing/2014/main" id="{F58D5E2C-88B7-8AF0-A791-EDF136696F75}"/>
                </a:ext>
              </a:extLst>
            </p:cNvPr>
            <p:cNvSpPr txBox="1"/>
            <p:nvPr/>
          </p:nvSpPr>
          <p:spPr>
            <a:xfrm>
              <a:off x="8943034" y="4981774"/>
              <a:ext cx="415922" cy="160677"/>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2021</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49" name="TextBox 48">
              <a:extLst>
                <a:ext uri="{FF2B5EF4-FFF2-40B4-BE49-F238E27FC236}">
                  <a16:creationId xmlns:a16="http://schemas.microsoft.com/office/drawing/2014/main" id="{DDCEDD75-3DD0-1B60-AF4A-03AB0ACB4B87}"/>
                </a:ext>
              </a:extLst>
            </p:cNvPr>
            <p:cNvSpPr txBox="1"/>
            <p:nvPr/>
          </p:nvSpPr>
          <p:spPr>
            <a:xfrm>
              <a:off x="9202983" y="4981774"/>
              <a:ext cx="415922" cy="160677"/>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2022</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50" name="TextBox 49">
              <a:extLst>
                <a:ext uri="{FF2B5EF4-FFF2-40B4-BE49-F238E27FC236}">
                  <a16:creationId xmlns:a16="http://schemas.microsoft.com/office/drawing/2014/main" id="{70CD752D-F526-3BDB-6BD8-1A6464729662}"/>
                </a:ext>
              </a:extLst>
            </p:cNvPr>
            <p:cNvSpPr txBox="1"/>
            <p:nvPr/>
          </p:nvSpPr>
          <p:spPr>
            <a:xfrm>
              <a:off x="9462932" y="4981774"/>
              <a:ext cx="415922" cy="160677"/>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2023</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51" name="TextBox 50">
              <a:extLst>
                <a:ext uri="{FF2B5EF4-FFF2-40B4-BE49-F238E27FC236}">
                  <a16:creationId xmlns:a16="http://schemas.microsoft.com/office/drawing/2014/main" id="{EDA456FF-F70E-5A5E-ECD6-92BED23469B5}"/>
                </a:ext>
              </a:extLst>
            </p:cNvPr>
            <p:cNvSpPr txBox="1"/>
            <p:nvPr/>
          </p:nvSpPr>
          <p:spPr>
            <a:xfrm>
              <a:off x="9722881" y="4981774"/>
              <a:ext cx="415922" cy="160677"/>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2024</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52" name="TextBox 51">
              <a:extLst>
                <a:ext uri="{FF2B5EF4-FFF2-40B4-BE49-F238E27FC236}">
                  <a16:creationId xmlns:a16="http://schemas.microsoft.com/office/drawing/2014/main" id="{20A79075-9D40-E772-0725-BDFB06CAC03A}"/>
                </a:ext>
              </a:extLst>
            </p:cNvPr>
            <p:cNvSpPr txBox="1"/>
            <p:nvPr/>
          </p:nvSpPr>
          <p:spPr>
            <a:xfrm>
              <a:off x="9982830" y="4981774"/>
              <a:ext cx="415922" cy="160677"/>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2025</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53" name="TextBox 52">
              <a:extLst>
                <a:ext uri="{FF2B5EF4-FFF2-40B4-BE49-F238E27FC236}">
                  <a16:creationId xmlns:a16="http://schemas.microsoft.com/office/drawing/2014/main" id="{F8FFE603-FF9D-0DFD-27C6-9601B355AF43}"/>
                </a:ext>
              </a:extLst>
            </p:cNvPr>
            <p:cNvSpPr txBox="1"/>
            <p:nvPr/>
          </p:nvSpPr>
          <p:spPr>
            <a:xfrm>
              <a:off x="10242779" y="4981774"/>
              <a:ext cx="415922" cy="160677"/>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2026</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54" name="TextBox 53">
              <a:extLst>
                <a:ext uri="{FF2B5EF4-FFF2-40B4-BE49-F238E27FC236}">
                  <a16:creationId xmlns:a16="http://schemas.microsoft.com/office/drawing/2014/main" id="{4B3AD537-49F7-7023-95D5-75A7206C4F87}"/>
                </a:ext>
              </a:extLst>
            </p:cNvPr>
            <p:cNvSpPr txBox="1"/>
            <p:nvPr/>
          </p:nvSpPr>
          <p:spPr>
            <a:xfrm>
              <a:off x="10502728" y="4981774"/>
              <a:ext cx="415922" cy="160677"/>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2027</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55" name="TextBox 54">
              <a:extLst>
                <a:ext uri="{FF2B5EF4-FFF2-40B4-BE49-F238E27FC236}">
                  <a16:creationId xmlns:a16="http://schemas.microsoft.com/office/drawing/2014/main" id="{D7DFBE47-07A8-BE35-D6E5-E8807E1F05F8}"/>
                </a:ext>
              </a:extLst>
            </p:cNvPr>
            <p:cNvSpPr txBox="1"/>
            <p:nvPr/>
          </p:nvSpPr>
          <p:spPr>
            <a:xfrm>
              <a:off x="10762677" y="4981774"/>
              <a:ext cx="415922" cy="160677"/>
            </a:xfrm>
            <a:prstGeom prst="rect">
              <a:avLst/>
            </a:prstGeom>
            <a:noFill/>
          </p:spPr>
          <p:txBody>
            <a:bodyPr wrap="square" rtlCol="0">
              <a:spAutoFit/>
            </a:bodyPr>
            <a:lstStyle/>
            <a:p>
              <a:pPr>
                <a:lnSpc>
                  <a:spcPts val="700"/>
                </a:lnSpc>
              </a:pPr>
              <a:r>
                <a:rPr lang="en-US" sz="700" dirty="0">
                  <a:latin typeface="Inter regular" panose="02000503000000020004" pitchFamily="2" charset="0"/>
                  <a:ea typeface="Inter regular" panose="02000503000000020004" pitchFamily="2" charset="0"/>
                  <a:cs typeface="Adobe Hebrew" panose="02040503050201020203" pitchFamily="18" charset="-79"/>
                </a:rPr>
                <a:t>2028</a:t>
              </a:r>
              <a:endParaRPr lang="en-US" sz="1000" dirty="0">
                <a:latin typeface="Inter regular" panose="02000503000000020004" pitchFamily="2" charset="0"/>
                <a:ea typeface="Inter regular" panose="02000503000000020004" pitchFamily="2" charset="0"/>
                <a:cs typeface="Adobe Hebrew" panose="02040503050201020203" pitchFamily="18" charset="-79"/>
              </a:endParaRPr>
            </a:p>
          </p:txBody>
        </p:sp>
      </p:grpSp>
      <p:cxnSp>
        <p:nvCxnSpPr>
          <p:cNvPr id="4" name="Straight Connector 3">
            <a:extLst>
              <a:ext uri="{FF2B5EF4-FFF2-40B4-BE49-F238E27FC236}">
                <a16:creationId xmlns:a16="http://schemas.microsoft.com/office/drawing/2014/main" id="{3565142E-AD54-FE55-AA89-BE74E6C1728E}"/>
              </a:ext>
            </a:extLst>
          </p:cNvPr>
          <p:cNvCxnSpPr>
            <a:cxnSpLocks/>
          </p:cNvCxnSpPr>
          <p:nvPr/>
        </p:nvCxnSpPr>
        <p:spPr>
          <a:xfrm>
            <a:off x="5600420" y="2560511"/>
            <a:ext cx="0" cy="2896495"/>
          </a:xfrm>
          <a:prstGeom prst="line">
            <a:avLst/>
          </a:prstGeom>
          <a:ln>
            <a:solidFill>
              <a:schemeClr val="bg1">
                <a:lumMod val="85000"/>
              </a:schemeClr>
            </a:solidFill>
          </a:ln>
        </p:spPr>
        <p:style>
          <a:lnRef idx="1">
            <a:schemeClr val="dk1"/>
          </a:lnRef>
          <a:fillRef idx="0">
            <a:schemeClr val="dk1"/>
          </a:fillRef>
          <a:effectRef idx="0">
            <a:schemeClr val="dk1"/>
          </a:effectRef>
          <a:fontRef idx="minor">
            <a:schemeClr val="tx1"/>
          </a:fontRef>
        </p:style>
      </p:cxnSp>
      <p:cxnSp>
        <p:nvCxnSpPr>
          <p:cNvPr id="5" name="Straight Connector 4">
            <a:extLst>
              <a:ext uri="{FF2B5EF4-FFF2-40B4-BE49-F238E27FC236}">
                <a16:creationId xmlns:a16="http://schemas.microsoft.com/office/drawing/2014/main" id="{C3613001-3102-FC80-C4E1-6E08FB78FE5E}"/>
              </a:ext>
            </a:extLst>
          </p:cNvPr>
          <p:cNvCxnSpPr/>
          <p:nvPr/>
        </p:nvCxnSpPr>
        <p:spPr>
          <a:xfrm>
            <a:off x="5600420" y="5457006"/>
            <a:ext cx="2504509" cy="0"/>
          </a:xfrm>
          <a:prstGeom prst="line">
            <a:avLst/>
          </a:prstGeom>
          <a:ln>
            <a:solidFill>
              <a:schemeClr val="bg1">
                <a:lumMod val="85000"/>
              </a:schemeClr>
            </a:solidFill>
          </a:ln>
        </p:spPr>
        <p:style>
          <a:lnRef idx="1">
            <a:schemeClr val="accent1"/>
          </a:lnRef>
          <a:fillRef idx="0">
            <a:schemeClr val="accent1"/>
          </a:fillRef>
          <a:effectRef idx="0">
            <a:schemeClr val="accent1"/>
          </a:effectRef>
          <a:fontRef idx="minor">
            <a:schemeClr val="tx1"/>
          </a:fontRef>
        </p:style>
      </p:cxnSp>
      <p:sp>
        <p:nvSpPr>
          <p:cNvPr id="6" name="Rectangle 5">
            <a:extLst>
              <a:ext uri="{FF2B5EF4-FFF2-40B4-BE49-F238E27FC236}">
                <a16:creationId xmlns:a16="http://schemas.microsoft.com/office/drawing/2014/main" id="{ED164AB0-49D4-B21B-D10E-A7D6003DE253}"/>
              </a:ext>
            </a:extLst>
          </p:cNvPr>
          <p:cNvSpPr/>
          <p:nvPr/>
        </p:nvSpPr>
        <p:spPr>
          <a:xfrm>
            <a:off x="5835463" y="2863084"/>
            <a:ext cx="86723" cy="2436938"/>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 name="Rectangle 6">
            <a:extLst>
              <a:ext uri="{FF2B5EF4-FFF2-40B4-BE49-F238E27FC236}">
                <a16:creationId xmlns:a16="http://schemas.microsoft.com/office/drawing/2014/main" id="{AF6B5392-1A80-5FB6-B5FB-751DD2402C24}"/>
              </a:ext>
            </a:extLst>
          </p:cNvPr>
          <p:cNvSpPr/>
          <p:nvPr/>
        </p:nvSpPr>
        <p:spPr>
          <a:xfrm>
            <a:off x="6062014" y="3318480"/>
            <a:ext cx="86723" cy="1981539"/>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8" name="Rectangle 7">
            <a:extLst>
              <a:ext uri="{FF2B5EF4-FFF2-40B4-BE49-F238E27FC236}">
                <a16:creationId xmlns:a16="http://schemas.microsoft.com/office/drawing/2014/main" id="{F8DD91D7-1381-78B1-5E6D-F1BD505EA204}"/>
              </a:ext>
            </a:extLst>
          </p:cNvPr>
          <p:cNvSpPr/>
          <p:nvPr/>
        </p:nvSpPr>
        <p:spPr>
          <a:xfrm>
            <a:off x="6288564" y="2575387"/>
            <a:ext cx="86723" cy="2724635"/>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a:extLst>
              <a:ext uri="{FF2B5EF4-FFF2-40B4-BE49-F238E27FC236}">
                <a16:creationId xmlns:a16="http://schemas.microsoft.com/office/drawing/2014/main" id="{704DC7BE-FD54-F00B-408E-C2256B230AF3}"/>
              </a:ext>
            </a:extLst>
          </p:cNvPr>
          <p:cNvSpPr/>
          <p:nvPr/>
        </p:nvSpPr>
        <p:spPr>
          <a:xfrm>
            <a:off x="6515115" y="2721541"/>
            <a:ext cx="86723" cy="2578480"/>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a:extLst>
              <a:ext uri="{FF2B5EF4-FFF2-40B4-BE49-F238E27FC236}">
                <a16:creationId xmlns:a16="http://schemas.microsoft.com/office/drawing/2014/main" id="{02146105-3BB7-87B0-DE88-1F5116E6C72D}"/>
              </a:ext>
            </a:extLst>
          </p:cNvPr>
          <p:cNvSpPr/>
          <p:nvPr/>
        </p:nvSpPr>
        <p:spPr>
          <a:xfrm>
            <a:off x="6741665" y="3075398"/>
            <a:ext cx="86723" cy="2224621"/>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1" name="Rectangle 10">
            <a:extLst>
              <a:ext uri="{FF2B5EF4-FFF2-40B4-BE49-F238E27FC236}">
                <a16:creationId xmlns:a16="http://schemas.microsoft.com/office/drawing/2014/main" id="{6F0468E5-F3EC-B5C0-F083-5E376AAEB98A}"/>
              </a:ext>
            </a:extLst>
          </p:cNvPr>
          <p:cNvSpPr/>
          <p:nvPr/>
        </p:nvSpPr>
        <p:spPr>
          <a:xfrm>
            <a:off x="6968216" y="3232324"/>
            <a:ext cx="86723" cy="2067695"/>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2" name="Rectangle 11">
            <a:extLst>
              <a:ext uri="{FF2B5EF4-FFF2-40B4-BE49-F238E27FC236}">
                <a16:creationId xmlns:a16="http://schemas.microsoft.com/office/drawing/2014/main" id="{E881A9E6-2689-D46A-CEFB-17B72E18C477}"/>
              </a:ext>
            </a:extLst>
          </p:cNvPr>
          <p:cNvSpPr/>
          <p:nvPr/>
        </p:nvSpPr>
        <p:spPr>
          <a:xfrm>
            <a:off x="7194767" y="2656923"/>
            <a:ext cx="86723" cy="2643096"/>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a:extLst>
              <a:ext uri="{FF2B5EF4-FFF2-40B4-BE49-F238E27FC236}">
                <a16:creationId xmlns:a16="http://schemas.microsoft.com/office/drawing/2014/main" id="{CBCAF436-9C82-8E20-DA47-003A4A3DE0DB}"/>
              </a:ext>
            </a:extLst>
          </p:cNvPr>
          <p:cNvSpPr/>
          <p:nvPr/>
        </p:nvSpPr>
        <p:spPr>
          <a:xfrm>
            <a:off x="7421317" y="3343096"/>
            <a:ext cx="86723" cy="1956923"/>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 name="Rectangle 13">
            <a:extLst>
              <a:ext uri="{FF2B5EF4-FFF2-40B4-BE49-F238E27FC236}">
                <a16:creationId xmlns:a16="http://schemas.microsoft.com/office/drawing/2014/main" id="{90DA4B6D-AB68-C6EB-1B7B-6552A2A576BB}"/>
              </a:ext>
            </a:extLst>
          </p:cNvPr>
          <p:cNvSpPr/>
          <p:nvPr/>
        </p:nvSpPr>
        <p:spPr>
          <a:xfrm>
            <a:off x="7647868" y="2927700"/>
            <a:ext cx="86723" cy="2372319"/>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5" name="Rectangle 14">
            <a:extLst>
              <a:ext uri="{FF2B5EF4-FFF2-40B4-BE49-F238E27FC236}">
                <a16:creationId xmlns:a16="http://schemas.microsoft.com/office/drawing/2014/main" id="{8C691BC6-A296-C683-C76B-00AE17221546}"/>
              </a:ext>
            </a:extLst>
          </p:cNvPr>
          <p:cNvSpPr/>
          <p:nvPr/>
        </p:nvSpPr>
        <p:spPr>
          <a:xfrm>
            <a:off x="7874420" y="3718493"/>
            <a:ext cx="86723" cy="1581526"/>
          </a:xfrm>
          <a:prstGeom prst="rect">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 name="Rectangle 15">
            <a:extLst>
              <a:ext uri="{FF2B5EF4-FFF2-40B4-BE49-F238E27FC236}">
                <a16:creationId xmlns:a16="http://schemas.microsoft.com/office/drawing/2014/main" id="{A04991AB-0327-8236-A27D-941E48CF2967}"/>
              </a:ext>
            </a:extLst>
          </p:cNvPr>
          <p:cNvSpPr/>
          <p:nvPr/>
        </p:nvSpPr>
        <p:spPr>
          <a:xfrm>
            <a:off x="5835463" y="3885491"/>
            <a:ext cx="86723" cy="1414530"/>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 name="Rectangle 16">
            <a:extLst>
              <a:ext uri="{FF2B5EF4-FFF2-40B4-BE49-F238E27FC236}">
                <a16:creationId xmlns:a16="http://schemas.microsoft.com/office/drawing/2014/main" id="{41E03540-BFE4-EDBB-BCA4-8D942F76AA8A}"/>
              </a:ext>
            </a:extLst>
          </p:cNvPr>
          <p:cNvSpPr/>
          <p:nvPr/>
        </p:nvSpPr>
        <p:spPr>
          <a:xfrm>
            <a:off x="6062014" y="4149828"/>
            <a:ext cx="86723" cy="1150194"/>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Rectangle 17">
            <a:extLst>
              <a:ext uri="{FF2B5EF4-FFF2-40B4-BE49-F238E27FC236}">
                <a16:creationId xmlns:a16="http://schemas.microsoft.com/office/drawing/2014/main" id="{6CF40A8F-4220-AAAE-4B70-3EA24C5BDBB0}"/>
              </a:ext>
            </a:extLst>
          </p:cNvPr>
          <p:cNvSpPr/>
          <p:nvPr/>
        </p:nvSpPr>
        <p:spPr>
          <a:xfrm>
            <a:off x="6288564" y="3718495"/>
            <a:ext cx="86723" cy="1581526"/>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Rectangle 18">
            <a:extLst>
              <a:ext uri="{FF2B5EF4-FFF2-40B4-BE49-F238E27FC236}">
                <a16:creationId xmlns:a16="http://schemas.microsoft.com/office/drawing/2014/main" id="{D4ECB7BB-EE71-4965-00AE-1D63F3383E20}"/>
              </a:ext>
            </a:extLst>
          </p:cNvPr>
          <p:cNvSpPr/>
          <p:nvPr/>
        </p:nvSpPr>
        <p:spPr>
          <a:xfrm>
            <a:off x="6515115" y="3803331"/>
            <a:ext cx="86723" cy="1496690"/>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1" name="Rectangle 20">
            <a:extLst>
              <a:ext uri="{FF2B5EF4-FFF2-40B4-BE49-F238E27FC236}">
                <a16:creationId xmlns:a16="http://schemas.microsoft.com/office/drawing/2014/main" id="{170AC73C-B7CC-6A76-5CF4-B4617CD332FF}"/>
              </a:ext>
            </a:extLst>
          </p:cNvPr>
          <p:cNvSpPr/>
          <p:nvPr/>
        </p:nvSpPr>
        <p:spPr>
          <a:xfrm>
            <a:off x="6741665" y="4008728"/>
            <a:ext cx="86723" cy="1291291"/>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a:extLst>
              <a:ext uri="{FF2B5EF4-FFF2-40B4-BE49-F238E27FC236}">
                <a16:creationId xmlns:a16="http://schemas.microsoft.com/office/drawing/2014/main" id="{D284183A-A0C5-3EF6-DAF4-3837A11C6467}"/>
              </a:ext>
            </a:extLst>
          </p:cNvPr>
          <p:cNvSpPr/>
          <p:nvPr/>
        </p:nvSpPr>
        <p:spPr>
          <a:xfrm>
            <a:off x="6968216" y="4099819"/>
            <a:ext cx="86723" cy="1200202"/>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a:extLst>
              <a:ext uri="{FF2B5EF4-FFF2-40B4-BE49-F238E27FC236}">
                <a16:creationId xmlns:a16="http://schemas.microsoft.com/office/drawing/2014/main" id="{42493DFA-CC5D-F28B-02E4-F9F39D6F600F}"/>
              </a:ext>
            </a:extLst>
          </p:cNvPr>
          <p:cNvSpPr/>
          <p:nvPr/>
        </p:nvSpPr>
        <p:spPr>
          <a:xfrm>
            <a:off x="7194767" y="3765824"/>
            <a:ext cx="86723" cy="1534197"/>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Rectangle 27">
            <a:extLst>
              <a:ext uri="{FF2B5EF4-FFF2-40B4-BE49-F238E27FC236}">
                <a16:creationId xmlns:a16="http://schemas.microsoft.com/office/drawing/2014/main" id="{60A46C6E-CB60-3F08-C65F-E1CE8D5254F4}"/>
              </a:ext>
            </a:extLst>
          </p:cNvPr>
          <p:cNvSpPr/>
          <p:nvPr/>
        </p:nvSpPr>
        <p:spPr>
          <a:xfrm>
            <a:off x="7421317" y="4164115"/>
            <a:ext cx="86723" cy="1135904"/>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a:extLst>
              <a:ext uri="{FF2B5EF4-FFF2-40B4-BE49-F238E27FC236}">
                <a16:creationId xmlns:a16="http://schemas.microsoft.com/office/drawing/2014/main" id="{0CDD2AFD-3DBB-DC21-ED25-6E3BEC8C2301}"/>
              </a:ext>
            </a:extLst>
          </p:cNvPr>
          <p:cNvSpPr/>
          <p:nvPr/>
        </p:nvSpPr>
        <p:spPr>
          <a:xfrm>
            <a:off x="7647868" y="3922997"/>
            <a:ext cx="86723" cy="1377023"/>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a:extLst>
              <a:ext uri="{FF2B5EF4-FFF2-40B4-BE49-F238E27FC236}">
                <a16:creationId xmlns:a16="http://schemas.microsoft.com/office/drawing/2014/main" id="{31E9ADB7-C6A1-CB3B-2DAD-79C125D045E5}"/>
              </a:ext>
            </a:extLst>
          </p:cNvPr>
          <p:cNvSpPr/>
          <p:nvPr/>
        </p:nvSpPr>
        <p:spPr>
          <a:xfrm>
            <a:off x="7874420" y="4382016"/>
            <a:ext cx="86723" cy="918004"/>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TextBox 30">
            <a:extLst>
              <a:ext uri="{FF2B5EF4-FFF2-40B4-BE49-F238E27FC236}">
                <a16:creationId xmlns:a16="http://schemas.microsoft.com/office/drawing/2014/main" id="{C47066E3-D433-2DFB-EAD9-3ECE2C848651}"/>
              </a:ext>
            </a:extLst>
          </p:cNvPr>
          <p:cNvSpPr txBox="1"/>
          <p:nvPr/>
        </p:nvSpPr>
        <p:spPr>
          <a:xfrm>
            <a:off x="4975563" y="2838477"/>
            <a:ext cx="171602"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1</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32" name="TextBox 31">
            <a:extLst>
              <a:ext uri="{FF2B5EF4-FFF2-40B4-BE49-F238E27FC236}">
                <a16:creationId xmlns:a16="http://schemas.microsoft.com/office/drawing/2014/main" id="{3241D5AC-9968-381E-E146-65795EE70AE2}"/>
              </a:ext>
            </a:extLst>
          </p:cNvPr>
          <p:cNvSpPr txBox="1"/>
          <p:nvPr/>
        </p:nvSpPr>
        <p:spPr>
          <a:xfrm>
            <a:off x="4975563" y="3115716"/>
            <a:ext cx="186150"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2</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33" name="TextBox 32">
            <a:extLst>
              <a:ext uri="{FF2B5EF4-FFF2-40B4-BE49-F238E27FC236}">
                <a16:creationId xmlns:a16="http://schemas.microsoft.com/office/drawing/2014/main" id="{91CD6CF5-9E29-DE90-710A-92FCC79D4B1A}"/>
              </a:ext>
            </a:extLst>
          </p:cNvPr>
          <p:cNvSpPr txBox="1"/>
          <p:nvPr/>
        </p:nvSpPr>
        <p:spPr>
          <a:xfrm>
            <a:off x="4975563" y="3392955"/>
            <a:ext cx="186150"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3</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34" name="TextBox 33">
            <a:extLst>
              <a:ext uri="{FF2B5EF4-FFF2-40B4-BE49-F238E27FC236}">
                <a16:creationId xmlns:a16="http://schemas.microsoft.com/office/drawing/2014/main" id="{54E5C47C-852B-826D-4945-D595B73CD8A7}"/>
              </a:ext>
            </a:extLst>
          </p:cNvPr>
          <p:cNvSpPr txBox="1"/>
          <p:nvPr/>
        </p:nvSpPr>
        <p:spPr>
          <a:xfrm>
            <a:off x="4975563" y="3670194"/>
            <a:ext cx="186150"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4</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35" name="TextBox 34">
            <a:extLst>
              <a:ext uri="{FF2B5EF4-FFF2-40B4-BE49-F238E27FC236}">
                <a16:creationId xmlns:a16="http://schemas.microsoft.com/office/drawing/2014/main" id="{A5837F08-D6E9-4D76-8B5C-080F3EF60DE2}"/>
              </a:ext>
            </a:extLst>
          </p:cNvPr>
          <p:cNvSpPr txBox="1"/>
          <p:nvPr/>
        </p:nvSpPr>
        <p:spPr>
          <a:xfrm>
            <a:off x="4975563" y="3947433"/>
            <a:ext cx="186150"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5</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36" name="TextBox 35">
            <a:extLst>
              <a:ext uri="{FF2B5EF4-FFF2-40B4-BE49-F238E27FC236}">
                <a16:creationId xmlns:a16="http://schemas.microsoft.com/office/drawing/2014/main" id="{6E0C792A-98BA-2B83-4DBC-EF996D070237}"/>
              </a:ext>
            </a:extLst>
          </p:cNvPr>
          <p:cNvSpPr txBox="1"/>
          <p:nvPr/>
        </p:nvSpPr>
        <p:spPr>
          <a:xfrm>
            <a:off x="4975563" y="4224672"/>
            <a:ext cx="186150"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6</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37" name="TextBox 36">
            <a:extLst>
              <a:ext uri="{FF2B5EF4-FFF2-40B4-BE49-F238E27FC236}">
                <a16:creationId xmlns:a16="http://schemas.microsoft.com/office/drawing/2014/main" id="{6E23FF73-BC18-6270-CF8A-DDE5EBE4A11D}"/>
              </a:ext>
            </a:extLst>
          </p:cNvPr>
          <p:cNvSpPr txBox="1"/>
          <p:nvPr/>
        </p:nvSpPr>
        <p:spPr>
          <a:xfrm>
            <a:off x="4975563" y="4501911"/>
            <a:ext cx="186150"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7</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38" name="TextBox 37">
            <a:extLst>
              <a:ext uri="{FF2B5EF4-FFF2-40B4-BE49-F238E27FC236}">
                <a16:creationId xmlns:a16="http://schemas.microsoft.com/office/drawing/2014/main" id="{63F11256-98C3-58EA-A429-05266A755339}"/>
              </a:ext>
            </a:extLst>
          </p:cNvPr>
          <p:cNvSpPr txBox="1"/>
          <p:nvPr/>
        </p:nvSpPr>
        <p:spPr>
          <a:xfrm>
            <a:off x="4975563" y="4779150"/>
            <a:ext cx="186150"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8</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39" name="TextBox 38">
            <a:extLst>
              <a:ext uri="{FF2B5EF4-FFF2-40B4-BE49-F238E27FC236}">
                <a16:creationId xmlns:a16="http://schemas.microsoft.com/office/drawing/2014/main" id="{26BD603E-6BE6-2DFA-0F03-242939072415}"/>
              </a:ext>
            </a:extLst>
          </p:cNvPr>
          <p:cNvSpPr txBox="1"/>
          <p:nvPr/>
        </p:nvSpPr>
        <p:spPr>
          <a:xfrm>
            <a:off x="4975563" y="5056389"/>
            <a:ext cx="186150"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9</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40" name="TextBox 39">
            <a:extLst>
              <a:ext uri="{FF2B5EF4-FFF2-40B4-BE49-F238E27FC236}">
                <a16:creationId xmlns:a16="http://schemas.microsoft.com/office/drawing/2014/main" id="{97B449B5-2B3F-56C4-2C02-3DE096B586E1}"/>
              </a:ext>
            </a:extLst>
          </p:cNvPr>
          <p:cNvSpPr txBox="1"/>
          <p:nvPr/>
        </p:nvSpPr>
        <p:spPr>
          <a:xfrm>
            <a:off x="4975563" y="5333629"/>
            <a:ext cx="186150"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0</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41" name="TextBox 40">
            <a:extLst>
              <a:ext uri="{FF2B5EF4-FFF2-40B4-BE49-F238E27FC236}">
                <a16:creationId xmlns:a16="http://schemas.microsoft.com/office/drawing/2014/main" id="{53918752-45BA-2C63-C0D1-A47D55E1139D}"/>
              </a:ext>
            </a:extLst>
          </p:cNvPr>
          <p:cNvSpPr txBox="1"/>
          <p:nvPr/>
        </p:nvSpPr>
        <p:spPr>
          <a:xfrm>
            <a:off x="4975563" y="2538305"/>
            <a:ext cx="306248" cy="194925"/>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10</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42" name="TextBox 41">
            <a:extLst>
              <a:ext uri="{FF2B5EF4-FFF2-40B4-BE49-F238E27FC236}">
                <a16:creationId xmlns:a16="http://schemas.microsoft.com/office/drawing/2014/main" id="{DD1718FF-0C7C-CF41-B398-001853AE7266}"/>
              </a:ext>
            </a:extLst>
          </p:cNvPr>
          <p:cNvSpPr txBox="1"/>
          <p:nvPr/>
        </p:nvSpPr>
        <p:spPr>
          <a:xfrm>
            <a:off x="5691929" y="1941563"/>
            <a:ext cx="683358"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Serial 01</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43" name="TextBox 42">
            <a:extLst>
              <a:ext uri="{FF2B5EF4-FFF2-40B4-BE49-F238E27FC236}">
                <a16:creationId xmlns:a16="http://schemas.microsoft.com/office/drawing/2014/main" id="{BB00B0FE-82C7-29F7-26EA-1C033039CAA0}"/>
              </a:ext>
            </a:extLst>
          </p:cNvPr>
          <p:cNvSpPr txBox="1"/>
          <p:nvPr/>
        </p:nvSpPr>
        <p:spPr>
          <a:xfrm>
            <a:off x="6672442" y="1941563"/>
            <a:ext cx="646505" cy="171992"/>
          </a:xfrm>
          <a:prstGeom prst="rect">
            <a:avLst/>
          </a:prstGeom>
          <a:noFill/>
        </p:spPr>
        <p:txBody>
          <a:bodyPr wrap="square" rtlCol="0">
            <a:spAutoFit/>
          </a:bodyPr>
          <a:lstStyle/>
          <a:p>
            <a:pPr>
              <a:lnSpc>
                <a:spcPts val="800"/>
              </a:lnSpc>
            </a:pPr>
            <a:r>
              <a:rPr lang="en-US" sz="800" dirty="0">
                <a:latin typeface="Inter regular" panose="02000503000000020004" pitchFamily="2" charset="0"/>
                <a:ea typeface="Inter regular" panose="02000503000000020004" pitchFamily="2" charset="0"/>
                <a:cs typeface="Adobe Hebrew" panose="02040503050201020203" pitchFamily="18" charset="-79"/>
              </a:rPr>
              <a:t>Serial 02</a:t>
            </a:r>
            <a:endParaRPr lang="en-US" sz="1050" dirty="0">
              <a:latin typeface="Inter regular" panose="02000503000000020004" pitchFamily="2" charset="0"/>
              <a:ea typeface="Inter regular" panose="02000503000000020004" pitchFamily="2" charset="0"/>
              <a:cs typeface="Adobe Hebrew" panose="02040503050201020203" pitchFamily="18" charset="-79"/>
            </a:endParaRPr>
          </a:p>
        </p:txBody>
      </p:sp>
      <p:sp>
        <p:nvSpPr>
          <p:cNvPr id="44" name="Oval 43">
            <a:extLst>
              <a:ext uri="{FF2B5EF4-FFF2-40B4-BE49-F238E27FC236}">
                <a16:creationId xmlns:a16="http://schemas.microsoft.com/office/drawing/2014/main" id="{162166FB-C73B-353D-86B8-96061B3044A7}"/>
              </a:ext>
            </a:extLst>
          </p:cNvPr>
          <p:cNvSpPr/>
          <p:nvPr/>
        </p:nvSpPr>
        <p:spPr>
          <a:xfrm>
            <a:off x="5598012" y="1981005"/>
            <a:ext cx="56029" cy="56029"/>
          </a:xfrm>
          <a:prstGeom prst="ellipse">
            <a:avLst/>
          </a:prstGeom>
          <a:solidFill>
            <a:schemeClr val="bg1">
              <a:lumMod val="8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Oval 44">
            <a:extLst>
              <a:ext uri="{FF2B5EF4-FFF2-40B4-BE49-F238E27FC236}">
                <a16:creationId xmlns:a16="http://schemas.microsoft.com/office/drawing/2014/main" id="{1023832D-0624-1A7A-027F-AD6097B659BB}"/>
              </a:ext>
            </a:extLst>
          </p:cNvPr>
          <p:cNvSpPr/>
          <p:nvPr/>
        </p:nvSpPr>
        <p:spPr>
          <a:xfrm>
            <a:off x="6578524" y="1981005"/>
            <a:ext cx="56029" cy="56029"/>
          </a:xfrm>
          <a:prstGeom prst="ellipse">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TextBox 56">
            <a:extLst>
              <a:ext uri="{FF2B5EF4-FFF2-40B4-BE49-F238E27FC236}">
                <a16:creationId xmlns:a16="http://schemas.microsoft.com/office/drawing/2014/main" id="{5A3E73F9-92E4-66E8-FB2D-AF25185DF27A}"/>
              </a:ext>
            </a:extLst>
          </p:cNvPr>
          <p:cNvSpPr txBox="1"/>
          <p:nvPr/>
        </p:nvSpPr>
        <p:spPr>
          <a:xfrm>
            <a:off x="450264" y="2091652"/>
            <a:ext cx="3446820" cy="1246495"/>
          </a:xfrm>
          <a:prstGeom prst="rect">
            <a:avLst/>
          </a:prstGeom>
          <a:noFill/>
        </p:spPr>
        <p:txBody>
          <a:bodyPr wrap="square" rtlCol="0">
            <a:spAutoFit/>
          </a:bodyPr>
          <a:lstStyle/>
          <a:p>
            <a:pP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160" name="TextBox 159">
            <a:extLst>
              <a:ext uri="{FF2B5EF4-FFF2-40B4-BE49-F238E27FC236}">
                <a16:creationId xmlns:a16="http://schemas.microsoft.com/office/drawing/2014/main" id="{F59A79A0-0BA7-747B-923F-F1115135D475}"/>
              </a:ext>
            </a:extLst>
          </p:cNvPr>
          <p:cNvSpPr txBox="1"/>
          <p:nvPr/>
        </p:nvSpPr>
        <p:spPr>
          <a:xfrm>
            <a:off x="452136" y="4589812"/>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456K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161" name="TextBox 160">
            <a:extLst>
              <a:ext uri="{FF2B5EF4-FFF2-40B4-BE49-F238E27FC236}">
                <a16:creationId xmlns:a16="http://schemas.microsoft.com/office/drawing/2014/main" id="{DFA32F55-558A-88F5-AD68-90965E8C74D8}"/>
              </a:ext>
            </a:extLst>
          </p:cNvPr>
          <p:cNvSpPr txBox="1"/>
          <p:nvPr/>
        </p:nvSpPr>
        <p:spPr>
          <a:xfrm>
            <a:off x="452136" y="4877123"/>
            <a:ext cx="1381759"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sp>
        <p:nvSpPr>
          <p:cNvPr id="62" name="TextBox 61">
            <a:extLst>
              <a:ext uri="{FF2B5EF4-FFF2-40B4-BE49-F238E27FC236}">
                <a16:creationId xmlns:a16="http://schemas.microsoft.com/office/drawing/2014/main" id="{08C77A81-CB19-3C88-B38B-B48B7C04767A}"/>
              </a:ext>
            </a:extLst>
          </p:cNvPr>
          <p:cNvSpPr txBox="1"/>
          <p:nvPr/>
        </p:nvSpPr>
        <p:spPr>
          <a:xfrm>
            <a:off x="2140074" y="4589812"/>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3.5K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63" name="TextBox 62">
            <a:extLst>
              <a:ext uri="{FF2B5EF4-FFF2-40B4-BE49-F238E27FC236}">
                <a16:creationId xmlns:a16="http://schemas.microsoft.com/office/drawing/2014/main" id="{848EBFCA-26C2-6C2A-C552-D4D44A85F3F5}"/>
              </a:ext>
            </a:extLst>
          </p:cNvPr>
          <p:cNvSpPr txBox="1"/>
          <p:nvPr/>
        </p:nvSpPr>
        <p:spPr>
          <a:xfrm>
            <a:off x="2148024" y="4877123"/>
            <a:ext cx="1293135"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cxnSp>
        <p:nvCxnSpPr>
          <p:cNvPr id="61" name="Straight Connector 60">
            <a:extLst>
              <a:ext uri="{FF2B5EF4-FFF2-40B4-BE49-F238E27FC236}">
                <a16:creationId xmlns:a16="http://schemas.microsoft.com/office/drawing/2014/main" id="{CA64D31D-E5BC-3B11-B516-FE92E23943A5}"/>
              </a:ext>
            </a:extLst>
          </p:cNvPr>
          <p:cNvCxnSpPr>
            <a:cxnSpLocks/>
          </p:cNvCxnSpPr>
          <p:nvPr/>
        </p:nvCxnSpPr>
        <p:spPr>
          <a:xfrm>
            <a:off x="1815800" y="4627912"/>
            <a:ext cx="0" cy="764737"/>
          </a:xfrm>
          <a:prstGeom prst="line">
            <a:avLst/>
          </a:prstGeom>
          <a:ln>
            <a:solidFill>
              <a:schemeClr val="tx1"/>
            </a:solidFill>
          </a:ln>
        </p:spPr>
        <p:style>
          <a:lnRef idx="1">
            <a:schemeClr val="dk1"/>
          </a:lnRef>
          <a:fillRef idx="0">
            <a:schemeClr val="dk1"/>
          </a:fillRef>
          <a:effectRef idx="0">
            <a:schemeClr val="dk1"/>
          </a:effectRef>
          <a:fontRef idx="minor">
            <a:schemeClr val="tx1"/>
          </a:fontRef>
        </p:style>
      </p:cxnSp>
      <p:grpSp>
        <p:nvGrpSpPr>
          <p:cNvPr id="169" name="Group 168">
            <a:extLst>
              <a:ext uri="{FF2B5EF4-FFF2-40B4-BE49-F238E27FC236}">
                <a16:creationId xmlns:a16="http://schemas.microsoft.com/office/drawing/2014/main" id="{87A09D82-2CA2-8BBD-D981-7FBB54FFC9B4}"/>
              </a:ext>
            </a:extLst>
          </p:cNvPr>
          <p:cNvGrpSpPr/>
          <p:nvPr/>
        </p:nvGrpSpPr>
        <p:grpSpPr>
          <a:xfrm>
            <a:off x="10121820" y="4058901"/>
            <a:ext cx="1778508" cy="1762518"/>
            <a:chOff x="10048340" y="3391789"/>
            <a:chExt cx="1778508" cy="1762518"/>
          </a:xfrm>
        </p:grpSpPr>
        <p:sp>
          <p:nvSpPr>
            <p:cNvPr id="167" name="TextBox 166">
              <a:extLst>
                <a:ext uri="{FF2B5EF4-FFF2-40B4-BE49-F238E27FC236}">
                  <a16:creationId xmlns:a16="http://schemas.microsoft.com/office/drawing/2014/main" id="{A3EBC42A-0C0D-9FD9-F507-3F9D5C0A5768}"/>
                </a:ext>
              </a:extLst>
            </p:cNvPr>
            <p:cNvSpPr txBox="1"/>
            <p:nvPr/>
          </p:nvSpPr>
          <p:spPr>
            <a:xfrm>
              <a:off x="10048340" y="3904093"/>
              <a:ext cx="1778508" cy="1250214"/>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protium uptraces at Ut est. Sed labret Nunc diam, sed impediment</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68" name="TextBox 167">
              <a:extLst>
                <a:ext uri="{FF2B5EF4-FFF2-40B4-BE49-F238E27FC236}">
                  <a16:creationId xmlns:a16="http://schemas.microsoft.com/office/drawing/2014/main" id="{FED6DDF2-4204-A56A-A0EE-50D67A06B23C}"/>
                </a:ext>
              </a:extLst>
            </p:cNvPr>
            <p:cNvSpPr txBox="1"/>
            <p:nvPr/>
          </p:nvSpPr>
          <p:spPr>
            <a:xfrm>
              <a:off x="10048341" y="3391789"/>
              <a:ext cx="1606630" cy="323165"/>
            </a:xfrm>
            <a:prstGeom prst="rect">
              <a:avLst/>
            </a:prstGeom>
            <a:noFill/>
          </p:spPr>
          <p:txBody>
            <a:bodyPr wrap="square" rtlCol="0">
              <a:spAutoFit/>
            </a:bodyPr>
            <a:lstStyle/>
            <a:p>
              <a:pPr>
                <a:lnSpc>
                  <a:spcPts val="1800"/>
                </a:lnSpc>
              </a:pPr>
              <a:r>
                <a:rPr lang="en-US" sz="1600" spc="-100" dirty="0">
                  <a:latin typeface="Inter SemiBold" panose="02000503000000020004" pitchFamily="2" charset="0"/>
                  <a:ea typeface="Inter SemiBold" panose="02000503000000020004" pitchFamily="2" charset="0"/>
                  <a:cs typeface="Poppins SemiBold" panose="00000700000000000000" pitchFamily="2" charset="0"/>
                </a:rPr>
                <a:t>Your title Here</a:t>
              </a:r>
            </a:p>
          </p:txBody>
        </p:sp>
      </p:grpSp>
    </p:spTree>
    <p:extLst>
      <p:ext uri="{BB962C8B-B14F-4D97-AF65-F5344CB8AC3E}">
        <p14:creationId xmlns:p14="http://schemas.microsoft.com/office/powerpoint/2010/main" val="168507449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Rectangle 16">
            <a:extLst>
              <a:ext uri="{FF2B5EF4-FFF2-40B4-BE49-F238E27FC236}">
                <a16:creationId xmlns:a16="http://schemas.microsoft.com/office/drawing/2014/main" id="{761E9603-C6CE-F5DF-432D-C5C88B055FAE}"/>
              </a:ext>
            </a:extLst>
          </p:cNvPr>
          <p:cNvSpPr/>
          <p:nvPr/>
        </p:nvSpPr>
        <p:spPr>
          <a:xfrm>
            <a:off x="0" y="3676650"/>
            <a:ext cx="12192001" cy="3181349"/>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9" name="TextBox 178">
            <a:extLst>
              <a:ext uri="{FF2B5EF4-FFF2-40B4-BE49-F238E27FC236}">
                <a16:creationId xmlns:a16="http://schemas.microsoft.com/office/drawing/2014/main" id="{B6A209AB-BEB6-8279-0FEF-576FC7BB47B4}"/>
              </a:ext>
            </a:extLst>
          </p:cNvPr>
          <p:cNvSpPr txBox="1"/>
          <p:nvPr/>
        </p:nvSpPr>
        <p:spPr>
          <a:xfrm>
            <a:off x="1615167" y="712683"/>
            <a:ext cx="8961667"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All You Need For Your Business</a:t>
            </a:r>
          </a:p>
        </p:txBody>
      </p:sp>
      <p:sp>
        <p:nvSpPr>
          <p:cNvPr id="2" name="TextBox 1">
            <a:extLst>
              <a:ext uri="{FF2B5EF4-FFF2-40B4-BE49-F238E27FC236}">
                <a16:creationId xmlns:a16="http://schemas.microsoft.com/office/drawing/2014/main" id="{3ECC1129-690B-1BA6-1CF1-5D5CB0E915BD}"/>
              </a:ext>
            </a:extLst>
          </p:cNvPr>
          <p:cNvSpPr txBox="1"/>
          <p:nvPr/>
        </p:nvSpPr>
        <p:spPr>
          <a:xfrm>
            <a:off x="450264" y="1898232"/>
            <a:ext cx="3446820" cy="1246495"/>
          </a:xfrm>
          <a:prstGeom prst="rect">
            <a:avLst/>
          </a:prstGeom>
          <a:noFill/>
        </p:spPr>
        <p:txBody>
          <a:bodyPr wrap="square" rtlCol="0">
            <a:spAutoFit/>
          </a:bodyPr>
          <a:lstStyle/>
          <a:p>
            <a:pP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9" name="TextBox 8">
            <a:extLst>
              <a:ext uri="{FF2B5EF4-FFF2-40B4-BE49-F238E27FC236}">
                <a16:creationId xmlns:a16="http://schemas.microsoft.com/office/drawing/2014/main" id="{09E9B9A6-95EB-246D-B76B-4322D14BDA4A}"/>
              </a:ext>
            </a:extLst>
          </p:cNvPr>
          <p:cNvSpPr txBox="1"/>
          <p:nvPr/>
        </p:nvSpPr>
        <p:spPr>
          <a:xfrm>
            <a:off x="452136" y="4913662"/>
            <a:ext cx="1205835" cy="297517"/>
          </a:xfrm>
          <a:prstGeom prst="rect">
            <a:avLst/>
          </a:prstGeom>
          <a:noFill/>
        </p:spPr>
        <p:txBody>
          <a:bodyPr wrap="square" rtlCol="0">
            <a:spAutoFit/>
          </a:bodyPr>
          <a:lstStyle/>
          <a:p>
            <a:pPr>
              <a:lnSpc>
                <a:spcPts val="1600"/>
              </a:lnSpc>
            </a:pPr>
            <a:r>
              <a:rPr lang="en-US" sz="1600" dirty="0">
                <a:solidFill>
                  <a:schemeClr val="bg1"/>
                </a:solidFill>
                <a:latin typeface="Inter Bold" panose="02000503000000020004" pitchFamily="2" charset="0"/>
                <a:ea typeface="Inter Bold" panose="02000503000000020004" pitchFamily="2" charset="0"/>
                <a:cs typeface="Adobe Hebrew" panose="02040503050201020203" pitchFamily="18" charset="-79"/>
              </a:rPr>
              <a:t>456K</a:t>
            </a:r>
            <a:endParaRPr lang="en-US" sz="2400" dirty="0">
              <a:solidFill>
                <a:schemeClr val="bg1"/>
              </a:solidFill>
              <a:latin typeface="Inter Bold" panose="02000503000000020004" pitchFamily="2" charset="0"/>
              <a:ea typeface="Inter Bold" panose="02000503000000020004" pitchFamily="2" charset="0"/>
              <a:cs typeface="Adobe Hebrew" panose="02040503050201020203" pitchFamily="18" charset="-79"/>
            </a:endParaRPr>
          </a:p>
        </p:txBody>
      </p:sp>
      <p:sp>
        <p:nvSpPr>
          <p:cNvPr id="10" name="TextBox 9">
            <a:extLst>
              <a:ext uri="{FF2B5EF4-FFF2-40B4-BE49-F238E27FC236}">
                <a16:creationId xmlns:a16="http://schemas.microsoft.com/office/drawing/2014/main" id="{A3CCFD80-B136-8E23-CA04-26B8D8EAC04B}"/>
              </a:ext>
            </a:extLst>
          </p:cNvPr>
          <p:cNvSpPr txBox="1"/>
          <p:nvPr/>
        </p:nvSpPr>
        <p:spPr>
          <a:xfrm>
            <a:off x="452136" y="5200973"/>
            <a:ext cx="1381759" cy="515526"/>
          </a:xfrm>
          <a:prstGeom prst="rect">
            <a:avLst/>
          </a:prstGeom>
          <a:noFill/>
        </p:spPr>
        <p:txBody>
          <a:bodyPr wrap="square" rtlCol="0">
            <a:spAutoFit/>
          </a:bodyPr>
          <a:lstStyle/>
          <a:p>
            <a:pPr>
              <a:lnSpc>
                <a:spcPts val="1100"/>
              </a:lnSpc>
            </a:pPr>
            <a:r>
              <a:rPr lang="en-US" sz="1000" b="0" i="0" dirty="0">
                <a:solidFill>
                  <a:schemeClr val="bg1"/>
                </a:solidFill>
                <a:effectLst/>
                <a:latin typeface="Roboto" panose="02000000000000000000" pitchFamily="2" charset="0"/>
                <a:ea typeface="Roboto" panose="02000000000000000000" pitchFamily="2" charset="0"/>
              </a:rPr>
              <a:t>Lorem ipsum dolor sit amet, connecter adipescent elite</a:t>
            </a:r>
            <a:endParaRPr lang="en-US" sz="10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sp>
        <p:nvSpPr>
          <p:cNvPr id="7" name="TextBox 6">
            <a:extLst>
              <a:ext uri="{FF2B5EF4-FFF2-40B4-BE49-F238E27FC236}">
                <a16:creationId xmlns:a16="http://schemas.microsoft.com/office/drawing/2014/main" id="{BD77E8AD-6706-545F-3FFD-4BC9EDBB369E}"/>
              </a:ext>
            </a:extLst>
          </p:cNvPr>
          <p:cNvSpPr txBox="1"/>
          <p:nvPr/>
        </p:nvSpPr>
        <p:spPr>
          <a:xfrm>
            <a:off x="2140074" y="4913662"/>
            <a:ext cx="1205835" cy="297517"/>
          </a:xfrm>
          <a:prstGeom prst="rect">
            <a:avLst/>
          </a:prstGeom>
          <a:noFill/>
        </p:spPr>
        <p:txBody>
          <a:bodyPr wrap="square" rtlCol="0">
            <a:spAutoFit/>
          </a:bodyPr>
          <a:lstStyle/>
          <a:p>
            <a:pPr>
              <a:lnSpc>
                <a:spcPts val="1600"/>
              </a:lnSpc>
            </a:pPr>
            <a:r>
              <a:rPr lang="en-US" sz="1600" dirty="0">
                <a:solidFill>
                  <a:schemeClr val="bg1"/>
                </a:solidFill>
                <a:latin typeface="Inter Bold" panose="02000503000000020004" pitchFamily="2" charset="0"/>
                <a:ea typeface="Inter Bold" panose="02000503000000020004" pitchFamily="2" charset="0"/>
                <a:cs typeface="Adobe Hebrew" panose="02040503050201020203" pitchFamily="18" charset="-79"/>
              </a:rPr>
              <a:t>3.5K</a:t>
            </a:r>
            <a:endParaRPr lang="en-US" sz="2400" dirty="0">
              <a:solidFill>
                <a:schemeClr val="bg1"/>
              </a:solidFill>
              <a:latin typeface="Inter Bold" panose="02000503000000020004" pitchFamily="2" charset="0"/>
              <a:ea typeface="Inter Bold" panose="02000503000000020004" pitchFamily="2" charset="0"/>
              <a:cs typeface="Adobe Hebrew" panose="02040503050201020203" pitchFamily="18" charset="-79"/>
            </a:endParaRPr>
          </a:p>
        </p:txBody>
      </p:sp>
      <p:sp>
        <p:nvSpPr>
          <p:cNvPr id="8" name="TextBox 7">
            <a:extLst>
              <a:ext uri="{FF2B5EF4-FFF2-40B4-BE49-F238E27FC236}">
                <a16:creationId xmlns:a16="http://schemas.microsoft.com/office/drawing/2014/main" id="{6FBE540F-8BBB-E7F8-3FE0-A152059F6D01}"/>
              </a:ext>
            </a:extLst>
          </p:cNvPr>
          <p:cNvSpPr txBox="1"/>
          <p:nvPr/>
        </p:nvSpPr>
        <p:spPr>
          <a:xfrm>
            <a:off x="2148024" y="5200973"/>
            <a:ext cx="1293135" cy="515526"/>
          </a:xfrm>
          <a:prstGeom prst="rect">
            <a:avLst/>
          </a:prstGeom>
          <a:noFill/>
        </p:spPr>
        <p:txBody>
          <a:bodyPr wrap="square" rtlCol="0">
            <a:spAutoFit/>
          </a:bodyPr>
          <a:lstStyle/>
          <a:p>
            <a:pPr>
              <a:lnSpc>
                <a:spcPts val="1100"/>
              </a:lnSpc>
            </a:pPr>
            <a:r>
              <a:rPr lang="en-US" sz="1000" b="0" i="0" dirty="0">
                <a:solidFill>
                  <a:schemeClr val="bg1"/>
                </a:solidFill>
                <a:effectLst/>
                <a:latin typeface="Roboto" panose="02000000000000000000" pitchFamily="2" charset="0"/>
                <a:ea typeface="Roboto" panose="02000000000000000000" pitchFamily="2" charset="0"/>
              </a:rPr>
              <a:t>Lorem ipsum dolor sit amet, connecter adipescent elite</a:t>
            </a:r>
            <a:endParaRPr lang="en-US" sz="1000" dirty="0">
              <a:solidFill>
                <a:schemeClr val="bg1"/>
              </a:solidFill>
              <a:latin typeface="Roboto" panose="02000000000000000000" pitchFamily="2" charset="0"/>
              <a:ea typeface="Roboto" panose="02000000000000000000" pitchFamily="2" charset="0"/>
              <a:cs typeface="Poppins SemiBold" panose="00000700000000000000" pitchFamily="2" charset="0"/>
            </a:endParaRPr>
          </a:p>
        </p:txBody>
      </p:sp>
      <p:cxnSp>
        <p:nvCxnSpPr>
          <p:cNvPr id="6" name="Straight Connector 5">
            <a:extLst>
              <a:ext uri="{FF2B5EF4-FFF2-40B4-BE49-F238E27FC236}">
                <a16:creationId xmlns:a16="http://schemas.microsoft.com/office/drawing/2014/main" id="{CBAF98F1-4C79-B3CC-F99F-13C8D389C245}"/>
              </a:ext>
            </a:extLst>
          </p:cNvPr>
          <p:cNvCxnSpPr>
            <a:cxnSpLocks/>
          </p:cNvCxnSpPr>
          <p:nvPr/>
        </p:nvCxnSpPr>
        <p:spPr>
          <a:xfrm>
            <a:off x="1815800" y="4951762"/>
            <a:ext cx="0" cy="764737"/>
          </a:xfrm>
          <a:prstGeom prst="line">
            <a:avLst/>
          </a:prstGeom>
          <a:ln>
            <a:solidFill>
              <a:schemeClr val="bg1"/>
            </a:solidFill>
          </a:ln>
        </p:spPr>
        <p:style>
          <a:lnRef idx="1">
            <a:schemeClr val="dk1"/>
          </a:lnRef>
          <a:fillRef idx="0">
            <a:schemeClr val="dk1"/>
          </a:fillRef>
          <a:effectRef idx="0">
            <a:schemeClr val="dk1"/>
          </a:effectRef>
          <a:fontRef idx="minor">
            <a:schemeClr val="tx1"/>
          </a:fontRef>
        </p:style>
      </p:cxnSp>
      <p:sp>
        <p:nvSpPr>
          <p:cNvPr id="12" name="TextBox 11">
            <a:extLst>
              <a:ext uri="{FF2B5EF4-FFF2-40B4-BE49-F238E27FC236}">
                <a16:creationId xmlns:a16="http://schemas.microsoft.com/office/drawing/2014/main" id="{4E17B2AB-7810-ADDE-BA1D-F7DD10E5DF62}"/>
              </a:ext>
            </a:extLst>
          </p:cNvPr>
          <p:cNvSpPr txBox="1"/>
          <p:nvPr/>
        </p:nvSpPr>
        <p:spPr>
          <a:xfrm>
            <a:off x="9162671" y="4895055"/>
            <a:ext cx="2577191" cy="750077"/>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3" name="TextBox 12">
            <a:extLst>
              <a:ext uri="{FF2B5EF4-FFF2-40B4-BE49-F238E27FC236}">
                <a16:creationId xmlns:a16="http://schemas.microsoft.com/office/drawing/2014/main" id="{2C4C31A3-B6BF-2472-0DD4-42272E0FF1B5}"/>
              </a:ext>
            </a:extLst>
          </p:cNvPr>
          <p:cNvSpPr txBox="1"/>
          <p:nvPr/>
        </p:nvSpPr>
        <p:spPr>
          <a:xfrm>
            <a:off x="9162673" y="4382751"/>
            <a:ext cx="1606630" cy="323165"/>
          </a:xfrm>
          <a:prstGeom prst="rect">
            <a:avLst/>
          </a:prstGeom>
          <a:noFill/>
        </p:spPr>
        <p:txBody>
          <a:bodyPr wrap="square" rtlCol="0">
            <a:spAutoFit/>
          </a:bodyPr>
          <a:lstStyle/>
          <a:p>
            <a:pPr>
              <a:lnSpc>
                <a:spcPts val="1800"/>
              </a:lnSpc>
            </a:pPr>
            <a:r>
              <a:rPr lang="en-US" sz="1600" spc="-100" dirty="0">
                <a:solidFill>
                  <a:schemeClr val="bg1"/>
                </a:solidFill>
                <a:latin typeface="Inter SemiBold" panose="02000503000000020004" pitchFamily="2" charset="0"/>
                <a:ea typeface="Inter SemiBold" panose="02000503000000020004" pitchFamily="2" charset="0"/>
                <a:cs typeface="Poppins SemiBold" panose="00000700000000000000" pitchFamily="2" charset="0"/>
              </a:rPr>
              <a:t>Your title Here</a:t>
            </a:r>
          </a:p>
        </p:txBody>
      </p:sp>
      <p:sp>
        <p:nvSpPr>
          <p:cNvPr id="14" name="Oval 13">
            <a:extLst>
              <a:ext uri="{FF2B5EF4-FFF2-40B4-BE49-F238E27FC236}">
                <a16:creationId xmlns:a16="http://schemas.microsoft.com/office/drawing/2014/main" id="{A6E8A58F-ADF4-02DC-3E84-119F6AA032C4}"/>
              </a:ext>
            </a:extLst>
          </p:cNvPr>
          <p:cNvSpPr/>
          <p:nvPr/>
        </p:nvSpPr>
        <p:spPr>
          <a:xfrm>
            <a:off x="4652584" y="2020515"/>
            <a:ext cx="3175000" cy="3175000"/>
          </a:xfrm>
          <a:prstGeom prst="ellipse">
            <a:avLst/>
          </a:prstGeom>
          <a:solidFill>
            <a:schemeClr val="bg1"/>
          </a:solidFill>
          <a:ln>
            <a:solidFill>
              <a:schemeClr val="bg1">
                <a:lumMod val="75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18" name="Chart 17">
            <a:extLst>
              <a:ext uri="{FF2B5EF4-FFF2-40B4-BE49-F238E27FC236}">
                <a16:creationId xmlns:a16="http://schemas.microsoft.com/office/drawing/2014/main" id="{163B8F17-C5FE-BE5E-C6F7-64B60F999CB1}"/>
              </a:ext>
            </a:extLst>
          </p:cNvPr>
          <p:cNvGraphicFramePr/>
          <p:nvPr>
            <p:extLst>
              <p:ext uri="{D42A27DB-BD31-4B8C-83A1-F6EECF244321}">
                <p14:modId xmlns:p14="http://schemas.microsoft.com/office/powerpoint/2010/main" val="3844994112"/>
              </p:ext>
            </p:extLst>
          </p:nvPr>
        </p:nvGraphicFramePr>
        <p:xfrm>
          <a:off x="3899092" y="2090058"/>
          <a:ext cx="4393816" cy="292921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3855237365"/>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6F42B5D1-1454-8E36-DC7F-ACE015076B04}"/>
              </a:ext>
            </a:extLst>
          </p:cNvPr>
          <p:cNvSpPr/>
          <p:nvPr/>
        </p:nvSpPr>
        <p:spPr>
          <a:xfrm>
            <a:off x="0" y="-4967"/>
            <a:ext cx="12192000" cy="6858000"/>
          </a:xfrm>
          <a:prstGeom prst="rect">
            <a:avLst/>
          </a:prstGeom>
          <a:solidFill>
            <a:schemeClr val="tx1">
              <a:lumMod val="95000"/>
              <a:lumOff val="5000"/>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9" name="TextBox 178">
            <a:extLst>
              <a:ext uri="{FF2B5EF4-FFF2-40B4-BE49-F238E27FC236}">
                <a16:creationId xmlns:a16="http://schemas.microsoft.com/office/drawing/2014/main" id="{B6A209AB-BEB6-8279-0FEF-576FC7BB47B4}"/>
              </a:ext>
            </a:extLst>
          </p:cNvPr>
          <p:cNvSpPr txBox="1"/>
          <p:nvPr/>
        </p:nvSpPr>
        <p:spPr>
          <a:xfrm>
            <a:off x="1615167" y="712683"/>
            <a:ext cx="8961667" cy="541174"/>
          </a:xfrm>
          <a:prstGeom prst="rect">
            <a:avLst/>
          </a:prstGeom>
          <a:noFill/>
        </p:spPr>
        <p:txBody>
          <a:bodyPr wrap="square" rtlCol="0">
            <a:spAutoFit/>
          </a:bodyPr>
          <a:lstStyle/>
          <a:p>
            <a:pPr algn="ctr">
              <a:lnSpc>
                <a:spcPts val="3500"/>
              </a:lnSpc>
            </a:pPr>
            <a:r>
              <a:rPr lang="en-US" sz="3500" spc="-100" dirty="0">
                <a:solidFill>
                  <a:schemeClr val="bg1"/>
                </a:solidFill>
                <a:latin typeface="Inter Bold" panose="02000503000000020004" pitchFamily="2" charset="0"/>
                <a:ea typeface="Inter Bold" panose="02000503000000020004" pitchFamily="2" charset="0"/>
                <a:cs typeface="Poppins SemiBold" panose="00000700000000000000" pitchFamily="2" charset="0"/>
              </a:rPr>
              <a:t>Choose Your Pricing Plan</a:t>
            </a:r>
          </a:p>
        </p:txBody>
      </p:sp>
      <p:cxnSp>
        <p:nvCxnSpPr>
          <p:cNvPr id="15" name="Straight Connector 14">
            <a:extLst>
              <a:ext uri="{FF2B5EF4-FFF2-40B4-BE49-F238E27FC236}">
                <a16:creationId xmlns:a16="http://schemas.microsoft.com/office/drawing/2014/main" id="{95EF6DC4-2FB7-97E1-D13A-9D51FD83FED7}"/>
              </a:ext>
            </a:extLst>
          </p:cNvPr>
          <p:cNvCxnSpPr>
            <a:cxnSpLocks/>
          </p:cNvCxnSpPr>
          <p:nvPr/>
        </p:nvCxnSpPr>
        <p:spPr>
          <a:xfrm>
            <a:off x="11663929" y="1941331"/>
            <a:ext cx="0" cy="3854404"/>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16" name="Straight Connector 15">
            <a:extLst>
              <a:ext uri="{FF2B5EF4-FFF2-40B4-BE49-F238E27FC236}">
                <a16:creationId xmlns:a16="http://schemas.microsoft.com/office/drawing/2014/main" id="{75B6D1F2-4749-BB60-8CF6-3686AE7BFCE0}"/>
              </a:ext>
            </a:extLst>
          </p:cNvPr>
          <p:cNvCxnSpPr/>
          <p:nvPr/>
        </p:nvCxnSpPr>
        <p:spPr>
          <a:xfrm>
            <a:off x="528073" y="2423131"/>
            <a:ext cx="1113585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17" name="Straight Connector 16">
            <a:extLst>
              <a:ext uri="{FF2B5EF4-FFF2-40B4-BE49-F238E27FC236}">
                <a16:creationId xmlns:a16="http://schemas.microsoft.com/office/drawing/2014/main" id="{281133FA-350E-3F52-0082-95E9D5F8AB99}"/>
              </a:ext>
            </a:extLst>
          </p:cNvPr>
          <p:cNvCxnSpPr/>
          <p:nvPr/>
        </p:nvCxnSpPr>
        <p:spPr>
          <a:xfrm>
            <a:off x="528073" y="2904931"/>
            <a:ext cx="1113585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18" name="Straight Connector 17">
            <a:extLst>
              <a:ext uri="{FF2B5EF4-FFF2-40B4-BE49-F238E27FC236}">
                <a16:creationId xmlns:a16="http://schemas.microsoft.com/office/drawing/2014/main" id="{C789F3FD-FC5C-2133-5502-31D76CB47AD1}"/>
              </a:ext>
            </a:extLst>
          </p:cNvPr>
          <p:cNvCxnSpPr/>
          <p:nvPr/>
        </p:nvCxnSpPr>
        <p:spPr>
          <a:xfrm>
            <a:off x="528073" y="3386731"/>
            <a:ext cx="1113585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19" name="Straight Connector 18">
            <a:extLst>
              <a:ext uri="{FF2B5EF4-FFF2-40B4-BE49-F238E27FC236}">
                <a16:creationId xmlns:a16="http://schemas.microsoft.com/office/drawing/2014/main" id="{953BC458-8A9F-CA94-663C-699805D2FE2E}"/>
              </a:ext>
            </a:extLst>
          </p:cNvPr>
          <p:cNvCxnSpPr/>
          <p:nvPr/>
        </p:nvCxnSpPr>
        <p:spPr>
          <a:xfrm>
            <a:off x="528073" y="3868532"/>
            <a:ext cx="1113585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21" name="Straight Connector 20">
            <a:extLst>
              <a:ext uri="{FF2B5EF4-FFF2-40B4-BE49-F238E27FC236}">
                <a16:creationId xmlns:a16="http://schemas.microsoft.com/office/drawing/2014/main" id="{44FFC997-4296-EB89-C11E-7C9BB6DFF533}"/>
              </a:ext>
            </a:extLst>
          </p:cNvPr>
          <p:cNvCxnSpPr/>
          <p:nvPr/>
        </p:nvCxnSpPr>
        <p:spPr>
          <a:xfrm>
            <a:off x="528073" y="4350332"/>
            <a:ext cx="1113585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97F858DE-DEFE-0E15-D931-7CD381F2A611}"/>
              </a:ext>
            </a:extLst>
          </p:cNvPr>
          <p:cNvCxnSpPr/>
          <p:nvPr/>
        </p:nvCxnSpPr>
        <p:spPr>
          <a:xfrm>
            <a:off x="528073" y="4832132"/>
            <a:ext cx="1113585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BD2BE16B-C608-5FD9-8D98-800745165C5C}"/>
              </a:ext>
            </a:extLst>
          </p:cNvPr>
          <p:cNvCxnSpPr/>
          <p:nvPr/>
        </p:nvCxnSpPr>
        <p:spPr>
          <a:xfrm>
            <a:off x="528073" y="5313932"/>
            <a:ext cx="1113585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6DD14BB0-02EC-3A65-A9A4-B15BE9BCB4AB}"/>
              </a:ext>
            </a:extLst>
          </p:cNvPr>
          <p:cNvCxnSpPr>
            <a:cxnSpLocks/>
          </p:cNvCxnSpPr>
          <p:nvPr/>
        </p:nvCxnSpPr>
        <p:spPr>
          <a:xfrm>
            <a:off x="528073" y="1941331"/>
            <a:ext cx="1113585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29" name="Straight Connector 28">
            <a:extLst>
              <a:ext uri="{FF2B5EF4-FFF2-40B4-BE49-F238E27FC236}">
                <a16:creationId xmlns:a16="http://schemas.microsoft.com/office/drawing/2014/main" id="{96BD46C3-C6E8-767C-5436-6CCB4610CF87}"/>
              </a:ext>
            </a:extLst>
          </p:cNvPr>
          <p:cNvCxnSpPr>
            <a:cxnSpLocks/>
          </p:cNvCxnSpPr>
          <p:nvPr/>
        </p:nvCxnSpPr>
        <p:spPr>
          <a:xfrm>
            <a:off x="528073" y="5795735"/>
            <a:ext cx="11135850" cy="0"/>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A10DADE8-7696-1CC0-33A5-F050DAA2C26A}"/>
              </a:ext>
            </a:extLst>
          </p:cNvPr>
          <p:cNvCxnSpPr>
            <a:cxnSpLocks/>
          </p:cNvCxnSpPr>
          <p:nvPr/>
        </p:nvCxnSpPr>
        <p:spPr>
          <a:xfrm>
            <a:off x="5009054" y="1941331"/>
            <a:ext cx="0" cy="3854404"/>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1" name="Straight Connector 30">
            <a:extLst>
              <a:ext uri="{FF2B5EF4-FFF2-40B4-BE49-F238E27FC236}">
                <a16:creationId xmlns:a16="http://schemas.microsoft.com/office/drawing/2014/main" id="{D52B91CF-C0C7-8F73-0C98-C5BDA9383F25}"/>
              </a:ext>
            </a:extLst>
          </p:cNvPr>
          <p:cNvCxnSpPr>
            <a:cxnSpLocks/>
          </p:cNvCxnSpPr>
          <p:nvPr/>
        </p:nvCxnSpPr>
        <p:spPr>
          <a:xfrm>
            <a:off x="7227346" y="1941331"/>
            <a:ext cx="0" cy="3854404"/>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74BC2865-42C2-6158-BDE2-4B5D13C84ABA}"/>
              </a:ext>
            </a:extLst>
          </p:cNvPr>
          <p:cNvCxnSpPr>
            <a:cxnSpLocks/>
          </p:cNvCxnSpPr>
          <p:nvPr/>
        </p:nvCxnSpPr>
        <p:spPr>
          <a:xfrm>
            <a:off x="9445638" y="1941331"/>
            <a:ext cx="0" cy="3854404"/>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cxnSp>
        <p:nvCxnSpPr>
          <p:cNvPr id="33" name="Straight Connector 32">
            <a:extLst>
              <a:ext uri="{FF2B5EF4-FFF2-40B4-BE49-F238E27FC236}">
                <a16:creationId xmlns:a16="http://schemas.microsoft.com/office/drawing/2014/main" id="{8CE74FF0-539A-D07E-BA51-5C7EE88066CB}"/>
              </a:ext>
            </a:extLst>
          </p:cNvPr>
          <p:cNvCxnSpPr>
            <a:cxnSpLocks/>
          </p:cNvCxnSpPr>
          <p:nvPr/>
        </p:nvCxnSpPr>
        <p:spPr>
          <a:xfrm>
            <a:off x="528072" y="1941331"/>
            <a:ext cx="0" cy="3854404"/>
          </a:xfrm>
          <a:prstGeom prst="line">
            <a:avLst/>
          </a:prstGeom>
          <a:ln>
            <a:solidFill>
              <a:schemeClr val="bg1"/>
            </a:solidFill>
          </a:ln>
        </p:spPr>
        <p:style>
          <a:lnRef idx="1">
            <a:schemeClr val="accent1"/>
          </a:lnRef>
          <a:fillRef idx="0">
            <a:schemeClr val="accent1"/>
          </a:fillRef>
          <a:effectRef idx="0">
            <a:schemeClr val="accent1"/>
          </a:effectRef>
          <a:fontRef idx="minor">
            <a:schemeClr val="tx1"/>
          </a:fontRef>
        </p:style>
      </p:cxnSp>
      <p:sp>
        <p:nvSpPr>
          <p:cNvPr id="34" name="TextBox 33">
            <a:extLst>
              <a:ext uri="{FF2B5EF4-FFF2-40B4-BE49-F238E27FC236}">
                <a16:creationId xmlns:a16="http://schemas.microsoft.com/office/drawing/2014/main" id="{45E2CF21-BF51-193B-59B9-77D06593F7AA}"/>
              </a:ext>
            </a:extLst>
          </p:cNvPr>
          <p:cNvSpPr txBox="1"/>
          <p:nvPr/>
        </p:nvSpPr>
        <p:spPr>
          <a:xfrm>
            <a:off x="9843134" y="2106830"/>
            <a:ext cx="710565" cy="246221"/>
          </a:xfrm>
          <a:prstGeom prst="rect">
            <a:avLst/>
          </a:prstGeom>
          <a:noFill/>
        </p:spPr>
        <p:txBody>
          <a:bodyPr wrap="square" rtlCol="0">
            <a:spAutoFit/>
          </a:bodyPr>
          <a:lstStyle/>
          <a:p>
            <a:pPr>
              <a:lnSpc>
                <a:spcPts val="1200"/>
              </a:lnSpc>
            </a:pPr>
            <a:r>
              <a:rPr lang="en-US" sz="12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Year</a:t>
            </a:r>
            <a:endParaRPr lang="en-US"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35" name="TextBox 34">
            <a:extLst>
              <a:ext uri="{FF2B5EF4-FFF2-40B4-BE49-F238E27FC236}">
                <a16:creationId xmlns:a16="http://schemas.microsoft.com/office/drawing/2014/main" id="{24030F60-747D-54B1-A598-A7DB3DC1C6B8}"/>
              </a:ext>
            </a:extLst>
          </p:cNvPr>
          <p:cNvSpPr txBox="1"/>
          <p:nvPr/>
        </p:nvSpPr>
        <p:spPr>
          <a:xfrm>
            <a:off x="5413012" y="2106830"/>
            <a:ext cx="1039998" cy="246221"/>
          </a:xfrm>
          <a:prstGeom prst="rect">
            <a:avLst/>
          </a:prstGeom>
          <a:noFill/>
        </p:spPr>
        <p:txBody>
          <a:bodyPr wrap="square" rtlCol="0">
            <a:spAutoFit/>
          </a:bodyPr>
          <a:lstStyle/>
          <a:p>
            <a:pPr>
              <a:lnSpc>
                <a:spcPts val="1200"/>
              </a:lnSpc>
            </a:pPr>
            <a:r>
              <a:rPr lang="en-US" sz="12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Core </a:t>
            </a:r>
            <a:endParaRPr lang="en-US"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36" name="TextBox 35">
            <a:extLst>
              <a:ext uri="{FF2B5EF4-FFF2-40B4-BE49-F238E27FC236}">
                <a16:creationId xmlns:a16="http://schemas.microsoft.com/office/drawing/2014/main" id="{650E9401-CEA7-AB61-1818-4E70446F9656}"/>
              </a:ext>
            </a:extLst>
          </p:cNvPr>
          <p:cNvSpPr txBox="1"/>
          <p:nvPr/>
        </p:nvSpPr>
        <p:spPr>
          <a:xfrm>
            <a:off x="5413012" y="2585400"/>
            <a:ext cx="1809387"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37" name="TextBox 36">
            <a:extLst>
              <a:ext uri="{FF2B5EF4-FFF2-40B4-BE49-F238E27FC236}">
                <a16:creationId xmlns:a16="http://schemas.microsoft.com/office/drawing/2014/main" id="{88B83E6A-169B-1ECD-3705-0551E079EB98}"/>
              </a:ext>
            </a:extLst>
          </p:cNvPr>
          <p:cNvSpPr txBox="1"/>
          <p:nvPr/>
        </p:nvSpPr>
        <p:spPr>
          <a:xfrm>
            <a:off x="5413012" y="306397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38" name="TextBox 37">
            <a:extLst>
              <a:ext uri="{FF2B5EF4-FFF2-40B4-BE49-F238E27FC236}">
                <a16:creationId xmlns:a16="http://schemas.microsoft.com/office/drawing/2014/main" id="{80E75D78-5BBC-1DC1-1A72-20867AAD5CC2}"/>
              </a:ext>
            </a:extLst>
          </p:cNvPr>
          <p:cNvSpPr txBox="1"/>
          <p:nvPr/>
        </p:nvSpPr>
        <p:spPr>
          <a:xfrm>
            <a:off x="5413012" y="354254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39" name="TextBox 38">
            <a:extLst>
              <a:ext uri="{FF2B5EF4-FFF2-40B4-BE49-F238E27FC236}">
                <a16:creationId xmlns:a16="http://schemas.microsoft.com/office/drawing/2014/main" id="{8FCAF51C-B478-5FFC-5ECB-E79145B8A852}"/>
              </a:ext>
            </a:extLst>
          </p:cNvPr>
          <p:cNvSpPr txBox="1"/>
          <p:nvPr/>
        </p:nvSpPr>
        <p:spPr>
          <a:xfrm>
            <a:off x="5413012" y="402111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40" name="TextBox 39">
            <a:extLst>
              <a:ext uri="{FF2B5EF4-FFF2-40B4-BE49-F238E27FC236}">
                <a16:creationId xmlns:a16="http://schemas.microsoft.com/office/drawing/2014/main" id="{34EDF0AD-9383-AD18-C0EF-845EA32C6323}"/>
              </a:ext>
            </a:extLst>
          </p:cNvPr>
          <p:cNvSpPr txBox="1"/>
          <p:nvPr/>
        </p:nvSpPr>
        <p:spPr>
          <a:xfrm>
            <a:off x="5413012" y="449968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41" name="TextBox 40">
            <a:extLst>
              <a:ext uri="{FF2B5EF4-FFF2-40B4-BE49-F238E27FC236}">
                <a16:creationId xmlns:a16="http://schemas.microsoft.com/office/drawing/2014/main" id="{D21CAFFF-51F4-8E9D-77A8-850E800CAEC3}"/>
              </a:ext>
            </a:extLst>
          </p:cNvPr>
          <p:cNvSpPr txBox="1"/>
          <p:nvPr/>
        </p:nvSpPr>
        <p:spPr>
          <a:xfrm>
            <a:off x="5413012" y="545682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42" name="TextBox 41">
            <a:extLst>
              <a:ext uri="{FF2B5EF4-FFF2-40B4-BE49-F238E27FC236}">
                <a16:creationId xmlns:a16="http://schemas.microsoft.com/office/drawing/2014/main" id="{A3298724-9FF0-D9D1-87CB-917A373928E4}"/>
              </a:ext>
            </a:extLst>
          </p:cNvPr>
          <p:cNvSpPr txBox="1"/>
          <p:nvPr/>
        </p:nvSpPr>
        <p:spPr>
          <a:xfrm>
            <a:off x="5413012" y="497825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43" name="TextBox 42">
            <a:extLst>
              <a:ext uri="{FF2B5EF4-FFF2-40B4-BE49-F238E27FC236}">
                <a16:creationId xmlns:a16="http://schemas.microsoft.com/office/drawing/2014/main" id="{B3834CAF-579E-BFBF-7E86-BD0F29F25F0A}"/>
              </a:ext>
            </a:extLst>
          </p:cNvPr>
          <p:cNvSpPr txBox="1"/>
          <p:nvPr/>
        </p:nvSpPr>
        <p:spPr>
          <a:xfrm>
            <a:off x="7610228" y="2106830"/>
            <a:ext cx="1061072" cy="246221"/>
          </a:xfrm>
          <a:prstGeom prst="rect">
            <a:avLst/>
          </a:prstGeom>
          <a:noFill/>
        </p:spPr>
        <p:txBody>
          <a:bodyPr wrap="square" rtlCol="0">
            <a:spAutoFit/>
          </a:bodyPr>
          <a:lstStyle/>
          <a:p>
            <a:pPr>
              <a:lnSpc>
                <a:spcPts val="1200"/>
              </a:lnSpc>
            </a:pPr>
            <a:r>
              <a:rPr lang="en-US" sz="12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Month</a:t>
            </a:r>
            <a:endParaRPr lang="en-US"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44" name="TextBox 43">
            <a:extLst>
              <a:ext uri="{FF2B5EF4-FFF2-40B4-BE49-F238E27FC236}">
                <a16:creationId xmlns:a16="http://schemas.microsoft.com/office/drawing/2014/main" id="{2F7904D1-2834-6B8F-9D53-F40B9AB9743C}"/>
              </a:ext>
            </a:extLst>
          </p:cNvPr>
          <p:cNvSpPr txBox="1"/>
          <p:nvPr/>
        </p:nvSpPr>
        <p:spPr>
          <a:xfrm>
            <a:off x="7610228" y="258540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45" name="TextBox 44">
            <a:extLst>
              <a:ext uri="{FF2B5EF4-FFF2-40B4-BE49-F238E27FC236}">
                <a16:creationId xmlns:a16="http://schemas.microsoft.com/office/drawing/2014/main" id="{64D8E2DA-CCCD-EE42-9604-D1B3A8B70F34}"/>
              </a:ext>
            </a:extLst>
          </p:cNvPr>
          <p:cNvSpPr txBox="1"/>
          <p:nvPr/>
        </p:nvSpPr>
        <p:spPr>
          <a:xfrm>
            <a:off x="7610228" y="306397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46" name="TextBox 45">
            <a:extLst>
              <a:ext uri="{FF2B5EF4-FFF2-40B4-BE49-F238E27FC236}">
                <a16:creationId xmlns:a16="http://schemas.microsoft.com/office/drawing/2014/main" id="{EC6A3A77-7A18-699E-7EFC-0D3727CCD0AD}"/>
              </a:ext>
            </a:extLst>
          </p:cNvPr>
          <p:cNvSpPr txBox="1"/>
          <p:nvPr/>
        </p:nvSpPr>
        <p:spPr>
          <a:xfrm>
            <a:off x="7610228" y="354254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47" name="TextBox 46">
            <a:extLst>
              <a:ext uri="{FF2B5EF4-FFF2-40B4-BE49-F238E27FC236}">
                <a16:creationId xmlns:a16="http://schemas.microsoft.com/office/drawing/2014/main" id="{9FEBF04E-0249-88E2-E426-5973024D5302}"/>
              </a:ext>
            </a:extLst>
          </p:cNvPr>
          <p:cNvSpPr txBox="1"/>
          <p:nvPr/>
        </p:nvSpPr>
        <p:spPr>
          <a:xfrm>
            <a:off x="7610228" y="402111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48" name="TextBox 47">
            <a:extLst>
              <a:ext uri="{FF2B5EF4-FFF2-40B4-BE49-F238E27FC236}">
                <a16:creationId xmlns:a16="http://schemas.microsoft.com/office/drawing/2014/main" id="{417515D7-A2C4-E5FF-7622-A3BEEDF64111}"/>
              </a:ext>
            </a:extLst>
          </p:cNvPr>
          <p:cNvSpPr txBox="1"/>
          <p:nvPr/>
        </p:nvSpPr>
        <p:spPr>
          <a:xfrm>
            <a:off x="7610228" y="449968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49" name="TextBox 48">
            <a:extLst>
              <a:ext uri="{FF2B5EF4-FFF2-40B4-BE49-F238E27FC236}">
                <a16:creationId xmlns:a16="http://schemas.microsoft.com/office/drawing/2014/main" id="{B56FE0C4-2934-ADCA-90B1-C9DBCC2E1985}"/>
              </a:ext>
            </a:extLst>
          </p:cNvPr>
          <p:cNvSpPr txBox="1"/>
          <p:nvPr/>
        </p:nvSpPr>
        <p:spPr>
          <a:xfrm>
            <a:off x="7610228" y="545682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50" name="TextBox 49">
            <a:extLst>
              <a:ext uri="{FF2B5EF4-FFF2-40B4-BE49-F238E27FC236}">
                <a16:creationId xmlns:a16="http://schemas.microsoft.com/office/drawing/2014/main" id="{1A09A761-4CDE-0B62-ABE2-34787B304880}"/>
              </a:ext>
            </a:extLst>
          </p:cNvPr>
          <p:cNvSpPr txBox="1"/>
          <p:nvPr/>
        </p:nvSpPr>
        <p:spPr>
          <a:xfrm>
            <a:off x="7610228" y="497825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51" name="TextBox 50">
            <a:extLst>
              <a:ext uri="{FF2B5EF4-FFF2-40B4-BE49-F238E27FC236}">
                <a16:creationId xmlns:a16="http://schemas.microsoft.com/office/drawing/2014/main" id="{C93D32BD-CB31-2856-DAFA-03134D9AF931}"/>
              </a:ext>
            </a:extLst>
          </p:cNvPr>
          <p:cNvSpPr txBox="1"/>
          <p:nvPr/>
        </p:nvSpPr>
        <p:spPr>
          <a:xfrm>
            <a:off x="998583" y="2585400"/>
            <a:ext cx="2901328"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Rand &amp; Utility Cost</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52" name="TextBox 51">
            <a:extLst>
              <a:ext uri="{FF2B5EF4-FFF2-40B4-BE49-F238E27FC236}">
                <a16:creationId xmlns:a16="http://schemas.microsoft.com/office/drawing/2014/main" id="{680EB3C0-3494-3255-0896-F6619081D024}"/>
              </a:ext>
            </a:extLst>
          </p:cNvPr>
          <p:cNvSpPr txBox="1"/>
          <p:nvPr/>
        </p:nvSpPr>
        <p:spPr>
          <a:xfrm>
            <a:off x="998583" y="3063970"/>
            <a:ext cx="2914226"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Finance Cost</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53" name="TextBox 52">
            <a:extLst>
              <a:ext uri="{FF2B5EF4-FFF2-40B4-BE49-F238E27FC236}">
                <a16:creationId xmlns:a16="http://schemas.microsoft.com/office/drawing/2014/main" id="{4799ADF5-D10F-ED5B-AA9B-6A57072BE02C}"/>
              </a:ext>
            </a:extLst>
          </p:cNvPr>
          <p:cNvSpPr txBox="1"/>
          <p:nvPr/>
        </p:nvSpPr>
        <p:spPr>
          <a:xfrm>
            <a:off x="998583" y="3542540"/>
            <a:ext cx="2901329"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Household Cost</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54" name="TextBox 53">
            <a:extLst>
              <a:ext uri="{FF2B5EF4-FFF2-40B4-BE49-F238E27FC236}">
                <a16:creationId xmlns:a16="http://schemas.microsoft.com/office/drawing/2014/main" id="{AAA7DF18-4C6B-72AA-CE28-BCBE87CF2C6C}"/>
              </a:ext>
            </a:extLst>
          </p:cNvPr>
          <p:cNvSpPr txBox="1"/>
          <p:nvPr/>
        </p:nvSpPr>
        <p:spPr>
          <a:xfrm>
            <a:off x="998583" y="4021110"/>
            <a:ext cx="2901329"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Food</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55" name="TextBox 54">
            <a:extLst>
              <a:ext uri="{FF2B5EF4-FFF2-40B4-BE49-F238E27FC236}">
                <a16:creationId xmlns:a16="http://schemas.microsoft.com/office/drawing/2014/main" id="{3D5E3594-51A3-C56E-7776-19D905BEE3D2}"/>
              </a:ext>
            </a:extLst>
          </p:cNvPr>
          <p:cNvSpPr txBox="1"/>
          <p:nvPr/>
        </p:nvSpPr>
        <p:spPr>
          <a:xfrm>
            <a:off x="998583" y="4499680"/>
            <a:ext cx="2901332"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Clothing</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57" name="TextBox 56">
            <a:extLst>
              <a:ext uri="{FF2B5EF4-FFF2-40B4-BE49-F238E27FC236}">
                <a16:creationId xmlns:a16="http://schemas.microsoft.com/office/drawing/2014/main" id="{02346DE2-6708-A480-332A-7BB30219B150}"/>
              </a:ext>
            </a:extLst>
          </p:cNvPr>
          <p:cNvSpPr txBox="1"/>
          <p:nvPr/>
        </p:nvSpPr>
        <p:spPr>
          <a:xfrm>
            <a:off x="998583" y="4978250"/>
            <a:ext cx="2914227"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Others</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58" name="TextBox 57">
            <a:extLst>
              <a:ext uri="{FF2B5EF4-FFF2-40B4-BE49-F238E27FC236}">
                <a16:creationId xmlns:a16="http://schemas.microsoft.com/office/drawing/2014/main" id="{07807EA3-E4FC-C1BE-D34C-D00C11E412AF}"/>
              </a:ext>
            </a:extLst>
          </p:cNvPr>
          <p:cNvSpPr txBox="1"/>
          <p:nvPr/>
        </p:nvSpPr>
        <p:spPr>
          <a:xfrm>
            <a:off x="998583" y="5456820"/>
            <a:ext cx="2901333"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Total Cost Data / Month / year</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59" name="TextBox 58">
            <a:extLst>
              <a:ext uri="{FF2B5EF4-FFF2-40B4-BE49-F238E27FC236}">
                <a16:creationId xmlns:a16="http://schemas.microsoft.com/office/drawing/2014/main" id="{0C58C3F0-D274-1177-12C4-30792A8873D7}"/>
              </a:ext>
            </a:extLst>
          </p:cNvPr>
          <p:cNvSpPr txBox="1"/>
          <p:nvPr/>
        </p:nvSpPr>
        <p:spPr>
          <a:xfrm>
            <a:off x="998583" y="2106830"/>
            <a:ext cx="2901326" cy="246221"/>
          </a:xfrm>
          <a:prstGeom prst="rect">
            <a:avLst/>
          </a:prstGeom>
          <a:noFill/>
        </p:spPr>
        <p:txBody>
          <a:bodyPr wrap="square" rtlCol="0">
            <a:spAutoFit/>
          </a:bodyPr>
          <a:lstStyle/>
          <a:p>
            <a:pPr>
              <a:lnSpc>
                <a:spcPts val="1200"/>
              </a:lnSpc>
            </a:pPr>
            <a:r>
              <a:rPr lang="en-US" sz="12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Private Cost</a:t>
            </a:r>
            <a:endParaRPr lang="en-US"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60" name="TextBox 59">
            <a:extLst>
              <a:ext uri="{FF2B5EF4-FFF2-40B4-BE49-F238E27FC236}">
                <a16:creationId xmlns:a16="http://schemas.microsoft.com/office/drawing/2014/main" id="{4EC315A0-EED8-77CE-0981-5C5DBA75EBD6}"/>
              </a:ext>
            </a:extLst>
          </p:cNvPr>
          <p:cNvSpPr txBox="1"/>
          <p:nvPr/>
        </p:nvSpPr>
        <p:spPr>
          <a:xfrm>
            <a:off x="9843134" y="258540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61" name="TextBox 60">
            <a:extLst>
              <a:ext uri="{FF2B5EF4-FFF2-40B4-BE49-F238E27FC236}">
                <a16:creationId xmlns:a16="http://schemas.microsoft.com/office/drawing/2014/main" id="{52726398-3B70-A750-0388-45109D9A9C92}"/>
              </a:ext>
            </a:extLst>
          </p:cNvPr>
          <p:cNvSpPr txBox="1"/>
          <p:nvPr/>
        </p:nvSpPr>
        <p:spPr>
          <a:xfrm>
            <a:off x="9843134" y="306397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62" name="TextBox 61">
            <a:extLst>
              <a:ext uri="{FF2B5EF4-FFF2-40B4-BE49-F238E27FC236}">
                <a16:creationId xmlns:a16="http://schemas.microsoft.com/office/drawing/2014/main" id="{83A89299-F973-0421-FC59-012987E8A010}"/>
              </a:ext>
            </a:extLst>
          </p:cNvPr>
          <p:cNvSpPr txBox="1"/>
          <p:nvPr/>
        </p:nvSpPr>
        <p:spPr>
          <a:xfrm>
            <a:off x="9843134" y="354254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63" name="TextBox 62">
            <a:extLst>
              <a:ext uri="{FF2B5EF4-FFF2-40B4-BE49-F238E27FC236}">
                <a16:creationId xmlns:a16="http://schemas.microsoft.com/office/drawing/2014/main" id="{18630DD8-9013-911D-11AF-09CC1CC7DC3B}"/>
              </a:ext>
            </a:extLst>
          </p:cNvPr>
          <p:cNvSpPr txBox="1"/>
          <p:nvPr/>
        </p:nvSpPr>
        <p:spPr>
          <a:xfrm>
            <a:off x="9843134" y="402111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160" name="TextBox 159">
            <a:extLst>
              <a:ext uri="{FF2B5EF4-FFF2-40B4-BE49-F238E27FC236}">
                <a16:creationId xmlns:a16="http://schemas.microsoft.com/office/drawing/2014/main" id="{592F0B46-4BB8-F4B1-CE3B-4DB5FE938CA3}"/>
              </a:ext>
            </a:extLst>
          </p:cNvPr>
          <p:cNvSpPr txBox="1"/>
          <p:nvPr/>
        </p:nvSpPr>
        <p:spPr>
          <a:xfrm>
            <a:off x="9843134" y="449968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161" name="TextBox 160">
            <a:extLst>
              <a:ext uri="{FF2B5EF4-FFF2-40B4-BE49-F238E27FC236}">
                <a16:creationId xmlns:a16="http://schemas.microsoft.com/office/drawing/2014/main" id="{F434292E-D404-0308-7C65-219CC74A8AC5}"/>
              </a:ext>
            </a:extLst>
          </p:cNvPr>
          <p:cNvSpPr txBox="1"/>
          <p:nvPr/>
        </p:nvSpPr>
        <p:spPr>
          <a:xfrm>
            <a:off x="9843134" y="545682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
        <p:nvSpPr>
          <p:cNvPr id="162" name="TextBox 161">
            <a:extLst>
              <a:ext uri="{FF2B5EF4-FFF2-40B4-BE49-F238E27FC236}">
                <a16:creationId xmlns:a16="http://schemas.microsoft.com/office/drawing/2014/main" id="{238860D8-4844-A567-1A70-B3ADBB81EF25}"/>
              </a:ext>
            </a:extLst>
          </p:cNvPr>
          <p:cNvSpPr txBox="1"/>
          <p:nvPr/>
        </p:nvSpPr>
        <p:spPr>
          <a:xfrm>
            <a:off x="9843134" y="4978250"/>
            <a:ext cx="1809390" cy="246221"/>
          </a:xfrm>
          <a:prstGeom prst="rect">
            <a:avLst/>
          </a:prstGeom>
          <a:noFill/>
        </p:spPr>
        <p:txBody>
          <a:bodyPr wrap="square" rtlCol="0">
            <a:spAutoFit/>
          </a:bodyPr>
          <a:lstStyle/>
          <a:p>
            <a:pPr>
              <a:lnSpc>
                <a:spcPts val="1200"/>
              </a:lnSpc>
            </a:pPr>
            <a:r>
              <a:rPr lang="en-US" sz="1200" dirty="0">
                <a:solidFill>
                  <a:schemeClr val="bg1"/>
                </a:solidFill>
                <a:latin typeface="Inter regular" panose="02000503000000020004" pitchFamily="2" charset="0"/>
                <a:ea typeface="Inter regular" panose="02000503000000020004" pitchFamily="2" charset="0"/>
                <a:cs typeface="Adobe Hebrew" panose="02040503050201020203" pitchFamily="18" charset="-79"/>
              </a:rPr>
              <a:t>XXXXXXX</a:t>
            </a:r>
            <a:endParaRPr lang="en-US" dirty="0">
              <a:solidFill>
                <a:schemeClr val="bg1"/>
              </a:solidFill>
              <a:latin typeface="Inter regular" panose="02000503000000020004" pitchFamily="2" charset="0"/>
              <a:ea typeface="Inter regular" panose="02000503000000020004" pitchFamily="2" charset="0"/>
              <a:cs typeface="Adobe Hebrew" panose="02040503050201020203" pitchFamily="18" charset="-79"/>
            </a:endParaRPr>
          </a:p>
        </p:txBody>
      </p:sp>
    </p:spTree>
    <p:extLst>
      <p:ext uri="{BB962C8B-B14F-4D97-AF65-F5344CB8AC3E}">
        <p14:creationId xmlns:p14="http://schemas.microsoft.com/office/powerpoint/2010/main" val="256266404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98540691-EF81-C06F-1A03-6B1FBED4D07D}"/>
              </a:ext>
            </a:extLst>
          </p:cNvPr>
          <p:cNvSpPr txBox="1"/>
          <p:nvPr/>
        </p:nvSpPr>
        <p:spPr>
          <a:xfrm>
            <a:off x="1615167" y="712683"/>
            <a:ext cx="8961667"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World Map</a:t>
            </a:r>
          </a:p>
        </p:txBody>
      </p:sp>
      <p:sp>
        <p:nvSpPr>
          <p:cNvPr id="14" name="Freeform 5">
            <a:extLst>
              <a:ext uri="{FF2B5EF4-FFF2-40B4-BE49-F238E27FC236}">
                <a16:creationId xmlns:a16="http://schemas.microsoft.com/office/drawing/2014/main" id="{2D1DC5F1-B768-2664-83D8-2DD869BAE184}"/>
              </a:ext>
            </a:extLst>
          </p:cNvPr>
          <p:cNvSpPr>
            <a:spLocks/>
          </p:cNvSpPr>
          <p:nvPr/>
        </p:nvSpPr>
        <p:spPr bwMode="auto">
          <a:xfrm>
            <a:off x="8382415" y="4544105"/>
            <a:ext cx="1007466" cy="793246"/>
          </a:xfrm>
          <a:custGeom>
            <a:avLst/>
            <a:gdLst>
              <a:gd name="T0" fmla="*/ 107 w 200"/>
              <a:gd name="T1" fmla="*/ 147 h 157"/>
              <a:gd name="T2" fmla="*/ 103 w 200"/>
              <a:gd name="T3" fmla="*/ 135 h 157"/>
              <a:gd name="T4" fmla="*/ 104 w 200"/>
              <a:gd name="T5" fmla="*/ 127 h 157"/>
              <a:gd name="T6" fmla="*/ 103 w 200"/>
              <a:gd name="T7" fmla="*/ 126 h 157"/>
              <a:gd name="T8" fmla="*/ 99 w 200"/>
              <a:gd name="T9" fmla="*/ 131 h 157"/>
              <a:gd name="T10" fmla="*/ 94 w 200"/>
              <a:gd name="T11" fmla="*/ 136 h 157"/>
              <a:gd name="T12" fmla="*/ 90 w 200"/>
              <a:gd name="T13" fmla="*/ 129 h 157"/>
              <a:gd name="T14" fmla="*/ 73 w 200"/>
              <a:gd name="T15" fmla="*/ 116 h 157"/>
              <a:gd name="T16" fmla="*/ 50 w 200"/>
              <a:gd name="T17" fmla="*/ 123 h 157"/>
              <a:gd name="T18" fmla="*/ 29 w 200"/>
              <a:gd name="T19" fmla="*/ 130 h 157"/>
              <a:gd name="T20" fmla="*/ 15 w 200"/>
              <a:gd name="T21" fmla="*/ 134 h 157"/>
              <a:gd name="T22" fmla="*/ 4 w 200"/>
              <a:gd name="T23" fmla="*/ 134 h 157"/>
              <a:gd name="T24" fmla="*/ 2 w 200"/>
              <a:gd name="T25" fmla="*/ 122 h 157"/>
              <a:gd name="T26" fmla="*/ 6 w 200"/>
              <a:gd name="T27" fmla="*/ 112 h 157"/>
              <a:gd name="T28" fmla="*/ 4 w 200"/>
              <a:gd name="T29" fmla="*/ 90 h 157"/>
              <a:gd name="T30" fmla="*/ 6 w 200"/>
              <a:gd name="T31" fmla="*/ 79 h 157"/>
              <a:gd name="T32" fmla="*/ 9 w 200"/>
              <a:gd name="T33" fmla="*/ 72 h 157"/>
              <a:gd name="T34" fmla="*/ 21 w 200"/>
              <a:gd name="T35" fmla="*/ 57 h 157"/>
              <a:gd name="T36" fmla="*/ 54 w 200"/>
              <a:gd name="T37" fmla="*/ 37 h 157"/>
              <a:gd name="T38" fmla="*/ 63 w 200"/>
              <a:gd name="T39" fmla="*/ 30 h 157"/>
              <a:gd name="T40" fmla="*/ 70 w 200"/>
              <a:gd name="T41" fmla="*/ 23 h 157"/>
              <a:gd name="T42" fmla="*/ 85 w 200"/>
              <a:gd name="T43" fmla="*/ 19 h 157"/>
              <a:gd name="T44" fmla="*/ 94 w 200"/>
              <a:gd name="T45" fmla="*/ 18 h 157"/>
              <a:gd name="T46" fmla="*/ 103 w 200"/>
              <a:gd name="T47" fmla="*/ 6 h 157"/>
              <a:gd name="T48" fmla="*/ 109 w 200"/>
              <a:gd name="T49" fmla="*/ 2 h 157"/>
              <a:gd name="T50" fmla="*/ 129 w 200"/>
              <a:gd name="T51" fmla="*/ 7 h 157"/>
              <a:gd name="T52" fmla="*/ 130 w 200"/>
              <a:gd name="T53" fmla="*/ 14 h 157"/>
              <a:gd name="T54" fmla="*/ 140 w 200"/>
              <a:gd name="T55" fmla="*/ 34 h 157"/>
              <a:gd name="T56" fmla="*/ 151 w 200"/>
              <a:gd name="T57" fmla="*/ 28 h 157"/>
              <a:gd name="T58" fmla="*/ 151 w 200"/>
              <a:gd name="T59" fmla="*/ 15 h 157"/>
              <a:gd name="T60" fmla="*/ 153 w 200"/>
              <a:gd name="T61" fmla="*/ 5 h 157"/>
              <a:gd name="T62" fmla="*/ 159 w 200"/>
              <a:gd name="T63" fmla="*/ 0 h 157"/>
              <a:gd name="T64" fmla="*/ 164 w 200"/>
              <a:gd name="T65" fmla="*/ 7 h 157"/>
              <a:gd name="T66" fmla="*/ 170 w 200"/>
              <a:gd name="T67" fmla="*/ 22 h 157"/>
              <a:gd name="T68" fmla="*/ 171 w 200"/>
              <a:gd name="T69" fmla="*/ 23 h 157"/>
              <a:gd name="T70" fmla="*/ 188 w 200"/>
              <a:gd name="T71" fmla="*/ 62 h 157"/>
              <a:gd name="T72" fmla="*/ 190 w 200"/>
              <a:gd name="T73" fmla="*/ 66 h 157"/>
              <a:gd name="T74" fmla="*/ 170 w 200"/>
              <a:gd name="T75" fmla="*/ 128 h 157"/>
              <a:gd name="T76" fmla="*/ 158 w 200"/>
              <a:gd name="T77" fmla="*/ 140 h 157"/>
              <a:gd name="T78" fmla="*/ 118 w 200"/>
              <a:gd name="T79" fmla="*/ 155 h 157"/>
              <a:gd name="T80" fmla="*/ 107 w 200"/>
              <a:gd name="T81" fmla="*/ 147 h 15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200" h="157">
                <a:moveTo>
                  <a:pt x="107" y="147"/>
                </a:moveTo>
                <a:cubicBezTo>
                  <a:pt x="109" y="138"/>
                  <a:pt x="109" y="138"/>
                  <a:pt x="103" y="135"/>
                </a:cubicBezTo>
                <a:cubicBezTo>
                  <a:pt x="103" y="132"/>
                  <a:pt x="104" y="129"/>
                  <a:pt x="104" y="127"/>
                </a:cubicBezTo>
                <a:cubicBezTo>
                  <a:pt x="104" y="127"/>
                  <a:pt x="104" y="126"/>
                  <a:pt x="103" y="126"/>
                </a:cubicBezTo>
                <a:cubicBezTo>
                  <a:pt x="102" y="128"/>
                  <a:pt x="101" y="129"/>
                  <a:pt x="99" y="131"/>
                </a:cubicBezTo>
                <a:cubicBezTo>
                  <a:pt x="98" y="133"/>
                  <a:pt x="96" y="134"/>
                  <a:pt x="94" y="136"/>
                </a:cubicBezTo>
                <a:cubicBezTo>
                  <a:pt x="93" y="133"/>
                  <a:pt x="90" y="131"/>
                  <a:pt x="90" y="129"/>
                </a:cubicBezTo>
                <a:cubicBezTo>
                  <a:pt x="88" y="119"/>
                  <a:pt x="80" y="115"/>
                  <a:pt x="73" y="116"/>
                </a:cubicBezTo>
                <a:cubicBezTo>
                  <a:pt x="65" y="116"/>
                  <a:pt x="57" y="119"/>
                  <a:pt x="50" y="123"/>
                </a:cubicBezTo>
                <a:cubicBezTo>
                  <a:pt x="43" y="126"/>
                  <a:pt x="37" y="130"/>
                  <a:pt x="29" y="130"/>
                </a:cubicBezTo>
                <a:cubicBezTo>
                  <a:pt x="25" y="130"/>
                  <a:pt x="20" y="134"/>
                  <a:pt x="15" y="134"/>
                </a:cubicBezTo>
                <a:cubicBezTo>
                  <a:pt x="11" y="135"/>
                  <a:pt x="6" y="136"/>
                  <a:pt x="4" y="134"/>
                </a:cubicBezTo>
                <a:cubicBezTo>
                  <a:pt x="1" y="132"/>
                  <a:pt x="2" y="126"/>
                  <a:pt x="2" y="122"/>
                </a:cubicBezTo>
                <a:cubicBezTo>
                  <a:pt x="2" y="118"/>
                  <a:pt x="5" y="115"/>
                  <a:pt x="6" y="112"/>
                </a:cubicBezTo>
                <a:cubicBezTo>
                  <a:pt x="8" y="104"/>
                  <a:pt x="9" y="97"/>
                  <a:pt x="4" y="90"/>
                </a:cubicBezTo>
                <a:cubicBezTo>
                  <a:pt x="1" y="85"/>
                  <a:pt x="0" y="82"/>
                  <a:pt x="6" y="79"/>
                </a:cubicBezTo>
                <a:cubicBezTo>
                  <a:pt x="8" y="78"/>
                  <a:pt x="9" y="74"/>
                  <a:pt x="9" y="72"/>
                </a:cubicBezTo>
                <a:cubicBezTo>
                  <a:pt x="9" y="62"/>
                  <a:pt x="12" y="60"/>
                  <a:pt x="21" y="57"/>
                </a:cubicBezTo>
                <a:cubicBezTo>
                  <a:pt x="33" y="53"/>
                  <a:pt x="46" y="49"/>
                  <a:pt x="54" y="37"/>
                </a:cubicBezTo>
                <a:cubicBezTo>
                  <a:pt x="57" y="34"/>
                  <a:pt x="60" y="33"/>
                  <a:pt x="63" y="30"/>
                </a:cubicBezTo>
                <a:cubicBezTo>
                  <a:pt x="66" y="28"/>
                  <a:pt x="69" y="26"/>
                  <a:pt x="70" y="23"/>
                </a:cubicBezTo>
                <a:cubicBezTo>
                  <a:pt x="75" y="14"/>
                  <a:pt x="77" y="13"/>
                  <a:pt x="85" y="19"/>
                </a:cubicBezTo>
                <a:cubicBezTo>
                  <a:pt x="89" y="22"/>
                  <a:pt x="91" y="24"/>
                  <a:pt x="94" y="18"/>
                </a:cubicBezTo>
                <a:cubicBezTo>
                  <a:pt x="96" y="13"/>
                  <a:pt x="99" y="9"/>
                  <a:pt x="103" y="6"/>
                </a:cubicBezTo>
                <a:cubicBezTo>
                  <a:pt x="103" y="3"/>
                  <a:pt x="105" y="1"/>
                  <a:pt x="109" y="2"/>
                </a:cubicBezTo>
                <a:cubicBezTo>
                  <a:pt x="116" y="3"/>
                  <a:pt x="123" y="5"/>
                  <a:pt x="129" y="7"/>
                </a:cubicBezTo>
                <a:cubicBezTo>
                  <a:pt x="130" y="8"/>
                  <a:pt x="131" y="12"/>
                  <a:pt x="130" y="14"/>
                </a:cubicBezTo>
                <a:cubicBezTo>
                  <a:pt x="127" y="23"/>
                  <a:pt x="131" y="31"/>
                  <a:pt x="140" y="34"/>
                </a:cubicBezTo>
                <a:cubicBezTo>
                  <a:pt x="146" y="36"/>
                  <a:pt x="150" y="34"/>
                  <a:pt x="151" y="28"/>
                </a:cubicBezTo>
                <a:cubicBezTo>
                  <a:pt x="151" y="24"/>
                  <a:pt x="151" y="19"/>
                  <a:pt x="151" y="15"/>
                </a:cubicBezTo>
                <a:cubicBezTo>
                  <a:pt x="151" y="12"/>
                  <a:pt x="151" y="8"/>
                  <a:pt x="153" y="5"/>
                </a:cubicBezTo>
                <a:cubicBezTo>
                  <a:pt x="154" y="3"/>
                  <a:pt x="157" y="2"/>
                  <a:pt x="159" y="0"/>
                </a:cubicBezTo>
                <a:cubicBezTo>
                  <a:pt x="160" y="3"/>
                  <a:pt x="163" y="5"/>
                  <a:pt x="164" y="7"/>
                </a:cubicBezTo>
                <a:cubicBezTo>
                  <a:pt x="164" y="13"/>
                  <a:pt x="164" y="19"/>
                  <a:pt x="170" y="22"/>
                </a:cubicBezTo>
                <a:cubicBezTo>
                  <a:pt x="170" y="22"/>
                  <a:pt x="171" y="23"/>
                  <a:pt x="171" y="23"/>
                </a:cubicBezTo>
                <a:cubicBezTo>
                  <a:pt x="171" y="39"/>
                  <a:pt x="187" y="47"/>
                  <a:pt x="188" y="62"/>
                </a:cubicBezTo>
                <a:cubicBezTo>
                  <a:pt x="188" y="63"/>
                  <a:pt x="189" y="65"/>
                  <a:pt x="190" y="66"/>
                </a:cubicBezTo>
                <a:cubicBezTo>
                  <a:pt x="200" y="87"/>
                  <a:pt x="191" y="117"/>
                  <a:pt x="170" y="128"/>
                </a:cubicBezTo>
                <a:cubicBezTo>
                  <a:pt x="165" y="131"/>
                  <a:pt x="161" y="135"/>
                  <a:pt x="158" y="140"/>
                </a:cubicBezTo>
                <a:cubicBezTo>
                  <a:pt x="149" y="154"/>
                  <a:pt x="131" y="157"/>
                  <a:pt x="118" y="155"/>
                </a:cubicBezTo>
                <a:cubicBezTo>
                  <a:pt x="114" y="154"/>
                  <a:pt x="111" y="150"/>
                  <a:pt x="107" y="147"/>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5" name="Freeform 6">
            <a:extLst>
              <a:ext uri="{FF2B5EF4-FFF2-40B4-BE49-F238E27FC236}">
                <a16:creationId xmlns:a16="http://schemas.microsoft.com/office/drawing/2014/main" id="{E1E071BB-A802-0677-EABA-84A3E5640BB7}"/>
              </a:ext>
            </a:extLst>
          </p:cNvPr>
          <p:cNvSpPr>
            <a:spLocks/>
          </p:cNvSpPr>
          <p:nvPr/>
        </p:nvSpPr>
        <p:spPr bwMode="auto">
          <a:xfrm>
            <a:off x="8880845" y="4240806"/>
            <a:ext cx="523882" cy="303301"/>
          </a:xfrm>
          <a:custGeom>
            <a:avLst/>
            <a:gdLst>
              <a:gd name="T0" fmla="*/ 103 w 104"/>
              <a:gd name="T1" fmla="*/ 60 h 60"/>
              <a:gd name="T2" fmla="*/ 80 w 104"/>
              <a:gd name="T3" fmla="*/ 51 h 60"/>
              <a:gd name="T4" fmla="*/ 70 w 104"/>
              <a:gd name="T5" fmla="*/ 50 h 60"/>
              <a:gd name="T6" fmla="*/ 59 w 104"/>
              <a:gd name="T7" fmla="*/ 53 h 60"/>
              <a:gd name="T8" fmla="*/ 43 w 104"/>
              <a:gd name="T9" fmla="*/ 51 h 60"/>
              <a:gd name="T10" fmla="*/ 38 w 104"/>
              <a:gd name="T11" fmla="*/ 43 h 60"/>
              <a:gd name="T12" fmla="*/ 32 w 104"/>
              <a:gd name="T13" fmla="*/ 29 h 60"/>
              <a:gd name="T14" fmla="*/ 19 w 104"/>
              <a:gd name="T15" fmla="*/ 25 h 60"/>
              <a:gd name="T16" fmla="*/ 14 w 104"/>
              <a:gd name="T17" fmla="*/ 14 h 60"/>
              <a:gd name="T18" fmla="*/ 0 w 104"/>
              <a:gd name="T19" fmla="*/ 8 h 60"/>
              <a:gd name="T20" fmla="*/ 23 w 104"/>
              <a:gd name="T21" fmla="*/ 2 h 60"/>
              <a:gd name="T22" fmla="*/ 29 w 104"/>
              <a:gd name="T23" fmla="*/ 12 h 60"/>
              <a:gd name="T24" fmla="*/ 31 w 104"/>
              <a:gd name="T25" fmla="*/ 12 h 60"/>
              <a:gd name="T26" fmla="*/ 56 w 104"/>
              <a:gd name="T27" fmla="*/ 12 h 60"/>
              <a:gd name="T28" fmla="*/ 86 w 104"/>
              <a:gd name="T29" fmla="*/ 28 h 60"/>
              <a:gd name="T30" fmla="*/ 91 w 104"/>
              <a:gd name="T31" fmla="*/ 44 h 60"/>
              <a:gd name="T32" fmla="*/ 97 w 104"/>
              <a:gd name="T33" fmla="*/ 54 h 60"/>
              <a:gd name="T34" fmla="*/ 104 w 104"/>
              <a:gd name="T35" fmla="*/ 58 h 60"/>
              <a:gd name="T36" fmla="*/ 103 w 104"/>
              <a:gd name="T37" fmla="*/ 60 h 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104" h="60">
                <a:moveTo>
                  <a:pt x="103" y="60"/>
                </a:moveTo>
                <a:cubicBezTo>
                  <a:pt x="94" y="60"/>
                  <a:pt x="85" y="60"/>
                  <a:pt x="80" y="51"/>
                </a:cubicBezTo>
                <a:cubicBezTo>
                  <a:pt x="77" y="48"/>
                  <a:pt x="74" y="48"/>
                  <a:pt x="70" y="50"/>
                </a:cubicBezTo>
                <a:cubicBezTo>
                  <a:pt x="67" y="52"/>
                  <a:pt x="63" y="53"/>
                  <a:pt x="59" y="53"/>
                </a:cubicBezTo>
                <a:cubicBezTo>
                  <a:pt x="54" y="53"/>
                  <a:pt x="48" y="51"/>
                  <a:pt x="43" y="51"/>
                </a:cubicBezTo>
                <a:cubicBezTo>
                  <a:pt x="38" y="50"/>
                  <a:pt x="36" y="48"/>
                  <a:pt x="38" y="43"/>
                </a:cubicBezTo>
                <a:cubicBezTo>
                  <a:pt x="42" y="35"/>
                  <a:pt x="41" y="32"/>
                  <a:pt x="32" y="29"/>
                </a:cubicBezTo>
                <a:cubicBezTo>
                  <a:pt x="28" y="27"/>
                  <a:pt x="24" y="26"/>
                  <a:pt x="19" y="25"/>
                </a:cubicBezTo>
                <a:cubicBezTo>
                  <a:pt x="15" y="24"/>
                  <a:pt x="12" y="18"/>
                  <a:pt x="14" y="14"/>
                </a:cubicBezTo>
                <a:cubicBezTo>
                  <a:pt x="10" y="12"/>
                  <a:pt x="6" y="11"/>
                  <a:pt x="0" y="8"/>
                </a:cubicBezTo>
                <a:cubicBezTo>
                  <a:pt x="9" y="4"/>
                  <a:pt x="15" y="0"/>
                  <a:pt x="23" y="2"/>
                </a:cubicBezTo>
                <a:cubicBezTo>
                  <a:pt x="26" y="3"/>
                  <a:pt x="28" y="8"/>
                  <a:pt x="29" y="12"/>
                </a:cubicBezTo>
                <a:cubicBezTo>
                  <a:pt x="30" y="12"/>
                  <a:pt x="30" y="13"/>
                  <a:pt x="31" y="12"/>
                </a:cubicBezTo>
                <a:cubicBezTo>
                  <a:pt x="39" y="5"/>
                  <a:pt x="47" y="7"/>
                  <a:pt x="56" y="12"/>
                </a:cubicBezTo>
                <a:cubicBezTo>
                  <a:pt x="66" y="17"/>
                  <a:pt x="76" y="22"/>
                  <a:pt x="86" y="28"/>
                </a:cubicBezTo>
                <a:cubicBezTo>
                  <a:pt x="92" y="31"/>
                  <a:pt x="94" y="37"/>
                  <a:pt x="91" y="44"/>
                </a:cubicBezTo>
                <a:cubicBezTo>
                  <a:pt x="88" y="50"/>
                  <a:pt x="91" y="52"/>
                  <a:pt x="97" y="54"/>
                </a:cubicBezTo>
                <a:cubicBezTo>
                  <a:pt x="99" y="55"/>
                  <a:pt x="101" y="57"/>
                  <a:pt x="104" y="58"/>
                </a:cubicBezTo>
                <a:cubicBezTo>
                  <a:pt x="103" y="58"/>
                  <a:pt x="103" y="59"/>
                  <a:pt x="103" y="60"/>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6" name="Freeform 7">
            <a:extLst>
              <a:ext uri="{FF2B5EF4-FFF2-40B4-BE49-F238E27FC236}">
                <a16:creationId xmlns:a16="http://schemas.microsoft.com/office/drawing/2014/main" id="{270919B0-A51F-B829-F3F1-A06CA2E467D6}"/>
              </a:ext>
            </a:extLst>
          </p:cNvPr>
          <p:cNvSpPr>
            <a:spLocks/>
          </p:cNvSpPr>
          <p:nvPr/>
        </p:nvSpPr>
        <p:spPr bwMode="auto">
          <a:xfrm>
            <a:off x="8689957" y="2747638"/>
            <a:ext cx="326630" cy="655382"/>
          </a:xfrm>
          <a:custGeom>
            <a:avLst/>
            <a:gdLst>
              <a:gd name="T0" fmla="*/ 65 w 65"/>
              <a:gd name="T1" fmla="*/ 46 h 130"/>
              <a:gd name="T2" fmla="*/ 43 w 65"/>
              <a:gd name="T3" fmla="*/ 65 h 130"/>
              <a:gd name="T4" fmla="*/ 43 w 65"/>
              <a:gd name="T5" fmla="*/ 67 h 130"/>
              <a:gd name="T6" fmla="*/ 55 w 65"/>
              <a:gd name="T7" fmla="*/ 99 h 130"/>
              <a:gd name="T8" fmla="*/ 55 w 65"/>
              <a:gd name="T9" fmla="*/ 102 h 130"/>
              <a:gd name="T10" fmla="*/ 32 w 65"/>
              <a:gd name="T11" fmla="*/ 112 h 130"/>
              <a:gd name="T12" fmla="*/ 24 w 65"/>
              <a:gd name="T13" fmla="*/ 116 h 130"/>
              <a:gd name="T14" fmla="*/ 19 w 65"/>
              <a:gd name="T15" fmla="*/ 128 h 130"/>
              <a:gd name="T16" fmla="*/ 8 w 65"/>
              <a:gd name="T17" fmla="*/ 114 h 130"/>
              <a:gd name="T18" fmla="*/ 15 w 65"/>
              <a:gd name="T19" fmla="*/ 104 h 130"/>
              <a:gd name="T20" fmla="*/ 40 w 65"/>
              <a:gd name="T21" fmla="*/ 93 h 130"/>
              <a:gd name="T22" fmla="*/ 36 w 65"/>
              <a:gd name="T23" fmla="*/ 75 h 130"/>
              <a:gd name="T24" fmla="*/ 32 w 65"/>
              <a:gd name="T25" fmla="*/ 59 h 130"/>
              <a:gd name="T26" fmla="*/ 31 w 65"/>
              <a:gd name="T27" fmla="*/ 55 h 130"/>
              <a:gd name="T28" fmla="*/ 20 w 65"/>
              <a:gd name="T29" fmla="*/ 33 h 130"/>
              <a:gd name="T30" fmla="*/ 10 w 65"/>
              <a:gd name="T31" fmla="*/ 18 h 130"/>
              <a:gd name="T32" fmla="*/ 1 w 65"/>
              <a:gd name="T33" fmla="*/ 5 h 130"/>
              <a:gd name="T34" fmla="*/ 0 w 65"/>
              <a:gd name="T35" fmla="*/ 0 h 130"/>
              <a:gd name="T36" fmla="*/ 6 w 65"/>
              <a:gd name="T37" fmla="*/ 1 h 130"/>
              <a:gd name="T38" fmla="*/ 9 w 65"/>
              <a:gd name="T39" fmla="*/ 3 h 130"/>
              <a:gd name="T40" fmla="*/ 29 w 65"/>
              <a:gd name="T41" fmla="*/ 22 h 130"/>
              <a:gd name="T42" fmla="*/ 30 w 65"/>
              <a:gd name="T43" fmla="*/ 26 h 130"/>
              <a:gd name="T44" fmla="*/ 34 w 65"/>
              <a:gd name="T45" fmla="*/ 37 h 130"/>
              <a:gd name="T46" fmla="*/ 36 w 65"/>
              <a:gd name="T47" fmla="*/ 39 h 130"/>
              <a:gd name="T48" fmla="*/ 46 w 65"/>
              <a:gd name="T49" fmla="*/ 53 h 130"/>
              <a:gd name="T50" fmla="*/ 53 w 65"/>
              <a:gd name="T51" fmla="*/ 52 h 130"/>
              <a:gd name="T52" fmla="*/ 63 w 65"/>
              <a:gd name="T53" fmla="*/ 44 h 130"/>
              <a:gd name="T54" fmla="*/ 65 w 65"/>
              <a:gd name="T55" fmla="*/ 46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65" h="130">
                <a:moveTo>
                  <a:pt x="65" y="46"/>
                </a:moveTo>
                <a:cubicBezTo>
                  <a:pt x="60" y="55"/>
                  <a:pt x="55" y="64"/>
                  <a:pt x="43" y="65"/>
                </a:cubicBezTo>
                <a:cubicBezTo>
                  <a:pt x="43" y="66"/>
                  <a:pt x="43" y="67"/>
                  <a:pt x="43" y="67"/>
                </a:cubicBezTo>
                <a:cubicBezTo>
                  <a:pt x="57" y="74"/>
                  <a:pt x="54" y="87"/>
                  <a:pt x="55" y="99"/>
                </a:cubicBezTo>
                <a:cubicBezTo>
                  <a:pt x="55" y="100"/>
                  <a:pt x="55" y="101"/>
                  <a:pt x="55" y="102"/>
                </a:cubicBezTo>
                <a:cubicBezTo>
                  <a:pt x="53" y="107"/>
                  <a:pt x="36" y="114"/>
                  <a:pt x="32" y="112"/>
                </a:cubicBezTo>
                <a:cubicBezTo>
                  <a:pt x="26" y="109"/>
                  <a:pt x="25" y="110"/>
                  <a:pt x="24" y="116"/>
                </a:cubicBezTo>
                <a:cubicBezTo>
                  <a:pt x="23" y="120"/>
                  <a:pt x="21" y="125"/>
                  <a:pt x="19" y="128"/>
                </a:cubicBezTo>
                <a:cubicBezTo>
                  <a:pt x="17" y="130"/>
                  <a:pt x="7" y="118"/>
                  <a:pt x="8" y="114"/>
                </a:cubicBezTo>
                <a:cubicBezTo>
                  <a:pt x="9" y="110"/>
                  <a:pt x="11" y="106"/>
                  <a:pt x="15" y="104"/>
                </a:cubicBezTo>
                <a:cubicBezTo>
                  <a:pt x="22" y="99"/>
                  <a:pt x="31" y="96"/>
                  <a:pt x="40" y="93"/>
                </a:cubicBezTo>
                <a:cubicBezTo>
                  <a:pt x="42" y="87"/>
                  <a:pt x="39" y="81"/>
                  <a:pt x="36" y="75"/>
                </a:cubicBezTo>
                <a:cubicBezTo>
                  <a:pt x="33" y="70"/>
                  <a:pt x="30" y="65"/>
                  <a:pt x="32" y="59"/>
                </a:cubicBezTo>
                <a:cubicBezTo>
                  <a:pt x="32" y="58"/>
                  <a:pt x="32" y="57"/>
                  <a:pt x="31" y="55"/>
                </a:cubicBezTo>
                <a:cubicBezTo>
                  <a:pt x="27" y="48"/>
                  <a:pt x="24" y="40"/>
                  <a:pt x="20" y="33"/>
                </a:cubicBezTo>
                <a:cubicBezTo>
                  <a:pt x="17" y="28"/>
                  <a:pt x="13" y="23"/>
                  <a:pt x="10" y="18"/>
                </a:cubicBezTo>
                <a:cubicBezTo>
                  <a:pt x="7" y="14"/>
                  <a:pt x="4" y="9"/>
                  <a:pt x="1" y="5"/>
                </a:cubicBezTo>
                <a:cubicBezTo>
                  <a:pt x="0" y="4"/>
                  <a:pt x="0" y="2"/>
                  <a:pt x="0" y="0"/>
                </a:cubicBezTo>
                <a:cubicBezTo>
                  <a:pt x="2" y="0"/>
                  <a:pt x="4" y="0"/>
                  <a:pt x="6" y="1"/>
                </a:cubicBezTo>
                <a:cubicBezTo>
                  <a:pt x="7" y="1"/>
                  <a:pt x="8" y="2"/>
                  <a:pt x="9" y="3"/>
                </a:cubicBezTo>
                <a:cubicBezTo>
                  <a:pt x="16" y="9"/>
                  <a:pt x="22" y="16"/>
                  <a:pt x="29" y="22"/>
                </a:cubicBezTo>
                <a:cubicBezTo>
                  <a:pt x="30" y="23"/>
                  <a:pt x="31" y="25"/>
                  <a:pt x="30" y="26"/>
                </a:cubicBezTo>
                <a:cubicBezTo>
                  <a:pt x="28" y="31"/>
                  <a:pt x="31" y="34"/>
                  <a:pt x="34" y="37"/>
                </a:cubicBezTo>
                <a:cubicBezTo>
                  <a:pt x="35" y="37"/>
                  <a:pt x="37" y="39"/>
                  <a:pt x="36" y="39"/>
                </a:cubicBezTo>
                <a:cubicBezTo>
                  <a:pt x="33" y="48"/>
                  <a:pt x="44" y="47"/>
                  <a:pt x="46" y="53"/>
                </a:cubicBezTo>
                <a:cubicBezTo>
                  <a:pt x="46" y="53"/>
                  <a:pt x="51" y="53"/>
                  <a:pt x="53" y="52"/>
                </a:cubicBezTo>
                <a:cubicBezTo>
                  <a:pt x="56" y="49"/>
                  <a:pt x="60" y="46"/>
                  <a:pt x="63" y="44"/>
                </a:cubicBezTo>
                <a:cubicBezTo>
                  <a:pt x="64" y="45"/>
                  <a:pt x="65" y="46"/>
                  <a:pt x="65" y="46"/>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7" name="Freeform 8">
            <a:extLst>
              <a:ext uri="{FF2B5EF4-FFF2-40B4-BE49-F238E27FC236}">
                <a16:creationId xmlns:a16="http://schemas.microsoft.com/office/drawing/2014/main" id="{E5C1E466-2620-429D-7B4E-60AF24AF0656}"/>
              </a:ext>
            </a:extLst>
          </p:cNvPr>
          <p:cNvSpPr>
            <a:spLocks/>
          </p:cNvSpPr>
          <p:nvPr/>
        </p:nvSpPr>
        <p:spPr bwMode="auto">
          <a:xfrm>
            <a:off x="8371810" y="4045676"/>
            <a:ext cx="271485" cy="347840"/>
          </a:xfrm>
          <a:custGeom>
            <a:avLst/>
            <a:gdLst>
              <a:gd name="T0" fmla="*/ 0 w 54"/>
              <a:gd name="T1" fmla="*/ 35 h 69"/>
              <a:gd name="T2" fmla="*/ 4 w 54"/>
              <a:gd name="T3" fmla="*/ 30 h 69"/>
              <a:gd name="T4" fmla="*/ 36 w 54"/>
              <a:gd name="T5" fmla="*/ 4 h 69"/>
              <a:gd name="T6" fmla="*/ 44 w 54"/>
              <a:gd name="T7" fmla="*/ 4 h 69"/>
              <a:gd name="T8" fmla="*/ 48 w 54"/>
              <a:gd name="T9" fmla="*/ 22 h 69"/>
              <a:gd name="T10" fmla="*/ 48 w 54"/>
              <a:gd name="T11" fmla="*/ 24 h 69"/>
              <a:gd name="T12" fmla="*/ 43 w 54"/>
              <a:gd name="T13" fmla="*/ 44 h 69"/>
              <a:gd name="T14" fmla="*/ 36 w 54"/>
              <a:gd name="T15" fmla="*/ 59 h 69"/>
              <a:gd name="T16" fmla="*/ 21 w 54"/>
              <a:gd name="T17" fmla="*/ 62 h 69"/>
              <a:gd name="T18" fmla="*/ 16 w 54"/>
              <a:gd name="T19" fmla="*/ 59 h 69"/>
              <a:gd name="T20" fmla="*/ 7 w 54"/>
              <a:gd name="T21" fmla="*/ 54 h 69"/>
              <a:gd name="T22" fmla="*/ 0 w 54"/>
              <a:gd name="T23" fmla="*/ 35 h 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54" h="69">
                <a:moveTo>
                  <a:pt x="0" y="35"/>
                </a:moveTo>
                <a:cubicBezTo>
                  <a:pt x="1" y="34"/>
                  <a:pt x="2" y="31"/>
                  <a:pt x="4" y="30"/>
                </a:cubicBezTo>
                <a:cubicBezTo>
                  <a:pt x="17" y="25"/>
                  <a:pt x="28" y="16"/>
                  <a:pt x="36" y="4"/>
                </a:cubicBezTo>
                <a:cubicBezTo>
                  <a:pt x="38" y="0"/>
                  <a:pt x="41" y="1"/>
                  <a:pt x="44" y="4"/>
                </a:cubicBezTo>
                <a:cubicBezTo>
                  <a:pt x="49" y="9"/>
                  <a:pt x="53" y="14"/>
                  <a:pt x="48" y="22"/>
                </a:cubicBezTo>
                <a:cubicBezTo>
                  <a:pt x="48" y="23"/>
                  <a:pt x="48" y="24"/>
                  <a:pt x="48" y="24"/>
                </a:cubicBezTo>
                <a:cubicBezTo>
                  <a:pt x="54" y="33"/>
                  <a:pt x="47" y="38"/>
                  <a:pt x="43" y="44"/>
                </a:cubicBezTo>
                <a:cubicBezTo>
                  <a:pt x="40" y="49"/>
                  <a:pt x="39" y="54"/>
                  <a:pt x="36" y="59"/>
                </a:cubicBezTo>
                <a:cubicBezTo>
                  <a:pt x="33" y="68"/>
                  <a:pt x="28" y="69"/>
                  <a:pt x="21" y="62"/>
                </a:cubicBezTo>
                <a:cubicBezTo>
                  <a:pt x="20" y="61"/>
                  <a:pt x="18" y="60"/>
                  <a:pt x="16" y="59"/>
                </a:cubicBezTo>
                <a:cubicBezTo>
                  <a:pt x="13" y="57"/>
                  <a:pt x="8" y="57"/>
                  <a:pt x="7" y="54"/>
                </a:cubicBezTo>
                <a:cubicBezTo>
                  <a:pt x="4" y="49"/>
                  <a:pt x="2" y="42"/>
                  <a:pt x="0" y="35"/>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8" name="Freeform 9">
            <a:extLst>
              <a:ext uri="{FF2B5EF4-FFF2-40B4-BE49-F238E27FC236}">
                <a16:creationId xmlns:a16="http://schemas.microsoft.com/office/drawing/2014/main" id="{136BB5F0-08C2-6466-6B4A-5D6ADA76E0F7}"/>
              </a:ext>
            </a:extLst>
          </p:cNvPr>
          <p:cNvSpPr>
            <a:spLocks/>
          </p:cNvSpPr>
          <p:nvPr/>
        </p:nvSpPr>
        <p:spPr bwMode="auto">
          <a:xfrm>
            <a:off x="6745019" y="4584405"/>
            <a:ext cx="205736" cy="390259"/>
          </a:xfrm>
          <a:custGeom>
            <a:avLst/>
            <a:gdLst>
              <a:gd name="T0" fmla="*/ 6 w 41"/>
              <a:gd name="T1" fmla="*/ 37 h 77"/>
              <a:gd name="T2" fmla="*/ 16 w 41"/>
              <a:gd name="T3" fmla="*/ 18 h 77"/>
              <a:gd name="T4" fmla="*/ 28 w 41"/>
              <a:gd name="T5" fmla="*/ 4 h 77"/>
              <a:gd name="T6" fmla="*/ 32 w 41"/>
              <a:gd name="T7" fmla="*/ 0 h 77"/>
              <a:gd name="T8" fmla="*/ 36 w 41"/>
              <a:gd name="T9" fmla="*/ 4 h 77"/>
              <a:gd name="T10" fmla="*/ 33 w 41"/>
              <a:gd name="T11" fmla="*/ 25 h 77"/>
              <a:gd name="T12" fmla="*/ 31 w 41"/>
              <a:gd name="T13" fmla="*/ 28 h 77"/>
              <a:gd name="T14" fmla="*/ 22 w 41"/>
              <a:gd name="T15" fmla="*/ 63 h 77"/>
              <a:gd name="T16" fmla="*/ 9 w 41"/>
              <a:gd name="T17" fmla="*/ 76 h 77"/>
              <a:gd name="T18" fmla="*/ 4 w 41"/>
              <a:gd name="T19" fmla="*/ 73 h 77"/>
              <a:gd name="T20" fmla="*/ 0 w 41"/>
              <a:gd name="T21" fmla="*/ 61 h 77"/>
              <a:gd name="T22" fmla="*/ 2 w 41"/>
              <a:gd name="T23" fmla="*/ 48 h 77"/>
              <a:gd name="T24" fmla="*/ 6 w 41"/>
              <a:gd name="T25" fmla="*/ 37 h 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41" h="77">
                <a:moveTo>
                  <a:pt x="6" y="37"/>
                </a:moveTo>
                <a:cubicBezTo>
                  <a:pt x="2" y="26"/>
                  <a:pt x="8" y="23"/>
                  <a:pt x="16" y="18"/>
                </a:cubicBezTo>
                <a:cubicBezTo>
                  <a:pt x="21" y="16"/>
                  <a:pt x="24" y="9"/>
                  <a:pt x="28" y="4"/>
                </a:cubicBezTo>
                <a:cubicBezTo>
                  <a:pt x="29" y="3"/>
                  <a:pt x="31" y="1"/>
                  <a:pt x="32" y="0"/>
                </a:cubicBezTo>
                <a:cubicBezTo>
                  <a:pt x="33" y="1"/>
                  <a:pt x="36" y="2"/>
                  <a:pt x="36" y="4"/>
                </a:cubicBezTo>
                <a:cubicBezTo>
                  <a:pt x="41" y="10"/>
                  <a:pt x="39" y="19"/>
                  <a:pt x="33" y="25"/>
                </a:cubicBezTo>
                <a:cubicBezTo>
                  <a:pt x="32" y="25"/>
                  <a:pt x="32" y="27"/>
                  <a:pt x="31" y="28"/>
                </a:cubicBezTo>
                <a:cubicBezTo>
                  <a:pt x="28" y="40"/>
                  <a:pt x="27" y="52"/>
                  <a:pt x="22" y="63"/>
                </a:cubicBezTo>
                <a:cubicBezTo>
                  <a:pt x="20" y="68"/>
                  <a:pt x="14" y="72"/>
                  <a:pt x="9" y="76"/>
                </a:cubicBezTo>
                <a:cubicBezTo>
                  <a:pt x="9" y="77"/>
                  <a:pt x="5" y="75"/>
                  <a:pt x="4" y="73"/>
                </a:cubicBezTo>
                <a:cubicBezTo>
                  <a:pt x="2" y="69"/>
                  <a:pt x="1" y="65"/>
                  <a:pt x="0" y="61"/>
                </a:cubicBezTo>
                <a:cubicBezTo>
                  <a:pt x="0" y="57"/>
                  <a:pt x="1" y="53"/>
                  <a:pt x="2" y="48"/>
                </a:cubicBezTo>
                <a:cubicBezTo>
                  <a:pt x="3" y="44"/>
                  <a:pt x="5" y="40"/>
                  <a:pt x="6" y="37"/>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19" name="Freeform 10">
            <a:extLst>
              <a:ext uri="{FF2B5EF4-FFF2-40B4-BE49-F238E27FC236}">
                <a16:creationId xmlns:a16="http://schemas.microsoft.com/office/drawing/2014/main" id="{D99029E6-87B0-471E-34CB-8BCABC9FA57D}"/>
              </a:ext>
            </a:extLst>
          </p:cNvPr>
          <p:cNvSpPr>
            <a:spLocks/>
          </p:cNvSpPr>
          <p:nvPr/>
        </p:nvSpPr>
        <p:spPr bwMode="auto">
          <a:xfrm>
            <a:off x="9353822" y="5205851"/>
            <a:ext cx="472979" cy="347840"/>
          </a:xfrm>
          <a:custGeom>
            <a:avLst/>
            <a:gdLst>
              <a:gd name="T0" fmla="*/ 59 w 94"/>
              <a:gd name="T1" fmla="*/ 32 h 69"/>
              <a:gd name="T2" fmla="*/ 68 w 94"/>
              <a:gd name="T3" fmla="*/ 23 h 69"/>
              <a:gd name="T4" fmla="*/ 73 w 94"/>
              <a:gd name="T5" fmla="*/ 5 h 69"/>
              <a:gd name="T6" fmla="*/ 76 w 94"/>
              <a:gd name="T7" fmla="*/ 0 h 69"/>
              <a:gd name="T8" fmla="*/ 82 w 94"/>
              <a:gd name="T9" fmla="*/ 5 h 69"/>
              <a:gd name="T10" fmla="*/ 89 w 94"/>
              <a:gd name="T11" fmla="*/ 17 h 69"/>
              <a:gd name="T12" fmla="*/ 87 w 94"/>
              <a:gd name="T13" fmla="*/ 25 h 69"/>
              <a:gd name="T14" fmla="*/ 56 w 94"/>
              <a:gd name="T15" fmla="*/ 43 h 69"/>
              <a:gd name="T16" fmla="*/ 27 w 94"/>
              <a:gd name="T17" fmla="*/ 63 h 69"/>
              <a:gd name="T18" fmla="*/ 0 w 94"/>
              <a:gd name="T19" fmla="*/ 63 h 69"/>
              <a:gd name="T20" fmla="*/ 23 w 94"/>
              <a:gd name="T21" fmla="*/ 51 h 69"/>
              <a:gd name="T22" fmla="*/ 47 w 94"/>
              <a:gd name="T23" fmla="*/ 36 h 69"/>
              <a:gd name="T24" fmla="*/ 59 w 94"/>
              <a:gd name="T25" fmla="*/ 32 h 6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94" h="69">
                <a:moveTo>
                  <a:pt x="59" y="32"/>
                </a:moveTo>
                <a:cubicBezTo>
                  <a:pt x="61" y="29"/>
                  <a:pt x="66" y="27"/>
                  <a:pt x="68" y="23"/>
                </a:cubicBezTo>
                <a:cubicBezTo>
                  <a:pt x="70" y="18"/>
                  <a:pt x="71" y="11"/>
                  <a:pt x="73" y="5"/>
                </a:cubicBezTo>
                <a:cubicBezTo>
                  <a:pt x="74" y="4"/>
                  <a:pt x="75" y="2"/>
                  <a:pt x="76" y="0"/>
                </a:cubicBezTo>
                <a:cubicBezTo>
                  <a:pt x="78" y="1"/>
                  <a:pt x="82" y="3"/>
                  <a:pt x="82" y="5"/>
                </a:cubicBezTo>
                <a:cubicBezTo>
                  <a:pt x="82" y="11"/>
                  <a:pt x="83" y="15"/>
                  <a:pt x="89" y="17"/>
                </a:cubicBezTo>
                <a:cubicBezTo>
                  <a:pt x="94" y="20"/>
                  <a:pt x="89" y="23"/>
                  <a:pt x="87" y="25"/>
                </a:cubicBezTo>
                <a:cubicBezTo>
                  <a:pt x="77" y="31"/>
                  <a:pt x="66" y="37"/>
                  <a:pt x="56" y="43"/>
                </a:cubicBezTo>
                <a:cubicBezTo>
                  <a:pt x="46" y="49"/>
                  <a:pt x="36" y="56"/>
                  <a:pt x="27" y="63"/>
                </a:cubicBezTo>
                <a:cubicBezTo>
                  <a:pt x="19" y="68"/>
                  <a:pt x="10" y="69"/>
                  <a:pt x="0" y="63"/>
                </a:cubicBezTo>
                <a:cubicBezTo>
                  <a:pt x="9" y="58"/>
                  <a:pt x="16" y="54"/>
                  <a:pt x="23" y="51"/>
                </a:cubicBezTo>
                <a:cubicBezTo>
                  <a:pt x="32" y="47"/>
                  <a:pt x="41" y="43"/>
                  <a:pt x="47" y="36"/>
                </a:cubicBezTo>
                <a:cubicBezTo>
                  <a:pt x="50" y="33"/>
                  <a:pt x="55" y="33"/>
                  <a:pt x="59" y="32"/>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0" name="Freeform 11">
            <a:extLst>
              <a:ext uri="{FF2B5EF4-FFF2-40B4-BE49-F238E27FC236}">
                <a16:creationId xmlns:a16="http://schemas.microsoft.com/office/drawing/2014/main" id="{8843CF30-7E48-D2D1-1829-E33F1C3C17AB}"/>
              </a:ext>
            </a:extLst>
          </p:cNvPr>
          <p:cNvSpPr>
            <a:spLocks/>
          </p:cNvSpPr>
          <p:nvPr/>
        </p:nvSpPr>
        <p:spPr bwMode="auto">
          <a:xfrm>
            <a:off x="5595449" y="2616138"/>
            <a:ext cx="197252" cy="241791"/>
          </a:xfrm>
          <a:custGeom>
            <a:avLst/>
            <a:gdLst>
              <a:gd name="T0" fmla="*/ 4 w 39"/>
              <a:gd name="T1" fmla="*/ 48 h 48"/>
              <a:gd name="T2" fmla="*/ 13 w 39"/>
              <a:gd name="T3" fmla="*/ 27 h 48"/>
              <a:gd name="T4" fmla="*/ 0 w 39"/>
              <a:gd name="T5" fmla="*/ 10 h 48"/>
              <a:gd name="T6" fmla="*/ 23 w 39"/>
              <a:gd name="T7" fmla="*/ 7 h 48"/>
              <a:gd name="T8" fmla="*/ 24 w 39"/>
              <a:gd name="T9" fmla="*/ 9 h 48"/>
              <a:gd name="T10" fmla="*/ 28 w 39"/>
              <a:gd name="T11" fmla="*/ 21 h 48"/>
              <a:gd name="T12" fmla="*/ 37 w 39"/>
              <a:gd name="T13" fmla="*/ 33 h 48"/>
              <a:gd name="T14" fmla="*/ 31 w 39"/>
              <a:gd name="T15" fmla="*/ 44 h 48"/>
              <a:gd name="T16" fmla="*/ 4 w 39"/>
              <a:gd name="T17" fmla="*/ 48 h 4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39" h="48">
                <a:moveTo>
                  <a:pt x="4" y="48"/>
                </a:moveTo>
                <a:cubicBezTo>
                  <a:pt x="7" y="42"/>
                  <a:pt x="10" y="35"/>
                  <a:pt x="13" y="27"/>
                </a:cubicBezTo>
                <a:cubicBezTo>
                  <a:pt x="9" y="22"/>
                  <a:pt x="5" y="16"/>
                  <a:pt x="0" y="10"/>
                </a:cubicBezTo>
                <a:cubicBezTo>
                  <a:pt x="6" y="2"/>
                  <a:pt x="18" y="0"/>
                  <a:pt x="23" y="7"/>
                </a:cubicBezTo>
                <a:cubicBezTo>
                  <a:pt x="23" y="8"/>
                  <a:pt x="24" y="9"/>
                  <a:pt x="24" y="9"/>
                </a:cubicBezTo>
                <a:cubicBezTo>
                  <a:pt x="20" y="15"/>
                  <a:pt x="25" y="17"/>
                  <a:pt x="28" y="21"/>
                </a:cubicBezTo>
                <a:cubicBezTo>
                  <a:pt x="31" y="25"/>
                  <a:pt x="34" y="29"/>
                  <a:pt x="37" y="33"/>
                </a:cubicBezTo>
                <a:cubicBezTo>
                  <a:pt x="39" y="36"/>
                  <a:pt x="35" y="43"/>
                  <a:pt x="31" y="44"/>
                </a:cubicBezTo>
                <a:cubicBezTo>
                  <a:pt x="22" y="46"/>
                  <a:pt x="13" y="47"/>
                  <a:pt x="4" y="48"/>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1" name="Freeform 12">
            <a:extLst>
              <a:ext uri="{FF2B5EF4-FFF2-40B4-BE49-F238E27FC236}">
                <a16:creationId xmlns:a16="http://schemas.microsoft.com/office/drawing/2014/main" id="{5BB85AA6-5756-2BBE-2649-1F83247D7229}"/>
              </a:ext>
            </a:extLst>
          </p:cNvPr>
          <p:cNvSpPr>
            <a:spLocks/>
          </p:cNvSpPr>
          <p:nvPr/>
        </p:nvSpPr>
        <p:spPr bwMode="auto">
          <a:xfrm>
            <a:off x="3782014" y="2155885"/>
            <a:ext cx="301178" cy="106049"/>
          </a:xfrm>
          <a:custGeom>
            <a:avLst/>
            <a:gdLst>
              <a:gd name="T0" fmla="*/ 0 w 60"/>
              <a:gd name="T1" fmla="*/ 10 h 21"/>
              <a:gd name="T2" fmla="*/ 60 w 60"/>
              <a:gd name="T3" fmla="*/ 0 h 21"/>
              <a:gd name="T4" fmla="*/ 57 w 60"/>
              <a:gd name="T5" fmla="*/ 13 h 21"/>
              <a:gd name="T6" fmla="*/ 52 w 60"/>
              <a:gd name="T7" fmla="*/ 18 h 21"/>
              <a:gd name="T8" fmla="*/ 24 w 60"/>
              <a:gd name="T9" fmla="*/ 21 h 21"/>
              <a:gd name="T10" fmla="*/ 22 w 60"/>
              <a:gd name="T11" fmla="*/ 21 h 21"/>
              <a:gd name="T12" fmla="*/ 0 w 60"/>
              <a:gd name="T13" fmla="*/ 13 h 21"/>
              <a:gd name="T14" fmla="*/ 0 w 60"/>
              <a:gd name="T15" fmla="*/ 10 h 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60" h="21">
                <a:moveTo>
                  <a:pt x="0" y="10"/>
                </a:moveTo>
                <a:cubicBezTo>
                  <a:pt x="20" y="7"/>
                  <a:pt x="40" y="3"/>
                  <a:pt x="60" y="0"/>
                </a:cubicBezTo>
                <a:cubicBezTo>
                  <a:pt x="59" y="5"/>
                  <a:pt x="59" y="10"/>
                  <a:pt x="57" y="13"/>
                </a:cubicBezTo>
                <a:cubicBezTo>
                  <a:pt x="56" y="15"/>
                  <a:pt x="54" y="17"/>
                  <a:pt x="52" y="18"/>
                </a:cubicBezTo>
                <a:cubicBezTo>
                  <a:pt x="43" y="19"/>
                  <a:pt x="33" y="20"/>
                  <a:pt x="24" y="21"/>
                </a:cubicBezTo>
                <a:cubicBezTo>
                  <a:pt x="24" y="21"/>
                  <a:pt x="22" y="21"/>
                  <a:pt x="22" y="21"/>
                </a:cubicBezTo>
                <a:cubicBezTo>
                  <a:pt x="16" y="13"/>
                  <a:pt x="8" y="14"/>
                  <a:pt x="0" y="13"/>
                </a:cubicBezTo>
                <a:cubicBezTo>
                  <a:pt x="0" y="12"/>
                  <a:pt x="0" y="11"/>
                  <a:pt x="0" y="10"/>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2" name="Freeform 13">
            <a:extLst>
              <a:ext uri="{FF2B5EF4-FFF2-40B4-BE49-F238E27FC236}">
                <a16:creationId xmlns:a16="http://schemas.microsoft.com/office/drawing/2014/main" id="{748CF686-5953-8AAF-1B9E-ACC54BFAE788}"/>
              </a:ext>
            </a:extLst>
          </p:cNvPr>
          <p:cNvSpPr>
            <a:spLocks/>
          </p:cNvSpPr>
          <p:nvPr/>
        </p:nvSpPr>
        <p:spPr bwMode="auto">
          <a:xfrm>
            <a:off x="8602996" y="4200507"/>
            <a:ext cx="186646" cy="212098"/>
          </a:xfrm>
          <a:custGeom>
            <a:avLst/>
            <a:gdLst>
              <a:gd name="T0" fmla="*/ 13 w 37"/>
              <a:gd name="T1" fmla="*/ 34 h 42"/>
              <a:gd name="T2" fmla="*/ 5 w 37"/>
              <a:gd name="T3" fmla="*/ 42 h 42"/>
              <a:gd name="T4" fmla="*/ 5 w 37"/>
              <a:gd name="T5" fmla="*/ 10 h 42"/>
              <a:gd name="T6" fmla="*/ 13 w 37"/>
              <a:gd name="T7" fmla="*/ 4 h 42"/>
              <a:gd name="T8" fmla="*/ 32 w 37"/>
              <a:gd name="T9" fmla="*/ 1 h 42"/>
              <a:gd name="T10" fmla="*/ 37 w 37"/>
              <a:gd name="T11" fmla="*/ 1 h 42"/>
              <a:gd name="T12" fmla="*/ 12 w 37"/>
              <a:gd name="T13" fmla="*/ 15 h 42"/>
              <a:gd name="T14" fmla="*/ 28 w 37"/>
              <a:gd name="T15" fmla="*/ 12 h 42"/>
              <a:gd name="T16" fmla="*/ 25 w 37"/>
              <a:gd name="T17" fmla="*/ 17 h 42"/>
              <a:gd name="T18" fmla="*/ 22 w 37"/>
              <a:gd name="T19" fmla="*/ 27 h 42"/>
              <a:gd name="T20" fmla="*/ 22 w 37"/>
              <a:gd name="T21" fmla="*/ 38 h 42"/>
              <a:gd name="T22" fmla="*/ 13 w 37"/>
              <a:gd name="T23" fmla="*/ 34 h 4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37" h="42">
                <a:moveTo>
                  <a:pt x="13" y="34"/>
                </a:moveTo>
                <a:cubicBezTo>
                  <a:pt x="11" y="36"/>
                  <a:pt x="8" y="38"/>
                  <a:pt x="5" y="42"/>
                </a:cubicBezTo>
                <a:cubicBezTo>
                  <a:pt x="1" y="29"/>
                  <a:pt x="0" y="20"/>
                  <a:pt x="5" y="10"/>
                </a:cubicBezTo>
                <a:cubicBezTo>
                  <a:pt x="6" y="7"/>
                  <a:pt x="10" y="4"/>
                  <a:pt x="13" y="4"/>
                </a:cubicBezTo>
                <a:cubicBezTo>
                  <a:pt x="20" y="4"/>
                  <a:pt x="26" y="5"/>
                  <a:pt x="32" y="1"/>
                </a:cubicBezTo>
                <a:cubicBezTo>
                  <a:pt x="33" y="0"/>
                  <a:pt x="35" y="1"/>
                  <a:pt x="37" y="1"/>
                </a:cubicBezTo>
                <a:cubicBezTo>
                  <a:pt x="33" y="12"/>
                  <a:pt x="18" y="3"/>
                  <a:pt x="12" y="15"/>
                </a:cubicBezTo>
                <a:cubicBezTo>
                  <a:pt x="18" y="14"/>
                  <a:pt x="22" y="13"/>
                  <a:pt x="28" y="12"/>
                </a:cubicBezTo>
                <a:cubicBezTo>
                  <a:pt x="27" y="15"/>
                  <a:pt x="26" y="16"/>
                  <a:pt x="25" y="17"/>
                </a:cubicBezTo>
                <a:cubicBezTo>
                  <a:pt x="24" y="21"/>
                  <a:pt x="22" y="24"/>
                  <a:pt x="22" y="27"/>
                </a:cubicBezTo>
                <a:cubicBezTo>
                  <a:pt x="23" y="31"/>
                  <a:pt x="28" y="36"/>
                  <a:pt x="22" y="38"/>
                </a:cubicBezTo>
                <a:cubicBezTo>
                  <a:pt x="19" y="39"/>
                  <a:pt x="15" y="36"/>
                  <a:pt x="13" y="34"/>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3" name="Freeform 14">
            <a:extLst>
              <a:ext uri="{FF2B5EF4-FFF2-40B4-BE49-F238E27FC236}">
                <a16:creationId xmlns:a16="http://schemas.microsoft.com/office/drawing/2014/main" id="{F1ED6252-1E49-D623-E04A-BE26B4D0E3F4}"/>
              </a:ext>
            </a:extLst>
          </p:cNvPr>
          <p:cNvSpPr>
            <a:spLocks/>
          </p:cNvSpPr>
          <p:nvPr/>
        </p:nvSpPr>
        <p:spPr bwMode="auto">
          <a:xfrm>
            <a:off x="8617844" y="3716924"/>
            <a:ext cx="167558" cy="231187"/>
          </a:xfrm>
          <a:custGeom>
            <a:avLst/>
            <a:gdLst>
              <a:gd name="T0" fmla="*/ 22 w 33"/>
              <a:gd name="T1" fmla="*/ 43 h 46"/>
              <a:gd name="T2" fmla="*/ 7 w 33"/>
              <a:gd name="T3" fmla="*/ 35 h 46"/>
              <a:gd name="T4" fmla="*/ 2 w 33"/>
              <a:gd name="T5" fmla="*/ 32 h 46"/>
              <a:gd name="T6" fmla="*/ 0 w 33"/>
              <a:gd name="T7" fmla="*/ 21 h 46"/>
              <a:gd name="T8" fmla="*/ 0 w 33"/>
              <a:gd name="T9" fmla="*/ 3 h 46"/>
              <a:gd name="T10" fmla="*/ 13 w 33"/>
              <a:gd name="T11" fmla="*/ 16 h 46"/>
              <a:gd name="T12" fmla="*/ 17 w 33"/>
              <a:gd name="T13" fmla="*/ 25 h 46"/>
              <a:gd name="T14" fmla="*/ 32 w 33"/>
              <a:gd name="T15" fmla="*/ 39 h 46"/>
              <a:gd name="T16" fmla="*/ 32 w 33"/>
              <a:gd name="T17" fmla="*/ 44 h 46"/>
              <a:gd name="T18" fmla="*/ 25 w 33"/>
              <a:gd name="T19" fmla="*/ 46 h 46"/>
              <a:gd name="T20" fmla="*/ 22 w 33"/>
              <a:gd name="T21" fmla="*/ 43 h 4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33" h="46">
                <a:moveTo>
                  <a:pt x="22" y="43"/>
                </a:moveTo>
                <a:cubicBezTo>
                  <a:pt x="18" y="38"/>
                  <a:pt x="15" y="31"/>
                  <a:pt x="7" y="35"/>
                </a:cubicBezTo>
                <a:cubicBezTo>
                  <a:pt x="6" y="35"/>
                  <a:pt x="3" y="33"/>
                  <a:pt x="2" y="32"/>
                </a:cubicBezTo>
                <a:cubicBezTo>
                  <a:pt x="1" y="28"/>
                  <a:pt x="0" y="24"/>
                  <a:pt x="0" y="21"/>
                </a:cubicBezTo>
                <a:cubicBezTo>
                  <a:pt x="0" y="15"/>
                  <a:pt x="0" y="9"/>
                  <a:pt x="0" y="3"/>
                </a:cubicBezTo>
                <a:cubicBezTo>
                  <a:pt x="10" y="0"/>
                  <a:pt x="16" y="6"/>
                  <a:pt x="13" y="16"/>
                </a:cubicBezTo>
                <a:cubicBezTo>
                  <a:pt x="11" y="21"/>
                  <a:pt x="13" y="22"/>
                  <a:pt x="17" y="25"/>
                </a:cubicBezTo>
                <a:cubicBezTo>
                  <a:pt x="22" y="29"/>
                  <a:pt x="27" y="34"/>
                  <a:pt x="32" y="39"/>
                </a:cubicBezTo>
                <a:cubicBezTo>
                  <a:pt x="33" y="40"/>
                  <a:pt x="32" y="44"/>
                  <a:pt x="32" y="44"/>
                </a:cubicBezTo>
                <a:cubicBezTo>
                  <a:pt x="30" y="45"/>
                  <a:pt x="27" y="45"/>
                  <a:pt x="25" y="46"/>
                </a:cubicBezTo>
                <a:cubicBezTo>
                  <a:pt x="24" y="45"/>
                  <a:pt x="23" y="44"/>
                  <a:pt x="22" y="43"/>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4" name="Freeform 15">
            <a:extLst>
              <a:ext uri="{FF2B5EF4-FFF2-40B4-BE49-F238E27FC236}">
                <a16:creationId xmlns:a16="http://schemas.microsoft.com/office/drawing/2014/main" id="{0415CAE1-89AB-56CB-1A86-DAA87E65AE28}"/>
              </a:ext>
            </a:extLst>
          </p:cNvPr>
          <p:cNvSpPr>
            <a:spLocks/>
          </p:cNvSpPr>
          <p:nvPr/>
        </p:nvSpPr>
        <p:spPr bwMode="auto">
          <a:xfrm>
            <a:off x="6653818" y="2191942"/>
            <a:ext cx="260881" cy="146348"/>
          </a:xfrm>
          <a:custGeom>
            <a:avLst/>
            <a:gdLst>
              <a:gd name="T0" fmla="*/ 27 w 52"/>
              <a:gd name="T1" fmla="*/ 29 h 29"/>
              <a:gd name="T2" fmla="*/ 9 w 52"/>
              <a:gd name="T3" fmla="*/ 28 h 29"/>
              <a:gd name="T4" fmla="*/ 4 w 52"/>
              <a:gd name="T5" fmla="*/ 17 h 29"/>
              <a:gd name="T6" fmla="*/ 25 w 52"/>
              <a:gd name="T7" fmla="*/ 4 h 29"/>
              <a:gd name="T8" fmla="*/ 41 w 52"/>
              <a:gd name="T9" fmla="*/ 1 h 29"/>
              <a:gd name="T10" fmla="*/ 51 w 52"/>
              <a:gd name="T11" fmla="*/ 1 h 29"/>
              <a:gd name="T12" fmla="*/ 52 w 52"/>
              <a:gd name="T13" fmla="*/ 4 h 29"/>
              <a:gd name="T14" fmla="*/ 42 w 52"/>
              <a:gd name="T15" fmla="*/ 8 h 29"/>
              <a:gd name="T16" fmla="*/ 29 w 52"/>
              <a:gd name="T17" fmla="*/ 13 h 29"/>
              <a:gd name="T18" fmla="*/ 27 w 52"/>
              <a:gd name="T19" fmla="*/ 29 h 2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2" h="29">
                <a:moveTo>
                  <a:pt x="27" y="29"/>
                </a:moveTo>
                <a:cubicBezTo>
                  <a:pt x="20" y="29"/>
                  <a:pt x="14" y="29"/>
                  <a:pt x="9" y="28"/>
                </a:cubicBezTo>
                <a:cubicBezTo>
                  <a:pt x="2" y="28"/>
                  <a:pt x="0" y="23"/>
                  <a:pt x="4" y="17"/>
                </a:cubicBezTo>
                <a:cubicBezTo>
                  <a:pt x="9" y="9"/>
                  <a:pt x="16" y="4"/>
                  <a:pt x="25" y="4"/>
                </a:cubicBezTo>
                <a:cubicBezTo>
                  <a:pt x="31" y="3"/>
                  <a:pt x="36" y="1"/>
                  <a:pt x="41" y="1"/>
                </a:cubicBezTo>
                <a:cubicBezTo>
                  <a:pt x="45" y="0"/>
                  <a:pt x="48" y="1"/>
                  <a:pt x="51" y="1"/>
                </a:cubicBezTo>
                <a:cubicBezTo>
                  <a:pt x="52" y="4"/>
                  <a:pt x="52" y="4"/>
                  <a:pt x="52" y="4"/>
                </a:cubicBezTo>
                <a:cubicBezTo>
                  <a:pt x="49" y="5"/>
                  <a:pt x="45" y="7"/>
                  <a:pt x="42" y="8"/>
                </a:cubicBezTo>
                <a:cubicBezTo>
                  <a:pt x="38" y="10"/>
                  <a:pt x="33" y="11"/>
                  <a:pt x="29" y="13"/>
                </a:cubicBezTo>
                <a:cubicBezTo>
                  <a:pt x="20" y="18"/>
                  <a:pt x="20" y="20"/>
                  <a:pt x="27" y="29"/>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5" name="Freeform 16">
            <a:extLst>
              <a:ext uri="{FF2B5EF4-FFF2-40B4-BE49-F238E27FC236}">
                <a16:creationId xmlns:a16="http://schemas.microsoft.com/office/drawing/2014/main" id="{4102FA8C-5935-FD7D-3479-9F66358AE2F3}"/>
              </a:ext>
            </a:extLst>
          </p:cNvPr>
          <p:cNvSpPr>
            <a:spLocks/>
          </p:cNvSpPr>
          <p:nvPr/>
        </p:nvSpPr>
        <p:spPr bwMode="auto">
          <a:xfrm>
            <a:off x="5962378" y="2115586"/>
            <a:ext cx="277849" cy="84839"/>
          </a:xfrm>
          <a:custGeom>
            <a:avLst/>
            <a:gdLst>
              <a:gd name="T0" fmla="*/ 40 w 55"/>
              <a:gd name="T1" fmla="*/ 10 h 17"/>
              <a:gd name="T2" fmla="*/ 44 w 55"/>
              <a:gd name="T3" fmla="*/ 14 h 17"/>
              <a:gd name="T4" fmla="*/ 12 w 55"/>
              <a:gd name="T5" fmla="*/ 17 h 17"/>
              <a:gd name="T6" fmla="*/ 12 w 55"/>
              <a:gd name="T7" fmla="*/ 12 h 17"/>
              <a:gd name="T8" fmla="*/ 0 w 55"/>
              <a:gd name="T9" fmla="*/ 12 h 17"/>
              <a:gd name="T10" fmla="*/ 9 w 55"/>
              <a:gd name="T11" fmla="*/ 4 h 17"/>
              <a:gd name="T12" fmla="*/ 29 w 55"/>
              <a:gd name="T13" fmla="*/ 3 h 17"/>
              <a:gd name="T14" fmla="*/ 55 w 55"/>
              <a:gd name="T15" fmla="*/ 4 h 17"/>
              <a:gd name="T16" fmla="*/ 55 w 55"/>
              <a:gd name="T17" fmla="*/ 6 h 17"/>
              <a:gd name="T18" fmla="*/ 40 w 55"/>
              <a:gd name="T19" fmla="*/ 10 h 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55" h="17">
                <a:moveTo>
                  <a:pt x="40" y="10"/>
                </a:moveTo>
                <a:cubicBezTo>
                  <a:pt x="42" y="11"/>
                  <a:pt x="43" y="12"/>
                  <a:pt x="44" y="14"/>
                </a:cubicBezTo>
                <a:cubicBezTo>
                  <a:pt x="33" y="15"/>
                  <a:pt x="23" y="16"/>
                  <a:pt x="12" y="17"/>
                </a:cubicBezTo>
                <a:cubicBezTo>
                  <a:pt x="12" y="15"/>
                  <a:pt x="12" y="14"/>
                  <a:pt x="12" y="12"/>
                </a:cubicBezTo>
                <a:cubicBezTo>
                  <a:pt x="0" y="12"/>
                  <a:pt x="0" y="12"/>
                  <a:pt x="0" y="12"/>
                </a:cubicBezTo>
                <a:cubicBezTo>
                  <a:pt x="0" y="6"/>
                  <a:pt x="4" y="3"/>
                  <a:pt x="9" y="4"/>
                </a:cubicBezTo>
                <a:cubicBezTo>
                  <a:pt x="16" y="5"/>
                  <a:pt x="22" y="3"/>
                  <a:pt x="29" y="3"/>
                </a:cubicBezTo>
                <a:cubicBezTo>
                  <a:pt x="37" y="1"/>
                  <a:pt x="46" y="0"/>
                  <a:pt x="55" y="4"/>
                </a:cubicBezTo>
                <a:cubicBezTo>
                  <a:pt x="55" y="5"/>
                  <a:pt x="55" y="5"/>
                  <a:pt x="55" y="6"/>
                </a:cubicBezTo>
                <a:cubicBezTo>
                  <a:pt x="50" y="7"/>
                  <a:pt x="46" y="8"/>
                  <a:pt x="40" y="10"/>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6" name="Freeform 17">
            <a:extLst>
              <a:ext uri="{FF2B5EF4-FFF2-40B4-BE49-F238E27FC236}">
                <a16:creationId xmlns:a16="http://schemas.microsoft.com/office/drawing/2014/main" id="{27B73129-5E8B-045F-319C-A1EA4E229D4D}"/>
              </a:ext>
            </a:extLst>
          </p:cNvPr>
          <p:cNvSpPr>
            <a:spLocks/>
          </p:cNvSpPr>
          <p:nvPr/>
        </p:nvSpPr>
        <p:spPr bwMode="auto">
          <a:xfrm>
            <a:off x="5313360" y="2433733"/>
            <a:ext cx="212098" cy="84839"/>
          </a:xfrm>
          <a:custGeom>
            <a:avLst/>
            <a:gdLst>
              <a:gd name="T0" fmla="*/ 15 w 42"/>
              <a:gd name="T1" fmla="*/ 17 h 17"/>
              <a:gd name="T2" fmla="*/ 2 w 42"/>
              <a:gd name="T3" fmla="*/ 9 h 17"/>
              <a:gd name="T4" fmla="*/ 5 w 42"/>
              <a:gd name="T5" fmla="*/ 1 h 17"/>
              <a:gd name="T6" fmla="*/ 35 w 42"/>
              <a:gd name="T7" fmla="*/ 1 h 17"/>
              <a:gd name="T8" fmla="*/ 42 w 42"/>
              <a:gd name="T9" fmla="*/ 6 h 17"/>
              <a:gd name="T10" fmla="*/ 36 w 42"/>
              <a:gd name="T11" fmla="*/ 12 h 17"/>
              <a:gd name="T12" fmla="*/ 15 w 42"/>
              <a:gd name="T13" fmla="*/ 17 h 17"/>
            </a:gdLst>
            <a:ahLst/>
            <a:cxnLst>
              <a:cxn ang="0">
                <a:pos x="T0" y="T1"/>
              </a:cxn>
              <a:cxn ang="0">
                <a:pos x="T2" y="T3"/>
              </a:cxn>
              <a:cxn ang="0">
                <a:pos x="T4" y="T5"/>
              </a:cxn>
              <a:cxn ang="0">
                <a:pos x="T6" y="T7"/>
              </a:cxn>
              <a:cxn ang="0">
                <a:pos x="T8" y="T9"/>
              </a:cxn>
              <a:cxn ang="0">
                <a:pos x="T10" y="T11"/>
              </a:cxn>
              <a:cxn ang="0">
                <a:pos x="T12" y="T13"/>
              </a:cxn>
            </a:cxnLst>
            <a:rect l="0" t="0" r="r" b="b"/>
            <a:pathLst>
              <a:path w="42" h="17">
                <a:moveTo>
                  <a:pt x="15" y="17"/>
                </a:moveTo>
                <a:cubicBezTo>
                  <a:pt x="11" y="15"/>
                  <a:pt x="6" y="13"/>
                  <a:pt x="2" y="9"/>
                </a:cubicBezTo>
                <a:cubicBezTo>
                  <a:pt x="0" y="7"/>
                  <a:pt x="0" y="2"/>
                  <a:pt x="5" y="1"/>
                </a:cubicBezTo>
                <a:cubicBezTo>
                  <a:pt x="15" y="0"/>
                  <a:pt x="25" y="0"/>
                  <a:pt x="35" y="1"/>
                </a:cubicBezTo>
                <a:cubicBezTo>
                  <a:pt x="38" y="1"/>
                  <a:pt x="40" y="4"/>
                  <a:pt x="42" y="6"/>
                </a:cubicBezTo>
                <a:cubicBezTo>
                  <a:pt x="40" y="8"/>
                  <a:pt x="39" y="11"/>
                  <a:pt x="36" y="12"/>
                </a:cubicBezTo>
                <a:cubicBezTo>
                  <a:pt x="30" y="14"/>
                  <a:pt x="23" y="15"/>
                  <a:pt x="15" y="17"/>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7" name="Freeform 18">
            <a:extLst>
              <a:ext uri="{FF2B5EF4-FFF2-40B4-BE49-F238E27FC236}">
                <a16:creationId xmlns:a16="http://schemas.microsoft.com/office/drawing/2014/main" id="{2EC5109F-50E9-4806-8C8E-BF1B2C12495D}"/>
              </a:ext>
            </a:extLst>
          </p:cNvPr>
          <p:cNvSpPr>
            <a:spLocks/>
          </p:cNvSpPr>
          <p:nvPr/>
        </p:nvSpPr>
        <p:spPr bwMode="auto">
          <a:xfrm>
            <a:off x="4023805" y="2196183"/>
            <a:ext cx="205736" cy="127259"/>
          </a:xfrm>
          <a:custGeom>
            <a:avLst/>
            <a:gdLst>
              <a:gd name="T0" fmla="*/ 27 w 41"/>
              <a:gd name="T1" fmla="*/ 10 h 25"/>
              <a:gd name="T2" fmla="*/ 13 w 41"/>
              <a:gd name="T3" fmla="*/ 25 h 25"/>
              <a:gd name="T4" fmla="*/ 0 w 41"/>
              <a:gd name="T5" fmla="*/ 20 h 25"/>
              <a:gd name="T6" fmla="*/ 1 w 41"/>
              <a:gd name="T7" fmla="*/ 17 h 25"/>
              <a:gd name="T8" fmla="*/ 23 w 41"/>
              <a:gd name="T9" fmla="*/ 10 h 25"/>
              <a:gd name="T10" fmla="*/ 21 w 41"/>
              <a:gd name="T11" fmla="*/ 8 h 25"/>
              <a:gd name="T12" fmla="*/ 14 w 41"/>
              <a:gd name="T13" fmla="*/ 4 h 25"/>
              <a:gd name="T14" fmla="*/ 22 w 41"/>
              <a:gd name="T15" fmla="*/ 0 h 25"/>
              <a:gd name="T16" fmla="*/ 38 w 41"/>
              <a:gd name="T17" fmla="*/ 2 h 25"/>
              <a:gd name="T18" fmla="*/ 41 w 41"/>
              <a:gd name="T19" fmla="*/ 7 h 25"/>
              <a:gd name="T20" fmla="*/ 36 w 41"/>
              <a:gd name="T21" fmla="*/ 10 h 25"/>
              <a:gd name="T22" fmla="*/ 27 w 41"/>
              <a:gd name="T23" fmla="*/ 10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Lst>
            <a:rect l="0" t="0" r="r" b="b"/>
            <a:pathLst>
              <a:path w="41" h="25">
                <a:moveTo>
                  <a:pt x="27" y="10"/>
                </a:moveTo>
                <a:cubicBezTo>
                  <a:pt x="26" y="19"/>
                  <a:pt x="20" y="24"/>
                  <a:pt x="13" y="25"/>
                </a:cubicBezTo>
                <a:cubicBezTo>
                  <a:pt x="9" y="25"/>
                  <a:pt x="4" y="22"/>
                  <a:pt x="0" y="20"/>
                </a:cubicBezTo>
                <a:cubicBezTo>
                  <a:pt x="0" y="19"/>
                  <a:pt x="1" y="18"/>
                  <a:pt x="1" y="17"/>
                </a:cubicBezTo>
                <a:cubicBezTo>
                  <a:pt x="8" y="15"/>
                  <a:pt x="15" y="12"/>
                  <a:pt x="23" y="10"/>
                </a:cubicBezTo>
                <a:cubicBezTo>
                  <a:pt x="22" y="9"/>
                  <a:pt x="22" y="9"/>
                  <a:pt x="21" y="8"/>
                </a:cubicBezTo>
                <a:cubicBezTo>
                  <a:pt x="19" y="7"/>
                  <a:pt x="16" y="6"/>
                  <a:pt x="14" y="4"/>
                </a:cubicBezTo>
                <a:cubicBezTo>
                  <a:pt x="17" y="3"/>
                  <a:pt x="19" y="0"/>
                  <a:pt x="22" y="0"/>
                </a:cubicBezTo>
                <a:cubicBezTo>
                  <a:pt x="27" y="0"/>
                  <a:pt x="32" y="1"/>
                  <a:pt x="38" y="2"/>
                </a:cubicBezTo>
                <a:cubicBezTo>
                  <a:pt x="39" y="2"/>
                  <a:pt x="40" y="5"/>
                  <a:pt x="41" y="7"/>
                </a:cubicBezTo>
                <a:cubicBezTo>
                  <a:pt x="39" y="8"/>
                  <a:pt x="38" y="9"/>
                  <a:pt x="36" y="10"/>
                </a:cubicBezTo>
                <a:cubicBezTo>
                  <a:pt x="33" y="10"/>
                  <a:pt x="31" y="10"/>
                  <a:pt x="27" y="10"/>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8" name="Freeform 19">
            <a:extLst>
              <a:ext uri="{FF2B5EF4-FFF2-40B4-BE49-F238E27FC236}">
                <a16:creationId xmlns:a16="http://schemas.microsoft.com/office/drawing/2014/main" id="{EB4E485F-C8BD-0DCA-A51A-3778D54B3BBC}"/>
              </a:ext>
            </a:extLst>
          </p:cNvPr>
          <p:cNvSpPr>
            <a:spLocks/>
          </p:cNvSpPr>
          <p:nvPr/>
        </p:nvSpPr>
        <p:spPr bwMode="auto">
          <a:xfrm>
            <a:off x="7167095" y="2094377"/>
            <a:ext cx="296937" cy="97565"/>
          </a:xfrm>
          <a:custGeom>
            <a:avLst/>
            <a:gdLst>
              <a:gd name="T0" fmla="*/ 0 w 59"/>
              <a:gd name="T1" fmla="*/ 5 h 19"/>
              <a:gd name="T2" fmla="*/ 27 w 59"/>
              <a:gd name="T3" fmla="*/ 5 h 19"/>
              <a:gd name="T4" fmla="*/ 44 w 59"/>
              <a:gd name="T5" fmla="*/ 9 h 19"/>
              <a:gd name="T6" fmla="*/ 59 w 59"/>
              <a:gd name="T7" fmla="*/ 12 h 19"/>
              <a:gd name="T8" fmla="*/ 0 w 59"/>
              <a:gd name="T9" fmla="*/ 5 h 19"/>
            </a:gdLst>
            <a:ahLst/>
            <a:cxnLst>
              <a:cxn ang="0">
                <a:pos x="T0" y="T1"/>
              </a:cxn>
              <a:cxn ang="0">
                <a:pos x="T2" y="T3"/>
              </a:cxn>
              <a:cxn ang="0">
                <a:pos x="T4" y="T5"/>
              </a:cxn>
              <a:cxn ang="0">
                <a:pos x="T6" y="T7"/>
              </a:cxn>
              <a:cxn ang="0">
                <a:pos x="T8" y="T9"/>
              </a:cxn>
            </a:cxnLst>
            <a:rect l="0" t="0" r="r" b="b"/>
            <a:pathLst>
              <a:path w="59" h="19">
                <a:moveTo>
                  <a:pt x="0" y="5"/>
                </a:moveTo>
                <a:cubicBezTo>
                  <a:pt x="7" y="0"/>
                  <a:pt x="19" y="1"/>
                  <a:pt x="27" y="5"/>
                </a:cubicBezTo>
                <a:cubicBezTo>
                  <a:pt x="32" y="8"/>
                  <a:pt x="38" y="8"/>
                  <a:pt x="44" y="9"/>
                </a:cubicBezTo>
                <a:cubicBezTo>
                  <a:pt x="48" y="10"/>
                  <a:pt x="53" y="11"/>
                  <a:pt x="59" y="12"/>
                </a:cubicBezTo>
                <a:cubicBezTo>
                  <a:pt x="47" y="19"/>
                  <a:pt x="8" y="14"/>
                  <a:pt x="0" y="5"/>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29" name="Freeform 20">
            <a:extLst>
              <a:ext uri="{FF2B5EF4-FFF2-40B4-BE49-F238E27FC236}">
                <a16:creationId xmlns:a16="http://schemas.microsoft.com/office/drawing/2014/main" id="{E5F86E06-5866-4E5B-985B-FBCA37C63CDA}"/>
              </a:ext>
            </a:extLst>
          </p:cNvPr>
          <p:cNvSpPr>
            <a:spLocks/>
          </p:cNvSpPr>
          <p:nvPr/>
        </p:nvSpPr>
        <p:spPr bwMode="auto">
          <a:xfrm>
            <a:off x="8689957" y="3969321"/>
            <a:ext cx="135742" cy="142106"/>
          </a:xfrm>
          <a:custGeom>
            <a:avLst/>
            <a:gdLst>
              <a:gd name="T0" fmla="*/ 7 w 27"/>
              <a:gd name="T1" fmla="*/ 16 h 28"/>
              <a:gd name="T2" fmla="*/ 2 w 27"/>
              <a:gd name="T3" fmla="*/ 19 h 28"/>
              <a:gd name="T4" fmla="*/ 0 w 27"/>
              <a:gd name="T5" fmla="*/ 17 h 28"/>
              <a:gd name="T6" fmla="*/ 2 w 27"/>
              <a:gd name="T7" fmla="*/ 10 h 28"/>
              <a:gd name="T8" fmla="*/ 19 w 27"/>
              <a:gd name="T9" fmla="*/ 2 h 28"/>
              <a:gd name="T10" fmla="*/ 24 w 27"/>
              <a:gd name="T11" fmla="*/ 18 h 28"/>
              <a:gd name="T12" fmla="*/ 21 w 27"/>
              <a:gd name="T13" fmla="*/ 22 h 28"/>
              <a:gd name="T14" fmla="*/ 10 w 27"/>
              <a:gd name="T15" fmla="*/ 22 h 28"/>
              <a:gd name="T16" fmla="*/ 7 w 27"/>
              <a:gd name="T17" fmla="*/ 16 h 2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27" h="28">
                <a:moveTo>
                  <a:pt x="7" y="16"/>
                </a:moveTo>
                <a:cubicBezTo>
                  <a:pt x="5" y="17"/>
                  <a:pt x="4" y="18"/>
                  <a:pt x="2" y="19"/>
                </a:cubicBezTo>
                <a:cubicBezTo>
                  <a:pt x="1" y="18"/>
                  <a:pt x="0" y="18"/>
                  <a:pt x="0" y="17"/>
                </a:cubicBezTo>
                <a:cubicBezTo>
                  <a:pt x="1" y="15"/>
                  <a:pt x="0" y="11"/>
                  <a:pt x="2" y="10"/>
                </a:cubicBezTo>
                <a:cubicBezTo>
                  <a:pt x="7" y="7"/>
                  <a:pt x="13" y="3"/>
                  <a:pt x="19" y="2"/>
                </a:cubicBezTo>
                <a:cubicBezTo>
                  <a:pt x="24" y="0"/>
                  <a:pt x="27" y="13"/>
                  <a:pt x="24" y="18"/>
                </a:cubicBezTo>
                <a:cubicBezTo>
                  <a:pt x="23" y="20"/>
                  <a:pt x="22" y="21"/>
                  <a:pt x="21" y="22"/>
                </a:cubicBezTo>
                <a:cubicBezTo>
                  <a:pt x="18" y="27"/>
                  <a:pt x="13" y="28"/>
                  <a:pt x="10" y="22"/>
                </a:cubicBezTo>
                <a:cubicBezTo>
                  <a:pt x="8" y="20"/>
                  <a:pt x="8" y="18"/>
                  <a:pt x="7" y="16"/>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0" name="Freeform 21">
            <a:extLst>
              <a:ext uri="{FF2B5EF4-FFF2-40B4-BE49-F238E27FC236}">
                <a16:creationId xmlns:a16="http://schemas.microsoft.com/office/drawing/2014/main" id="{04A39435-260B-D45D-A954-E592EB26F484}"/>
              </a:ext>
            </a:extLst>
          </p:cNvPr>
          <p:cNvSpPr>
            <a:spLocks/>
          </p:cNvSpPr>
          <p:nvPr/>
        </p:nvSpPr>
        <p:spPr bwMode="auto">
          <a:xfrm>
            <a:off x="3665359" y="3585423"/>
            <a:ext cx="248155" cy="125139"/>
          </a:xfrm>
          <a:custGeom>
            <a:avLst/>
            <a:gdLst>
              <a:gd name="T0" fmla="*/ 0 w 49"/>
              <a:gd name="T1" fmla="*/ 12 h 25"/>
              <a:gd name="T2" fmla="*/ 27 w 49"/>
              <a:gd name="T3" fmla="*/ 5 h 25"/>
              <a:gd name="T4" fmla="*/ 49 w 49"/>
              <a:gd name="T5" fmla="*/ 19 h 25"/>
              <a:gd name="T6" fmla="*/ 28 w 49"/>
              <a:gd name="T7" fmla="*/ 18 h 25"/>
              <a:gd name="T8" fmla="*/ 0 w 49"/>
              <a:gd name="T9" fmla="*/ 12 h 25"/>
            </a:gdLst>
            <a:ahLst/>
            <a:cxnLst>
              <a:cxn ang="0">
                <a:pos x="T0" y="T1"/>
              </a:cxn>
              <a:cxn ang="0">
                <a:pos x="T2" y="T3"/>
              </a:cxn>
              <a:cxn ang="0">
                <a:pos x="T4" y="T5"/>
              </a:cxn>
              <a:cxn ang="0">
                <a:pos x="T6" y="T7"/>
              </a:cxn>
              <a:cxn ang="0">
                <a:pos x="T8" y="T9"/>
              </a:cxn>
            </a:cxnLst>
            <a:rect l="0" t="0" r="r" b="b"/>
            <a:pathLst>
              <a:path w="49" h="25">
                <a:moveTo>
                  <a:pt x="0" y="12"/>
                </a:moveTo>
                <a:cubicBezTo>
                  <a:pt x="5" y="3"/>
                  <a:pt x="17" y="0"/>
                  <a:pt x="27" y="5"/>
                </a:cubicBezTo>
                <a:cubicBezTo>
                  <a:pt x="35" y="9"/>
                  <a:pt x="42" y="14"/>
                  <a:pt x="49" y="19"/>
                </a:cubicBezTo>
                <a:cubicBezTo>
                  <a:pt x="44" y="25"/>
                  <a:pt x="33" y="25"/>
                  <a:pt x="28" y="18"/>
                </a:cubicBezTo>
                <a:cubicBezTo>
                  <a:pt x="24" y="11"/>
                  <a:pt x="8" y="7"/>
                  <a:pt x="0" y="12"/>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1" name="Freeform 22">
            <a:extLst>
              <a:ext uri="{FF2B5EF4-FFF2-40B4-BE49-F238E27FC236}">
                <a16:creationId xmlns:a16="http://schemas.microsoft.com/office/drawing/2014/main" id="{331C527A-AF61-3F1C-F6EA-0F6F0E186312}"/>
              </a:ext>
            </a:extLst>
          </p:cNvPr>
          <p:cNvSpPr>
            <a:spLocks/>
          </p:cNvSpPr>
          <p:nvPr/>
        </p:nvSpPr>
        <p:spPr bwMode="auto">
          <a:xfrm>
            <a:off x="5514852" y="2715822"/>
            <a:ext cx="116655" cy="127259"/>
          </a:xfrm>
          <a:custGeom>
            <a:avLst/>
            <a:gdLst>
              <a:gd name="T0" fmla="*/ 0 w 23"/>
              <a:gd name="T1" fmla="*/ 20 h 25"/>
              <a:gd name="T2" fmla="*/ 4 w 23"/>
              <a:gd name="T3" fmla="*/ 6 h 25"/>
              <a:gd name="T4" fmla="*/ 12 w 23"/>
              <a:gd name="T5" fmla="*/ 2 h 25"/>
              <a:gd name="T6" fmla="*/ 21 w 23"/>
              <a:gd name="T7" fmla="*/ 1 h 25"/>
              <a:gd name="T8" fmla="*/ 22 w 23"/>
              <a:gd name="T9" fmla="*/ 10 h 25"/>
              <a:gd name="T10" fmla="*/ 17 w 23"/>
              <a:gd name="T11" fmla="*/ 20 h 25"/>
              <a:gd name="T12" fmla="*/ 0 w 23"/>
              <a:gd name="T13" fmla="*/ 20 h 25"/>
            </a:gdLst>
            <a:ahLst/>
            <a:cxnLst>
              <a:cxn ang="0">
                <a:pos x="T0" y="T1"/>
              </a:cxn>
              <a:cxn ang="0">
                <a:pos x="T2" y="T3"/>
              </a:cxn>
              <a:cxn ang="0">
                <a:pos x="T4" y="T5"/>
              </a:cxn>
              <a:cxn ang="0">
                <a:pos x="T6" y="T7"/>
              </a:cxn>
              <a:cxn ang="0">
                <a:pos x="T8" y="T9"/>
              </a:cxn>
              <a:cxn ang="0">
                <a:pos x="T10" y="T11"/>
              </a:cxn>
              <a:cxn ang="0">
                <a:pos x="T12" y="T13"/>
              </a:cxn>
            </a:cxnLst>
            <a:rect l="0" t="0" r="r" b="b"/>
            <a:pathLst>
              <a:path w="23" h="25">
                <a:moveTo>
                  <a:pt x="0" y="20"/>
                </a:moveTo>
                <a:cubicBezTo>
                  <a:pt x="2" y="15"/>
                  <a:pt x="3" y="11"/>
                  <a:pt x="4" y="6"/>
                </a:cubicBezTo>
                <a:cubicBezTo>
                  <a:pt x="5" y="5"/>
                  <a:pt x="8" y="3"/>
                  <a:pt x="12" y="2"/>
                </a:cubicBezTo>
                <a:cubicBezTo>
                  <a:pt x="15" y="1"/>
                  <a:pt x="18" y="0"/>
                  <a:pt x="21" y="1"/>
                </a:cubicBezTo>
                <a:cubicBezTo>
                  <a:pt x="22" y="2"/>
                  <a:pt x="22" y="7"/>
                  <a:pt x="22" y="10"/>
                </a:cubicBezTo>
                <a:cubicBezTo>
                  <a:pt x="23" y="14"/>
                  <a:pt x="23" y="19"/>
                  <a:pt x="17" y="20"/>
                </a:cubicBezTo>
                <a:cubicBezTo>
                  <a:pt x="11" y="22"/>
                  <a:pt x="5" y="25"/>
                  <a:pt x="0" y="20"/>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2" name="Freeform 23">
            <a:extLst>
              <a:ext uri="{FF2B5EF4-FFF2-40B4-BE49-F238E27FC236}">
                <a16:creationId xmlns:a16="http://schemas.microsoft.com/office/drawing/2014/main" id="{20E46984-F971-ED3C-5816-C71AD52F209A}"/>
              </a:ext>
            </a:extLst>
          </p:cNvPr>
          <p:cNvSpPr>
            <a:spLocks/>
          </p:cNvSpPr>
          <p:nvPr/>
        </p:nvSpPr>
        <p:spPr bwMode="auto">
          <a:xfrm>
            <a:off x="8013364" y="2200425"/>
            <a:ext cx="252397" cy="57267"/>
          </a:xfrm>
          <a:custGeom>
            <a:avLst/>
            <a:gdLst>
              <a:gd name="T0" fmla="*/ 50 w 50"/>
              <a:gd name="T1" fmla="*/ 9 h 11"/>
              <a:gd name="T2" fmla="*/ 12 w 50"/>
              <a:gd name="T3" fmla="*/ 11 h 11"/>
              <a:gd name="T4" fmla="*/ 0 w 50"/>
              <a:gd name="T5" fmla="*/ 5 h 11"/>
              <a:gd name="T6" fmla="*/ 50 w 50"/>
              <a:gd name="T7" fmla="*/ 7 h 11"/>
              <a:gd name="T8" fmla="*/ 50 w 50"/>
              <a:gd name="T9" fmla="*/ 9 h 11"/>
            </a:gdLst>
            <a:ahLst/>
            <a:cxnLst>
              <a:cxn ang="0">
                <a:pos x="T0" y="T1"/>
              </a:cxn>
              <a:cxn ang="0">
                <a:pos x="T2" y="T3"/>
              </a:cxn>
              <a:cxn ang="0">
                <a:pos x="T4" y="T5"/>
              </a:cxn>
              <a:cxn ang="0">
                <a:pos x="T6" y="T7"/>
              </a:cxn>
              <a:cxn ang="0">
                <a:pos x="T8" y="T9"/>
              </a:cxn>
            </a:cxnLst>
            <a:rect l="0" t="0" r="r" b="b"/>
            <a:pathLst>
              <a:path w="50" h="11">
                <a:moveTo>
                  <a:pt x="50" y="9"/>
                </a:moveTo>
                <a:cubicBezTo>
                  <a:pt x="38" y="10"/>
                  <a:pt x="25" y="11"/>
                  <a:pt x="12" y="11"/>
                </a:cubicBezTo>
                <a:cubicBezTo>
                  <a:pt x="9" y="11"/>
                  <a:pt x="5" y="7"/>
                  <a:pt x="0" y="5"/>
                </a:cubicBezTo>
                <a:cubicBezTo>
                  <a:pt x="19" y="0"/>
                  <a:pt x="34" y="3"/>
                  <a:pt x="50" y="7"/>
                </a:cubicBezTo>
                <a:cubicBezTo>
                  <a:pt x="50" y="8"/>
                  <a:pt x="50" y="8"/>
                  <a:pt x="50" y="9"/>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3" name="Freeform 24">
            <a:extLst>
              <a:ext uri="{FF2B5EF4-FFF2-40B4-BE49-F238E27FC236}">
                <a16:creationId xmlns:a16="http://schemas.microsoft.com/office/drawing/2014/main" id="{E9F7B993-A9C2-0B90-46F3-2DD82F87DE69}"/>
              </a:ext>
            </a:extLst>
          </p:cNvPr>
          <p:cNvSpPr>
            <a:spLocks/>
          </p:cNvSpPr>
          <p:nvPr/>
        </p:nvSpPr>
        <p:spPr bwMode="auto">
          <a:xfrm>
            <a:off x="7646435" y="3969321"/>
            <a:ext cx="84839" cy="120897"/>
          </a:xfrm>
          <a:custGeom>
            <a:avLst/>
            <a:gdLst>
              <a:gd name="T0" fmla="*/ 2 w 17"/>
              <a:gd name="T1" fmla="*/ 0 h 24"/>
              <a:gd name="T2" fmla="*/ 16 w 17"/>
              <a:gd name="T3" fmla="*/ 7 h 24"/>
              <a:gd name="T4" fmla="*/ 12 w 17"/>
              <a:gd name="T5" fmla="*/ 21 h 24"/>
              <a:gd name="T6" fmla="*/ 6 w 17"/>
              <a:gd name="T7" fmla="*/ 23 h 24"/>
              <a:gd name="T8" fmla="*/ 2 w 17"/>
              <a:gd name="T9" fmla="*/ 18 h 24"/>
              <a:gd name="T10" fmla="*/ 0 w 17"/>
              <a:gd name="T11" fmla="*/ 2 h 24"/>
              <a:gd name="T12" fmla="*/ 2 w 17"/>
              <a:gd name="T13" fmla="*/ 0 h 24"/>
            </a:gdLst>
            <a:ahLst/>
            <a:cxnLst>
              <a:cxn ang="0">
                <a:pos x="T0" y="T1"/>
              </a:cxn>
              <a:cxn ang="0">
                <a:pos x="T2" y="T3"/>
              </a:cxn>
              <a:cxn ang="0">
                <a:pos x="T4" y="T5"/>
              </a:cxn>
              <a:cxn ang="0">
                <a:pos x="T6" y="T7"/>
              </a:cxn>
              <a:cxn ang="0">
                <a:pos x="T8" y="T9"/>
              </a:cxn>
              <a:cxn ang="0">
                <a:pos x="T10" y="T11"/>
              </a:cxn>
              <a:cxn ang="0">
                <a:pos x="T12" y="T13"/>
              </a:cxn>
            </a:cxnLst>
            <a:rect l="0" t="0" r="r" b="b"/>
            <a:pathLst>
              <a:path w="17" h="24">
                <a:moveTo>
                  <a:pt x="2" y="0"/>
                </a:moveTo>
                <a:cubicBezTo>
                  <a:pt x="7" y="2"/>
                  <a:pt x="13" y="4"/>
                  <a:pt x="16" y="7"/>
                </a:cubicBezTo>
                <a:cubicBezTo>
                  <a:pt x="17" y="10"/>
                  <a:pt x="14" y="17"/>
                  <a:pt x="12" y="21"/>
                </a:cubicBezTo>
                <a:cubicBezTo>
                  <a:pt x="12" y="23"/>
                  <a:pt x="7" y="24"/>
                  <a:pt x="6" y="23"/>
                </a:cubicBezTo>
                <a:cubicBezTo>
                  <a:pt x="4" y="23"/>
                  <a:pt x="2" y="20"/>
                  <a:pt x="2" y="18"/>
                </a:cubicBezTo>
                <a:cubicBezTo>
                  <a:pt x="1" y="13"/>
                  <a:pt x="0" y="7"/>
                  <a:pt x="0" y="2"/>
                </a:cubicBezTo>
                <a:cubicBezTo>
                  <a:pt x="1" y="1"/>
                  <a:pt x="1" y="0"/>
                  <a:pt x="2" y="0"/>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4" name="Freeform 25">
            <a:extLst>
              <a:ext uri="{FF2B5EF4-FFF2-40B4-BE49-F238E27FC236}">
                <a16:creationId xmlns:a16="http://schemas.microsoft.com/office/drawing/2014/main" id="{185BF97A-F39E-DE48-AD92-8A527C5AD8EE}"/>
              </a:ext>
            </a:extLst>
          </p:cNvPr>
          <p:cNvSpPr>
            <a:spLocks/>
          </p:cNvSpPr>
          <p:nvPr/>
        </p:nvSpPr>
        <p:spPr bwMode="auto">
          <a:xfrm>
            <a:off x="8955078" y="5373409"/>
            <a:ext cx="127259" cy="99687"/>
          </a:xfrm>
          <a:custGeom>
            <a:avLst/>
            <a:gdLst>
              <a:gd name="T0" fmla="*/ 25 w 25"/>
              <a:gd name="T1" fmla="*/ 2 h 20"/>
              <a:gd name="T2" fmla="*/ 7 w 25"/>
              <a:gd name="T3" fmla="*/ 18 h 20"/>
              <a:gd name="T4" fmla="*/ 1 w 25"/>
              <a:gd name="T5" fmla="*/ 13 h 20"/>
              <a:gd name="T6" fmla="*/ 3 w 25"/>
              <a:gd name="T7" fmla="*/ 4 h 20"/>
              <a:gd name="T8" fmla="*/ 9 w 25"/>
              <a:gd name="T9" fmla="*/ 0 h 20"/>
              <a:gd name="T10" fmla="*/ 25 w 25"/>
              <a:gd name="T11" fmla="*/ 2 h 20"/>
            </a:gdLst>
            <a:ahLst/>
            <a:cxnLst>
              <a:cxn ang="0">
                <a:pos x="T0" y="T1"/>
              </a:cxn>
              <a:cxn ang="0">
                <a:pos x="T2" y="T3"/>
              </a:cxn>
              <a:cxn ang="0">
                <a:pos x="T4" y="T5"/>
              </a:cxn>
              <a:cxn ang="0">
                <a:pos x="T6" y="T7"/>
              </a:cxn>
              <a:cxn ang="0">
                <a:pos x="T8" y="T9"/>
              </a:cxn>
              <a:cxn ang="0">
                <a:pos x="T10" y="T11"/>
              </a:cxn>
            </a:cxnLst>
            <a:rect l="0" t="0" r="r" b="b"/>
            <a:pathLst>
              <a:path w="25" h="20">
                <a:moveTo>
                  <a:pt x="25" y="2"/>
                </a:moveTo>
                <a:cubicBezTo>
                  <a:pt x="22" y="10"/>
                  <a:pt x="14" y="15"/>
                  <a:pt x="7" y="18"/>
                </a:cubicBezTo>
                <a:cubicBezTo>
                  <a:pt x="3" y="20"/>
                  <a:pt x="0" y="18"/>
                  <a:pt x="1" y="13"/>
                </a:cubicBezTo>
                <a:cubicBezTo>
                  <a:pt x="1" y="10"/>
                  <a:pt x="2" y="7"/>
                  <a:pt x="3" y="4"/>
                </a:cubicBezTo>
                <a:cubicBezTo>
                  <a:pt x="4" y="2"/>
                  <a:pt x="7" y="0"/>
                  <a:pt x="9" y="0"/>
                </a:cubicBezTo>
                <a:cubicBezTo>
                  <a:pt x="14" y="0"/>
                  <a:pt x="20" y="1"/>
                  <a:pt x="25" y="2"/>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5" name="Freeform 26">
            <a:extLst>
              <a:ext uri="{FF2B5EF4-FFF2-40B4-BE49-F238E27FC236}">
                <a16:creationId xmlns:a16="http://schemas.microsoft.com/office/drawing/2014/main" id="{59F331B8-1A9E-5FD2-9D61-56CC77CBD1E6}"/>
              </a:ext>
            </a:extLst>
          </p:cNvPr>
          <p:cNvSpPr>
            <a:spLocks/>
          </p:cNvSpPr>
          <p:nvPr/>
        </p:nvSpPr>
        <p:spPr bwMode="auto">
          <a:xfrm>
            <a:off x="3902908" y="3676626"/>
            <a:ext cx="165436" cy="91203"/>
          </a:xfrm>
          <a:custGeom>
            <a:avLst/>
            <a:gdLst>
              <a:gd name="T0" fmla="*/ 0 w 33"/>
              <a:gd name="T1" fmla="*/ 11 h 18"/>
              <a:gd name="T2" fmla="*/ 7 w 33"/>
              <a:gd name="T3" fmla="*/ 9 h 18"/>
              <a:gd name="T4" fmla="*/ 7 w 33"/>
              <a:gd name="T5" fmla="*/ 4 h 18"/>
              <a:gd name="T6" fmla="*/ 33 w 33"/>
              <a:gd name="T7" fmla="*/ 11 h 18"/>
              <a:gd name="T8" fmla="*/ 0 w 33"/>
              <a:gd name="T9" fmla="*/ 11 h 18"/>
            </a:gdLst>
            <a:ahLst/>
            <a:cxnLst>
              <a:cxn ang="0">
                <a:pos x="T0" y="T1"/>
              </a:cxn>
              <a:cxn ang="0">
                <a:pos x="T2" y="T3"/>
              </a:cxn>
              <a:cxn ang="0">
                <a:pos x="T4" y="T5"/>
              </a:cxn>
              <a:cxn ang="0">
                <a:pos x="T6" y="T7"/>
              </a:cxn>
              <a:cxn ang="0">
                <a:pos x="T8" y="T9"/>
              </a:cxn>
            </a:cxnLst>
            <a:rect l="0" t="0" r="r" b="b"/>
            <a:pathLst>
              <a:path w="33" h="18">
                <a:moveTo>
                  <a:pt x="0" y="11"/>
                </a:moveTo>
                <a:cubicBezTo>
                  <a:pt x="3" y="10"/>
                  <a:pt x="5" y="10"/>
                  <a:pt x="7" y="9"/>
                </a:cubicBezTo>
                <a:cubicBezTo>
                  <a:pt x="7" y="7"/>
                  <a:pt x="7" y="5"/>
                  <a:pt x="7" y="4"/>
                </a:cubicBezTo>
                <a:cubicBezTo>
                  <a:pt x="9" y="0"/>
                  <a:pt x="24" y="4"/>
                  <a:pt x="33" y="11"/>
                </a:cubicBezTo>
                <a:cubicBezTo>
                  <a:pt x="22" y="12"/>
                  <a:pt x="12" y="18"/>
                  <a:pt x="0" y="11"/>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6" name="Freeform 27">
            <a:extLst>
              <a:ext uri="{FF2B5EF4-FFF2-40B4-BE49-F238E27FC236}">
                <a16:creationId xmlns:a16="http://schemas.microsoft.com/office/drawing/2014/main" id="{FDBF6CFF-8CAF-CFDA-359A-CF65CA58D157}"/>
              </a:ext>
            </a:extLst>
          </p:cNvPr>
          <p:cNvSpPr>
            <a:spLocks/>
          </p:cNvSpPr>
          <p:nvPr/>
        </p:nvSpPr>
        <p:spPr bwMode="auto">
          <a:xfrm>
            <a:off x="9485323" y="4393516"/>
            <a:ext cx="180284" cy="150590"/>
          </a:xfrm>
          <a:custGeom>
            <a:avLst/>
            <a:gdLst>
              <a:gd name="T0" fmla="*/ 2 w 36"/>
              <a:gd name="T1" fmla="*/ 0 h 30"/>
              <a:gd name="T2" fmla="*/ 36 w 36"/>
              <a:gd name="T3" fmla="*/ 29 h 30"/>
              <a:gd name="T4" fmla="*/ 23 w 36"/>
              <a:gd name="T5" fmla="*/ 22 h 30"/>
              <a:gd name="T6" fmla="*/ 14 w 36"/>
              <a:gd name="T7" fmla="*/ 12 h 30"/>
              <a:gd name="T8" fmla="*/ 0 w 36"/>
              <a:gd name="T9" fmla="*/ 3 h 30"/>
              <a:gd name="T10" fmla="*/ 2 w 36"/>
              <a:gd name="T11" fmla="*/ 0 h 30"/>
            </a:gdLst>
            <a:ahLst/>
            <a:cxnLst>
              <a:cxn ang="0">
                <a:pos x="T0" y="T1"/>
              </a:cxn>
              <a:cxn ang="0">
                <a:pos x="T2" y="T3"/>
              </a:cxn>
              <a:cxn ang="0">
                <a:pos x="T4" y="T5"/>
              </a:cxn>
              <a:cxn ang="0">
                <a:pos x="T6" y="T7"/>
              </a:cxn>
              <a:cxn ang="0">
                <a:pos x="T8" y="T9"/>
              </a:cxn>
              <a:cxn ang="0">
                <a:pos x="T10" y="T11"/>
              </a:cxn>
            </a:cxnLst>
            <a:rect l="0" t="0" r="r" b="b"/>
            <a:pathLst>
              <a:path w="36" h="30">
                <a:moveTo>
                  <a:pt x="2" y="0"/>
                </a:moveTo>
                <a:cubicBezTo>
                  <a:pt x="13" y="10"/>
                  <a:pt x="31" y="10"/>
                  <a:pt x="36" y="29"/>
                </a:cubicBezTo>
                <a:cubicBezTo>
                  <a:pt x="29" y="30"/>
                  <a:pt x="24" y="26"/>
                  <a:pt x="23" y="22"/>
                </a:cubicBezTo>
                <a:cubicBezTo>
                  <a:pt x="22" y="16"/>
                  <a:pt x="18" y="15"/>
                  <a:pt x="14" y="12"/>
                </a:cubicBezTo>
                <a:cubicBezTo>
                  <a:pt x="9" y="10"/>
                  <a:pt x="5" y="6"/>
                  <a:pt x="0" y="3"/>
                </a:cubicBezTo>
                <a:cubicBezTo>
                  <a:pt x="1" y="2"/>
                  <a:pt x="2" y="1"/>
                  <a:pt x="2" y="0"/>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7" name="Freeform 28">
            <a:extLst>
              <a:ext uri="{FF2B5EF4-FFF2-40B4-BE49-F238E27FC236}">
                <a16:creationId xmlns:a16="http://schemas.microsoft.com/office/drawing/2014/main" id="{D979090A-937E-C17E-95D3-0D84762E754C}"/>
              </a:ext>
            </a:extLst>
          </p:cNvPr>
          <p:cNvSpPr>
            <a:spLocks/>
          </p:cNvSpPr>
          <p:nvPr/>
        </p:nvSpPr>
        <p:spPr bwMode="auto">
          <a:xfrm>
            <a:off x="8569060" y="3534520"/>
            <a:ext cx="74235" cy="101807"/>
          </a:xfrm>
          <a:custGeom>
            <a:avLst/>
            <a:gdLst>
              <a:gd name="T0" fmla="*/ 14 w 15"/>
              <a:gd name="T1" fmla="*/ 0 h 20"/>
              <a:gd name="T2" fmla="*/ 11 w 15"/>
              <a:gd name="T3" fmla="*/ 17 h 20"/>
              <a:gd name="T4" fmla="*/ 2 w 15"/>
              <a:gd name="T5" fmla="*/ 15 h 20"/>
              <a:gd name="T6" fmla="*/ 14 w 15"/>
              <a:gd name="T7" fmla="*/ 0 h 20"/>
            </a:gdLst>
            <a:ahLst/>
            <a:cxnLst>
              <a:cxn ang="0">
                <a:pos x="T0" y="T1"/>
              </a:cxn>
              <a:cxn ang="0">
                <a:pos x="T2" y="T3"/>
              </a:cxn>
              <a:cxn ang="0">
                <a:pos x="T4" y="T5"/>
              </a:cxn>
              <a:cxn ang="0">
                <a:pos x="T6" y="T7"/>
              </a:cxn>
            </a:cxnLst>
            <a:rect l="0" t="0" r="r" b="b"/>
            <a:pathLst>
              <a:path w="15" h="20">
                <a:moveTo>
                  <a:pt x="14" y="0"/>
                </a:moveTo>
                <a:cubicBezTo>
                  <a:pt x="15" y="7"/>
                  <a:pt x="15" y="12"/>
                  <a:pt x="11" y="17"/>
                </a:cubicBezTo>
                <a:cubicBezTo>
                  <a:pt x="7" y="20"/>
                  <a:pt x="4" y="19"/>
                  <a:pt x="2" y="15"/>
                </a:cubicBezTo>
                <a:cubicBezTo>
                  <a:pt x="0" y="7"/>
                  <a:pt x="4" y="2"/>
                  <a:pt x="14" y="0"/>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8" name="Freeform 29">
            <a:extLst>
              <a:ext uri="{FF2B5EF4-FFF2-40B4-BE49-F238E27FC236}">
                <a16:creationId xmlns:a16="http://schemas.microsoft.com/office/drawing/2014/main" id="{58FF326E-BAAD-CE32-C326-C5A305FC0A9E}"/>
              </a:ext>
            </a:extLst>
          </p:cNvPr>
          <p:cNvSpPr>
            <a:spLocks/>
          </p:cNvSpPr>
          <p:nvPr/>
        </p:nvSpPr>
        <p:spPr bwMode="auto">
          <a:xfrm>
            <a:off x="8815094" y="4175056"/>
            <a:ext cx="69993" cy="106049"/>
          </a:xfrm>
          <a:custGeom>
            <a:avLst/>
            <a:gdLst>
              <a:gd name="T0" fmla="*/ 9 w 14"/>
              <a:gd name="T1" fmla="*/ 0 h 21"/>
              <a:gd name="T2" fmla="*/ 10 w 14"/>
              <a:gd name="T3" fmla="*/ 14 h 21"/>
              <a:gd name="T4" fmla="*/ 1 w 14"/>
              <a:gd name="T5" fmla="*/ 21 h 21"/>
              <a:gd name="T6" fmla="*/ 9 w 14"/>
              <a:gd name="T7" fmla="*/ 0 h 21"/>
            </a:gdLst>
            <a:ahLst/>
            <a:cxnLst>
              <a:cxn ang="0">
                <a:pos x="T0" y="T1"/>
              </a:cxn>
              <a:cxn ang="0">
                <a:pos x="T2" y="T3"/>
              </a:cxn>
              <a:cxn ang="0">
                <a:pos x="T4" y="T5"/>
              </a:cxn>
              <a:cxn ang="0">
                <a:pos x="T6" y="T7"/>
              </a:cxn>
            </a:cxnLst>
            <a:rect l="0" t="0" r="r" b="b"/>
            <a:pathLst>
              <a:path w="14" h="21">
                <a:moveTo>
                  <a:pt x="9" y="0"/>
                </a:moveTo>
                <a:cubicBezTo>
                  <a:pt x="13" y="4"/>
                  <a:pt x="14" y="9"/>
                  <a:pt x="10" y="14"/>
                </a:cubicBezTo>
                <a:cubicBezTo>
                  <a:pt x="9" y="17"/>
                  <a:pt x="5" y="18"/>
                  <a:pt x="1" y="21"/>
                </a:cubicBezTo>
                <a:cubicBezTo>
                  <a:pt x="0" y="6"/>
                  <a:pt x="2" y="2"/>
                  <a:pt x="9" y="0"/>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39" name="Freeform 30">
            <a:extLst>
              <a:ext uri="{FF2B5EF4-FFF2-40B4-BE49-F238E27FC236}">
                <a16:creationId xmlns:a16="http://schemas.microsoft.com/office/drawing/2014/main" id="{9E9618B5-44FB-86CE-4343-B123B597AD0C}"/>
              </a:ext>
            </a:extLst>
          </p:cNvPr>
          <p:cNvSpPr>
            <a:spLocks/>
          </p:cNvSpPr>
          <p:nvPr/>
        </p:nvSpPr>
        <p:spPr bwMode="auto">
          <a:xfrm>
            <a:off x="8668747" y="3918418"/>
            <a:ext cx="91203" cy="76355"/>
          </a:xfrm>
          <a:custGeom>
            <a:avLst/>
            <a:gdLst>
              <a:gd name="T0" fmla="*/ 12 w 18"/>
              <a:gd name="T1" fmla="*/ 3 h 15"/>
              <a:gd name="T2" fmla="*/ 15 w 18"/>
              <a:gd name="T3" fmla="*/ 6 h 15"/>
              <a:gd name="T4" fmla="*/ 13 w 18"/>
              <a:gd name="T5" fmla="*/ 12 h 15"/>
              <a:gd name="T6" fmla="*/ 2 w 18"/>
              <a:gd name="T7" fmla="*/ 9 h 15"/>
              <a:gd name="T8" fmla="*/ 0 w 18"/>
              <a:gd name="T9" fmla="*/ 0 h 15"/>
              <a:gd name="T10" fmla="*/ 12 w 18"/>
              <a:gd name="T11" fmla="*/ 3 h 15"/>
            </a:gdLst>
            <a:ahLst/>
            <a:cxnLst>
              <a:cxn ang="0">
                <a:pos x="T0" y="T1"/>
              </a:cxn>
              <a:cxn ang="0">
                <a:pos x="T2" y="T3"/>
              </a:cxn>
              <a:cxn ang="0">
                <a:pos x="T4" y="T5"/>
              </a:cxn>
              <a:cxn ang="0">
                <a:pos x="T6" y="T7"/>
              </a:cxn>
              <a:cxn ang="0">
                <a:pos x="T8" y="T9"/>
              </a:cxn>
              <a:cxn ang="0">
                <a:pos x="T10" y="T11"/>
              </a:cxn>
            </a:cxnLst>
            <a:rect l="0" t="0" r="r" b="b"/>
            <a:pathLst>
              <a:path w="18" h="15">
                <a:moveTo>
                  <a:pt x="12" y="3"/>
                </a:moveTo>
                <a:cubicBezTo>
                  <a:pt x="13" y="4"/>
                  <a:pt x="14" y="5"/>
                  <a:pt x="15" y="6"/>
                </a:cubicBezTo>
                <a:cubicBezTo>
                  <a:pt x="18" y="9"/>
                  <a:pt x="17" y="10"/>
                  <a:pt x="13" y="12"/>
                </a:cubicBezTo>
                <a:cubicBezTo>
                  <a:pt x="7" y="15"/>
                  <a:pt x="5" y="13"/>
                  <a:pt x="2" y="9"/>
                </a:cubicBezTo>
                <a:cubicBezTo>
                  <a:pt x="1" y="7"/>
                  <a:pt x="1" y="4"/>
                  <a:pt x="0" y="0"/>
                </a:cubicBezTo>
                <a:cubicBezTo>
                  <a:pt x="5" y="1"/>
                  <a:pt x="8" y="2"/>
                  <a:pt x="12" y="3"/>
                </a:cubicBezTo>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40" name="Freeform 31">
            <a:extLst>
              <a:ext uri="{FF2B5EF4-FFF2-40B4-BE49-F238E27FC236}">
                <a16:creationId xmlns:a16="http://schemas.microsoft.com/office/drawing/2014/main" id="{92FC3CDA-1ACC-CA97-11FB-805324ECFDAD}"/>
              </a:ext>
            </a:extLst>
          </p:cNvPr>
          <p:cNvSpPr>
            <a:spLocks/>
          </p:cNvSpPr>
          <p:nvPr/>
        </p:nvSpPr>
        <p:spPr bwMode="auto">
          <a:xfrm>
            <a:off x="3701417" y="3882360"/>
            <a:ext cx="1168660" cy="1915244"/>
          </a:xfrm>
          <a:custGeom>
            <a:avLst/>
            <a:gdLst>
              <a:gd name="T0" fmla="*/ 11 w 232"/>
              <a:gd name="T1" fmla="*/ 28 h 379"/>
              <a:gd name="T2" fmla="*/ 9 w 232"/>
              <a:gd name="T3" fmla="*/ 66 h 379"/>
              <a:gd name="T4" fmla="*/ 1 w 232"/>
              <a:gd name="T5" fmla="*/ 81 h 379"/>
              <a:gd name="T6" fmla="*/ 12 w 232"/>
              <a:gd name="T7" fmla="*/ 124 h 379"/>
              <a:gd name="T8" fmla="*/ 17 w 232"/>
              <a:gd name="T9" fmla="*/ 132 h 379"/>
              <a:gd name="T10" fmla="*/ 47 w 232"/>
              <a:gd name="T11" fmla="*/ 170 h 379"/>
              <a:gd name="T12" fmla="*/ 60 w 232"/>
              <a:gd name="T13" fmla="*/ 187 h 379"/>
              <a:gd name="T14" fmla="*/ 64 w 232"/>
              <a:gd name="T15" fmla="*/ 235 h 379"/>
              <a:gd name="T16" fmla="*/ 64 w 232"/>
              <a:gd name="T17" fmla="*/ 278 h 379"/>
              <a:gd name="T18" fmla="*/ 65 w 232"/>
              <a:gd name="T19" fmla="*/ 281 h 379"/>
              <a:gd name="T20" fmla="*/ 68 w 232"/>
              <a:gd name="T21" fmla="*/ 301 h 379"/>
              <a:gd name="T22" fmla="*/ 70 w 232"/>
              <a:gd name="T23" fmla="*/ 309 h 379"/>
              <a:gd name="T24" fmla="*/ 79 w 232"/>
              <a:gd name="T25" fmla="*/ 308 h 379"/>
              <a:gd name="T26" fmla="*/ 79 w 232"/>
              <a:gd name="T27" fmla="*/ 319 h 379"/>
              <a:gd name="T28" fmla="*/ 85 w 232"/>
              <a:gd name="T29" fmla="*/ 349 h 379"/>
              <a:gd name="T30" fmla="*/ 124 w 232"/>
              <a:gd name="T31" fmla="*/ 376 h 379"/>
              <a:gd name="T32" fmla="*/ 145 w 232"/>
              <a:gd name="T33" fmla="*/ 372 h 379"/>
              <a:gd name="T34" fmla="*/ 129 w 232"/>
              <a:gd name="T35" fmla="*/ 364 h 379"/>
              <a:gd name="T36" fmla="*/ 121 w 232"/>
              <a:gd name="T37" fmla="*/ 336 h 379"/>
              <a:gd name="T38" fmla="*/ 118 w 232"/>
              <a:gd name="T39" fmla="*/ 329 h 379"/>
              <a:gd name="T40" fmla="*/ 115 w 232"/>
              <a:gd name="T41" fmla="*/ 319 h 379"/>
              <a:gd name="T42" fmla="*/ 116 w 232"/>
              <a:gd name="T43" fmla="*/ 304 h 379"/>
              <a:gd name="T44" fmla="*/ 113 w 232"/>
              <a:gd name="T45" fmla="*/ 301 h 379"/>
              <a:gd name="T46" fmla="*/ 126 w 232"/>
              <a:gd name="T47" fmla="*/ 292 h 379"/>
              <a:gd name="T48" fmla="*/ 133 w 232"/>
              <a:gd name="T49" fmla="*/ 285 h 379"/>
              <a:gd name="T50" fmla="*/ 140 w 232"/>
              <a:gd name="T51" fmla="*/ 281 h 379"/>
              <a:gd name="T52" fmla="*/ 139 w 232"/>
              <a:gd name="T53" fmla="*/ 269 h 379"/>
              <a:gd name="T54" fmla="*/ 133 w 232"/>
              <a:gd name="T55" fmla="*/ 266 h 379"/>
              <a:gd name="T56" fmla="*/ 135 w 232"/>
              <a:gd name="T57" fmla="*/ 262 h 379"/>
              <a:gd name="T58" fmla="*/ 163 w 232"/>
              <a:gd name="T59" fmla="*/ 246 h 379"/>
              <a:gd name="T60" fmla="*/ 166 w 232"/>
              <a:gd name="T61" fmla="*/ 244 h 379"/>
              <a:gd name="T62" fmla="*/ 173 w 232"/>
              <a:gd name="T63" fmla="*/ 224 h 379"/>
              <a:gd name="T64" fmla="*/ 194 w 232"/>
              <a:gd name="T65" fmla="*/ 198 h 379"/>
              <a:gd name="T66" fmla="*/ 207 w 232"/>
              <a:gd name="T67" fmla="*/ 187 h 379"/>
              <a:gd name="T68" fmla="*/ 212 w 232"/>
              <a:gd name="T69" fmla="*/ 160 h 379"/>
              <a:gd name="T70" fmla="*/ 214 w 232"/>
              <a:gd name="T71" fmla="*/ 144 h 379"/>
              <a:gd name="T72" fmla="*/ 222 w 232"/>
              <a:gd name="T73" fmla="*/ 132 h 379"/>
              <a:gd name="T74" fmla="*/ 230 w 232"/>
              <a:gd name="T75" fmla="*/ 109 h 379"/>
              <a:gd name="T76" fmla="*/ 224 w 232"/>
              <a:gd name="T77" fmla="*/ 100 h 379"/>
              <a:gd name="T78" fmla="*/ 213 w 232"/>
              <a:gd name="T79" fmla="*/ 95 h 379"/>
              <a:gd name="T80" fmla="*/ 184 w 232"/>
              <a:gd name="T81" fmla="*/ 84 h 379"/>
              <a:gd name="T82" fmla="*/ 162 w 232"/>
              <a:gd name="T83" fmla="*/ 76 h 379"/>
              <a:gd name="T84" fmla="*/ 147 w 232"/>
              <a:gd name="T85" fmla="*/ 56 h 379"/>
              <a:gd name="T86" fmla="*/ 135 w 232"/>
              <a:gd name="T87" fmla="*/ 42 h 379"/>
              <a:gd name="T88" fmla="*/ 101 w 232"/>
              <a:gd name="T89" fmla="*/ 16 h 379"/>
              <a:gd name="T90" fmla="*/ 91 w 232"/>
              <a:gd name="T91" fmla="*/ 13 h 379"/>
              <a:gd name="T92" fmla="*/ 77 w 232"/>
              <a:gd name="T93" fmla="*/ 12 h 379"/>
              <a:gd name="T94" fmla="*/ 55 w 232"/>
              <a:gd name="T95" fmla="*/ 9 h 379"/>
              <a:gd name="T96" fmla="*/ 47 w 232"/>
              <a:gd name="T97" fmla="*/ 3 h 379"/>
              <a:gd name="T98" fmla="*/ 25 w 232"/>
              <a:gd name="T99" fmla="*/ 22 h 379"/>
              <a:gd name="T100" fmla="*/ 23 w 232"/>
              <a:gd name="T101" fmla="*/ 22 h 379"/>
              <a:gd name="T102" fmla="*/ 16 w 232"/>
              <a:gd name="T103" fmla="*/ 19 h 379"/>
              <a:gd name="T104" fmla="*/ 1 w 232"/>
              <a:gd name="T105" fmla="*/ 33 h 379"/>
              <a:gd name="T106" fmla="*/ 11 w 232"/>
              <a:gd name="T107" fmla="*/ 28 h 37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232" h="379">
                <a:moveTo>
                  <a:pt x="11" y="28"/>
                </a:moveTo>
                <a:cubicBezTo>
                  <a:pt x="22" y="46"/>
                  <a:pt x="21" y="49"/>
                  <a:pt x="9" y="66"/>
                </a:cubicBezTo>
                <a:cubicBezTo>
                  <a:pt x="6" y="70"/>
                  <a:pt x="2" y="76"/>
                  <a:pt x="1" y="81"/>
                </a:cubicBezTo>
                <a:cubicBezTo>
                  <a:pt x="0" y="96"/>
                  <a:pt x="1" y="111"/>
                  <a:pt x="12" y="124"/>
                </a:cubicBezTo>
                <a:cubicBezTo>
                  <a:pt x="14" y="126"/>
                  <a:pt x="16" y="129"/>
                  <a:pt x="17" y="132"/>
                </a:cubicBezTo>
                <a:cubicBezTo>
                  <a:pt x="23" y="148"/>
                  <a:pt x="33" y="159"/>
                  <a:pt x="47" y="170"/>
                </a:cubicBezTo>
                <a:cubicBezTo>
                  <a:pt x="52" y="174"/>
                  <a:pt x="59" y="181"/>
                  <a:pt x="60" y="187"/>
                </a:cubicBezTo>
                <a:cubicBezTo>
                  <a:pt x="63" y="203"/>
                  <a:pt x="64" y="219"/>
                  <a:pt x="64" y="235"/>
                </a:cubicBezTo>
                <a:cubicBezTo>
                  <a:pt x="65" y="249"/>
                  <a:pt x="64" y="263"/>
                  <a:pt x="64" y="278"/>
                </a:cubicBezTo>
                <a:cubicBezTo>
                  <a:pt x="64" y="279"/>
                  <a:pt x="65" y="280"/>
                  <a:pt x="65" y="281"/>
                </a:cubicBezTo>
                <a:cubicBezTo>
                  <a:pt x="66" y="287"/>
                  <a:pt x="67" y="294"/>
                  <a:pt x="68" y="301"/>
                </a:cubicBezTo>
                <a:cubicBezTo>
                  <a:pt x="69" y="304"/>
                  <a:pt x="69" y="306"/>
                  <a:pt x="70" y="309"/>
                </a:cubicBezTo>
                <a:cubicBezTo>
                  <a:pt x="72" y="314"/>
                  <a:pt x="75" y="315"/>
                  <a:pt x="79" y="308"/>
                </a:cubicBezTo>
                <a:cubicBezTo>
                  <a:pt x="79" y="313"/>
                  <a:pt x="80" y="316"/>
                  <a:pt x="79" y="319"/>
                </a:cubicBezTo>
                <a:cubicBezTo>
                  <a:pt x="76" y="331"/>
                  <a:pt x="80" y="341"/>
                  <a:pt x="85" y="349"/>
                </a:cubicBezTo>
                <a:cubicBezTo>
                  <a:pt x="94" y="362"/>
                  <a:pt x="108" y="372"/>
                  <a:pt x="124" y="376"/>
                </a:cubicBezTo>
                <a:cubicBezTo>
                  <a:pt x="131" y="378"/>
                  <a:pt x="138" y="379"/>
                  <a:pt x="145" y="372"/>
                </a:cubicBezTo>
                <a:cubicBezTo>
                  <a:pt x="139" y="370"/>
                  <a:pt x="133" y="368"/>
                  <a:pt x="129" y="364"/>
                </a:cubicBezTo>
                <a:cubicBezTo>
                  <a:pt x="117" y="356"/>
                  <a:pt x="114" y="349"/>
                  <a:pt x="121" y="336"/>
                </a:cubicBezTo>
                <a:cubicBezTo>
                  <a:pt x="123" y="332"/>
                  <a:pt x="121" y="330"/>
                  <a:pt x="118" y="329"/>
                </a:cubicBezTo>
                <a:cubicBezTo>
                  <a:pt x="110" y="326"/>
                  <a:pt x="110" y="325"/>
                  <a:pt x="115" y="319"/>
                </a:cubicBezTo>
                <a:cubicBezTo>
                  <a:pt x="120" y="314"/>
                  <a:pt x="119" y="309"/>
                  <a:pt x="116" y="304"/>
                </a:cubicBezTo>
                <a:cubicBezTo>
                  <a:pt x="114" y="303"/>
                  <a:pt x="113" y="301"/>
                  <a:pt x="113" y="301"/>
                </a:cubicBezTo>
                <a:cubicBezTo>
                  <a:pt x="117" y="297"/>
                  <a:pt x="124" y="296"/>
                  <a:pt x="126" y="292"/>
                </a:cubicBezTo>
                <a:cubicBezTo>
                  <a:pt x="127" y="288"/>
                  <a:pt x="130" y="286"/>
                  <a:pt x="133" y="285"/>
                </a:cubicBezTo>
                <a:cubicBezTo>
                  <a:pt x="135" y="284"/>
                  <a:pt x="137" y="282"/>
                  <a:pt x="140" y="281"/>
                </a:cubicBezTo>
                <a:cubicBezTo>
                  <a:pt x="146" y="276"/>
                  <a:pt x="146" y="273"/>
                  <a:pt x="139" y="269"/>
                </a:cubicBezTo>
                <a:cubicBezTo>
                  <a:pt x="137" y="268"/>
                  <a:pt x="135" y="267"/>
                  <a:pt x="133" y="266"/>
                </a:cubicBezTo>
                <a:cubicBezTo>
                  <a:pt x="134" y="265"/>
                  <a:pt x="134" y="263"/>
                  <a:pt x="135" y="262"/>
                </a:cubicBezTo>
                <a:cubicBezTo>
                  <a:pt x="151" y="267"/>
                  <a:pt x="157" y="257"/>
                  <a:pt x="163" y="246"/>
                </a:cubicBezTo>
                <a:cubicBezTo>
                  <a:pt x="164" y="245"/>
                  <a:pt x="165" y="245"/>
                  <a:pt x="166" y="244"/>
                </a:cubicBezTo>
                <a:cubicBezTo>
                  <a:pt x="168" y="237"/>
                  <a:pt x="172" y="231"/>
                  <a:pt x="173" y="224"/>
                </a:cubicBezTo>
                <a:cubicBezTo>
                  <a:pt x="175" y="209"/>
                  <a:pt x="180" y="203"/>
                  <a:pt x="194" y="198"/>
                </a:cubicBezTo>
                <a:cubicBezTo>
                  <a:pt x="199" y="196"/>
                  <a:pt x="204" y="192"/>
                  <a:pt x="207" y="187"/>
                </a:cubicBezTo>
                <a:cubicBezTo>
                  <a:pt x="213" y="179"/>
                  <a:pt x="213" y="170"/>
                  <a:pt x="212" y="160"/>
                </a:cubicBezTo>
                <a:cubicBezTo>
                  <a:pt x="211" y="155"/>
                  <a:pt x="213" y="149"/>
                  <a:pt x="214" y="144"/>
                </a:cubicBezTo>
                <a:cubicBezTo>
                  <a:pt x="216" y="139"/>
                  <a:pt x="220" y="136"/>
                  <a:pt x="222" y="132"/>
                </a:cubicBezTo>
                <a:cubicBezTo>
                  <a:pt x="225" y="125"/>
                  <a:pt x="228" y="117"/>
                  <a:pt x="230" y="109"/>
                </a:cubicBezTo>
                <a:cubicBezTo>
                  <a:pt x="232" y="104"/>
                  <a:pt x="229" y="101"/>
                  <a:pt x="224" y="100"/>
                </a:cubicBezTo>
                <a:cubicBezTo>
                  <a:pt x="220" y="100"/>
                  <a:pt x="215" y="98"/>
                  <a:pt x="213" y="95"/>
                </a:cubicBezTo>
                <a:cubicBezTo>
                  <a:pt x="206" y="85"/>
                  <a:pt x="196" y="83"/>
                  <a:pt x="184" y="84"/>
                </a:cubicBezTo>
                <a:cubicBezTo>
                  <a:pt x="179" y="75"/>
                  <a:pt x="170" y="75"/>
                  <a:pt x="162" y="76"/>
                </a:cubicBezTo>
                <a:cubicBezTo>
                  <a:pt x="157" y="69"/>
                  <a:pt x="152" y="62"/>
                  <a:pt x="147" y="56"/>
                </a:cubicBezTo>
                <a:cubicBezTo>
                  <a:pt x="143" y="51"/>
                  <a:pt x="140" y="44"/>
                  <a:pt x="135" y="42"/>
                </a:cubicBezTo>
                <a:cubicBezTo>
                  <a:pt x="121" y="36"/>
                  <a:pt x="111" y="26"/>
                  <a:pt x="101" y="16"/>
                </a:cubicBezTo>
                <a:cubicBezTo>
                  <a:pt x="98" y="14"/>
                  <a:pt x="94" y="12"/>
                  <a:pt x="91" y="13"/>
                </a:cubicBezTo>
                <a:cubicBezTo>
                  <a:pt x="86" y="13"/>
                  <a:pt x="82" y="15"/>
                  <a:pt x="77" y="12"/>
                </a:cubicBezTo>
                <a:cubicBezTo>
                  <a:pt x="71" y="9"/>
                  <a:pt x="62" y="10"/>
                  <a:pt x="55" y="9"/>
                </a:cubicBezTo>
                <a:cubicBezTo>
                  <a:pt x="56" y="3"/>
                  <a:pt x="52" y="0"/>
                  <a:pt x="47" y="3"/>
                </a:cubicBezTo>
                <a:cubicBezTo>
                  <a:pt x="39" y="9"/>
                  <a:pt x="27" y="9"/>
                  <a:pt x="25" y="22"/>
                </a:cubicBezTo>
                <a:cubicBezTo>
                  <a:pt x="24" y="22"/>
                  <a:pt x="24" y="22"/>
                  <a:pt x="23" y="22"/>
                </a:cubicBezTo>
                <a:cubicBezTo>
                  <a:pt x="21" y="20"/>
                  <a:pt x="18" y="19"/>
                  <a:pt x="16" y="19"/>
                </a:cubicBezTo>
                <a:cubicBezTo>
                  <a:pt x="1" y="33"/>
                  <a:pt x="1" y="33"/>
                  <a:pt x="1" y="33"/>
                </a:cubicBezTo>
                <a:cubicBezTo>
                  <a:pt x="5" y="35"/>
                  <a:pt x="8" y="33"/>
                  <a:pt x="11" y="28"/>
                </a:cubicBezTo>
                <a:close/>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41" name="Freeform 32">
            <a:extLst>
              <a:ext uri="{FF2B5EF4-FFF2-40B4-BE49-F238E27FC236}">
                <a16:creationId xmlns:a16="http://schemas.microsoft.com/office/drawing/2014/main" id="{F4356400-5549-850E-D572-BE3C957A754A}"/>
              </a:ext>
            </a:extLst>
          </p:cNvPr>
          <p:cNvSpPr>
            <a:spLocks/>
          </p:cNvSpPr>
          <p:nvPr/>
        </p:nvSpPr>
        <p:spPr bwMode="auto">
          <a:xfrm>
            <a:off x="2365200" y="2242845"/>
            <a:ext cx="2237632" cy="1807073"/>
          </a:xfrm>
          <a:custGeom>
            <a:avLst/>
            <a:gdLst>
              <a:gd name="T0" fmla="*/ 358 w 444"/>
              <a:gd name="T1" fmla="*/ 8 h 358"/>
              <a:gd name="T2" fmla="*/ 300 w 444"/>
              <a:gd name="T3" fmla="*/ 28 h 358"/>
              <a:gd name="T4" fmla="*/ 327 w 444"/>
              <a:gd name="T5" fmla="*/ 6 h 358"/>
              <a:gd name="T6" fmla="*/ 271 w 444"/>
              <a:gd name="T7" fmla="*/ 2 h 358"/>
              <a:gd name="T8" fmla="*/ 272 w 444"/>
              <a:gd name="T9" fmla="*/ 17 h 358"/>
              <a:gd name="T10" fmla="*/ 285 w 444"/>
              <a:gd name="T11" fmla="*/ 30 h 358"/>
              <a:gd name="T12" fmla="*/ 235 w 444"/>
              <a:gd name="T13" fmla="*/ 23 h 358"/>
              <a:gd name="T14" fmla="*/ 112 w 444"/>
              <a:gd name="T15" fmla="*/ 20 h 358"/>
              <a:gd name="T16" fmla="*/ 84 w 444"/>
              <a:gd name="T17" fmla="*/ 39 h 358"/>
              <a:gd name="T18" fmla="*/ 69 w 444"/>
              <a:gd name="T19" fmla="*/ 50 h 358"/>
              <a:gd name="T20" fmla="*/ 38 w 444"/>
              <a:gd name="T21" fmla="*/ 81 h 358"/>
              <a:gd name="T22" fmla="*/ 78 w 444"/>
              <a:gd name="T23" fmla="*/ 72 h 358"/>
              <a:gd name="T24" fmla="*/ 132 w 444"/>
              <a:gd name="T25" fmla="*/ 113 h 358"/>
              <a:gd name="T26" fmla="*/ 127 w 444"/>
              <a:gd name="T27" fmla="*/ 143 h 358"/>
              <a:gd name="T28" fmla="*/ 112 w 444"/>
              <a:gd name="T29" fmla="*/ 212 h 358"/>
              <a:gd name="T30" fmla="*/ 132 w 444"/>
              <a:gd name="T31" fmla="*/ 266 h 358"/>
              <a:gd name="T32" fmla="*/ 134 w 444"/>
              <a:gd name="T33" fmla="*/ 228 h 358"/>
              <a:gd name="T34" fmla="*/ 156 w 444"/>
              <a:gd name="T35" fmla="*/ 283 h 358"/>
              <a:gd name="T36" fmla="*/ 219 w 444"/>
              <a:gd name="T37" fmla="*/ 319 h 358"/>
              <a:gd name="T38" fmla="*/ 250 w 444"/>
              <a:gd name="T39" fmla="*/ 347 h 358"/>
              <a:gd name="T40" fmla="*/ 281 w 444"/>
              <a:gd name="T41" fmla="*/ 344 h 358"/>
              <a:gd name="T42" fmla="*/ 261 w 444"/>
              <a:gd name="T43" fmla="*/ 329 h 358"/>
              <a:gd name="T44" fmla="*/ 252 w 444"/>
              <a:gd name="T45" fmla="*/ 279 h 358"/>
              <a:gd name="T46" fmla="*/ 200 w 444"/>
              <a:gd name="T47" fmla="*/ 283 h 358"/>
              <a:gd name="T48" fmla="*/ 235 w 444"/>
              <a:gd name="T49" fmla="*/ 237 h 358"/>
              <a:gd name="T50" fmla="*/ 273 w 444"/>
              <a:gd name="T51" fmla="*/ 246 h 358"/>
              <a:gd name="T52" fmla="*/ 287 w 444"/>
              <a:gd name="T53" fmla="*/ 251 h 358"/>
              <a:gd name="T54" fmla="*/ 312 w 444"/>
              <a:gd name="T55" fmla="*/ 209 h 358"/>
              <a:gd name="T56" fmla="*/ 351 w 444"/>
              <a:gd name="T57" fmla="*/ 167 h 358"/>
              <a:gd name="T58" fmla="*/ 381 w 444"/>
              <a:gd name="T59" fmla="*/ 149 h 358"/>
              <a:gd name="T60" fmla="*/ 411 w 444"/>
              <a:gd name="T61" fmla="*/ 145 h 358"/>
              <a:gd name="T62" fmla="*/ 396 w 444"/>
              <a:gd name="T63" fmla="*/ 142 h 358"/>
              <a:gd name="T64" fmla="*/ 386 w 444"/>
              <a:gd name="T65" fmla="*/ 127 h 358"/>
              <a:gd name="T66" fmla="*/ 424 w 444"/>
              <a:gd name="T67" fmla="*/ 118 h 358"/>
              <a:gd name="T68" fmla="*/ 414 w 444"/>
              <a:gd name="T69" fmla="*/ 136 h 358"/>
              <a:gd name="T70" fmla="*/ 441 w 444"/>
              <a:gd name="T71" fmla="*/ 127 h 358"/>
              <a:gd name="T72" fmla="*/ 428 w 444"/>
              <a:gd name="T73" fmla="*/ 84 h 358"/>
              <a:gd name="T74" fmla="*/ 399 w 444"/>
              <a:gd name="T75" fmla="*/ 60 h 358"/>
              <a:gd name="T76" fmla="*/ 361 w 444"/>
              <a:gd name="T77" fmla="*/ 83 h 358"/>
              <a:gd name="T78" fmla="*/ 335 w 444"/>
              <a:gd name="T79" fmla="*/ 113 h 358"/>
              <a:gd name="T80" fmla="*/ 332 w 444"/>
              <a:gd name="T81" fmla="*/ 94 h 358"/>
              <a:gd name="T82" fmla="*/ 353 w 444"/>
              <a:gd name="T83" fmla="*/ 46 h 358"/>
              <a:gd name="T84" fmla="*/ 357 w 444"/>
              <a:gd name="T85" fmla="*/ 57 h 358"/>
              <a:gd name="T86" fmla="*/ 370 w 444"/>
              <a:gd name="T87" fmla="*/ 45 h 358"/>
              <a:gd name="T88" fmla="*/ 369 w 444"/>
              <a:gd name="T89" fmla="*/ 28 h 35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444" h="358">
                <a:moveTo>
                  <a:pt x="353" y="24"/>
                </a:moveTo>
                <a:cubicBezTo>
                  <a:pt x="359" y="16"/>
                  <a:pt x="364" y="7"/>
                  <a:pt x="375" y="4"/>
                </a:cubicBezTo>
                <a:cubicBezTo>
                  <a:pt x="369" y="5"/>
                  <a:pt x="363" y="5"/>
                  <a:pt x="358" y="8"/>
                </a:cubicBezTo>
                <a:cubicBezTo>
                  <a:pt x="352" y="11"/>
                  <a:pt x="346" y="17"/>
                  <a:pt x="340" y="20"/>
                </a:cubicBezTo>
                <a:cubicBezTo>
                  <a:pt x="336" y="23"/>
                  <a:pt x="330" y="23"/>
                  <a:pt x="326" y="26"/>
                </a:cubicBezTo>
                <a:cubicBezTo>
                  <a:pt x="315" y="32"/>
                  <a:pt x="312" y="32"/>
                  <a:pt x="300" y="28"/>
                </a:cubicBezTo>
                <a:cubicBezTo>
                  <a:pt x="305" y="28"/>
                  <a:pt x="309" y="28"/>
                  <a:pt x="312" y="28"/>
                </a:cubicBezTo>
                <a:cubicBezTo>
                  <a:pt x="315" y="27"/>
                  <a:pt x="318" y="25"/>
                  <a:pt x="320" y="22"/>
                </a:cubicBezTo>
                <a:cubicBezTo>
                  <a:pt x="323" y="17"/>
                  <a:pt x="324" y="12"/>
                  <a:pt x="327" y="6"/>
                </a:cubicBezTo>
                <a:cubicBezTo>
                  <a:pt x="323" y="2"/>
                  <a:pt x="317" y="6"/>
                  <a:pt x="312" y="8"/>
                </a:cubicBezTo>
                <a:cubicBezTo>
                  <a:pt x="305" y="11"/>
                  <a:pt x="297" y="10"/>
                  <a:pt x="291" y="6"/>
                </a:cubicBezTo>
                <a:cubicBezTo>
                  <a:pt x="285" y="1"/>
                  <a:pt x="278" y="0"/>
                  <a:pt x="271" y="2"/>
                </a:cubicBezTo>
                <a:cubicBezTo>
                  <a:pt x="262" y="4"/>
                  <a:pt x="254" y="8"/>
                  <a:pt x="245" y="12"/>
                </a:cubicBezTo>
                <a:cubicBezTo>
                  <a:pt x="253" y="19"/>
                  <a:pt x="253" y="19"/>
                  <a:pt x="264" y="17"/>
                </a:cubicBezTo>
                <a:cubicBezTo>
                  <a:pt x="266" y="17"/>
                  <a:pt x="269" y="17"/>
                  <a:pt x="272" y="17"/>
                </a:cubicBezTo>
                <a:cubicBezTo>
                  <a:pt x="271" y="17"/>
                  <a:pt x="271" y="18"/>
                  <a:pt x="271" y="19"/>
                </a:cubicBezTo>
                <a:cubicBezTo>
                  <a:pt x="269" y="20"/>
                  <a:pt x="267" y="20"/>
                  <a:pt x="264" y="21"/>
                </a:cubicBezTo>
                <a:cubicBezTo>
                  <a:pt x="270" y="29"/>
                  <a:pt x="278" y="28"/>
                  <a:pt x="285" y="30"/>
                </a:cubicBezTo>
                <a:cubicBezTo>
                  <a:pt x="283" y="31"/>
                  <a:pt x="281" y="32"/>
                  <a:pt x="279" y="31"/>
                </a:cubicBezTo>
                <a:cubicBezTo>
                  <a:pt x="266" y="27"/>
                  <a:pt x="252" y="21"/>
                  <a:pt x="238" y="23"/>
                </a:cubicBezTo>
                <a:cubicBezTo>
                  <a:pt x="237" y="23"/>
                  <a:pt x="236" y="23"/>
                  <a:pt x="235" y="23"/>
                </a:cubicBezTo>
                <a:cubicBezTo>
                  <a:pt x="224" y="22"/>
                  <a:pt x="213" y="20"/>
                  <a:pt x="202" y="23"/>
                </a:cubicBezTo>
                <a:cubicBezTo>
                  <a:pt x="191" y="25"/>
                  <a:pt x="180" y="25"/>
                  <a:pt x="169" y="22"/>
                </a:cubicBezTo>
                <a:cubicBezTo>
                  <a:pt x="150" y="17"/>
                  <a:pt x="131" y="14"/>
                  <a:pt x="112" y="20"/>
                </a:cubicBezTo>
                <a:cubicBezTo>
                  <a:pt x="107" y="22"/>
                  <a:pt x="101" y="23"/>
                  <a:pt x="96" y="24"/>
                </a:cubicBezTo>
                <a:cubicBezTo>
                  <a:pt x="91" y="25"/>
                  <a:pt x="85" y="27"/>
                  <a:pt x="79" y="28"/>
                </a:cubicBezTo>
                <a:cubicBezTo>
                  <a:pt x="81" y="33"/>
                  <a:pt x="82" y="35"/>
                  <a:pt x="84" y="39"/>
                </a:cubicBezTo>
                <a:cubicBezTo>
                  <a:pt x="77" y="39"/>
                  <a:pt x="72" y="39"/>
                  <a:pt x="66" y="39"/>
                </a:cubicBezTo>
                <a:cubicBezTo>
                  <a:pt x="61" y="39"/>
                  <a:pt x="55" y="41"/>
                  <a:pt x="55" y="49"/>
                </a:cubicBezTo>
                <a:cubicBezTo>
                  <a:pt x="60" y="50"/>
                  <a:pt x="65" y="50"/>
                  <a:pt x="69" y="50"/>
                </a:cubicBezTo>
                <a:cubicBezTo>
                  <a:pt x="69" y="51"/>
                  <a:pt x="69" y="51"/>
                  <a:pt x="69" y="52"/>
                </a:cubicBezTo>
                <a:cubicBezTo>
                  <a:pt x="56" y="54"/>
                  <a:pt x="43" y="56"/>
                  <a:pt x="31" y="65"/>
                </a:cubicBezTo>
                <a:cubicBezTo>
                  <a:pt x="34" y="70"/>
                  <a:pt x="36" y="75"/>
                  <a:pt x="38" y="81"/>
                </a:cubicBezTo>
                <a:cubicBezTo>
                  <a:pt x="28" y="91"/>
                  <a:pt x="11" y="90"/>
                  <a:pt x="0" y="100"/>
                </a:cubicBezTo>
                <a:cubicBezTo>
                  <a:pt x="2" y="100"/>
                  <a:pt x="5" y="101"/>
                  <a:pt x="7" y="100"/>
                </a:cubicBezTo>
                <a:cubicBezTo>
                  <a:pt x="31" y="92"/>
                  <a:pt x="56" y="85"/>
                  <a:pt x="78" y="72"/>
                </a:cubicBezTo>
                <a:cubicBezTo>
                  <a:pt x="89" y="65"/>
                  <a:pt x="102" y="67"/>
                  <a:pt x="114" y="70"/>
                </a:cubicBezTo>
                <a:cubicBezTo>
                  <a:pt x="123" y="72"/>
                  <a:pt x="125" y="79"/>
                  <a:pt x="128" y="86"/>
                </a:cubicBezTo>
                <a:cubicBezTo>
                  <a:pt x="132" y="95"/>
                  <a:pt x="134" y="104"/>
                  <a:pt x="132" y="113"/>
                </a:cubicBezTo>
                <a:cubicBezTo>
                  <a:pt x="130" y="119"/>
                  <a:pt x="129" y="124"/>
                  <a:pt x="137" y="126"/>
                </a:cubicBezTo>
                <a:cubicBezTo>
                  <a:pt x="138" y="127"/>
                  <a:pt x="139" y="129"/>
                  <a:pt x="141" y="131"/>
                </a:cubicBezTo>
                <a:cubicBezTo>
                  <a:pt x="132" y="131"/>
                  <a:pt x="129" y="137"/>
                  <a:pt x="127" y="143"/>
                </a:cubicBezTo>
                <a:cubicBezTo>
                  <a:pt x="125" y="149"/>
                  <a:pt x="122" y="153"/>
                  <a:pt x="119" y="158"/>
                </a:cubicBezTo>
                <a:cubicBezTo>
                  <a:pt x="114" y="165"/>
                  <a:pt x="107" y="173"/>
                  <a:pt x="104" y="181"/>
                </a:cubicBezTo>
                <a:cubicBezTo>
                  <a:pt x="100" y="193"/>
                  <a:pt x="101" y="203"/>
                  <a:pt x="112" y="212"/>
                </a:cubicBezTo>
                <a:cubicBezTo>
                  <a:pt x="120" y="219"/>
                  <a:pt x="126" y="230"/>
                  <a:pt x="122" y="242"/>
                </a:cubicBezTo>
                <a:cubicBezTo>
                  <a:pt x="122" y="244"/>
                  <a:pt x="122" y="246"/>
                  <a:pt x="123" y="248"/>
                </a:cubicBezTo>
                <a:cubicBezTo>
                  <a:pt x="125" y="254"/>
                  <a:pt x="129" y="260"/>
                  <a:pt x="132" y="266"/>
                </a:cubicBezTo>
                <a:cubicBezTo>
                  <a:pt x="134" y="270"/>
                  <a:pt x="137" y="272"/>
                  <a:pt x="143" y="270"/>
                </a:cubicBezTo>
                <a:cubicBezTo>
                  <a:pt x="141" y="263"/>
                  <a:pt x="139" y="256"/>
                  <a:pt x="137" y="249"/>
                </a:cubicBezTo>
                <a:cubicBezTo>
                  <a:pt x="135" y="242"/>
                  <a:pt x="131" y="235"/>
                  <a:pt x="134" y="228"/>
                </a:cubicBezTo>
                <a:cubicBezTo>
                  <a:pt x="136" y="231"/>
                  <a:pt x="138" y="234"/>
                  <a:pt x="138" y="237"/>
                </a:cubicBezTo>
                <a:cubicBezTo>
                  <a:pt x="139" y="248"/>
                  <a:pt x="144" y="256"/>
                  <a:pt x="149" y="264"/>
                </a:cubicBezTo>
                <a:cubicBezTo>
                  <a:pt x="153" y="270"/>
                  <a:pt x="154" y="277"/>
                  <a:pt x="156" y="283"/>
                </a:cubicBezTo>
                <a:cubicBezTo>
                  <a:pt x="157" y="285"/>
                  <a:pt x="157" y="288"/>
                  <a:pt x="159" y="290"/>
                </a:cubicBezTo>
                <a:cubicBezTo>
                  <a:pt x="168" y="303"/>
                  <a:pt x="182" y="310"/>
                  <a:pt x="197" y="311"/>
                </a:cubicBezTo>
                <a:cubicBezTo>
                  <a:pt x="205" y="312"/>
                  <a:pt x="213" y="313"/>
                  <a:pt x="219" y="319"/>
                </a:cubicBezTo>
                <a:cubicBezTo>
                  <a:pt x="223" y="322"/>
                  <a:pt x="227" y="324"/>
                  <a:pt x="231" y="326"/>
                </a:cubicBezTo>
                <a:cubicBezTo>
                  <a:pt x="236" y="329"/>
                  <a:pt x="242" y="332"/>
                  <a:pt x="248" y="335"/>
                </a:cubicBezTo>
                <a:cubicBezTo>
                  <a:pt x="242" y="342"/>
                  <a:pt x="242" y="342"/>
                  <a:pt x="250" y="347"/>
                </a:cubicBezTo>
                <a:cubicBezTo>
                  <a:pt x="254" y="349"/>
                  <a:pt x="257" y="352"/>
                  <a:pt x="261" y="355"/>
                </a:cubicBezTo>
                <a:cubicBezTo>
                  <a:pt x="263" y="357"/>
                  <a:pt x="265" y="358"/>
                  <a:pt x="266" y="358"/>
                </a:cubicBezTo>
                <a:cubicBezTo>
                  <a:pt x="281" y="344"/>
                  <a:pt x="281" y="344"/>
                  <a:pt x="281" y="344"/>
                </a:cubicBezTo>
                <a:cubicBezTo>
                  <a:pt x="278" y="343"/>
                  <a:pt x="276" y="344"/>
                  <a:pt x="273" y="345"/>
                </a:cubicBezTo>
                <a:cubicBezTo>
                  <a:pt x="270" y="346"/>
                  <a:pt x="264" y="344"/>
                  <a:pt x="263" y="342"/>
                </a:cubicBezTo>
                <a:cubicBezTo>
                  <a:pt x="261" y="339"/>
                  <a:pt x="260" y="333"/>
                  <a:pt x="261" y="329"/>
                </a:cubicBezTo>
                <a:cubicBezTo>
                  <a:pt x="264" y="319"/>
                  <a:pt x="261" y="312"/>
                  <a:pt x="250" y="310"/>
                </a:cubicBezTo>
                <a:cubicBezTo>
                  <a:pt x="246" y="309"/>
                  <a:pt x="242" y="309"/>
                  <a:pt x="237" y="309"/>
                </a:cubicBezTo>
                <a:cubicBezTo>
                  <a:pt x="242" y="298"/>
                  <a:pt x="247" y="289"/>
                  <a:pt x="252" y="279"/>
                </a:cubicBezTo>
                <a:cubicBezTo>
                  <a:pt x="238" y="276"/>
                  <a:pt x="234" y="278"/>
                  <a:pt x="226" y="288"/>
                </a:cubicBezTo>
                <a:cubicBezTo>
                  <a:pt x="222" y="293"/>
                  <a:pt x="217" y="295"/>
                  <a:pt x="211" y="294"/>
                </a:cubicBezTo>
                <a:cubicBezTo>
                  <a:pt x="204" y="292"/>
                  <a:pt x="200" y="289"/>
                  <a:pt x="200" y="283"/>
                </a:cubicBezTo>
                <a:cubicBezTo>
                  <a:pt x="200" y="277"/>
                  <a:pt x="201" y="271"/>
                  <a:pt x="202" y="265"/>
                </a:cubicBezTo>
                <a:cubicBezTo>
                  <a:pt x="203" y="261"/>
                  <a:pt x="205" y="257"/>
                  <a:pt x="207" y="252"/>
                </a:cubicBezTo>
                <a:cubicBezTo>
                  <a:pt x="211" y="242"/>
                  <a:pt x="224" y="235"/>
                  <a:pt x="235" y="237"/>
                </a:cubicBezTo>
                <a:cubicBezTo>
                  <a:pt x="240" y="239"/>
                  <a:pt x="246" y="240"/>
                  <a:pt x="249" y="233"/>
                </a:cubicBezTo>
                <a:cubicBezTo>
                  <a:pt x="249" y="233"/>
                  <a:pt x="251" y="232"/>
                  <a:pt x="253" y="232"/>
                </a:cubicBezTo>
                <a:cubicBezTo>
                  <a:pt x="265" y="231"/>
                  <a:pt x="269" y="234"/>
                  <a:pt x="273" y="246"/>
                </a:cubicBezTo>
                <a:cubicBezTo>
                  <a:pt x="273" y="248"/>
                  <a:pt x="274" y="250"/>
                  <a:pt x="274" y="252"/>
                </a:cubicBezTo>
                <a:cubicBezTo>
                  <a:pt x="276" y="255"/>
                  <a:pt x="278" y="258"/>
                  <a:pt x="280" y="261"/>
                </a:cubicBezTo>
                <a:cubicBezTo>
                  <a:pt x="282" y="258"/>
                  <a:pt x="287" y="255"/>
                  <a:pt x="287" y="251"/>
                </a:cubicBezTo>
                <a:cubicBezTo>
                  <a:pt x="289" y="245"/>
                  <a:pt x="288" y="238"/>
                  <a:pt x="288" y="231"/>
                </a:cubicBezTo>
                <a:cubicBezTo>
                  <a:pt x="288" y="226"/>
                  <a:pt x="289" y="222"/>
                  <a:pt x="294" y="219"/>
                </a:cubicBezTo>
                <a:cubicBezTo>
                  <a:pt x="300" y="216"/>
                  <a:pt x="306" y="213"/>
                  <a:pt x="312" y="209"/>
                </a:cubicBezTo>
                <a:cubicBezTo>
                  <a:pt x="315" y="206"/>
                  <a:pt x="320" y="202"/>
                  <a:pt x="321" y="197"/>
                </a:cubicBezTo>
                <a:cubicBezTo>
                  <a:pt x="323" y="187"/>
                  <a:pt x="329" y="181"/>
                  <a:pt x="337" y="176"/>
                </a:cubicBezTo>
                <a:cubicBezTo>
                  <a:pt x="342" y="173"/>
                  <a:pt x="346" y="170"/>
                  <a:pt x="351" y="167"/>
                </a:cubicBezTo>
                <a:cubicBezTo>
                  <a:pt x="360" y="161"/>
                  <a:pt x="368" y="155"/>
                  <a:pt x="377" y="149"/>
                </a:cubicBezTo>
                <a:cubicBezTo>
                  <a:pt x="378" y="148"/>
                  <a:pt x="379" y="148"/>
                  <a:pt x="381" y="148"/>
                </a:cubicBezTo>
                <a:cubicBezTo>
                  <a:pt x="381" y="149"/>
                  <a:pt x="381" y="149"/>
                  <a:pt x="381" y="149"/>
                </a:cubicBezTo>
                <a:cubicBezTo>
                  <a:pt x="379" y="151"/>
                  <a:pt x="376" y="153"/>
                  <a:pt x="374" y="155"/>
                </a:cubicBezTo>
                <a:cubicBezTo>
                  <a:pt x="374" y="156"/>
                  <a:pt x="375" y="157"/>
                  <a:pt x="375" y="158"/>
                </a:cubicBezTo>
                <a:cubicBezTo>
                  <a:pt x="387" y="153"/>
                  <a:pt x="399" y="149"/>
                  <a:pt x="411" y="145"/>
                </a:cubicBezTo>
                <a:cubicBezTo>
                  <a:pt x="411" y="144"/>
                  <a:pt x="411" y="143"/>
                  <a:pt x="411" y="142"/>
                </a:cubicBezTo>
                <a:cubicBezTo>
                  <a:pt x="409" y="142"/>
                  <a:pt x="407" y="141"/>
                  <a:pt x="405" y="141"/>
                </a:cubicBezTo>
                <a:cubicBezTo>
                  <a:pt x="402" y="141"/>
                  <a:pt x="399" y="142"/>
                  <a:pt x="396" y="142"/>
                </a:cubicBezTo>
                <a:cubicBezTo>
                  <a:pt x="391" y="142"/>
                  <a:pt x="390" y="139"/>
                  <a:pt x="392" y="135"/>
                </a:cubicBezTo>
                <a:cubicBezTo>
                  <a:pt x="393" y="133"/>
                  <a:pt x="394" y="129"/>
                  <a:pt x="393" y="129"/>
                </a:cubicBezTo>
                <a:cubicBezTo>
                  <a:pt x="391" y="128"/>
                  <a:pt x="389" y="127"/>
                  <a:pt x="386" y="127"/>
                </a:cubicBezTo>
                <a:cubicBezTo>
                  <a:pt x="384" y="127"/>
                  <a:pt x="381" y="128"/>
                  <a:pt x="379" y="128"/>
                </a:cubicBezTo>
                <a:cubicBezTo>
                  <a:pt x="379" y="128"/>
                  <a:pt x="379" y="128"/>
                  <a:pt x="379" y="126"/>
                </a:cubicBezTo>
                <a:cubicBezTo>
                  <a:pt x="394" y="123"/>
                  <a:pt x="409" y="121"/>
                  <a:pt x="424" y="118"/>
                </a:cubicBezTo>
                <a:cubicBezTo>
                  <a:pt x="423" y="121"/>
                  <a:pt x="421" y="123"/>
                  <a:pt x="419" y="125"/>
                </a:cubicBezTo>
                <a:cubicBezTo>
                  <a:pt x="417" y="128"/>
                  <a:pt x="415" y="129"/>
                  <a:pt x="413" y="132"/>
                </a:cubicBezTo>
                <a:cubicBezTo>
                  <a:pt x="412" y="132"/>
                  <a:pt x="414" y="136"/>
                  <a:pt x="414" y="136"/>
                </a:cubicBezTo>
                <a:cubicBezTo>
                  <a:pt x="421" y="134"/>
                  <a:pt x="424" y="139"/>
                  <a:pt x="429" y="140"/>
                </a:cubicBezTo>
                <a:cubicBezTo>
                  <a:pt x="433" y="141"/>
                  <a:pt x="439" y="139"/>
                  <a:pt x="443" y="136"/>
                </a:cubicBezTo>
                <a:cubicBezTo>
                  <a:pt x="444" y="135"/>
                  <a:pt x="443" y="128"/>
                  <a:pt x="441" y="127"/>
                </a:cubicBezTo>
                <a:cubicBezTo>
                  <a:pt x="433" y="123"/>
                  <a:pt x="436" y="118"/>
                  <a:pt x="439" y="113"/>
                </a:cubicBezTo>
                <a:cubicBezTo>
                  <a:pt x="442" y="105"/>
                  <a:pt x="442" y="100"/>
                  <a:pt x="435" y="97"/>
                </a:cubicBezTo>
                <a:cubicBezTo>
                  <a:pt x="429" y="94"/>
                  <a:pt x="427" y="92"/>
                  <a:pt x="428" y="84"/>
                </a:cubicBezTo>
                <a:cubicBezTo>
                  <a:pt x="429" y="72"/>
                  <a:pt x="424" y="69"/>
                  <a:pt x="413" y="73"/>
                </a:cubicBezTo>
                <a:cubicBezTo>
                  <a:pt x="411" y="74"/>
                  <a:pt x="408" y="73"/>
                  <a:pt x="405" y="72"/>
                </a:cubicBezTo>
                <a:cubicBezTo>
                  <a:pt x="408" y="65"/>
                  <a:pt x="401" y="64"/>
                  <a:pt x="399" y="60"/>
                </a:cubicBezTo>
                <a:cubicBezTo>
                  <a:pt x="396" y="56"/>
                  <a:pt x="380" y="55"/>
                  <a:pt x="377" y="59"/>
                </a:cubicBezTo>
                <a:cubicBezTo>
                  <a:pt x="373" y="63"/>
                  <a:pt x="369" y="66"/>
                  <a:pt x="366" y="71"/>
                </a:cubicBezTo>
                <a:cubicBezTo>
                  <a:pt x="364" y="74"/>
                  <a:pt x="363" y="79"/>
                  <a:pt x="361" y="83"/>
                </a:cubicBezTo>
                <a:cubicBezTo>
                  <a:pt x="360" y="86"/>
                  <a:pt x="358" y="91"/>
                  <a:pt x="355" y="92"/>
                </a:cubicBezTo>
                <a:cubicBezTo>
                  <a:pt x="347" y="95"/>
                  <a:pt x="342" y="99"/>
                  <a:pt x="340" y="108"/>
                </a:cubicBezTo>
                <a:cubicBezTo>
                  <a:pt x="339" y="110"/>
                  <a:pt x="337" y="111"/>
                  <a:pt x="335" y="113"/>
                </a:cubicBezTo>
                <a:cubicBezTo>
                  <a:pt x="334" y="112"/>
                  <a:pt x="334" y="112"/>
                  <a:pt x="333" y="111"/>
                </a:cubicBezTo>
                <a:cubicBezTo>
                  <a:pt x="334" y="108"/>
                  <a:pt x="335" y="105"/>
                  <a:pt x="336" y="102"/>
                </a:cubicBezTo>
                <a:cubicBezTo>
                  <a:pt x="339" y="97"/>
                  <a:pt x="336" y="95"/>
                  <a:pt x="332" y="94"/>
                </a:cubicBezTo>
                <a:cubicBezTo>
                  <a:pt x="323" y="91"/>
                  <a:pt x="314" y="87"/>
                  <a:pt x="304" y="83"/>
                </a:cubicBezTo>
                <a:cubicBezTo>
                  <a:pt x="306" y="77"/>
                  <a:pt x="307" y="71"/>
                  <a:pt x="311" y="68"/>
                </a:cubicBezTo>
                <a:cubicBezTo>
                  <a:pt x="324" y="60"/>
                  <a:pt x="339" y="53"/>
                  <a:pt x="353" y="46"/>
                </a:cubicBezTo>
                <a:cubicBezTo>
                  <a:pt x="353" y="46"/>
                  <a:pt x="353" y="46"/>
                  <a:pt x="354" y="46"/>
                </a:cubicBezTo>
                <a:cubicBezTo>
                  <a:pt x="352" y="49"/>
                  <a:pt x="350" y="51"/>
                  <a:pt x="348" y="54"/>
                </a:cubicBezTo>
                <a:cubicBezTo>
                  <a:pt x="351" y="55"/>
                  <a:pt x="354" y="57"/>
                  <a:pt x="357" y="57"/>
                </a:cubicBezTo>
                <a:cubicBezTo>
                  <a:pt x="361" y="56"/>
                  <a:pt x="365" y="55"/>
                  <a:pt x="369" y="53"/>
                </a:cubicBezTo>
                <a:cubicBezTo>
                  <a:pt x="371" y="52"/>
                  <a:pt x="374" y="51"/>
                  <a:pt x="374" y="50"/>
                </a:cubicBezTo>
                <a:cubicBezTo>
                  <a:pt x="373" y="48"/>
                  <a:pt x="372" y="47"/>
                  <a:pt x="370" y="45"/>
                </a:cubicBezTo>
                <a:cubicBezTo>
                  <a:pt x="369" y="44"/>
                  <a:pt x="368" y="44"/>
                  <a:pt x="364" y="42"/>
                </a:cubicBezTo>
                <a:cubicBezTo>
                  <a:pt x="366" y="42"/>
                  <a:pt x="368" y="42"/>
                  <a:pt x="369" y="42"/>
                </a:cubicBezTo>
                <a:cubicBezTo>
                  <a:pt x="369" y="28"/>
                  <a:pt x="369" y="28"/>
                  <a:pt x="369" y="28"/>
                </a:cubicBezTo>
                <a:cubicBezTo>
                  <a:pt x="366" y="29"/>
                  <a:pt x="362" y="28"/>
                  <a:pt x="353" y="24"/>
                </a:cubicBezTo>
                <a:close/>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42" name="Freeform 33">
            <a:extLst>
              <a:ext uri="{FF2B5EF4-FFF2-40B4-BE49-F238E27FC236}">
                <a16:creationId xmlns:a16="http://schemas.microsoft.com/office/drawing/2014/main" id="{807F70A1-6F28-C02F-2D79-40F5F23EB641}"/>
              </a:ext>
            </a:extLst>
          </p:cNvPr>
          <p:cNvSpPr>
            <a:spLocks noEditPoints="1"/>
          </p:cNvSpPr>
          <p:nvPr/>
        </p:nvSpPr>
        <p:spPr bwMode="auto">
          <a:xfrm>
            <a:off x="4148942" y="2064683"/>
            <a:ext cx="1471959" cy="536608"/>
          </a:xfrm>
          <a:custGeom>
            <a:avLst/>
            <a:gdLst>
              <a:gd name="T0" fmla="*/ 292 w 292"/>
              <a:gd name="T1" fmla="*/ 7 h 106"/>
              <a:gd name="T2" fmla="*/ 258 w 292"/>
              <a:gd name="T3" fmla="*/ 3 h 106"/>
              <a:gd name="T4" fmla="*/ 187 w 292"/>
              <a:gd name="T5" fmla="*/ 5 h 106"/>
              <a:gd name="T6" fmla="*/ 143 w 292"/>
              <a:gd name="T7" fmla="*/ 4 h 106"/>
              <a:gd name="T8" fmla="*/ 57 w 292"/>
              <a:gd name="T9" fmla="*/ 8 h 106"/>
              <a:gd name="T10" fmla="*/ 33 w 292"/>
              <a:gd name="T11" fmla="*/ 16 h 106"/>
              <a:gd name="T12" fmla="*/ 21 w 292"/>
              <a:gd name="T13" fmla="*/ 22 h 106"/>
              <a:gd name="T14" fmla="*/ 0 w 292"/>
              <a:gd name="T15" fmla="*/ 21 h 106"/>
              <a:gd name="T16" fmla="*/ 21 w 292"/>
              <a:gd name="T17" fmla="*/ 35 h 106"/>
              <a:gd name="T18" fmla="*/ 30 w 292"/>
              <a:gd name="T19" fmla="*/ 39 h 106"/>
              <a:gd name="T20" fmla="*/ 10 w 292"/>
              <a:gd name="T21" fmla="*/ 56 h 106"/>
              <a:gd name="T22" fmla="*/ 21 w 292"/>
              <a:gd name="T23" fmla="*/ 59 h 106"/>
              <a:gd name="T24" fmla="*/ 15 w 292"/>
              <a:gd name="T25" fmla="*/ 77 h 106"/>
              <a:gd name="T26" fmla="*/ 30 w 292"/>
              <a:gd name="T27" fmla="*/ 58 h 106"/>
              <a:gd name="T28" fmla="*/ 53 w 292"/>
              <a:gd name="T29" fmla="*/ 62 h 106"/>
              <a:gd name="T30" fmla="*/ 42 w 292"/>
              <a:gd name="T31" fmla="*/ 74 h 106"/>
              <a:gd name="T32" fmla="*/ 29 w 292"/>
              <a:gd name="T33" fmla="*/ 83 h 106"/>
              <a:gd name="T34" fmla="*/ 49 w 292"/>
              <a:gd name="T35" fmla="*/ 91 h 106"/>
              <a:gd name="T36" fmla="*/ 78 w 292"/>
              <a:gd name="T37" fmla="*/ 78 h 106"/>
              <a:gd name="T38" fmla="*/ 95 w 292"/>
              <a:gd name="T39" fmla="*/ 68 h 106"/>
              <a:gd name="T40" fmla="*/ 80 w 292"/>
              <a:gd name="T41" fmla="*/ 50 h 106"/>
              <a:gd name="T42" fmla="*/ 67 w 292"/>
              <a:gd name="T43" fmla="*/ 34 h 106"/>
              <a:gd name="T44" fmla="*/ 47 w 292"/>
              <a:gd name="T45" fmla="*/ 30 h 106"/>
              <a:gd name="T46" fmla="*/ 100 w 292"/>
              <a:gd name="T47" fmla="*/ 19 h 106"/>
              <a:gd name="T48" fmla="*/ 118 w 292"/>
              <a:gd name="T49" fmla="*/ 33 h 106"/>
              <a:gd name="T50" fmla="*/ 141 w 292"/>
              <a:gd name="T51" fmla="*/ 56 h 106"/>
              <a:gd name="T52" fmla="*/ 128 w 292"/>
              <a:gd name="T53" fmla="*/ 62 h 106"/>
              <a:gd name="T54" fmla="*/ 130 w 292"/>
              <a:gd name="T55" fmla="*/ 67 h 106"/>
              <a:gd name="T56" fmla="*/ 129 w 292"/>
              <a:gd name="T57" fmla="*/ 102 h 106"/>
              <a:gd name="T58" fmla="*/ 147 w 292"/>
              <a:gd name="T59" fmla="*/ 106 h 106"/>
              <a:gd name="T60" fmla="*/ 161 w 292"/>
              <a:gd name="T61" fmla="*/ 92 h 106"/>
              <a:gd name="T62" fmla="*/ 200 w 292"/>
              <a:gd name="T63" fmla="*/ 74 h 106"/>
              <a:gd name="T64" fmla="*/ 247 w 292"/>
              <a:gd name="T65" fmla="*/ 59 h 106"/>
              <a:gd name="T66" fmla="*/ 241 w 292"/>
              <a:gd name="T67" fmla="*/ 54 h 106"/>
              <a:gd name="T68" fmla="*/ 264 w 292"/>
              <a:gd name="T69" fmla="*/ 30 h 106"/>
              <a:gd name="T70" fmla="*/ 292 w 292"/>
              <a:gd name="T71" fmla="*/ 9 h 106"/>
              <a:gd name="T72" fmla="*/ 125 w 292"/>
              <a:gd name="T73" fmla="*/ 17 h 106"/>
              <a:gd name="T74" fmla="*/ 144 w 292"/>
              <a:gd name="T75" fmla="*/ 9 h 1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Lst>
            <a:rect l="0" t="0" r="r" b="b"/>
            <a:pathLst>
              <a:path w="292" h="106">
                <a:moveTo>
                  <a:pt x="292" y="9"/>
                </a:moveTo>
                <a:cubicBezTo>
                  <a:pt x="292" y="8"/>
                  <a:pt x="292" y="8"/>
                  <a:pt x="292" y="7"/>
                </a:cubicBezTo>
                <a:cubicBezTo>
                  <a:pt x="289" y="7"/>
                  <a:pt x="286" y="6"/>
                  <a:pt x="284" y="6"/>
                </a:cubicBezTo>
                <a:cubicBezTo>
                  <a:pt x="275" y="6"/>
                  <a:pt x="266" y="11"/>
                  <a:pt x="258" y="3"/>
                </a:cubicBezTo>
                <a:cubicBezTo>
                  <a:pt x="239" y="2"/>
                  <a:pt x="220" y="1"/>
                  <a:pt x="202" y="1"/>
                </a:cubicBezTo>
                <a:cubicBezTo>
                  <a:pt x="197" y="1"/>
                  <a:pt x="192" y="5"/>
                  <a:pt x="187" y="5"/>
                </a:cubicBezTo>
                <a:cubicBezTo>
                  <a:pt x="174" y="7"/>
                  <a:pt x="161" y="7"/>
                  <a:pt x="148" y="7"/>
                </a:cubicBezTo>
                <a:cubicBezTo>
                  <a:pt x="146" y="6"/>
                  <a:pt x="145" y="4"/>
                  <a:pt x="143" y="4"/>
                </a:cubicBezTo>
                <a:cubicBezTo>
                  <a:pt x="130" y="3"/>
                  <a:pt x="116" y="0"/>
                  <a:pt x="103" y="1"/>
                </a:cubicBezTo>
                <a:cubicBezTo>
                  <a:pt x="87" y="3"/>
                  <a:pt x="71" y="1"/>
                  <a:pt x="57" y="8"/>
                </a:cubicBezTo>
                <a:cubicBezTo>
                  <a:pt x="56" y="9"/>
                  <a:pt x="56" y="8"/>
                  <a:pt x="55" y="8"/>
                </a:cubicBezTo>
                <a:cubicBezTo>
                  <a:pt x="46" y="7"/>
                  <a:pt x="40" y="11"/>
                  <a:pt x="33" y="16"/>
                </a:cubicBezTo>
                <a:cubicBezTo>
                  <a:pt x="36" y="18"/>
                  <a:pt x="38" y="19"/>
                  <a:pt x="42" y="22"/>
                </a:cubicBezTo>
                <a:cubicBezTo>
                  <a:pt x="42" y="22"/>
                  <a:pt x="42" y="22"/>
                  <a:pt x="21" y="22"/>
                </a:cubicBezTo>
                <a:cubicBezTo>
                  <a:pt x="17" y="14"/>
                  <a:pt x="9" y="13"/>
                  <a:pt x="0" y="20"/>
                </a:cubicBezTo>
                <a:cubicBezTo>
                  <a:pt x="0" y="21"/>
                  <a:pt x="0" y="21"/>
                  <a:pt x="0" y="21"/>
                </a:cubicBezTo>
                <a:cubicBezTo>
                  <a:pt x="1" y="21"/>
                  <a:pt x="1" y="22"/>
                  <a:pt x="1" y="22"/>
                </a:cubicBezTo>
                <a:cubicBezTo>
                  <a:pt x="9" y="25"/>
                  <a:pt x="20" y="22"/>
                  <a:pt x="21" y="35"/>
                </a:cubicBezTo>
                <a:cubicBezTo>
                  <a:pt x="21" y="36"/>
                  <a:pt x="23" y="36"/>
                  <a:pt x="24" y="37"/>
                </a:cubicBezTo>
                <a:cubicBezTo>
                  <a:pt x="26" y="38"/>
                  <a:pt x="28" y="38"/>
                  <a:pt x="30" y="39"/>
                </a:cubicBezTo>
                <a:cubicBezTo>
                  <a:pt x="25" y="42"/>
                  <a:pt x="19" y="44"/>
                  <a:pt x="15" y="48"/>
                </a:cubicBezTo>
                <a:cubicBezTo>
                  <a:pt x="12" y="49"/>
                  <a:pt x="11" y="53"/>
                  <a:pt x="10" y="56"/>
                </a:cubicBezTo>
                <a:cubicBezTo>
                  <a:pt x="13" y="57"/>
                  <a:pt x="15" y="57"/>
                  <a:pt x="18" y="58"/>
                </a:cubicBezTo>
                <a:cubicBezTo>
                  <a:pt x="19" y="59"/>
                  <a:pt x="20" y="58"/>
                  <a:pt x="21" y="59"/>
                </a:cubicBezTo>
                <a:cubicBezTo>
                  <a:pt x="19" y="61"/>
                  <a:pt x="17" y="63"/>
                  <a:pt x="15" y="63"/>
                </a:cubicBezTo>
                <a:cubicBezTo>
                  <a:pt x="15" y="77"/>
                  <a:pt x="15" y="77"/>
                  <a:pt x="15" y="77"/>
                </a:cubicBezTo>
                <a:cubicBezTo>
                  <a:pt x="24" y="75"/>
                  <a:pt x="30" y="71"/>
                  <a:pt x="33" y="62"/>
                </a:cubicBezTo>
                <a:cubicBezTo>
                  <a:pt x="32" y="61"/>
                  <a:pt x="31" y="59"/>
                  <a:pt x="30" y="58"/>
                </a:cubicBezTo>
                <a:cubicBezTo>
                  <a:pt x="30" y="57"/>
                  <a:pt x="30" y="56"/>
                  <a:pt x="31" y="55"/>
                </a:cubicBezTo>
                <a:cubicBezTo>
                  <a:pt x="38" y="58"/>
                  <a:pt x="46" y="59"/>
                  <a:pt x="53" y="62"/>
                </a:cubicBezTo>
                <a:cubicBezTo>
                  <a:pt x="59" y="64"/>
                  <a:pt x="58" y="69"/>
                  <a:pt x="53" y="72"/>
                </a:cubicBezTo>
                <a:cubicBezTo>
                  <a:pt x="49" y="73"/>
                  <a:pt x="46" y="73"/>
                  <a:pt x="42" y="74"/>
                </a:cubicBezTo>
                <a:cubicBezTo>
                  <a:pt x="38" y="76"/>
                  <a:pt x="33" y="78"/>
                  <a:pt x="29" y="81"/>
                </a:cubicBezTo>
                <a:cubicBezTo>
                  <a:pt x="29" y="81"/>
                  <a:pt x="29" y="82"/>
                  <a:pt x="29" y="83"/>
                </a:cubicBezTo>
                <a:cubicBezTo>
                  <a:pt x="31" y="84"/>
                  <a:pt x="33" y="85"/>
                  <a:pt x="35" y="84"/>
                </a:cubicBezTo>
                <a:cubicBezTo>
                  <a:pt x="41" y="84"/>
                  <a:pt x="46" y="87"/>
                  <a:pt x="49" y="91"/>
                </a:cubicBezTo>
                <a:cubicBezTo>
                  <a:pt x="57" y="100"/>
                  <a:pt x="59" y="99"/>
                  <a:pt x="75" y="93"/>
                </a:cubicBezTo>
                <a:cubicBezTo>
                  <a:pt x="82" y="89"/>
                  <a:pt x="81" y="85"/>
                  <a:pt x="78" y="78"/>
                </a:cubicBezTo>
                <a:cubicBezTo>
                  <a:pt x="88" y="83"/>
                  <a:pt x="94" y="80"/>
                  <a:pt x="101" y="71"/>
                </a:cubicBezTo>
                <a:cubicBezTo>
                  <a:pt x="99" y="70"/>
                  <a:pt x="97" y="68"/>
                  <a:pt x="95" y="68"/>
                </a:cubicBezTo>
                <a:cubicBezTo>
                  <a:pt x="89" y="66"/>
                  <a:pt x="85" y="63"/>
                  <a:pt x="85" y="56"/>
                </a:cubicBezTo>
                <a:cubicBezTo>
                  <a:pt x="86" y="54"/>
                  <a:pt x="82" y="51"/>
                  <a:pt x="80" y="50"/>
                </a:cubicBezTo>
                <a:cubicBezTo>
                  <a:pt x="73" y="46"/>
                  <a:pt x="66" y="42"/>
                  <a:pt x="59" y="39"/>
                </a:cubicBezTo>
                <a:cubicBezTo>
                  <a:pt x="61" y="38"/>
                  <a:pt x="63" y="36"/>
                  <a:pt x="67" y="34"/>
                </a:cubicBezTo>
                <a:cubicBezTo>
                  <a:pt x="62" y="32"/>
                  <a:pt x="59" y="31"/>
                  <a:pt x="56" y="31"/>
                </a:cubicBezTo>
                <a:cubicBezTo>
                  <a:pt x="53" y="30"/>
                  <a:pt x="50" y="30"/>
                  <a:pt x="47" y="30"/>
                </a:cubicBezTo>
                <a:cubicBezTo>
                  <a:pt x="47" y="30"/>
                  <a:pt x="47" y="29"/>
                  <a:pt x="47" y="29"/>
                </a:cubicBezTo>
                <a:cubicBezTo>
                  <a:pt x="66" y="31"/>
                  <a:pt x="82" y="26"/>
                  <a:pt x="100" y="19"/>
                </a:cubicBezTo>
                <a:cubicBezTo>
                  <a:pt x="98" y="29"/>
                  <a:pt x="99" y="31"/>
                  <a:pt x="107" y="32"/>
                </a:cubicBezTo>
                <a:cubicBezTo>
                  <a:pt x="111" y="33"/>
                  <a:pt x="114" y="33"/>
                  <a:pt x="118" y="33"/>
                </a:cubicBezTo>
                <a:cubicBezTo>
                  <a:pt x="134" y="32"/>
                  <a:pt x="137" y="36"/>
                  <a:pt x="132" y="51"/>
                </a:cubicBezTo>
                <a:cubicBezTo>
                  <a:pt x="135" y="52"/>
                  <a:pt x="137" y="54"/>
                  <a:pt x="141" y="56"/>
                </a:cubicBezTo>
                <a:cubicBezTo>
                  <a:pt x="136" y="57"/>
                  <a:pt x="132" y="58"/>
                  <a:pt x="127" y="60"/>
                </a:cubicBezTo>
                <a:cubicBezTo>
                  <a:pt x="127" y="60"/>
                  <a:pt x="127" y="61"/>
                  <a:pt x="128" y="62"/>
                </a:cubicBezTo>
                <a:cubicBezTo>
                  <a:pt x="129" y="62"/>
                  <a:pt x="131" y="63"/>
                  <a:pt x="134" y="64"/>
                </a:cubicBezTo>
                <a:cubicBezTo>
                  <a:pt x="132" y="65"/>
                  <a:pt x="131" y="66"/>
                  <a:pt x="130" y="67"/>
                </a:cubicBezTo>
                <a:cubicBezTo>
                  <a:pt x="124" y="70"/>
                  <a:pt x="121" y="76"/>
                  <a:pt x="123" y="83"/>
                </a:cubicBezTo>
                <a:cubicBezTo>
                  <a:pt x="124" y="89"/>
                  <a:pt x="127" y="95"/>
                  <a:pt x="129" y="102"/>
                </a:cubicBezTo>
                <a:cubicBezTo>
                  <a:pt x="130" y="103"/>
                  <a:pt x="131" y="103"/>
                  <a:pt x="132" y="104"/>
                </a:cubicBezTo>
                <a:cubicBezTo>
                  <a:pt x="137" y="104"/>
                  <a:pt x="142" y="106"/>
                  <a:pt x="147" y="106"/>
                </a:cubicBezTo>
                <a:cubicBezTo>
                  <a:pt x="151" y="106"/>
                  <a:pt x="155" y="105"/>
                  <a:pt x="157" y="99"/>
                </a:cubicBezTo>
                <a:cubicBezTo>
                  <a:pt x="158" y="96"/>
                  <a:pt x="159" y="94"/>
                  <a:pt x="161" y="92"/>
                </a:cubicBezTo>
                <a:cubicBezTo>
                  <a:pt x="170" y="88"/>
                  <a:pt x="178" y="84"/>
                  <a:pt x="187" y="80"/>
                </a:cubicBezTo>
                <a:cubicBezTo>
                  <a:pt x="191" y="78"/>
                  <a:pt x="196" y="77"/>
                  <a:pt x="200" y="74"/>
                </a:cubicBezTo>
                <a:cubicBezTo>
                  <a:pt x="211" y="68"/>
                  <a:pt x="222" y="64"/>
                  <a:pt x="235" y="64"/>
                </a:cubicBezTo>
                <a:cubicBezTo>
                  <a:pt x="239" y="64"/>
                  <a:pt x="243" y="61"/>
                  <a:pt x="247" y="59"/>
                </a:cubicBezTo>
                <a:cubicBezTo>
                  <a:pt x="247" y="58"/>
                  <a:pt x="247" y="58"/>
                  <a:pt x="247" y="57"/>
                </a:cubicBezTo>
                <a:cubicBezTo>
                  <a:pt x="245" y="56"/>
                  <a:pt x="244" y="55"/>
                  <a:pt x="241" y="54"/>
                </a:cubicBezTo>
                <a:cubicBezTo>
                  <a:pt x="247" y="52"/>
                  <a:pt x="253" y="50"/>
                  <a:pt x="248" y="44"/>
                </a:cubicBezTo>
                <a:cubicBezTo>
                  <a:pt x="252" y="37"/>
                  <a:pt x="267" y="42"/>
                  <a:pt x="264" y="30"/>
                </a:cubicBezTo>
                <a:cubicBezTo>
                  <a:pt x="266" y="25"/>
                  <a:pt x="268" y="22"/>
                  <a:pt x="270" y="18"/>
                </a:cubicBezTo>
                <a:cubicBezTo>
                  <a:pt x="276" y="15"/>
                  <a:pt x="284" y="12"/>
                  <a:pt x="292" y="9"/>
                </a:cubicBezTo>
                <a:close/>
                <a:moveTo>
                  <a:pt x="138" y="11"/>
                </a:moveTo>
                <a:cubicBezTo>
                  <a:pt x="133" y="12"/>
                  <a:pt x="129" y="11"/>
                  <a:pt x="125" y="17"/>
                </a:cubicBezTo>
                <a:cubicBezTo>
                  <a:pt x="122" y="20"/>
                  <a:pt x="113" y="18"/>
                  <a:pt x="105" y="19"/>
                </a:cubicBezTo>
                <a:cubicBezTo>
                  <a:pt x="114" y="12"/>
                  <a:pt x="132" y="8"/>
                  <a:pt x="144" y="9"/>
                </a:cubicBezTo>
                <a:cubicBezTo>
                  <a:pt x="141" y="10"/>
                  <a:pt x="140" y="11"/>
                  <a:pt x="138" y="11"/>
                </a:cubicBezTo>
                <a:close/>
              </a:path>
            </a:pathLst>
          </a:custGeom>
          <a:solidFill>
            <a:srgbClr val="D9D9D8"/>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43" name="Freeform 34">
            <a:extLst>
              <a:ext uri="{FF2B5EF4-FFF2-40B4-BE49-F238E27FC236}">
                <a16:creationId xmlns:a16="http://schemas.microsoft.com/office/drawing/2014/main" id="{7F694171-F160-3847-C552-5E8E49231895}"/>
              </a:ext>
            </a:extLst>
          </p:cNvPr>
          <p:cNvSpPr>
            <a:spLocks/>
          </p:cNvSpPr>
          <p:nvPr/>
        </p:nvSpPr>
        <p:spPr bwMode="auto">
          <a:xfrm>
            <a:off x="5485158" y="2185579"/>
            <a:ext cx="3798672" cy="2364891"/>
          </a:xfrm>
          <a:custGeom>
            <a:avLst/>
            <a:gdLst>
              <a:gd name="T0" fmla="*/ 725 w 754"/>
              <a:gd name="T1" fmla="*/ 43 h 468"/>
              <a:gd name="T2" fmla="*/ 652 w 754"/>
              <a:gd name="T3" fmla="*/ 36 h 468"/>
              <a:gd name="T4" fmla="*/ 519 w 754"/>
              <a:gd name="T5" fmla="*/ 24 h 468"/>
              <a:gd name="T6" fmla="*/ 436 w 754"/>
              <a:gd name="T7" fmla="*/ 8 h 468"/>
              <a:gd name="T8" fmla="*/ 359 w 754"/>
              <a:gd name="T9" fmla="*/ 6 h 468"/>
              <a:gd name="T10" fmla="*/ 290 w 754"/>
              <a:gd name="T11" fmla="*/ 24 h 468"/>
              <a:gd name="T12" fmla="*/ 254 w 754"/>
              <a:gd name="T13" fmla="*/ 40 h 468"/>
              <a:gd name="T14" fmla="*/ 199 w 754"/>
              <a:gd name="T15" fmla="*/ 51 h 468"/>
              <a:gd name="T16" fmla="*/ 168 w 754"/>
              <a:gd name="T17" fmla="*/ 30 h 468"/>
              <a:gd name="T18" fmla="*/ 105 w 754"/>
              <a:gd name="T19" fmla="*/ 41 h 468"/>
              <a:gd name="T20" fmla="*/ 79 w 754"/>
              <a:gd name="T21" fmla="*/ 93 h 468"/>
              <a:gd name="T22" fmla="*/ 122 w 754"/>
              <a:gd name="T23" fmla="*/ 97 h 468"/>
              <a:gd name="T24" fmla="*/ 135 w 754"/>
              <a:gd name="T25" fmla="*/ 63 h 468"/>
              <a:gd name="T26" fmla="*/ 109 w 754"/>
              <a:gd name="T27" fmla="*/ 110 h 468"/>
              <a:gd name="T28" fmla="*/ 74 w 754"/>
              <a:gd name="T29" fmla="*/ 116 h 468"/>
              <a:gd name="T30" fmla="*/ 39 w 754"/>
              <a:gd name="T31" fmla="*/ 162 h 468"/>
              <a:gd name="T32" fmla="*/ 2 w 754"/>
              <a:gd name="T33" fmla="*/ 185 h 468"/>
              <a:gd name="T34" fmla="*/ 29 w 754"/>
              <a:gd name="T35" fmla="*/ 211 h 468"/>
              <a:gd name="T36" fmla="*/ 94 w 754"/>
              <a:gd name="T37" fmla="*/ 176 h 468"/>
              <a:gd name="T38" fmla="*/ 101 w 754"/>
              <a:gd name="T39" fmla="*/ 198 h 468"/>
              <a:gd name="T40" fmla="*/ 108 w 754"/>
              <a:gd name="T41" fmla="*/ 162 h 468"/>
              <a:gd name="T42" fmla="*/ 154 w 754"/>
              <a:gd name="T43" fmla="*/ 197 h 468"/>
              <a:gd name="T44" fmla="*/ 195 w 754"/>
              <a:gd name="T45" fmla="*/ 210 h 468"/>
              <a:gd name="T46" fmla="*/ 209 w 754"/>
              <a:gd name="T47" fmla="*/ 259 h 468"/>
              <a:gd name="T48" fmla="*/ 248 w 754"/>
              <a:gd name="T49" fmla="*/ 323 h 468"/>
              <a:gd name="T50" fmla="*/ 318 w 754"/>
              <a:gd name="T51" fmla="*/ 274 h 468"/>
              <a:gd name="T52" fmla="*/ 286 w 754"/>
              <a:gd name="T53" fmla="*/ 263 h 468"/>
              <a:gd name="T54" fmla="*/ 318 w 754"/>
              <a:gd name="T55" fmla="*/ 265 h 468"/>
              <a:gd name="T56" fmla="*/ 394 w 754"/>
              <a:gd name="T57" fmla="*/ 302 h 468"/>
              <a:gd name="T58" fmla="*/ 434 w 754"/>
              <a:gd name="T59" fmla="*/ 332 h 468"/>
              <a:gd name="T60" fmla="*/ 483 w 754"/>
              <a:gd name="T61" fmla="*/ 289 h 468"/>
              <a:gd name="T62" fmla="*/ 520 w 754"/>
              <a:gd name="T63" fmla="*/ 364 h 468"/>
              <a:gd name="T64" fmla="*/ 506 w 754"/>
              <a:gd name="T65" fmla="*/ 382 h 468"/>
              <a:gd name="T66" fmla="*/ 555 w 754"/>
              <a:gd name="T67" fmla="*/ 441 h 468"/>
              <a:gd name="T68" fmla="*/ 639 w 754"/>
              <a:gd name="T69" fmla="*/ 468 h 468"/>
              <a:gd name="T70" fmla="*/ 649 w 754"/>
              <a:gd name="T71" fmla="*/ 455 h 468"/>
              <a:gd name="T72" fmla="*/ 560 w 754"/>
              <a:gd name="T73" fmla="*/ 441 h 468"/>
              <a:gd name="T74" fmla="*/ 547 w 754"/>
              <a:gd name="T75" fmla="*/ 401 h 468"/>
              <a:gd name="T76" fmla="*/ 530 w 754"/>
              <a:gd name="T77" fmla="*/ 337 h 468"/>
              <a:gd name="T78" fmla="*/ 571 w 754"/>
              <a:gd name="T79" fmla="*/ 349 h 468"/>
              <a:gd name="T80" fmla="*/ 570 w 754"/>
              <a:gd name="T81" fmla="*/ 290 h 468"/>
              <a:gd name="T82" fmla="*/ 606 w 754"/>
              <a:gd name="T83" fmla="*/ 202 h 468"/>
              <a:gd name="T84" fmla="*/ 612 w 754"/>
              <a:gd name="T85" fmla="*/ 198 h 468"/>
              <a:gd name="T86" fmla="*/ 639 w 754"/>
              <a:gd name="T87" fmla="*/ 207 h 468"/>
              <a:gd name="T88" fmla="*/ 632 w 754"/>
              <a:gd name="T89" fmla="*/ 113 h 468"/>
              <a:gd name="T90" fmla="*/ 619 w 754"/>
              <a:gd name="T91" fmla="*/ 87 h 468"/>
              <a:gd name="T92" fmla="*/ 678 w 754"/>
              <a:gd name="T93" fmla="*/ 75 h 468"/>
              <a:gd name="T94" fmla="*/ 711 w 754"/>
              <a:gd name="T95" fmla="*/ 130 h 468"/>
              <a:gd name="T96" fmla="*/ 730 w 754"/>
              <a:gd name="T97" fmla="*/ 72 h 46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Lst>
            <a:rect l="0" t="0" r="r" b="b"/>
            <a:pathLst>
              <a:path w="754" h="468">
                <a:moveTo>
                  <a:pt x="739" y="59"/>
                </a:moveTo>
                <a:cubicBezTo>
                  <a:pt x="744" y="60"/>
                  <a:pt x="749" y="61"/>
                  <a:pt x="754" y="62"/>
                </a:cubicBezTo>
                <a:cubicBezTo>
                  <a:pt x="754" y="50"/>
                  <a:pt x="753" y="49"/>
                  <a:pt x="742" y="46"/>
                </a:cubicBezTo>
                <a:cubicBezTo>
                  <a:pt x="737" y="45"/>
                  <a:pt x="731" y="45"/>
                  <a:pt x="725" y="43"/>
                </a:cubicBezTo>
                <a:cubicBezTo>
                  <a:pt x="710" y="39"/>
                  <a:pt x="696" y="34"/>
                  <a:pt x="681" y="30"/>
                </a:cubicBezTo>
                <a:cubicBezTo>
                  <a:pt x="672" y="28"/>
                  <a:pt x="663" y="27"/>
                  <a:pt x="653" y="32"/>
                </a:cubicBezTo>
                <a:cubicBezTo>
                  <a:pt x="654" y="34"/>
                  <a:pt x="655" y="35"/>
                  <a:pt x="655" y="37"/>
                </a:cubicBezTo>
                <a:cubicBezTo>
                  <a:pt x="654" y="37"/>
                  <a:pt x="653" y="37"/>
                  <a:pt x="652" y="36"/>
                </a:cubicBezTo>
                <a:cubicBezTo>
                  <a:pt x="637" y="33"/>
                  <a:pt x="621" y="26"/>
                  <a:pt x="605" y="26"/>
                </a:cubicBezTo>
                <a:cubicBezTo>
                  <a:pt x="587" y="25"/>
                  <a:pt x="569" y="19"/>
                  <a:pt x="551" y="18"/>
                </a:cubicBezTo>
                <a:cubicBezTo>
                  <a:pt x="545" y="18"/>
                  <a:pt x="536" y="17"/>
                  <a:pt x="534" y="20"/>
                </a:cubicBezTo>
                <a:cubicBezTo>
                  <a:pt x="530" y="28"/>
                  <a:pt x="524" y="25"/>
                  <a:pt x="519" y="24"/>
                </a:cubicBezTo>
                <a:cubicBezTo>
                  <a:pt x="502" y="22"/>
                  <a:pt x="486" y="12"/>
                  <a:pt x="469" y="18"/>
                </a:cubicBezTo>
                <a:cubicBezTo>
                  <a:pt x="457" y="12"/>
                  <a:pt x="446" y="18"/>
                  <a:pt x="434" y="16"/>
                </a:cubicBezTo>
                <a:cubicBezTo>
                  <a:pt x="433" y="16"/>
                  <a:pt x="431" y="16"/>
                  <a:pt x="428" y="16"/>
                </a:cubicBezTo>
                <a:cubicBezTo>
                  <a:pt x="431" y="13"/>
                  <a:pt x="433" y="11"/>
                  <a:pt x="436" y="8"/>
                </a:cubicBezTo>
                <a:cubicBezTo>
                  <a:pt x="431" y="6"/>
                  <a:pt x="426" y="3"/>
                  <a:pt x="422" y="2"/>
                </a:cubicBezTo>
                <a:cubicBezTo>
                  <a:pt x="411" y="1"/>
                  <a:pt x="400" y="0"/>
                  <a:pt x="389" y="0"/>
                </a:cubicBezTo>
                <a:cubicBezTo>
                  <a:pt x="387" y="0"/>
                  <a:pt x="384" y="1"/>
                  <a:pt x="381" y="2"/>
                </a:cubicBezTo>
                <a:cubicBezTo>
                  <a:pt x="374" y="3"/>
                  <a:pt x="367" y="6"/>
                  <a:pt x="359" y="6"/>
                </a:cubicBezTo>
                <a:cubicBezTo>
                  <a:pt x="347" y="6"/>
                  <a:pt x="339" y="15"/>
                  <a:pt x="328" y="17"/>
                </a:cubicBezTo>
                <a:cubicBezTo>
                  <a:pt x="328" y="17"/>
                  <a:pt x="327" y="18"/>
                  <a:pt x="327" y="19"/>
                </a:cubicBezTo>
                <a:cubicBezTo>
                  <a:pt x="324" y="23"/>
                  <a:pt x="313" y="25"/>
                  <a:pt x="309" y="22"/>
                </a:cubicBezTo>
                <a:cubicBezTo>
                  <a:pt x="303" y="19"/>
                  <a:pt x="294" y="20"/>
                  <a:pt x="290" y="24"/>
                </a:cubicBezTo>
                <a:cubicBezTo>
                  <a:pt x="285" y="29"/>
                  <a:pt x="290" y="32"/>
                  <a:pt x="291" y="36"/>
                </a:cubicBezTo>
                <a:cubicBezTo>
                  <a:pt x="283" y="35"/>
                  <a:pt x="276" y="33"/>
                  <a:pt x="268" y="32"/>
                </a:cubicBezTo>
                <a:cubicBezTo>
                  <a:pt x="267" y="32"/>
                  <a:pt x="263" y="34"/>
                  <a:pt x="263" y="34"/>
                </a:cubicBezTo>
                <a:cubicBezTo>
                  <a:pt x="264" y="42"/>
                  <a:pt x="258" y="40"/>
                  <a:pt x="254" y="40"/>
                </a:cubicBezTo>
                <a:cubicBezTo>
                  <a:pt x="238" y="39"/>
                  <a:pt x="224" y="39"/>
                  <a:pt x="211" y="50"/>
                </a:cubicBezTo>
                <a:cubicBezTo>
                  <a:pt x="207" y="53"/>
                  <a:pt x="203" y="54"/>
                  <a:pt x="200" y="55"/>
                </a:cubicBezTo>
                <a:cubicBezTo>
                  <a:pt x="195" y="57"/>
                  <a:pt x="190" y="57"/>
                  <a:pt x="187" y="51"/>
                </a:cubicBezTo>
                <a:cubicBezTo>
                  <a:pt x="191" y="51"/>
                  <a:pt x="195" y="52"/>
                  <a:pt x="199" y="51"/>
                </a:cubicBezTo>
                <a:cubicBezTo>
                  <a:pt x="202" y="51"/>
                  <a:pt x="204" y="48"/>
                  <a:pt x="207" y="47"/>
                </a:cubicBezTo>
                <a:cubicBezTo>
                  <a:pt x="205" y="45"/>
                  <a:pt x="203" y="41"/>
                  <a:pt x="201" y="41"/>
                </a:cubicBezTo>
                <a:cubicBezTo>
                  <a:pt x="195" y="38"/>
                  <a:pt x="188" y="36"/>
                  <a:pt x="181" y="34"/>
                </a:cubicBezTo>
                <a:cubicBezTo>
                  <a:pt x="176" y="32"/>
                  <a:pt x="170" y="33"/>
                  <a:pt x="168" y="30"/>
                </a:cubicBezTo>
                <a:cubicBezTo>
                  <a:pt x="162" y="25"/>
                  <a:pt x="157" y="25"/>
                  <a:pt x="151" y="26"/>
                </a:cubicBezTo>
                <a:cubicBezTo>
                  <a:pt x="143" y="27"/>
                  <a:pt x="135" y="28"/>
                  <a:pt x="127" y="30"/>
                </a:cubicBezTo>
                <a:cubicBezTo>
                  <a:pt x="121" y="31"/>
                  <a:pt x="115" y="33"/>
                  <a:pt x="109" y="35"/>
                </a:cubicBezTo>
                <a:cubicBezTo>
                  <a:pt x="107" y="36"/>
                  <a:pt x="105" y="40"/>
                  <a:pt x="105" y="41"/>
                </a:cubicBezTo>
                <a:cubicBezTo>
                  <a:pt x="107" y="45"/>
                  <a:pt x="104" y="48"/>
                  <a:pt x="101" y="50"/>
                </a:cubicBezTo>
                <a:cubicBezTo>
                  <a:pt x="95" y="53"/>
                  <a:pt x="90" y="57"/>
                  <a:pt x="83" y="60"/>
                </a:cubicBezTo>
                <a:cubicBezTo>
                  <a:pt x="73" y="65"/>
                  <a:pt x="68" y="74"/>
                  <a:pt x="69" y="84"/>
                </a:cubicBezTo>
                <a:cubicBezTo>
                  <a:pt x="70" y="90"/>
                  <a:pt x="73" y="93"/>
                  <a:pt x="79" y="93"/>
                </a:cubicBezTo>
                <a:cubicBezTo>
                  <a:pt x="82" y="93"/>
                  <a:pt x="85" y="92"/>
                  <a:pt x="88" y="91"/>
                </a:cubicBezTo>
                <a:cubicBezTo>
                  <a:pt x="96" y="88"/>
                  <a:pt x="100" y="90"/>
                  <a:pt x="100" y="98"/>
                </a:cubicBezTo>
                <a:cubicBezTo>
                  <a:pt x="101" y="105"/>
                  <a:pt x="105" y="107"/>
                  <a:pt x="110" y="105"/>
                </a:cubicBezTo>
                <a:cubicBezTo>
                  <a:pt x="114" y="104"/>
                  <a:pt x="118" y="100"/>
                  <a:pt x="122" y="97"/>
                </a:cubicBezTo>
                <a:cubicBezTo>
                  <a:pt x="124" y="95"/>
                  <a:pt x="126" y="91"/>
                  <a:pt x="128" y="88"/>
                </a:cubicBezTo>
                <a:cubicBezTo>
                  <a:pt x="131" y="85"/>
                  <a:pt x="132" y="81"/>
                  <a:pt x="127" y="78"/>
                </a:cubicBezTo>
                <a:cubicBezTo>
                  <a:pt x="123" y="75"/>
                  <a:pt x="123" y="72"/>
                  <a:pt x="126" y="69"/>
                </a:cubicBezTo>
                <a:cubicBezTo>
                  <a:pt x="129" y="67"/>
                  <a:pt x="131" y="66"/>
                  <a:pt x="135" y="63"/>
                </a:cubicBezTo>
                <a:cubicBezTo>
                  <a:pt x="131" y="75"/>
                  <a:pt x="138" y="79"/>
                  <a:pt x="145" y="82"/>
                </a:cubicBezTo>
                <a:cubicBezTo>
                  <a:pt x="145" y="82"/>
                  <a:pt x="145" y="82"/>
                  <a:pt x="145" y="91"/>
                </a:cubicBezTo>
                <a:cubicBezTo>
                  <a:pt x="141" y="93"/>
                  <a:pt x="136" y="93"/>
                  <a:pt x="135" y="96"/>
                </a:cubicBezTo>
                <a:cubicBezTo>
                  <a:pt x="130" y="107"/>
                  <a:pt x="119" y="108"/>
                  <a:pt x="109" y="110"/>
                </a:cubicBezTo>
                <a:cubicBezTo>
                  <a:pt x="101" y="111"/>
                  <a:pt x="97" y="108"/>
                  <a:pt x="96" y="101"/>
                </a:cubicBezTo>
                <a:cubicBezTo>
                  <a:pt x="95" y="97"/>
                  <a:pt x="94" y="94"/>
                  <a:pt x="90" y="95"/>
                </a:cubicBezTo>
                <a:cubicBezTo>
                  <a:pt x="87" y="96"/>
                  <a:pt x="83" y="99"/>
                  <a:pt x="83" y="102"/>
                </a:cubicBezTo>
                <a:cubicBezTo>
                  <a:pt x="82" y="108"/>
                  <a:pt x="79" y="112"/>
                  <a:pt x="74" y="116"/>
                </a:cubicBezTo>
                <a:cubicBezTo>
                  <a:pt x="59" y="126"/>
                  <a:pt x="47" y="139"/>
                  <a:pt x="28" y="140"/>
                </a:cubicBezTo>
                <a:cubicBezTo>
                  <a:pt x="28" y="141"/>
                  <a:pt x="28" y="142"/>
                  <a:pt x="28" y="142"/>
                </a:cubicBezTo>
                <a:cubicBezTo>
                  <a:pt x="31" y="144"/>
                  <a:pt x="34" y="146"/>
                  <a:pt x="37" y="148"/>
                </a:cubicBezTo>
                <a:cubicBezTo>
                  <a:pt x="42" y="152"/>
                  <a:pt x="41" y="157"/>
                  <a:pt x="39" y="162"/>
                </a:cubicBezTo>
                <a:cubicBezTo>
                  <a:pt x="38" y="167"/>
                  <a:pt x="35" y="169"/>
                  <a:pt x="29" y="168"/>
                </a:cubicBezTo>
                <a:cubicBezTo>
                  <a:pt x="24" y="168"/>
                  <a:pt x="19" y="168"/>
                  <a:pt x="13" y="168"/>
                </a:cubicBezTo>
                <a:cubicBezTo>
                  <a:pt x="8" y="169"/>
                  <a:pt x="4" y="171"/>
                  <a:pt x="3" y="177"/>
                </a:cubicBezTo>
                <a:cubicBezTo>
                  <a:pt x="3" y="179"/>
                  <a:pt x="3" y="182"/>
                  <a:pt x="2" y="185"/>
                </a:cubicBezTo>
                <a:cubicBezTo>
                  <a:pt x="0" y="196"/>
                  <a:pt x="1" y="199"/>
                  <a:pt x="10" y="205"/>
                </a:cubicBezTo>
                <a:cubicBezTo>
                  <a:pt x="13" y="207"/>
                  <a:pt x="15" y="208"/>
                  <a:pt x="18" y="210"/>
                </a:cubicBezTo>
                <a:cubicBezTo>
                  <a:pt x="18" y="210"/>
                  <a:pt x="18" y="210"/>
                  <a:pt x="17" y="211"/>
                </a:cubicBezTo>
                <a:cubicBezTo>
                  <a:pt x="29" y="211"/>
                  <a:pt x="29" y="211"/>
                  <a:pt x="29" y="211"/>
                </a:cubicBezTo>
                <a:cubicBezTo>
                  <a:pt x="28" y="211"/>
                  <a:pt x="28" y="211"/>
                  <a:pt x="27" y="211"/>
                </a:cubicBezTo>
                <a:cubicBezTo>
                  <a:pt x="39" y="207"/>
                  <a:pt x="46" y="200"/>
                  <a:pt x="52" y="191"/>
                </a:cubicBezTo>
                <a:cubicBezTo>
                  <a:pt x="58" y="183"/>
                  <a:pt x="64" y="176"/>
                  <a:pt x="74" y="172"/>
                </a:cubicBezTo>
                <a:cubicBezTo>
                  <a:pt x="86" y="168"/>
                  <a:pt x="85" y="167"/>
                  <a:pt x="94" y="176"/>
                </a:cubicBezTo>
                <a:cubicBezTo>
                  <a:pt x="98" y="180"/>
                  <a:pt x="104" y="181"/>
                  <a:pt x="109" y="185"/>
                </a:cubicBezTo>
                <a:cubicBezTo>
                  <a:pt x="112" y="187"/>
                  <a:pt x="114" y="189"/>
                  <a:pt x="116" y="191"/>
                </a:cubicBezTo>
                <a:cubicBezTo>
                  <a:pt x="113" y="192"/>
                  <a:pt x="111" y="194"/>
                  <a:pt x="108" y="195"/>
                </a:cubicBezTo>
                <a:cubicBezTo>
                  <a:pt x="106" y="196"/>
                  <a:pt x="104" y="197"/>
                  <a:pt x="101" y="198"/>
                </a:cubicBezTo>
                <a:cubicBezTo>
                  <a:pt x="106" y="204"/>
                  <a:pt x="113" y="206"/>
                  <a:pt x="118" y="204"/>
                </a:cubicBezTo>
                <a:cubicBezTo>
                  <a:pt x="123" y="202"/>
                  <a:pt x="128" y="191"/>
                  <a:pt x="127" y="187"/>
                </a:cubicBezTo>
                <a:cubicBezTo>
                  <a:pt x="126" y="185"/>
                  <a:pt x="124" y="183"/>
                  <a:pt x="123" y="182"/>
                </a:cubicBezTo>
                <a:cubicBezTo>
                  <a:pt x="118" y="175"/>
                  <a:pt x="113" y="169"/>
                  <a:pt x="108" y="162"/>
                </a:cubicBezTo>
                <a:cubicBezTo>
                  <a:pt x="121" y="169"/>
                  <a:pt x="133" y="175"/>
                  <a:pt x="136" y="191"/>
                </a:cubicBezTo>
                <a:cubicBezTo>
                  <a:pt x="137" y="194"/>
                  <a:pt x="140" y="198"/>
                  <a:pt x="142" y="201"/>
                </a:cubicBezTo>
                <a:cubicBezTo>
                  <a:pt x="144" y="202"/>
                  <a:pt x="148" y="204"/>
                  <a:pt x="150" y="203"/>
                </a:cubicBezTo>
                <a:cubicBezTo>
                  <a:pt x="152" y="202"/>
                  <a:pt x="153" y="199"/>
                  <a:pt x="154" y="197"/>
                </a:cubicBezTo>
                <a:cubicBezTo>
                  <a:pt x="155" y="193"/>
                  <a:pt x="154" y="190"/>
                  <a:pt x="154" y="187"/>
                </a:cubicBezTo>
                <a:cubicBezTo>
                  <a:pt x="160" y="185"/>
                  <a:pt x="163" y="187"/>
                  <a:pt x="164" y="192"/>
                </a:cubicBezTo>
                <a:cubicBezTo>
                  <a:pt x="167" y="205"/>
                  <a:pt x="171" y="209"/>
                  <a:pt x="184" y="209"/>
                </a:cubicBezTo>
                <a:cubicBezTo>
                  <a:pt x="188" y="210"/>
                  <a:pt x="192" y="211"/>
                  <a:pt x="195" y="210"/>
                </a:cubicBezTo>
                <a:cubicBezTo>
                  <a:pt x="199" y="210"/>
                  <a:pt x="202" y="208"/>
                  <a:pt x="207" y="207"/>
                </a:cubicBezTo>
                <a:cubicBezTo>
                  <a:pt x="206" y="214"/>
                  <a:pt x="206" y="221"/>
                  <a:pt x="205" y="227"/>
                </a:cubicBezTo>
                <a:cubicBezTo>
                  <a:pt x="204" y="231"/>
                  <a:pt x="202" y="233"/>
                  <a:pt x="199" y="234"/>
                </a:cubicBezTo>
                <a:cubicBezTo>
                  <a:pt x="209" y="259"/>
                  <a:pt x="209" y="259"/>
                  <a:pt x="209" y="259"/>
                </a:cubicBezTo>
                <a:cubicBezTo>
                  <a:pt x="209" y="259"/>
                  <a:pt x="210" y="259"/>
                  <a:pt x="210" y="258"/>
                </a:cubicBezTo>
                <a:cubicBezTo>
                  <a:pt x="216" y="267"/>
                  <a:pt x="222" y="275"/>
                  <a:pt x="227" y="284"/>
                </a:cubicBezTo>
                <a:cubicBezTo>
                  <a:pt x="231" y="290"/>
                  <a:pt x="234" y="297"/>
                  <a:pt x="237" y="303"/>
                </a:cubicBezTo>
                <a:cubicBezTo>
                  <a:pt x="241" y="310"/>
                  <a:pt x="245" y="316"/>
                  <a:pt x="248" y="323"/>
                </a:cubicBezTo>
                <a:cubicBezTo>
                  <a:pt x="255" y="342"/>
                  <a:pt x="258" y="344"/>
                  <a:pt x="276" y="334"/>
                </a:cubicBezTo>
                <a:cubicBezTo>
                  <a:pt x="291" y="326"/>
                  <a:pt x="305" y="315"/>
                  <a:pt x="319" y="305"/>
                </a:cubicBezTo>
                <a:cubicBezTo>
                  <a:pt x="323" y="301"/>
                  <a:pt x="327" y="294"/>
                  <a:pt x="329" y="288"/>
                </a:cubicBezTo>
                <a:cubicBezTo>
                  <a:pt x="332" y="280"/>
                  <a:pt x="324" y="277"/>
                  <a:pt x="318" y="274"/>
                </a:cubicBezTo>
                <a:cubicBezTo>
                  <a:pt x="314" y="271"/>
                  <a:pt x="312" y="266"/>
                  <a:pt x="309" y="266"/>
                </a:cubicBezTo>
                <a:cubicBezTo>
                  <a:pt x="305" y="266"/>
                  <a:pt x="302" y="270"/>
                  <a:pt x="299" y="273"/>
                </a:cubicBezTo>
                <a:cubicBezTo>
                  <a:pt x="295" y="275"/>
                  <a:pt x="292" y="275"/>
                  <a:pt x="291" y="270"/>
                </a:cubicBezTo>
                <a:cubicBezTo>
                  <a:pt x="291" y="267"/>
                  <a:pt x="289" y="265"/>
                  <a:pt x="286" y="263"/>
                </a:cubicBezTo>
                <a:cubicBezTo>
                  <a:pt x="281" y="258"/>
                  <a:pt x="277" y="253"/>
                  <a:pt x="277" y="245"/>
                </a:cubicBezTo>
                <a:cubicBezTo>
                  <a:pt x="281" y="249"/>
                  <a:pt x="285" y="255"/>
                  <a:pt x="290" y="259"/>
                </a:cubicBezTo>
                <a:cubicBezTo>
                  <a:pt x="294" y="263"/>
                  <a:pt x="298" y="267"/>
                  <a:pt x="304" y="264"/>
                </a:cubicBezTo>
                <a:cubicBezTo>
                  <a:pt x="310" y="260"/>
                  <a:pt x="314" y="262"/>
                  <a:pt x="318" y="265"/>
                </a:cubicBezTo>
                <a:cubicBezTo>
                  <a:pt x="327" y="270"/>
                  <a:pt x="336" y="272"/>
                  <a:pt x="346" y="270"/>
                </a:cubicBezTo>
                <a:cubicBezTo>
                  <a:pt x="356" y="268"/>
                  <a:pt x="368" y="274"/>
                  <a:pt x="372" y="283"/>
                </a:cubicBezTo>
                <a:cubicBezTo>
                  <a:pt x="376" y="295"/>
                  <a:pt x="379" y="296"/>
                  <a:pt x="391" y="293"/>
                </a:cubicBezTo>
                <a:cubicBezTo>
                  <a:pt x="392" y="296"/>
                  <a:pt x="393" y="299"/>
                  <a:pt x="394" y="302"/>
                </a:cubicBezTo>
                <a:cubicBezTo>
                  <a:pt x="398" y="316"/>
                  <a:pt x="401" y="330"/>
                  <a:pt x="404" y="343"/>
                </a:cubicBezTo>
                <a:cubicBezTo>
                  <a:pt x="406" y="350"/>
                  <a:pt x="410" y="356"/>
                  <a:pt x="413" y="361"/>
                </a:cubicBezTo>
                <a:cubicBezTo>
                  <a:pt x="416" y="366"/>
                  <a:pt x="421" y="366"/>
                  <a:pt x="423" y="361"/>
                </a:cubicBezTo>
                <a:cubicBezTo>
                  <a:pt x="429" y="352"/>
                  <a:pt x="435" y="344"/>
                  <a:pt x="434" y="332"/>
                </a:cubicBezTo>
                <a:cubicBezTo>
                  <a:pt x="433" y="328"/>
                  <a:pt x="435" y="323"/>
                  <a:pt x="438" y="320"/>
                </a:cubicBezTo>
                <a:cubicBezTo>
                  <a:pt x="446" y="311"/>
                  <a:pt x="455" y="301"/>
                  <a:pt x="464" y="292"/>
                </a:cubicBezTo>
                <a:cubicBezTo>
                  <a:pt x="468" y="289"/>
                  <a:pt x="476" y="289"/>
                  <a:pt x="481" y="287"/>
                </a:cubicBezTo>
                <a:cubicBezTo>
                  <a:pt x="482" y="287"/>
                  <a:pt x="483" y="288"/>
                  <a:pt x="483" y="289"/>
                </a:cubicBezTo>
                <a:cubicBezTo>
                  <a:pt x="488" y="296"/>
                  <a:pt x="493" y="303"/>
                  <a:pt x="497" y="311"/>
                </a:cubicBezTo>
                <a:cubicBezTo>
                  <a:pt x="501" y="323"/>
                  <a:pt x="500" y="323"/>
                  <a:pt x="513" y="317"/>
                </a:cubicBezTo>
                <a:cubicBezTo>
                  <a:pt x="518" y="327"/>
                  <a:pt x="521" y="338"/>
                  <a:pt x="519" y="350"/>
                </a:cubicBezTo>
                <a:cubicBezTo>
                  <a:pt x="518" y="354"/>
                  <a:pt x="518" y="360"/>
                  <a:pt x="520" y="364"/>
                </a:cubicBezTo>
                <a:cubicBezTo>
                  <a:pt x="526" y="376"/>
                  <a:pt x="533" y="388"/>
                  <a:pt x="541" y="400"/>
                </a:cubicBezTo>
                <a:cubicBezTo>
                  <a:pt x="536" y="396"/>
                  <a:pt x="532" y="393"/>
                  <a:pt x="529" y="388"/>
                </a:cubicBezTo>
                <a:cubicBezTo>
                  <a:pt x="522" y="380"/>
                  <a:pt x="514" y="376"/>
                  <a:pt x="503" y="377"/>
                </a:cubicBezTo>
                <a:cubicBezTo>
                  <a:pt x="504" y="379"/>
                  <a:pt x="505" y="381"/>
                  <a:pt x="506" y="382"/>
                </a:cubicBezTo>
                <a:cubicBezTo>
                  <a:pt x="513" y="391"/>
                  <a:pt x="523" y="398"/>
                  <a:pt x="526" y="410"/>
                </a:cubicBezTo>
                <a:cubicBezTo>
                  <a:pt x="528" y="415"/>
                  <a:pt x="532" y="419"/>
                  <a:pt x="535" y="423"/>
                </a:cubicBezTo>
                <a:cubicBezTo>
                  <a:pt x="538" y="427"/>
                  <a:pt x="541" y="431"/>
                  <a:pt x="545" y="434"/>
                </a:cubicBezTo>
                <a:cubicBezTo>
                  <a:pt x="548" y="437"/>
                  <a:pt x="552" y="438"/>
                  <a:pt x="555" y="441"/>
                </a:cubicBezTo>
                <a:cubicBezTo>
                  <a:pt x="555" y="441"/>
                  <a:pt x="555" y="441"/>
                  <a:pt x="556" y="442"/>
                </a:cubicBezTo>
                <a:cubicBezTo>
                  <a:pt x="555" y="443"/>
                  <a:pt x="555" y="444"/>
                  <a:pt x="552" y="447"/>
                </a:cubicBezTo>
                <a:cubicBezTo>
                  <a:pt x="582" y="456"/>
                  <a:pt x="612" y="457"/>
                  <a:pt x="642" y="460"/>
                </a:cubicBezTo>
                <a:cubicBezTo>
                  <a:pt x="642" y="462"/>
                  <a:pt x="641" y="464"/>
                  <a:pt x="639" y="468"/>
                </a:cubicBezTo>
                <a:cubicBezTo>
                  <a:pt x="649" y="463"/>
                  <a:pt x="658" y="460"/>
                  <a:pt x="666" y="456"/>
                </a:cubicBezTo>
                <a:cubicBezTo>
                  <a:pt x="666" y="455"/>
                  <a:pt x="666" y="454"/>
                  <a:pt x="666" y="453"/>
                </a:cubicBezTo>
                <a:cubicBezTo>
                  <a:pt x="662" y="453"/>
                  <a:pt x="658" y="453"/>
                  <a:pt x="654" y="453"/>
                </a:cubicBezTo>
                <a:cubicBezTo>
                  <a:pt x="653" y="454"/>
                  <a:pt x="651" y="455"/>
                  <a:pt x="649" y="455"/>
                </a:cubicBezTo>
                <a:cubicBezTo>
                  <a:pt x="635" y="454"/>
                  <a:pt x="621" y="452"/>
                  <a:pt x="606" y="451"/>
                </a:cubicBezTo>
                <a:cubicBezTo>
                  <a:pt x="603" y="450"/>
                  <a:pt x="599" y="448"/>
                  <a:pt x="596" y="447"/>
                </a:cubicBezTo>
                <a:cubicBezTo>
                  <a:pt x="594" y="446"/>
                  <a:pt x="592" y="444"/>
                  <a:pt x="590" y="444"/>
                </a:cubicBezTo>
                <a:cubicBezTo>
                  <a:pt x="580" y="442"/>
                  <a:pt x="570" y="442"/>
                  <a:pt x="560" y="441"/>
                </a:cubicBezTo>
                <a:cubicBezTo>
                  <a:pt x="561" y="434"/>
                  <a:pt x="563" y="429"/>
                  <a:pt x="564" y="424"/>
                </a:cubicBezTo>
                <a:cubicBezTo>
                  <a:pt x="564" y="422"/>
                  <a:pt x="562" y="419"/>
                  <a:pt x="560" y="417"/>
                </a:cubicBezTo>
                <a:cubicBezTo>
                  <a:pt x="558" y="415"/>
                  <a:pt x="555" y="414"/>
                  <a:pt x="554" y="412"/>
                </a:cubicBezTo>
                <a:cubicBezTo>
                  <a:pt x="551" y="408"/>
                  <a:pt x="549" y="403"/>
                  <a:pt x="547" y="401"/>
                </a:cubicBezTo>
                <a:cubicBezTo>
                  <a:pt x="548" y="399"/>
                  <a:pt x="550" y="397"/>
                  <a:pt x="550" y="395"/>
                </a:cubicBezTo>
                <a:cubicBezTo>
                  <a:pt x="551" y="385"/>
                  <a:pt x="549" y="376"/>
                  <a:pt x="541" y="370"/>
                </a:cubicBezTo>
                <a:cubicBezTo>
                  <a:pt x="531" y="364"/>
                  <a:pt x="527" y="355"/>
                  <a:pt x="529" y="344"/>
                </a:cubicBezTo>
                <a:cubicBezTo>
                  <a:pt x="529" y="341"/>
                  <a:pt x="530" y="339"/>
                  <a:pt x="530" y="337"/>
                </a:cubicBezTo>
                <a:cubicBezTo>
                  <a:pt x="533" y="338"/>
                  <a:pt x="535" y="338"/>
                  <a:pt x="537" y="339"/>
                </a:cubicBezTo>
                <a:cubicBezTo>
                  <a:pt x="538" y="340"/>
                  <a:pt x="540" y="341"/>
                  <a:pt x="541" y="342"/>
                </a:cubicBezTo>
                <a:cubicBezTo>
                  <a:pt x="545" y="348"/>
                  <a:pt x="549" y="354"/>
                  <a:pt x="555" y="361"/>
                </a:cubicBezTo>
                <a:cubicBezTo>
                  <a:pt x="560" y="358"/>
                  <a:pt x="566" y="354"/>
                  <a:pt x="571" y="349"/>
                </a:cubicBezTo>
                <a:cubicBezTo>
                  <a:pt x="575" y="345"/>
                  <a:pt x="576" y="340"/>
                  <a:pt x="574" y="334"/>
                </a:cubicBezTo>
                <a:cubicBezTo>
                  <a:pt x="572" y="324"/>
                  <a:pt x="565" y="317"/>
                  <a:pt x="557" y="311"/>
                </a:cubicBezTo>
                <a:cubicBezTo>
                  <a:pt x="550" y="305"/>
                  <a:pt x="550" y="299"/>
                  <a:pt x="558" y="294"/>
                </a:cubicBezTo>
                <a:cubicBezTo>
                  <a:pt x="561" y="292"/>
                  <a:pt x="566" y="290"/>
                  <a:pt x="570" y="290"/>
                </a:cubicBezTo>
                <a:cubicBezTo>
                  <a:pt x="582" y="288"/>
                  <a:pt x="594" y="286"/>
                  <a:pt x="603" y="278"/>
                </a:cubicBezTo>
                <a:cubicBezTo>
                  <a:pt x="621" y="264"/>
                  <a:pt x="623" y="238"/>
                  <a:pt x="608" y="223"/>
                </a:cubicBezTo>
                <a:cubicBezTo>
                  <a:pt x="605" y="220"/>
                  <a:pt x="600" y="217"/>
                  <a:pt x="599" y="213"/>
                </a:cubicBezTo>
                <a:cubicBezTo>
                  <a:pt x="598" y="211"/>
                  <a:pt x="603" y="207"/>
                  <a:pt x="606" y="202"/>
                </a:cubicBezTo>
                <a:cubicBezTo>
                  <a:pt x="603" y="201"/>
                  <a:pt x="600" y="199"/>
                  <a:pt x="598" y="199"/>
                </a:cubicBezTo>
                <a:cubicBezTo>
                  <a:pt x="591" y="200"/>
                  <a:pt x="589" y="196"/>
                  <a:pt x="586" y="192"/>
                </a:cubicBezTo>
                <a:cubicBezTo>
                  <a:pt x="591" y="185"/>
                  <a:pt x="593" y="186"/>
                  <a:pt x="598" y="194"/>
                </a:cubicBezTo>
                <a:cubicBezTo>
                  <a:pt x="603" y="192"/>
                  <a:pt x="607" y="195"/>
                  <a:pt x="612" y="198"/>
                </a:cubicBezTo>
                <a:cubicBezTo>
                  <a:pt x="619" y="202"/>
                  <a:pt x="622" y="207"/>
                  <a:pt x="623" y="214"/>
                </a:cubicBezTo>
                <a:cubicBezTo>
                  <a:pt x="624" y="216"/>
                  <a:pt x="628" y="220"/>
                  <a:pt x="631" y="220"/>
                </a:cubicBezTo>
                <a:cubicBezTo>
                  <a:pt x="633" y="221"/>
                  <a:pt x="638" y="219"/>
                  <a:pt x="640" y="216"/>
                </a:cubicBezTo>
                <a:cubicBezTo>
                  <a:pt x="641" y="214"/>
                  <a:pt x="641" y="210"/>
                  <a:pt x="639" y="207"/>
                </a:cubicBezTo>
                <a:cubicBezTo>
                  <a:pt x="636" y="201"/>
                  <a:pt x="632" y="197"/>
                  <a:pt x="627" y="191"/>
                </a:cubicBezTo>
                <a:cubicBezTo>
                  <a:pt x="623" y="187"/>
                  <a:pt x="627" y="175"/>
                  <a:pt x="633" y="173"/>
                </a:cubicBezTo>
                <a:cubicBezTo>
                  <a:pt x="644" y="169"/>
                  <a:pt x="647" y="166"/>
                  <a:pt x="647" y="154"/>
                </a:cubicBezTo>
                <a:cubicBezTo>
                  <a:pt x="647" y="138"/>
                  <a:pt x="639" y="126"/>
                  <a:pt x="632" y="113"/>
                </a:cubicBezTo>
                <a:cubicBezTo>
                  <a:pt x="631" y="111"/>
                  <a:pt x="624" y="109"/>
                  <a:pt x="621" y="110"/>
                </a:cubicBezTo>
                <a:cubicBezTo>
                  <a:pt x="615" y="112"/>
                  <a:pt x="611" y="110"/>
                  <a:pt x="608" y="106"/>
                </a:cubicBezTo>
                <a:cubicBezTo>
                  <a:pt x="610" y="101"/>
                  <a:pt x="611" y="96"/>
                  <a:pt x="612" y="91"/>
                </a:cubicBezTo>
                <a:cubicBezTo>
                  <a:pt x="613" y="89"/>
                  <a:pt x="616" y="87"/>
                  <a:pt x="619" y="87"/>
                </a:cubicBezTo>
                <a:cubicBezTo>
                  <a:pt x="627" y="86"/>
                  <a:pt x="635" y="86"/>
                  <a:pt x="644" y="87"/>
                </a:cubicBezTo>
                <a:cubicBezTo>
                  <a:pt x="650" y="87"/>
                  <a:pt x="654" y="86"/>
                  <a:pt x="656" y="80"/>
                </a:cubicBezTo>
                <a:cubicBezTo>
                  <a:pt x="657" y="77"/>
                  <a:pt x="661" y="76"/>
                  <a:pt x="664" y="75"/>
                </a:cubicBezTo>
                <a:cubicBezTo>
                  <a:pt x="668" y="75"/>
                  <a:pt x="673" y="75"/>
                  <a:pt x="678" y="75"/>
                </a:cubicBezTo>
                <a:cubicBezTo>
                  <a:pt x="678" y="80"/>
                  <a:pt x="678" y="86"/>
                  <a:pt x="679" y="92"/>
                </a:cubicBezTo>
                <a:cubicBezTo>
                  <a:pt x="680" y="98"/>
                  <a:pt x="681" y="104"/>
                  <a:pt x="684" y="109"/>
                </a:cubicBezTo>
                <a:cubicBezTo>
                  <a:pt x="691" y="117"/>
                  <a:pt x="700" y="123"/>
                  <a:pt x="709" y="130"/>
                </a:cubicBezTo>
                <a:cubicBezTo>
                  <a:pt x="709" y="130"/>
                  <a:pt x="710" y="130"/>
                  <a:pt x="711" y="130"/>
                </a:cubicBezTo>
                <a:cubicBezTo>
                  <a:pt x="712" y="116"/>
                  <a:pt x="718" y="101"/>
                  <a:pt x="702" y="91"/>
                </a:cubicBezTo>
                <a:cubicBezTo>
                  <a:pt x="702" y="91"/>
                  <a:pt x="701" y="90"/>
                  <a:pt x="701" y="90"/>
                </a:cubicBezTo>
                <a:cubicBezTo>
                  <a:pt x="697" y="86"/>
                  <a:pt x="698" y="81"/>
                  <a:pt x="703" y="80"/>
                </a:cubicBezTo>
                <a:cubicBezTo>
                  <a:pt x="713" y="80"/>
                  <a:pt x="721" y="76"/>
                  <a:pt x="730" y="72"/>
                </a:cubicBezTo>
                <a:cubicBezTo>
                  <a:pt x="732" y="71"/>
                  <a:pt x="734" y="70"/>
                  <a:pt x="738" y="69"/>
                </a:cubicBezTo>
                <a:cubicBezTo>
                  <a:pt x="732" y="64"/>
                  <a:pt x="722" y="65"/>
                  <a:pt x="724" y="54"/>
                </a:cubicBezTo>
                <a:cubicBezTo>
                  <a:pt x="729" y="55"/>
                  <a:pt x="734" y="57"/>
                  <a:pt x="739" y="59"/>
                </a:cubicBezTo>
                <a:close/>
              </a:path>
            </a:pathLst>
          </a:custGeom>
          <a:solidFill>
            <a:schemeClr val="bg1">
              <a:lumMod val="6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44" name="Freeform 35">
            <a:extLst>
              <a:ext uri="{FF2B5EF4-FFF2-40B4-BE49-F238E27FC236}">
                <a16:creationId xmlns:a16="http://schemas.microsoft.com/office/drawing/2014/main" id="{1E94FF1E-A596-DA46-C6DF-BDB4372F7129}"/>
              </a:ext>
            </a:extLst>
          </p:cNvPr>
          <p:cNvSpPr>
            <a:spLocks/>
          </p:cNvSpPr>
          <p:nvPr/>
        </p:nvSpPr>
        <p:spPr bwMode="auto">
          <a:xfrm>
            <a:off x="5283666" y="3197285"/>
            <a:ext cx="1688299" cy="2023413"/>
          </a:xfrm>
          <a:custGeom>
            <a:avLst/>
            <a:gdLst>
              <a:gd name="T0" fmla="*/ 232 w 335"/>
              <a:gd name="T1" fmla="*/ 34 h 401"/>
              <a:gd name="T2" fmla="*/ 198 w 335"/>
              <a:gd name="T3" fmla="*/ 26 h 401"/>
              <a:gd name="T4" fmla="*/ 176 w 335"/>
              <a:gd name="T5" fmla="*/ 32 h 401"/>
              <a:gd name="T6" fmla="*/ 167 w 335"/>
              <a:gd name="T7" fmla="*/ 34 h 401"/>
              <a:gd name="T8" fmla="*/ 136 w 335"/>
              <a:gd name="T9" fmla="*/ 18 h 401"/>
              <a:gd name="T10" fmla="*/ 137 w 335"/>
              <a:gd name="T11" fmla="*/ 16 h 401"/>
              <a:gd name="T12" fmla="*/ 129 w 335"/>
              <a:gd name="T13" fmla="*/ 1 h 401"/>
              <a:gd name="T14" fmla="*/ 82 w 335"/>
              <a:gd name="T15" fmla="*/ 9 h 401"/>
              <a:gd name="T16" fmla="*/ 69 w 335"/>
              <a:gd name="T17" fmla="*/ 11 h 401"/>
              <a:gd name="T18" fmla="*/ 57 w 335"/>
              <a:gd name="T19" fmla="*/ 11 h 401"/>
              <a:gd name="T20" fmla="*/ 37 w 335"/>
              <a:gd name="T21" fmla="*/ 34 h 401"/>
              <a:gd name="T22" fmla="*/ 18 w 335"/>
              <a:gd name="T23" fmla="*/ 59 h 401"/>
              <a:gd name="T24" fmla="*/ 3 w 335"/>
              <a:gd name="T25" fmla="*/ 86 h 401"/>
              <a:gd name="T26" fmla="*/ 0 w 335"/>
              <a:gd name="T27" fmla="*/ 128 h 401"/>
              <a:gd name="T28" fmla="*/ 0 w 335"/>
              <a:gd name="T29" fmla="*/ 131 h 401"/>
              <a:gd name="T30" fmla="*/ 29 w 335"/>
              <a:gd name="T31" fmla="*/ 178 h 401"/>
              <a:gd name="T32" fmla="*/ 39 w 335"/>
              <a:gd name="T33" fmla="*/ 184 h 401"/>
              <a:gd name="T34" fmla="*/ 83 w 335"/>
              <a:gd name="T35" fmla="*/ 178 h 401"/>
              <a:gd name="T36" fmla="*/ 105 w 335"/>
              <a:gd name="T37" fmla="*/ 179 h 401"/>
              <a:gd name="T38" fmla="*/ 116 w 335"/>
              <a:gd name="T39" fmla="*/ 184 h 401"/>
              <a:gd name="T40" fmla="*/ 128 w 335"/>
              <a:gd name="T41" fmla="*/ 200 h 401"/>
              <a:gd name="T42" fmla="*/ 140 w 335"/>
              <a:gd name="T43" fmla="*/ 246 h 401"/>
              <a:gd name="T44" fmla="*/ 141 w 335"/>
              <a:gd name="T45" fmla="*/ 288 h 401"/>
              <a:gd name="T46" fmla="*/ 141 w 335"/>
              <a:gd name="T47" fmla="*/ 316 h 401"/>
              <a:gd name="T48" fmla="*/ 155 w 335"/>
              <a:gd name="T49" fmla="*/ 355 h 401"/>
              <a:gd name="T50" fmla="*/ 164 w 335"/>
              <a:gd name="T51" fmla="*/ 384 h 401"/>
              <a:gd name="T52" fmla="*/ 186 w 335"/>
              <a:gd name="T53" fmla="*/ 400 h 401"/>
              <a:gd name="T54" fmla="*/ 232 w 335"/>
              <a:gd name="T55" fmla="*/ 372 h 401"/>
              <a:gd name="T56" fmla="*/ 253 w 335"/>
              <a:gd name="T57" fmla="*/ 341 h 401"/>
              <a:gd name="T58" fmla="*/ 256 w 335"/>
              <a:gd name="T59" fmla="*/ 330 h 401"/>
              <a:gd name="T60" fmla="*/ 266 w 335"/>
              <a:gd name="T61" fmla="*/ 306 h 401"/>
              <a:gd name="T62" fmla="*/ 279 w 335"/>
              <a:gd name="T63" fmla="*/ 264 h 401"/>
              <a:gd name="T64" fmla="*/ 277 w 335"/>
              <a:gd name="T65" fmla="*/ 247 h 401"/>
              <a:gd name="T66" fmla="*/ 305 w 335"/>
              <a:gd name="T67" fmla="*/ 197 h 401"/>
              <a:gd name="T68" fmla="*/ 328 w 335"/>
              <a:gd name="T69" fmla="*/ 167 h 401"/>
              <a:gd name="T70" fmla="*/ 332 w 335"/>
              <a:gd name="T71" fmla="*/ 141 h 401"/>
              <a:gd name="T72" fmla="*/ 330 w 335"/>
              <a:gd name="T73" fmla="*/ 141 h 401"/>
              <a:gd name="T74" fmla="*/ 302 w 335"/>
              <a:gd name="T75" fmla="*/ 147 h 401"/>
              <a:gd name="T76" fmla="*/ 294 w 335"/>
              <a:gd name="T77" fmla="*/ 143 h 401"/>
              <a:gd name="T78" fmla="*/ 281 w 335"/>
              <a:gd name="T79" fmla="*/ 127 h 401"/>
              <a:gd name="T80" fmla="*/ 265 w 335"/>
              <a:gd name="T81" fmla="*/ 104 h 401"/>
              <a:gd name="T82" fmla="*/ 248 w 335"/>
              <a:gd name="T83" fmla="*/ 63 h 401"/>
              <a:gd name="T84" fmla="*/ 248 w 335"/>
              <a:gd name="T85" fmla="*/ 59 h 401"/>
              <a:gd name="T86" fmla="*/ 249 w 335"/>
              <a:gd name="T87" fmla="*/ 59 h 401"/>
              <a:gd name="T88" fmla="*/ 239 w 335"/>
              <a:gd name="T89" fmla="*/ 34 h 401"/>
              <a:gd name="T90" fmla="*/ 232 w 335"/>
              <a:gd name="T91" fmla="*/ 34 h 40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Lst>
            <a:rect l="0" t="0" r="r" b="b"/>
            <a:pathLst>
              <a:path w="335" h="401">
                <a:moveTo>
                  <a:pt x="232" y="34"/>
                </a:moveTo>
                <a:cubicBezTo>
                  <a:pt x="221" y="32"/>
                  <a:pt x="209" y="29"/>
                  <a:pt x="198" y="26"/>
                </a:cubicBezTo>
                <a:cubicBezTo>
                  <a:pt x="190" y="24"/>
                  <a:pt x="182" y="23"/>
                  <a:pt x="176" y="32"/>
                </a:cubicBezTo>
                <a:cubicBezTo>
                  <a:pt x="175" y="34"/>
                  <a:pt x="170" y="35"/>
                  <a:pt x="167" y="34"/>
                </a:cubicBezTo>
                <a:cubicBezTo>
                  <a:pt x="157" y="29"/>
                  <a:pt x="147" y="23"/>
                  <a:pt x="136" y="18"/>
                </a:cubicBezTo>
                <a:cubicBezTo>
                  <a:pt x="137" y="18"/>
                  <a:pt x="137" y="17"/>
                  <a:pt x="137" y="16"/>
                </a:cubicBezTo>
                <a:cubicBezTo>
                  <a:pt x="142" y="7"/>
                  <a:pt x="139" y="1"/>
                  <a:pt x="129" y="1"/>
                </a:cubicBezTo>
                <a:cubicBezTo>
                  <a:pt x="113" y="0"/>
                  <a:pt x="97" y="0"/>
                  <a:pt x="82" y="9"/>
                </a:cubicBezTo>
                <a:cubicBezTo>
                  <a:pt x="78" y="11"/>
                  <a:pt x="74" y="13"/>
                  <a:pt x="69" y="11"/>
                </a:cubicBezTo>
                <a:cubicBezTo>
                  <a:pt x="57" y="11"/>
                  <a:pt x="57" y="11"/>
                  <a:pt x="57" y="11"/>
                </a:cubicBezTo>
                <a:cubicBezTo>
                  <a:pt x="50" y="18"/>
                  <a:pt x="42" y="25"/>
                  <a:pt x="37" y="34"/>
                </a:cubicBezTo>
                <a:cubicBezTo>
                  <a:pt x="32" y="44"/>
                  <a:pt x="27" y="53"/>
                  <a:pt x="18" y="59"/>
                </a:cubicBezTo>
                <a:cubicBezTo>
                  <a:pt x="10" y="66"/>
                  <a:pt x="4" y="75"/>
                  <a:pt x="3" y="86"/>
                </a:cubicBezTo>
                <a:cubicBezTo>
                  <a:pt x="1" y="100"/>
                  <a:pt x="1" y="114"/>
                  <a:pt x="0" y="128"/>
                </a:cubicBezTo>
                <a:cubicBezTo>
                  <a:pt x="0" y="129"/>
                  <a:pt x="0" y="130"/>
                  <a:pt x="0" y="131"/>
                </a:cubicBezTo>
                <a:cubicBezTo>
                  <a:pt x="5" y="150"/>
                  <a:pt x="17" y="164"/>
                  <a:pt x="29" y="178"/>
                </a:cubicBezTo>
                <a:cubicBezTo>
                  <a:pt x="31" y="181"/>
                  <a:pt x="35" y="184"/>
                  <a:pt x="39" y="184"/>
                </a:cubicBezTo>
                <a:cubicBezTo>
                  <a:pt x="54" y="184"/>
                  <a:pt x="70" y="188"/>
                  <a:pt x="83" y="178"/>
                </a:cubicBezTo>
                <a:cubicBezTo>
                  <a:pt x="90" y="172"/>
                  <a:pt x="98" y="173"/>
                  <a:pt x="105" y="179"/>
                </a:cubicBezTo>
                <a:cubicBezTo>
                  <a:pt x="108" y="181"/>
                  <a:pt x="112" y="183"/>
                  <a:pt x="116" y="184"/>
                </a:cubicBezTo>
                <a:cubicBezTo>
                  <a:pt x="127" y="188"/>
                  <a:pt x="129" y="188"/>
                  <a:pt x="128" y="200"/>
                </a:cubicBezTo>
                <a:cubicBezTo>
                  <a:pt x="127" y="217"/>
                  <a:pt x="134" y="231"/>
                  <a:pt x="140" y="246"/>
                </a:cubicBezTo>
                <a:cubicBezTo>
                  <a:pt x="146" y="260"/>
                  <a:pt x="149" y="274"/>
                  <a:pt x="141" y="288"/>
                </a:cubicBezTo>
                <a:cubicBezTo>
                  <a:pt x="136" y="297"/>
                  <a:pt x="137" y="306"/>
                  <a:pt x="141" y="316"/>
                </a:cubicBezTo>
                <a:cubicBezTo>
                  <a:pt x="146" y="328"/>
                  <a:pt x="150" y="342"/>
                  <a:pt x="155" y="355"/>
                </a:cubicBezTo>
                <a:cubicBezTo>
                  <a:pt x="158" y="365"/>
                  <a:pt x="160" y="375"/>
                  <a:pt x="164" y="384"/>
                </a:cubicBezTo>
                <a:cubicBezTo>
                  <a:pt x="167" y="395"/>
                  <a:pt x="176" y="401"/>
                  <a:pt x="186" y="400"/>
                </a:cubicBezTo>
                <a:cubicBezTo>
                  <a:pt x="206" y="397"/>
                  <a:pt x="222" y="391"/>
                  <a:pt x="232" y="372"/>
                </a:cubicBezTo>
                <a:cubicBezTo>
                  <a:pt x="238" y="361"/>
                  <a:pt x="247" y="352"/>
                  <a:pt x="253" y="341"/>
                </a:cubicBezTo>
                <a:cubicBezTo>
                  <a:pt x="255" y="338"/>
                  <a:pt x="257" y="334"/>
                  <a:pt x="256" y="330"/>
                </a:cubicBezTo>
                <a:cubicBezTo>
                  <a:pt x="254" y="320"/>
                  <a:pt x="258" y="312"/>
                  <a:pt x="266" y="306"/>
                </a:cubicBezTo>
                <a:cubicBezTo>
                  <a:pt x="280" y="295"/>
                  <a:pt x="281" y="280"/>
                  <a:pt x="279" y="264"/>
                </a:cubicBezTo>
                <a:cubicBezTo>
                  <a:pt x="279" y="258"/>
                  <a:pt x="278" y="252"/>
                  <a:pt x="277" y="247"/>
                </a:cubicBezTo>
                <a:cubicBezTo>
                  <a:pt x="277" y="225"/>
                  <a:pt x="289" y="210"/>
                  <a:pt x="305" y="197"/>
                </a:cubicBezTo>
                <a:cubicBezTo>
                  <a:pt x="316" y="189"/>
                  <a:pt x="322" y="178"/>
                  <a:pt x="328" y="167"/>
                </a:cubicBezTo>
                <a:cubicBezTo>
                  <a:pt x="332" y="158"/>
                  <a:pt x="335" y="150"/>
                  <a:pt x="332" y="141"/>
                </a:cubicBezTo>
                <a:cubicBezTo>
                  <a:pt x="331" y="141"/>
                  <a:pt x="330" y="141"/>
                  <a:pt x="330" y="141"/>
                </a:cubicBezTo>
                <a:cubicBezTo>
                  <a:pt x="321" y="148"/>
                  <a:pt x="311" y="145"/>
                  <a:pt x="302" y="147"/>
                </a:cubicBezTo>
                <a:cubicBezTo>
                  <a:pt x="299" y="147"/>
                  <a:pt x="296" y="145"/>
                  <a:pt x="294" y="143"/>
                </a:cubicBezTo>
                <a:cubicBezTo>
                  <a:pt x="289" y="137"/>
                  <a:pt x="286" y="132"/>
                  <a:pt x="281" y="127"/>
                </a:cubicBezTo>
                <a:cubicBezTo>
                  <a:pt x="275" y="120"/>
                  <a:pt x="269" y="113"/>
                  <a:pt x="265" y="104"/>
                </a:cubicBezTo>
                <a:cubicBezTo>
                  <a:pt x="260" y="90"/>
                  <a:pt x="254" y="77"/>
                  <a:pt x="248" y="63"/>
                </a:cubicBezTo>
                <a:cubicBezTo>
                  <a:pt x="247" y="62"/>
                  <a:pt x="248" y="61"/>
                  <a:pt x="248" y="59"/>
                </a:cubicBezTo>
                <a:cubicBezTo>
                  <a:pt x="248" y="59"/>
                  <a:pt x="249" y="59"/>
                  <a:pt x="249" y="59"/>
                </a:cubicBezTo>
                <a:cubicBezTo>
                  <a:pt x="239" y="34"/>
                  <a:pt x="239" y="34"/>
                  <a:pt x="239" y="34"/>
                </a:cubicBezTo>
                <a:cubicBezTo>
                  <a:pt x="237" y="35"/>
                  <a:pt x="235" y="35"/>
                  <a:pt x="232" y="34"/>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45" name="Oval 44">
            <a:extLst>
              <a:ext uri="{FF2B5EF4-FFF2-40B4-BE49-F238E27FC236}">
                <a16:creationId xmlns:a16="http://schemas.microsoft.com/office/drawing/2014/main" id="{8EA002C1-04C0-31AF-F0FD-38E9F70E496B}"/>
              </a:ext>
            </a:extLst>
          </p:cNvPr>
          <p:cNvSpPr/>
          <p:nvPr/>
        </p:nvSpPr>
        <p:spPr>
          <a:xfrm>
            <a:off x="3198601" y="2545755"/>
            <a:ext cx="664644" cy="664644"/>
          </a:xfrm>
          <a:prstGeom prst="ellipse">
            <a:avLst/>
          </a:prstGeom>
          <a:solidFill>
            <a:schemeClr val="accent4"/>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Oval 45">
            <a:extLst>
              <a:ext uri="{FF2B5EF4-FFF2-40B4-BE49-F238E27FC236}">
                <a16:creationId xmlns:a16="http://schemas.microsoft.com/office/drawing/2014/main" id="{F8828CB0-B8C5-985A-261C-0EFC413FBD6E}"/>
              </a:ext>
            </a:extLst>
          </p:cNvPr>
          <p:cNvSpPr/>
          <p:nvPr/>
        </p:nvSpPr>
        <p:spPr>
          <a:xfrm>
            <a:off x="3259216" y="2606370"/>
            <a:ext cx="543414" cy="543414"/>
          </a:xfrm>
          <a:prstGeom prst="ellipse">
            <a:avLst/>
          </a:prstGeom>
          <a:solidFill>
            <a:schemeClr val="bg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Oval 46">
            <a:extLst>
              <a:ext uri="{FF2B5EF4-FFF2-40B4-BE49-F238E27FC236}">
                <a16:creationId xmlns:a16="http://schemas.microsoft.com/office/drawing/2014/main" id="{08EAD3EB-5675-A0C2-E44A-3753303A6A92}"/>
              </a:ext>
            </a:extLst>
          </p:cNvPr>
          <p:cNvSpPr/>
          <p:nvPr/>
        </p:nvSpPr>
        <p:spPr>
          <a:xfrm>
            <a:off x="7201434" y="2545755"/>
            <a:ext cx="664644" cy="664644"/>
          </a:xfrm>
          <a:prstGeom prst="ellipse">
            <a:avLst/>
          </a:prstGeom>
          <a:solidFill>
            <a:schemeClr val="accent5"/>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Oval 47">
            <a:extLst>
              <a:ext uri="{FF2B5EF4-FFF2-40B4-BE49-F238E27FC236}">
                <a16:creationId xmlns:a16="http://schemas.microsoft.com/office/drawing/2014/main" id="{E69D7E40-0E2D-C274-09BE-EAB858062031}"/>
              </a:ext>
            </a:extLst>
          </p:cNvPr>
          <p:cNvSpPr/>
          <p:nvPr/>
        </p:nvSpPr>
        <p:spPr>
          <a:xfrm>
            <a:off x="7262049" y="2606370"/>
            <a:ext cx="543414" cy="543414"/>
          </a:xfrm>
          <a:prstGeom prst="ellipse">
            <a:avLst/>
          </a:prstGeom>
          <a:solidFill>
            <a:schemeClr val="bg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Oval 48">
            <a:extLst>
              <a:ext uri="{FF2B5EF4-FFF2-40B4-BE49-F238E27FC236}">
                <a16:creationId xmlns:a16="http://schemas.microsoft.com/office/drawing/2014/main" id="{E0F6F9CD-C8A9-E3A2-14A6-C76FA954D754}"/>
              </a:ext>
            </a:extLst>
          </p:cNvPr>
          <p:cNvSpPr/>
          <p:nvPr/>
        </p:nvSpPr>
        <p:spPr>
          <a:xfrm>
            <a:off x="6006815" y="4290848"/>
            <a:ext cx="664644" cy="664644"/>
          </a:xfrm>
          <a:prstGeom prst="ellipse">
            <a:avLst/>
          </a:prstGeom>
          <a:solidFill>
            <a:schemeClr val="accent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Oval 49">
            <a:extLst>
              <a:ext uri="{FF2B5EF4-FFF2-40B4-BE49-F238E27FC236}">
                <a16:creationId xmlns:a16="http://schemas.microsoft.com/office/drawing/2014/main" id="{4E152097-ACCA-5327-D4E2-95AC04E823F6}"/>
              </a:ext>
            </a:extLst>
          </p:cNvPr>
          <p:cNvSpPr/>
          <p:nvPr/>
        </p:nvSpPr>
        <p:spPr>
          <a:xfrm>
            <a:off x="6067430" y="4351463"/>
            <a:ext cx="543414" cy="543414"/>
          </a:xfrm>
          <a:prstGeom prst="ellipse">
            <a:avLst/>
          </a:prstGeom>
          <a:solidFill>
            <a:schemeClr val="bg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Oval 50">
            <a:extLst>
              <a:ext uri="{FF2B5EF4-FFF2-40B4-BE49-F238E27FC236}">
                <a16:creationId xmlns:a16="http://schemas.microsoft.com/office/drawing/2014/main" id="{A604CE08-A39C-1627-8339-03F9F8B68EC6}"/>
              </a:ext>
            </a:extLst>
          </p:cNvPr>
          <p:cNvSpPr/>
          <p:nvPr/>
        </p:nvSpPr>
        <p:spPr>
          <a:xfrm>
            <a:off x="3982072" y="4290848"/>
            <a:ext cx="664644" cy="664644"/>
          </a:xfrm>
          <a:prstGeom prst="ellipse">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Oval 51">
            <a:extLst>
              <a:ext uri="{FF2B5EF4-FFF2-40B4-BE49-F238E27FC236}">
                <a16:creationId xmlns:a16="http://schemas.microsoft.com/office/drawing/2014/main" id="{8156BA8C-B3EF-C91C-C5DA-1F403EDF5C91}"/>
              </a:ext>
            </a:extLst>
          </p:cNvPr>
          <p:cNvSpPr/>
          <p:nvPr/>
        </p:nvSpPr>
        <p:spPr>
          <a:xfrm>
            <a:off x="4042687" y="4351463"/>
            <a:ext cx="543414" cy="543414"/>
          </a:xfrm>
          <a:prstGeom prst="ellipse">
            <a:avLst/>
          </a:prstGeom>
          <a:solidFill>
            <a:schemeClr val="bg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TextBox 52">
            <a:extLst>
              <a:ext uri="{FF2B5EF4-FFF2-40B4-BE49-F238E27FC236}">
                <a16:creationId xmlns:a16="http://schemas.microsoft.com/office/drawing/2014/main" id="{50B4CBE6-CE6E-6CE2-F529-6D669F6A949D}"/>
              </a:ext>
            </a:extLst>
          </p:cNvPr>
          <p:cNvSpPr txBox="1"/>
          <p:nvPr/>
        </p:nvSpPr>
        <p:spPr>
          <a:xfrm>
            <a:off x="6022562" y="4522814"/>
            <a:ext cx="632395" cy="233397"/>
          </a:xfrm>
          <a:prstGeom prst="rect">
            <a:avLst/>
          </a:prstGeom>
          <a:noFill/>
        </p:spPr>
        <p:txBody>
          <a:bodyPr wrap="square" rtlCol="0">
            <a:spAutoFit/>
          </a:bodyPr>
          <a:lstStyle/>
          <a:p>
            <a:pPr algn="ctr">
              <a:lnSpc>
                <a:spcPts val="1100"/>
              </a:lnSpc>
            </a:pPr>
            <a:r>
              <a:rPr lang="en-US" sz="1100" dirty="0">
                <a:latin typeface="Inter SemiBold" panose="02000503000000020004" pitchFamily="2" charset="0"/>
                <a:ea typeface="Inter SemiBold" panose="02000503000000020004" pitchFamily="2" charset="0"/>
                <a:cs typeface="Adobe Hebrew" panose="02040503050201020203" pitchFamily="18" charset="-79"/>
              </a:rPr>
              <a:t>50%</a:t>
            </a:r>
          </a:p>
        </p:txBody>
      </p:sp>
      <p:sp>
        <p:nvSpPr>
          <p:cNvPr id="54" name="TextBox 53">
            <a:extLst>
              <a:ext uri="{FF2B5EF4-FFF2-40B4-BE49-F238E27FC236}">
                <a16:creationId xmlns:a16="http://schemas.microsoft.com/office/drawing/2014/main" id="{E70A0533-1448-B003-2F56-B57FF3E279D0}"/>
              </a:ext>
            </a:extLst>
          </p:cNvPr>
          <p:cNvSpPr txBox="1"/>
          <p:nvPr/>
        </p:nvSpPr>
        <p:spPr>
          <a:xfrm>
            <a:off x="3224001" y="2767036"/>
            <a:ext cx="632395" cy="233397"/>
          </a:xfrm>
          <a:prstGeom prst="rect">
            <a:avLst/>
          </a:prstGeom>
          <a:noFill/>
        </p:spPr>
        <p:txBody>
          <a:bodyPr wrap="square" rtlCol="0">
            <a:spAutoFit/>
          </a:bodyPr>
          <a:lstStyle/>
          <a:p>
            <a:pPr algn="ctr">
              <a:lnSpc>
                <a:spcPts val="1100"/>
              </a:lnSpc>
            </a:pPr>
            <a:r>
              <a:rPr lang="en-US" sz="1100" dirty="0">
                <a:latin typeface="Inter SemiBold" panose="02000503000000020004" pitchFamily="2" charset="0"/>
                <a:ea typeface="Inter SemiBold" panose="02000503000000020004" pitchFamily="2" charset="0"/>
                <a:cs typeface="Adobe Hebrew" panose="02040503050201020203" pitchFamily="18" charset="-79"/>
              </a:rPr>
              <a:t>80%</a:t>
            </a:r>
          </a:p>
        </p:txBody>
      </p:sp>
      <p:sp>
        <p:nvSpPr>
          <p:cNvPr id="55" name="TextBox 54">
            <a:extLst>
              <a:ext uri="{FF2B5EF4-FFF2-40B4-BE49-F238E27FC236}">
                <a16:creationId xmlns:a16="http://schemas.microsoft.com/office/drawing/2014/main" id="{7C0718E9-04C2-70C7-E5CC-F4B50B7F0B09}"/>
              </a:ext>
            </a:extLst>
          </p:cNvPr>
          <p:cNvSpPr txBox="1"/>
          <p:nvPr/>
        </p:nvSpPr>
        <p:spPr>
          <a:xfrm>
            <a:off x="4013029" y="4506471"/>
            <a:ext cx="632395" cy="233397"/>
          </a:xfrm>
          <a:prstGeom prst="rect">
            <a:avLst/>
          </a:prstGeom>
          <a:noFill/>
        </p:spPr>
        <p:txBody>
          <a:bodyPr wrap="square" rtlCol="0">
            <a:spAutoFit/>
          </a:bodyPr>
          <a:lstStyle/>
          <a:p>
            <a:pPr algn="ctr">
              <a:lnSpc>
                <a:spcPts val="1100"/>
              </a:lnSpc>
            </a:pPr>
            <a:r>
              <a:rPr lang="en-US" sz="1100" dirty="0">
                <a:latin typeface="Inter SemiBold" panose="02000503000000020004" pitchFamily="2" charset="0"/>
                <a:ea typeface="Inter SemiBold" panose="02000503000000020004" pitchFamily="2" charset="0"/>
                <a:cs typeface="Adobe Hebrew" panose="02040503050201020203" pitchFamily="18" charset="-79"/>
              </a:rPr>
              <a:t>45%</a:t>
            </a:r>
          </a:p>
        </p:txBody>
      </p:sp>
      <p:sp>
        <p:nvSpPr>
          <p:cNvPr id="56" name="TextBox 55">
            <a:extLst>
              <a:ext uri="{FF2B5EF4-FFF2-40B4-BE49-F238E27FC236}">
                <a16:creationId xmlns:a16="http://schemas.microsoft.com/office/drawing/2014/main" id="{7AEF8ECA-6EAC-F4B5-6794-E438C5E6B253}"/>
              </a:ext>
            </a:extLst>
          </p:cNvPr>
          <p:cNvSpPr txBox="1"/>
          <p:nvPr/>
        </p:nvSpPr>
        <p:spPr>
          <a:xfrm>
            <a:off x="7250384" y="2770341"/>
            <a:ext cx="632395" cy="233397"/>
          </a:xfrm>
          <a:prstGeom prst="rect">
            <a:avLst/>
          </a:prstGeom>
          <a:noFill/>
        </p:spPr>
        <p:txBody>
          <a:bodyPr wrap="square" rtlCol="0">
            <a:spAutoFit/>
          </a:bodyPr>
          <a:lstStyle/>
          <a:p>
            <a:pPr algn="ctr">
              <a:lnSpc>
                <a:spcPts val="1100"/>
              </a:lnSpc>
            </a:pPr>
            <a:r>
              <a:rPr lang="en-US" sz="1100" dirty="0">
                <a:latin typeface="Inter SemiBold" panose="02000503000000020004" pitchFamily="2" charset="0"/>
                <a:ea typeface="Inter SemiBold" panose="02000503000000020004" pitchFamily="2" charset="0"/>
                <a:cs typeface="Adobe Hebrew" panose="02040503050201020203" pitchFamily="18" charset="-79"/>
              </a:rPr>
              <a:t>65%</a:t>
            </a:r>
          </a:p>
        </p:txBody>
      </p:sp>
    </p:spTree>
    <p:extLst>
      <p:ext uri="{BB962C8B-B14F-4D97-AF65-F5344CB8AC3E}">
        <p14:creationId xmlns:p14="http://schemas.microsoft.com/office/powerpoint/2010/main" val="3627140082"/>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0" name="Group 19">
            <a:extLst>
              <a:ext uri="{FF2B5EF4-FFF2-40B4-BE49-F238E27FC236}">
                <a16:creationId xmlns:a16="http://schemas.microsoft.com/office/drawing/2014/main" id="{FC3AAC1B-3E61-C775-CBCB-9D8C246D5C00}"/>
              </a:ext>
            </a:extLst>
          </p:cNvPr>
          <p:cNvGrpSpPr/>
          <p:nvPr/>
        </p:nvGrpSpPr>
        <p:grpSpPr>
          <a:xfrm>
            <a:off x="994228" y="758368"/>
            <a:ext cx="10203545" cy="5094518"/>
            <a:chOff x="994228" y="758368"/>
            <a:chExt cx="10203545" cy="5094518"/>
          </a:xfrm>
        </p:grpSpPr>
        <p:sp>
          <p:nvSpPr>
            <p:cNvPr id="22" name="Oval 21">
              <a:extLst>
                <a:ext uri="{FF2B5EF4-FFF2-40B4-BE49-F238E27FC236}">
                  <a16:creationId xmlns:a16="http://schemas.microsoft.com/office/drawing/2014/main" id="{1C8757BE-EF87-B995-5912-5D69052E7970}"/>
                </a:ext>
              </a:extLst>
            </p:cNvPr>
            <p:cNvSpPr/>
            <p:nvPr/>
          </p:nvSpPr>
          <p:spPr>
            <a:xfrm>
              <a:off x="6103255"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Oval 22">
              <a:extLst>
                <a:ext uri="{FF2B5EF4-FFF2-40B4-BE49-F238E27FC236}">
                  <a16:creationId xmlns:a16="http://schemas.microsoft.com/office/drawing/2014/main" id="{11E12C9F-4C95-9792-531F-C81C79E9630E}"/>
                </a:ext>
              </a:extLst>
            </p:cNvPr>
            <p:cNvSpPr/>
            <p:nvPr/>
          </p:nvSpPr>
          <p:spPr>
            <a:xfrm>
              <a:off x="4434112"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Oval 23">
              <a:extLst>
                <a:ext uri="{FF2B5EF4-FFF2-40B4-BE49-F238E27FC236}">
                  <a16:creationId xmlns:a16="http://schemas.microsoft.com/office/drawing/2014/main" id="{187DF5BC-BAA5-13C2-B2A9-AA3A6F1706F7}"/>
                </a:ext>
              </a:extLst>
            </p:cNvPr>
            <p:cNvSpPr/>
            <p:nvPr/>
          </p:nvSpPr>
          <p:spPr>
            <a:xfrm>
              <a:off x="2764970"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Oval 24">
              <a:extLst>
                <a:ext uri="{FF2B5EF4-FFF2-40B4-BE49-F238E27FC236}">
                  <a16:creationId xmlns:a16="http://schemas.microsoft.com/office/drawing/2014/main" id="{ECA4F75E-F462-CED2-35F5-7ED3CD22C3F1}"/>
                </a:ext>
              </a:extLst>
            </p:cNvPr>
            <p:cNvSpPr/>
            <p:nvPr/>
          </p:nvSpPr>
          <p:spPr>
            <a:xfrm>
              <a:off x="994228" y="758368"/>
              <a:ext cx="5094518" cy="5094518"/>
            </a:xfrm>
            <a:prstGeom prst="ellipse">
              <a:avLst/>
            </a:prstGeom>
            <a:noFill/>
            <a:ln w="76200">
              <a:solidFill>
                <a:schemeClr val="tx1"/>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6" name="Rectangle 55">
            <a:extLst>
              <a:ext uri="{FF2B5EF4-FFF2-40B4-BE49-F238E27FC236}">
                <a16:creationId xmlns:a16="http://schemas.microsoft.com/office/drawing/2014/main" id="{98D05DEC-46ED-6D9D-55A7-5A8F28BF79B0}"/>
              </a:ext>
            </a:extLst>
          </p:cNvPr>
          <p:cNvSpPr/>
          <p:nvPr/>
        </p:nvSpPr>
        <p:spPr>
          <a:xfrm>
            <a:off x="0" y="-4967"/>
            <a:ext cx="12192000" cy="6858000"/>
          </a:xfrm>
          <a:prstGeom prst="rect">
            <a:avLst/>
          </a:prstGeom>
          <a:solidFill>
            <a:schemeClr val="accent3">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9" name="TextBox 178">
            <a:extLst>
              <a:ext uri="{FF2B5EF4-FFF2-40B4-BE49-F238E27FC236}">
                <a16:creationId xmlns:a16="http://schemas.microsoft.com/office/drawing/2014/main" id="{B6A209AB-BEB6-8279-0FEF-576FC7BB47B4}"/>
              </a:ext>
            </a:extLst>
          </p:cNvPr>
          <p:cNvSpPr txBox="1"/>
          <p:nvPr/>
        </p:nvSpPr>
        <p:spPr>
          <a:xfrm>
            <a:off x="473627" y="712683"/>
            <a:ext cx="4168058" cy="541174"/>
          </a:xfrm>
          <a:prstGeom prst="rect">
            <a:avLst/>
          </a:prstGeom>
          <a:noFill/>
        </p:spPr>
        <p:txBody>
          <a:bodyPr wrap="square" rtlCol="0">
            <a:spAutoFit/>
          </a:bodyPr>
          <a:lstStyle/>
          <a:p>
            <a:pPr>
              <a:lnSpc>
                <a:spcPts val="3500"/>
              </a:lnSpc>
            </a:pPr>
            <a:r>
              <a:rPr lang="en-US" sz="3500" spc="-100" dirty="0">
                <a:solidFill>
                  <a:schemeClr val="bg1"/>
                </a:solidFill>
                <a:latin typeface="Inter Bold" panose="02000503000000020004" pitchFamily="2" charset="0"/>
                <a:ea typeface="Inter Bold" panose="02000503000000020004" pitchFamily="2" charset="0"/>
                <a:cs typeface="Poppins SemiBold" panose="00000700000000000000" pitchFamily="2" charset="0"/>
              </a:rPr>
              <a:t>Contacts Us</a:t>
            </a:r>
          </a:p>
        </p:txBody>
      </p:sp>
      <p:sp>
        <p:nvSpPr>
          <p:cNvPr id="165" name="Oval 164">
            <a:extLst>
              <a:ext uri="{FF2B5EF4-FFF2-40B4-BE49-F238E27FC236}">
                <a16:creationId xmlns:a16="http://schemas.microsoft.com/office/drawing/2014/main" id="{9EFC22CE-AFFD-40FA-E847-C73E98D4382B}"/>
              </a:ext>
            </a:extLst>
          </p:cNvPr>
          <p:cNvSpPr/>
          <p:nvPr/>
        </p:nvSpPr>
        <p:spPr>
          <a:xfrm>
            <a:off x="8415140" y="3460677"/>
            <a:ext cx="541626" cy="541626"/>
          </a:xfrm>
          <a:prstGeom prst="ellipse">
            <a:avLst/>
          </a:prstGeom>
          <a:solidFill>
            <a:schemeClr val="accent5"/>
          </a:solidFill>
          <a:ln w="3175">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6" name="TextBox 165">
            <a:extLst>
              <a:ext uri="{FF2B5EF4-FFF2-40B4-BE49-F238E27FC236}">
                <a16:creationId xmlns:a16="http://schemas.microsoft.com/office/drawing/2014/main" id="{2A681877-58B8-86E0-1E4A-10EBC6996314}"/>
              </a:ext>
            </a:extLst>
          </p:cNvPr>
          <p:cNvSpPr txBox="1"/>
          <p:nvPr/>
        </p:nvSpPr>
        <p:spPr>
          <a:xfrm>
            <a:off x="9213255" y="2135339"/>
            <a:ext cx="2761747" cy="587533"/>
          </a:xfrm>
          <a:prstGeom prst="rect">
            <a:avLst/>
          </a:prstGeom>
          <a:noFill/>
        </p:spPr>
        <p:txBody>
          <a:bodyPr wrap="square" rtlCol="0">
            <a:spAutoFit/>
          </a:bodyPr>
          <a:lstStyle/>
          <a:p>
            <a:pPr>
              <a:lnSpc>
                <a:spcPts val="2000"/>
              </a:lnSpc>
            </a:pPr>
            <a:r>
              <a:rPr lang="en-US" sz="1200" b="1" dirty="0">
                <a:solidFill>
                  <a:schemeClr val="bg1"/>
                </a:solidFill>
                <a:latin typeface="Open Sans" panose="020B0606030504020204" pitchFamily="34" charset="0"/>
                <a:ea typeface="Open Sans" panose="020B0606030504020204" pitchFamily="34" charset="0"/>
                <a:cs typeface="Open Sans" panose="020B0606030504020204" pitchFamily="34" charset="0"/>
              </a:rPr>
              <a:t>Phone &amp; Fax:</a:t>
            </a:r>
          </a:p>
          <a:p>
            <a:pPr>
              <a:lnSpc>
                <a:spcPts val="2000"/>
              </a:lnSpc>
            </a:pPr>
            <a:r>
              <a:rPr lang="en-US" sz="1200" dirty="0">
                <a:solidFill>
                  <a:schemeClr val="bg1"/>
                </a:solidFill>
                <a:latin typeface="Open Sans" panose="020B0606030504020204" pitchFamily="34" charset="0"/>
                <a:ea typeface="Open Sans" panose="020B0606030504020204" pitchFamily="34" charset="0"/>
                <a:cs typeface="Open Sans" panose="020B0606030504020204" pitchFamily="34" charset="0"/>
              </a:rPr>
              <a:t>+1 028 280 093/+1 203 309 209</a:t>
            </a:r>
          </a:p>
        </p:txBody>
      </p:sp>
      <p:sp>
        <p:nvSpPr>
          <p:cNvPr id="167" name="Oval 166">
            <a:extLst>
              <a:ext uri="{FF2B5EF4-FFF2-40B4-BE49-F238E27FC236}">
                <a16:creationId xmlns:a16="http://schemas.microsoft.com/office/drawing/2014/main" id="{411776E1-68CC-EC9D-C40F-5D900F360F08}"/>
              </a:ext>
            </a:extLst>
          </p:cNvPr>
          <p:cNvSpPr/>
          <p:nvPr/>
        </p:nvSpPr>
        <p:spPr>
          <a:xfrm>
            <a:off x="8415140" y="2257352"/>
            <a:ext cx="541626" cy="541626"/>
          </a:xfrm>
          <a:prstGeom prst="ellipse">
            <a:avLst/>
          </a:prstGeom>
          <a:solidFill>
            <a:schemeClr val="bg1"/>
          </a:solidFill>
          <a:ln w="3175">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68" name="Freeform 191">
            <a:extLst>
              <a:ext uri="{FF2B5EF4-FFF2-40B4-BE49-F238E27FC236}">
                <a16:creationId xmlns:a16="http://schemas.microsoft.com/office/drawing/2014/main" id="{051380F0-A16C-6C11-0B4C-C109D1F01EC6}"/>
              </a:ext>
            </a:extLst>
          </p:cNvPr>
          <p:cNvSpPr>
            <a:spLocks noEditPoints="1"/>
          </p:cNvSpPr>
          <p:nvPr/>
        </p:nvSpPr>
        <p:spPr bwMode="auto">
          <a:xfrm>
            <a:off x="8635636" y="2441599"/>
            <a:ext cx="100634" cy="173132"/>
          </a:xfrm>
          <a:custGeom>
            <a:avLst/>
            <a:gdLst>
              <a:gd name="T0" fmla="*/ 79 w 93"/>
              <a:gd name="T1" fmla="*/ 0 h 160"/>
              <a:gd name="T2" fmla="*/ 14 w 93"/>
              <a:gd name="T3" fmla="*/ 0 h 160"/>
              <a:gd name="T4" fmla="*/ 0 w 93"/>
              <a:gd name="T5" fmla="*/ 14 h 160"/>
              <a:gd name="T6" fmla="*/ 0 w 93"/>
              <a:gd name="T7" fmla="*/ 146 h 160"/>
              <a:gd name="T8" fmla="*/ 14 w 93"/>
              <a:gd name="T9" fmla="*/ 160 h 160"/>
              <a:gd name="T10" fmla="*/ 79 w 93"/>
              <a:gd name="T11" fmla="*/ 160 h 160"/>
              <a:gd name="T12" fmla="*/ 93 w 93"/>
              <a:gd name="T13" fmla="*/ 146 h 160"/>
              <a:gd name="T14" fmla="*/ 93 w 93"/>
              <a:gd name="T15" fmla="*/ 14 h 160"/>
              <a:gd name="T16" fmla="*/ 79 w 93"/>
              <a:gd name="T17" fmla="*/ 0 h 160"/>
              <a:gd name="T18" fmla="*/ 88 w 93"/>
              <a:gd name="T19" fmla="*/ 146 h 160"/>
              <a:gd name="T20" fmla="*/ 79 w 93"/>
              <a:gd name="T21" fmla="*/ 155 h 160"/>
              <a:gd name="T22" fmla="*/ 14 w 93"/>
              <a:gd name="T23" fmla="*/ 155 h 160"/>
              <a:gd name="T24" fmla="*/ 5 w 93"/>
              <a:gd name="T25" fmla="*/ 146 h 160"/>
              <a:gd name="T26" fmla="*/ 5 w 93"/>
              <a:gd name="T27" fmla="*/ 122 h 160"/>
              <a:gd name="T28" fmla="*/ 88 w 93"/>
              <a:gd name="T29" fmla="*/ 122 h 160"/>
              <a:gd name="T30" fmla="*/ 88 w 93"/>
              <a:gd name="T31" fmla="*/ 146 h 160"/>
              <a:gd name="T32" fmla="*/ 88 w 93"/>
              <a:gd name="T33" fmla="*/ 120 h 160"/>
              <a:gd name="T34" fmla="*/ 5 w 93"/>
              <a:gd name="T35" fmla="*/ 120 h 160"/>
              <a:gd name="T36" fmla="*/ 5 w 93"/>
              <a:gd name="T37" fmla="*/ 22 h 160"/>
              <a:gd name="T38" fmla="*/ 88 w 93"/>
              <a:gd name="T39" fmla="*/ 22 h 160"/>
              <a:gd name="T40" fmla="*/ 88 w 93"/>
              <a:gd name="T41" fmla="*/ 120 h 160"/>
              <a:gd name="T42" fmla="*/ 88 w 93"/>
              <a:gd name="T43" fmla="*/ 20 h 160"/>
              <a:gd name="T44" fmla="*/ 5 w 93"/>
              <a:gd name="T45" fmla="*/ 20 h 160"/>
              <a:gd name="T46" fmla="*/ 5 w 93"/>
              <a:gd name="T47" fmla="*/ 14 h 160"/>
              <a:gd name="T48" fmla="*/ 14 w 93"/>
              <a:gd name="T49" fmla="*/ 5 h 160"/>
              <a:gd name="T50" fmla="*/ 79 w 93"/>
              <a:gd name="T51" fmla="*/ 5 h 160"/>
              <a:gd name="T52" fmla="*/ 88 w 93"/>
              <a:gd name="T53" fmla="*/ 14 h 160"/>
              <a:gd name="T54" fmla="*/ 88 w 93"/>
              <a:gd name="T55" fmla="*/ 20 h 160"/>
              <a:gd name="T56" fmla="*/ 53 w 93"/>
              <a:gd name="T57" fmla="*/ 10 h 160"/>
              <a:gd name="T58" fmla="*/ 27 w 93"/>
              <a:gd name="T59" fmla="*/ 10 h 160"/>
              <a:gd name="T60" fmla="*/ 25 w 93"/>
              <a:gd name="T61" fmla="*/ 12 h 160"/>
              <a:gd name="T62" fmla="*/ 27 w 93"/>
              <a:gd name="T63" fmla="*/ 14 h 160"/>
              <a:gd name="T64" fmla="*/ 53 w 93"/>
              <a:gd name="T65" fmla="*/ 14 h 160"/>
              <a:gd name="T66" fmla="*/ 55 w 93"/>
              <a:gd name="T67" fmla="*/ 12 h 160"/>
              <a:gd name="T68" fmla="*/ 53 w 93"/>
              <a:gd name="T69" fmla="*/ 10 h 160"/>
              <a:gd name="T70" fmla="*/ 60 w 93"/>
              <a:gd name="T71" fmla="*/ 10 h 160"/>
              <a:gd name="T72" fmla="*/ 59 w 93"/>
              <a:gd name="T73" fmla="*/ 10 h 160"/>
              <a:gd name="T74" fmla="*/ 57 w 93"/>
              <a:gd name="T75" fmla="*/ 12 h 160"/>
              <a:gd name="T76" fmla="*/ 59 w 93"/>
              <a:gd name="T77" fmla="*/ 14 h 160"/>
              <a:gd name="T78" fmla="*/ 60 w 93"/>
              <a:gd name="T79" fmla="*/ 14 h 160"/>
              <a:gd name="T80" fmla="*/ 62 w 93"/>
              <a:gd name="T81" fmla="*/ 12 h 160"/>
              <a:gd name="T82" fmla="*/ 60 w 93"/>
              <a:gd name="T83" fmla="*/ 10 h 160"/>
              <a:gd name="T84" fmla="*/ 47 w 93"/>
              <a:gd name="T85" fmla="*/ 147 h 160"/>
              <a:gd name="T86" fmla="*/ 55 w 93"/>
              <a:gd name="T87" fmla="*/ 139 h 160"/>
              <a:gd name="T88" fmla="*/ 47 w 93"/>
              <a:gd name="T89" fmla="*/ 131 h 160"/>
              <a:gd name="T90" fmla="*/ 38 w 93"/>
              <a:gd name="T91" fmla="*/ 139 h 160"/>
              <a:gd name="T92" fmla="*/ 47 w 93"/>
              <a:gd name="T93" fmla="*/ 147 h 160"/>
              <a:gd name="T94" fmla="*/ 47 w 93"/>
              <a:gd name="T95" fmla="*/ 133 h 160"/>
              <a:gd name="T96" fmla="*/ 53 w 93"/>
              <a:gd name="T97" fmla="*/ 139 h 160"/>
              <a:gd name="T98" fmla="*/ 47 w 93"/>
              <a:gd name="T99" fmla="*/ 145 h 160"/>
              <a:gd name="T100" fmla="*/ 40 w 93"/>
              <a:gd name="T101" fmla="*/ 139 h 160"/>
              <a:gd name="T102" fmla="*/ 47 w 93"/>
              <a:gd name="T103" fmla="*/ 133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Lst>
            <a:rect l="0" t="0" r="r" b="b"/>
            <a:pathLst>
              <a:path w="93" h="160">
                <a:moveTo>
                  <a:pt x="79" y="0"/>
                </a:moveTo>
                <a:cubicBezTo>
                  <a:pt x="14" y="0"/>
                  <a:pt x="14" y="0"/>
                  <a:pt x="14" y="0"/>
                </a:cubicBezTo>
                <a:cubicBezTo>
                  <a:pt x="6" y="0"/>
                  <a:pt x="0" y="6"/>
                  <a:pt x="0" y="14"/>
                </a:cubicBezTo>
                <a:cubicBezTo>
                  <a:pt x="0" y="146"/>
                  <a:pt x="0" y="146"/>
                  <a:pt x="0" y="146"/>
                </a:cubicBezTo>
                <a:cubicBezTo>
                  <a:pt x="0" y="153"/>
                  <a:pt x="6" y="160"/>
                  <a:pt x="14" y="160"/>
                </a:cubicBezTo>
                <a:cubicBezTo>
                  <a:pt x="79" y="160"/>
                  <a:pt x="79" y="160"/>
                  <a:pt x="79" y="160"/>
                </a:cubicBezTo>
                <a:cubicBezTo>
                  <a:pt x="87" y="160"/>
                  <a:pt x="93" y="153"/>
                  <a:pt x="93" y="146"/>
                </a:cubicBezTo>
                <a:cubicBezTo>
                  <a:pt x="93" y="14"/>
                  <a:pt x="93" y="14"/>
                  <a:pt x="93" y="14"/>
                </a:cubicBezTo>
                <a:cubicBezTo>
                  <a:pt x="93" y="6"/>
                  <a:pt x="87" y="0"/>
                  <a:pt x="79" y="0"/>
                </a:cubicBezTo>
                <a:close/>
                <a:moveTo>
                  <a:pt x="88" y="146"/>
                </a:moveTo>
                <a:cubicBezTo>
                  <a:pt x="88" y="151"/>
                  <a:pt x="84" y="155"/>
                  <a:pt x="79" y="155"/>
                </a:cubicBezTo>
                <a:cubicBezTo>
                  <a:pt x="14" y="155"/>
                  <a:pt x="14" y="155"/>
                  <a:pt x="14" y="155"/>
                </a:cubicBezTo>
                <a:cubicBezTo>
                  <a:pt x="9" y="155"/>
                  <a:pt x="5" y="151"/>
                  <a:pt x="5" y="146"/>
                </a:cubicBezTo>
                <a:cubicBezTo>
                  <a:pt x="5" y="122"/>
                  <a:pt x="5" y="122"/>
                  <a:pt x="5" y="122"/>
                </a:cubicBezTo>
                <a:cubicBezTo>
                  <a:pt x="88" y="122"/>
                  <a:pt x="88" y="122"/>
                  <a:pt x="88" y="122"/>
                </a:cubicBezTo>
                <a:lnTo>
                  <a:pt x="88" y="146"/>
                </a:lnTo>
                <a:close/>
                <a:moveTo>
                  <a:pt x="88" y="120"/>
                </a:moveTo>
                <a:cubicBezTo>
                  <a:pt x="5" y="120"/>
                  <a:pt x="5" y="120"/>
                  <a:pt x="5" y="120"/>
                </a:cubicBezTo>
                <a:cubicBezTo>
                  <a:pt x="5" y="22"/>
                  <a:pt x="5" y="22"/>
                  <a:pt x="5" y="22"/>
                </a:cubicBezTo>
                <a:cubicBezTo>
                  <a:pt x="88" y="22"/>
                  <a:pt x="88" y="22"/>
                  <a:pt x="88" y="22"/>
                </a:cubicBezTo>
                <a:lnTo>
                  <a:pt x="88" y="120"/>
                </a:lnTo>
                <a:close/>
                <a:moveTo>
                  <a:pt x="88" y="20"/>
                </a:moveTo>
                <a:cubicBezTo>
                  <a:pt x="5" y="20"/>
                  <a:pt x="5" y="20"/>
                  <a:pt x="5" y="20"/>
                </a:cubicBezTo>
                <a:cubicBezTo>
                  <a:pt x="5" y="14"/>
                  <a:pt x="5" y="14"/>
                  <a:pt x="5" y="14"/>
                </a:cubicBezTo>
                <a:cubicBezTo>
                  <a:pt x="5" y="9"/>
                  <a:pt x="9" y="5"/>
                  <a:pt x="14" y="5"/>
                </a:cubicBezTo>
                <a:cubicBezTo>
                  <a:pt x="79" y="5"/>
                  <a:pt x="79" y="5"/>
                  <a:pt x="79" y="5"/>
                </a:cubicBezTo>
                <a:cubicBezTo>
                  <a:pt x="84" y="5"/>
                  <a:pt x="88" y="9"/>
                  <a:pt x="88" y="14"/>
                </a:cubicBezTo>
                <a:lnTo>
                  <a:pt x="88" y="20"/>
                </a:lnTo>
                <a:close/>
                <a:moveTo>
                  <a:pt x="53" y="10"/>
                </a:moveTo>
                <a:cubicBezTo>
                  <a:pt x="27" y="10"/>
                  <a:pt x="27" y="10"/>
                  <a:pt x="27" y="10"/>
                </a:cubicBezTo>
                <a:cubicBezTo>
                  <a:pt x="26" y="10"/>
                  <a:pt x="25" y="11"/>
                  <a:pt x="25" y="12"/>
                </a:cubicBezTo>
                <a:cubicBezTo>
                  <a:pt x="25" y="13"/>
                  <a:pt x="26" y="14"/>
                  <a:pt x="27" y="14"/>
                </a:cubicBezTo>
                <a:cubicBezTo>
                  <a:pt x="53" y="14"/>
                  <a:pt x="53" y="14"/>
                  <a:pt x="53" y="14"/>
                </a:cubicBezTo>
                <a:cubicBezTo>
                  <a:pt x="54" y="14"/>
                  <a:pt x="55" y="13"/>
                  <a:pt x="55" y="12"/>
                </a:cubicBezTo>
                <a:cubicBezTo>
                  <a:pt x="55" y="11"/>
                  <a:pt x="54" y="10"/>
                  <a:pt x="53" y="10"/>
                </a:cubicBezTo>
                <a:close/>
                <a:moveTo>
                  <a:pt x="60" y="10"/>
                </a:moveTo>
                <a:cubicBezTo>
                  <a:pt x="59" y="10"/>
                  <a:pt x="59" y="10"/>
                  <a:pt x="59" y="10"/>
                </a:cubicBezTo>
                <a:cubicBezTo>
                  <a:pt x="58" y="10"/>
                  <a:pt x="57" y="11"/>
                  <a:pt x="57" y="12"/>
                </a:cubicBezTo>
                <a:cubicBezTo>
                  <a:pt x="57" y="13"/>
                  <a:pt x="58" y="14"/>
                  <a:pt x="59" y="14"/>
                </a:cubicBezTo>
                <a:cubicBezTo>
                  <a:pt x="60" y="14"/>
                  <a:pt x="60" y="14"/>
                  <a:pt x="60" y="14"/>
                </a:cubicBezTo>
                <a:cubicBezTo>
                  <a:pt x="61" y="14"/>
                  <a:pt x="62" y="13"/>
                  <a:pt x="62" y="12"/>
                </a:cubicBezTo>
                <a:cubicBezTo>
                  <a:pt x="62" y="11"/>
                  <a:pt x="61" y="10"/>
                  <a:pt x="60" y="10"/>
                </a:cubicBezTo>
                <a:close/>
                <a:moveTo>
                  <a:pt x="47" y="147"/>
                </a:moveTo>
                <a:cubicBezTo>
                  <a:pt x="51" y="147"/>
                  <a:pt x="55" y="143"/>
                  <a:pt x="55" y="139"/>
                </a:cubicBezTo>
                <a:cubicBezTo>
                  <a:pt x="55" y="134"/>
                  <a:pt x="51" y="131"/>
                  <a:pt x="47" y="131"/>
                </a:cubicBezTo>
                <a:cubicBezTo>
                  <a:pt x="42" y="131"/>
                  <a:pt x="38" y="134"/>
                  <a:pt x="38" y="139"/>
                </a:cubicBezTo>
                <a:cubicBezTo>
                  <a:pt x="38" y="143"/>
                  <a:pt x="42" y="147"/>
                  <a:pt x="47" y="147"/>
                </a:cubicBezTo>
                <a:close/>
                <a:moveTo>
                  <a:pt x="47" y="133"/>
                </a:moveTo>
                <a:cubicBezTo>
                  <a:pt x="50" y="133"/>
                  <a:pt x="53" y="135"/>
                  <a:pt x="53" y="139"/>
                </a:cubicBezTo>
                <a:cubicBezTo>
                  <a:pt x="53" y="142"/>
                  <a:pt x="50" y="145"/>
                  <a:pt x="47" y="145"/>
                </a:cubicBezTo>
                <a:cubicBezTo>
                  <a:pt x="43" y="145"/>
                  <a:pt x="40" y="142"/>
                  <a:pt x="40" y="139"/>
                </a:cubicBezTo>
                <a:cubicBezTo>
                  <a:pt x="40" y="135"/>
                  <a:pt x="43" y="133"/>
                  <a:pt x="47" y="133"/>
                </a:cubicBezTo>
                <a:close/>
              </a:path>
            </a:pathLst>
          </a:custGeom>
          <a:solidFill>
            <a:schemeClr val="tx1"/>
          </a:solidFill>
          <a:ln>
            <a:solidFill>
              <a:schemeClr val="tx1"/>
            </a:solidFill>
          </a:ln>
        </p:spPr>
        <p:txBody>
          <a:bodyPr vert="horz" wrap="square" lIns="91440" tIns="45720" rIns="91440" bIns="45720" numCol="1" anchor="t" anchorCtr="0" compatLnSpc="1">
            <a:prstTxWarp prst="textNoShape">
              <a:avLst/>
            </a:prstTxWarp>
          </a:bodyPr>
          <a:lstStyle/>
          <a:p>
            <a:endParaRPr lang="en-US" dirty="0"/>
          </a:p>
        </p:txBody>
      </p:sp>
      <p:sp>
        <p:nvSpPr>
          <p:cNvPr id="169" name="TextBox 168">
            <a:extLst>
              <a:ext uri="{FF2B5EF4-FFF2-40B4-BE49-F238E27FC236}">
                <a16:creationId xmlns:a16="http://schemas.microsoft.com/office/drawing/2014/main" id="{EB966466-67E5-D3D2-8370-B8C9F0AB12A5}"/>
              </a:ext>
            </a:extLst>
          </p:cNvPr>
          <p:cNvSpPr txBox="1"/>
          <p:nvPr/>
        </p:nvSpPr>
        <p:spPr>
          <a:xfrm>
            <a:off x="9213255" y="3359646"/>
            <a:ext cx="2761747" cy="588559"/>
          </a:xfrm>
          <a:prstGeom prst="rect">
            <a:avLst/>
          </a:prstGeom>
          <a:noFill/>
        </p:spPr>
        <p:txBody>
          <a:bodyPr wrap="square" rtlCol="0">
            <a:spAutoFit/>
          </a:bodyPr>
          <a:lstStyle/>
          <a:p>
            <a:pPr>
              <a:lnSpc>
                <a:spcPts val="2000"/>
              </a:lnSpc>
            </a:pPr>
            <a:r>
              <a:rPr lang="en-US" sz="1200" b="1" dirty="0">
                <a:solidFill>
                  <a:schemeClr val="bg1"/>
                </a:solidFill>
                <a:latin typeface="Open Sans" panose="020B0606030504020204" pitchFamily="34" charset="0"/>
                <a:ea typeface="Open Sans" panose="020B0606030504020204" pitchFamily="34" charset="0"/>
                <a:cs typeface="Open Sans" panose="020B0606030504020204" pitchFamily="34" charset="0"/>
              </a:rPr>
              <a:t>Social Media:</a:t>
            </a:r>
          </a:p>
          <a:p>
            <a:pPr>
              <a:lnSpc>
                <a:spcPts val="2000"/>
              </a:lnSpc>
            </a:pPr>
            <a:r>
              <a:rPr lang="en-US" sz="1200" dirty="0">
                <a:solidFill>
                  <a:schemeClr val="bg1"/>
                </a:solidFill>
                <a:latin typeface="Open Sans" panose="020B0606030504020204" pitchFamily="34" charset="0"/>
                <a:ea typeface="Open Sans" panose="020B0606030504020204" pitchFamily="34" charset="0"/>
                <a:cs typeface="Open Sans" panose="020B0606030504020204" pitchFamily="34" charset="0"/>
              </a:rPr>
              <a:t>Twitteridname#01 Instagram %id</a:t>
            </a:r>
          </a:p>
        </p:txBody>
      </p:sp>
      <p:sp>
        <p:nvSpPr>
          <p:cNvPr id="170" name="Freeform 235">
            <a:extLst>
              <a:ext uri="{FF2B5EF4-FFF2-40B4-BE49-F238E27FC236}">
                <a16:creationId xmlns:a16="http://schemas.microsoft.com/office/drawing/2014/main" id="{C81EB875-E369-7184-1088-D904E0307903}"/>
              </a:ext>
            </a:extLst>
          </p:cNvPr>
          <p:cNvSpPr>
            <a:spLocks noEditPoints="1"/>
          </p:cNvSpPr>
          <p:nvPr/>
        </p:nvSpPr>
        <p:spPr bwMode="auto">
          <a:xfrm>
            <a:off x="8586670" y="3641837"/>
            <a:ext cx="198566" cy="167732"/>
          </a:xfrm>
          <a:custGeom>
            <a:avLst/>
            <a:gdLst>
              <a:gd name="T0" fmla="*/ 3 w 161"/>
              <a:gd name="T1" fmla="*/ 123 h 136"/>
              <a:gd name="T2" fmla="*/ 6 w 161"/>
              <a:gd name="T3" fmla="*/ 112 h 136"/>
              <a:gd name="T4" fmla="*/ 36 w 161"/>
              <a:gd name="T5" fmla="*/ 106 h 136"/>
              <a:gd name="T6" fmla="*/ 16 w 161"/>
              <a:gd name="T7" fmla="*/ 79 h 136"/>
              <a:gd name="T8" fmla="*/ 4 w 161"/>
              <a:gd name="T9" fmla="*/ 50 h 136"/>
              <a:gd name="T10" fmla="*/ 4 w 161"/>
              <a:gd name="T11" fmla="*/ 28 h 136"/>
              <a:gd name="T12" fmla="*/ 13 w 161"/>
              <a:gd name="T13" fmla="*/ 7 h 136"/>
              <a:gd name="T14" fmla="*/ 72 w 161"/>
              <a:gd name="T15" fmla="*/ 40 h 136"/>
              <a:gd name="T16" fmla="*/ 97 w 161"/>
              <a:gd name="T17" fmla="*/ 3 h 136"/>
              <a:gd name="T18" fmla="*/ 133 w 161"/>
              <a:gd name="T19" fmla="*/ 11 h 136"/>
              <a:gd name="T20" fmla="*/ 155 w 161"/>
              <a:gd name="T21" fmla="*/ 6 h 136"/>
              <a:gd name="T22" fmla="*/ 153 w 161"/>
              <a:gd name="T23" fmla="*/ 17 h 136"/>
              <a:gd name="T24" fmla="*/ 160 w 161"/>
              <a:gd name="T25" fmla="*/ 19 h 136"/>
              <a:gd name="T26" fmla="*/ 146 w 161"/>
              <a:gd name="T27" fmla="*/ 39 h 136"/>
              <a:gd name="T28" fmla="*/ 145 w 161"/>
              <a:gd name="T29" fmla="*/ 42 h 136"/>
              <a:gd name="T30" fmla="*/ 121 w 161"/>
              <a:gd name="T31" fmla="*/ 105 h 136"/>
              <a:gd name="T32" fmla="*/ 51 w 161"/>
              <a:gd name="T33" fmla="*/ 136 h 136"/>
              <a:gd name="T34" fmla="*/ 51 w 161"/>
              <a:gd name="T35" fmla="*/ 129 h 136"/>
              <a:gd name="T36" fmla="*/ 116 w 161"/>
              <a:gd name="T37" fmla="*/ 101 h 136"/>
              <a:gd name="T38" fmla="*/ 138 w 161"/>
              <a:gd name="T39" fmla="*/ 42 h 136"/>
              <a:gd name="T40" fmla="*/ 142 w 161"/>
              <a:gd name="T41" fmla="*/ 34 h 136"/>
              <a:gd name="T42" fmla="*/ 145 w 161"/>
              <a:gd name="T43" fmla="*/ 27 h 136"/>
              <a:gd name="T44" fmla="*/ 142 w 161"/>
              <a:gd name="T45" fmla="*/ 21 h 136"/>
              <a:gd name="T46" fmla="*/ 135 w 161"/>
              <a:gd name="T47" fmla="*/ 17 h 136"/>
              <a:gd name="T48" fmla="*/ 99 w 161"/>
              <a:gd name="T49" fmla="*/ 10 h 136"/>
              <a:gd name="T50" fmla="*/ 79 w 161"/>
              <a:gd name="T51" fmla="*/ 41 h 136"/>
              <a:gd name="T52" fmla="*/ 74 w 161"/>
              <a:gd name="T53" fmla="*/ 46 h 136"/>
              <a:gd name="T54" fmla="*/ 13 w 161"/>
              <a:gd name="T55" fmla="*/ 15 h 136"/>
              <a:gd name="T56" fmla="*/ 19 w 161"/>
              <a:gd name="T57" fmla="*/ 49 h 136"/>
              <a:gd name="T58" fmla="*/ 16 w 161"/>
              <a:gd name="T59" fmla="*/ 55 h 136"/>
              <a:gd name="T60" fmla="*/ 28 w 161"/>
              <a:gd name="T61" fmla="*/ 78 h 136"/>
              <a:gd name="T62" fmla="*/ 26 w 161"/>
              <a:gd name="T63" fmla="*/ 84 h 136"/>
              <a:gd name="T64" fmla="*/ 45 w 161"/>
              <a:gd name="T65" fmla="*/ 102 h 136"/>
              <a:gd name="T66" fmla="*/ 46 w 161"/>
              <a:gd name="T67" fmla="*/ 108 h 136"/>
              <a:gd name="T68" fmla="*/ 9 w 161"/>
              <a:gd name="T69" fmla="*/ 119 h 1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161" h="136">
                <a:moveTo>
                  <a:pt x="51" y="136"/>
                </a:moveTo>
                <a:cubicBezTo>
                  <a:pt x="34" y="136"/>
                  <a:pt x="18" y="131"/>
                  <a:pt x="3" y="123"/>
                </a:cubicBezTo>
                <a:cubicBezTo>
                  <a:pt x="1" y="122"/>
                  <a:pt x="0" y="119"/>
                  <a:pt x="1" y="117"/>
                </a:cubicBezTo>
                <a:cubicBezTo>
                  <a:pt x="1" y="114"/>
                  <a:pt x="4" y="112"/>
                  <a:pt x="6" y="112"/>
                </a:cubicBezTo>
                <a:cubicBezTo>
                  <a:pt x="10" y="112"/>
                  <a:pt x="10" y="112"/>
                  <a:pt x="10" y="112"/>
                </a:cubicBezTo>
                <a:cubicBezTo>
                  <a:pt x="19" y="112"/>
                  <a:pt x="28" y="110"/>
                  <a:pt x="36" y="106"/>
                </a:cubicBezTo>
                <a:cubicBezTo>
                  <a:pt x="26" y="102"/>
                  <a:pt x="18" y="94"/>
                  <a:pt x="15" y="84"/>
                </a:cubicBezTo>
                <a:cubicBezTo>
                  <a:pt x="14" y="82"/>
                  <a:pt x="15" y="80"/>
                  <a:pt x="16" y="79"/>
                </a:cubicBezTo>
                <a:cubicBezTo>
                  <a:pt x="16" y="79"/>
                  <a:pt x="16" y="79"/>
                  <a:pt x="16" y="78"/>
                </a:cubicBezTo>
                <a:cubicBezTo>
                  <a:pt x="8" y="71"/>
                  <a:pt x="4" y="61"/>
                  <a:pt x="4" y="50"/>
                </a:cubicBezTo>
                <a:cubicBezTo>
                  <a:pt x="4" y="48"/>
                  <a:pt x="6" y="46"/>
                  <a:pt x="8" y="45"/>
                </a:cubicBezTo>
                <a:cubicBezTo>
                  <a:pt x="5" y="40"/>
                  <a:pt x="4" y="34"/>
                  <a:pt x="4" y="28"/>
                </a:cubicBezTo>
                <a:cubicBezTo>
                  <a:pt x="4" y="22"/>
                  <a:pt x="6" y="15"/>
                  <a:pt x="9" y="10"/>
                </a:cubicBezTo>
                <a:cubicBezTo>
                  <a:pt x="10" y="8"/>
                  <a:pt x="11" y="7"/>
                  <a:pt x="13" y="7"/>
                </a:cubicBezTo>
                <a:cubicBezTo>
                  <a:pt x="15" y="7"/>
                  <a:pt x="16" y="8"/>
                  <a:pt x="17" y="9"/>
                </a:cubicBezTo>
                <a:cubicBezTo>
                  <a:pt x="31" y="26"/>
                  <a:pt x="50" y="37"/>
                  <a:pt x="72" y="40"/>
                </a:cubicBezTo>
                <a:cubicBezTo>
                  <a:pt x="72" y="36"/>
                  <a:pt x="72" y="33"/>
                  <a:pt x="73" y="29"/>
                </a:cubicBezTo>
                <a:cubicBezTo>
                  <a:pt x="76" y="17"/>
                  <a:pt x="85" y="7"/>
                  <a:pt x="97" y="3"/>
                </a:cubicBezTo>
                <a:cubicBezTo>
                  <a:pt x="109" y="0"/>
                  <a:pt x="123" y="2"/>
                  <a:pt x="132" y="11"/>
                </a:cubicBezTo>
                <a:cubicBezTo>
                  <a:pt x="133" y="11"/>
                  <a:pt x="133" y="11"/>
                  <a:pt x="133" y="11"/>
                </a:cubicBezTo>
                <a:cubicBezTo>
                  <a:pt x="139" y="10"/>
                  <a:pt x="144" y="8"/>
                  <a:pt x="149" y="5"/>
                </a:cubicBezTo>
                <a:cubicBezTo>
                  <a:pt x="151" y="3"/>
                  <a:pt x="154" y="4"/>
                  <a:pt x="155" y="6"/>
                </a:cubicBezTo>
                <a:cubicBezTo>
                  <a:pt x="156" y="7"/>
                  <a:pt x="156" y="9"/>
                  <a:pt x="156" y="11"/>
                </a:cubicBezTo>
                <a:cubicBezTo>
                  <a:pt x="155" y="13"/>
                  <a:pt x="154" y="15"/>
                  <a:pt x="153" y="17"/>
                </a:cubicBezTo>
                <a:cubicBezTo>
                  <a:pt x="153" y="17"/>
                  <a:pt x="153" y="17"/>
                  <a:pt x="153" y="17"/>
                </a:cubicBezTo>
                <a:cubicBezTo>
                  <a:pt x="156" y="16"/>
                  <a:pt x="159" y="17"/>
                  <a:pt x="160" y="19"/>
                </a:cubicBezTo>
                <a:cubicBezTo>
                  <a:pt x="161" y="21"/>
                  <a:pt x="161" y="23"/>
                  <a:pt x="159" y="24"/>
                </a:cubicBezTo>
                <a:cubicBezTo>
                  <a:pt x="156" y="30"/>
                  <a:pt x="151" y="35"/>
                  <a:pt x="146" y="39"/>
                </a:cubicBezTo>
                <a:cubicBezTo>
                  <a:pt x="145" y="40"/>
                  <a:pt x="145" y="40"/>
                  <a:pt x="145" y="41"/>
                </a:cubicBezTo>
                <a:cubicBezTo>
                  <a:pt x="145" y="42"/>
                  <a:pt x="145" y="42"/>
                  <a:pt x="145" y="42"/>
                </a:cubicBezTo>
                <a:cubicBezTo>
                  <a:pt x="145" y="53"/>
                  <a:pt x="143" y="64"/>
                  <a:pt x="139" y="75"/>
                </a:cubicBezTo>
                <a:cubicBezTo>
                  <a:pt x="134" y="86"/>
                  <a:pt x="128" y="96"/>
                  <a:pt x="121" y="105"/>
                </a:cubicBezTo>
                <a:cubicBezTo>
                  <a:pt x="112" y="115"/>
                  <a:pt x="102" y="122"/>
                  <a:pt x="91" y="127"/>
                </a:cubicBezTo>
                <a:cubicBezTo>
                  <a:pt x="79" y="133"/>
                  <a:pt x="65" y="136"/>
                  <a:pt x="51" y="136"/>
                </a:cubicBezTo>
                <a:close/>
                <a:moveTo>
                  <a:pt x="9" y="119"/>
                </a:moveTo>
                <a:cubicBezTo>
                  <a:pt x="22" y="126"/>
                  <a:pt x="36" y="129"/>
                  <a:pt x="51" y="129"/>
                </a:cubicBezTo>
                <a:cubicBezTo>
                  <a:pt x="64" y="129"/>
                  <a:pt x="77" y="127"/>
                  <a:pt x="88" y="121"/>
                </a:cubicBezTo>
                <a:cubicBezTo>
                  <a:pt x="99" y="117"/>
                  <a:pt x="108" y="110"/>
                  <a:pt x="116" y="101"/>
                </a:cubicBezTo>
                <a:cubicBezTo>
                  <a:pt x="123" y="93"/>
                  <a:pt x="129" y="83"/>
                  <a:pt x="132" y="73"/>
                </a:cubicBezTo>
                <a:cubicBezTo>
                  <a:pt x="136" y="63"/>
                  <a:pt x="138" y="52"/>
                  <a:pt x="138" y="42"/>
                </a:cubicBezTo>
                <a:cubicBezTo>
                  <a:pt x="138" y="41"/>
                  <a:pt x="138" y="41"/>
                  <a:pt x="138" y="41"/>
                </a:cubicBezTo>
                <a:cubicBezTo>
                  <a:pt x="138" y="38"/>
                  <a:pt x="139" y="36"/>
                  <a:pt x="142" y="34"/>
                </a:cubicBezTo>
                <a:cubicBezTo>
                  <a:pt x="145" y="31"/>
                  <a:pt x="148" y="28"/>
                  <a:pt x="151" y="25"/>
                </a:cubicBezTo>
                <a:cubicBezTo>
                  <a:pt x="149" y="25"/>
                  <a:pt x="147" y="26"/>
                  <a:pt x="145" y="27"/>
                </a:cubicBezTo>
                <a:cubicBezTo>
                  <a:pt x="133" y="29"/>
                  <a:pt x="133" y="29"/>
                  <a:pt x="133" y="29"/>
                </a:cubicBezTo>
                <a:cubicBezTo>
                  <a:pt x="142" y="21"/>
                  <a:pt x="142" y="21"/>
                  <a:pt x="142" y="21"/>
                </a:cubicBezTo>
                <a:cubicBezTo>
                  <a:pt x="144" y="19"/>
                  <a:pt x="146" y="16"/>
                  <a:pt x="148" y="12"/>
                </a:cubicBezTo>
                <a:cubicBezTo>
                  <a:pt x="144" y="15"/>
                  <a:pt x="139" y="16"/>
                  <a:pt x="135" y="17"/>
                </a:cubicBezTo>
                <a:cubicBezTo>
                  <a:pt x="133" y="18"/>
                  <a:pt x="130" y="17"/>
                  <a:pt x="128" y="16"/>
                </a:cubicBezTo>
                <a:cubicBezTo>
                  <a:pt x="120" y="9"/>
                  <a:pt x="109" y="7"/>
                  <a:pt x="99" y="10"/>
                </a:cubicBezTo>
                <a:cubicBezTo>
                  <a:pt x="89" y="13"/>
                  <a:pt x="82" y="21"/>
                  <a:pt x="79" y="30"/>
                </a:cubicBezTo>
                <a:cubicBezTo>
                  <a:pt x="79" y="34"/>
                  <a:pt x="78" y="38"/>
                  <a:pt x="79" y="41"/>
                </a:cubicBezTo>
                <a:cubicBezTo>
                  <a:pt x="79" y="43"/>
                  <a:pt x="78" y="44"/>
                  <a:pt x="78" y="45"/>
                </a:cubicBezTo>
                <a:cubicBezTo>
                  <a:pt x="77" y="46"/>
                  <a:pt x="76" y="46"/>
                  <a:pt x="74" y="46"/>
                </a:cubicBezTo>
                <a:cubicBezTo>
                  <a:pt x="74" y="46"/>
                  <a:pt x="74" y="46"/>
                  <a:pt x="74" y="46"/>
                </a:cubicBezTo>
                <a:cubicBezTo>
                  <a:pt x="50" y="44"/>
                  <a:pt x="29" y="33"/>
                  <a:pt x="13" y="15"/>
                </a:cubicBezTo>
                <a:cubicBezTo>
                  <a:pt x="11" y="19"/>
                  <a:pt x="10" y="24"/>
                  <a:pt x="10" y="28"/>
                </a:cubicBezTo>
                <a:cubicBezTo>
                  <a:pt x="10" y="36"/>
                  <a:pt x="14" y="44"/>
                  <a:pt x="19" y="49"/>
                </a:cubicBezTo>
                <a:cubicBezTo>
                  <a:pt x="28" y="58"/>
                  <a:pt x="28" y="58"/>
                  <a:pt x="28" y="58"/>
                </a:cubicBezTo>
                <a:cubicBezTo>
                  <a:pt x="16" y="55"/>
                  <a:pt x="16" y="55"/>
                  <a:pt x="16" y="55"/>
                </a:cubicBezTo>
                <a:cubicBezTo>
                  <a:pt x="14" y="54"/>
                  <a:pt x="12" y="54"/>
                  <a:pt x="10" y="53"/>
                </a:cubicBezTo>
                <a:cubicBezTo>
                  <a:pt x="11" y="64"/>
                  <a:pt x="18" y="73"/>
                  <a:pt x="28" y="78"/>
                </a:cubicBezTo>
                <a:cubicBezTo>
                  <a:pt x="41" y="84"/>
                  <a:pt x="41" y="84"/>
                  <a:pt x="41" y="84"/>
                </a:cubicBezTo>
                <a:cubicBezTo>
                  <a:pt x="26" y="84"/>
                  <a:pt x="26" y="84"/>
                  <a:pt x="26" y="84"/>
                </a:cubicBezTo>
                <a:cubicBezTo>
                  <a:pt x="24" y="84"/>
                  <a:pt x="23" y="84"/>
                  <a:pt x="22" y="84"/>
                </a:cubicBezTo>
                <a:cubicBezTo>
                  <a:pt x="26" y="93"/>
                  <a:pt x="35" y="100"/>
                  <a:pt x="45" y="102"/>
                </a:cubicBezTo>
                <a:cubicBezTo>
                  <a:pt x="53" y="103"/>
                  <a:pt x="53" y="103"/>
                  <a:pt x="53" y="103"/>
                </a:cubicBezTo>
                <a:cubicBezTo>
                  <a:pt x="46" y="108"/>
                  <a:pt x="46" y="108"/>
                  <a:pt x="46" y="108"/>
                </a:cubicBezTo>
                <a:cubicBezTo>
                  <a:pt x="35" y="115"/>
                  <a:pt x="23" y="119"/>
                  <a:pt x="10" y="119"/>
                </a:cubicBezTo>
                <a:lnTo>
                  <a:pt x="9" y="119"/>
                </a:lnTo>
                <a:close/>
              </a:path>
            </a:pathLst>
          </a:custGeom>
          <a:solidFill>
            <a:schemeClr val="bg1"/>
          </a:solidFill>
          <a:ln>
            <a:solidFill>
              <a:schemeClr val="tx1"/>
            </a:solidFill>
          </a:ln>
        </p:spPr>
        <p:txBody>
          <a:bodyPr vert="horz" wrap="square" lIns="91440" tIns="45720" rIns="91440" bIns="45720" numCol="1" anchor="t" anchorCtr="0" compatLnSpc="1">
            <a:prstTxWarp prst="textNoShape">
              <a:avLst/>
            </a:prstTxWarp>
          </a:bodyPr>
          <a:lstStyle/>
          <a:p>
            <a:endParaRPr lang="en-US" dirty="0"/>
          </a:p>
        </p:txBody>
      </p:sp>
      <p:sp>
        <p:nvSpPr>
          <p:cNvPr id="171" name="TextBox 170">
            <a:extLst>
              <a:ext uri="{FF2B5EF4-FFF2-40B4-BE49-F238E27FC236}">
                <a16:creationId xmlns:a16="http://schemas.microsoft.com/office/drawing/2014/main" id="{C314AD61-9EEE-34E9-DF93-6BF8D0C0CCC2}"/>
              </a:ext>
            </a:extLst>
          </p:cNvPr>
          <p:cNvSpPr txBox="1"/>
          <p:nvPr/>
        </p:nvSpPr>
        <p:spPr>
          <a:xfrm>
            <a:off x="9213255" y="4557183"/>
            <a:ext cx="2761747" cy="580928"/>
          </a:xfrm>
          <a:prstGeom prst="rect">
            <a:avLst/>
          </a:prstGeom>
          <a:noFill/>
        </p:spPr>
        <p:txBody>
          <a:bodyPr wrap="square" rtlCol="0">
            <a:spAutoFit/>
          </a:bodyPr>
          <a:lstStyle/>
          <a:p>
            <a:pPr>
              <a:lnSpc>
                <a:spcPts val="2000"/>
              </a:lnSpc>
            </a:pPr>
            <a:r>
              <a:rPr lang="en-US" sz="1200" b="1" dirty="0">
                <a:solidFill>
                  <a:schemeClr val="bg1"/>
                </a:solidFill>
                <a:latin typeface="Open Sans" panose="020B0606030504020204" pitchFamily="34" charset="0"/>
                <a:ea typeface="Open Sans" panose="020B0606030504020204" pitchFamily="34" charset="0"/>
                <a:cs typeface="Open Sans" panose="020B0606030504020204" pitchFamily="34" charset="0"/>
              </a:rPr>
              <a:t>Address:</a:t>
            </a:r>
          </a:p>
          <a:p>
            <a:pPr>
              <a:lnSpc>
                <a:spcPts val="2000"/>
              </a:lnSpc>
            </a:pPr>
            <a:r>
              <a:rPr lang="en-US" sz="1200" dirty="0">
                <a:solidFill>
                  <a:schemeClr val="bg1"/>
                </a:solidFill>
                <a:latin typeface="Open Sans" panose="020B0606030504020204" pitchFamily="34" charset="0"/>
                <a:ea typeface="Open Sans" panose="020B0606030504020204" pitchFamily="34" charset="0"/>
                <a:cs typeface="Open Sans" panose="020B0606030504020204" pitchFamily="34" charset="0"/>
              </a:rPr>
              <a:t>560 Colins Street, NY 86402</a:t>
            </a:r>
          </a:p>
        </p:txBody>
      </p:sp>
      <p:sp>
        <p:nvSpPr>
          <p:cNvPr id="172" name="Oval 171">
            <a:extLst>
              <a:ext uri="{FF2B5EF4-FFF2-40B4-BE49-F238E27FC236}">
                <a16:creationId xmlns:a16="http://schemas.microsoft.com/office/drawing/2014/main" id="{3AFC389A-3659-8E47-A4FD-85451F50DA79}"/>
              </a:ext>
            </a:extLst>
          </p:cNvPr>
          <p:cNvSpPr/>
          <p:nvPr/>
        </p:nvSpPr>
        <p:spPr>
          <a:xfrm>
            <a:off x="8415140" y="4670352"/>
            <a:ext cx="541626" cy="541626"/>
          </a:xfrm>
          <a:prstGeom prst="ellipse">
            <a:avLst/>
          </a:prstGeom>
          <a:solidFill>
            <a:schemeClr val="accent6"/>
          </a:solidFill>
          <a:ln w="3175">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4" name="Freeform 7">
            <a:extLst>
              <a:ext uri="{FF2B5EF4-FFF2-40B4-BE49-F238E27FC236}">
                <a16:creationId xmlns:a16="http://schemas.microsoft.com/office/drawing/2014/main" id="{A245B0F6-FDDC-3730-CC66-CB225F2D75D6}"/>
              </a:ext>
            </a:extLst>
          </p:cNvPr>
          <p:cNvSpPr>
            <a:spLocks noEditPoints="1"/>
          </p:cNvSpPr>
          <p:nvPr/>
        </p:nvSpPr>
        <p:spPr bwMode="auto">
          <a:xfrm>
            <a:off x="8591432" y="4833907"/>
            <a:ext cx="189042" cy="214516"/>
          </a:xfrm>
          <a:custGeom>
            <a:avLst/>
            <a:gdLst>
              <a:gd name="T0" fmla="*/ 67 w 141"/>
              <a:gd name="T1" fmla="*/ 141 h 160"/>
              <a:gd name="T2" fmla="*/ 71 w 141"/>
              <a:gd name="T3" fmla="*/ 143 h 160"/>
              <a:gd name="T4" fmla="*/ 75 w 141"/>
              <a:gd name="T5" fmla="*/ 141 h 160"/>
              <a:gd name="T6" fmla="*/ 113 w 141"/>
              <a:gd name="T7" fmla="*/ 81 h 160"/>
              <a:gd name="T8" fmla="*/ 122 w 141"/>
              <a:gd name="T9" fmla="*/ 51 h 160"/>
              <a:gd name="T10" fmla="*/ 71 w 141"/>
              <a:gd name="T11" fmla="*/ 0 h 160"/>
              <a:gd name="T12" fmla="*/ 19 w 141"/>
              <a:gd name="T13" fmla="*/ 51 h 160"/>
              <a:gd name="T14" fmla="*/ 28 w 141"/>
              <a:gd name="T15" fmla="*/ 81 h 160"/>
              <a:gd name="T16" fmla="*/ 67 w 141"/>
              <a:gd name="T17" fmla="*/ 141 h 160"/>
              <a:gd name="T18" fmla="*/ 71 w 141"/>
              <a:gd name="T19" fmla="*/ 28 h 160"/>
              <a:gd name="T20" fmla="*/ 92 w 141"/>
              <a:gd name="T21" fmla="*/ 42 h 160"/>
              <a:gd name="T22" fmla="*/ 87 w 141"/>
              <a:gd name="T23" fmla="*/ 68 h 160"/>
              <a:gd name="T24" fmla="*/ 71 w 141"/>
              <a:gd name="T25" fmla="*/ 75 h 160"/>
              <a:gd name="T26" fmla="*/ 62 w 141"/>
              <a:gd name="T27" fmla="*/ 73 h 160"/>
              <a:gd name="T28" fmla="*/ 47 w 141"/>
              <a:gd name="T29" fmla="*/ 51 h 160"/>
              <a:gd name="T30" fmla="*/ 71 w 141"/>
              <a:gd name="T31" fmla="*/ 28 h 160"/>
              <a:gd name="T32" fmla="*/ 107 w 141"/>
              <a:gd name="T33" fmla="*/ 108 h 160"/>
              <a:gd name="T34" fmla="*/ 84 w 141"/>
              <a:gd name="T35" fmla="*/ 144 h 160"/>
              <a:gd name="T36" fmla="*/ 71 w 141"/>
              <a:gd name="T37" fmla="*/ 151 h 160"/>
              <a:gd name="T38" fmla="*/ 57 w 141"/>
              <a:gd name="T39" fmla="*/ 144 h 160"/>
              <a:gd name="T40" fmla="*/ 34 w 141"/>
              <a:gd name="T41" fmla="*/ 108 h 160"/>
              <a:gd name="T42" fmla="*/ 0 w 141"/>
              <a:gd name="T43" fmla="*/ 132 h 160"/>
              <a:gd name="T44" fmla="*/ 71 w 141"/>
              <a:gd name="T45" fmla="*/ 160 h 160"/>
              <a:gd name="T46" fmla="*/ 141 w 141"/>
              <a:gd name="T47" fmla="*/ 132 h 160"/>
              <a:gd name="T48" fmla="*/ 107 w 141"/>
              <a:gd name="T49" fmla="*/ 108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Lst>
            <a:rect l="0" t="0" r="r" b="b"/>
            <a:pathLst>
              <a:path w="141" h="160">
                <a:moveTo>
                  <a:pt x="67" y="141"/>
                </a:moveTo>
                <a:cubicBezTo>
                  <a:pt x="68" y="142"/>
                  <a:pt x="69" y="143"/>
                  <a:pt x="71" y="143"/>
                </a:cubicBezTo>
                <a:cubicBezTo>
                  <a:pt x="72" y="143"/>
                  <a:pt x="74" y="142"/>
                  <a:pt x="75" y="141"/>
                </a:cubicBezTo>
                <a:cubicBezTo>
                  <a:pt x="113" y="81"/>
                  <a:pt x="113" y="81"/>
                  <a:pt x="113" y="81"/>
                </a:cubicBezTo>
                <a:cubicBezTo>
                  <a:pt x="119" y="73"/>
                  <a:pt x="122" y="62"/>
                  <a:pt x="122" y="51"/>
                </a:cubicBezTo>
                <a:cubicBezTo>
                  <a:pt x="122" y="23"/>
                  <a:pt x="99" y="0"/>
                  <a:pt x="71" y="0"/>
                </a:cubicBezTo>
                <a:cubicBezTo>
                  <a:pt x="42" y="0"/>
                  <a:pt x="19" y="22"/>
                  <a:pt x="19" y="51"/>
                </a:cubicBezTo>
                <a:cubicBezTo>
                  <a:pt x="19" y="62"/>
                  <a:pt x="22" y="72"/>
                  <a:pt x="28" y="81"/>
                </a:cubicBezTo>
                <a:lnTo>
                  <a:pt x="67" y="141"/>
                </a:lnTo>
                <a:close/>
                <a:moveTo>
                  <a:pt x="71" y="28"/>
                </a:moveTo>
                <a:cubicBezTo>
                  <a:pt x="80" y="28"/>
                  <a:pt x="89" y="34"/>
                  <a:pt x="92" y="42"/>
                </a:cubicBezTo>
                <a:cubicBezTo>
                  <a:pt x="96" y="51"/>
                  <a:pt x="94" y="61"/>
                  <a:pt x="87" y="68"/>
                </a:cubicBezTo>
                <a:cubicBezTo>
                  <a:pt x="83" y="73"/>
                  <a:pt x="77" y="75"/>
                  <a:pt x="71" y="75"/>
                </a:cubicBezTo>
                <a:cubicBezTo>
                  <a:pt x="68" y="75"/>
                  <a:pt x="64" y="74"/>
                  <a:pt x="62" y="73"/>
                </a:cubicBezTo>
                <a:cubicBezTo>
                  <a:pt x="53" y="69"/>
                  <a:pt x="47" y="61"/>
                  <a:pt x="47" y="51"/>
                </a:cubicBezTo>
                <a:cubicBezTo>
                  <a:pt x="47" y="38"/>
                  <a:pt x="58" y="28"/>
                  <a:pt x="71" y="28"/>
                </a:cubicBezTo>
                <a:close/>
                <a:moveTo>
                  <a:pt x="107" y="108"/>
                </a:moveTo>
                <a:cubicBezTo>
                  <a:pt x="84" y="144"/>
                  <a:pt x="84" y="144"/>
                  <a:pt x="84" y="144"/>
                </a:cubicBezTo>
                <a:cubicBezTo>
                  <a:pt x="81" y="149"/>
                  <a:pt x="76" y="151"/>
                  <a:pt x="71" y="151"/>
                </a:cubicBezTo>
                <a:cubicBezTo>
                  <a:pt x="66" y="151"/>
                  <a:pt x="61" y="149"/>
                  <a:pt x="57" y="144"/>
                </a:cubicBezTo>
                <a:cubicBezTo>
                  <a:pt x="34" y="108"/>
                  <a:pt x="34" y="108"/>
                  <a:pt x="34" y="108"/>
                </a:cubicBezTo>
                <a:cubicBezTo>
                  <a:pt x="13" y="112"/>
                  <a:pt x="0" y="121"/>
                  <a:pt x="0" y="132"/>
                </a:cubicBezTo>
                <a:cubicBezTo>
                  <a:pt x="0" y="150"/>
                  <a:pt x="36" y="160"/>
                  <a:pt x="71" y="160"/>
                </a:cubicBezTo>
                <a:cubicBezTo>
                  <a:pt x="105" y="160"/>
                  <a:pt x="141" y="150"/>
                  <a:pt x="141" y="132"/>
                </a:cubicBezTo>
                <a:cubicBezTo>
                  <a:pt x="141" y="121"/>
                  <a:pt x="128" y="112"/>
                  <a:pt x="107" y="108"/>
                </a:cubicBezTo>
                <a:close/>
              </a:path>
            </a:pathLst>
          </a:custGeom>
          <a:solidFill>
            <a:schemeClr val="bg1"/>
          </a:solidFill>
          <a:ln>
            <a:solidFill>
              <a:schemeClr val="bg1"/>
            </a:solidFill>
          </a:ln>
        </p:spPr>
        <p:txBody>
          <a:bodyPr vert="horz" wrap="square" lIns="91440" tIns="45720" rIns="91440" bIns="45720" numCol="1" anchor="t" anchorCtr="0" compatLnSpc="1">
            <a:prstTxWarp prst="textNoShape">
              <a:avLst/>
            </a:prstTxWarp>
          </a:bodyPr>
          <a:lstStyle/>
          <a:p>
            <a:endParaRPr lang="en-US" dirty="0"/>
          </a:p>
        </p:txBody>
      </p:sp>
      <p:grpSp>
        <p:nvGrpSpPr>
          <p:cNvPr id="178" name="Group 177">
            <a:extLst>
              <a:ext uri="{FF2B5EF4-FFF2-40B4-BE49-F238E27FC236}">
                <a16:creationId xmlns:a16="http://schemas.microsoft.com/office/drawing/2014/main" id="{91413A86-408B-BD06-2211-426D6506C9F6}"/>
              </a:ext>
            </a:extLst>
          </p:cNvPr>
          <p:cNvGrpSpPr/>
          <p:nvPr/>
        </p:nvGrpSpPr>
        <p:grpSpPr>
          <a:xfrm>
            <a:off x="4420079" y="2344434"/>
            <a:ext cx="2325918" cy="2325918"/>
            <a:chOff x="2690582" y="3253013"/>
            <a:chExt cx="2325918" cy="2325918"/>
          </a:xfrm>
        </p:grpSpPr>
        <p:sp>
          <p:nvSpPr>
            <p:cNvPr id="164" name="Oval 163">
              <a:extLst>
                <a:ext uri="{FF2B5EF4-FFF2-40B4-BE49-F238E27FC236}">
                  <a16:creationId xmlns:a16="http://schemas.microsoft.com/office/drawing/2014/main" id="{3A3BD8DE-E24D-2F78-2319-0E98B8B8395D}"/>
                </a:ext>
              </a:extLst>
            </p:cNvPr>
            <p:cNvSpPr/>
            <p:nvPr/>
          </p:nvSpPr>
          <p:spPr>
            <a:xfrm>
              <a:off x="2690582" y="3253013"/>
              <a:ext cx="2325918" cy="2325918"/>
            </a:xfrm>
            <a:prstGeom prst="ellipse">
              <a:avLst/>
            </a:prstGeom>
            <a:solidFill>
              <a:schemeClr val="bg1"/>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6" name="Oval 175">
              <a:extLst>
                <a:ext uri="{FF2B5EF4-FFF2-40B4-BE49-F238E27FC236}">
                  <a16:creationId xmlns:a16="http://schemas.microsoft.com/office/drawing/2014/main" id="{F9EC6AE7-F278-F352-49E1-D8D64792B9AE}"/>
                </a:ext>
              </a:extLst>
            </p:cNvPr>
            <p:cNvSpPr/>
            <p:nvPr/>
          </p:nvSpPr>
          <p:spPr>
            <a:xfrm>
              <a:off x="3111228" y="3673659"/>
              <a:ext cx="1484626" cy="1484626"/>
            </a:xfrm>
            <a:prstGeom prst="ellipse">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7" name="TextBox 176">
              <a:extLst>
                <a:ext uri="{FF2B5EF4-FFF2-40B4-BE49-F238E27FC236}">
                  <a16:creationId xmlns:a16="http://schemas.microsoft.com/office/drawing/2014/main" id="{BFD209DA-CCA1-4590-BFCB-14C8BF8F679B}"/>
                </a:ext>
              </a:extLst>
            </p:cNvPr>
            <p:cNvSpPr txBox="1"/>
            <p:nvPr/>
          </p:nvSpPr>
          <p:spPr>
            <a:xfrm>
              <a:off x="3358738" y="4138973"/>
              <a:ext cx="989606" cy="553998"/>
            </a:xfrm>
            <a:prstGeom prst="rect">
              <a:avLst/>
            </a:prstGeom>
            <a:noFill/>
          </p:spPr>
          <p:txBody>
            <a:bodyPr wrap="square" rtlCol="0">
              <a:spAutoFit/>
            </a:bodyPr>
            <a:lstStyle/>
            <a:p>
              <a:pPr algn="ctr">
                <a:lnSpc>
                  <a:spcPts val="1800"/>
                </a:lnSpc>
              </a:pPr>
              <a:r>
                <a:rPr lang="en-US" sz="16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Get in </a:t>
              </a:r>
            </a:p>
            <a:p>
              <a:pPr algn="ctr">
                <a:lnSpc>
                  <a:spcPts val="1800"/>
                </a:lnSpc>
              </a:pPr>
              <a:r>
                <a:rPr lang="en-US" sz="16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Touch</a:t>
              </a:r>
            </a:p>
          </p:txBody>
        </p:sp>
      </p:grpSp>
    </p:spTree>
    <p:extLst>
      <p:ext uri="{BB962C8B-B14F-4D97-AF65-F5344CB8AC3E}">
        <p14:creationId xmlns:p14="http://schemas.microsoft.com/office/powerpoint/2010/main" val="183843390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a:extLst>
              <a:ext uri="{FF2B5EF4-FFF2-40B4-BE49-F238E27FC236}">
                <a16:creationId xmlns:a16="http://schemas.microsoft.com/office/drawing/2014/main" id="{56E9A8FA-10AC-DAA2-22DB-4B9B5A9FB213}"/>
              </a:ext>
            </a:extLst>
          </p:cNvPr>
          <p:cNvSpPr txBox="1"/>
          <p:nvPr/>
        </p:nvSpPr>
        <p:spPr>
          <a:xfrm>
            <a:off x="5226369" y="5794896"/>
            <a:ext cx="1739262" cy="323165"/>
          </a:xfrm>
          <a:prstGeom prst="rect">
            <a:avLst/>
          </a:prstGeom>
          <a:noFill/>
        </p:spPr>
        <p:txBody>
          <a:bodyPr wrap="square" rtlCol="0">
            <a:spAutoFit/>
          </a:bodyPr>
          <a:lstStyle/>
          <a:p>
            <a:pPr algn="ctr">
              <a:lnSpc>
                <a:spcPts val="1800"/>
              </a:lnSpc>
            </a:pPr>
            <a:r>
              <a:rPr lang="en-US" sz="1600" spc="-100" dirty="0">
                <a:latin typeface="Inter SemiBold" panose="02000503000000020004" pitchFamily="2" charset="0"/>
                <a:ea typeface="Inter SemiBold" panose="02000503000000020004" pitchFamily="2" charset="0"/>
                <a:cs typeface="Poppins SemiBold" panose="00000700000000000000" pitchFamily="2" charset="0"/>
              </a:rPr>
              <a:t>Chief Leader</a:t>
            </a:r>
          </a:p>
        </p:txBody>
      </p:sp>
      <p:sp>
        <p:nvSpPr>
          <p:cNvPr id="16" name="TextBox 15">
            <a:extLst>
              <a:ext uri="{FF2B5EF4-FFF2-40B4-BE49-F238E27FC236}">
                <a16:creationId xmlns:a16="http://schemas.microsoft.com/office/drawing/2014/main" id="{F808D023-38CD-CD8D-9826-DBE4CBEFD43B}"/>
              </a:ext>
            </a:extLst>
          </p:cNvPr>
          <p:cNvSpPr txBox="1"/>
          <p:nvPr/>
        </p:nvSpPr>
        <p:spPr>
          <a:xfrm>
            <a:off x="4944097" y="5511481"/>
            <a:ext cx="2303806" cy="348813"/>
          </a:xfrm>
          <a:prstGeom prst="rect">
            <a:avLst/>
          </a:prstGeom>
          <a:noFill/>
        </p:spPr>
        <p:txBody>
          <a:bodyPr wrap="square" rtlCol="0">
            <a:spAutoFit/>
          </a:bodyPr>
          <a:lstStyle/>
          <a:p>
            <a:pPr algn="ctr">
              <a:lnSpc>
                <a:spcPts val="2000"/>
              </a:lnSpc>
            </a:pPr>
            <a:r>
              <a:rPr lang="en-US" sz="2000" dirty="0">
                <a:latin typeface="Inter Bold" panose="02000503000000020004" pitchFamily="2" charset="0"/>
                <a:ea typeface="Inter Bold" panose="02000503000000020004" pitchFamily="2" charset="0"/>
                <a:cs typeface="Poppins SemiBold" panose="00000700000000000000" pitchFamily="2" charset="0"/>
              </a:rPr>
              <a:t>Michael john</a:t>
            </a:r>
          </a:p>
        </p:txBody>
      </p:sp>
      <p:grpSp>
        <p:nvGrpSpPr>
          <p:cNvPr id="18" name="Group 17">
            <a:extLst>
              <a:ext uri="{FF2B5EF4-FFF2-40B4-BE49-F238E27FC236}">
                <a16:creationId xmlns:a16="http://schemas.microsoft.com/office/drawing/2014/main" id="{0BB45664-1E9C-7151-0C5F-484194E754D2}"/>
              </a:ext>
            </a:extLst>
          </p:cNvPr>
          <p:cNvGrpSpPr/>
          <p:nvPr/>
        </p:nvGrpSpPr>
        <p:grpSpPr>
          <a:xfrm>
            <a:off x="5709948" y="6173313"/>
            <a:ext cx="772104" cy="171992"/>
            <a:chOff x="782895" y="6196688"/>
            <a:chExt cx="930642" cy="207306"/>
          </a:xfrm>
          <a:solidFill>
            <a:schemeClr val="tx1"/>
          </a:solidFill>
        </p:grpSpPr>
        <p:sp>
          <p:nvSpPr>
            <p:cNvPr id="19" name="Freeform 9">
              <a:extLst>
                <a:ext uri="{FF2B5EF4-FFF2-40B4-BE49-F238E27FC236}">
                  <a16:creationId xmlns:a16="http://schemas.microsoft.com/office/drawing/2014/main" id="{FCD4C447-73D9-5085-FB1B-245DCAA7E205}"/>
                </a:ext>
              </a:extLst>
            </p:cNvPr>
            <p:cNvSpPr>
              <a:spLocks/>
            </p:cNvSpPr>
            <p:nvPr/>
          </p:nvSpPr>
          <p:spPr bwMode="auto">
            <a:xfrm>
              <a:off x="782895" y="6208122"/>
              <a:ext cx="100326" cy="184438"/>
            </a:xfrm>
            <a:custGeom>
              <a:avLst/>
              <a:gdLst>
                <a:gd name="T0" fmla="*/ 11 w 38"/>
                <a:gd name="T1" fmla="*/ 17 h 74"/>
                <a:gd name="T2" fmla="*/ 11 w 38"/>
                <a:gd name="T3" fmla="*/ 28 h 74"/>
                <a:gd name="T4" fmla="*/ 0 w 38"/>
                <a:gd name="T5" fmla="*/ 28 h 74"/>
                <a:gd name="T6" fmla="*/ 0 w 38"/>
                <a:gd name="T7" fmla="*/ 40 h 74"/>
                <a:gd name="T8" fmla="*/ 11 w 38"/>
                <a:gd name="T9" fmla="*/ 40 h 74"/>
                <a:gd name="T10" fmla="*/ 11 w 38"/>
                <a:gd name="T11" fmla="*/ 74 h 74"/>
                <a:gd name="T12" fmla="*/ 25 w 38"/>
                <a:gd name="T13" fmla="*/ 74 h 74"/>
                <a:gd name="T14" fmla="*/ 25 w 38"/>
                <a:gd name="T15" fmla="*/ 40 h 74"/>
                <a:gd name="T16" fmla="*/ 38 w 38"/>
                <a:gd name="T17" fmla="*/ 40 h 74"/>
                <a:gd name="T18" fmla="*/ 38 w 38"/>
                <a:gd name="T19" fmla="*/ 28 h 74"/>
                <a:gd name="T20" fmla="*/ 25 w 38"/>
                <a:gd name="T21" fmla="*/ 28 h 74"/>
                <a:gd name="T22" fmla="*/ 25 w 38"/>
                <a:gd name="T23" fmla="*/ 19 h 74"/>
                <a:gd name="T24" fmla="*/ 32 w 38"/>
                <a:gd name="T25" fmla="*/ 12 h 74"/>
                <a:gd name="T26" fmla="*/ 38 w 38"/>
                <a:gd name="T27" fmla="*/ 12 h 74"/>
                <a:gd name="T28" fmla="*/ 38 w 38"/>
                <a:gd name="T29" fmla="*/ 0 h 74"/>
                <a:gd name="T30" fmla="*/ 28 w 38"/>
                <a:gd name="T31" fmla="*/ 0 h 74"/>
                <a:gd name="T32" fmla="*/ 11 w 38"/>
                <a:gd name="T33" fmla="*/ 17 h 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38" h="74">
                  <a:moveTo>
                    <a:pt x="11" y="17"/>
                  </a:moveTo>
                  <a:cubicBezTo>
                    <a:pt x="11" y="28"/>
                    <a:pt x="11" y="28"/>
                    <a:pt x="11" y="28"/>
                  </a:cubicBezTo>
                  <a:cubicBezTo>
                    <a:pt x="0" y="28"/>
                    <a:pt x="0" y="28"/>
                    <a:pt x="0" y="28"/>
                  </a:cubicBezTo>
                  <a:cubicBezTo>
                    <a:pt x="0" y="40"/>
                    <a:pt x="0" y="40"/>
                    <a:pt x="0" y="40"/>
                  </a:cubicBezTo>
                  <a:cubicBezTo>
                    <a:pt x="11" y="40"/>
                    <a:pt x="11" y="40"/>
                    <a:pt x="11" y="40"/>
                  </a:cubicBezTo>
                  <a:cubicBezTo>
                    <a:pt x="11" y="74"/>
                    <a:pt x="11" y="74"/>
                    <a:pt x="11" y="74"/>
                  </a:cubicBezTo>
                  <a:cubicBezTo>
                    <a:pt x="25" y="74"/>
                    <a:pt x="25" y="74"/>
                    <a:pt x="25" y="74"/>
                  </a:cubicBezTo>
                  <a:cubicBezTo>
                    <a:pt x="25" y="40"/>
                    <a:pt x="25" y="40"/>
                    <a:pt x="25" y="40"/>
                  </a:cubicBezTo>
                  <a:cubicBezTo>
                    <a:pt x="38" y="40"/>
                    <a:pt x="38" y="40"/>
                    <a:pt x="38" y="40"/>
                  </a:cubicBezTo>
                  <a:cubicBezTo>
                    <a:pt x="38" y="28"/>
                    <a:pt x="38" y="28"/>
                    <a:pt x="38" y="28"/>
                  </a:cubicBezTo>
                  <a:cubicBezTo>
                    <a:pt x="25" y="28"/>
                    <a:pt x="25" y="28"/>
                    <a:pt x="25" y="28"/>
                  </a:cubicBezTo>
                  <a:cubicBezTo>
                    <a:pt x="25" y="19"/>
                    <a:pt x="25" y="19"/>
                    <a:pt x="25" y="19"/>
                  </a:cubicBezTo>
                  <a:cubicBezTo>
                    <a:pt x="25" y="15"/>
                    <a:pt x="25" y="12"/>
                    <a:pt x="32" y="12"/>
                  </a:cubicBezTo>
                  <a:cubicBezTo>
                    <a:pt x="38" y="12"/>
                    <a:pt x="38" y="12"/>
                    <a:pt x="38" y="12"/>
                  </a:cubicBezTo>
                  <a:cubicBezTo>
                    <a:pt x="38" y="0"/>
                    <a:pt x="38" y="0"/>
                    <a:pt x="38" y="0"/>
                  </a:cubicBezTo>
                  <a:cubicBezTo>
                    <a:pt x="28" y="0"/>
                    <a:pt x="28" y="0"/>
                    <a:pt x="28" y="0"/>
                  </a:cubicBezTo>
                  <a:cubicBezTo>
                    <a:pt x="18" y="0"/>
                    <a:pt x="11" y="7"/>
                    <a:pt x="11" y="17"/>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20" name="Freeform 13">
              <a:extLst>
                <a:ext uri="{FF2B5EF4-FFF2-40B4-BE49-F238E27FC236}">
                  <a16:creationId xmlns:a16="http://schemas.microsoft.com/office/drawing/2014/main" id="{BD1CF3F5-2752-1186-5631-BAECAEF20E4B}"/>
                </a:ext>
              </a:extLst>
            </p:cNvPr>
            <p:cNvSpPr>
              <a:spLocks/>
            </p:cNvSpPr>
            <p:nvPr/>
          </p:nvSpPr>
          <p:spPr bwMode="auto">
            <a:xfrm>
              <a:off x="1535178" y="6223323"/>
              <a:ext cx="178359" cy="154037"/>
            </a:xfrm>
            <a:custGeom>
              <a:avLst/>
              <a:gdLst>
                <a:gd name="T0" fmla="*/ 62 w 71"/>
                <a:gd name="T1" fmla="*/ 11 h 61"/>
                <a:gd name="T2" fmla="*/ 67 w 71"/>
                <a:gd name="T3" fmla="*/ 7 h 61"/>
                <a:gd name="T4" fmla="*/ 70 w 71"/>
                <a:gd name="T5" fmla="*/ 3 h 61"/>
                <a:gd name="T6" fmla="*/ 63 w 71"/>
                <a:gd name="T7" fmla="*/ 5 h 61"/>
                <a:gd name="T8" fmla="*/ 60 w 71"/>
                <a:gd name="T9" fmla="*/ 5 h 61"/>
                <a:gd name="T10" fmla="*/ 45 w 71"/>
                <a:gd name="T11" fmla="*/ 2 h 61"/>
                <a:gd name="T12" fmla="*/ 35 w 71"/>
                <a:gd name="T13" fmla="*/ 12 h 61"/>
                <a:gd name="T14" fmla="*/ 35 w 71"/>
                <a:gd name="T15" fmla="*/ 17 h 61"/>
                <a:gd name="T16" fmla="*/ 35 w 71"/>
                <a:gd name="T17" fmla="*/ 19 h 61"/>
                <a:gd name="T18" fmla="*/ 33 w 71"/>
                <a:gd name="T19" fmla="*/ 20 h 61"/>
                <a:gd name="T20" fmla="*/ 2 w 71"/>
                <a:gd name="T21" fmla="*/ 4 h 61"/>
                <a:gd name="T22" fmla="*/ 0 w 71"/>
                <a:gd name="T23" fmla="*/ 11 h 61"/>
                <a:gd name="T24" fmla="*/ 5 w 71"/>
                <a:gd name="T25" fmla="*/ 21 h 61"/>
                <a:gd name="T26" fmla="*/ 9 w 71"/>
                <a:gd name="T27" fmla="*/ 26 h 61"/>
                <a:gd name="T28" fmla="*/ 3 w 71"/>
                <a:gd name="T29" fmla="*/ 24 h 61"/>
                <a:gd name="T30" fmla="*/ 0 w 71"/>
                <a:gd name="T31" fmla="*/ 23 h 61"/>
                <a:gd name="T32" fmla="*/ 9 w 71"/>
                <a:gd name="T33" fmla="*/ 36 h 61"/>
                <a:gd name="T34" fmla="*/ 16 w 71"/>
                <a:gd name="T35" fmla="*/ 39 h 61"/>
                <a:gd name="T36" fmla="*/ 8 w 71"/>
                <a:gd name="T37" fmla="*/ 39 h 61"/>
                <a:gd name="T38" fmla="*/ 6 w 71"/>
                <a:gd name="T39" fmla="*/ 39 h 61"/>
                <a:gd name="T40" fmla="*/ 18 w 71"/>
                <a:gd name="T41" fmla="*/ 48 h 61"/>
                <a:gd name="T42" fmla="*/ 22 w 71"/>
                <a:gd name="T43" fmla="*/ 48 h 61"/>
                <a:gd name="T44" fmla="*/ 19 w 71"/>
                <a:gd name="T45" fmla="*/ 51 h 61"/>
                <a:gd name="T46" fmla="*/ 0 w 71"/>
                <a:gd name="T47" fmla="*/ 56 h 61"/>
                <a:gd name="T48" fmla="*/ 0 w 71"/>
                <a:gd name="T49" fmla="*/ 56 h 61"/>
                <a:gd name="T50" fmla="*/ 21 w 71"/>
                <a:gd name="T51" fmla="*/ 61 h 61"/>
                <a:gd name="T52" fmla="*/ 40 w 71"/>
                <a:gd name="T53" fmla="*/ 57 h 61"/>
                <a:gd name="T54" fmla="*/ 54 w 71"/>
                <a:gd name="T55" fmla="*/ 47 h 61"/>
                <a:gd name="T56" fmla="*/ 62 w 71"/>
                <a:gd name="T57" fmla="*/ 33 h 61"/>
                <a:gd name="T58" fmla="*/ 65 w 71"/>
                <a:gd name="T59" fmla="*/ 18 h 61"/>
                <a:gd name="T60" fmla="*/ 65 w 71"/>
                <a:gd name="T61" fmla="*/ 17 h 61"/>
                <a:gd name="T62" fmla="*/ 67 w 71"/>
                <a:gd name="T63" fmla="*/ 14 h 61"/>
                <a:gd name="T64" fmla="*/ 71 w 71"/>
                <a:gd name="T65" fmla="*/ 9 h 61"/>
                <a:gd name="T66" fmla="*/ 68 w 71"/>
                <a:gd name="T67" fmla="*/ 10 h 61"/>
                <a:gd name="T68" fmla="*/ 62 w 71"/>
                <a:gd name="T69" fmla="*/ 11 h 6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Lst>
              <a:rect l="0" t="0" r="r" b="b"/>
              <a:pathLst>
                <a:path w="71" h="61">
                  <a:moveTo>
                    <a:pt x="62" y="11"/>
                  </a:moveTo>
                  <a:cubicBezTo>
                    <a:pt x="67" y="7"/>
                    <a:pt x="67" y="7"/>
                    <a:pt x="67" y="7"/>
                  </a:cubicBezTo>
                  <a:cubicBezTo>
                    <a:pt x="68" y="6"/>
                    <a:pt x="69" y="5"/>
                    <a:pt x="70" y="3"/>
                  </a:cubicBezTo>
                  <a:cubicBezTo>
                    <a:pt x="68" y="4"/>
                    <a:pt x="65" y="5"/>
                    <a:pt x="63" y="5"/>
                  </a:cubicBezTo>
                  <a:cubicBezTo>
                    <a:pt x="62" y="6"/>
                    <a:pt x="61" y="5"/>
                    <a:pt x="60" y="5"/>
                  </a:cubicBezTo>
                  <a:cubicBezTo>
                    <a:pt x="56" y="1"/>
                    <a:pt x="50" y="0"/>
                    <a:pt x="45" y="2"/>
                  </a:cubicBezTo>
                  <a:cubicBezTo>
                    <a:pt x="40" y="3"/>
                    <a:pt x="37" y="7"/>
                    <a:pt x="35" y="12"/>
                  </a:cubicBezTo>
                  <a:cubicBezTo>
                    <a:pt x="35" y="14"/>
                    <a:pt x="35" y="16"/>
                    <a:pt x="35" y="17"/>
                  </a:cubicBezTo>
                  <a:cubicBezTo>
                    <a:pt x="35" y="18"/>
                    <a:pt x="35" y="19"/>
                    <a:pt x="35" y="19"/>
                  </a:cubicBezTo>
                  <a:cubicBezTo>
                    <a:pt x="34" y="20"/>
                    <a:pt x="34" y="20"/>
                    <a:pt x="33" y="20"/>
                  </a:cubicBezTo>
                  <a:cubicBezTo>
                    <a:pt x="21" y="19"/>
                    <a:pt x="10" y="13"/>
                    <a:pt x="2" y="4"/>
                  </a:cubicBezTo>
                  <a:cubicBezTo>
                    <a:pt x="1" y="6"/>
                    <a:pt x="0" y="9"/>
                    <a:pt x="0" y="11"/>
                  </a:cubicBezTo>
                  <a:cubicBezTo>
                    <a:pt x="0" y="15"/>
                    <a:pt x="2" y="19"/>
                    <a:pt x="5" y="21"/>
                  </a:cubicBezTo>
                  <a:cubicBezTo>
                    <a:pt x="9" y="26"/>
                    <a:pt x="9" y="26"/>
                    <a:pt x="9" y="26"/>
                  </a:cubicBezTo>
                  <a:cubicBezTo>
                    <a:pt x="3" y="24"/>
                    <a:pt x="3" y="24"/>
                    <a:pt x="3" y="24"/>
                  </a:cubicBezTo>
                  <a:cubicBezTo>
                    <a:pt x="2" y="24"/>
                    <a:pt x="1" y="24"/>
                    <a:pt x="0" y="23"/>
                  </a:cubicBezTo>
                  <a:cubicBezTo>
                    <a:pt x="1" y="29"/>
                    <a:pt x="4" y="33"/>
                    <a:pt x="9" y="36"/>
                  </a:cubicBezTo>
                  <a:cubicBezTo>
                    <a:pt x="16" y="39"/>
                    <a:pt x="16" y="39"/>
                    <a:pt x="16" y="39"/>
                  </a:cubicBezTo>
                  <a:cubicBezTo>
                    <a:pt x="8" y="39"/>
                    <a:pt x="8" y="39"/>
                    <a:pt x="8" y="39"/>
                  </a:cubicBezTo>
                  <a:cubicBezTo>
                    <a:pt x="7" y="39"/>
                    <a:pt x="7" y="39"/>
                    <a:pt x="6" y="39"/>
                  </a:cubicBezTo>
                  <a:cubicBezTo>
                    <a:pt x="8" y="43"/>
                    <a:pt x="13" y="47"/>
                    <a:pt x="18" y="48"/>
                  </a:cubicBezTo>
                  <a:cubicBezTo>
                    <a:pt x="22" y="48"/>
                    <a:pt x="22" y="48"/>
                    <a:pt x="22" y="48"/>
                  </a:cubicBezTo>
                  <a:cubicBezTo>
                    <a:pt x="19" y="51"/>
                    <a:pt x="19" y="51"/>
                    <a:pt x="19" y="51"/>
                  </a:cubicBezTo>
                  <a:cubicBezTo>
                    <a:pt x="13" y="54"/>
                    <a:pt x="7" y="56"/>
                    <a:pt x="0" y="56"/>
                  </a:cubicBezTo>
                  <a:cubicBezTo>
                    <a:pt x="0" y="56"/>
                    <a:pt x="0" y="56"/>
                    <a:pt x="0" y="56"/>
                  </a:cubicBezTo>
                  <a:cubicBezTo>
                    <a:pt x="6" y="60"/>
                    <a:pt x="13" y="61"/>
                    <a:pt x="21" y="61"/>
                  </a:cubicBezTo>
                  <a:cubicBezTo>
                    <a:pt x="28" y="61"/>
                    <a:pt x="34" y="60"/>
                    <a:pt x="40" y="57"/>
                  </a:cubicBezTo>
                  <a:cubicBezTo>
                    <a:pt x="45" y="55"/>
                    <a:pt x="50" y="52"/>
                    <a:pt x="54" y="47"/>
                  </a:cubicBezTo>
                  <a:cubicBezTo>
                    <a:pt x="57" y="43"/>
                    <a:pt x="60" y="38"/>
                    <a:pt x="62" y="33"/>
                  </a:cubicBezTo>
                  <a:cubicBezTo>
                    <a:pt x="64" y="28"/>
                    <a:pt x="65" y="23"/>
                    <a:pt x="65" y="18"/>
                  </a:cubicBezTo>
                  <a:cubicBezTo>
                    <a:pt x="65" y="17"/>
                    <a:pt x="65" y="17"/>
                    <a:pt x="65" y="17"/>
                  </a:cubicBezTo>
                  <a:cubicBezTo>
                    <a:pt x="65" y="16"/>
                    <a:pt x="65" y="15"/>
                    <a:pt x="67" y="14"/>
                  </a:cubicBezTo>
                  <a:cubicBezTo>
                    <a:pt x="68" y="12"/>
                    <a:pt x="70" y="11"/>
                    <a:pt x="71" y="9"/>
                  </a:cubicBezTo>
                  <a:cubicBezTo>
                    <a:pt x="70" y="9"/>
                    <a:pt x="69" y="10"/>
                    <a:pt x="68" y="10"/>
                  </a:cubicBezTo>
                  <a:cubicBezTo>
                    <a:pt x="62" y="11"/>
                    <a:pt x="62" y="11"/>
                    <a:pt x="62" y="11"/>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grpSp>
          <p:nvGrpSpPr>
            <p:cNvPr id="21" name="Group 20">
              <a:extLst>
                <a:ext uri="{FF2B5EF4-FFF2-40B4-BE49-F238E27FC236}">
                  <a16:creationId xmlns:a16="http://schemas.microsoft.com/office/drawing/2014/main" id="{EE281C4A-CE29-58E7-E552-B857D2DD151A}"/>
                </a:ext>
              </a:extLst>
            </p:cNvPr>
            <p:cNvGrpSpPr/>
            <p:nvPr/>
          </p:nvGrpSpPr>
          <p:grpSpPr>
            <a:xfrm>
              <a:off x="1267027" y="6235484"/>
              <a:ext cx="201669" cy="129715"/>
              <a:chOff x="4267395" y="6332924"/>
              <a:chExt cx="129573" cy="83343"/>
            </a:xfrm>
            <a:grpFill/>
          </p:grpSpPr>
          <p:sp>
            <p:nvSpPr>
              <p:cNvPr id="23" name="Freeform 22">
                <a:extLst>
                  <a:ext uri="{FF2B5EF4-FFF2-40B4-BE49-F238E27FC236}">
                    <a16:creationId xmlns:a16="http://schemas.microsoft.com/office/drawing/2014/main" id="{0FEFAC4F-7591-E926-C975-39ACD97FF29B}"/>
                  </a:ext>
                </a:extLst>
              </p:cNvPr>
              <p:cNvSpPr>
                <a:spLocks/>
              </p:cNvSpPr>
              <p:nvPr/>
            </p:nvSpPr>
            <p:spPr bwMode="auto">
              <a:xfrm>
                <a:off x="4267395" y="6332924"/>
                <a:ext cx="82692" cy="83343"/>
              </a:xfrm>
              <a:custGeom>
                <a:avLst/>
                <a:gdLst>
                  <a:gd name="T0" fmla="*/ 51 w 52"/>
                  <a:gd name="T1" fmla="*/ 20 h 51"/>
                  <a:gd name="T2" fmla="*/ 51 w 52"/>
                  <a:gd name="T3" fmla="*/ 19 h 51"/>
                  <a:gd name="T4" fmla="*/ 25 w 52"/>
                  <a:gd name="T5" fmla="*/ 19 h 51"/>
                  <a:gd name="T6" fmla="*/ 25 w 52"/>
                  <a:gd name="T7" fmla="*/ 31 h 51"/>
                  <a:gd name="T8" fmla="*/ 38 w 52"/>
                  <a:gd name="T9" fmla="*/ 31 h 51"/>
                  <a:gd name="T10" fmla="*/ 26 w 52"/>
                  <a:gd name="T11" fmla="*/ 39 h 51"/>
                  <a:gd name="T12" fmla="*/ 12 w 52"/>
                  <a:gd name="T13" fmla="*/ 25 h 51"/>
                  <a:gd name="T14" fmla="*/ 26 w 52"/>
                  <a:gd name="T15" fmla="*/ 12 h 51"/>
                  <a:gd name="T16" fmla="*/ 35 w 52"/>
                  <a:gd name="T17" fmla="*/ 15 h 51"/>
                  <a:gd name="T18" fmla="*/ 36 w 52"/>
                  <a:gd name="T19" fmla="*/ 16 h 51"/>
                  <a:gd name="T20" fmla="*/ 45 w 52"/>
                  <a:gd name="T21" fmla="*/ 7 h 51"/>
                  <a:gd name="T22" fmla="*/ 44 w 52"/>
                  <a:gd name="T23" fmla="*/ 6 h 51"/>
                  <a:gd name="T24" fmla="*/ 26 w 52"/>
                  <a:gd name="T25" fmla="*/ 0 h 51"/>
                  <a:gd name="T26" fmla="*/ 0 w 52"/>
                  <a:gd name="T27" fmla="*/ 25 h 51"/>
                  <a:gd name="T28" fmla="*/ 26 w 52"/>
                  <a:gd name="T29" fmla="*/ 51 h 51"/>
                  <a:gd name="T30" fmla="*/ 51 w 52"/>
                  <a:gd name="T31" fmla="*/ 31 h 51"/>
                  <a:gd name="T32" fmla="*/ 52 w 52"/>
                  <a:gd name="T33" fmla="*/ 25 h 51"/>
                  <a:gd name="T34" fmla="*/ 51 w 52"/>
                  <a:gd name="T35" fmla="*/ 20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52" h="51">
                    <a:moveTo>
                      <a:pt x="51" y="20"/>
                    </a:moveTo>
                    <a:cubicBezTo>
                      <a:pt x="51" y="19"/>
                      <a:pt x="51" y="19"/>
                      <a:pt x="51" y="19"/>
                    </a:cubicBezTo>
                    <a:cubicBezTo>
                      <a:pt x="25" y="19"/>
                      <a:pt x="25" y="19"/>
                      <a:pt x="25" y="19"/>
                    </a:cubicBezTo>
                    <a:cubicBezTo>
                      <a:pt x="25" y="31"/>
                      <a:pt x="25" y="31"/>
                      <a:pt x="25" y="31"/>
                    </a:cubicBezTo>
                    <a:cubicBezTo>
                      <a:pt x="38" y="31"/>
                      <a:pt x="38" y="31"/>
                      <a:pt x="38" y="31"/>
                    </a:cubicBezTo>
                    <a:cubicBezTo>
                      <a:pt x="36" y="36"/>
                      <a:pt x="32" y="39"/>
                      <a:pt x="26" y="39"/>
                    </a:cubicBezTo>
                    <a:cubicBezTo>
                      <a:pt x="19" y="39"/>
                      <a:pt x="12" y="33"/>
                      <a:pt x="12" y="25"/>
                    </a:cubicBezTo>
                    <a:cubicBezTo>
                      <a:pt x="12" y="18"/>
                      <a:pt x="19" y="12"/>
                      <a:pt x="26" y="12"/>
                    </a:cubicBezTo>
                    <a:cubicBezTo>
                      <a:pt x="30" y="12"/>
                      <a:pt x="33" y="13"/>
                      <a:pt x="35" y="15"/>
                    </a:cubicBezTo>
                    <a:cubicBezTo>
                      <a:pt x="36" y="16"/>
                      <a:pt x="36" y="16"/>
                      <a:pt x="36" y="16"/>
                    </a:cubicBezTo>
                    <a:cubicBezTo>
                      <a:pt x="45" y="7"/>
                      <a:pt x="45" y="7"/>
                      <a:pt x="45" y="7"/>
                    </a:cubicBezTo>
                    <a:cubicBezTo>
                      <a:pt x="44" y="6"/>
                      <a:pt x="44" y="6"/>
                      <a:pt x="44" y="6"/>
                    </a:cubicBezTo>
                    <a:cubicBezTo>
                      <a:pt x="40" y="2"/>
                      <a:pt x="34" y="0"/>
                      <a:pt x="26" y="0"/>
                    </a:cubicBezTo>
                    <a:cubicBezTo>
                      <a:pt x="12" y="0"/>
                      <a:pt x="0" y="11"/>
                      <a:pt x="0" y="25"/>
                    </a:cubicBezTo>
                    <a:cubicBezTo>
                      <a:pt x="0" y="40"/>
                      <a:pt x="12" y="51"/>
                      <a:pt x="26" y="51"/>
                    </a:cubicBezTo>
                    <a:cubicBezTo>
                      <a:pt x="40" y="51"/>
                      <a:pt x="49" y="43"/>
                      <a:pt x="51" y="31"/>
                    </a:cubicBezTo>
                    <a:cubicBezTo>
                      <a:pt x="52" y="29"/>
                      <a:pt x="52" y="27"/>
                      <a:pt x="52" y="25"/>
                    </a:cubicBezTo>
                    <a:cubicBezTo>
                      <a:pt x="52" y="24"/>
                      <a:pt x="52" y="21"/>
                      <a:pt x="51" y="20"/>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sp>
            <p:nvSpPr>
              <p:cNvPr id="24" name="Freeform 23">
                <a:extLst>
                  <a:ext uri="{FF2B5EF4-FFF2-40B4-BE49-F238E27FC236}">
                    <a16:creationId xmlns:a16="http://schemas.microsoft.com/office/drawing/2014/main" id="{31F28709-CB28-DC09-F78C-5AAE019148A3}"/>
                  </a:ext>
                </a:extLst>
              </p:cNvPr>
              <p:cNvSpPr>
                <a:spLocks/>
              </p:cNvSpPr>
              <p:nvPr/>
            </p:nvSpPr>
            <p:spPr bwMode="auto">
              <a:xfrm>
                <a:off x="4355296" y="6351155"/>
                <a:ext cx="41672" cy="41021"/>
              </a:xfrm>
              <a:custGeom>
                <a:avLst/>
                <a:gdLst>
                  <a:gd name="T0" fmla="*/ 17 w 26"/>
                  <a:gd name="T1" fmla="*/ 8 h 25"/>
                  <a:gd name="T2" fmla="*/ 17 w 26"/>
                  <a:gd name="T3" fmla="*/ 0 h 25"/>
                  <a:gd name="T4" fmla="*/ 8 w 26"/>
                  <a:gd name="T5" fmla="*/ 0 h 25"/>
                  <a:gd name="T6" fmla="*/ 8 w 26"/>
                  <a:gd name="T7" fmla="*/ 8 h 25"/>
                  <a:gd name="T8" fmla="*/ 0 w 26"/>
                  <a:gd name="T9" fmla="*/ 8 h 25"/>
                  <a:gd name="T10" fmla="*/ 0 w 26"/>
                  <a:gd name="T11" fmla="*/ 17 h 25"/>
                  <a:gd name="T12" fmla="*/ 8 w 26"/>
                  <a:gd name="T13" fmla="*/ 17 h 25"/>
                  <a:gd name="T14" fmla="*/ 8 w 26"/>
                  <a:gd name="T15" fmla="*/ 25 h 25"/>
                  <a:gd name="T16" fmla="*/ 17 w 26"/>
                  <a:gd name="T17" fmla="*/ 25 h 25"/>
                  <a:gd name="T18" fmla="*/ 17 w 26"/>
                  <a:gd name="T19" fmla="*/ 17 h 25"/>
                  <a:gd name="T20" fmla="*/ 26 w 26"/>
                  <a:gd name="T21" fmla="*/ 17 h 25"/>
                  <a:gd name="T22" fmla="*/ 26 w 26"/>
                  <a:gd name="T23" fmla="*/ 8 h 25"/>
                  <a:gd name="T24" fmla="*/ 17 w 26"/>
                  <a:gd name="T25" fmla="*/ 8 h 2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6" h="25">
                    <a:moveTo>
                      <a:pt x="17" y="8"/>
                    </a:moveTo>
                    <a:cubicBezTo>
                      <a:pt x="17" y="0"/>
                      <a:pt x="17" y="0"/>
                      <a:pt x="17" y="0"/>
                    </a:cubicBezTo>
                    <a:cubicBezTo>
                      <a:pt x="8" y="0"/>
                      <a:pt x="8" y="0"/>
                      <a:pt x="8" y="0"/>
                    </a:cubicBezTo>
                    <a:cubicBezTo>
                      <a:pt x="8" y="8"/>
                      <a:pt x="8" y="8"/>
                      <a:pt x="8" y="8"/>
                    </a:cubicBezTo>
                    <a:cubicBezTo>
                      <a:pt x="0" y="8"/>
                      <a:pt x="0" y="8"/>
                      <a:pt x="0" y="8"/>
                    </a:cubicBezTo>
                    <a:cubicBezTo>
                      <a:pt x="0" y="17"/>
                      <a:pt x="0" y="17"/>
                      <a:pt x="0" y="17"/>
                    </a:cubicBezTo>
                    <a:cubicBezTo>
                      <a:pt x="8" y="17"/>
                      <a:pt x="8" y="17"/>
                      <a:pt x="8" y="17"/>
                    </a:cubicBezTo>
                    <a:cubicBezTo>
                      <a:pt x="8" y="25"/>
                      <a:pt x="8" y="25"/>
                      <a:pt x="8" y="25"/>
                    </a:cubicBezTo>
                    <a:cubicBezTo>
                      <a:pt x="17" y="25"/>
                      <a:pt x="17" y="25"/>
                      <a:pt x="17" y="25"/>
                    </a:cubicBezTo>
                    <a:cubicBezTo>
                      <a:pt x="17" y="17"/>
                      <a:pt x="17" y="17"/>
                      <a:pt x="17" y="17"/>
                    </a:cubicBezTo>
                    <a:cubicBezTo>
                      <a:pt x="26" y="17"/>
                      <a:pt x="26" y="17"/>
                      <a:pt x="26" y="17"/>
                    </a:cubicBezTo>
                    <a:cubicBezTo>
                      <a:pt x="26" y="8"/>
                      <a:pt x="26" y="8"/>
                      <a:pt x="26" y="8"/>
                    </a:cubicBezTo>
                    <a:lnTo>
                      <a:pt x="17" y="8"/>
                    </a:lnTo>
                    <a:close/>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22" name="Freeform 236">
              <a:extLst>
                <a:ext uri="{FF2B5EF4-FFF2-40B4-BE49-F238E27FC236}">
                  <a16:creationId xmlns:a16="http://schemas.microsoft.com/office/drawing/2014/main" id="{0192EA85-2D61-C66A-A02A-9F2861A46204}"/>
                </a:ext>
              </a:extLst>
            </p:cNvPr>
            <p:cNvSpPr>
              <a:spLocks noEditPoints="1"/>
            </p:cNvSpPr>
            <p:nvPr/>
          </p:nvSpPr>
          <p:spPr bwMode="auto">
            <a:xfrm>
              <a:off x="966650" y="6196688"/>
              <a:ext cx="207306" cy="207306"/>
            </a:xfrm>
            <a:custGeom>
              <a:avLst/>
              <a:gdLst>
                <a:gd name="T0" fmla="*/ 111 w 160"/>
                <a:gd name="T1" fmla="*/ 0 h 160"/>
                <a:gd name="T2" fmla="*/ 49 w 160"/>
                <a:gd name="T3" fmla="*/ 0 h 160"/>
                <a:gd name="T4" fmla="*/ 0 w 160"/>
                <a:gd name="T5" fmla="*/ 49 h 160"/>
                <a:gd name="T6" fmla="*/ 0 w 160"/>
                <a:gd name="T7" fmla="*/ 111 h 160"/>
                <a:gd name="T8" fmla="*/ 49 w 160"/>
                <a:gd name="T9" fmla="*/ 160 h 160"/>
                <a:gd name="T10" fmla="*/ 111 w 160"/>
                <a:gd name="T11" fmla="*/ 160 h 160"/>
                <a:gd name="T12" fmla="*/ 160 w 160"/>
                <a:gd name="T13" fmla="*/ 111 h 160"/>
                <a:gd name="T14" fmla="*/ 160 w 160"/>
                <a:gd name="T15" fmla="*/ 49 h 160"/>
                <a:gd name="T16" fmla="*/ 111 w 160"/>
                <a:gd name="T17" fmla="*/ 0 h 160"/>
                <a:gd name="T18" fmla="*/ 153 w 160"/>
                <a:gd name="T19" fmla="*/ 111 h 160"/>
                <a:gd name="T20" fmla="*/ 111 w 160"/>
                <a:gd name="T21" fmla="*/ 153 h 160"/>
                <a:gd name="T22" fmla="*/ 49 w 160"/>
                <a:gd name="T23" fmla="*/ 153 h 160"/>
                <a:gd name="T24" fmla="*/ 7 w 160"/>
                <a:gd name="T25" fmla="*/ 111 h 160"/>
                <a:gd name="T26" fmla="*/ 7 w 160"/>
                <a:gd name="T27" fmla="*/ 49 h 160"/>
                <a:gd name="T28" fmla="*/ 49 w 160"/>
                <a:gd name="T29" fmla="*/ 7 h 160"/>
                <a:gd name="T30" fmla="*/ 111 w 160"/>
                <a:gd name="T31" fmla="*/ 7 h 160"/>
                <a:gd name="T32" fmla="*/ 153 w 160"/>
                <a:gd name="T33" fmla="*/ 49 h 160"/>
                <a:gd name="T34" fmla="*/ 153 w 160"/>
                <a:gd name="T35" fmla="*/ 111 h 160"/>
                <a:gd name="T36" fmla="*/ 80 w 160"/>
                <a:gd name="T37" fmla="*/ 38 h 160"/>
                <a:gd name="T38" fmla="*/ 39 w 160"/>
                <a:gd name="T39" fmla="*/ 80 h 160"/>
                <a:gd name="T40" fmla="*/ 80 w 160"/>
                <a:gd name="T41" fmla="*/ 121 h 160"/>
                <a:gd name="T42" fmla="*/ 122 w 160"/>
                <a:gd name="T43" fmla="*/ 80 h 160"/>
                <a:gd name="T44" fmla="*/ 80 w 160"/>
                <a:gd name="T45" fmla="*/ 38 h 160"/>
                <a:gd name="T46" fmla="*/ 80 w 160"/>
                <a:gd name="T47" fmla="*/ 117 h 160"/>
                <a:gd name="T48" fmla="*/ 43 w 160"/>
                <a:gd name="T49" fmla="*/ 80 h 160"/>
                <a:gd name="T50" fmla="*/ 80 w 160"/>
                <a:gd name="T51" fmla="*/ 42 h 160"/>
                <a:gd name="T52" fmla="*/ 118 w 160"/>
                <a:gd name="T53" fmla="*/ 80 h 160"/>
                <a:gd name="T54" fmla="*/ 80 w 160"/>
                <a:gd name="T55" fmla="*/ 117 h 160"/>
                <a:gd name="T56" fmla="*/ 80 w 160"/>
                <a:gd name="T57" fmla="*/ 54 h 160"/>
                <a:gd name="T58" fmla="*/ 54 w 160"/>
                <a:gd name="T59" fmla="*/ 80 h 160"/>
                <a:gd name="T60" fmla="*/ 80 w 160"/>
                <a:gd name="T61" fmla="*/ 106 h 160"/>
                <a:gd name="T62" fmla="*/ 106 w 160"/>
                <a:gd name="T63" fmla="*/ 80 h 160"/>
                <a:gd name="T64" fmla="*/ 80 w 160"/>
                <a:gd name="T65" fmla="*/ 54 h 160"/>
                <a:gd name="T66" fmla="*/ 80 w 160"/>
                <a:gd name="T67" fmla="*/ 102 h 160"/>
                <a:gd name="T68" fmla="*/ 58 w 160"/>
                <a:gd name="T69" fmla="*/ 80 h 160"/>
                <a:gd name="T70" fmla="*/ 80 w 160"/>
                <a:gd name="T71" fmla="*/ 57 h 160"/>
                <a:gd name="T72" fmla="*/ 103 w 160"/>
                <a:gd name="T73" fmla="*/ 80 h 160"/>
                <a:gd name="T74" fmla="*/ 80 w 160"/>
                <a:gd name="T75" fmla="*/ 102 h 160"/>
                <a:gd name="T76" fmla="*/ 123 w 160"/>
                <a:gd name="T77" fmla="*/ 24 h 160"/>
                <a:gd name="T78" fmla="*/ 111 w 160"/>
                <a:gd name="T79" fmla="*/ 35 h 160"/>
                <a:gd name="T80" fmla="*/ 123 w 160"/>
                <a:gd name="T81" fmla="*/ 46 h 160"/>
                <a:gd name="T82" fmla="*/ 134 w 160"/>
                <a:gd name="T83" fmla="*/ 35 h 160"/>
                <a:gd name="T84" fmla="*/ 123 w 160"/>
                <a:gd name="T85" fmla="*/ 24 h 160"/>
                <a:gd name="T86" fmla="*/ 123 w 160"/>
                <a:gd name="T87" fmla="*/ 43 h 160"/>
                <a:gd name="T88" fmla="*/ 115 w 160"/>
                <a:gd name="T89" fmla="*/ 35 h 160"/>
                <a:gd name="T90" fmla="*/ 123 w 160"/>
                <a:gd name="T91" fmla="*/ 27 h 160"/>
                <a:gd name="T92" fmla="*/ 130 w 160"/>
                <a:gd name="T93" fmla="*/ 35 h 160"/>
                <a:gd name="T94" fmla="*/ 123 w 160"/>
                <a:gd name="T95" fmla="*/ 43 h 16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Lst>
              <a:rect l="0" t="0" r="r" b="b"/>
              <a:pathLst>
                <a:path w="160" h="160">
                  <a:moveTo>
                    <a:pt x="111" y="0"/>
                  </a:moveTo>
                  <a:cubicBezTo>
                    <a:pt x="49" y="0"/>
                    <a:pt x="49" y="0"/>
                    <a:pt x="49" y="0"/>
                  </a:cubicBezTo>
                  <a:cubicBezTo>
                    <a:pt x="22" y="0"/>
                    <a:pt x="0" y="22"/>
                    <a:pt x="0" y="49"/>
                  </a:cubicBezTo>
                  <a:cubicBezTo>
                    <a:pt x="0" y="111"/>
                    <a:pt x="0" y="111"/>
                    <a:pt x="0" y="111"/>
                  </a:cubicBezTo>
                  <a:cubicBezTo>
                    <a:pt x="0" y="138"/>
                    <a:pt x="22" y="160"/>
                    <a:pt x="49" y="160"/>
                  </a:cubicBezTo>
                  <a:cubicBezTo>
                    <a:pt x="111" y="160"/>
                    <a:pt x="111" y="160"/>
                    <a:pt x="111" y="160"/>
                  </a:cubicBezTo>
                  <a:cubicBezTo>
                    <a:pt x="138" y="160"/>
                    <a:pt x="160" y="138"/>
                    <a:pt x="160" y="111"/>
                  </a:cubicBezTo>
                  <a:cubicBezTo>
                    <a:pt x="160" y="49"/>
                    <a:pt x="160" y="49"/>
                    <a:pt x="160" y="49"/>
                  </a:cubicBezTo>
                  <a:cubicBezTo>
                    <a:pt x="160" y="22"/>
                    <a:pt x="138" y="0"/>
                    <a:pt x="111" y="0"/>
                  </a:cubicBezTo>
                  <a:close/>
                  <a:moveTo>
                    <a:pt x="153" y="111"/>
                  </a:moveTo>
                  <a:cubicBezTo>
                    <a:pt x="153" y="134"/>
                    <a:pt x="134" y="153"/>
                    <a:pt x="111" y="153"/>
                  </a:cubicBezTo>
                  <a:cubicBezTo>
                    <a:pt x="49" y="153"/>
                    <a:pt x="49" y="153"/>
                    <a:pt x="49" y="153"/>
                  </a:cubicBezTo>
                  <a:cubicBezTo>
                    <a:pt x="26" y="153"/>
                    <a:pt x="7" y="134"/>
                    <a:pt x="7" y="111"/>
                  </a:cubicBezTo>
                  <a:cubicBezTo>
                    <a:pt x="7" y="49"/>
                    <a:pt x="7" y="49"/>
                    <a:pt x="7" y="49"/>
                  </a:cubicBezTo>
                  <a:cubicBezTo>
                    <a:pt x="7" y="26"/>
                    <a:pt x="26" y="7"/>
                    <a:pt x="49" y="7"/>
                  </a:cubicBezTo>
                  <a:cubicBezTo>
                    <a:pt x="111" y="7"/>
                    <a:pt x="111" y="7"/>
                    <a:pt x="111" y="7"/>
                  </a:cubicBezTo>
                  <a:cubicBezTo>
                    <a:pt x="134" y="7"/>
                    <a:pt x="153" y="26"/>
                    <a:pt x="153" y="49"/>
                  </a:cubicBezTo>
                  <a:lnTo>
                    <a:pt x="153" y="111"/>
                  </a:lnTo>
                  <a:close/>
                  <a:moveTo>
                    <a:pt x="80" y="38"/>
                  </a:moveTo>
                  <a:cubicBezTo>
                    <a:pt x="57" y="38"/>
                    <a:pt x="39" y="57"/>
                    <a:pt x="39" y="80"/>
                  </a:cubicBezTo>
                  <a:cubicBezTo>
                    <a:pt x="39" y="103"/>
                    <a:pt x="57" y="121"/>
                    <a:pt x="80" y="121"/>
                  </a:cubicBezTo>
                  <a:cubicBezTo>
                    <a:pt x="103" y="121"/>
                    <a:pt x="122" y="103"/>
                    <a:pt x="122" y="80"/>
                  </a:cubicBezTo>
                  <a:cubicBezTo>
                    <a:pt x="122" y="57"/>
                    <a:pt x="103" y="38"/>
                    <a:pt x="80" y="38"/>
                  </a:cubicBezTo>
                  <a:close/>
                  <a:moveTo>
                    <a:pt x="80" y="117"/>
                  </a:moveTo>
                  <a:cubicBezTo>
                    <a:pt x="59" y="117"/>
                    <a:pt x="43" y="101"/>
                    <a:pt x="43" y="80"/>
                  </a:cubicBezTo>
                  <a:cubicBezTo>
                    <a:pt x="43" y="59"/>
                    <a:pt x="59" y="42"/>
                    <a:pt x="80" y="42"/>
                  </a:cubicBezTo>
                  <a:cubicBezTo>
                    <a:pt x="101" y="42"/>
                    <a:pt x="118" y="59"/>
                    <a:pt x="118" y="80"/>
                  </a:cubicBezTo>
                  <a:cubicBezTo>
                    <a:pt x="118" y="101"/>
                    <a:pt x="101" y="117"/>
                    <a:pt x="80" y="117"/>
                  </a:cubicBezTo>
                  <a:close/>
                  <a:moveTo>
                    <a:pt x="80" y="54"/>
                  </a:moveTo>
                  <a:cubicBezTo>
                    <a:pt x="66" y="54"/>
                    <a:pt x="54" y="65"/>
                    <a:pt x="54" y="80"/>
                  </a:cubicBezTo>
                  <a:cubicBezTo>
                    <a:pt x="54" y="94"/>
                    <a:pt x="66" y="106"/>
                    <a:pt x="80" y="106"/>
                  </a:cubicBezTo>
                  <a:cubicBezTo>
                    <a:pt x="95" y="106"/>
                    <a:pt x="106" y="94"/>
                    <a:pt x="106" y="80"/>
                  </a:cubicBezTo>
                  <a:cubicBezTo>
                    <a:pt x="106" y="65"/>
                    <a:pt x="95" y="54"/>
                    <a:pt x="80" y="54"/>
                  </a:cubicBezTo>
                  <a:close/>
                  <a:moveTo>
                    <a:pt x="80" y="102"/>
                  </a:moveTo>
                  <a:cubicBezTo>
                    <a:pt x="68" y="102"/>
                    <a:pt x="58" y="92"/>
                    <a:pt x="58" y="80"/>
                  </a:cubicBezTo>
                  <a:cubicBezTo>
                    <a:pt x="58" y="67"/>
                    <a:pt x="68" y="57"/>
                    <a:pt x="80" y="57"/>
                  </a:cubicBezTo>
                  <a:cubicBezTo>
                    <a:pt x="93" y="57"/>
                    <a:pt x="103" y="67"/>
                    <a:pt x="103" y="80"/>
                  </a:cubicBezTo>
                  <a:cubicBezTo>
                    <a:pt x="103" y="92"/>
                    <a:pt x="93" y="102"/>
                    <a:pt x="80" y="102"/>
                  </a:cubicBezTo>
                  <a:close/>
                  <a:moveTo>
                    <a:pt x="123" y="24"/>
                  </a:moveTo>
                  <a:cubicBezTo>
                    <a:pt x="116" y="24"/>
                    <a:pt x="111" y="29"/>
                    <a:pt x="111" y="35"/>
                  </a:cubicBezTo>
                  <a:cubicBezTo>
                    <a:pt x="111" y="41"/>
                    <a:pt x="116" y="46"/>
                    <a:pt x="123" y="46"/>
                  </a:cubicBezTo>
                  <a:cubicBezTo>
                    <a:pt x="129" y="46"/>
                    <a:pt x="134" y="41"/>
                    <a:pt x="134" y="35"/>
                  </a:cubicBezTo>
                  <a:cubicBezTo>
                    <a:pt x="134" y="29"/>
                    <a:pt x="129" y="24"/>
                    <a:pt x="123" y="24"/>
                  </a:cubicBezTo>
                  <a:close/>
                  <a:moveTo>
                    <a:pt x="123" y="43"/>
                  </a:moveTo>
                  <a:cubicBezTo>
                    <a:pt x="118" y="43"/>
                    <a:pt x="115" y="39"/>
                    <a:pt x="115" y="35"/>
                  </a:cubicBezTo>
                  <a:cubicBezTo>
                    <a:pt x="115" y="31"/>
                    <a:pt x="118" y="27"/>
                    <a:pt x="123" y="27"/>
                  </a:cubicBezTo>
                  <a:cubicBezTo>
                    <a:pt x="127" y="27"/>
                    <a:pt x="130" y="31"/>
                    <a:pt x="130" y="35"/>
                  </a:cubicBezTo>
                  <a:cubicBezTo>
                    <a:pt x="130" y="39"/>
                    <a:pt x="127" y="43"/>
                    <a:pt x="123" y="43"/>
                  </a:cubicBezTo>
                  <a:close/>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2" name="TextBox 1">
            <a:extLst>
              <a:ext uri="{FF2B5EF4-FFF2-40B4-BE49-F238E27FC236}">
                <a16:creationId xmlns:a16="http://schemas.microsoft.com/office/drawing/2014/main" id="{F0BDCECB-611A-F7E7-69AD-03290791C78F}"/>
              </a:ext>
            </a:extLst>
          </p:cNvPr>
          <p:cNvSpPr txBox="1"/>
          <p:nvPr/>
        </p:nvSpPr>
        <p:spPr>
          <a:xfrm>
            <a:off x="3331755" y="506105"/>
            <a:ext cx="5528491"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Welcome Message </a:t>
            </a:r>
          </a:p>
        </p:txBody>
      </p:sp>
      <p:sp>
        <p:nvSpPr>
          <p:cNvPr id="30" name="TextBox 29">
            <a:extLst>
              <a:ext uri="{FF2B5EF4-FFF2-40B4-BE49-F238E27FC236}">
                <a16:creationId xmlns:a16="http://schemas.microsoft.com/office/drawing/2014/main" id="{01A44529-A643-57C4-5B0D-F40F626B7489}"/>
              </a:ext>
            </a:extLst>
          </p:cNvPr>
          <p:cNvSpPr txBox="1"/>
          <p:nvPr/>
        </p:nvSpPr>
        <p:spPr>
          <a:xfrm>
            <a:off x="2806797" y="1275526"/>
            <a:ext cx="6578406" cy="583365"/>
          </a:xfrm>
          <a:prstGeom prst="rect">
            <a:avLst/>
          </a:prstGeom>
          <a:noFill/>
        </p:spPr>
        <p:txBody>
          <a:bodyPr wrap="square" rtlCol="0">
            <a:spAutoFit/>
          </a:bodyPr>
          <a:lstStyle/>
          <a:p>
            <a:pPr algn="ctr">
              <a:lnSpc>
                <a:spcPts val="1300"/>
              </a:lnSpc>
            </a:pPr>
            <a:r>
              <a:rPr lang="en-US" sz="1000" b="0" i="0" dirty="0">
                <a:solidFill>
                  <a:srgbClr val="000000"/>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65" name="Rectangle 64">
            <a:extLst>
              <a:ext uri="{FF2B5EF4-FFF2-40B4-BE49-F238E27FC236}">
                <a16:creationId xmlns:a16="http://schemas.microsoft.com/office/drawing/2014/main" id="{6C798A78-515D-D889-FA9B-F44C82830DBF}"/>
              </a:ext>
            </a:extLst>
          </p:cNvPr>
          <p:cNvSpPr/>
          <p:nvPr/>
        </p:nvSpPr>
        <p:spPr>
          <a:xfrm>
            <a:off x="0" y="3498954"/>
            <a:ext cx="1346200" cy="372464"/>
          </a:xfrm>
          <a:prstGeom prst="rect">
            <a:avLst/>
          </a:prstGeom>
          <a:solidFill>
            <a:schemeClr val="accent4"/>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Rectangle 66">
            <a:extLst>
              <a:ext uri="{FF2B5EF4-FFF2-40B4-BE49-F238E27FC236}">
                <a16:creationId xmlns:a16="http://schemas.microsoft.com/office/drawing/2014/main" id="{E56E3823-8F01-C2B4-A1B3-E7A551A70B9B}"/>
              </a:ext>
            </a:extLst>
          </p:cNvPr>
          <p:cNvSpPr/>
          <p:nvPr/>
        </p:nvSpPr>
        <p:spPr>
          <a:xfrm>
            <a:off x="10845800" y="3498954"/>
            <a:ext cx="1346200" cy="372464"/>
          </a:xfrm>
          <a:prstGeom prst="rect">
            <a:avLst/>
          </a:prstGeom>
          <a:solidFill>
            <a:schemeClr val="accent4"/>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Picture Placeholder 5">
            <a:extLst>
              <a:ext uri="{FF2B5EF4-FFF2-40B4-BE49-F238E27FC236}">
                <a16:creationId xmlns:a16="http://schemas.microsoft.com/office/drawing/2014/main" id="{2C5B0B8B-E8D1-681B-6A21-0D42947FE64D}"/>
              </a:ext>
            </a:extLst>
          </p:cNvPr>
          <p:cNvSpPr>
            <a:spLocks noGrp="1"/>
          </p:cNvSpPr>
          <p:nvPr>
            <p:ph type="pic" sz="quarter" idx="10"/>
          </p:nvPr>
        </p:nvSpPr>
        <p:spPr/>
      </p:sp>
    </p:spTree>
    <p:extLst>
      <p:ext uri="{BB962C8B-B14F-4D97-AF65-F5344CB8AC3E}">
        <p14:creationId xmlns:p14="http://schemas.microsoft.com/office/powerpoint/2010/main" val="2285784390"/>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E73E03EA-9CE5-EE01-0BF2-29AEE9A845B7}"/>
              </a:ext>
            </a:extLst>
          </p:cNvPr>
          <p:cNvSpPr/>
          <p:nvPr/>
        </p:nvSpPr>
        <p:spPr>
          <a:xfrm>
            <a:off x="4245429" y="0"/>
            <a:ext cx="3701143" cy="6858000"/>
          </a:xfrm>
          <a:prstGeom prst="rect">
            <a:avLst/>
          </a:prstGeom>
          <a:solidFill>
            <a:schemeClr val="accent3">
              <a:alpha val="10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TextBox 5">
            <a:extLst>
              <a:ext uri="{FF2B5EF4-FFF2-40B4-BE49-F238E27FC236}">
                <a16:creationId xmlns:a16="http://schemas.microsoft.com/office/drawing/2014/main" id="{A0377211-FAEC-0541-CFF6-FD510E65FCD2}"/>
              </a:ext>
            </a:extLst>
          </p:cNvPr>
          <p:cNvSpPr txBox="1"/>
          <p:nvPr/>
        </p:nvSpPr>
        <p:spPr>
          <a:xfrm>
            <a:off x="2173201" y="2485152"/>
            <a:ext cx="7845598" cy="1887696"/>
          </a:xfrm>
          <a:prstGeom prst="rect">
            <a:avLst/>
          </a:prstGeom>
          <a:noFill/>
        </p:spPr>
        <p:txBody>
          <a:bodyPr wrap="square" rtlCol="0">
            <a:spAutoFit/>
          </a:bodyPr>
          <a:lstStyle/>
          <a:p>
            <a:pPr algn="ctr">
              <a:lnSpc>
                <a:spcPts val="14000"/>
              </a:lnSpc>
            </a:pPr>
            <a:r>
              <a:rPr lang="en-US" sz="14000" spc="-100" dirty="0">
                <a:latin typeface="Inter Bold" panose="02000503000000020004" pitchFamily="2" charset="0"/>
                <a:ea typeface="Inter Bold" panose="02000503000000020004" pitchFamily="2" charset="0"/>
                <a:cs typeface="Poppins SemiBold" panose="00000700000000000000" pitchFamily="2" charset="0"/>
              </a:rPr>
              <a:t>THE END</a:t>
            </a:r>
          </a:p>
        </p:txBody>
      </p:sp>
    </p:spTree>
    <p:extLst>
      <p:ext uri="{BB962C8B-B14F-4D97-AF65-F5344CB8AC3E}">
        <p14:creationId xmlns:p14="http://schemas.microsoft.com/office/powerpoint/2010/main" val="86682010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7" name="Group 46">
            <a:extLst>
              <a:ext uri="{FF2B5EF4-FFF2-40B4-BE49-F238E27FC236}">
                <a16:creationId xmlns:a16="http://schemas.microsoft.com/office/drawing/2014/main" id="{6AC98CCA-4ED6-D181-28BE-E8CD9FD1923B}"/>
              </a:ext>
            </a:extLst>
          </p:cNvPr>
          <p:cNvGrpSpPr/>
          <p:nvPr/>
        </p:nvGrpSpPr>
        <p:grpSpPr>
          <a:xfrm>
            <a:off x="994228" y="758368"/>
            <a:ext cx="10203545" cy="5094518"/>
            <a:chOff x="994228" y="758368"/>
            <a:chExt cx="10203545" cy="5094518"/>
          </a:xfrm>
        </p:grpSpPr>
        <p:sp>
          <p:nvSpPr>
            <p:cNvPr id="48" name="Oval 47">
              <a:extLst>
                <a:ext uri="{FF2B5EF4-FFF2-40B4-BE49-F238E27FC236}">
                  <a16:creationId xmlns:a16="http://schemas.microsoft.com/office/drawing/2014/main" id="{B0E74C45-2EF6-ECC6-5A21-A8B4B5984DEC}"/>
                </a:ext>
              </a:extLst>
            </p:cNvPr>
            <p:cNvSpPr/>
            <p:nvPr/>
          </p:nvSpPr>
          <p:spPr>
            <a:xfrm>
              <a:off x="6103255" y="758368"/>
              <a:ext cx="5094518" cy="5094518"/>
            </a:xfrm>
            <a:prstGeom prst="ellipse">
              <a:avLst/>
            </a:prstGeom>
            <a:noFill/>
            <a:ln w="76200">
              <a:solidFill>
                <a:schemeClr val="bg1">
                  <a:lumMod val="50000"/>
                  <a:alpha val="40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Oval 48">
              <a:extLst>
                <a:ext uri="{FF2B5EF4-FFF2-40B4-BE49-F238E27FC236}">
                  <a16:creationId xmlns:a16="http://schemas.microsoft.com/office/drawing/2014/main" id="{00EFFFF7-DFBE-2EED-E9F4-4914F6489FA7}"/>
                </a:ext>
              </a:extLst>
            </p:cNvPr>
            <p:cNvSpPr/>
            <p:nvPr/>
          </p:nvSpPr>
          <p:spPr>
            <a:xfrm>
              <a:off x="4434112" y="758368"/>
              <a:ext cx="5094518" cy="5094518"/>
            </a:xfrm>
            <a:prstGeom prst="ellipse">
              <a:avLst/>
            </a:prstGeom>
            <a:noFill/>
            <a:ln w="76200">
              <a:solidFill>
                <a:schemeClr val="bg1">
                  <a:lumMod val="50000"/>
                  <a:alpha val="40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Oval 49">
              <a:extLst>
                <a:ext uri="{FF2B5EF4-FFF2-40B4-BE49-F238E27FC236}">
                  <a16:creationId xmlns:a16="http://schemas.microsoft.com/office/drawing/2014/main" id="{00CE6253-E0BF-97E0-1117-34566DAEF4EA}"/>
                </a:ext>
              </a:extLst>
            </p:cNvPr>
            <p:cNvSpPr/>
            <p:nvPr/>
          </p:nvSpPr>
          <p:spPr>
            <a:xfrm>
              <a:off x="2764970" y="758368"/>
              <a:ext cx="5094518" cy="5094518"/>
            </a:xfrm>
            <a:prstGeom prst="ellipse">
              <a:avLst/>
            </a:prstGeom>
            <a:noFill/>
            <a:ln w="76200">
              <a:solidFill>
                <a:schemeClr val="bg1">
                  <a:lumMod val="50000"/>
                  <a:alpha val="40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Oval 50">
              <a:extLst>
                <a:ext uri="{FF2B5EF4-FFF2-40B4-BE49-F238E27FC236}">
                  <a16:creationId xmlns:a16="http://schemas.microsoft.com/office/drawing/2014/main" id="{0385C01A-1440-1A9F-1224-DD580453D512}"/>
                </a:ext>
              </a:extLst>
            </p:cNvPr>
            <p:cNvSpPr/>
            <p:nvPr/>
          </p:nvSpPr>
          <p:spPr>
            <a:xfrm>
              <a:off x="994228" y="758368"/>
              <a:ext cx="5094518" cy="5094518"/>
            </a:xfrm>
            <a:prstGeom prst="ellipse">
              <a:avLst/>
            </a:prstGeom>
            <a:noFill/>
            <a:ln w="76200">
              <a:solidFill>
                <a:schemeClr val="bg1">
                  <a:lumMod val="50000"/>
                  <a:alpha val="40000"/>
                </a:schemeClr>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 name="Rectangle 4">
            <a:extLst>
              <a:ext uri="{FF2B5EF4-FFF2-40B4-BE49-F238E27FC236}">
                <a16:creationId xmlns:a16="http://schemas.microsoft.com/office/drawing/2014/main" id="{23C1D982-84AF-011F-9756-4845F657FD73}"/>
              </a:ext>
            </a:extLst>
          </p:cNvPr>
          <p:cNvSpPr/>
          <p:nvPr/>
        </p:nvSpPr>
        <p:spPr>
          <a:xfrm>
            <a:off x="0" y="0"/>
            <a:ext cx="12192000" cy="6858000"/>
          </a:xfrm>
          <a:prstGeom prst="rect">
            <a:avLst/>
          </a:prstGeom>
          <a:solidFill>
            <a:schemeClr val="tx1">
              <a:alpha val="92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7" name="TextBox 16">
            <a:extLst>
              <a:ext uri="{FF2B5EF4-FFF2-40B4-BE49-F238E27FC236}">
                <a16:creationId xmlns:a16="http://schemas.microsoft.com/office/drawing/2014/main" id="{551AC7BB-3A20-4C97-18B5-977EF6E8D919}"/>
              </a:ext>
            </a:extLst>
          </p:cNvPr>
          <p:cNvSpPr txBox="1"/>
          <p:nvPr/>
        </p:nvSpPr>
        <p:spPr>
          <a:xfrm>
            <a:off x="3331754" y="556905"/>
            <a:ext cx="5528491" cy="541174"/>
          </a:xfrm>
          <a:prstGeom prst="rect">
            <a:avLst/>
          </a:prstGeom>
          <a:noFill/>
        </p:spPr>
        <p:txBody>
          <a:bodyPr wrap="square" rtlCol="0">
            <a:spAutoFit/>
          </a:bodyPr>
          <a:lstStyle/>
          <a:p>
            <a:pPr algn="ctr">
              <a:lnSpc>
                <a:spcPts val="3500"/>
              </a:lnSpc>
            </a:pPr>
            <a:r>
              <a:rPr lang="en-US" sz="3500" spc="-100" dirty="0">
                <a:solidFill>
                  <a:schemeClr val="bg1"/>
                </a:solidFill>
                <a:latin typeface="Inter Bold" panose="02000503000000020004" pitchFamily="2" charset="0"/>
                <a:ea typeface="Inter Bold" panose="02000503000000020004" pitchFamily="2" charset="0"/>
                <a:cs typeface="Poppins SemiBold" panose="00000700000000000000" pitchFamily="2" charset="0"/>
              </a:rPr>
              <a:t>Presentation Agenda</a:t>
            </a:r>
          </a:p>
        </p:txBody>
      </p:sp>
      <p:grpSp>
        <p:nvGrpSpPr>
          <p:cNvPr id="54" name="Group 53">
            <a:extLst>
              <a:ext uri="{FF2B5EF4-FFF2-40B4-BE49-F238E27FC236}">
                <a16:creationId xmlns:a16="http://schemas.microsoft.com/office/drawing/2014/main" id="{2EFBD76E-9A80-864C-3973-39F8928E0C93}"/>
              </a:ext>
            </a:extLst>
          </p:cNvPr>
          <p:cNvGrpSpPr/>
          <p:nvPr/>
        </p:nvGrpSpPr>
        <p:grpSpPr>
          <a:xfrm>
            <a:off x="4664301" y="2632317"/>
            <a:ext cx="2863396" cy="2428996"/>
            <a:chOff x="4664301" y="2429117"/>
            <a:chExt cx="2863396" cy="2428996"/>
          </a:xfrm>
        </p:grpSpPr>
        <p:sp>
          <p:nvSpPr>
            <p:cNvPr id="18" name="TextBox 17">
              <a:extLst>
                <a:ext uri="{FF2B5EF4-FFF2-40B4-BE49-F238E27FC236}">
                  <a16:creationId xmlns:a16="http://schemas.microsoft.com/office/drawing/2014/main" id="{E089A1B1-1B76-6A2D-38B4-F457598CC0E7}"/>
                </a:ext>
              </a:extLst>
            </p:cNvPr>
            <p:cNvSpPr txBox="1"/>
            <p:nvPr/>
          </p:nvSpPr>
          <p:spPr>
            <a:xfrm>
              <a:off x="4664301" y="2429117"/>
              <a:ext cx="2863396" cy="297517"/>
            </a:xfrm>
            <a:prstGeom prst="rect">
              <a:avLst/>
            </a:prstGeom>
            <a:noFill/>
          </p:spPr>
          <p:txBody>
            <a:bodyPr wrap="square" rtlCol="0">
              <a:spAutoFit/>
            </a:bodyPr>
            <a:lstStyle/>
            <a:p>
              <a:pPr algn="ctr">
                <a:lnSpc>
                  <a:spcPts val="1600"/>
                </a:lnSpc>
              </a:pPr>
              <a:r>
                <a:rPr lang="en-US" sz="16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About Company</a:t>
              </a:r>
              <a:endParaRPr lang="en-US" sz="24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19" name="TextBox 18">
              <a:extLst>
                <a:ext uri="{FF2B5EF4-FFF2-40B4-BE49-F238E27FC236}">
                  <a16:creationId xmlns:a16="http://schemas.microsoft.com/office/drawing/2014/main" id="{BC067BE1-7AFA-7790-27F3-B44399CE5FB6}"/>
                </a:ext>
              </a:extLst>
            </p:cNvPr>
            <p:cNvSpPr txBox="1"/>
            <p:nvPr/>
          </p:nvSpPr>
          <p:spPr>
            <a:xfrm>
              <a:off x="4664301" y="2855413"/>
              <a:ext cx="2863396" cy="297517"/>
            </a:xfrm>
            <a:prstGeom prst="rect">
              <a:avLst/>
            </a:prstGeom>
            <a:noFill/>
          </p:spPr>
          <p:txBody>
            <a:bodyPr wrap="square" rtlCol="0">
              <a:spAutoFit/>
            </a:bodyPr>
            <a:lstStyle/>
            <a:p>
              <a:pPr algn="ctr">
                <a:lnSpc>
                  <a:spcPts val="1600"/>
                </a:lnSpc>
              </a:pPr>
              <a:r>
                <a:rPr lang="en-US" sz="16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Our Company Service</a:t>
              </a:r>
              <a:endParaRPr lang="en-US" sz="24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20" name="TextBox 19">
              <a:extLst>
                <a:ext uri="{FF2B5EF4-FFF2-40B4-BE49-F238E27FC236}">
                  <a16:creationId xmlns:a16="http://schemas.microsoft.com/office/drawing/2014/main" id="{9C980EB5-3E2A-B211-839C-3F5CA989595A}"/>
                </a:ext>
              </a:extLst>
            </p:cNvPr>
            <p:cNvSpPr txBox="1"/>
            <p:nvPr/>
          </p:nvSpPr>
          <p:spPr>
            <a:xfrm>
              <a:off x="4664301" y="3281709"/>
              <a:ext cx="2863396" cy="297517"/>
            </a:xfrm>
            <a:prstGeom prst="rect">
              <a:avLst/>
            </a:prstGeom>
            <a:noFill/>
          </p:spPr>
          <p:txBody>
            <a:bodyPr wrap="square" rtlCol="0">
              <a:spAutoFit/>
            </a:bodyPr>
            <a:lstStyle/>
            <a:p>
              <a:pPr algn="ctr">
                <a:lnSpc>
                  <a:spcPts val="1600"/>
                </a:lnSpc>
              </a:pPr>
              <a:r>
                <a:rPr lang="en-US" sz="16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Our Team</a:t>
              </a:r>
              <a:endParaRPr lang="en-US" sz="24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21" name="TextBox 20">
              <a:extLst>
                <a:ext uri="{FF2B5EF4-FFF2-40B4-BE49-F238E27FC236}">
                  <a16:creationId xmlns:a16="http://schemas.microsoft.com/office/drawing/2014/main" id="{1718BB23-BB76-D69B-EA24-88740F6D2162}"/>
                </a:ext>
              </a:extLst>
            </p:cNvPr>
            <p:cNvSpPr txBox="1"/>
            <p:nvPr/>
          </p:nvSpPr>
          <p:spPr>
            <a:xfrm>
              <a:off x="4664301" y="3708005"/>
              <a:ext cx="2863396" cy="297517"/>
            </a:xfrm>
            <a:prstGeom prst="rect">
              <a:avLst/>
            </a:prstGeom>
            <a:noFill/>
          </p:spPr>
          <p:txBody>
            <a:bodyPr wrap="square" rtlCol="0">
              <a:spAutoFit/>
            </a:bodyPr>
            <a:lstStyle/>
            <a:p>
              <a:pPr algn="ctr">
                <a:lnSpc>
                  <a:spcPts val="1600"/>
                </a:lnSpc>
              </a:pPr>
              <a:r>
                <a:rPr lang="en-US" sz="16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Portfolio &amp; Gealy</a:t>
              </a:r>
              <a:endParaRPr lang="en-US" sz="24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22" name="TextBox 21">
              <a:extLst>
                <a:ext uri="{FF2B5EF4-FFF2-40B4-BE49-F238E27FC236}">
                  <a16:creationId xmlns:a16="http://schemas.microsoft.com/office/drawing/2014/main" id="{E0C6CF3A-A90F-C2CB-6BB7-DF0231B43D71}"/>
                </a:ext>
              </a:extLst>
            </p:cNvPr>
            <p:cNvSpPr txBox="1"/>
            <p:nvPr/>
          </p:nvSpPr>
          <p:spPr>
            <a:xfrm>
              <a:off x="4664301" y="4134301"/>
              <a:ext cx="2863396" cy="297517"/>
            </a:xfrm>
            <a:prstGeom prst="rect">
              <a:avLst/>
            </a:prstGeom>
            <a:noFill/>
          </p:spPr>
          <p:txBody>
            <a:bodyPr wrap="square" rtlCol="0">
              <a:spAutoFit/>
            </a:bodyPr>
            <a:lstStyle/>
            <a:p>
              <a:pPr algn="ctr">
                <a:lnSpc>
                  <a:spcPts val="1600"/>
                </a:lnSpc>
              </a:pPr>
              <a:r>
                <a:rPr lang="en-US" sz="16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Device Mockup</a:t>
              </a:r>
              <a:endParaRPr lang="en-US" sz="24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23" name="TextBox 22">
              <a:extLst>
                <a:ext uri="{FF2B5EF4-FFF2-40B4-BE49-F238E27FC236}">
                  <a16:creationId xmlns:a16="http://schemas.microsoft.com/office/drawing/2014/main" id="{3F3C8023-E027-C70B-361B-B3863E60F21C}"/>
                </a:ext>
              </a:extLst>
            </p:cNvPr>
            <p:cNvSpPr txBox="1"/>
            <p:nvPr/>
          </p:nvSpPr>
          <p:spPr>
            <a:xfrm>
              <a:off x="4664301" y="4560596"/>
              <a:ext cx="2863396" cy="297517"/>
            </a:xfrm>
            <a:prstGeom prst="rect">
              <a:avLst/>
            </a:prstGeom>
            <a:noFill/>
          </p:spPr>
          <p:txBody>
            <a:bodyPr wrap="square" rtlCol="0">
              <a:spAutoFit/>
            </a:bodyPr>
            <a:lstStyle/>
            <a:p>
              <a:pPr algn="ctr">
                <a:lnSpc>
                  <a:spcPts val="1600"/>
                </a:lnSpc>
              </a:pPr>
              <a:r>
                <a:rPr lang="en-US" sz="16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rPr>
                <a:t>Contact Us</a:t>
              </a:r>
              <a:endParaRPr lang="en-US" sz="2400" dirty="0">
                <a:solidFill>
                  <a:schemeClr val="bg1"/>
                </a:solidFill>
                <a:latin typeface="Inter SemiBold" panose="02000503000000020004" pitchFamily="2" charset="0"/>
                <a:ea typeface="Inter SemiBold" panose="02000503000000020004" pitchFamily="2" charset="0"/>
                <a:cs typeface="Adobe Hebrew" panose="02040503050201020203" pitchFamily="18" charset="-79"/>
              </a:endParaRPr>
            </a:p>
          </p:txBody>
        </p:sp>
      </p:grpSp>
      <p:sp>
        <p:nvSpPr>
          <p:cNvPr id="37" name="TextBox 36">
            <a:extLst>
              <a:ext uri="{FF2B5EF4-FFF2-40B4-BE49-F238E27FC236}">
                <a16:creationId xmlns:a16="http://schemas.microsoft.com/office/drawing/2014/main" id="{C71FB1A9-58EF-8A78-7355-C3BA92F8018A}"/>
              </a:ext>
            </a:extLst>
          </p:cNvPr>
          <p:cNvSpPr txBox="1"/>
          <p:nvPr/>
        </p:nvSpPr>
        <p:spPr>
          <a:xfrm>
            <a:off x="2806796" y="1224726"/>
            <a:ext cx="6578406" cy="583365"/>
          </a:xfrm>
          <a:prstGeom prst="rect">
            <a:avLst/>
          </a:prstGeom>
          <a:noFill/>
        </p:spPr>
        <p:txBody>
          <a:bodyPr wrap="square" rtlCol="0">
            <a:spAutoFit/>
          </a:bodyPr>
          <a:lstStyle/>
          <a:p>
            <a:pPr algn="ct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Tree>
    <p:extLst>
      <p:ext uri="{BB962C8B-B14F-4D97-AF65-F5344CB8AC3E}">
        <p14:creationId xmlns:p14="http://schemas.microsoft.com/office/powerpoint/2010/main" val="401402463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TextBox 16">
            <a:extLst>
              <a:ext uri="{FF2B5EF4-FFF2-40B4-BE49-F238E27FC236}">
                <a16:creationId xmlns:a16="http://schemas.microsoft.com/office/drawing/2014/main" id="{A56FEB99-1E8A-322B-C410-A3E208561F95}"/>
              </a:ext>
            </a:extLst>
          </p:cNvPr>
          <p:cNvSpPr txBox="1"/>
          <p:nvPr/>
        </p:nvSpPr>
        <p:spPr>
          <a:xfrm>
            <a:off x="2427878" y="556905"/>
            <a:ext cx="7336245"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All You Need For Your Business</a:t>
            </a:r>
          </a:p>
        </p:txBody>
      </p:sp>
      <p:sp>
        <p:nvSpPr>
          <p:cNvPr id="18" name="TextBox 17">
            <a:extLst>
              <a:ext uri="{FF2B5EF4-FFF2-40B4-BE49-F238E27FC236}">
                <a16:creationId xmlns:a16="http://schemas.microsoft.com/office/drawing/2014/main" id="{8ED88A35-95C3-83C2-FFF3-79BAB0A95E54}"/>
              </a:ext>
            </a:extLst>
          </p:cNvPr>
          <p:cNvSpPr txBox="1"/>
          <p:nvPr/>
        </p:nvSpPr>
        <p:spPr>
          <a:xfrm>
            <a:off x="2806797" y="5733977"/>
            <a:ext cx="6578406" cy="583365"/>
          </a:xfrm>
          <a:prstGeom prst="rect">
            <a:avLst/>
          </a:prstGeom>
          <a:noFill/>
        </p:spPr>
        <p:txBody>
          <a:bodyPr wrap="square" rtlCol="0">
            <a:spAutoFit/>
          </a:bodyPr>
          <a:lstStyle/>
          <a:p>
            <a:pPr algn="ctr">
              <a:lnSpc>
                <a:spcPts val="1300"/>
              </a:lnSpc>
            </a:pPr>
            <a:r>
              <a:rPr lang="en-US" sz="1000" b="0" i="0" dirty="0">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22" name="Oval 21">
            <a:extLst>
              <a:ext uri="{FF2B5EF4-FFF2-40B4-BE49-F238E27FC236}">
                <a16:creationId xmlns:a16="http://schemas.microsoft.com/office/drawing/2014/main" id="{C4AC74FE-CEA2-DBD9-ED70-4106C36DFF13}"/>
              </a:ext>
            </a:extLst>
          </p:cNvPr>
          <p:cNvSpPr/>
          <p:nvPr/>
        </p:nvSpPr>
        <p:spPr>
          <a:xfrm>
            <a:off x="4156112" y="1489112"/>
            <a:ext cx="3879777" cy="3879777"/>
          </a:xfrm>
          <a:prstGeom prst="ellipse">
            <a:avLst/>
          </a:prstGeom>
          <a:noFill/>
          <a:ln>
            <a:solidFill>
              <a:schemeClr val="accent3"/>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 name="Picture Placeholder 2">
            <a:extLst>
              <a:ext uri="{FF2B5EF4-FFF2-40B4-BE49-F238E27FC236}">
                <a16:creationId xmlns:a16="http://schemas.microsoft.com/office/drawing/2014/main" id="{B5938881-2BDF-E1A3-C786-46E1B804BBCB}"/>
              </a:ext>
            </a:extLst>
          </p:cNvPr>
          <p:cNvSpPr>
            <a:spLocks noGrp="1"/>
          </p:cNvSpPr>
          <p:nvPr>
            <p:ph type="pic" sz="quarter" idx="10"/>
          </p:nvPr>
        </p:nvSpPr>
        <p:spPr/>
      </p:sp>
    </p:spTree>
    <p:extLst>
      <p:ext uri="{BB962C8B-B14F-4D97-AF65-F5344CB8AC3E}">
        <p14:creationId xmlns:p14="http://schemas.microsoft.com/office/powerpoint/2010/main" val="82674071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582968A0-3B6B-11A9-AD22-438DC7D92D8C}"/>
              </a:ext>
            </a:extLst>
          </p:cNvPr>
          <p:cNvSpPr/>
          <p:nvPr/>
        </p:nvSpPr>
        <p:spPr>
          <a:xfrm>
            <a:off x="7750629" y="2519012"/>
            <a:ext cx="4441372" cy="4338988"/>
          </a:xfrm>
          <a:prstGeom prst="rect">
            <a:avLst/>
          </a:prstGeom>
          <a:solidFill>
            <a:schemeClr val="accent5"/>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Rectangle 2">
            <a:extLst>
              <a:ext uri="{FF2B5EF4-FFF2-40B4-BE49-F238E27FC236}">
                <a16:creationId xmlns:a16="http://schemas.microsoft.com/office/drawing/2014/main" id="{3518BDBF-0D01-1625-35B8-67C3B0CD2055}"/>
              </a:ext>
            </a:extLst>
          </p:cNvPr>
          <p:cNvSpPr/>
          <p:nvPr/>
        </p:nvSpPr>
        <p:spPr>
          <a:xfrm>
            <a:off x="-1" y="1872343"/>
            <a:ext cx="4499429" cy="4985657"/>
          </a:xfrm>
          <a:prstGeom prst="rect">
            <a:avLst/>
          </a:prstGeom>
          <a:solidFill>
            <a:schemeClr val="accent3"/>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1899739" y="556905"/>
            <a:ext cx="8392522"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Start Improving Your Business Today</a:t>
            </a:r>
          </a:p>
        </p:txBody>
      </p:sp>
      <p:sp>
        <p:nvSpPr>
          <p:cNvPr id="45" name="TextBox 44">
            <a:extLst>
              <a:ext uri="{FF2B5EF4-FFF2-40B4-BE49-F238E27FC236}">
                <a16:creationId xmlns:a16="http://schemas.microsoft.com/office/drawing/2014/main" id="{0DA58B7C-BE89-F732-0295-4A6ADF1E2254}"/>
              </a:ext>
            </a:extLst>
          </p:cNvPr>
          <p:cNvSpPr txBox="1"/>
          <p:nvPr/>
        </p:nvSpPr>
        <p:spPr>
          <a:xfrm>
            <a:off x="457200" y="2519012"/>
            <a:ext cx="2090057" cy="323165"/>
          </a:xfrm>
          <a:prstGeom prst="rect">
            <a:avLst/>
          </a:prstGeom>
          <a:noFill/>
        </p:spPr>
        <p:txBody>
          <a:bodyPr wrap="square" rtlCol="0">
            <a:spAutoFit/>
          </a:bodyPr>
          <a:lstStyle/>
          <a:p>
            <a:pPr>
              <a:lnSpc>
                <a:spcPts val="1800"/>
              </a:lnSpc>
            </a:pPr>
            <a:r>
              <a:rPr lang="en-US" sz="1600" spc="-100" dirty="0">
                <a:solidFill>
                  <a:schemeClr val="bg1"/>
                </a:solidFill>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sp>
        <p:nvSpPr>
          <p:cNvPr id="52" name="TextBox 51">
            <a:extLst>
              <a:ext uri="{FF2B5EF4-FFF2-40B4-BE49-F238E27FC236}">
                <a16:creationId xmlns:a16="http://schemas.microsoft.com/office/drawing/2014/main" id="{FCACD61D-16AE-27E5-6FBE-CABB46110B3D}"/>
              </a:ext>
            </a:extLst>
          </p:cNvPr>
          <p:cNvSpPr txBox="1"/>
          <p:nvPr/>
        </p:nvSpPr>
        <p:spPr>
          <a:xfrm>
            <a:off x="458786" y="2887249"/>
            <a:ext cx="2306183" cy="1583639"/>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57" name="TextBox 56">
            <a:extLst>
              <a:ext uri="{FF2B5EF4-FFF2-40B4-BE49-F238E27FC236}">
                <a16:creationId xmlns:a16="http://schemas.microsoft.com/office/drawing/2014/main" id="{6ED02A4B-6119-3BBE-6275-7B42B630DB86}"/>
              </a:ext>
            </a:extLst>
          </p:cNvPr>
          <p:cNvSpPr txBox="1"/>
          <p:nvPr/>
        </p:nvSpPr>
        <p:spPr>
          <a:xfrm>
            <a:off x="8137841" y="4331533"/>
            <a:ext cx="3518127" cy="1083502"/>
          </a:xfrm>
          <a:prstGeom prst="rect">
            <a:avLst/>
          </a:prstGeom>
          <a:noFill/>
        </p:spPr>
        <p:txBody>
          <a:bodyPr wrap="square" rtlCol="0">
            <a:spAutoFit/>
          </a:bodyPr>
          <a:lstStyle/>
          <a:p>
            <a:pPr>
              <a:lnSpc>
                <a:spcPts val="1300"/>
              </a:lnSpc>
            </a:pPr>
            <a:r>
              <a:rPr lang="en-US" sz="1000" b="0" i="0" dirty="0">
                <a:solidFill>
                  <a:schemeClr val="bg1"/>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solidFill>
                <a:schemeClr val="bg1"/>
              </a:solidFill>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5" name="Picture Placeholder 4">
            <a:extLst>
              <a:ext uri="{FF2B5EF4-FFF2-40B4-BE49-F238E27FC236}">
                <a16:creationId xmlns:a16="http://schemas.microsoft.com/office/drawing/2014/main" id="{0DEB6081-438B-1619-AB96-5D7DEC11BE26}"/>
              </a:ext>
            </a:extLst>
          </p:cNvPr>
          <p:cNvSpPr>
            <a:spLocks noGrp="1"/>
          </p:cNvSpPr>
          <p:nvPr>
            <p:ph type="pic" sz="quarter" idx="11"/>
          </p:nvPr>
        </p:nvSpPr>
        <p:spPr/>
      </p:sp>
      <p:sp>
        <p:nvSpPr>
          <p:cNvPr id="8" name="Picture Placeholder 7">
            <a:extLst>
              <a:ext uri="{FF2B5EF4-FFF2-40B4-BE49-F238E27FC236}">
                <a16:creationId xmlns:a16="http://schemas.microsoft.com/office/drawing/2014/main" id="{0012C84C-5E3F-BF6E-29C8-49FAFA5E8D3A}"/>
              </a:ext>
            </a:extLst>
          </p:cNvPr>
          <p:cNvSpPr>
            <a:spLocks noGrp="1"/>
          </p:cNvSpPr>
          <p:nvPr>
            <p:ph type="pic" sz="quarter" idx="10"/>
          </p:nvPr>
        </p:nvSpPr>
        <p:spPr/>
      </p:sp>
    </p:spTree>
    <p:extLst>
      <p:ext uri="{BB962C8B-B14F-4D97-AF65-F5344CB8AC3E}">
        <p14:creationId xmlns:p14="http://schemas.microsoft.com/office/powerpoint/2010/main" val="240558052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23D0ABDD-355A-0EF7-4A85-74C4DC87DE2A}"/>
              </a:ext>
            </a:extLst>
          </p:cNvPr>
          <p:cNvSpPr/>
          <p:nvPr/>
        </p:nvSpPr>
        <p:spPr>
          <a:xfrm>
            <a:off x="4381500" y="3641550"/>
            <a:ext cx="1714500" cy="2279825"/>
          </a:xfrm>
          <a:prstGeom prst="rect">
            <a:avLst/>
          </a:prstGeom>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14C3820D-0DA4-BE6C-24FA-50CAF8CFC4C8}"/>
              </a:ext>
            </a:extLst>
          </p:cNvPr>
          <p:cNvSpPr txBox="1"/>
          <p:nvPr/>
        </p:nvSpPr>
        <p:spPr>
          <a:xfrm>
            <a:off x="1899739" y="556905"/>
            <a:ext cx="8392522" cy="541174"/>
          </a:xfrm>
          <a:prstGeom prst="rect">
            <a:avLst/>
          </a:prstGeom>
          <a:noFill/>
        </p:spPr>
        <p:txBody>
          <a:bodyPr wrap="square" rtlCol="0">
            <a:spAutoFit/>
          </a:bodyPr>
          <a:lstStyle/>
          <a:p>
            <a:pPr algn="ct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Business Growth Makes A Company</a:t>
            </a:r>
          </a:p>
        </p:txBody>
      </p:sp>
      <p:sp>
        <p:nvSpPr>
          <p:cNvPr id="81" name="TextBox 80">
            <a:extLst>
              <a:ext uri="{FF2B5EF4-FFF2-40B4-BE49-F238E27FC236}">
                <a16:creationId xmlns:a16="http://schemas.microsoft.com/office/drawing/2014/main" id="{ABD615BB-5E0A-26F0-676F-4C99A808BF57}"/>
              </a:ext>
            </a:extLst>
          </p:cNvPr>
          <p:cNvSpPr txBox="1"/>
          <p:nvPr/>
        </p:nvSpPr>
        <p:spPr>
          <a:xfrm>
            <a:off x="457200" y="2315574"/>
            <a:ext cx="3174200" cy="1083502"/>
          </a:xfrm>
          <a:prstGeom prst="rect">
            <a:avLst/>
          </a:prstGeom>
          <a:noFill/>
        </p:spPr>
        <p:txBody>
          <a:bodyPr wrap="square" rtlCol="0">
            <a:spAutoFit/>
          </a:bodyPr>
          <a:lstStyle/>
          <a:p>
            <a:pPr>
              <a:lnSpc>
                <a:spcPts val="1300"/>
              </a:lnSpc>
            </a:pPr>
            <a:r>
              <a:rPr lang="en-US" sz="1000" b="0" i="0" dirty="0">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82" name="TextBox 81">
            <a:extLst>
              <a:ext uri="{FF2B5EF4-FFF2-40B4-BE49-F238E27FC236}">
                <a16:creationId xmlns:a16="http://schemas.microsoft.com/office/drawing/2014/main" id="{071BC654-6D8C-FDC4-F6C6-C441AF8835D6}"/>
              </a:ext>
            </a:extLst>
          </p:cNvPr>
          <p:cNvSpPr txBox="1"/>
          <p:nvPr/>
        </p:nvSpPr>
        <p:spPr>
          <a:xfrm>
            <a:off x="457200" y="1956227"/>
            <a:ext cx="2090057" cy="323165"/>
          </a:xfrm>
          <a:prstGeom prst="rect">
            <a:avLst/>
          </a:prstGeom>
          <a:noFill/>
        </p:spPr>
        <p:txBody>
          <a:bodyPr wrap="square" rtlCol="0">
            <a:spAutoFit/>
          </a:bodyPr>
          <a:lstStyle/>
          <a:p>
            <a:pPr>
              <a:lnSpc>
                <a:spcPts val="1800"/>
              </a:lnSpc>
            </a:pPr>
            <a:r>
              <a:rPr lang="en-US" sz="1600" spc="-100" dirty="0">
                <a:latin typeface="Inter SemiBold" panose="02000503000000020004" pitchFamily="2" charset="0"/>
                <a:ea typeface="Inter SemiBold" panose="02000503000000020004" pitchFamily="2" charset="0"/>
                <a:cs typeface="Poppins SemiBold" panose="00000700000000000000" pitchFamily="2" charset="0"/>
              </a:rPr>
              <a:t>Your Subtitle Here</a:t>
            </a:r>
          </a:p>
        </p:txBody>
      </p:sp>
      <p:sp>
        <p:nvSpPr>
          <p:cNvPr id="85" name="TextBox 84">
            <a:extLst>
              <a:ext uri="{FF2B5EF4-FFF2-40B4-BE49-F238E27FC236}">
                <a16:creationId xmlns:a16="http://schemas.microsoft.com/office/drawing/2014/main" id="{3888CEB1-934E-9D4D-4155-F81C1A2353C6}"/>
              </a:ext>
            </a:extLst>
          </p:cNvPr>
          <p:cNvSpPr txBox="1"/>
          <p:nvPr/>
        </p:nvSpPr>
        <p:spPr>
          <a:xfrm>
            <a:off x="8486320" y="4581497"/>
            <a:ext cx="3174200" cy="1083502"/>
          </a:xfrm>
          <a:prstGeom prst="rect">
            <a:avLst/>
          </a:prstGeom>
          <a:noFill/>
        </p:spPr>
        <p:txBody>
          <a:bodyPr wrap="square" rtlCol="0">
            <a:spAutoFit/>
          </a:bodyPr>
          <a:lstStyle/>
          <a:p>
            <a:pPr>
              <a:lnSpc>
                <a:spcPts val="1300"/>
              </a:lnSpc>
            </a:pPr>
            <a:r>
              <a:rPr lang="en-US" sz="1000" b="0" i="0" dirty="0">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86" name="TextBox 85">
            <a:extLst>
              <a:ext uri="{FF2B5EF4-FFF2-40B4-BE49-F238E27FC236}">
                <a16:creationId xmlns:a16="http://schemas.microsoft.com/office/drawing/2014/main" id="{37DECA53-E704-6ECB-AEC7-F37AE3B495DF}"/>
              </a:ext>
            </a:extLst>
          </p:cNvPr>
          <p:cNvSpPr txBox="1"/>
          <p:nvPr/>
        </p:nvSpPr>
        <p:spPr>
          <a:xfrm>
            <a:off x="8486321" y="1941482"/>
            <a:ext cx="2725962" cy="823302"/>
          </a:xfrm>
          <a:prstGeom prst="rect">
            <a:avLst/>
          </a:prstGeom>
          <a:noFill/>
        </p:spPr>
        <p:txBody>
          <a:bodyPr wrap="square" rtlCol="0">
            <a:spAutoFit/>
          </a:bodyPr>
          <a:lstStyle/>
          <a:p>
            <a:pPr>
              <a:lnSpc>
                <a:spcPts val="1900"/>
              </a:lnSpc>
            </a:pPr>
            <a:r>
              <a:rPr lang="en-US" sz="1600" dirty="0">
                <a:latin typeface="Inter SemiBold" panose="02000503000000020004" pitchFamily="2" charset="0"/>
                <a:ea typeface="Inter SemiBold" panose="02000503000000020004" pitchFamily="2" charset="0"/>
                <a:cs typeface="Adobe Hebrew" panose="02040503050201020203" pitchFamily="18" charset="-79"/>
              </a:rPr>
              <a:t>Creative Idea Marketing is Better for Other Marketing</a:t>
            </a:r>
            <a:endParaRPr lang="en-US" sz="2400" dirty="0">
              <a:latin typeface="Inter SemiBold" panose="02000503000000020004" pitchFamily="2" charset="0"/>
              <a:ea typeface="Inter SemiBold" panose="02000503000000020004" pitchFamily="2" charset="0"/>
              <a:cs typeface="Adobe Hebrew" panose="02040503050201020203" pitchFamily="18" charset="-79"/>
            </a:endParaRPr>
          </a:p>
        </p:txBody>
      </p:sp>
      <p:sp>
        <p:nvSpPr>
          <p:cNvPr id="87" name="TextBox 86">
            <a:extLst>
              <a:ext uri="{FF2B5EF4-FFF2-40B4-BE49-F238E27FC236}">
                <a16:creationId xmlns:a16="http://schemas.microsoft.com/office/drawing/2014/main" id="{876F85F1-40E8-95A0-8A98-C02359286999}"/>
              </a:ext>
            </a:extLst>
          </p:cNvPr>
          <p:cNvSpPr txBox="1"/>
          <p:nvPr/>
        </p:nvSpPr>
        <p:spPr>
          <a:xfrm>
            <a:off x="8486320" y="2948019"/>
            <a:ext cx="3334205" cy="1246495"/>
          </a:xfrm>
          <a:prstGeom prst="rect">
            <a:avLst/>
          </a:prstGeom>
          <a:noFill/>
        </p:spPr>
        <p:txBody>
          <a:bodyPr wrap="square" rtlCol="0">
            <a:spAutoFit/>
          </a:bodyPr>
          <a:lstStyle/>
          <a:p>
            <a:pPr>
              <a:lnSpc>
                <a:spcPts val="1800"/>
              </a:lnSpc>
            </a:pPr>
            <a:r>
              <a:rPr lang="en-US" sz="1600" b="0" i="0" dirty="0">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88" name="TextBox 87">
            <a:extLst>
              <a:ext uri="{FF2B5EF4-FFF2-40B4-BE49-F238E27FC236}">
                <a16:creationId xmlns:a16="http://schemas.microsoft.com/office/drawing/2014/main" id="{7B75B13B-70C7-5B12-6647-843910AC0E1B}"/>
              </a:ext>
            </a:extLst>
          </p:cNvPr>
          <p:cNvSpPr txBox="1"/>
          <p:nvPr/>
        </p:nvSpPr>
        <p:spPr>
          <a:xfrm>
            <a:off x="457200" y="3673300"/>
            <a:ext cx="3334205" cy="1246495"/>
          </a:xfrm>
          <a:prstGeom prst="rect">
            <a:avLst/>
          </a:prstGeom>
          <a:noFill/>
        </p:spPr>
        <p:txBody>
          <a:bodyPr wrap="square" rtlCol="0">
            <a:spAutoFit/>
          </a:bodyPr>
          <a:lstStyle/>
          <a:p>
            <a:pPr>
              <a:lnSpc>
                <a:spcPts val="1800"/>
              </a:lnSpc>
            </a:pPr>
            <a:r>
              <a:rPr lang="en-US" sz="1600" b="0" i="0" dirty="0">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5" name="Picture Placeholder 4">
            <a:extLst>
              <a:ext uri="{FF2B5EF4-FFF2-40B4-BE49-F238E27FC236}">
                <a16:creationId xmlns:a16="http://schemas.microsoft.com/office/drawing/2014/main" id="{930E7662-0A73-56C9-A128-B397900D6C19}"/>
              </a:ext>
            </a:extLst>
          </p:cNvPr>
          <p:cNvSpPr>
            <a:spLocks noGrp="1"/>
          </p:cNvSpPr>
          <p:nvPr>
            <p:ph type="pic" sz="quarter" idx="21"/>
          </p:nvPr>
        </p:nvSpPr>
        <p:spPr/>
      </p:sp>
    </p:spTree>
    <p:extLst>
      <p:ext uri="{BB962C8B-B14F-4D97-AF65-F5344CB8AC3E}">
        <p14:creationId xmlns:p14="http://schemas.microsoft.com/office/powerpoint/2010/main" val="38730944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A3E09CAC-AF86-CBA2-793C-6060F7D43796}"/>
              </a:ext>
            </a:extLst>
          </p:cNvPr>
          <p:cNvSpPr/>
          <p:nvPr/>
        </p:nvSpPr>
        <p:spPr>
          <a:xfrm>
            <a:off x="0" y="5036457"/>
            <a:ext cx="1538514" cy="1859269"/>
          </a:xfrm>
          <a:prstGeom prst="rect">
            <a:avLst/>
          </a:prstGeom>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a:extLst>
              <a:ext uri="{FF2B5EF4-FFF2-40B4-BE49-F238E27FC236}">
                <a16:creationId xmlns:a16="http://schemas.microsoft.com/office/drawing/2014/main" id="{98D05DEC-46ED-6D9D-55A7-5A8F28BF79B0}"/>
              </a:ext>
            </a:extLst>
          </p:cNvPr>
          <p:cNvSpPr/>
          <p:nvPr/>
        </p:nvSpPr>
        <p:spPr>
          <a:xfrm>
            <a:off x="6632120" y="0"/>
            <a:ext cx="5559880" cy="6858000"/>
          </a:xfrm>
          <a:prstGeom prst="rect">
            <a:avLst/>
          </a:prstGeom>
          <a:solidFill>
            <a:schemeClr val="bg1">
              <a:lumMod val="95000"/>
              <a:alpha val="25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TextBox 43">
            <a:extLst>
              <a:ext uri="{FF2B5EF4-FFF2-40B4-BE49-F238E27FC236}">
                <a16:creationId xmlns:a16="http://schemas.microsoft.com/office/drawing/2014/main" id="{14C3820D-0DA4-BE6C-24FA-50CAF8CFC4C8}"/>
              </a:ext>
            </a:extLst>
          </p:cNvPr>
          <p:cNvSpPr txBox="1"/>
          <p:nvPr/>
        </p:nvSpPr>
        <p:spPr>
          <a:xfrm>
            <a:off x="465364" y="712683"/>
            <a:ext cx="5094518" cy="990015"/>
          </a:xfrm>
          <a:prstGeom prst="rect">
            <a:avLst/>
          </a:prstGeom>
          <a:noFill/>
        </p:spPr>
        <p:txBody>
          <a:bodyPr wrap="square" rtlCol="0">
            <a:spAutoFit/>
          </a:bodyPr>
          <a:lstStyle/>
          <a:p>
            <a:pP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We Help You To Build </a:t>
            </a:r>
          </a:p>
          <a:p>
            <a:pP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Your Business</a:t>
            </a:r>
          </a:p>
        </p:txBody>
      </p:sp>
      <p:sp>
        <p:nvSpPr>
          <p:cNvPr id="102" name="TextBox 101">
            <a:extLst>
              <a:ext uri="{FF2B5EF4-FFF2-40B4-BE49-F238E27FC236}">
                <a16:creationId xmlns:a16="http://schemas.microsoft.com/office/drawing/2014/main" id="{9993B742-5138-5D02-83D4-4057D20FC92A}"/>
              </a:ext>
            </a:extLst>
          </p:cNvPr>
          <p:cNvSpPr txBox="1"/>
          <p:nvPr/>
        </p:nvSpPr>
        <p:spPr>
          <a:xfrm>
            <a:off x="7356232" y="2090781"/>
            <a:ext cx="1181100" cy="348813"/>
          </a:xfrm>
          <a:prstGeom prst="rect">
            <a:avLst/>
          </a:prstGeom>
          <a:noFill/>
        </p:spPr>
        <p:txBody>
          <a:bodyPr wrap="square" rtlCol="0">
            <a:spAutoFit/>
          </a:bodyPr>
          <a:lstStyle/>
          <a:p>
            <a:pPr>
              <a:lnSpc>
                <a:spcPts val="2000"/>
              </a:lnSpc>
            </a:pPr>
            <a:r>
              <a:rPr lang="en-US" sz="2000" spc="-100" dirty="0">
                <a:latin typeface="Inter SemiBold" panose="02000503000000020004" pitchFamily="2" charset="0"/>
                <a:ea typeface="Inter SemiBold" panose="02000503000000020004" pitchFamily="2" charset="0"/>
                <a:cs typeface="Poppins SemiBold" panose="00000700000000000000" pitchFamily="2" charset="0"/>
              </a:rPr>
              <a:t>3575</a:t>
            </a:r>
          </a:p>
        </p:txBody>
      </p:sp>
      <p:sp>
        <p:nvSpPr>
          <p:cNvPr id="111" name="TextBox 110">
            <a:extLst>
              <a:ext uri="{FF2B5EF4-FFF2-40B4-BE49-F238E27FC236}">
                <a16:creationId xmlns:a16="http://schemas.microsoft.com/office/drawing/2014/main" id="{49384987-4C71-383C-5832-4F2105441DC4}"/>
              </a:ext>
            </a:extLst>
          </p:cNvPr>
          <p:cNvSpPr txBox="1"/>
          <p:nvPr/>
        </p:nvSpPr>
        <p:spPr>
          <a:xfrm>
            <a:off x="7352214" y="2495087"/>
            <a:ext cx="1779294" cy="916789"/>
          </a:xfrm>
          <a:prstGeom prst="rect">
            <a:avLst/>
          </a:prstGeom>
          <a:noFill/>
        </p:spPr>
        <p:txBody>
          <a:bodyPr wrap="square" rtlCol="0">
            <a:spAutoFit/>
          </a:bodyPr>
          <a:lstStyle/>
          <a:p>
            <a:pPr>
              <a:lnSpc>
                <a:spcPts val="1300"/>
              </a:lnSpc>
            </a:pPr>
            <a:r>
              <a:rPr lang="en-US" sz="1000" b="0" i="0" dirty="0">
                <a:effectLst/>
                <a:latin typeface="Open Sans" pitchFamily="2" charset="0"/>
              </a:rPr>
              <a:t>Lorem ipsum dolor sit amet, connecter adipescent elite. Cras ac era non Felis protium impediment Felis</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03" name="TextBox 102">
            <a:extLst>
              <a:ext uri="{FF2B5EF4-FFF2-40B4-BE49-F238E27FC236}">
                <a16:creationId xmlns:a16="http://schemas.microsoft.com/office/drawing/2014/main" id="{4B6EA98A-A16B-42E7-CC37-7AE46452EF3E}"/>
              </a:ext>
            </a:extLst>
          </p:cNvPr>
          <p:cNvSpPr txBox="1"/>
          <p:nvPr/>
        </p:nvSpPr>
        <p:spPr>
          <a:xfrm>
            <a:off x="9830704" y="2090781"/>
            <a:ext cx="1165680" cy="348813"/>
          </a:xfrm>
          <a:prstGeom prst="rect">
            <a:avLst/>
          </a:prstGeom>
          <a:noFill/>
        </p:spPr>
        <p:txBody>
          <a:bodyPr wrap="square" rtlCol="0">
            <a:spAutoFit/>
          </a:bodyPr>
          <a:lstStyle/>
          <a:p>
            <a:pPr>
              <a:lnSpc>
                <a:spcPts val="2000"/>
              </a:lnSpc>
            </a:pPr>
            <a:r>
              <a:rPr lang="en-US" sz="2000" spc="-100" dirty="0">
                <a:latin typeface="Inter SemiBold" panose="02000503000000020004" pitchFamily="2" charset="0"/>
                <a:ea typeface="Inter SemiBold" panose="02000503000000020004" pitchFamily="2" charset="0"/>
                <a:cs typeface="Poppins SemiBold" panose="00000700000000000000" pitchFamily="2" charset="0"/>
              </a:rPr>
              <a:t>5565</a:t>
            </a:r>
          </a:p>
        </p:txBody>
      </p:sp>
      <p:sp>
        <p:nvSpPr>
          <p:cNvPr id="112" name="TextBox 111">
            <a:extLst>
              <a:ext uri="{FF2B5EF4-FFF2-40B4-BE49-F238E27FC236}">
                <a16:creationId xmlns:a16="http://schemas.microsoft.com/office/drawing/2014/main" id="{D8D23533-FE00-7822-4DA0-5C38D3D788D4}"/>
              </a:ext>
            </a:extLst>
          </p:cNvPr>
          <p:cNvSpPr txBox="1"/>
          <p:nvPr/>
        </p:nvSpPr>
        <p:spPr>
          <a:xfrm>
            <a:off x="9820426" y="2495087"/>
            <a:ext cx="1747002" cy="916789"/>
          </a:xfrm>
          <a:prstGeom prst="rect">
            <a:avLst/>
          </a:prstGeom>
          <a:noFill/>
        </p:spPr>
        <p:txBody>
          <a:bodyPr wrap="square" rtlCol="0">
            <a:spAutoFit/>
          </a:bodyPr>
          <a:lstStyle/>
          <a:p>
            <a:pPr>
              <a:lnSpc>
                <a:spcPts val="1300"/>
              </a:lnSpc>
            </a:pPr>
            <a:r>
              <a:rPr lang="en-US" sz="1000" b="0" i="0" dirty="0">
                <a:effectLst/>
                <a:latin typeface="Open Sans" pitchFamily="2" charset="0"/>
              </a:rPr>
              <a:t>Lorem ipsum dolor sit amet, connecter adipescent elite. Cras ac era non Felis protium impediment Felis</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04" name="TextBox 103">
            <a:extLst>
              <a:ext uri="{FF2B5EF4-FFF2-40B4-BE49-F238E27FC236}">
                <a16:creationId xmlns:a16="http://schemas.microsoft.com/office/drawing/2014/main" id="{D9AC4D7C-271E-E6F8-810C-89E31E918913}"/>
              </a:ext>
            </a:extLst>
          </p:cNvPr>
          <p:cNvSpPr txBox="1"/>
          <p:nvPr/>
        </p:nvSpPr>
        <p:spPr>
          <a:xfrm>
            <a:off x="7354872" y="4181585"/>
            <a:ext cx="1235529" cy="348813"/>
          </a:xfrm>
          <a:prstGeom prst="rect">
            <a:avLst/>
          </a:prstGeom>
          <a:noFill/>
        </p:spPr>
        <p:txBody>
          <a:bodyPr wrap="square" rtlCol="0">
            <a:spAutoFit/>
          </a:bodyPr>
          <a:lstStyle/>
          <a:p>
            <a:pPr>
              <a:lnSpc>
                <a:spcPts val="2000"/>
              </a:lnSpc>
            </a:pPr>
            <a:r>
              <a:rPr lang="en-US" sz="2000" spc="-100" dirty="0">
                <a:latin typeface="Inter SemiBold" panose="02000503000000020004" pitchFamily="2" charset="0"/>
                <a:ea typeface="Inter SemiBold" panose="02000503000000020004" pitchFamily="2" charset="0"/>
                <a:cs typeface="Poppins SemiBold" panose="00000700000000000000" pitchFamily="2" charset="0"/>
              </a:rPr>
              <a:t>7875</a:t>
            </a:r>
          </a:p>
        </p:txBody>
      </p:sp>
      <p:sp>
        <p:nvSpPr>
          <p:cNvPr id="113" name="TextBox 112">
            <a:extLst>
              <a:ext uri="{FF2B5EF4-FFF2-40B4-BE49-F238E27FC236}">
                <a16:creationId xmlns:a16="http://schemas.microsoft.com/office/drawing/2014/main" id="{B233488E-F6D7-E078-4A9D-ADCA06BFB023}"/>
              </a:ext>
            </a:extLst>
          </p:cNvPr>
          <p:cNvSpPr txBox="1"/>
          <p:nvPr/>
        </p:nvSpPr>
        <p:spPr>
          <a:xfrm>
            <a:off x="7352214" y="4585891"/>
            <a:ext cx="1722147" cy="916789"/>
          </a:xfrm>
          <a:prstGeom prst="rect">
            <a:avLst/>
          </a:prstGeom>
          <a:noFill/>
        </p:spPr>
        <p:txBody>
          <a:bodyPr wrap="square" rtlCol="0">
            <a:spAutoFit/>
          </a:bodyPr>
          <a:lstStyle/>
          <a:p>
            <a:pPr>
              <a:lnSpc>
                <a:spcPts val="1300"/>
              </a:lnSpc>
            </a:pPr>
            <a:r>
              <a:rPr lang="en-US" sz="1000" b="0" i="0" dirty="0">
                <a:effectLst/>
                <a:latin typeface="Open Sans" pitchFamily="2" charset="0"/>
              </a:rPr>
              <a:t>Lorem ipsum dolor sit amet, connecter adipescent elite. Cras ac era non Felis protium impediment Felis</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05" name="TextBox 104">
            <a:extLst>
              <a:ext uri="{FF2B5EF4-FFF2-40B4-BE49-F238E27FC236}">
                <a16:creationId xmlns:a16="http://schemas.microsoft.com/office/drawing/2014/main" id="{F73871F4-A3C8-7781-FA24-8759DA7BAB00}"/>
              </a:ext>
            </a:extLst>
          </p:cNvPr>
          <p:cNvSpPr txBox="1"/>
          <p:nvPr/>
        </p:nvSpPr>
        <p:spPr>
          <a:xfrm>
            <a:off x="9765940" y="4181585"/>
            <a:ext cx="1190170" cy="348813"/>
          </a:xfrm>
          <a:prstGeom prst="rect">
            <a:avLst/>
          </a:prstGeom>
          <a:noFill/>
        </p:spPr>
        <p:txBody>
          <a:bodyPr wrap="square" rtlCol="0">
            <a:spAutoFit/>
          </a:bodyPr>
          <a:lstStyle/>
          <a:p>
            <a:pPr>
              <a:lnSpc>
                <a:spcPts val="2000"/>
              </a:lnSpc>
            </a:pPr>
            <a:r>
              <a:rPr lang="en-US" sz="2000" spc="-100" dirty="0">
                <a:latin typeface="Inter SemiBold" panose="02000503000000020004" pitchFamily="2" charset="0"/>
                <a:ea typeface="Inter SemiBold" panose="02000503000000020004" pitchFamily="2" charset="0"/>
                <a:cs typeface="Poppins SemiBold" panose="00000700000000000000" pitchFamily="2" charset="0"/>
              </a:rPr>
              <a:t>9257</a:t>
            </a:r>
          </a:p>
        </p:txBody>
      </p:sp>
      <p:sp>
        <p:nvSpPr>
          <p:cNvPr id="114" name="TextBox 113">
            <a:extLst>
              <a:ext uri="{FF2B5EF4-FFF2-40B4-BE49-F238E27FC236}">
                <a16:creationId xmlns:a16="http://schemas.microsoft.com/office/drawing/2014/main" id="{C7A95EBB-F66D-FE57-A9AF-B63D5A045494}"/>
              </a:ext>
            </a:extLst>
          </p:cNvPr>
          <p:cNvSpPr txBox="1"/>
          <p:nvPr/>
        </p:nvSpPr>
        <p:spPr>
          <a:xfrm>
            <a:off x="9763280" y="4585891"/>
            <a:ext cx="1780206" cy="916789"/>
          </a:xfrm>
          <a:prstGeom prst="rect">
            <a:avLst/>
          </a:prstGeom>
          <a:noFill/>
        </p:spPr>
        <p:txBody>
          <a:bodyPr wrap="square" rtlCol="0">
            <a:spAutoFit/>
          </a:bodyPr>
          <a:lstStyle/>
          <a:p>
            <a:pPr>
              <a:lnSpc>
                <a:spcPts val="1300"/>
              </a:lnSpc>
            </a:pPr>
            <a:r>
              <a:rPr lang="en-US" sz="1000" b="0" i="0" dirty="0">
                <a:effectLst/>
                <a:latin typeface="Open Sans" pitchFamily="2" charset="0"/>
              </a:rPr>
              <a:t>Lorem ipsum dolor sit amet, connecter adipescent elite. Cras ac era non Felis protium impediment Felis</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129" name="TextBox 128">
            <a:extLst>
              <a:ext uri="{FF2B5EF4-FFF2-40B4-BE49-F238E27FC236}">
                <a16:creationId xmlns:a16="http://schemas.microsoft.com/office/drawing/2014/main" id="{9C0D2A15-9769-9D3E-3966-F296C25EEC17}"/>
              </a:ext>
            </a:extLst>
          </p:cNvPr>
          <p:cNvSpPr txBox="1"/>
          <p:nvPr/>
        </p:nvSpPr>
        <p:spPr>
          <a:xfrm>
            <a:off x="460828" y="2076242"/>
            <a:ext cx="5272772" cy="784830"/>
          </a:xfrm>
          <a:prstGeom prst="rect">
            <a:avLst/>
          </a:prstGeom>
          <a:noFill/>
        </p:spPr>
        <p:txBody>
          <a:bodyPr wrap="square" rtlCol="0">
            <a:spAutoFit/>
          </a:bodyPr>
          <a:lstStyle/>
          <a:p>
            <a:pPr>
              <a:lnSpc>
                <a:spcPts val="1800"/>
              </a:lnSpc>
            </a:pPr>
            <a:r>
              <a:rPr lang="en-US" sz="1600" b="0" i="0" dirty="0">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6" name="Picture Placeholder 5">
            <a:extLst>
              <a:ext uri="{FF2B5EF4-FFF2-40B4-BE49-F238E27FC236}">
                <a16:creationId xmlns:a16="http://schemas.microsoft.com/office/drawing/2014/main" id="{33B1A8D4-5BB3-D298-0F6C-B892BF50A750}"/>
              </a:ext>
            </a:extLst>
          </p:cNvPr>
          <p:cNvSpPr>
            <a:spLocks noGrp="1"/>
          </p:cNvSpPr>
          <p:nvPr>
            <p:ph type="pic" sz="quarter" idx="16"/>
          </p:nvPr>
        </p:nvSpPr>
        <p:spPr/>
      </p:sp>
    </p:spTree>
    <p:extLst>
      <p:ext uri="{BB962C8B-B14F-4D97-AF65-F5344CB8AC3E}">
        <p14:creationId xmlns:p14="http://schemas.microsoft.com/office/powerpoint/2010/main" val="97372954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98D05DEC-46ED-6D9D-55A7-5A8F28BF79B0}"/>
              </a:ext>
            </a:extLst>
          </p:cNvPr>
          <p:cNvSpPr/>
          <p:nvPr/>
        </p:nvSpPr>
        <p:spPr>
          <a:xfrm>
            <a:off x="0" y="0"/>
            <a:ext cx="12192000" cy="6858000"/>
          </a:xfrm>
          <a:prstGeom prst="rect">
            <a:avLst/>
          </a:prstGeom>
          <a:solidFill>
            <a:schemeClr val="bg1">
              <a:lumMod val="95000"/>
              <a:alpha val="99000"/>
            </a:schemeClr>
          </a:solidFill>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TextBox 43">
            <a:extLst>
              <a:ext uri="{FF2B5EF4-FFF2-40B4-BE49-F238E27FC236}">
                <a16:creationId xmlns:a16="http://schemas.microsoft.com/office/drawing/2014/main" id="{14C3820D-0DA4-BE6C-24FA-50CAF8CFC4C8}"/>
              </a:ext>
            </a:extLst>
          </p:cNvPr>
          <p:cNvSpPr txBox="1"/>
          <p:nvPr/>
        </p:nvSpPr>
        <p:spPr>
          <a:xfrm>
            <a:off x="465364" y="712683"/>
            <a:ext cx="5094518" cy="990015"/>
          </a:xfrm>
          <a:prstGeom prst="rect">
            <a:avLst/>
          </a:prstGeom>
          <a:noFill/>
        </p:spPr>
        <p:txBody>
          <a:bodyPr wrap="square" rtlCol="0">
            <a:spAutoFit/>
          </a:bodyPr>
          <a:lstStyle/>
          <a:p>
            <a:pPr>
              <a:lnSpc>
                <a:spcPts val="3500"/>
              </a:lnSpc>
            </a:pPr>
            <a:r>
              <a:rPr lang="en-US" sz="3500" spc="-100" dirty="0">
                <a:latin typeface="Inter Bold" panose="02000503000000020004" pitchFamily="2" charset="0"/>
                <a:ea typeface="Inter Bold" panose="02000503000000020004" pitchFamily="2" charset="0"/>
                <a:cs typeface="Poppins SemiBold" panose="00000700000000000000" pitchFamily="2" charset="0"/>
              </a:rPr>
              <a:t>Get Organized Stay Creative</a:t>
            </a:r>
          </a:p>
        </p:txBody>
      </p:sp>
      <p:sp>
        <p:nvSpPr>
          <p:cNvPr id="129" name="TextBox 128">
            <a:extLst>
              <a:ext uri="{FF2B5EF4-FFF2-40B4-BE49-F238E27FC236}">
                <a16:creationId xmlns:a16="http://schemas.microsoft.com/office/drawing/2014/main" id="{9C0D2A15-9769-9D3E-3966-F296C25EEC17}"/>
              </a:ext>
            </a:extLst>
          </p:cNvPr>
          <p:cNvSpPr txBox="1"/>
          <p:nvPr/>
        </p:nvSpPr>
        <p:spPr>
          <a:xfrm>
            <a:off x="460828" y="2124320"/>
            <a:ext cx="4125685" cy="1015663"/>
          </a:xfrm>
          <a:prstGeom prst="rect">
            <a:avLst/>
          </a:prstGeom>
          <a:noFill/>
        </p:spPr>
        <p:txBody>
          <a:bodyPr wrap="square" rtlCol="0">
            <a:spAutoFit/>
          </a:bodyPr>
          <a:lstStyle/>
          <a:p>
            <a:pPr>
              <a:lnSpc>
                <a:spcPts val="1800"/>
              </a:lnSpc>
            </a:pPr>
            <a:r>
              <a:rPr lang="en-US" sz="1600" b="0" i="0" dirty="0">
                <a:solidFill>
                  <a:srgbClr val="000000"/>
                </a:solidFill>
                <a:effectLst/>
                <a:latin typeface="Roboto" panose="02000000000000000000" pitchFamily="2" charset="0"/>
                <a:ea typeface="Roboto" panose="02000000000000000000" pitchFamily="2" charset="0"/>
              </a:rPr>
              <a:t>Lorem ipsum dolor sit amet, connecter adipescent elite. Cras ac era non Felis protium uptraces at Ut est. Sed labret Nunc diam, sed impediment Felis</a:t>
            </a:r>
            <a:endParaRPr lang="en-US" sz="1600" dirty="0">
              <a:latin typeface="Roboto" panose="02000000000000000000" pitchFamily="2" charset="0"/>
              <a:ea typeface="Roboto" panose="02000000000000000000" pitchFamily="2" charset="0"/>
              <a:cs typeface="Poppins SemiBold" panose="00000700000000000000" pitchFamily="2" charset="0"/>
            </a:endParaRPr>
          </a:p>
        </p:txBody>
      </p:sp>
      <p:sp>
        <p:nvSpPr>
          <p:cNvPr id="139" name="TextBox 138">
            <a:extLst>
              <a:ext uri="{FF2B5EF4-FFF2-40B4-BE49-F238E27FC236}">
                <a16:creationId xmlns:a16="http://schemas.microsoft.com/office/drawing/2014/main" id="{1F3C6DFE-CA26-76F1-69CC-D23AB02E1B2F}"/>
              </a:ext>
            </a:extLst>
          </p:cNvPr>
          <p:cNvSpPr txBox="1"/>
          <p:nvPr/>
        </p:nvSpPr>
        <p:spPr>
          <a:xfrm>
            <a:off x="473536" y="4669949"/>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456K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140" name="TextBox 139">
            <a:extLst>
              <a:ext uri="{FF2B5EF4-FFF2-40B4-BE49-F238E27FC236}">
                <a16:creationId xmlns:a16="http://schemas.microsoft.com/office/drawing/2014/main" id="{9E766AA8-F5FC-9538-F349-E929930CFDF1}"/>
              </a:ext>
            </a:extLst>
          </p:cNvPr>
          <p:cNvSpPr txBox="1"/>
          <p:nvPr/>
        </p:nvSpPr>
        <p:spPr>
          <a:xfrm>
            <a:off x="473536" y="4957260"/>
            <a:ext cx="1381759"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sp>
        <p:nvSpPr>
          <p:cNvPr id="142" name="TextBox 141">
            <a:extLst>
              <a:ext uri="{FF2B5EF4-FFF2-40B4-BE49-F238E27FC236}">
                <a16:creationId xmlns:a16="http://schemas.microsoft.com/office/drawing/2014/main" id="{500CCC47-2CE8-E827-991C-9497B0284D3A}"/>
              </a:ext>
            </a:extLst>
          </p:cNvPr>
          <p:cNvSpPr txBox="1"/>
          <p:nvPr/>
        </p:nvSpPr>
        <p:spPr>
          <a:xfrm>
            <a:off x="2161474" y="4669949"/>
            <a:ext cx="1205835" cy="297517"/>
          </a:xfrm>
          <a:prstGeom prst="rect">
            <a:avLst/>
          </a:prstGeom>
          <a:noFill/>
        </p:spPr>
        <p:txBody>
          <a:bodyPr wrap="square" rtlCol="0">
            <a:spAutoFit/>
          </a:bodyPr>
          <a:lstStyle/>
          <a:p>
            <a:pPr>
              <a:lnSpc>
                <a:spcPts val="1600"/>
              </a:lnSpc>
            </a:pPr>
            <a:r>
              <a:rPr lang="en-US" sz="1600" dirty="0">
                <a:latin typeface="Inter Bold" panose="02000503000000020004" pitchFamily="2" charset="0"/>
                <a:ea typeface="Inter Bold" panose="02000503000000020004" pitchFamily="2" charset="0"/>
                <a:cs typeface="Adobe Hebrew" panose="02040503050201020203" pitchFamily="18" charset="-79"/>
              </a:rPr>
              <a:t>3.5K</a:t>
            </a:r>
            <a:endParaRPr lang="en-US" sz="2400" dirty="0">
              <a:latin typeface="Inter Bold" panose="02000503000000020004" pitchFamily="2" charset="0"/>
              <a:ea typeface="Inter Bold" panose="02000503000000020004" pitchFamily="2" charset="0"/>
              <a:cs typeface="Adobe Hebrew" panose="02040503050201020203" pitchFamily="18" charset="-79"/>
            </a:endParaRPr>
          </a:p>
        </p:txBody>
      </p:sp>
      <p:sp>
        <p:nvSpPr>
          <p:cNvPr id="143" name="TextBox 142">
            <a:extLst>
              <a:ext uri="{FF2B5EF4-FFF2-40B4-BE49-F238E27FC236}">
                <a16:creationId xmlns:a16="http://schemas.microsoft.com/office/drawing/2014/main" id="{D647A164-B168-E654-3C77-CA1AB3F12BF1}"/>
              </a:ext>
            </a:extLst>
          </p:cNvPr>
          <p:cNvSpPr txBox="1"/>
          <p:nvPr/>
        </p:nvSpPr>
        <p:spPr>
          <a:xfrm>
            <a:off x="2169424" y="4957260"/>
            <a:ext cx="1293135" cy="515526"/>
          </a:xfrm>
          <a:prstGeom prst="rect">
            <a:avLst/>
          </a:prstGeom>
          <a:noFill/>
        </p:spPr>
        <p:txBody>
          <a:bodyPr wrap="square" rtlCol="0">
            <a:spAutoFit/>
          </a:bodyPr>
          <a:lstStyle/>
          <a:p>
            <a:pPr>
              <a:lnSpc>
                <a:spcPts val="1100"/>
              </a:lnSpc>
            </a:pPr>
            <a:r>
              <a:rPr lang="en-US" sz="1000" b="0" i="0" dirty="0">
                <a:effectLst/>
                <a:latin typeface="Roboto" panose="02000000000000000000" pitchFamily="2" charset="0"/>
                <a:ea typeface="Roboto" panose="02000000000000000000" pitchFamily="2" charset="0"/>
              </a:rPr>
              <a:t>Lorem ipsum dolor sit amet, connecter adipescent elite</a:t>
            </a:r>
            <a:endParaRPr lang="en-US" sz="1000" dirty="0">
              <a:latin typeface="Roboto" panose="02000000000000000000" pitchFamily="2" charset="0"/>
              <a:ea typeface="Roboto" panose="02000000000000000000" pitchFamily="2" charset="0"/>
              <a:cs typeface="Poppins SemiBold" panose="00000700000000000000" pitchFamily="2" charset="0"/>
            </a:endParaRPr>
          </a:p>
        </p:txBody>
      </p:sp>
      <p:cxnSp>
        <p:nvCxnSpPr>
          <p:cNvPr id="144" name="Straight Connector 143">
            <a:extLst>
              <a:ext uri="{FF2B5EF4-FFF2-40B4-BE49-F238E27FC236}">
                <a16:creationId xmlns:a16="http://schemas.microsoft.com/office/drawing/2014/main" id="{9A6E747A-CCCC-556F-FC3A-0062BAC09495}"/>
              </a:ext>
            </a:extLst>
          </p:cNvPr>
          <p:cNvCxnSpPr>
            <a:cxnSpLocks/>
          </p:cNvCxnSpPr>
          <p:nvPr/>
        </p:nvCxnSpPr>
        <p:spPr>
          <a:xfrm>
            <a:off x="1837200" y="4708049"/>
            <a:ext cx="0" cy="764737"/>
          </a:xfrm>
          <a:prstGeom prst="line">
            <a:avLst/>
          </a:prstGeom>
          <a:ln>
            <a:solidFill>
              <a:schemeClr val="tx1"/>
            </a:solidFill>
          </a:ln>
        </p:spPr>
        <p:style>
          <a:lnRef idx="1">
            <a:schemeClr val="dk1"/>
          </a:lnRef>
          <a:fillRef idx="0">
            <a:schemeClr val="dk1"/>
          </a:fillRef>
          <a:effectRef idx="0">
            <a:schemeClr val="dk1"/>
          </a:effectRef>
          <a:fontRef idx="minor">
            <a:schemeClr val="tx1"/>
          </a:fontRef>
        </p:style>
      </p:cxnSp>
      <p:sp>
        <p:nvSpPr>
          <p:cNvPr id="146" name="TextBox 145">
            <a:extLst>
              <a:ext uri="{FF2B5EF4-FFF2-40B4-BE49-F238E27FC236}">
                <a16:creationId xmlns:a16="http://schemas.microsoft.com/office/drawing/2014/main" id="{86F06F2A-B3D3-E251-5178-02CB14CD2A1D}"/>
              </a:ext>
            </a:extLst>
          </p:cNvPr>
          <p:cNvSpPr txBox="1"/>
          <p:nvPr/>
        </p:nvSpPr>
        <p:spPr>
          <a:xfrm>
            <a:off x="10260773" y="2133572"/>
            <a:ext cx="1350985" cy="2917337"/>
          </a:xfrm>
          <a:prstGeom prst="rect">
            <a:avLst/>
          </a:prstGeom>
          <a:noFill/>
        </p:spPr>
        <p:txBody>
          <a:bodyPr wrap="square" rtlCol="0">
            <a:spAutoFit/>
          </a:bodyPr>
          <a:lstStyle/>
          <a:p>
            <a:pPr>
              <a:lnSpc>
                <a:spcPts val="1300"/>
              </a:lnSpc>
            </a:pPr>
            <a:r>
              <a:rPr lang="en-US" sz="1000" b="0" i="0" dirty="0">
                <a:solidFill>
                  <a:srgbClr val="000000"/>
                </a:solidFill>
                <a:effectLst/>
                <a:latin typeface="Open Sans" pitchFamily="2" charset="0"/>
              </a:rPr>
              <a:t>Lorem ipsum dolor sit amet, connecter adipescent elite. Cras ac era non Felis protium uptraces at Ut est. Sed labret Nunc diam, sed impediment Felis interdorm ac. Nunc libero interdorm, gravida vitae cursus at, vehicula a lectus. Vestibulum dolor mauris, consequat Ut maximus non, </a:t>
            </a:r>
            <a:endParaRPr lang="en-US" sz="1000" dirty="0">
              <a:latin typeface="Inter regular" panose="02000503000000020004" pitchFamily="2" charset="0"/>
              <a:ea typeface="Inter regular" panose="02000503000000020004" pitchFamily="2" charset="0"/>
              <a:cs typeface="Poppins SemiBold" panose="00000700000000000000" pitchFamily="2" charset="0"/>
            </a:endParaRPr>
          </a:p>
        </p:txBody>
      </p:sp>
      <p:sp>
        <p:nvSpPr>
          <p:cNvPr id="2" name="Rectangle 1">
            <a:extLst>
              <a:ext uri="{FF2B5EF4-FFF2-40B4-BE49-F238E27FC236}">
                <a16:creationId xmlns:a16="http://schemas.microsoft.com/office/drawing/2014/main" id="{8121F31D-66AA-E764-4B2B-63451AB6906D}"/>
              </a:ext>
            </a:extLst>
          </p:cNvPr>
          <p:cNvSpPr/>
          <p:nvPr/>
        </p:nvSpPr>
        <p:spPr>
          <a:xfrm>
            <a:off x="6275195" y="3012183"/>
            <a:ext cx="271170" cy="3005334"/>
          </a:xfrm>
          <a:prstGeom prst="rect">
            <a:avLst/>
          </a:prstGeom>
          <a:ln>
            <a:no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a:extLst>
              <a:ext uri="{FF2B5EF4-FFF2-40B4-BE49-F238E27FC236}">
                <a16:creationId xmlns:a16="http://schemas.microsoft.com/office/drawing/2014/main" id="{EDBC20C1-6659-FA66-6FD0-6C63F99A9159}"/>
              </a:ext>
            </a:extLst>
          </p:cNvPr>
          <p:cNvSpPr>
            <a:spLocks noGrp="1"/>
          </p:cNvSpPr>
          <p:nvPr>
            <p:ph type="pic" sz="quarter" idx="16"/>
          </p:nvPr>
        </p:nvSpPr>
        <p:spPr/>
      </p:sp>
    </p:spTree>
    <p:extLst>
      <p:ext uri="{BB962C8B-B14F-4D97-AF65-F5344CB8AC3E}">
        <p14:creationId xmlns:p14="http://schemas.microsoft.com/office/powerpoint/2010/main" val="4164109936"/>
      </p:ext>
    </p:extLst>
  </p:cSld>
  <p:clrMapOvr>
    <a:masterClrMapping/>
  </p:clrMapOvr>
</p:sld>
</file>

<file path=ppt/theme/theme1.xml><?xml version="1.0" encoding="utf-8"?>
<a:theme xmlns:a="http://schemas.openxmlformats.org/drawingml/2006/main" name="Office Theme">
  <a:themeElements>
    <a:clrScheme name="Custom 291">
      <a:dk1>
        <a:sysClr val="windowText" lastClr="000000"/>
      </a:dk1>
      <a:lt1>
        <a:sysClr val="window" lastClr="FFFFFF"/>
      </a:lt1>
      <a:dk2>
        <a:srgbClr val="F4E9E0"/>
      </a:dk2>
      <a:lt2>
        <a:srgbClr val="32DEB1"/>
      </a:lt2>
      <a:accent1>
        <a:srgbClr val="F9AD1C"/>
      </a:accent1>
      <a:accent2>
        <a:srgbClr val="FE346E"/>
      </a:accent2>
      <a:accent3>
        <a:srgbClr val="0D4DAF"/>
      </a:accent3>
      <a:accent4>
        <a:srgbClr val="027CBD"/>
      </a:accent4>
      <a:accent5>
        <a:srgbClr val="08AEBE"/>
      </a:accent5>
      <a:accent6>
        <a:srgbClr val="6A5CA8"/>
      </a:accent6>
      <a:hlink>
        <a:srgbClr val="32DEB1"/>
      </a:hlink>
      <a:folHlink>
        <a:srgbClr val="C0A09D"/>
      </a:folHlink>
    </a:clrScheme>
    <a:fontScheme name="Office Them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txDef>
      <a:spPr>
        <a:noFill/>
      </a:spPr>
      <a:bodyPr wrap="square" rtlCol="0">
        <a:spAutoFit/>
      </a:bodyPr>
      <a:lstStyle>
        <a:defPPr algn="l">
          <a:lnSpc>
            <a:spcPts val="16500"/>
          </a:lnSpc>
          <a:defRPr sz="16500" spc="-150" dirty="0" err="1" smtClean="0">
            <a:latin typeface="Inter SemiBold" panose="02000503000000020004" pitchFamily="2" charset="0"/>
            <a:ea typeface="Inter SemiBold" panose="02000503000000020004" pitchFamily="2" charset="0"/>
            <a:cs typeface="Heebo SemiBold" pitchFamily="2" charset="-79"/>
          </a:defRPr>
        </a:defPPr>
      </a:lstStyle>
    </a:txDef>
  </a:objectDefaults>
  <a:extraClrSchemeLst/>
  <a:extLst>
    <a:ext uri="{05A4C25C-085E-4340-85A3-A5531E510DB2}">
      <thm15:themeFamily xmlns:thm15="http://schemas.microsoft.com/office/thememl/2012/main" name="Office Theme" id="{62F939B6-93AF-4DB8-9C6B-D6C7DFDC589F}" vid="{AE6F2518-B084-4896-AF52-66CC2144AA26}"/>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 2013 - 2022</Template>
  <TotalTime>78385</TotalTime>
  <Words>2528</Words>
  <Application>Microsoft Office PowerPoint</Application>
  <PresentationFormat>Widescreen</PresentationFormat>
  <Paragraphs>255</Paragraphs>
  <Slides>30</Slides>
  <Notes>30</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30</vt:i4>
      </vt:variant>
    </vt:vector>
  </HeadingPairs>
  <TitlesOfParts>
    <vt:vector size="39" baseType="lpstr">
      <vt:lpstr>Arial</vt:lpstr>
      <vt:lpstr>Calibri</vt:lpstr>
      <vt:lpstr>Calibri Light</vt:lpstr>
      <vt:lpstr>Inter Bold</vt:lpstr>
      <vt:lpstr>Inter regular</vt:lpstr>
      <vt:lpstr>Inter SemiBold</vt:lpstr>
      <vt:lpstr>Open Sans</vt:lpstr>
      <vt:lpstr>Roboto</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dc:creator>
  <cp:lastModifiedBy>rajuahmed1162021@gmail.com</cp:lastModifiedBy>
  <cp:revision>18841</cp:revision>
  <dcterms:created xsi:type="dcterms:W3CDTF">2021-12-14T05:12:26Z</dcterms:created>
  <dcterms:modified xsi:type="dcterms:W3CDTF">2024-05-25T08:13:08Z</dcterms:modified>
</cp:coreProperties>
</file>

<file path=docProps/thumbnail.jpeg>
</file>