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0"/>
  </p:notesMasterIdLst>
  <p:handoutMasterIdLst>
    <p:handoutMasterId r:id="rId31"/>
  </p:handoutMasterIdLst>
  <p:sldIdLst>
    <p:sldId id="256" r:id="rId2"/>
    <p:sldId id="279" r:id="rId3"/>
    <p:sldId id="280" r:id="rId4"/>
    <p:sldId id="259" r:id="rId5"/>
    <p:sldId id="281" r:id="rId6"/>
    <p:sldId id="260" r:id="rId7"/>
    <p:sldId id="286" r:id="rId8"/>
    <p:sldId id="262" r:id="rId9"/>
    <p:sldId id="282" r:id="rId10"/>
    <p:sldId id="283" r:id="rId11"/>
    <p:sldId id="287" r:id="rId12"/>
    <p:sldId id="285" r:id="rId13"/>
    <p:sldId id="284" r:id="rId14"/>
    <p:sldId id="288" r:id="rId15"/>
    <p:sldId id="289" r:id="rId16"/>
    <p:sldId id="291" r:id="rId17"/>
    <p:sldId id="290" r:id="rId18"/>
    <p:sldId id="292" r:id="rId19"/>
    <p:sldId id="293" r:id="rId20"/>
    <p:sldId id="294" r:id="rId21"/>
    <p:sldId id="295" r:id="rId22"/>
    <p:sldId id="296" r:id="rId23"/>
    <p:sldId id="297" r:id="rId24"/>
    <p:sldId id="298" r:id="rId25"/>
    <p:sldId id="299" r:id="rId26"/>
    <p:sldId id="300" r:id="rId27"/>
    <p:sldId id="301" r:id="rId28"/>
    <p:sldId id="30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1515"/>
    <a:srgbClr val="FF9600"/>
    <a:srgbClr val="37CA9D"/>
    <a:srgbClr val="262626"/>
    <a:srgbClr val="0D0D0D"/>
    <a:srgbClr val="00B6F1"/>
    <a:srgbClr val="25408F"/>
    <a:srgbClr val="A6A6A6"/>
    <a:srgbClr val="62BA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32" autoAdjust="0"/>
    <p:restoredTop sz="92083" autoAdjust="0"/>
  </p:normalViewPr>
  <p:slideViewPr>
    <p:cSldViewPr snapToGrid="0" snapToObjects="1">
      <p:cViewPr>
        <p:scale>
          <a:sx n="66" d="100"/>
          <a:sy n="66" d="100"/>
        </p:scale>
        <p:origin x="810" y="180"/>
      </p:cViewPr>
      <p:guideLst>
        <p:guide orient="horz" pos="2160"/>
        <p:guide pos="3840"/>
      </p:guideLst>
    </p:cSldViewPr>
  </p:slideViewPr>
  <p:notesTextViewPr>
    <p:cViewPr>
      <p:scale>
        <a:sx n="1" d="1"/>
        <a:sy n="1" d="1"/>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5"/>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835-412A-A478-73CE04266E03}"/>
            </c:ext>
          </c:extLst>
        </c:ser>
        <c:ser>
          <c:idx val="1"/>
          <c:order val="1"/>
          <c:tx>
            <c:strRef>
              <c:f>Sheet1!$C$1</c:f>
              <c:strCache>
                <c:ptCount val="1"/>
                <c:pt idx="0">
                  <c:v>Series 2</c:v>
                </c:pt>
              </c:strCache>
            </c:strRef>
          </c:tx>
          <c:spPr>
            <a:ln w="28575" cap="rnd">
              <a:solidFill>
                <a:schemeClr val="accent2"/>
              </a:solidFill>
              <a:round/>
            </a:ln>
            <a:effectLst/>
          </c:spPr>
          <c:marker>
            <c:symbol val="none"/>
          </c:marker>
          <c:dPt>
            <c:idx val="1"/>
            <c:marker>
              <c:symbol val="none"/>
            </c:marker>
            <c:bubble3D val="0"/>
            <c:spPr>
              <a:ln w="28575" cap="rnd">
                <a:solidFill>
                  <a:schemeClr val="accent6"/>
                </a:solidFill>
                <a:round/>
              </a:ln>
              <a:effectLst/>
            </c:spPr>
            <c:extLst>
              <c:ext xmlns:c16="http://schemas.microsoft.com/office/drawing/2014/chart" uri="{C3380CC4-5D6E-409C-BE32-E72D297353CC}">
                <c16:uniqueId val="{00000005-9835-412A-A478-73CE04266E03}"/>
              </c:ext>
            </c:extLst>
          </c:dPt>
          <c:dPt>
            <c:idx val="2"/>
            <c:marker>
              <c:symbol val="none"/>
            </c:marker>
            <c:bubble3D val="0"/>
            <c:spPr>
              <a:ln w="28575" cap="rnd">
                <a:solidFill>
                  <a:schemeClr val="accent6"/>
                </a:solidFill>
                <a:round/>
              </a:ln>
              <a:effectLst/>
            </c:spPr>
            <c:extLst>
              <c:ext xmlns:c16="http://schemas.microsoft.com/office/drawing/2014/chart" uri="{C3380CC4-5D6E-409C-BE32-E72D297353CC}">
                <c16:uniqueId val="{00000003-9835-412A-A478-73CE04266E03}"/>
              </c:ext>
            </c:extLst>
          </c:dPt>
          <c:dPt>
            <c:idx val="3"/>
            <c:marker>
              <c:symbol val="none"/>
            </c:marker>
            <c:bubble3D val="0"/>
            <c:spPr>
              <a:ln w="28575" cap="rnd">
                <a:solidFill>
                  <a:schemeClr val="accent6"/>
                </a:solidFill>
                <a:round/>
              </a:ln>
              <a:effectLst/>
            </c:spPr>
            <c:extLst>
              <c:ext xmlns:c16="http://schemas.microsoft.com/office/drawing/2014/chart" uri="{C3380CC4-5D6E-409C-BE32-E72D297353CC}">
                <c16:uniqueId val="{00000004-9835-412A-A478-73CE04266E03}"/>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835-412A-A478-73CE04266E03}"/>
            </c:ext>
          </c:extLst>
        </c:ser>
        <c:ser>
          <c:idx val="2"/>
          <c:order val="2"/>
          <c:tx>
            <c:strRef>
              <c:f>Sheet1!$D$1</c:f>
              <c:strCache>
                <c:ptCount val="1"/>
                <c:pt idx="0">
                  <c:v>Series 3</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835-412A-A478-73CE04266E03}"/>
            </c:ext>
          </c:extLst>
        </c:ser>
        <c:dLbls>
          <c:showLegendKey val="0"/>
          <c:showVal val="0"/>
          <c:showCatName val="0"/>
          <c:showSerName val="0"/>
          <c:showPercent val="0"/>
          <c:showBubbleSize val="0"/>
        </c:dLbls>
        <c:smooth val="0"/>
        <c:axId val="581068352"/>
        <c:axId val="581068680"/>
      </c:lineChart>
      <c:catAx>
        <c:axId val="581068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581068680"/>
        <c:crosses val="autoZero"/>
        <c:auto val="1"/>
        <c:lblAlgn val="ctr"/>
        <c:lblOffset val="100"/>
        <c:noMultiLvlLbl val="0"/>
      </c:catAx>
      <c:valAx>
        <c:axId val="581068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58106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10/29/2017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1851503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328034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2288777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23</a:t>
            </a:fld>
            <a:endParaRPr lang="en-US"/>
          </a:p>
        </p:txBody>
      </p:sp>
    </p:spTree>
    <p:extLst>
      <p:ext uri="{BB962C8B-B14F-4D97-AF65-F5344CB8AC3E}">
        <p14:creationId xmlns:p14="http://schemas.microsoft.com/office/powerpoint/2010/main" val="566315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24</a:t>
            </a:fld>
            <a:endParaRPr lang="en-US"/>
          </a:p>
        </p:txBody>
      </p:sp>
    </p:spTree>
    <p:extLst>
      <p:ext uri="{BB962C8B-B14F-4D97-AF65-F5344CB8AC3E}">
        <p14:creationId xmlns:p14="http://schemas.microsoft.com/office/powerpoint/2010/main" val="1539916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25</a:t>
            </a:fld>
            <a:endParaRPr lang="en-US"/>
          </a:p>
        </p:txBody>
      </p:sp>
    </p:spTree>
    <p:extLst>
      <p:ext uri="{BB962C8B-B14F-4D97-AF65-F5344CB8AC3E}">
        <p14:creationId xmlns:p14="http://schemas.microsoft.com/office/powerpoint/2010/main" val="3096454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26</a:t>
            </a:fld>
            <a:endParaRPr lang="en-US"/>
          </a:p>
        </p:txBody>
      </p:sp>
    </p:spTree>
    <p:extLst>
      <p:ext uri="{BB962C8B-B14F-4D97-AF65-F5344CB8AC3E}">
        <p14:creationId xmlns:p14="http://schemas.microsoft.com/office/powerpoint/2010/main" val="4010835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27</a:t>
            </a:fld>
            <a:endParaRPr lang="en-US"/>
          </a:p>
        </p:txBody>
      </p:sp>
    </p:spTree>
    <p:extLst>
      <p:ext uri="{BB962C8B-B14F-4D97-AF65-F5344CB8AC3E}">
        <p14:creationId xmlns:p14="http://schemas.microsoft.com/office/powerpoint/2010/main" val="1615182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33306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824383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363357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3252409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903453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3764100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34194475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1558812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10" name="Picture Placeholder 2"/>
          <p:cNvSpPr>
            <a:spLocks noGrp="1"/>
          </p:cNvSpPr>
          <p:nvPr>
            <p:ph type="pic" sz="quarter" idx="16" hasCustomPrompt="1"/>
          </p:nvPr>
        </p:nvSpPr>
        <p:spPr>
          <a:xfrm>
            <a:off x="5" y="1"/>
            <a:ext cx="12191996" cy="685800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Tree>
    <p:extLst>
      <p:ext uri="{BB962C8B-B14F-4D97-AF65-F5344CB8AC3E}">
        <p14:creationId xmlns:p14="http://schemas.microsoft.com/office/powerpoint/2010/main" val="894429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01 - page 1 IMAGE">
    <p:spTree>
      <p:nvGrpSpPr>
        <p:cNvPr id="1" name=""/>
        <p:cNvGrpSpPr/>
        <p:nvPr/>
      </p:nvGrpSpPr>
      <p:grpSpPr>
        <a:xfrm>
          <a:off x="0" y="0"/>
          <a:ext cx="0" cy="0"/>
          <a:chOff x="0" y="0"/>
          <a:chExt cx="0" cy="0"/>
        </a:xfrm>
      </p:grpSpPr>
      <p:sp>
        <p:nvSpPr>
          <p:cNvPr id="23" name="Picture Placeholder 2"/>
          <p:cNvSpPr>
            <a:spLocks noGrp="1"/>
          </p:cNvSpPr>
          <p:nvPr>
            <p:ph type="pic" sz="quarter" idx="24" hasCustomPrompt="1"/>
          </p:nvPr>
        </p:nvSpPr>
        <p:spPr>
          <a:xfrm>
            <a:off x="1573362" y="2344980"/>
            <a:ext cx="2360010" cy="222624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2" name="Picture Placeholder 2"/>
          <p:cNvSpPr>
            <a:spLocks noGrp="1"/>
          </p:cNvSpPr>
          <p:nvPr>
            <p:ph type="pic" sz="quarter" idx="25" hasCustomPrompt="1"/>
          </p:nvPr>
        </p:nvSpPr>
        <p:spPr>
          <a:xfrm>
            <a:off x="4915994" y="2344980"/>
            <a:ext cx="2360010" cy="222624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4" name="Picture Placeholder 2"/>
          <p:cNvSpPr>
            <a:spLocks noGrp="1"/>
          </p:cNvSpPr>
          <p:nvPr>
            <p:ph type="pic" sz="quarter" idx="26" hasCustomPrompt="1"/>
          </p:nvPr>
        </p:nvSpPr>
        <p:spPr>
          <a:xfrm>
            <a:off x="8259911" y="2344980"/>
            <a:ext cx="2360010" cy="2226243"/>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2436996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01 - page 1 IMAGE">
    <p:spTree>
      <p:nvGrpSpPr>
        <p:cNvPr id="1" name=""/>
        <p:cNvGrpSpPr/>
        <p:nvPr/>
      </p:nvGrpSpPr>
      <p:grpSpPr>
        <a:xfrm>
          <a:off x="0" y="0"/>
          <a:ext cx="0" cy="0"/>
          <a:chOff x="0" y="0"/>
          <a:chExt cx="0" cy="0"/>
        </a:xfrm>
      </p:grpSpPr>
      <p:sp>
        <p:nvSpPr>
          <p:cNvPr id="24" name="Picture Placeholder 2"/>
          <p:cNvSpPr>
            <a:spLocks noGrp="1"/>
          </p:cNvSpPr>
          <p:nvPr>
            <p:ph type="pic" sz="quarter" idx="26" hasCustomPrompt="1"/>
          </p:nvPr>
        </p:nvSpPr>
        <p:spPr>
          <a:xfrm>
            <a:off x="8864599" y="2374900"/>
            <a:ext cx="1885776" cy="329111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Picture Placeholder 2"/>
          <p:cNvSpPr>
            <a:spLocks noGrp="1"/>
          </p:cNvSpPr>
          <p:nvPr>
            <p:ph type="pic" sz="quarter" idx="27" hasCustomPrompt="1"/>
          </p:nvPr>
        </p:nvSpPr>
        <p:spPr>
          <a:xfrm>
            <a:off x="6390274" y="2374900"/>
            <a:ext cx="1885776" cy="329111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5" name="Picture Placeholder 2"/>
          <p:cNvSpPr>
            <a:spLocks noGrp="1"/>
          </p:cNvSpPr>
          <p:nvPr>
            <p:ph type="pic" sz="quarter" idx="28" hasCustomPrompt="1"/>
          </p:nvPr>
        </p:nvSpPr>
        <p:spPr>
          <a:xfrm>
            <a:off x="3915949" y="2374900"/>
            <a:ext cx="1885776" cy="329111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7" name="Picture Placeholder 2"/>
          <p:cNvSpPr>
            <a:spLocks noGrp="1"/>
          </p:cNvSpPr>
          <p:nvPr>
            <p:ph type="pic" sz="quarter" idx="29" hasCustomPrompt="1"/>
          </p:nvPr>
        </p:nvSpPr>
        <p:spPr>
          <a:xfrm>
            <a:off x="1437454" y="2374900"/>
            <a:ext cx="1885776" cy="3291114"/>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3961487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1822334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7" name="Picture Placeholder 2"/>
          <p:cNvSpPr>
            <a:spLocks noGrp="1"/>
          </p:cNvSpPr>
          <p:nvPr>
            <p:ph type="pic" sz="quarter" idx="19" hasCustomPrompt="1"/>
          </p:nvPr>
        </p:nvSpPr>
        <p:spPr>
          <a:xfrm>
            <a:off x="4821379" y="2967735"/>
            <a:ext cx="2593629" cy="455202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3519327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7" name="Picture Placeholder 2"/>
          <p:cNvSpPr>
            <a:spLocks noGrp="1"/>
          </p:cNvSpPr>
          <p:nvPr>
            <p:ph type="pic" sz="quarter" idx="19" hasCustomPrompt="1"/>
          </p:nvPr>
        </p:nvSpPr>
        <p:spPr>
          <a:xfrm>
            <a:off x="6096000" y="2278967"/>
            <a:ext cx="6096000" cy="3948062"/>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2763084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5" name="Picture Placeholder 2"/>
          <p:cNvSpPr>
            <a:spLocks noGrp="1"/>
          </p:cNvSpPr>
          <p:nvPr>
            <p:ph type="pic" sz="quarter" idx="4294967295"/>
          </p:nvPr>
        </p:nvSpPr>
        <p:spPr>
          <a:xfrm>
            <a:off x="6096001" y="1"/>
            <a:ext cx="6096000" cy="5867399"/>
          </a:xfrm>
          <a:prstGeom prst="rect">
            <a:avLst/>
          </a:prstGeom>
        </p:spPr>
      </p:sp>
      <p:sp>
        <p:nvSpPr>
          <p:cNvPr id="7" name="Picture Placeholder 2"/>
          <p:cNvSpPr>
            <a:spLocks noGrp="1"/>
          </p:cNvSpPr>
          <p:nvPr>
            <p:ph type="pic" sz="quarter" idx="4294967295"/>
          </p:nvPr>
        </p:nvSpPr>
        <p:spPr>
          <a:xfrm>
            <a:off x="0" y="1"/>
            <a:ext cx="6096000" cy="3428999"/>
          </a:xfrm>
          <a:prstGeom prst="rect">
            <a:avLst/>
          </a:prstGeom>
        </p:spPr>
      </p:sp>
    </p:spTree>
    <p:extLst>
      <p:ext uri="{BB962C8B-B14F-4D97-AF65-F5344CB8AC3E}">
        <p14:creationId xmlns:p14="http://schemas.microsoft.com/office/powerpoint/2010/main" val="55350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 page 1 IMAGE">
    <p:spTree>
      <p:nvGrpSpPr>
        <p:cNvPr id="1" name=""/>
        <p:cNvGrpSpPr/>
        <p:nvPr/>
      </p:nvGrpSpPr>
      <p:grpSpPr>
        <a:xfrm>
          <a:off x="0" y="0"/>
          <a:ext cx="0" cy="0"/>
          <a:chOff x="0" y="0"/>
          <a:chExt cx="0" cy="0"/>
        </a:xfrm>
      </p:grpSpPr>
      <p:sp>
        <p:nvSpPr>
          <p:cNvPr id="10" name="Picture Placeholder 2"/>
          <p:cNvSpPr>
            <a:spLocks noGrp="1"/>
          </p:cNvSpPr>
          <p:nvPr>
            <p:ph type="pic" sz="quarter" idx="16" hasCustomPrompt="1"/>
          </p:nvPr>
        </p:nvSpPr>
        <p:spPr>
          <a:xfrm>
            <a:off x="4476749" y="1"/>
            <a:ext cx="7715251" cy="6858000"/>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
        <p:nvSpPr>
          <p:cNvPr id="8" name="Picture Placeholder 77"/>
          <p:cNvSpPr>
            <a:spLocks noGrp="1"/>
          </p:cNvSpPr>
          <p:nvPr>
            <p:ph type="pic" sz="quarter" idx="4294967295"/>
          </p:nvPr>
        </p:nvSpPr>
        <p:spPr>
          <a:xfrm>
            <a:off x="1" y="1"/>
            <a:ext cx="4273415" cy="6858000"/>
          </a:xfrm>
          <a:prstGeom prst="rect">
            <a:avLst/>
          </a:prstGeom>
        </p:spPr>
      </p:sp>
    </p:spTree>
    <p:extLst>
      <p:ext uri="{BB962C8B-B14F-4D97-AF65-F5344CB8AC3E}">
        <p14:creationId xmlns:p14="http://schemas.microsoft.com/office/powerpoint/2010/main" val="2964470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lvl1pPr>
              <a:defRPr b="0" i="0">
                <a:latin typeface="PT Sans" panose="020B0503020203020204" pitchFamily="34" charset="0"/>
                <a:ea typeface="PT Sans" panose="020B0503020203020204" pitchFamily="34" charset="0"/>
              </a:defRPr>
            </a:lvl1pPr>
          </a:lstStyle>
          <a:p>
            <a:r>
              <a:rPr lang="en-US" dirty="0"/>
              <a:t>www.website.com</a:t>
            </a:r>
          </a:p>
        </p:txBody>
      </p:sp>
    </p:spTree>
    <p:extLst>
      <p:ext uri="{BB962C8B-B14F-4D97-AF65-F5344CB8AC3E}">
        <p14:creationId xmlns:p14="http://schemas.microsoft.com/office/powerpoint/2010/main" val="3971506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a:t>www.website.com</a:t>
            </a:r>
            <a:endParaRPr lang="en-US" dirty="0"/>
          </a:p>
        </p:txBody>
      </p:sp>
      <p:sp>
        <p:nvSpPr>
          <p:cNvPr id="6" name="Text Placeholder 5"/>
          <p:cNvSpPr>
            <a:spLocks noGrp="1"/>
          </p:cNvSpPr>
          <p:nvPr>
            <p:ph type="body" sz="quarter" idx="13" hasCustomPrompt="1"/>
          </p:nvPr>
        </p:nvSpPr>
        <p:spPr>
          <a:xfrm>
            <a:off x="838200" y="1306286"/>
            <a:ext cx="10515601" cy="370652"/>
          </a:xfrm>
          <a:prstGeom prst="rect">
            <a:avLst/>
          </a:prstGeom>
        </p:spPr>
        <p:txBody>
          <a:bodyPr/>
          <a:lstStyle>
            <a:lvl1pPr marL="0" indent="0" algn="ctr">
              <a:lnSpc>
                <a:spcPts val="800"/>
              </a:lnSpc>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a:t>
            </a:r>
          </a:p>
          <a:p>
            <a:pPr lvl="0"/>
            <a:r>
              <a:rPr lang="en-US" dirty="0"/>
              <a:t>sit </a:t>
            </a:r>
            <a:r>
              <a:rPr lang="en-US" dirty="0" err="1"/>
              <a:t>amet</a:t>
            </a:r>
            <a:r>
              <a:rPr lang="en-US" dirty="0"/>
              <a:t> </a:t>
            </a:r>
            <a:r>
              <a:rPr lang="en-US" dirty="0" err="1"/>
              <a:t>agam</a:t>
            </a:r>
            <a:r>
              <a:rPr lang="en-US" dirty="0"/>
              <a:t> facer </a:t>
            </a:r>
            <a:r>
              <a:rPr lang="en-US" dirty="0" err="1"/>
              <a:t>modo</a:t>
            </a:r>
            <a:r>
              <a:rPr lang="en-US" dirty="0"/>
              <a:t> data</a:t>
            </a:r>
          </a:p>
        </p:txBody>
      </p:sp>
      <p:sp>
        <p:nvSpPr>
          <p:cNvPr id="13" name="Picture Placeholder 2"/>
          <p:cNvSpPr>
            <a:spLocks noGrp="1"/>
          </p:cNvSpPr>
          <p:nvPr>
            <p:ph type="pic" sz="quarter" idx="14" hasCustomPrompt="1"/>
          </p:nvPr>
        </p:nvSpPr>
        <p:spPr>
          <a:xfrm>
            <a:off x="2266188" y="2139049"/>
            <a:ext cx="7662672" cy="1847088"/>
          </a:xfrm>
          <a:prstGeom prst="round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Tree>
    <p:extLst>
      <p:ext uri="{BB962C8B-B14F-4D97-AF65-F5344CB8AC3E}">
        <p14:creationId xmlns:p14="http://schemas.microsoft.com/office/powerpoint/2010/main" val="2155586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6"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9" name="Picture Placeholder 7"/>
          <p:cNvSpPr>
            <a:spLocks noGrp="1"/>
          </p:cNvSpPr>
          <p:nvPr>
            <p:ph type="pic" sz="quarter" idx="19"/>
          </p:nvPr>
        </p:nvSpPr>
        <p:spPr>
          <a:xfrm>
            <a:off x="7962535" y="3701978"/>
            <a:ext cx="2168768" cy="1768566"/>
          </a:xfrm>
          <a:prstGeom prst="rect">
            <a:avLst/>
          </a:prstGeom>
        </p:spPr>
      </p:sp>
      <p:sp>
        <p:nvSpPr>
          <p:cNvPr id="12" name="Picture Placeholder 11"/>
          <p:cNvSpPr>
            <a:spLocks noGrp="1"/>
          </p:cNvSpPr>
          <p:nvPr>
            <p:ph type="pic" sz="quarter" idx="20"/>
          </p:nvPr>
        </p:nvSpPr>
        <p:spPr>
          <a:xfrm>
            <a:off x="5008712" y="3701978"/>
            <a:ext cx="2168768" cy="1768566"/>
          </a:xfrm>
          <a:prstGeom prst="rect">
            <a:avLst/>
          </a:prstGeom>
        </p:spPr>
      </p:sp>
      <p:sp>
        <p:nvSpPr>
          <p:cNvPr id="14" name="Picture Placeholder 16"/>
          <p:cNvSpPr>
            <a:spLocks noGrp="1"/>
          </p:cNvSpPr>
          <p:nvPr>
            <p:ph type="pic" sz="quarter" idx="21"/>
          </p:nvPr>
        </p:nvSpPr>
        <p:spPr>
          <a:xfrm>
            <a:off x="2053437" y="3701978"/>
            <a:ext cx="2168768" cy="1768566"/>
          </a:xfrm>
          <a:prstGeom prst="rect">
            <a:avLst/>
          </a:prstGeom>
        </p:spPr>
      </p:sp>
    </p:spTree>
    <p:extLst>
      <p:ext uri="{BB962C8B-B14F-4D97-AF65-F5344CB8AC3E}">
        <p14:creationId xmlns:p14="http://schemas.microsoft.com/office/powerpoint/2010/main" val="3292239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01 - page 1 IMAGE">
    <p:spTree>
      <p:nvGrpSpPr>
        <p:cNvPr id="1" name=""/>
        <p:cNvGrpSpPr/>
        <p:nvPr/>
      </p:nvGrpSpPr>
      <p:grpSpPr>
        <a:xfrm>
          <a:off x="0" y="0"/>
          <a:ext cx="0" cy="0"/>
          <a:chOff x="0" y="0"/>
          <a:chExt cx="0" cy="0"/>
        </a:xfrm>
      </p:grpSpPr>
      <p:sp>
        <p:nvSpPr>
          <p:cNvPr id="15" name="Picture Placeholder 16"/>
          <p:cNvSpPr>
            <a:spLocks noGrp="1"/>
          </p:cNvSpPr>
          <p:nvPr>
            <p:ph type="pic" sz="quarter" idx="21"/>
          </p:nvPr>
        </p:nvSpPr>
        <p:spPr>
          <a:xfrm>
            <a:off x="4811149" y="4571999"/>
            <a:ext cx="2460283" cy="2286000"/>
          </a:xfrm>
          <a:prstGeom prst="rect">
            <a:avLst/>
          </a:prstGeom>
        </p:spPr>
      </p:sp>
      <p:sp>
        <p:nvSpPr>
          <p:cNvPr id="17" name="Picture Placeholder 16"/>
          <p:cNvSpPr>
            <a:spLocks noGrp="1"/>
          </p:cNvSpPr>
          <p:nvPr>
            <p:ph type="pic" sz="quarter" idx="22"/>
          </p:nvPr>
        </p:nvSpPr>
        <p:spPr>
          <a:xfrm>
            <a:off x="7271432" y="2285998"/>
            <a:ext cx="2460283" cy="2286000"/>
          </a:xfrm>
          <a:prstGeom prst="rect">
            <a:avLst/>
          </a:prstGeom>
        </p:spPr>
      </p:sp>
      <p:sp>
        <p:nvSpPr>
          <p:cNvPr id="18" name="Picture Placeholder 16"/>
          <p:cNvSpPr>
            <a:spLocks noGrp="1"/>
          </p:cNvSpPr>
          <p:nvPr>
            <p:ph type="pic" sz="quarter" idx="23"/>
          </p:nvPr>
        </p:nvSpPr>
        <p:spPr>
          <a:xfrm>
            <a:off x="9731717" y="0"/>
            <a:ext cx="2460283" cy="2286000"/>
          </a:xfrm>
          <a:prstGeom prst="rect">
            <a:avLst/>
          </a:prstGeom>
        </p:spPr>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6"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2436667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01 - page 1 IMAGE">
    <p:spTree>
      <p:nvGrpSpPr>
        <p:cNvPr id="1" name=""/>
        <p:cNvGrpSpPr/>
        <p:nvPr/>
      </p:nvGrpSpPr>
      <p:grpSpPr>
        <a:xfrm>
          <a:off x="0" y="0"/>
          <a:ext cx="0" cy="0"/>
          <a:chOff x="0" y="0"/>
          <a:chExt cx="0" cy="0"/>
        </a:xfrm>
      </p:grpSpPr>
      <p:sp>
        <p:nvSpPr>
          <p:cNvPr id="3" name="Picture Placeholder 2"/>
          <p:cNvSpPr>
            <a:spLocks noGrp="1"/>
          </p:cNvSpPr>
          <p:nvPr>
            <p:ph type="pic" sz="quarter" idx="12" hasCustomPrompt="1"/>
          </p:nvPr>
        </p:nvSpPr>
        <p:spPr>
          <a:xfrm>
            <a:off x="196631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8" name="Picture Placeholder 2"/>
          <p:cNvSpPr>
            <a:spLocks noGrp="1"/>
          </p:cNvSpPr>
          <p:nvPr>
            <p:ph type="pic" sz="quarter" idx="13" hasCustomPrompt="1"/>
          </p:nvPr>
        </p:nvSpPr>
        <p:spPr>
          <a:xfrm>
            <a:off x="511343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9" name="Picture Placeholder 2"/>
          <p:cNvSpPr>
            <a:spLocks noGrp="1"/>
          </p:cNvSpPr>
          <p:nvPr>
            <p:ph type="pic" sz="quarter" idx="14" hasCustomPrompt="1"/>
          </p:nvPr>
        </p:nvSpPr>
        <p:spPr>
          <a:xfrm>
            <a:off x="8260559" y="1916743"/>
            <a:ext cx="1965116" cy="1890519"/>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4" name="Date Placeholder 13"/>
          <p:cNvSpPr>
            <a:spLocks noGrp="1"/>
          </p:cNvSpPr>
          <p:nvPr>
            <p:ph type="dt" sz="half" idx="10"/>
          </p:nvPr>
        </p:nvSpPr>
        <p:spPr/>
        <p:txBody>
          <a:bodyPr/>
          <a:lstStyle/>
          <a:p>
            <a:r>
              <a:rPr lang="en-US" dirty="0"/>
              <a:t>www.website.com</a:t>
            </a:r>
          </a:p>
        </p:txBody>
      </p:sp>
      <p:sp>
        <p:nvSpPr>
          <p:cNvPr id="16" name="Slide Number Placeholder 15"/>
          <p:cNvSpPr>
            <a:spLocks noGrp="1"/>
          </p:cNvSpPr>
          <p:nvPr>
            <p:ph type="sldNum" sz="quarter" idx="11"/>
          </p:nvPr>
        </p:nvSpPr>
        <p:spPr/>
        <p:txBody>
          <a:bodyPr/>
          <a:lstStyle/>
          <a:p>
            <a:fld id="{21551D4C-8DCD-481E-AE96-1D8DBA4948C1}" type="slidenum">
              <a:rPr lang="en-US" smtClean="0"/>
              <a:pPr/>
              <a:t>‹#›</a:t>
            </a:fld>
            <a:endParaRPr lang="en-US" dirty="0"/>
          </a:p>
        </p:txBody>
      </p:sp>
    </p:spTree>
    <p:extLst>
      <p:ext uri="{BB962C8B-B14F-4D97-AF65-F5344CB8AC3E}">
        <p14:creationId xmlns:p14="http://schemas.microsoft.com/office/powerpoint/2010/main" val="2371567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01 - page 1 IMAGE">
    <p:spTree>
      <p:nvGrpSpPr>
        <p:cNvPr id="1" name=""/>
        <p:cNvGrpSpPr/>
        <p:nvPr/>
      </p:nvGrpSpPr>
      <p:grpSpPr>
        <a:xfrm>
          <a:off x="0" y="0"/>
          <a:ext cx="0" cy="0"/>
          <a:chOff x="0" y="0"/>
          <a:chExt cx="0" cy="0"/>
        </a:xfrm>
      </p:grpSpPr>
      <p:sp>
        <p:nvSpPr>
          <p:cNvPr id="14" name="Picture Placeholder 2"/>
          <p:cNvSpPr>
            <a:spLocks noGrp="1"/>
          </p:cNvSpPr>
          <p:nvPr>
            <p:ph type="pic" sz="quarter" idx="19" hasCustomPrompt="1"/>
          </p:nvPr>
        </p:nvSpPr>
        <p:spPr>
          <a:xfrm>
            <a:off x="0" y="2133601"/>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p>
            <a:fld id="{21551D4C-8DCD-481E-AE96-1D8DBA4948C1}" type="slidenum">
              <a:rPr lang="en-US" smtClean="0"/>
              <a:pPr/>
              <a:t>‹#›</a:t>
            </a:fld>
            <a:endParaRPr lang="en-US" dirty="0"/>
          </a:p>
        </p:txBody>
      </p:sp>
      <p:sp>
        <p:nvSpPr>
          <p:cNvPr id="3" name="Title 2"/>
          <p:cNvSpPr>
            <a:spLocks noGrp="1"/>
          </p:cNvSpPr>
          <p:nvPr>
            <p:ph type="title"/>
          </p:nvPr>
        </p:nvSpPr>
        <p:spPr/>
        <p:txBody>
          <a:bodyPr/>
          <a:lstStyle/>
          <a:p>
            <a:r>
              <a:rPr lang="en-US" dirty="0"/>
              <a:t>Click to edit Master title style</a:t>
            </a:r>
          </a:p>
        </p:txBody>
      </p:sp>
      <p:sp>
        <p:nvSpPr>
          <p:cNvPr id="4" name="Date Placeholder 3"/>
          <p:cNvSpPr>
            <a:spLocks noGrp="1"/>
          </p:cNvSpPr>
          <p:nvPr>
            <p:ph type="dt" sz="half" idx="12"/>
          </p:nvPr>
        </p:nvSpPr>
        <p:spPr/>
        <p:txBody>
          <a:bodyPr/>
          <a:lstStyle/>
          <a:p>
            <a:r>
              <a:rPr lang="en-US" dirty="0"/>
              <a:t>www.website.com</a:t>
            </a:r>
          </a:p>
        </p:txBody>
      </p:sp>
      <p:sp>
        <p:nvSpPr>
          <p:cNvPr id="13" name="Picture Placeholder 2"/>
          <p:cNvSpPr>
            <a:spLocks noGrp="1"/>
          </p:cNvSpPr>
          <p:nvPr>
            <p:ph type="pic" sz="quarter" idx="20" hasCustomPrompt="1"/>
          </p:nvPr>
        </p:nvSpPr>
        <p:spPr>
          <a:xfrm>
            <a:off x="4064000" y="2133601"/>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7" name="Picture Placeholder 2"/>
          <p:cNvSpPr>
            <a:spLocks noGrp="1"/>
          </p:cNvSpPr>
          <p:nvPr>
            <p:ph type="pic" sz="quarter" idx="21" hasCustomPrompt="1"/>
          </p:nvPr>
        </p:nvSpPr>
        <p:spPr>
          <a:xfrm>
            <a:off x="8128000" y="2133601"/>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9" name="Picture Placeholder 2"/>
          <p:cNvSpPr>
            <a:spLocks noGrp="1"/>
          </p:cNvSpPr>
          <p:nvPr>
            <p:ph type="pic" sz="quarter" idx="22" hasCustomPrompt="1"/>
          </p:nvPr>
        </p:nvSpPr>
        <p:spPr>
          <a:xfrm>
            <a:off x="6096000" y="4103010"/>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1" name="Picture Placeholder 2"/>
          <p:cNvSpPr>
            <a:spLocks noGrp="1"/>
          </p:cNvSpPr>
          <p:nvPr>
            <p:ph type="pic" sz="quarter" idx="23" hasCustomPrompt="1"/>
          </p:nvPr>
        </p:nvSpPr>
        <p:spPr>
          <a:xfrm>
            <a:off x="10160000" y="4103010"/>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23" name="Picture Placeholder 2"/>
          <p:cNvSpPr>
            <a:spLocks noGrp="1"/>
          </p:cNvSpPr>
          <p:nvPr>
            <p:ph type="pic" sz="quarter" idx="24" hasCustomPrompt="1"/>
          </p:nvPr>
        </p:nvSpPr>
        <p:spPr>
          <a:xfrm>
            <a:off x="2032000" y="4103010"/>
            <a:ext cx="2032000" cy="1974797"/>
          </a:xfrm>
          <a:prstGeom prst="rect">
            <a:avLst/>
          </a:prstGeom>
        </p:spPr>
        <p:txBody>
          <a:bodyPr/>
          <a:lstStyle>
            <a:lvl1pPr algn="ctr">
              <a:defRPr sz="1500" b="0" i="0">
                <a:solidFill>
                  <a:schemeClr val="tx1">
                    <a:lumMod val="85000"/>
                    <a:lumOff val="15000"/>
                  </a:schemeClr>
                </a:solidFill>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1pPr>
          </a:lstStyle>
          <a:p>
            <a:r>
              <a:rPr lang="en-US" dirty="0"/>
              <a:t>picture</a:t>
            </a:r>
          </a:p>
        </p:txBody>
      </p:sp>
      <p:sp>
        <p:nvSpPr>
          <p:cNvPr id="12" name="Text Placeholder 5"/>
          <p:cNvSpPr>
            <a:spLocks noGrp="1"/>
          </p:cNvSpPr>
          <p:nvPr>
            <p:ph type="body" sz="quarter" idx="13" hasCustomPrompt="1"/>
          </p:nvPr>
        </p:nvSpPr>
        <p:spPr>
          <a:xfrm>
            <a:off x="838199" y="1207265"/>
            <a:ext cx="10515601" cy="258679"/>
          </a:xfrm>
          <a:prstGeom prst="rect">
            <a:avLst/>
          </a:prstGeom>
        </p:spPr>
        <p:txBody>
          <a:bodyPr/>
          <a:lstStyle>
            <a:lvl1pPr marL="0" indent="0" algn="ctr">
              <a:buFontTx/>
              <a:buNone/>
              <a:defRPr sz="1200" b="0" i="0">
                <a:solidFill>
                  <a:schemeClr val="tx1">
                    <a:lumMod val="75000"/>
                    <a:lumOff val="25000"/>
                  </a:schemeClr>
                </a:solidFill>
                <a:latin typeface="PT Sans" panose="020B0503020203020204" pitchFamily="34" charset="0"/>
                <a:ea typeface="PT Sans" panose="020B0503020203020204" pitchFamily="34" charset="0"/>
                <a:cs typeface="Open Sans Condensed Light" panose="020B0306030504020204" pitchFamily="34" charset="0"/>
              </a:defRPr>
            </a:lvl1pPr>
            <a:lvl2pPr marL="4572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2pPr>
            <a:lvl3pPr marL="9144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3pPr>
            <a:lvl4pPr marL="13716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4pPr>
            <a:lvl5pPr marL="1828800" indent="0" algn="ctr">
              <a:buFontTx/>
              <a:buNone/>
              <a:defRPr sz="1200" b="0" i="0">
                <a:latin typeface="Open Sans Condensed Light" panose="020B0306030504020204" pitchFamily="34" charset="0"/>
                <a:ea typeface="Open Sans Condensed Light" panose="020B0306030504020204" pitchFamily="34" charset="0"/>
                <a:cs typeface="Open Sans Condensed Light" panose="020B0306030504020204" pitchFamily="34" charset="0"/>
              </a:defRPr>
            </a:lvl5pPr>
          </a:lstStyle>
          <a:p>
            <a:pPr lvl="0"/>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Tree>
    <p:extLst>
      <p:ext uri="{BB962C8B-B14F-4D97-AF65-F5344CB8AC3E}">
        <p14:creationId xmlns:p14="http://schemas.microsoft.com/office/powerpoint/2010/main" val="4270250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Placeholder 2"/>
          <p:cNvSpPr>
            <a:spLocks noGrp="1"/>
          </p:cNvSpPr>
          <p:nvPr>
            <p:ph type="title"/>
          </p:nvPr>
        </p:nvSpPr>
        <p:spPr>
          <a:xfrm>
            <a:off x="838200" y="589874"/>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11028841" y="6417066"/>
            <a:ext cx="388095" cy="259008"/>
          </a:xfrm>
          <a:prstGeom prst="rect">
            <a:avLst/>
          </a:prstGeom>
        </p:spPr>
        <p:txBody>
          <a:bodyPr vert="horz" lIns="91440" tIns="45720" rIns="91440" bIns="45720" rtlCol="0" anchor="ctr"/>
          <a:lstStyle>
            <a:lvl1pPr algn="ctr">
              <a:defRPr sz="1000" b="0" i="0">
                <a:solidFill>
                  <a:schemeClr val="bg1"/>
                </a:solidFill>
                <a:latin typeface="PT Sans" panose="020B0503020203020204" pitchFamily="34" charset="0"/>
                <a:ea typeface="PT Sans" panose="020B0503020203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56350"/>
            <a:ext cx="1542143" cy="365125"/>
          </a:xfrm>
          <a:prstGeom prst="rect">
            <a:avLst/>
          </a:prstGeom>
        </p:spPr>
        <p:txBody>
          <a:bodyPr vert="horz" lIns="91440" tIns="45720" rIns="91440" bIns="45720" rtlCol="0" anchor="ctr"/>
          <a:lstStyle>
            <a:lvl1pPr algn="l">
              <a:defRPr sz="1200" b="0" i="0">
                <a:solidFill>
                  <a:schemeClr val="bg2">
                    <a:lumMod val="10000"/>
                  </a:schemeClr>
                </a:solidFill>
                <a:latin typeface="PT Sans" panose="020B0503020203020204" pitchFamily="34" charset="0"/>
                <a:ea typeface="PT Sans" panose="020B0503020203020204" pitchFamily="34" charset="0"/>
                <a:cs typeface="Open Sans Condensed Light" panose="020B0306030504020204" pitchFamily="34" charset="0"/>
              </a:defRPr>
            </a:lvl1pPr>
          </a:lstStyle>
          <a:p>
            <a:r>
              <a:rPr lang="en-US" dirty="0"/>
              <a:t>www.website.com</a:t>
            </a:r>
          </a:p>
        </p:txBody>
      </p:sp>
      <p:grpSp>
        <p:nvGrpSpPr>
          <p:cNvPr id="7" name="Group 6"/>
          <p:cNvGrpSpPr/>
          <p:nvPr userDrawn="1"/>
        </p:nvGrpSpPr>
        <p:grpSpPr>
          <a:xfrm>
            <a:off x="9715526" y="6425126"/>
            <a:ext cx="1134090" cy="242888"/>
            <a:chOff x="9804709" y="6451931"/>
            <a:chExt cx="645495" cy="138245"/>
          </a:xfrm>
        </p:grpSpPr>
        <p:sp>
          <p:nvSpPr>
            <p:cNvPr id="10" name="Rectangle 9"/>
            <p:cNvSpPr/>
            <p:nvPr userDrawn="1"/>
          </p:nvSpPr>
          <p:spPr>
            <a:xfrm>
              <a:off x="9804709" y="6451931"/>
              <a:ext cx="645495" cy="13824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16"/>
            <a:stretch>
              <a:fillRect/>
            </a:stretch>
          </p:blipFill>
          <p:spPr>
            <a:xfrm>
              <a:off x="9920440" y="6479647"/>
              <a:ext cx="414032" cy="82812"/>
            </a:xfrm>
            <a:prstGeom prst="rect">
              <a:avLst/>
            </a:prstGeom>
          </p:spPr>
        </p:pic>
      </p:gr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78" r:id="rId1"/>
    <p:sldLayoutId id="2147483700" r:id="rId2"/>
    <p:sldLayoutId id="2147483699" r:id="rId3"/>
    <p:sldLayoutId id="2147483695" r:id="rId4"/>
    <p:sldLayoutId id="2147483680" r:id="rId5"/>
    <p:sldLayoutId id="2147483681" r:id="rId6"/>
    <p:sldLayoutId id="2147483696" r:id="rId7"/>
    <p:sldLayoutId id="2147483683" r:id="rId8"/>
    <p:sldLayoutId id="2147483684" r:id="rId9"/>
    <p:sldLayoutId id="2147483697" r:id="rId10"/>
    <p:sldLayoutId id="2147483698" r:id="rId11"/>
    <p:sldLayoutId id="2147483701" r:id="rId12"/>
    <p:sldLayoutId id="2147483702" r:id="rId13"/>
    <p:sldLayoutId id="2147483703" r:id="rId14"/>
  </p:sldLayoutIdLst>
  <p:hf hdr="0" dt="0"/>
  <p:txStyles>
    <p:titleStyle>
      <a:lvl1pPr algn="ctr" defTabSz="914400" rtl="0" eaLnBrk="1" latinLnBrk="0" hangingPunct="1">
        <a:lnSpc>
          <a:spcPct val="90000"/>
        </a:lnSpc>
        <a:spcBef>
          <a:spcPct val="0"/>
        </a:spcBef>
        <a:buNone/>
        <a:defRPr sz="3200" b="0" i="0" kern="1200">
          <a:solidFill>
            <a:schemeClr val="tx1"/>
          </a:solidFill>
          <a:latin typeface="PT Sans" panose="020B0503020203020204" pitchFamily="34" charset="0"/>
          <a:ea typeface="PT Sans" panose="020B0503020203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emf"/></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0"/>
            <a:ext cx="12191996"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2527771" y="1734750"/>
            <a:ext cx="1649527" cy="333721"/>
          </a:xfrm>
          <a:prstGeom prst="rect">
            <a:avLst/>
          </a:prstGeom>
        </p:spPr>
      </p:pic>
      <p:grpSp>
        <p:nvGrpSpPr>
          <p:cNvPr id="4" name="Group 3"/>
          <p:cNvGrpSpPr/>
          <p:nvPr/>
        </p:nvGrpSpPr>
        <p:grpSpPr>
          <a:xfrm>
            <a:off x="2423619" y="2761701"/>
            <a:ext cx="7344766" cy="2361547"/>
            <a:chOff x="2423619" y="2761701"/>
            <a:chExt cx="7344766" cy="2361547"/>
          </a:xfrm>
        </p:grpSpPr>
        <p:sp>
          <p:nvSpPr>
            <p:cNvPr id="27" name="Rectangle 9"/>
            <p:cNvSpPr>
              <a:spLocks/>
            </p:cNvSpPr>
            <p:nvPr/>
          </p:nvSpPr>
          <p:spPr bwMode="auto">
            <a:xfrm>
              <a:off x="2511782" y="3369068"/>
              <a:ext cx="7256603" cy="93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26" name="TextBox 25"/>
            <p:cNvSpPr txBox="1"/>
            <p:nvPr/>
          </p:nvSpPr>
          <p:spPr>
            <a:xfrm>
              <a:off x="2423619" y="2761701"/>
              <a:ext cx="1975022" cy="553998"/>
            </a:xfrm>
            <a:prstGeom prst="rect">
              <a:avLst/>
            </a:prstGeom>
            <a:noFill/>
          </p:spPr>
          <p:txBody>
            <a:bodyPr wrap="square" rtlCol="0">
              <a:spAutoFit/>
            </a:bodyPr>
            <a:lstStyle/>
            <a:p>
              <a:r>
                <a:rPr lang="en-US" sz="3000" spc="100" dirty="0">
                  <a:solidFill>
                    <a:schemeClr val="tx1">
                      <a:lumMod val="75000"/>
                      <a:lumOff val="25000"/>
                    </a:schemeClr>
                  </a:solidFill>
                  <a:latin typeface="PT Sans" panose="020B0503020203020204" pitchFamily="34" charset="0"/>
                  <a:ea typeface="PT Sans" panose="020B0503020203020204" pitchFamily="34" charset="0"/>
                </a:rPr>
                <a:t>WELCOME</a:t>
              </a:r>
            </a:p>
          </p:txBody>
        </p:sp>
        <p:grpSp>
          <p:nvGrpSpPr>
            <p:cNvPr id="35" name="Group 34"/>
            <p:cNvGrpSpPr/>
            <p:nvPr/>
          </p:nvGrpSpPr>
          <p:grpSpPr>
            <a:xfrm>
              <a:off x="2468240" y="4782346"/>
              <a:ext cx="1295400" cy="340902"/>
              <a:chOff x="5448300" y="4972905"/>
              <a:chExt cx="1295400" cy="340902"/>
            </a:xfrm>
          </p:grpSpPr>
          <p:sp>
            <p:nvSpPr>
              <p:cNvPr id="32" name="Rectangle: Rounded Corners 31"/>
              <p:cNvSpPr/>
              <p:nvPr/>
            </p:nvSpPr>
            <p:spPr>
              <a:xfrm>
                <a:off x="5507831" y="4972905"/>
                <a:ext cx="1176338" cy="34090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cxnSp>
        <p:nvCxnSpPr>
          <p:cNvPr id="38" name="Straight Connector 37"/>
          <p:cNvCxnSpPr>
            <a:cxnSpLocks/>
          </p:cNvCxnSpPr>
          <p:nvPr/>
        </p:nvCxnSpPr>
        <p:spPr>
          <a:xfrm flipH="1">
            <a:off x="4" y="2006386"/>
            <a:ext cx="2339971"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2"/>
          </p:nvPr>
        </p:nvSpPr>
        <p:spPr/>
        <p:txBody>
          <a:bodyPr/>
          <a:lstStyle/>
          <a:p>
            <a:r>
              <a:rPr lang="en-US" dirty="0"/>
              <a:t>www.website.com</a:t>
            </a:r>
          </a:p>
        </p:txBody>
      </p:sp>
      <p:sp>
        <p:nvSpPr>
          <p:cNvPr id="87" name="Rectangle 86"/>
          <p:cNvSpPr/>
          <p:nvPr/>
        </p:nvSpPr>
        <p:spPr>
          <a:xfrm>
            <a:off x="0"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14"/>
          <p:cNvSpPr>
            <a:spLocks noGrp="1"/>
          </p:cNvSpPr>
          <p:nvPr>
            <p:ph type="title"/>
          </p:nvPr>
        </p:nvSpPr>
        <p:spPr/>
        <p:txBody>
          <a:bodyPr/>
          <a:lstStyle/>
          <a:p>
            <a:r>
              <a:rPr lang="en-US" b="1" dirty="0">
                <a:solidFill>
                  <a:schemeClr val="tx1">
                    <a:lumMod val="75000"/>
                    <a:lumOff val="25000"/>
                  </a:schemeClr>
                </a:solidFill>
                <a:cs typeface="Open Sans Condensed" panose="020B0806030504020204" pitchFamily="34" charset="0"/>
              </a:rPr>
              <a:t>Our Service</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latin typeface="PT Sans" panose="020B0503020203020204" pitchFamily="34" charset="0"/>
                <a:ea typeface="PT Sans" panose="020B0503020203020204" pitchFamily="34" charset="0"/>
              </a:rPr>
              <a:t>Lorem ipsum dolor sit </a:t>
            </a:r>
            <a:r>
              <a:rPr lang="en-US" dirty="0" err="1">
                <a:solidFill>
                  <a:schemeClr val="tx1">
                    <a:lumMod val="65000"/>
                    <a:lumOff val="35000"/>
                  </a:schemeClr>
                </a:solidFill>
                <a:latin typeface="PT Sans" panose="020B0503020203020204" pitchFamily="34" charset="0"/>
                <a:ea typeface="PT Sans" panose="020B0503020203020204" pitchFamily="34" charset="0"/>
              </a:rPr>
              <a:t>amet</a:t>
            </a:r>
            <a:r>
              <a:rPr lang="en-US" dirty="0">
                <a:solidFill>
                  <a:schemeClr val="tx1">
                    <a:lumMod val="65000"/>
                    <a:lumOff val="35000"/>
                  </a:schemeClr>
                </a:solidFill>
                <a:latin typeface="PT Sans" panose="020B0503020203020204" pitchFamily="34" charset="0"/>
                <a:ea typeface="PT Sans" panose="020B0503020203020204" pitchFamily="34" charset="0"/>
              </a:rPr>
              <a:t> </a:t>
            </a:r>
            <a:r>
              <a:rPr lang="en-US" dirty="0" err="1">
                <a:solidFill>
                  <a:schemeClr val="tx1">
                    <a:lumMod val="65000"/>
                    <a:lumOff val="35000"/>
                  </a:schemeClr>
                </a:solidFill>
                <a:latin typeface="PT Sans" panose="020B0503020203020204" pitchFamily="34" charset="0"/>
                <a:ea typeface="PT Sans" panose="020B0503020203020204" pitchFamily="34" charset="0"/>
              </a:rPr>
              <a:t>agam</a:t>
            </a:r>
            <a:r>
              <a:rPr lang="en-US" dirty="0">
                <a:solidFill>
                  <a:schemeClr val="tx1">
                    <a:lumMod val="65000"/>
                    <a:lumOff val="35000"/>
                  </a:schemeClr>
                </a:solidFill>
                <a:latin typeface="PT Sans" panose="020B0503020203020204" pitchFamily="34" charset="0"/>
                <a:ea typeface="PT Sans" panose="020B0503020203020204" pitchFamily="34" charset="0"/>
              </a:rPr>
              <a:t> facer </a:t>
            </a:r>
            <a:r>
              <a:rPr lang="en-US" dirty="0" err="1">
                <a:solidFill>
                  <a:schemeClr val="tx1">
                    <a:lumMod val="65000"/>
                    <a:lumOff val="35000"/>
                  </a:schemeClr>
                </a:solidFill>
                <a:latin typeface="PT Sans" panose="020B0503020203020204" pitchFamily="34" charset="0"/>
                <a:ea typeface="PT Sans" panose="020B0503020203020204" pitchFamily="34" charset="0"/>
              </a:rPr>
              <a:t>modo</a:t>
            </a:r>
            <a:r>
              <a:rPr lang="en-US" dirty="0">
                <a:solidFill>
                  <a:schemeClr val="tx1">
                    <a:lumMod val="65000"/>
                    <a:lumOff val="35000"/>
                  </a:schemeClr>
                </a:solidFill>
                <a:latin typeface="PT Sans" panose="020B0503020203020204" pitchFamily="34" charset="0"/>
                <a:ea typeface="PT Sans" panose="020B0503020203020204" pitchFamily="34" charset="0"/>
              </a:rPr>
              <a:t> data lorem ipsum dolor sit </a:t>
            </a:r>
            <a:r>
              <a:rPr lang="en-US" dirty="0" err="1">
                <a:solidFill>
                  <a:schemeClr val="tx1">
                    <a:lumMod val="65000"/>
                    <a:lumOff val="35000"/>
                  </a:schemeClr>
                </a:solidFill>
                <a:latin typeface="PT Sans" panose="020B0503020203020204" pitchFamily="34" charset="0"/>
                <a:ea typeface="PT Sans" panose="020B0503020203020204" pitchFamily="34" charset="0"/>
              </a:rPr>
              <a:t>amet</a:t>
            </a:r>
            <a:r>
              <a:rPr lang="en-US" dirty="0">
                <a:solidFill>
                  <a:schemeClr val="tx1">
                    <a:lumMod val="65000"/>
                    <a:lumOff val="35000"/>
                  </a:schemeClr>
                </a:solidFill>
                <a:latin typeface="PT Sans" panose="020B0503020203020204" pitchFamily="34" charset="0"/>
                <a:ea typeface="PT Sans" panose="020B0503020203020204" pitchFamily="34" charset="0"/>
              </a:rPr>
              <a:t> </a:t>
            </a:r>
            <a:r>
              <a:rPr lang="en-US" dirty="0" err="1">
                <a:solidFill>
                  <a:schemeClr val="tx1">
                    <a:lumMod val="65000"/>
                    <a:lumOff val="35000"/>
                  </a:schemeClr>
                </a:solidFill>
                <a:latin typeface="PT Sans" panose="020B0503020203020204" pitchFamily="34" charset="0"/>
                <a:ea typeface="PT Sans" panose="020B0503020203020204" pitchFamily="34" charset="0"/>
              </a:rPr>
              <a:t>agam</a:t>
            </a:r>
            <a:r>
              <a:rPr lang="en-US" dirty="0">
                <a:solidFill>
                  <a:schemeClr val="tx1">
                    <a:lumMod val="65000"/>
                    <a:lumOff val="35000"/>
                  </a:schemeClr>
                </a:solidFill>
                <a:latin typeface="PT Sans" panose="020B0503020203020204" pitchFamily="34" charset="0"/>
                <a:ea typeface="PT Sans" panose="020B0503020203020204" pitchFamily="34" charset="0"/>
              </a:rPr>
              <a:t> facer </a:t>
            </a:r>
            <a:r>
              <a:rPr lang="en-US" dirty="0" err="1">
                <a:solidFill>
                  <a:schemeClr val="tx1">
                    <a:lumMod val="65000"/>
                    <a:lumOff val="35000"/>
                  </a:schemeClr>
                </a:solidFill>
                <a:latin typeface="PT Sans" panose="020B0503020203020204" pitchFamily="34" charset="0"/>
                <a:ea typeface="PT Sans" panose="020B0503020203020204" pitchFamily="34" charset="0"/>
              </a:rPr>
              <a:t>modo</a:t>
            </a:r>
            <a:r>
              <a:rPr lang="en-US" dirty="0">
                <a:solidFill>
                  <a:schemeClr val="tx1">
                    <a:lumMod val="65000"/>
                    <a:lumOff val="35000"/>
                  </a:schemeClr>
                </a:solidFill>
                <a:latin typeface="PT Sans" panose="020B0503020203020204" pitchFamily="34" charset="0"/>
                <a:ea typeface="PT Sans" panose="020B0503020203020204" pitchFamily="34" charset="0"/>
              </a:rPr>
              <a:t> data text standard dummy.</a:t>
            </a:r>
          </a:p>
          <a:p>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10</a:t>
            </a:fld>
            <a:endParaRPr lang="en-US" dirty="0"/>
          </a:p>
        </p:txBody>
      </p:sp>
      <p:grpSp>
        <p:nvGrpSpPr>
          <p:cNvPr id="86" name="Group 85"/>
          <p:cNvGrpSpPr/>
          <p:nvPr/>
        </p:nvGrpSpPr>
        <p:grpSpPr>
          <a:xfrm>
            <a:off x="1354988" y="2063397"/>
            <a:ext cx="9482023" cy="3805259"/>
            <a:chOff x="1346966" y="1799890"/>
            <a:chExt cx="9482023" cy="3805259"/>
          </a:xfrm>
        </p:grpSpPr>
        <p:grpSp>
          <p:nvGrpSpPr>
            <p:cNvPr id="30" name="Group 29"/>
            <p:cNvGrpSpPr/>
            <p:nvPr/>
          </p:nvGrpSpPr>
          <p:grpSpPr>
            <a:xfrm>
              <a:off x="1802241" y="3175191"/>
              <a:ext cx="8587519" cy="1054656"/>
              <a:chOff x="1802241" y="3542615"/>
              <a:chExt cx="8587519" cy="1054656"/>
            </a:xfrm>
          </p:grpSpPr>
          <p:cxnSp>
            <p:nvCxnSpPr>
              <p:cNvPr id="24" name="Straight Connector 23"/>
              <p:cNvCxnSpPr>
                <a:stCxn id="74" idx="6"/>
              </p:cNvCxnSpPr>
              <p:nvPr/>
            </p:nvCxnSpPr>
            <p:spPr>
              <a:xfrm>
                <a:off x="2856898" y="4069943"/>
                <a:ext cx="6478205" cy="14956"/>
              </a:xfrm>
              <a:prstGeom prst="line">
                <a:avLst/>
              </a:prstGeom>
              <a:ln w="2857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1802241" y="3542615"/>
                <a:ext cx="1054657" cy="1054656"/>
                <a:chOff x="1802241" y="3542615"/>
                <a:chExt cx="1054657" cy="1054656"/>
              </a:xfrm>
            </p:grpSpPr>
            <p:sp>
              <p:nvSpPr>
                <p:cNvPr id="73" name="Oval 72"/>
                <p:cNvSpPr/>
                <p:nvPr/>
              </p:nvSpPr>
              <p:spPr>
                <a:xfrm>
                  <a:off x="1856799" y="3597173"/>
                  <a:ext cx="945541" cy="945540"/>
                </a:xfrm>
                <a:prstGeom prst="ellipse">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a:off x="1802241" y="3542615"/>
                  <a:ext cx="1054657" cy="1054656"/>
                </a:xfrm>
                <a:prstGeom prst="ellips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Freeform 6"/>
                <p:cNvSpPr>
                  <a:spLocks noEditPoints="1"/>
                </p:cNvSpPr>
                <p:nvPr/>
              </p:nvSpPr>
              <p:spPr bwMode="auto">
                <a:xfrm>
                  <a:off x="2117530" y="3897921"/>
                  <a:ext cx="424080" cy="344046"/>
                </a:xfrm>
                <a:custGeom>
                  <a:avLst/>
                  <a:gdLst>
                    <a:gd name="T0" fmla="*/ 434 w 451"/>
                    <a:gd name="T1" fmla="*/ 0 h 367"/>
                    <a:gd name="T2" fmla="*/ 155 w 451"/>
                    <a:gd name="T3" fmla="*/ 5 h 367"/>
                    <a:gd name="T4" fmla="*/ 150 w 451"/>
                    <a:gd name="T5" fmla="*/ 67 h 367"/>
                    <a:gd name="T6" fmla="*/ 93 w 451"/>
                    <a:gd name="T7" fmla="*/ 70 h 367"/>
                    <a:gd name="T8" fmla="*/ 28 w 451"/>
                    <a:gd name="T9" fmla="*/ 130 h 367"/>
                    <a:gd name="T10" fmla="*/ 19 w 451"/>
                    <a:gd name="T11" fmla="*/ 146 h 367"/>
                    <a:gd name="T12" fmla="*/ 17 w 451"/>
                    <a:gd name="T13" fmla="*/ 165 h 367"/>
                    <a:gd name="T14" fmla="*/ 17 w 451"/>
                    <a:gd name="T15" fmla="*/ 184 h 367"/>
                    <a:gd name="T16" fmla="*/ 5 w 451"/>
                    <a:gd name="T17" fmla="*/ 272 h 367"/>
                    <a:gd name="T18" fmla="*/ 1 w 451"/>
                    <a:gd name="T19" fmla="*/ 291 h 367"/>
                    <a:gd name="T20" fmla="*/ 9 w 451"/>
                    <a:gd name="T21" fmla="*/ 298 h 367"/>
                    <a:gd name="T22" fmla="*/ 21 w 451"/>
                    <a:gd name="T23" fmla="*/ 300 h 367"/>
                    <a:gd name="T24" fmla="*/ 33 w 451"/>
                    <a:gd name="T25" fmla="*/ 300 h 367"/>
                    <a:gd name="T26" fmla="*/ 70 w 451"/>
                    <a:gd name="T27" fmla="*/ 348 h 367"/>
                    <a:gd name="T28" fmla="*/ 164 w 451"/>
                    <a:gd name="T29" fmla="*/ 348 h 367"/>
                    <a:gd name="T30" fmla="*/ 284 w 451"/>
                    <a:gd name="T31" fmla="*/ 300 h 367"/>
                    <a:gd name="T32" fmla="*/ 350 w 451"/>
                    <a:gd name="T33" fmla="*/ 367 h 367"/>
                    <a:gd name="T34" fmla="*/ 417 w 451"/>
                    <a:gd name="T35" fmla="*/ 300 h 367"/>
                    <a:gd name="T36" fmla="*/ 430 w 451"/>
                    <a:gd name="T37" fmla="*/ 300 h 367"/>
                    <a:gd name="T38" fmla="*/ 442 w 451"/>
                    <a:gd name="T39" fmla="*/ 298 h 367"/>
                    <a:gd name="T40" fmla="*/ 449 w 451"/>
                    <a:gd name="T41" fmla="*/ 291 h 367"/>
                    <a:gd name="T42" fmla="*/ 451 w 451"/>
                    <a:gd name="T43" fmla="*/ 17 h 367"/>
                    <a:gd name="T44" fmla="*/ 140 w 451"/>
                    <a:gd name="T45" fmla="*/ 324 h 367"/>
                    <a:gd name="T46" fmla="*/ 93 w 451"/>
                    <a:gd name="T47" fmla="*/ 324 h 367"/>
                    <a:gd name="T48" fmla="*/ 93 w 451"/>
                    <a:gd name="T49" fmla="*/ 277 h 367"/>
                    <a:gd name="T50" fmla="*/ 140 w 451"/>
                    <a:gd name="T51" fmla="*/ 277 h 367"/>
                    <a:gd name="T52" fmla="*/ 140 w 451"/>
                    <a:gd name="T53" fmla="*/ 324 h 367"/>
                    <a:gd name="T54" fmla="*/ 50 w 451"/>
                    <a:gd name="T55" fmla="*/ 167 h 367"/>
                    <a:gd name="T56" fmla="*/ 52 w 451"/>
                    <a:gd name="T57" fmla="*/ 153 h 367"/>
                    <a:gd name="T58" fmla="*/ 109 w 451"/>
                    <a:gd name="T59" fmla="*/ 100 h 367"/>
                    <a:gd name="T60" fmla="*/ 150 w 451"/>
                    <a:gd name="T61" fmla="*/ 167 h 367"/>
                    <a:gd name="T62" fmla="*/ 350 w 451"/>
                    <a:gd name="T63" fmla="*/ 334 h 367"/>
                    <a:gd name="T64" fmla="*/ 317 w 451"/>
                    <a:gd name="T65" fmla="*/ 300 h 367"/>
                    <a:gd name="T66" fmla="*/ 350 w 451"/>
                    <a:gd name="T67" fmla="*/ 267 h 367"/>
                    <a:gd name="T68" fmla="*/ 384 w 451"/>
                    <a:gd name="T69" fmla="*/ 300 h 367"/>
                    <a:gd name="T70" fmla="*/ 374 w 451"/>
                    <a:gd name="T71" fmla="*/ 32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367">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9335103" y="3542615"/>
                <a:ext cx="1054657" cy="1054656"/>
                <a:chOff x="9335103" y="3542615"/>
                <a:chExt cx="1054657" cy="1054656"/>
              </a:xfrm>
            </p:grpSpPr>
            <p:sp>
              <p:nvSpPr>
                <p:cNvPr id="63" name="Oval 62"/>
                <p:cNvSpPr/>
                <p:nvPr/>
              </p:nvSpPr>
              <p:spPr>
                <a:xfrm>
                  <a:off x="9389661" y="3597173"/>
                  <a:ext cx="945541" cy="945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p:cNvSpPr/>
                <p:nvPr/>
              </p:nvSpPr>
              <p:spPr>
                <a:xfrm>
                  <a:off x="9335103" y="3542615"/>
                  <a:ext cx="1054657" cy="1054656"/>
                </a:xfrm>
                <a:prstGeom prst="ellips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Group 66"/>
                <p:cNvGrpSpPr/>
                <p:nvPr/>
              </p:nvGrpSpPr>
              <p:grpSpPr>
                <a:xfrm>
                  <a:off x="9669339" y="3877483"/>
                  <a:ext cx="386186" cy="384920"/>
                  <a:chOff x="2336800" y="-1193801"/>
                  <a:chExt cx="3362325" cy="3355976"/>
                </a:xfrm>
                <a:solidFill>
                  <a:schemeClr val="bg1"/>
                </a:solidFill>
              </p:grpSpPr>
              <p:sp>
                <p:nvSpPr>
                  <p:cNvPr id="68" name="Freeform 22"/>
                  <p:cNvSpPr>
                    <a:spLocks noEditPoints="1"/>
                  </p:cNvSpPr>
                  <p:nvPr/>
                </p:nvSpPr>
                <p:spPr bwMode="auto">
                  <a:xfrm>
                    <a:off x="2336800" y="-1193801"/>
                    <a:ext cx="3082925" cy="2236788"/>
                  </a:xfrm>
                  <a:custGeom>
                    <a:avLst/>
                    <a:gdLst>
                      <a:gd name="T0" fmla="*/ 55 w 1502"/>
                      <a:gd name="T1" fmla="*/ 819 h 1092"/>
                      <a:gd name="T2" fmla="*/ 819 w 1502"/>
                      <a:gd name="T3" fmla="*/ 55 h 1092"/>
                      <a:gd name="T4" fmla="*/ 1422 w 1502"/>
                      <a:gd name="T5" fmla="*/ 355 h 1092"/>
                      <a:gd name="T6" fmla="*/ 1256 w 1502"/>
                      <a:gd name="T7" fmla="*/ 355 h 1092"/>
                      <a:gd name="T8" fmla="*/ 1229 w 1502"/>
                      <a:gd name="T9" fmla="*/ 382 h 1092"/>
                      <a:gd name="T10" fmla="*/ 1256 w 1502"/>
                      <a:gd name="T11" fmla="*/ 410 h 1092"/>
                      <a:gd name="T12" fmla="*/ 1475 w 1502"/>
                      <a:gd name="T13" fmla="*/ 410 h 1092"/>
                      <a:gd name="T14" fmla="*/ 1477 w 1502"/>
                      <a:gd name="T15" fmla="*/ 409 h 1092"/>
                      <a:gd name="T16" fmla="*/ 1482 w 1502"/>
                      <a:gd name="T17" fmla="*/ 408 h 1092"/>
                      <a:gd name="T18" fmla="*/ 1487 w 1502"/>
                      <a:gd name="T19" fmla="*/ 406 h 1092"/>
                      <a:gd name="T20" fmla="*/ 1490 w 1502"/>
                      <a:gd name="T21" fmla="*/ 405 h 1092"/>
                      <a:gd name="T22" fmla="*/ 1492 w 1502"/>
                      <a:gd name="T23" fmla="*/ 403 h 1092"/>
                      <a:gd name="T24" fmla="*/ 1495 w 1502"/>
                      <a:gd name="T25" fmla="*/ 399 h 1092"/>
                      <a:gd name="T26" fmla="*/ 1498 w 1502"/>
                      <a:gd name="T27" fmla="*/ 395 h 1092"/>
                      <a:gd name="T28" fmla="*/ 1500 w 1502"/>
                      <a:gd name="T29" fmla="*/ 390 h 1092"/>
                      <a:gd name="T30" fmla="*/ 1501 w 1502"/>
                      <a:gd name="T31" fmla="*/ 385 h 1092"/>
                      <a:gd name="T32" fmla="*/ 1502 w 1502"/>
                      <a:gd name="T33" fmla="*/ 382 h 1092"/>
                      <a:gd name="T34" fmla="*/ 1502 w 1502"/>
                      <a:gd name="T35" fmla="*/ 164 h 1092"/>
                      <a:gd name="T36" fmla="*/ 1475 w 1502"/>
                      <a:gd name="T37" fmla="*/ 137 h 1092"/>
                      <a:gd name="T38" fmla="*/ 1447 w 1502"/>
                      <a:gd name="T39" fmla="*/ 164 h 1092"/>
                      <a:gd name="T40" fmla="*/ 1447 w 1502"/>
                      <a:gd name="T41" fmla="*/ 300 h 1092"/>
                      <a:gd name="T42" fmla="*/ 819 w 1502"/>
                      <a:gd name="T43" fmla="*/ 0 h 1092"/>
                      <a:gd name="T44" fmla="*/ 0 w 1502"/>
                      <a:gd name="T45" fmla="*/ 819 h 1092"/>
                      <a:gd name="T46" fmla="*/ 40 w 1502"/>
                      <a:gd name="T47" fmla="*/ 1073 h 1092"/>
                      <a:gd name="T48" fmla="*/ 66 w 1502"/>
                      <a:gd name="T49" fmla="*/ 1092 h 1092"/>
                      <a:gd name="T50" fmla="*/ 75 w 1502"/>
                      <a:gd name="T51" fmla="*/ 1091 h 1092"/>
                      <a:gd name="T52" fmla="*/ 92 w 1502"/>
                      <a:gd name="T53" fmla="*/ 1056 h 1092"/>
                      <a:gd name="T54" fmla="*/ 55 w 1502"/>
                      <a:gd name="T55" fmla="*/ 819 h 1092"/>
                      <a:gd name="T56" fmla="*/ 55 w 1502"/>
                      <a:gd name="T57" fmla="*/ 819 h 1092"/>
                      <a:gd name="T58" fmla="*/ 55 w 1502"/>
                      <a:gd name="T59" fmla="*/ 819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2" h="1092">
                        <a:moveTo>
                          <a:pt x="55" y="819"/>
                        </a:moveTo>
                        <a:cubicBezTo>
                          <a:pt x="55" y="398"/>
                          <a:pt x="398" y="55"/>
                          <a:pt x="819" y="55"/>
                        </a:cubicBezTo>
                        <a:cubicBezTo>
                          <a:pt x="1056" y="55"/>
                          <a:pt x="1277" y="166"/>
                          <a:pt x="1422" y="355"/>
                        </a:cubicBezTo>
                        <a:cubicBezTo>
                          <a:pt x="1256" y="355"/>
                          <a:pt x="1256" y="355"/>
                          <a:pt x="1256" y="355"/>
                        </a:cubicBezTo>
                        <a:cubicBezTo>
                          <a:pt x="1241" y="355"/>
                          <a:pt x="1229" y="367"/>
                          <a:pt x="1229" y="382"/>
                        </a:cubicBezTo>
                        <a:cubicBezTo>
                          <a:pt x="1229" y="397"/>
                          <a:pt x="1241" y="410"/>
                          <a:pt x="1256" y="410"/>
                        </a:cubicBezTo>
                        <a:cubicBezTo>
                          <a:pt x="1475" y="410"/>
                          <a:pt x="1475" y="410"/>
                          <a:pt x="1475" y="410"/>
                        </a:cubicBezTo>
                        <a:cubicBezTo>
                          <a:pt x="1475" y="410"/>
                          <a:pt x="1476" y="409"/>
                          <a:pt x="1477" y="409"/>
                        </a:cubicBezTo>
                        <a:cubicBezTo>
                          <a:pt x="1479" y="409"/>
                          <a:pt x="1481" y="409"/>
                          <a:pt x="1482" y="408"/>
                        </a:cubicBezTo>
                        <a:cubicBezTo>
                          <a:pt x="1484" y="407"/>
                          <a:pt x="1486" y="407"/>
                          <a:pt x="1487" y="406"/>
                        </a:cubicBezTo>
                        <a:cubicBezTo>
                          <a:pt x="1488" y="406"/>
                          <a:pt x="1489" y="406"/>
                          <a:pt x="1490" y="405"/>
                        </a:cubicBezTo>
                        <a:cubicBezTo>
                          <a:pt x="1490" y="405"/>
                          <a:pt x="1491" y="404"/>
                          <a:pt x="1492" y="403"/>
                        </a:cubicBezTo>
                        <a:cubicBezTo>
                          <a:pt x="1493" y="402"/>
                          <a:pt x="1494" y="401"/>
                          <a:pt x="1495" y="399"/>
                        </a:cubicBezTo>
                        <a:cubicBezTo>
                          <a:pt x="1497" y="398"/>
                          <a:pt x="1498" y="397"/>
                          <a:pt x="1498" y="395"/>
                        </a:cubicBezTo>
                        <a:cubicBezTo>
                          <a:pt x="1499" y="394"/>
                          <a:pt x="1500" y="392"/>
                          <a:pt x="1500" y="390"/>
                        </a:cubicBezTo>
                        <a:cubicBezTo>
                          <a:pt x="1501" y="389"/>
                          <a:pt x="1501" y="387"/>
                          <a:pt x="1501" y="385"/>
                        </a:cubicBezTo>
                        <a:cubicBezTo>
                          <a:pt x="1501" y="384"/>
                          <a:pt x="1502" y="383"/>
                          <a:pt x="1502" y="382"/>
                        </a:cubicBezTo>
                        <a:cubicBezTo>
                          <a:pt x="1502" y="164"/>
                          <a:pt x="1502" y="164"/>
                          <a:pt x="1502" y="164"/>
                        </a:cubicBezTo>
                        <a:cubicBezTo>
                          <a:pt x="1502" y="149"/>
                          <a:pt x="1490" y="137"/>
                          <a:pt x="1475" y="137"/>
                        </a:cubicBezTo>
                        <a:cubicBezTo>
                          <a:pt x="1459" y="137"/>
                          <a:pt x="1447" y="149"/>
                          <a:pt x="1447" y="164"/>
                        </a:cubicBezTo>
                        <a:cubicBezTo>
                          <a:pt x="1447" y="300"/>
                          <a:pt x="1447" y="300"/>
                          <a:pt x="1447" y="300"/>
                        </a:cubicBezTo>
                        <a:cubicBezTo>
                          <a:pt x="1293" y="111"/>
                          <a:pt x="1064" y="0"/>
                          <a:pt x="819" y="0"/>
                        </a:cubicBezTo>
                        <a:cubicBezTo>
                          <a:pt x="368" y="0"/>
                          <a:pt x="0" y="367"/>
                          <a:pt x="0" y="819"/>
                        </a:cubicBezTo>
                        <a:cubicBezTo>
                          <a:pt x="0" y="906"/>
                          <a:pt x="14" y="992"/>
                          <a:pt x="40" y="1073"/>
                        </a:cubicBezTo>
                        <a:cubicBezTo>
                          <a:pt x="44" y="1085"/>
                          <a:pt x="55" y="1092"/>
                          <a:pt x="66" y="1092"/>
                        </a:cubicBezTo>
                        <a:cubicBezTo>
                          <a:pt x="69" y="1092"/>
                          <a:pt x="72" y="1092"/>
                          <a:pt x="75" y="1091"/>
                        </a:cubicBezTo>
                        <a:cubicBezTo>
                          <a:pt x="89" y="1086"/>
                          <a:pt x="97" y="1071"/>
                          <a:pt x="92" y="1056"/>
                        </a:cubicBezTo>
                        <a:cubicBezTo>
                          <a:pt x="67" y="980"/>
                          <a:pt x="55" y="900"/>
                          <a:pt x="55" y="819"/>
                        </a:cubicBezTo>
                        <a:close/>
                        <a:moveTo>
                          <a:pt x="55" y="819"/>
                        </a:moveTo>
                        <a:cubicBezTo>
                          <a:pt x="55" y="819"/>
                          <a:pt x="55" y="819"/>
                          <a:pt x="55" y="819"/>
                        </a:cubicBezTo>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dirty="0"/>
                  </a:p>
                </p:txBody>
              </p:sp>
              <p:sp>
                <p:nvSpPr>
                  <p:cNvPr id="69" name="Freeform 23"/>
                  <p:cNvSpPr>
                    <a:spLocks noEditPoints="1"/>
                  </p:cNvSpPr>
                  <p:nvPr/>
                </p:nvSpPr>
                <p:spPr bwMode="auto">
                  <a:xfrm>
                    <a:off x="3287713" y="-641350"/>
                    <a:ext cx="1463675" cy="2244725"/>
                  </a:xfrm>
                  <a:custGeom>
                    <a:avLst/>
                    <a:gdLst>
                      <a:gd name="T0" fmla="*/ 264 w 713"/>
                      <a:gd name="T1" fmla="*/ 1093 h 1095"/>
                      <a:gd name="T2" fmla="*/ 274 w 713"/>
                      <a:gd name="T3" fmla="*/ 1095 h 1095"/>
                      <a:gd name="T4" fmla="*/ 297 w 713"/>
                      <a:gd name="T5" fmla="*/ 1083 h 1095"/>
                      <a:gd name="T6" fmla="*/ 707 w 713"/>
                      <a:gd name="T7" fmla="*/ 455 h 1095"/>
                      <a:gd name="T8" fmla="*/ 707 w 713"/>
                      <a:gd name="T9" fmla="*/ 425 h 1095"/>
                      <a:gd name="T10" fmla="*/ 679 w 713"/>
                      <a:gd name="T11" fmla="*/ 413 h 1095"/>
                      <a:gd name="T12" fmla="*/ 390 w 713"/>
                      <a:gd name="T13" fmla="*/ 461 h 1095"/>
                      <a:gd name="T14" fmla="*/ 465 w 713"/>
                      <a:gd name="T15" fmla="*/ 35 h 1095"/>
                      <a:gd name="T16" fmla="*/ 448 w 713"/>
                      <a:gd name="T17" fmla="*/ 5 h 1095"/>
                      <a:gd name="T18" fmla="*/ 415 w 713"/>
                      <a:gd name="T19" fmla="*/ 16 h 1095"/>
                      <a:gd name="T20" fmla="*/ 5 w 713"/>
                      <a:gd name="T21" fmla="*/ 699 h 1095"/>
                      <a:gd name="T22" fmla="*/ 6 w 713"/>
                      <a:gd name="T23" fmla="*/ 728 h 1095"/>
                      <a:gd name="T24" fmla="*/ 33 w 713"/>
                      <a:gd name="T25" fmla="*/ 740 h 1095"/>
                      <a:gd name="T26" fmla="*/ 322 w 713"/>
                      <a:gd name="T27" fmla="*/ 692 h 1095"/>
                      <a:gd name="T28" fmla="*/ 247 w 713"/>
                      <a:gd name="T29" fmla="*/ 1063 h 1095"/>
                      <a:gd name="T30" fmla="*/ 264 w 713"/>
                      <a:gd name="T31" fmla="*/ 1093 h 1095"/>
                      <a:gd name="T32" fmla="*/ 82 w 713"/>
                      <a:gd name="T33" fmla="*/ 676 h 1095"/>
                      <a:gd name="T34" fmla="*/ 386 w 713"/>
                      <a:gd name="T35" fmla="*/ 171 h 1095"/>
                      <a:gd name="T36" fmla="*/ 329 w 713"/>
                      <a:gd name="T37" fmla="*/ 490 h 1095"/>
                      <a:gd name="T38" fmla="*/ 337 w 713"/>
                      <a:gd name="T39" fmla="*/ 514 h 1095"/>
                      <a:gd name="T40" fmla="*/ 361 w 713"/>
                      <a:gd name="T41" fmla="*/ 522 h 1095"/>
                      <a:gd name="T42" fmla="*/ 627 w 713"/>
                      <a:gd name="T43" fmla="*/ 477 h 1095"/>
                      <a:gd name="T44" fmla="*/ 329 w 713"/>
                      <a:gd name="T45" fmla="*/ 934 h 1095"/>
                      <a:gd name="T46" fmla="*/ 383 w 713"/>
                      <a:gd name="T47" fmla="*/ 664 h 1095"/>
                      <a:gd name="T48" fmla="*/ 376 w 713"/>
                      <a:gd name="T49" fmla="*/ 639 h 1095"/>
                      <a:gd name="T50" fmla="*/ 356 w 713"/>
                      <a:gd name="T51" fmla="*/ 631 h 1095"/>
                      <a:gd name="T52" fmla="*/ 352 w 713"/>
                      <a:gd name="T53" fmla="*/ 631 h 1095"/>
                      <a:gd name="T54" fmla="*/ 82 w 713"/>
                      <a:gd name="T55" fmla="*/ 676 h 1095"/>
                      <a:gd name="T56" fmla="*/ 82 w 713"/>
                      <a:gd name="T57" fmla="*/ 676 h 1095"/>
                      <a:gd name="T58" fmla="*/ 82 w 713"/>
                      <a:gd name="T59" fmla="*/ 676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3" h="1095">
                        <a:moveTo>
                          <a:pt x="264" y="1093"/>
                        </a:moveTo>
                        <a:cubicBezTo>
                          <a:pt x="267" y="1095"/>
                          <a:pt x="271" y="1095"/>
                          <a:pt x="274" y="1095"/>
                        </a:cubicBezTo>
                        <a:cubicBezTo>
                          <a:pt x="283" y="1095"/>
                          <a:pt x="292" y="1091"/>
                          <a:pt x="297" y="1083"/>
                        </a:cubicBezTo>
                        <a:cubicBezTo>
                          <a:pt x="707" y="455"/>
                          <a:pt x="707" y="455"/>
                          <a:pt x="707" y="455"/>
                        </a:cubicBezTo>
                        <a:cubicBezTo>
                          <a:pt x="713" y="446"/>
                          <a:pt x="713" y="434"/>
                          <a:pt x="707" y="425"/>
                        </a:cubicBezTo>
                        <a:cubicBezTo>
                          <a:pt x="701" y="416"/>
                          <a:pt x="690" y="411"/>
                          <a:pt x="679" y="413"/>
                        </a:cubicBezTo>
                        <a:cubicBezTo>
                          <a:pt x="390" y="461"/>
                          <a:pt x="390" y="461"/>
                          <a:pt x="390" y="461"/>
                        </a:cubicBezTo>
                        <a:cubicBezTo>
                          <a:pt x="465" y="35"/>
                          <a:pt x="465" y="35"/>
                          <a:pt x="465" y="35"/>
                        </a:cubicBezTo>
                        <a:cubicBezTo>
                          <a:pt x="467" y="22"/>
                          <a:pt x="460" y="9"/>
                          <a:pt x="448" y="5"/>
                        </a:cubicBezTo>
                        <a:cubicBezTo>
                          <a:pt x="435" y="0"/>
                          <a:pt x="421" y="5"/>
                          <a:pt x="415" y="16"/>
                        </a:cubicBezTo>
                        <a:cubicBezTo>
                          <a:pt x="5" y="699"/>
                          <a:pt x="5" y="699"/>
                          <a:pt x="5" y="699"/>
                        </a:cubicBezTo>
                        <a:cubicBezTo>
                          <a:pt x="0" y="708"/>
                          <a:pt x="0" y="720"/>
                          <a:pt x="6" y="728"/>
                        </a:cubicBezTo>
                        <a:cubicBezTo>
                          <a:pt x="12" y="737"/>
                          <a:pt x="23" y="742"/>
                          <a:pt x="33" y="740"/>
                        </a:cubicBezTo>
                        <a:cubicBezTo>
                          <a:pt x="322" y="692"/>
                          <a:pt x="322" y="692"/>
                          <a:pt x="322" y="692"/>
                        </a:cubicBezTo>
                        <a:cubicBezTo>
                          <a:pt x="247" y="1063"/>
                          <a:pt x="247" y="1063"/>
                          <a:pt x="247" y="1063"/>
                        </a:cubicBezTo>
                        <a:cubicBezTo>
                          <a:pt x="245" y="1075"/>
                          <a:pt x="252" y="1088"/>
                          <a:pt x="264" y="1093"/>
                        </a:cubicBezTo>
                        <a:close/>
                        <a:moveTo>
                          <a:pt x="82" y="676"/>
                        </a:moveTo>
                        <a:cubicBezTo>
                          <a:pt x="386" y="171"/>
                          <a:pt x="386" y="171"/>
                          <a:pt x="386" y="171"/>
                        </a:cubicBezTo>
                        <a:cubicBezTo>
                          <a:pt x="329" y="490"/>
                          <a:pt x="329" y="490"/>
                          <a:pt x="329" y="490"/>
                        </a:cubicBezTo>
                        <a:cubicBezTo>
                          <a:pt x="328" y="499"/>
                          <a:pt x="331" y="507"/>
                          <a:pt x="337" y="514"/>
                        </a:cubicBezTo>
                        <a:cubicBezTo>
                          <a:pt x="343" y="520"/>
                          <a:pt x="352" y="523"/>
                          <a:pt x="361" y="522"/>
                        </a:cubicBezTo>
                        <a:cubicBezTo>
                          <a:pt x="627" y="477"/>
                          <a:pt x="627" y="477"/>
                          <a:pt x="627" y="477"/>
                        </a:cubicBezTo>
                        <a:cubicBezTo>
                          <a:pt x="329" y="934"/>
                          <a:pt x="329" y="934"/>
                          <a:pt x="329" y="934"/>
                        </a:cubicBezTo>
                        <a:cubicBezTo>
                          <a:pt x="383" y="664"/>
                          <a:pt x="383" y="664"/>
                          <a:pt x="383" y="664"/>
                        </a:cubicBezTo>
                        <a:cubicBezTo>
                          <a:pt x="385" y="655"/>
                          <a:pt x="382" y="646"/>
                          <a:pt x="376" y="639"/>
                        </a:cubicBezTo>
                        <a:cubicBezTo>
                          <a:pt x="371" y="634"/>
                          <a:pt x="364" y="631"/>
                          <a:pt x="356" y="631"/>
                        </a:cubicBezTo>
                        <a:cubicBezTo>
                          <a:pt x="355" y="631"/>
                          <a:pt x="353" y="631"/>
                          <a:pt x="352" y="631"/>
                        </a:cubicBezTo>
                        <a:lnTo>
                          <a:pt x="82" y="676"/>
                        </a:lnTo>
                        <a:close/>
                        <a:moveTo>
                          <a:pt x="82" y="676"/>
                        </a:moveTo>
                        <a:cubicBezTo>
                          <a:pt x="82" y="676"/>
                          <a:pt x="82" y="676"/>
                          <a:pt x="82" y="676"/>
                        </a:cubicBezTo>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0" name="Freeform 24"/>
                  <p:cNvSpPr>
                    <a:spLocks noEditPoints="1"/>
                  </p:cNvSpPr>
                  <p:nvPr/>
                </p:nvSpPr>
                <p:spPr bwMode="auto">
                  <a:xfrm>
                    <a:off x="2619375" y="-92075"/>
                    <a:ext cx="3079750" cy="2254250"/>
                  </a:xfrm>
                  <a:custGeom>
                    <a:avLst/>
                    <a:gdLst>
                      <a:gd name="T0" fmla="*/ 1460 w 1501"/>
                      <a:gd name="T1" fmla="*/ 22 h 1100"/>
                      <a:gd name="T2" fmla="*/ 1425 w 1501"/>
                      <a:gd name="T3" fmla="*/ 5 h 1100"/>
                      <a:gd name="T4" fmla="*/ 1408 w 1501"/>
                      <a:gd name="T5" fmla="*/ 40 h 1100"/>
                      <a:gd name="T6" fmla="*/ 1447 w 1501"/>
                      <a:gd name="T7" fmla="*/ 281 h 1100"/>
                      <a:gd name="T8" fmla="*/ 682 w 1501"/>
                      <a:gd name="T9" fmla="*/ 1046 h 1100"/>
                      <a:gd name="T10" fmla="*/ 80 w 1501"/>
                      <a:gd name="T11" fmla="*/ 745 h 1100"/>
                      <a:gd name="T12" fmla="*/ 245 w 1501"/>
                      <a:gd name="T13" fmla="*/ 745 h 1100"/>
                      <a:gd name="T14" fmla="*/ 273 w 1501"/>
                      <a:gd name="T15" fmla="*/ 718 h 1100"/>
                      <a:gd name="T16" fmla="*/ 245 w 1501"/>
                      <a:gd name="T17" fmla="*/ 691 h 1100"/>
                      <a:gd name="T18" fmla="*/ 27 w 1501"/>
                      <a:gd name="T19" fmla="*/ 691 h 1100"/>
                      <a:gd name="T20" fmla="*/ 24 w 1501"/>
                      <a:gd name="T21" fmla="*/ 691 h 1100"/>
                      <a:gd name="T22" fmla="*/ 19 w 1501"/>
                      <a:gd name="T23" fmla="*/ 692 h 1100"/>
                      <a:gd name="T24" fmla="*/ 14 w 1501"/>
                      <a:gd name="T25" fmla="*/ 694 h 1100"/>
                      <a:gd name="T26" fmla="*/ 12 w 1501"/>
                      <a:gd name="T27" fmla="*/ 695 h 1100"/>
                      <a:gd name="T28" fmla="*/ 10 w 1501"/>
                      <a:gd name="T29" fmla="*/ 697 h 1100"/>
                      <a:gd name="T30" fmla="*/ 6 w 1501"/>
                      <a:gd name="T31" fmla="*/ 701 h 1100"/>
                      <a:gd name="T32" fmla="*/ 3 w 1501"/>
                      <a:gd name="T33" fmla="*/ 705 h 1100"/>
                      <a:gd name="T34" fmla="*/ 1 w 1501"/>
                      <a:gd name="T35" fmla="*/ 710 h 1100"/>
                      <a:gd name="T36" fmla="*/ 0 w 1501"/>
                      <a:gd name="T37" fmla="*/ 716 h 1100"/>
                      <a:gd name="T38" fmla="*/ 0 w 1501"/>
                      <a:gd name="T39" fmla="*/ 718 h 1100"/>
                      <a:gd name="T40" fmla="*/ 0 w 1501"/>
                      <a:gd name="T41" fmla="*/ 937 h 1100"/>
                      <a:gd name="T42" fmla="*/ 27 w 1501"/>
                      <a:gd name="T43" fmla="*/ 964 h 1100"/>
                      <a:gd name="T44" fmla="*/ 54 w 1501"/>
                      <a:gd name="T45" fmla="*/ 937 h 1100"/>
                      <a:gd name="T46" fmla="*/ 54 w 1501"/>
                      <a:gd name="T47" fmla="*/ 800 h 1100"/>
                      <a:gd name="T48" fmla="*/ 682 w 1501"/>
                      <a:gd name="T49" fmla="*/ 1100 h 1100"/>
                      <a:gd name="T50" fmla="*/ 1501 w 1501"/>
                      <a:gd name="T51" fmla="*/ 281 h 1100"/>
                      <a:gd name="T52" fmla="*/ 1460 w 1501"/>
                      <a:gd name="T53" fmla="*/ 22 h 1100"/>
                      <a:gd name="T54" fmla="*/ 1460 w 1501"/>
                      <a:gd name="T55" fmla="*/ 22 h 1100"/>
                      <a:gd name="T56" fmla="*/ 1460 w 1501"/>
                      <a:gd name="T57" fmla="*/ 22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1" h="1100">
                        <a:moveTo>
                          <a:pt x="1460" y="22"/>
                        </a:moveTo>
                        <a:cubicBezTo>
                          <a:pt x="1455" y="8"/>
                          <a:pt x="1440" y="0"/>
                          <a:pt x="1425" y="5"/>
                        </a:cubicBezTo>
                        <a:cubicBezTo>
                          <a:pt x="1411" y="10"/>
                          <a:pt x="1403" y="25"/>
                          <a:pt x="1408" y="40"/>
                        </a:cubicBezTo>
                        <a:cubicBezTo>
                          <a:pt x="1434" y="117"/>
                          <a:pt x="1447" y="199"/>
                          <a:pt x="1447" y="281"/>
                        </a:cubicBezTo>
                        <a:cubicBezTo>
                          <a:pt x="1447" y="703"/>
                          <a:pt x="1104" y="1046"/>
                          <a:pt x="682" y="1046"/>
                        </a:cubicBezTo>
                        <a:cubicBezTo>
                          <a:pt x="446" y="1046"/>
                          <a:pt x="224" y="934"/>
                          <a:pt x="80" y="745"/>
                        </a:cubicBezTo>
                        <a:cubicBezTo>
                          <a:pt x="245" y="745"/>
                          <a:pt x="245" y="745"/>
                          <a:pt x="245" y="745"/>
                        </a:cubicBezTo>
                        <a:cubicBezTo>
                          <a:pt x="260" y="745"/>
                          <a:pt x="273" y="733"/>
                          <a:pt x="273" y="718"/>
                        </a:cubicBezTo>
                        <a:cubicBezTo>
                          <a:pt x="273" y="703"/>
                          <a:pt x="260" y="691"/>
                          <a:pt x="245" y="691"/>
                        </a:cubicBezTo>
                        <a:cubicBezTo>
                          <a:pt x="27" y="691"/>
                          <a:pt x="27" y="691"/>
                          <a:pt x="27" y="691"/>
                        </a:cubicBezTo>
                        <a:cubicBezTo>
                          <a:pt x="26" y="691"/>
                          <a:pt x="25" y="691"/>
                          <a:pt x="24" y="691"/>
                        </a:cubicBezTo>
                        <a:cubicBezTo>
                          <a:pt x="23" y="691"/>
                          <a:pt x="21" y="692"/>
                          <a:pt x="19" y="692"/>
                        </a:cubicBezTo>
                        <a:cubicBezTo>
                          <a:pt x="17" y="693"/>
                          <a:pt x="16" y="694"/>
                          <a:pt x="14" y="694"/>
                        </a:cubicBezTo>
                        <a:cubicBezTo>
                          <a:pt x="13" y="695"/>
                          <a:pt x="12" y="695"/>
                          <a:pt x="12" y="695"/>
                        </a:cubicBezTo>
                        <a:cubicBezTo>
                          <a:pt x="11" y="696"/>
                          <a:pt x="11" y="697"/>
                          <a:pt x="10" y="697"/>
                        </a:cubicBezTo>
                        <a:cubicBezTo>
                          <a:pt x="8" y="698"/>
                          <a:pt x="7" y="700"/>
                          <a:pt x="6" y="701"/>
                        </a:cubicBezTo>
                        <a:cubicBezTo>
                          <a:pt x="5" y="702"/>
                          <a:pt x="4" y="704"/>
                          <a:pt x="3" y="705"/>
                        </a:cubicBezTo>
                        <a:cubicBezTo>
                          <a:pt x="2" y="707"/>
                          <a:pt x="2" y="708"/>
                          <a:pt x="1" y="710"/>
                        </a:cubicBezTo>
                        <a:cubicBezTo>
                          <a:pt x="1" y="712"/>
                          <a:pt x="0" y="714"/>
                          <a:pt x="0" y="716"/>
                        </a:cubicBezTo>
                        <a:cubicBezTo>
                          <a:pt x="0" y="716"/>
                          <a:pt x="0" y="717"/>
                          <a:pt x="0" y="718"/>
                        </a:cubicBezTo>
                        <a:cubicBezTo>
                          <a:pt x="0" y="937"/>
                          <a:pt x="0" y="937"/>
                          <a:pt x="0" y="937"/>
                        </a:cubicBezTo>
                        <a:cubicBezTo>
                          <a:pt x="0" y="952"/>
                          <a:pt x="12" y="964"/>
                          <a:pt x="27" y="964"/>
                        </a:cubicBezTo>
                        <a:cubicBezTo>
                          <a:pt x="42" y="964"/>
                          <a:pt x="54" y="952"/>
                          <a:pt x="54" y="937"/>
                        </a:cubicBezTo>
                        <a:cubicBezTo>
                          <a:pt x="54" y="800"/>
                          <a:pt x="54" y="800"/>
                          <a:pt x="54" y="800"/>
                        </a:cubicBezTo>
                        <a:cubicBezTo>
                          <a:pt x="209" y="989"/>
                          <a:pt x="438" y="1100"/>
                          <a:pt x="682" y="1100"/>
                        </a:cubicBezTo>
                        <a:cubicBezTo>
                          <a:pt x="1134" y="1100"/>
                          <a:pt x="1501" y="733"/>
                          <a:pt x="1501" y="281"/>
                        </a:cubicBezTo>
                        <a:cubicBezTo>
                          <a:pt x="1501" y="193"/>
                          <a:pt x="1487" y="106"/>
                          <a:pt x="1460" y="22"/>
                        </a:cubicBezTo>
                        <a:close/>
                        <a:moveTo>
                          <a:pt x="1460" y="22"/>
                        </a:moveTo>
                        <a:cubicBezTo>
                          <a:pt x="1460" y="22"/>
                          <a:pt x="1460" y="22"/>
                          <a:pt x="1460" y="22"/>
                        </a:cubicBezTo>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p:cNvGrpSpPr/>
              <p:nvPr/>
            </p:nvGrpSpPr>
            <p:grpSpPr>
              <a:xfrm>
                <a:off x="4313195" y="3542615"/>
                <a:ext cx="1054657" cy="1054656"/>
                <a:chOff x="4313195" y="3542615"/>
                <a:chExt cx="1054657" cy="1054656"/>
              </a:xfrm>
            </p:grpSpPr>
            <p:sp>
              <p:nvSpPr>
                <p:cNvPr id="55" name="Oval 54"/>
                <p:cNvSpPr/>
                <p:nvPr/>
              </p:nvSpPr>
              <p:spPr>
                <a:xfrm>
                  <a:off x="4367752" y="3597173"/>
                  <a:ext cx="945541" cy="94554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p:cNvSpPr/>
                <p:nvPr/>
              </p:nvSpPr>
              <p:spPr>
                <a:xfrm>
                  <a:off x="4313195" y="3542615"/>
                  <a:ext cx="1054657" cy="1054656"/>
                </a:xfrm>
                <a:prstGeom prst="ellips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p:cNvGrpSpPr/>
                <p:nvPr/>
              </p:nvGrpSpPr>
              <p:grpSpPr>
                <a:xfrm>
                  <a:off x="4665840" y="3880881"/>
                  <a:ext cx="349365" cy="378124"/>
                  <a:chOff x="-698500" y="-1852613"/>
                  <a:chExt cx="1446213" cy="1565275"/>
                </a:xfrm>
                <a:solidFill>
                  <a:schemeClr val="bg1"/>
                </a:solidFill>
              </p:grpSpPr>
              <p:sp>
                <p:nvSpPr>
                  <p:cNvPr id="58" name="Freeform 15"/>
                  <p:cNvSpPr>
                    <a:spLocks noEditPoints="1"/>
                  </p:cNvSpPr>
                  <p:nvPr/>
                </p:nvSpPr>
                <p:spPr bwMode="auto">
                  <a:xfrm>
                    <a:off x="-93662" y="-1852613"/>
                    <a:ext cx="241300" cy="844550"/>
                  </a:xfrm>
                  <a:custGeom>
                    <a:avLst/>
                    <a:gdLst>
                      <a:gd name="T0" fmla="*/ 33 w 67"/>
                      <a:gd name="T1" fmla="*/ 234 h 234"/>
                      <a:gd name="T2" fmla="*/ 57 w 67"/>
                      <a:gd name="T3" fmla="*/ 224 h 234"/>
                      <a:gd name="T4" fmla="*/ 67 w 67"/>
                      <a:gd name="T5" fmla="*/ 200 h 234"/>
                      <a:gd name="T6" fmla="*/ 67 w 67"/>
                      <a:gd name="T7" fmla="*/ 33 h 234"/>
                      <a:gd name="T8" fmla="*/ 57 w 67"/>
                      <a:gd name="T9" fmla="*/ 10 h 234"/>
                      <a:gd name="T10" fmla="*/ 33 w 67"/>
                      <a:gd name="T11" fmla="*/ 0 h 234"/>
                      <a:gd name="T12" fmla="*/ 10 w 67"/>
                      <a:gd name="T13" fmla="*/ 10 h 234"/>
                      <a:gd name="T14" fmla="*/ 0 w 67"/>
                      <a:gd name="T15" fmla="*/ 33 h 234"/>
                      <a:gd name="T16" fmla="*/ 0 w 67"/>
                      <a:gd name="T17" fmla="*/ 200 h 234"/>
                      <a:gd name="T18" fmla="*/ 10 w 67"/>
                      <a:gd name="T19" fmla="*/ 224 h 234"/>
                      <a:gd name="T20" fmla="*/ 33 w 67"/>
                      <a:gd name="T21" fmla="*/ 234 h 234"/>
                      <a:gd name="T22" fmla="*/ 33 w 67"/>
                      <a:gd name="T23" fmla="*/ 234 h 234"/>
                      <a:gd name="T24" fmla="*/ 33 w 67"/>
                      <a:gd name="T25"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234">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dirty="0"/>
                  </a:p>
                </p:txBody>
              </p:sp>
              <p:sp>
                <p:nvSpPr>
                  <p:cNvPr id="59" name="Freeform 16"/>
                  <p:cNvSpPr>
                    <a:spLocks noEditPoints="1"/>
                  </p:cNvSpPr>
                  <p:nvPr/>
                </p:nvSpPr>
                <p:spPr bwMode="auto">
                  <a:xfrm>
                    <a:off x="-698500" y="-1614488"/>
                    <a:ext cx="1446213" cy="1327150"/>
                  </a:xfrm>
                  <a:custGeom>
                    <a:avLst/>
                    <a:gdLst>
                      <a:gd name="T0" fmla="*/ 379 w 400"/>
                      <a:gd name="T1" fmla="*/ 78 h 368"/>
                      <a:gd name="T2" fmla="*/ 320 w 400"/>
                      <a:gd name="T3" fmla="*/ 8 h 368"/>
                      <a:gd name="T4" fmla="*/ 296 w 400"/>
                      <a:gd name="T5" fmla="*/ 1 h 368"/>
                      <a:gd name="T6" fmla="*/ 274 w 400"/>
                      <a:gd name="T7" fmla="*/ 14 h 368"/>
                      <a:gd name="T8" fmla="*/ 267 w 400"/>
                      <a:gd name="T9" fmla="*/ 39 h 368"/>
                      <a:gd name="T10" fmla="*/ 280 w 400"/>
                      <a:gd name="T11" fmla="*/ 61 h 368"/>
                      <a:gd name="T12" fmla="*/ 320 w 400"/>
                      <a:gd name="T13" fmla="*/ 108 h 368"/>
                      <a:gd name="T14" fmla="*/ 334 w 400"/>
                      <a:gd name="T15" fmla="*/ 168 h 368"/>
                      <a:gd name="T16" fmla="*/ 323 w 400"/>
                      <a:gd name="T17" fmla="*/ 219 h 368"/>
                      <a:gd name="T18" fmla="*/ 295 w 400"/>
                      <a:gd name="T19" fmla="*/ 262 h 368"/>
                      <a:gd name="T20" fmla="*/ 252 w 400"/>
                      <a:gd name="T21" fmla="*/ 291 h 368"/>
                      <a:gd name="T22" fmla="*/ 200 w 400"/>
                      <a:gd name="T23" fmla="*/ 301 h 368"/>
                      <a:gd name="T24" fmla="*/ 148 w 400"/>
                      <a:gd name="T25" fmla="*/ 291 h 368"/>
                      <a:gd name="T26" fmla="*/ 106 w 400"/>
                      <a:gd name="T27" fmla="*/ 262 h 368"/>
                      <a:gd name="T28" fmla="*/ 77 w 400"/>
                      <a:gd name="T29" fmla="*/ 219 h 368"/>
                      <a:gd name="T30" fmla="*/ 67 w 400"/>
                      <a:gd name="T31" fmla="*/ 168 h 368"/>
                      <a:gd name="T32" fmla="*/ 81 w 400"/>
                      <a:gd name="T33" fmla="*/ 108 h 368"/>
                      <a:gd name="T34" fmla="*/ 120 w 400"/>
                      <a:gd name="T35" fmla="*/ 61 h 368"/>
                      <a:gd name="T36" fmla="*/ 133 w 400"/>
                      <a:gd name="T37" fmla="*/ 39 h 368"/>
                      <a:gd name="T38" fmla="*/ 127 w 400"/>
                      <a:gd name="T39" fmla="*/ 14 h 368"/>
                      <a:gd name="T40" fmla="*/ 105 w 400"/>
                      <a:gd name="T41" fmla="*/ 1 h 368"/>
                      <a:gd name="T42" fmla="*/ 80 w 400"/>
                      <a:gd name="T43" fmla="*/ 8 h 368"/>
                      <a:gd name="T44" fmla="*/ 21 w 400"/>
                      <a:gd name="T45" fmla="*/ 78 h 368"/>
                      <a:gd name="T46" fmla="*/ 0 w 400"/>
                      <a:gd name="T47" fmla="*/ 168 h 368"/>
                      <a:gd name="T48" fmla="*/ 16 w 400"/>
                      <a:gd name="T49" fmla="*/ 245 h 368"/>
                      <a:gd name="T50" fmla="*/ 59 w 400"/>
                      <a:gd name="T51" fmla="*/ 309 h 368"/>
                      <a:gd name="T52" fmla="*/ 123 w 400"/>
                      <a:gd name="T53" fmla="*/ 352 h 368"/>
                      <a:gd name="T54" fmla="*/ 200 w 400"/>
                      <a:gd name="T55" fmla="*/ 368 h 368"/>
                      <a:gd name="T56" fmla="*/ 278 w 400"/>
                      <a:gd name="T57" fmla="*/ 352 h 368"/>
                      <a:gd name="T58" fmla="*/ 342 w 400"/>
                      <a:gd name="T59" fmla="*/ 309 h 368"/>
                      <a:gd name="T60" fmla="*/ 385 w 400"/>
                      <a:gd name="T61" fmla="*/ 245 h 368"/>
                      <a:gd name="T62" fmla="*/ 400 w 400"/>
                      <a:gd name="T63" fmla="*/ 168 h 368"/>
                      <a:gd name="T64" fmla="*/ 379 w 400"/>
                      <a:gd name="T65" fmla="*/ 78 h 368"/>
                      <a:gd name="T66" fmla="*/ 379 w 400"/>
                      <a:gd name="T67" fmla="*/ 78 h 368"/>
                      <a:gd name="T68" fmla="*/ 379 w 400"/>
                      <a:gd name="T69" fmla="*/ 7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68">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19" name="Group 18"/>
              <p:cNvGrpSpPr/>
              <p:nvPr/>
            </p:nvGrpSpPr>
            <p:grpSpPr>
              <a:xfrm>
                <a:off x="6824149" y="3542615"/>
                <a:ext cx="1054657" cy="1054656"/>
                <a:chOff x="6824149" y="3542615"/>
                <a:chExt cx="1054657" cy="1054656"/>
              </a:xfrm>
            </p:grpSpPr>
            <p:sp>
              <p:nvSpPr>
                <p:cNvPr id="50" name="Oval 49"/>
                <p:cNvSpPr/>
                <p:nvPr/>
              </p:nvSpPr>
              <p:spPr>
                <a:xfrm>
                  <a:off x="6878707" y="3597173"/>
                  <a:ext cx="945541" cy="9455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p:cNvSpPr/>
                <p:nvPr/>
              </p:nvSpPr>
              <p:spPr>
                <a:xfrm>
                  <a:off x="6824149" y="3542615"/>
                  <a:ext cx="1054657" cy="1054656"/>
                </a:xfrm>
                <a:prstGeom prst="ellips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10"/>
                <p:cNvSpPr>
                  <a:spLocks noEditPoints="1"/>
                </p:cNvSpPr>
                <p:nvPr/>
              </p:nvSpPr>
              <p:spPr bwMode="auto">
                <a:xfrm>
                  <a:off x="7175813" y="3880235"/>
                  <a:ext cx="351329" cy="379416"/>
                </a:xfrm>
                <a:custGeom>
                  <a:avLst/>
                  <a:gdLst>
                    <a:gd name="T0" fmla="*/ 393 w 400"/>
                    <a:gd name="T1" fmla="*/ 7 h 434"/>
                    <a:gd name="T2" fmla="*/ 375 w 400"/>
                    <a:gd name="T3" fmla="*/ 0 h 434"/>
                    <a:gd name="T4" fmla="*/ 368 w 400"/>
                    <a:gd name="T5" fmla="*/ 1 h 434"/>
                    <a:gd name="T6" fmla="*/ 151 w 400"/>
                    <a:gd name="T7" fmla="*/ 68 h 434"/>
                    <a:gd name="T8" fmla="*/ 138 w 400"/>
                    <a:gd name="T9" fmla="*/ 77 h 434"/>
                    <a:gd name="T10" fmla="*/ 133 w 400"/>
                    <a:gd name="T11" fmla="*/ 92 h 434"/>
                    <a:gd name="T12" fmla="*/ 133 w 400"/>
                    <a:gd name="T13" fmla="*/ 344 h 434"/>
                    <a:gd name="T14" fmla="*/ 83 w 400"/>
                    <a:gd name="T15" fmla="*/ 334 h 434"/>
                    <a:gd name="T16" fmla="*/ 58 w 400"/>
                    <a:gd name="T17" fmla="*/ 336 h 434"/>
                    <a:gd name="T18" fmla="*/ 31 w 400"/>
                    <a:gd name="T19" fmla="*/ 345 h 434"/>
                    <a:gd name="T20" fmla="*/ 9 w 400"/>
                    <a:gd name="T21" fmla="*/ 361 h 434"/>
                    <a:gd name="T22" fmla="*/ 0 w 400"/>
                    <a:gd name="T23" fmla="*/ 384 h 434"/>
                    <a:gd name="T24" fmla="*/ 9 w 400"/>
                    <a:gd name="T25" fmla="*/ 407 h 434"/>
                    <a:gd name="T26" fmla="*/ 31 w 400"/>
                    <a:gd name="T27" fmla="*/ 423 h 434"/>
                    <a:gd name="T28" fmla="*/ 58 w 400"/>
                    <a:gd name="T29" fmla="*/ 431 h 434"/>
                    <a:gd name="T30" fmla="*/ 83 w 400"/>
                    <a:gd name="T31" fmla="*/ 434 h 434"/>
                    <a:gd name="T32" fmla="*/ 109 w 400"/>
                    <a:gd name="T33" fmla="*/ 431 h 434"/>
                    <a:gd name="T34" fmla="*/ 136 w 400"/>
                    <a:gd name="T35" fmla="*/ 423 h 434"/>
                    <a:gd name="T36" fmla="*/ 158 w 400"/>
                    <a:gd name="T37" fmla="*/ 407 h 434"/>
                    <a:gd name="T38" fmla="*/ 167 w 400"/>
                    <a:gd name="T39" fmla="*/ 384 h 434"/>
                    <a:gd name="T40" fmla="*/ 167 w 400"/>
                    <a:gd name="T41" fmla="*/ 199 h 434"/>
                    <a:gd name="T42" fmla="*/ 367 w 400"/>
                    <a:gd name="T43" fmla="*/ 137 h 434"/>
                    <a:gd name="T44" fmla="*/ 367 w 400"/>
                    <a:gd name="T45" fmla="*/ 277 h 434"/>
                    <a:gd name="T46" fmla="*/ 317 w 400"/>
                    <a:gd name="T47" fmla="*/ 267 h 434"/>
                    <a:gd name="T48" fmla="*/ 292 w 400"/>
                    <a:gd name="T49" fmla="*/ 270 h 434"/>
                    <a:gd name="T50" fmla="*/ 265 w 400"/>
                    <a:gd name="T51" fmla="*/ 278 h 434"/>
                    <a:gd name="T52" fmla="*/ 242 w 400"/>
                    <a:gd name="T53" fmla="*/ 294 h 434"/>
                    <a:gd name="T54" fmla="*/ 234 w 400"/>
                    <a:gd name="T55" fmla="*/ 317 h 434"/>
                    <a:gd name="T56" fmla="*/ 242 w 400"/>
                    <a:gd name="T57" fmla="*/ 340 h 434"/>
                    <a:gd name="T58" fmla="*/ 265 w 400"/>
                    <a:gd name="T59" fmla="*/ 356 h 434"/>
                    <a:gd name="T60" fmla="*/ 292 w 400"/>
                    <a:gd name="T61" fmla="*/ 364 h 434"/>
                    <a:gd name="T62" fmla="*/ 317 w 400"/>
                    <a:gd name="T63" fmla="*/ 367 h 434"/>
                    <a:gd name="T64" fmla="*/ 342 w 400"/>
                    <a:gd name="T65" fmla="*/ 364 h 434"/>
                    <a:gd name="T66" fmla="*/ 369 w 400"/>
                    <a:gd name="T67" fmla="*/ 356 h 434"/>
                    <a:gd name="T68" fmla="*/ 392 w 400"/>
                    <a:gd name="T69" fmla="*/ 340 h 434"/>
                    <a:gd name="T70" fmla="*/ 400 w 400"/>
                    <a:gd name="T71" fmla="*/ 317 h 434"/>
                    <a:gd name="T72" fmla="*/ 400 w 400"/>
                    <a:gd name="T73" fmla="*/ 25 h 434"/>
                    <a:gd name="T74" fmla="*/ 393 w 400"/>
                    <a:gd name="T75" fmla="*/ 7 h 434"/>
                    <a:gd name="T76" fmla="*/ 393 w 400"/>
                    <a:gd name="T77" fmla="*/ 7 h 434"/>
                    <a:gd name="T78" fmla="*/ 393 w 400"/>
                    <a:gd name="T79" fmla="*/ 7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434">
                      <a:moveTo>
                        <a:pt x="393" y="7"/>
                      </a:moveTo>
                      <a:cubicBezTo>
                        <a:pt x="388" y="2"/>
                        <a:pt x="382" y="0"/>
                        <a:pt x="375" y="0"/>
                      </a:cubicBezTo>
                      <a:cubicBezTo>
                        <a:pt x="373" y="0"/>
                        <a:pt x="370" y="0"/>
                        <a:pt x="368" y="1"/>
                      </a:cubicBezTo>
                      <a:cubicBezTo>
                        <a:pt x="151" y="68"/>
                        <a:pt x="151" y="68"/>
                        <a:pt x="151" y="68"/>
                      </a:cubicBezTo>
                      <a:cubicBezTo>
                        <a:pt x="146" y="70"/>
                        <a:pt x="142" y="73"/>
                        <a:pt x="138" y="77"/>
                      </a:cubicBezTo>
                      <a:cubicBezTo>
                        <a:pt x="135" y="81"/>
                        <a:pt x="133" y="86"/>
                        <a:pt x="133" y="92"/>
                      </a:cubicBezTo>
                      <a:cubicBezTo>
                        <a:pt x="133" y="344"/>
                        <a:pt x="133" y="344"/>
                        <a:pt x="133" y="344"/>
                      </a:cubicBezTo>
                      <a:cubicBezTo>
                        <a:pt x="118" y="337"/>
                        <a:pt x="102" y="334"/>
                        <a:pt x="83" y="334"/>
                      </a:cubicBezTo>
                      <a:cubicBezTo>
                        <a:pt x="76" y="334"/>
                        <a:pt x="67" y="335"/>
                        <a:pt x="58" y="336"/>
                      </a:cubicBezTo>
                      <a:cubicBezTo>
                        <a:pt x="49" y="338"/>
                        <a:pt x="40" y="341"/>
                        <a:pt x="31" y="345"/>
                      </a:cubicBezTo>
                      <a:cubicBezTo>
                        <a:pt x="22" y="349"/>
                        <a:pt x="15" y="354"/>
                        <a:pt x="9" y="361"/>
                      </a:cubicBezTo>
                      <a:cubicBezTo>
                        <a:pt x="3" y="367"/>
                        <a:pt x="0" y="375"/>
                        <a:pt x="0" y="384"/>
                      </a:cubicBezTo>
                      <a:cubicBezTo>
                        <a:pt x="0" y="392"/>
                        <a:pt x="3" y="400"/>
                        <a:pt x="9" y="407"/>
                      </a:cubicBezTo>
                      <a:cubicBezTo>
                        <a:pt x="15" y="414"/>
                        <a:pt x="22" y="419"/>
                        <a:pt x="31" y="423"/>
                      </a:cubicBezTo>
                      <a:cubicBezTo>
                        <a:pt x="40" y="426"/>
                        <a:pt x="49" y="429"/>
                        <a:pt x="58" y="431"/>
                      </a:cubicBezTo>
                      <a:cubicBezTo>
                        <a:pt x="67" y="433"/>
                        <a:pt x="76" y="434"/>
                        <a:pt x="83" y="434"/>
                      </a:cubicBezTo>
                      <a:cubicBezTo>
                        <a:pt x="91" y="434"/>
                        <a:pt x="100" y="433"/>
                        <a:pt x="109" y="431"/>
                      </a:cubicBezTo>
                      <a:cubicBezTo>
                        <a:pt x="118" y="429"/>
                        <a:pt x="127" y="426"/>
                        <a:pt x="136" y="423"/>
                      </a:cubicBezTo>
                      <a:cubicBezTo>
                        <a:pt x="145" y="419"/>
                        <a:pt x="152" y="414"/>
                        <a:pt x="158" y="407"/>
                      </a:cubicBezTo>
                      <a:cubicBezTo>
                        <a:pt x="164" y="400"/>
                        <a:pt x="167" y="392"/>
                        <a:pt x="167" y="384"/>
                      </a:cubicBezTo>
                      <a:cubicBezTo>
                        <a:pt x="167" y="199"/>
                        <a:pt x="167" y="199"/>
                        <a:pt x="167" y="199"/>
                      </a:cubicBezTo>
                      <a:cubicBezTo>
                        <a:pt x="367" y="137"/>
                        <a:pt x="367" y="137"/>
                        <a:pt x="367" y="137"/>
                      </a:cubicBezTo>
                      <a:cubicBezTo>
                        <a:pt x="367" y="277"/>
                        <a:pt x="367" y="277"/>
                        <a:pt x="367" y="277"/>
                      </a:cubicBezTo>
                      <a:cubicBezTo>
                        <a:pt x="352" y="270"/>
                        <a:pt x="335" y="267"/>
                        <a:pt x="317" y="267"/>
                      </a:cubicBezTo>
                      <a:cubicBezTo>
                        <a:pt x="309" y="267"/>
                        <a:pt x="301" y="268"/>
                        <a:pt x="292" y="270"/>
                      </a:cubicBezTo>
                      <a:cubicBezTo>
                        <a:pt x="283" y="272"/>
                        <a:pt x="274" y="274"/>
                        <a:pt x="265" y="278"/>
                      </a:cubicBezTo>
                      <a:cubicBezTo>
                        <a:pt x="256" y="282"/>
                        <a:pt x="248" y="287"/>
                        <a:pt x="242" y="294"/>
                      </a:cubicBezTo>
                      <a:cubicBezTo>
                        <a:pt x="237" y="301"/>
                        <a:pt x="234" y="308"/>
                        <a:pt x="234" y="317"/>
                      </a:cubicBezTo>
                      <a:cubicBezTo>
                        <a:pt x="234" y="326"/>
                        <a:pt x="237" y="333"/>
                        <a:pt x="242" y="340"/>
                      </a:cubicBezTo>
                      <a:cubicBezTo>
                        <a:pt x="248" y="347"/>
                        <a:pt x="256" y="352"/>
                        <a:pt x="265" y="356"/>
                      </a:cubicBezTo>
                      <a:cubicBezTo>
                        <a:pt x="274" y="360"/>
                        <a:pt x="283" y="363"/>
                        <a:pt x="292" y="364"/>
                      </a:cubicBezTo>
                      <a:cubicBezTo>
                        <a:pt x="301" y="366"/>
                        <a:pt x="309" y="367"/>
                        <a:pt x="317" y="367"/>
                      </a:cubicBezTo>
                      <a:cubicBezTo>
                        <a:pt x="325" y="367"/>
                        <a:pt x="333" y="366"/>
                        <a:pt x="342" y="364"/>
                      </a:cubicBezTo>
                      <a:cubicBezTo>
                        <a:pt x="351" y="363"/>
                        <a:pt x="360" y="360"/>
                        <a:pt x="369" y="356"/>
                      </a:cubicBezTo>
                      <a:cubicBezTo>
                        <a:pt x="378" y="352"/>
                        <a:pt x="386" y="347"/>
                        <a:pt x="392" y="340"/>
                      </a:cubicBezTo>
                      <a:cubicBezTo>
                        <a:pt x="398" y="333"/>
                        <a:pt x="400" y="326"/>
                        <a:pt x="400" y="317"/>
                      </a:cubicBezTo>
                      <a:cubicBezTo>
                        <a:pt x="400" y="25"/>
                        <a:pt x="400" y="25"/>
                        <a:pt x="400" y="25"/>
                      </a:cubicBezTo>
                      <a:cubicBezTo>
                        <a:pt x="400" y="18"/>
                        <a:pt x="398" y="12"/>
                        <a:pt x="393" y="7"/>
                      </a:cubicBezTo>
                      <a:close/>
                      <a:moveTo>
                        <a:pt x="393" y="7"/>
                      </a:moveTo>
                      <a:cubicBezTo>
                        <a:pt x="393" y="7"/>
                        <a:pt x="393" y="7"/>
                        <a:pt x="393" y="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85" name="Group 84"/>
            <p:cNvGrpSpPr/>
            <p:nvPr/>
          </p:nvGrpSpPr>
          <p:grpSpPr>
            <a:xfrm>
              <a:off x="1346966" y="4413855"/>
              <a:ext cx="6990013" cy="1191294"/>
              <a:chOff x="1346966" y="4413855"/>
              <a:chExt cx="6990013" cy="1191294"/>
            </a:xfrm>
          </p:grpSpPr>
          <p:grpSp>
            <p:nvGrpSpPr>
              <p:cNvPr id="31" name="Group 30"/>
              <p:cNvGrpSpPr/>
              <p:nvPr/>
            </p:nvGrpSpPr>
            <p:grpSpPr>
              <a:xfrm>
                <a:off x="1346966" y="4419882"/>
                <a:ext cx="1965206" cy="1179240"/>
                <a:chOff x="1344051" y="4734039"/>
                <a:chExt cx="1965206" cy="1179240"/>
              </a:xfrm>
            </p:grpSpPr>
            <p:sp>
              <p:nvSpPr>
                <p:cNvPr id="76" name="TextBox 75"/>
                <p:cNvSpPr txBox="1"/>
                <p:nvPr/>
              </p:nvSpPr>
              <p:spPr>
                <a:xfrm>
                  <a:off x="1653438" y="4734039"/>
                  <a:ext cx="1346433" cy="430887"/>
                </a:xfrm>
                <a:prstGeom prst="rect">
                  <a:avLst/>
                </a:prstGeom>
                <a:noFill/>
              </p:spPr>
              <p:txBody>
                <a:bodyPr wrap="square" rtlCol="0">
                  <a:spAutoFit/>
                </a:bodyPr>
                <a:lstStyle/>
                <a:p>
                  <a:pPr algn="ctr"/>
                  <a:r>
                    <a:rPr lang="en-US" sz="22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rPr>
                    <a:t>Delivery</a:t>
                  </a:r>
                </a:p>
              </p:txBody>
            </p:sp>
            <p:sp>
              <p:nvSpPr>
                <p:cNvPr id="77" name="Rectangle 76"/>
                <p:cNvSpPr/>
                <p:nvPr/>
              </p:nvSpPr>
              <p:spPr>
                <a:xfrm>
                  <a:off x="1344051" y="5114855"/>
                  <a:ext cx="1965206" cy="798424"/>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usings</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simple lorem ipsum text </a:t>
                  </a:r>
                </a:p>
              </p:txBody>
            </p:sp>
          </p:grpSp>
          <p:grpSp>
            <p:nvGrpSpPr>
              <p:cNvPr id="33" name="Group 32"/>
              <p:cNvGrpSpPr/>
              <p:nvPr/>
            </p:nvGrpSpPr>
            <p:grpSpPr>
              <a:xfrm>
                <a:off x="6371773" y="4413855"/>
                <a:ext cx="1965206" cy="1191294"/>
                <a:chOff x="6371773" y="4734039"/>
                <a:chExt cx="1965206" cy="1191294"/>
              </a:xfrm>
            </p:grpSpPr>
            <p:sp>
              <p:nvSpPr>
                <p:cNvPr id="80" name="TextBox 79"/>
                <p:cNvSpPr txBox="1"/>
                <p:nvPr/>
              </p:nvSpPr>
              <p:spPr>
                <a:xfrm>
                  <a:off x="6801507" y="4734039"/>
                  <a:ext cx="1112057" cy="430887"/>
                </a:xfrm>
                <a:prstGeom prst="rect">
                  <a:avLst/>
                </a:prstGeom>
                <a:noFill/>
              </p:spPr>
              <p:txBody>
                <a:bodyPr wrap="square" rtlCol="0">
                  <a:spAutoFit/>
                </a:bodyPr>
                <a:lstStyle/>
                <a:p>
                  <a:pPr algn="ctr"/>
                  <a:r>
                    <a:rPr lang="en-US" sz="22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Music</a:t>
                  </a:r>
                </a:p>
              </p:txBody>
            </p:sp>
            <p:sp>
              <p:nvSpPr>
                <p:cNvPr id="81" name="Rectangle 80"/>
                <p:cNvSpPr/>
                <p:nvPr/>
              </p:nvSpPr>
              <p:spPr>
                <a:xfrm>
                  <a:off x="6371773" y="5114855"/>
                  <a:ext cx="1965206" cy="810478"/>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usings</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simple lorem ipsum text </a:t>
                  </a:r>
                </a:p>
              </p:txBody>
            </p:sp>
          </p:grpSp>
        </p:grpSp>
        <p:grpSp>
          <p:nvGrpSpPr>
            <p:cNvPr id="84" name="Group 83"/>
            <p:cNvGrpSpPr/>
            <p:nvPr/>
          </p:nvGrpSpPr>
          <p:grpSpPr>
            <a:xfrm>
              <a:off x="3857919" y="1799890"/>
              <a:ext cx="6971070" cy="1191294"/>
              <a:chOff x="3857919" y="1799890"/>
              <a:chExt cx="6971070" cy="1191294"/>
            </a:xfrm>
          </p:grpSpPr>
          <p:grpSp>
            <p:nvGrpSpPr>
              <p:cNvPr id="32" name="Group 31"/>
              <p:cNvGrpSpPr/>
              <p:nvPr/>
            </p:nvGrpSpPr>
            <p:grpSpPr>
              <a:xfrm>
                <a:off x="3857919" y="1799890"/>
                <a:ext cx="1965206" cy="1191294"/>
                <a:chOff x="3857912" y="4734039"/>
                <a:chExt cx="1965206" cy="1191294"/>
              </a:xfrm>
            </p:grpSpPr>
            <p:sp>
              <p:nvSpPr>
                <p:cNvPr id="78" name="TextBox 77"/>
                <p:cNvSpPr txBox="1"/>
                <p:nvPr/>
              </p:nvSpPr>
              <p:spPr>
                <a:xfrm>
                  <a:off x="4113652" y="4734039"/>
                  <a:ext cx="1453726" cy="430887"/>
                </a:xfrm>
                <a:prstGeom prst="rect">
                  <a:avLst/>
                </a:prstGeom>
                <a:noFill/>
              </p:spPr>
              <p:txBody>
                <a:bodyPr wrap="square" rtlCol="0">
                  <a:spAutoFit/>
                </a:bodyPr>
                <a:lstStyle/>
                <a:p>
                  <a:pPr algn="ctr"/>
                  <a:r>
                    <a:rPr lang="en-US" sz="2200" b="1" dirty="0">
                      <a:solidFill>
                        <a:schemeClr val="accent6"/>
                      </a:solidFill>
                      <a:latin typeface="PT Sans" panose="020B0503020203020204" pitchFamily="34" charset="0"/>
                      <a:ea typeface="PT Sans" panose="020B0503020203020204" pitchFamily="34" charset="0"/>
                      <a:cs typeface="Open Sans Condensed" panose="020B0806030504020204" pitchFamily="34" charset="0"/>
                    </a:rPr>
                    <a:t>Powerful</a:t>
                  </a:r>
                </a:p>
              </p:txBody>
            </p:sp>
            <p:sp>
              <p:nvSpPr>
                <p:cNvPr id="79" name="Rectangle 78"/>
                <p:cNvSpPr/>
                <p:nvPr/>
              </p:nvSpPr>
              <p:spPr>
                <a:xfrm>
                  <a:off x="3857912" y="5114855"/>
                  <a:ext cx="1965206" cy="810478"/>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usings</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simple lorem ipsum text </a:t>
                  </a:r>
                </a:p>
              </p:txBody>
            </p:sp>
          </p:grpSp>
          <p:grpSp>
            <p:nvGrpSpPr>
              <p:cNvPr id="34" name="Group 33"/>
              <p:cNvGrpSpPr/>
              <p:nvPr/>
            </p:nvGrpSpPr>
            <p:grpSpPr>
              <a:xfrm>
                <a:off x="8863783" y="1799890"/>
                <a:ext cx="1965206" cy="1191294"/>
                <a:chOff x="8884410" y="1760362"/>
                <a:chExt cx="1965206" cy="1191294"/>
              </a:xfrm>
            </p:grpSpPr>
            <p:sp>
              <p:nvSpPr>
                <p:cNvPr id="82" name="TextBox 81"/>
                <p:cNvSpPr txBox="1"/>
                <p:nvPr/>
              </p:nvSpPr>
              <p:spPr>
                <a:xfrm>
                  <a:off x="9294644" y="1760362"/>
                  <a:ext cx="1112431" cy="430887"/>
                </a:xfrm>
                <a:prstGeom prst="rect">
                  <a:avLst/>
                </a:prstGeom>
                <a:noFill/>
              </p:spPr>
              <p:txBody>
                <a:bodyPr wrap="square" rtlCol="0">
                  <a:spAutoFit/>
                </a:bodyPr>
                <a:lstStyle/>
                <a:p>
                  <a:pPr algn="ctr"/>
                  <a:r>
                    <a:rPr lang="en-US" sz="2200" b="1" dirty="0">
                      <a:solidFill>
                        <a:schemeClr val="accent4"/>
                      </a:solidFill>
                      <a:latin typeface="PT Sans" panose="020B0503020203020204" pitchFamily="34" charset="0"/>
                      <a:ea typeface="PT Sans" panose="020B0503020203020204" pitchFamily="34" charset="0"/>
                      <a:cs typeface="Open Sans Condensed" panose="020B0806030504020204" pitchFamily="34" charset="0"/>
                    </a:rPr>
                    <a:t>Energy</a:t>
                  </a:r>
                </a:p>
              </p:txBody>
            </p:sp>
            <p:sp>
              <p:nvSpPr>
                <p:cNvPr id="83" name="Rectangle 82"/>
                <p:cNvSpPr/>
                <p:nvPr/>
              </p:nvSpPr>
              <p:spPr>
                <a:xfrm>
                  <a:off x="8884410" y="2141178"/>
                  <a:ext cx="1965206" cy="810478"/>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images off professional and reliability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usings</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simple lorem ipsum text </a:t>
                  </a:r>
                </a:p>
              </p:txBody>
            </p:sp>
          </p:grpSp>
        </p:grpSp>
      </p:gr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62" name="Group 61"/>
          <p:cNvGrpSpPr/>
          <p:nvPr/>
        </p:nvGrpSpPr>
        <p:grpSpPr>
          <a:xfrm>
            <a:off x="5791734" y="1699733"/>
            <a:ext cx="608533" cy="90397"/>
            <a:chOff x="456321" y="1894555"/>
            <a:chExt cx="690822" cy="100484"/>
          </a:xfrm>
        </p:grpSpPr>
        <p:sp>
          <p:nvSpPr>
            <p:cNvPr id="64" name="Rectangle: Rounded Corners 63"/>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Rounded Corners 6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Rounded Corners 70"/>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4261789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Rectangle 107"/>
          <p:cNvSpPr/>
          <p:nvPr/>
        </p:nvSpPr>
        <p:spPr>
          <a:xfrm>
            <a:off x="0" y="2"/>
            <a:ext cx="12191998" cy="3425384"/>
          </a:xfrm>
          <a:prstGeom prst="rect">
            <a:avLst/>
          </a:prstGeom>
          <a:solidFill>
            <a:srgbClr val="0D0D0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11</a:t>
            </a:fld>
            <a:endParaRPr lang="en-US" dirty="0"/>
          </a:p>
        </p:txBody>
      </p:sp>
      <p:sp>
        <p:nvSpPr>
          <p:cNvPr id="28" name="Date Placeholder 13"/>
          <p:cNvSpPr>
            <a:spLocks noGrp="1"/>
          </p:cNvSpPr>
          <p:nvPr>
            <p:ph type="dt" sz="half" idx="12"/>
          </p:nvPr>
        </p:nvSpPr>
        <p:spPr/>
        <p:txBody>
          <a:bodyPr/>
          <a:lstStyle/>
          <a:p>
            <a:r>
              <a:rPr lang="en-US" dirty="0"/>
              <a:t>www.website.com</a:t>
            </a:r>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6" name="Rectangle 5"/>
          <p:cNvSpPr/>
          <p:nvPr/>
        </p:nvSpPr>
        <p:spPr>
          <a:xfrm>
            <a:off x="-1" y="3429000"/>
            <a:ext cx="12191999" cy="2521857"/>
          </a:xfrm>
          <a:prstGeom prst="rect">
            <a:avLst/>
          </a:pr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p:cNvGrpSpPr/>
          <p:nvPr/>
        </p:nvGrpSpPr>
        <p:grpSpPr>
          <a:xfrm>
            <a:off x="1662152" y="3864154"/>
            <a:ext cx="8867692" cy="1651549"/>
            <a:chOff x="1662152" y="3980204"/>
            <a:chExt cx="8867692" cy="1651549"/>
          </a:xfrm>
        </p:grpSpPr>
        <p:grpSp>
          <p:nvGrpSpPr>
            <p:cNvPr id="37" name="Group 36"/>
            <p:cNvGrpSpPr/>
            <p:nvPr/>
          </p:nvGrpSpPr>
          <p:grpSpPr>
            <a:xfrm>
              <a:off x="8189094" y="3980204"/>
              <a:ext cx="2340750" cy="1651549"/>
              <a:chOff x="8189094" y="3980204"/>
              <a:chExt cx="2340750" cy="1651549"/>
            </a:xfrm>
          </p:grpSpPr>
          <p:sp>
            <p:nvSpPr>
              <p:cNvPr id="61" name="Rectangle 60"/>
              <p:cNvSpPr/>
              <p:nvPr/>
            </p:nvSpPr>
            <p:spPr>
              <a:xfrm>
                <a:off x="8189094" y="5077755"/>
                <a:ext cx="2340750" cy="553998"/>
              </a:xfrm>
              <a:prstGeom prst="rect">
                <a:avLst/>
              </a:prstGeom>
            </p:spPr>
            <p:txBody>
              <a:bodyPr wrap="square">
                <a:spAutoFit/>
              </a:bodyPr>
              <a:lstStyle/>
              <a:p>
                <a:pPr>
                  <a:lnSpc>
                    <a:spcPts val="1200"/>
                  </a:lnSpc>
                </a:pPr>
                <a:r>
                  <a:rPr lang="en-US" sz="1000" kern="1500" dirty="0">
                    <a:solidFill>
                      <a:srgbClr val="FFFFFF"/>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 </a:t>
                </a:r>
              </a:p>
            </p:txBody>
          </p:sp>
          <p:sp>
            <p:nvSpPr>
              <p:cNvPr id="72" name="TextBox 71"/>
              <p:cNvSpPr txBox="1"/>
              <p:nvPr/>
            </p:nvSpPr>
            <p:spPr>
              <a:xfrm>
                <a:off x="8189094" y="4675181"/>
                <a:ext cx="1569225" cy="430887"/>
              </a:xfrm>
              <a:prstGeom prst="rect">
                <a:avLst/>
              </a:prstGeom>
              <a:noFill/>
            </p:spPr>
            <p:txBody>
              <a:bodyPr wrap="square" rtlCol="0">
                <a:spAutoFit/>
              </a:bodyPr>
              <a:lstStyle/>
              <a:p>
                <a:r>
                  <a:rPr lang="en-US" sz="2200" b="1" dirty="0">
                    <a:solidFill>
                      <a:srgbClr val="FFFFFF"/>
                    </a:solidFill>
                    <a:latin typeface="PT Sans" panose="020B0503020203020204" pitchFamily="34" charset="0"/>
                    <a:ea typeface="PT Sans" panose="020B0503020203020204" pitchFamily="34" charset="0"/>
                  </a:rPr>
                  <a:t>Advertising</a:t>
                </a:r>
              </a:p>
            </p:txBody>
          </p:sp>
          <p:grpSp>
            <p:nvGrpSpPr>
              <p:cNvPr id="88" name="Group 87"/>
              <p:cNvGrpSpPr/>
              <p:nvPr/>
            </p:nvGrpSpPr>
            <p:grpSpPr>
              <a:xfrm>
                <a:off x="8189094" y="3980204"/>
                <a:ext cx="667294" cy="668950"/>
                <a:chOff x="-1291056" y="2733644"/>
                <a:chExt cx="639763" cy="641350"/>
              </a:xfrm>
              <a:solidFill>
                <a:schemeClr val="bg1"/>
              </a:solidFill>
            </p:grpSpPr>
            <p:sp>
              <p:nvSpPr>
                <p:cNvPr id="89" name="Freeform 12"/>
                <p:cNvSpPr>
                  <a:spLocks noEditPoints="1"/>
                </p:cNvSpPr>
                <p:nvPr/>
              </p:nvSpPr>
              <p:spPr bwMode="auto">
                <a:xfrm>
                  <a:off x="-1291056" y="2733644"/>
                  <a:ext cx="639763" cy="641350"/>
                </a:xfrm>
                <a:custGeom>
                  <a:avLst/>
                  <a:gdLst>
                    <a:gd name="T0" fmla="*/ 89 w 177"/>
                    <a:gd name="T1" fmla="*/ 177 h 177"/>
                    <a:gd name="T2" fmla="*/ 0 w 177"/>
                    <a:gd name="T3" fmla="*/ 89 h 177"/>
                    <a:gd name="T4" fmla="*/ 89 w 177"/>
                    <a:gd name="T5" fmla="*/ 0 h 177"/>
                    <a:gd name="T6" fmla="*/ 177 w 177"/>
                    <a:gd name="T7" fmla="*/ 89 h 177"/>
                    <a:gd name="T8" fmla="*/ 89 w 177"/>
                    <a:gd name="T9" fmla="*/ 177 h 177"/>
                    <a:gd name="T10" fmla="*/ 89 w 177"/>
                    <a:gd name="T11" fmla="*/ 6 h 177"/>
                    <a:gd name="T12" fmla="*/ 6 w 177"/>
                    <a:gd name="T13" fmla="*/ 89 h 177"/>
                    <a:gd name="T14" fmla="*/ 89 w 177"/>
                    <a:gd name="T15" fmla="*/ 171 h 177"/>
                    <a:gd name="T16" fmla="*/ 171 w 177"/>
                    <a:gd name="T17" fmla="*/ 89 h 177"/>
                    <a:gd name="T18" fmla="*/ 89 w 177"/>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7">
                      <a:moveTo>
                        <a:pt x="89" y="177"/>
                      </a:moveTo>
                      <a:cubicBezTo>
                        <a:pt x="40" y="177"/>
                        <a:pt x="0" y="137"/>
                        <a:pt x="0" y="89"/>
                      </a:cubicBezTo>
                      <a:cubicBezTo>
                        <a:pt x="0" y="40"/>
                        <a:pt x="40" y="0"/>
                        <a:pt x="89" y="0"/>
                      </a:cubicBezTo>
                      <a:cubicBezTo>
                        <a:pt x="137" y="0"/>
                        <a:pt x="177" y="40"/>
                        <a:pt x="177" y="89"/>
                      </a:cubicBezTo>
                      <a:cubicBezTo>
                        <a:pt x="177" y="137"/>
                        <a:pt x="137" y="177"/>
                        <a:pt x="89" y="177"/>
                      </a:cubicBezTo>
                      <a:close/>
                      <a:moveTo>
                        <a:pt x="89" y="6"/>
                      </a:moveTo>
                      <a:cubicBezTo>
                        <a:pt x="43" y="6"/>
                        <a:pt x="6" y="43"/>
                        <a:pt x="6" y="89"/>
                      </a:cubicBezTo>
                      <a:cubicBezTo>
                        <a:pt x="6" y="134"/>
                        <a:pt x="43" y="171"/>
                        <a:pt x="89" y="171"/>
                      </a:cubicBezTo>
                      <a:cubicBezTo>
                        <a:pt x="134" y="171"/>
                        <a:pt x="171" y="134"/>
                        <a:pt x="171" y="89"/>
                      </a:cubicBezTo>
                      <a:cubicBezTo>
                        <a:pt x="171" y="43"/>
                        <a:pt x="134" y="6"/>
                        <a:pt x="8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90" name="Group 89"/>
                <p:cNvGrpSpPr/>
                <p:nvPr/>
              </p:nvGrpSpPr>
              <p:grpSpPr>
                <a:xfrm>
                  <a:off x="-1154531" y="2900332"/>
                  <a:ext cx="366713" cy="307975"/>
                  <a:chOff x="3905250" y="2159000"/>
                  <a:chExt cx="366713" cy="307975"/>
                </a:xfrm>
                <a:grpFill/>
              </p:grpSpPr>
              <p:sp>
                <p:nvSpPr>
                  <p:cNvPr id="91" name="Freeform 13"/>
                  <p:cNvSpPr>
                    <a:spLocks/>
                  </p:cNvSpPr>
                  <p:nvPr/>
                </p:nvSpPr>
                <p:spPr bwMode="auto">
                  <a:xfrm>
                    <a:off x="3905250" y="2368550"/>
                    <a:ext cx="366713" cy="98425"/>
                  </a:xfrm>
                  <a:custGeom>
                    <a:avLst/>
                    <a:gdLst>
                      <a:gd name="T0" fmla="*/ 54 w 101"/>
                      <a:gd name="T1" fmla="*/ 27 h 27"/>
                      <a:gd name="T2" fmla="*/ 53 w 101"/>
                      <a:gd name="T3" fmla="*/ 27 h 27"/>
                      <a:gd name="T4" fmla="*/ 3 w 101"/>
                      <a:gd name="T5" fmla="*/ 12 h 27"/>
                      <a:gd name="T6" fmla="*/ 1 w 101"/>
                      <a:gd name="T7" fmla="*/ 7 h 27"/>
                      <a:gd name="T8" fmla="*/ 5 w 101"/>
                      <a:gd name="T9" fmla="*/ 4 h 27"/>
                      <a:gd name="T10" fmla="*/ 54 w 101"/>
                      <a:gd name="T11" fmla="*/ 19 h 27"/>
                      <a:gd name="T12" fmla="*/ 95 w 101"/>
                      <a:gd name="T13" fmla="*/ 1 h 27"/>
                      <a:gd name="T14" fmla="*/ 101 w 101"/>
                      <a:gd name="T15" fmla="*/ 3 h 27"/>
                      <a:gd name="T16" fmla="*/ 99 w 101"/>
                      <a:gd name="T17" fmla="*/ 8 h 27"/>
                      <a:gd name="T18" fmla="*/ 56 w 101"/>
                      <a:gd name="T19" fmla="*/ 27 h 27"/>
                      <a:gd name="T20" fmla="*/ 54 w 101"/>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27">
                        <a:moveTo>
                          <a:pt x="54" y="27"/>
                        </a:moveTo>
                        <a:cubicBezTo>
                          <a:pt x="54" y="27"/>
                          <a:pt x="54" y="27"/>
                          <a:pt x="53" y="27"/>
                        </a:cubicBezTo>
                        <a:cubicBezTo>
                          <a:pt x="3" y="12"/>
                          <a:pt x="3" y="12"/>
                          <a:pt x="3" y="12"/>
                        </a:cubicBezTo>
                        <a:cubicBezTo>
                          <a:pt x="1" y="11"/>
                          <a:pt x="0" y="9"/>
                          <a:pt x="1" y="7"/>
                        </a:cubicBezTo>
                        <a:cubicBezTo>
                          <a:pt x="1" y="5"/>
                          <a:pt x="3" y="4"/>
                          <a:pt x="5" y="4"/>
                        </a:cubicBezTo>
                        <a:cubicBezTo>
                          <a:pt x="54" y="19"/>
                          <a:pt x="54" y="19"/>
                          <a:pt x="54" y="19"/>
                        </a:cubicBezTo>
                        <a:cubicBezTo>
                          <a:pt x="95" y="1"/>
                          <a:pt x="95" y="1"/>
                          <a:pt x="95" y="1"/>
                        </a:cubicBezTo>
                        <a:cubicBezTo>
                          <a:pt x="97" y="0"/>
                          <a:pt x="100" y="1"/>
                          <a:pt x="101" y="3"/>
                        </a:cubicBezTo>
                        <a:cubicBezTo>
                          <a:pt x="101" y="4"/>
                          <a:pt x="101" y="7"/>
                          <a:pt x="99" y="8"/>
                        </a:cubicBezTo>
                        <a:cubicBezTo>
                          <a:pt x="56" y="27"/>
                          <a:pt x="56" y="27"/>
                          <a:pt x="56" y="27"/>
                        </a:cubicBezTo>
                        <a:cubicBezTo>
                          <a:pt x="56" y="27"/>
                          <a:pt x="55" y="27"/>
                          <a:pt x="5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92" name="Freeform 14"/>
                  <p:cNvSpPr>
                    <a:spLocks/>
                  </p:cNvSpPr>
                  <p:nvPr/>
                </p:nvSpPr>
                <p:spPr bwMode="auto">
                  <a:xfrm>
                    <a:off x="3905250" y="2311400"/>
                    <a:ext cx="366713" cy="101600"/>
                  </a:xfrm>
                  <a:custGeom>
                    <a:avLst/>
                    <a:gdLst>
                      <a:gd name="T0" fmla="*/ 54 w 101"/>
                      <a:gd name="T1" fmla="*/ 28 h 28"/>
                      <a:gd name="T2" fmla="*/ 53 w 101"/>
                      <a:gd name="T3" fmla="*/ 28 h 28"/>
                      <a:gd name="T4" fmla="*/ 3 w 101"/>
                      <a:gd name="T5" fmla="*/ 12 h 28"/>
                      <a:gd name="T6" fmla="*/ 1 w 101"/>
                      <a:gd name="T7" fmla="*/ 7 h 28"/>
                      <a:gd name="T8" fmla="*/ 5 w 101"/>
                      <a:gd name="T9" fmla="*/ 5 h 28"/>
                      <a:gd name="T10" fmla="*/ 54 w 101"/>
                      <a:gd name="T11" fmla="*/ 20 h 28"/>
                      <a:gd name="T12" fmla="*/ 95 w 101"/>
                      <a:gd name="T13" fmla="*/ 1 h 28"/>
                      <a:gd name="T14" fmla="*/ 101 w 101"/>
                      <a:gd name="T15" fmla="*/ 3 h 28"/>
                      <a:gd name="T16" fmla="*/ 99 w 101"/>
                      <a:gd name="T17" fmla="*/ 8 h 28"/>
                      <a:gd name="T18" fmla="*/ 56 w 101"/>
                      <a:gd name="T19" fmla="*/ 27 h 28"/>
                      <a:gd name="T20" fmla="*/ 54 w 101"/>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28">
                        <a:moveTo>
                          <a:pt x="54" y="28"/>
                        </a:moveTo>
                        <a:cubicBezTo>
                          <a:pt x="54" y="28"/>
                          <a:pt x="54" y="28"/>
                          <a:pt x="53" y="28"/>
                        </a:cubicBezTo>
                        <a:cubicBezTo>
                          <a:pt x="3" y="12"/>
                          <a:pt x="3" y="12"/>
                          <a:pt x="3" y="12"/>
                        </a:cubicBezTo>
                        <a:cubicBezTo>
                          <a:pt x="1" y="12"/>
                          <a:pt x="0" y="9"/>
                          <a:pt x="1" y="7"/>
                        </a:cubicBezTo>
                        <a:cubicBezTo>
                          <a:pt x="1" y="5"/>
                          <a:pt x="3" y="4"/>
                          <a:pt x="5" y="5"/>
                        </a:cubicBezTo>
                        <a:cubicBezTo>
                          <a:pt x="54" y="20"/>
                          <a:pt x="54" y="20"/>
                          <a:pt x="54" y="20"/>
                        </a:cubicBezTo>
                        <a:cubicBezTo>
                          <a:pt x="95" y="1"/>
                          <a:pt x="95" y="1"/>
                          <a:pt x="95" y="1"/>
                        </a:cubicBezTo>
                        <a:cubicBezTo>
                          <a:pt x="97" y="0"/>
                          <a:pt x="100" y="1"/>
                          <a:pt x="101" y="3"/>
                        </a:cubicBezTo>
                        <a:cubicBezTo>
                          <a:pt x="101" y="5"/>
                          <a:pt x="101" y="7"/>
                          <a:pt x="99" y="8"/>
                        </a:cubicBezTo>
                        <a:cubicBezTo>
                          <a:pt x="56" y="27"/>
                          <a:pt x="56" y="27"/>
                          <a:pt x="56" y="27"/>
                        </a:cubicBezTo>
                        <a:cubicBezTo>
                          <a:pt x="56" y="28"/>
                          <a:pt x="55" y="28"/>
                          <a:pt x="5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93" name="Freeform 15"/>
                  <p:cNvSpPr>
                    <a:spLocks noEditPoints="1"/>
                  </p:cNvSpPr>
                  <p:nvPr/>
                </p:nvSpPr>
                <p:spPr bwMode="auto">
                  <a:xfrm>
                    <a:off x="3905250" y="2159000"/>
                    <a:ext cx="352425" cy="195262"/>
                  </a:xfrm>
                  <a:custGeom>
                    <a:avLst/>
                    <a:gdLst>
                      <a:gd name="T0" fmla="*/ 54 w 97"/>
                      <a:gd name="T1" fmla="*/ 54 h 54"/>
                      <a:gd name="T2" fmla="*/ 53 w 97"/>
                      <a:gd name="T3" fmla="*/ 54 h 54"/>
                      <a:gd name="T4" fmla="*/ 3 w 97"/>
                      <a:gd name="T5" fmla="*/ 39 h 54"/>
                      <a:gd name="T6" fmla="*/ 0 w 97"/>
                      <a:gd name="T7" fmla="*/ 35 h 54"/>
                      <a:gd name="T8" fmla="*/ 3 w 97"/>
                      <a:gd name="T9" fmla="*/ 31 h 54"/>
                      <a:gd name="T10" fmla="*/ 31 w 97"/>
                      <a:gd name="T11" fmla="*/ 20 h 54"/>
                      <a:gd name="T12" fmla="*/ 39 w 97"/>
                      <a:gd name="T13" fmla="*/ 4 h 54"/>
                      <a:gd name="T14" fmla="*/ 41 w 97"/>
                      <a:gd name="T15" fmla="*/ 1 h 54"/>
                      <a:gd name="T16" fmla="*/ 44 w 97"/>
                      <a:gd name="T17" fmla="*/ 0 h 54"/>
                      <a:gd name="T18" fmla="*/ 94 w 97"/>
                      <a:gd name="T19" fmla="*/ 13 h 54"/>
                      <a:gd name="T20" fmla="*/ 97 w 97"/>
                      <a:gd name="T21" fmla="*/ 16 h 54"/>
                      <a:gd name="T22" fmla="*/ 97 w 97"/>
                      <a:gd name="T23" fmla="*/ 17 h 54"/>
                      <a:gd name="T24" fmla="*/ 83 w 97"/>
                      <a:gd name="T25" fmla="*/ 42 h 54"/>
                      <a:gd name="T26" fmla="*/ 56 w 97"/>
                      <a:gd name="T27" fmla="*/ 54 h 54"/>
                      <a:gd name="T28" fmla="*/ 54 w 97"/>
                      <a:gd name="T29" fmla="*/ 54 h 54"/>
                      <a:gd name="T30" fmla="*/ 16 w 97"/>
                      <a:gd name="T31" fmla="*/ 34 h 54"/>
                      <a:gd name="T32" fmla="*/ 54 w 97"/>
                      <a:gd name="T33" fmla="*/ 46 h 54"/>
                      <a:gd name="T34" fmla="*/ 80 w 97"/>
                      <a:gd name="T35" fmla="*/ 35 h 54"/>
                      <a:gd name="T36" fmla="*/ 89 w 97"/>
                      <a:gd name="T37" fmla="*/ 19 h 54"/>
                      <a:gd name="T38" fmla="*/ 47 w 97"/>
                      <a:gd name="T39" fmla="*/ 9 h 54"/>
                      <a:gd name="T40" fmla="*/ 34 w 97"/>
                      <a:gd name="T41" fmla="*/ 27 h 54"/>
                      <a:gd name="T42" fmla="*/ 16 w 97"/>
                      <a:gd name="T43"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54">
                        <a:moveTo>
                          <a:pt x="54" y="54"/>
                        </a:moveTo>
                        <a:cubicBezTo>
                          <a:pt x="54" y="54"/>
                          <a:pt x="54" y="54"/>
                          <a:pt x="53" y="54"/>
                        </a:cubicBezTo>
                        <a:cubicBezTo>
                          <a:pt x="3" y="39"/>
                          <a:pt x="3" y="39"/>
                          <a:pt x="3" y="39"/>
                        </a:cubicBezTo>
                        <a:cubicBezTo>
                          <a:pt x="2" y="38"/>
                          <a:pt x="1" y="37"/>
                          <a:pt x="0" y="35"/>
                        </a:cubicBezTo>
                        <a:cubicBezTo>
                          <a:pt x="0" y="34"/>
                          <a:pt x="1" y="32"/>
                          <a:pt x="3" y="31"/>
                        </a:cubicBezTo>
                        <a:cubicBezTo>
                          <a:pt x="31" y="20"/>
                          <a:pt x="31" y="20"/>
                          <a:pt x="31" y="20"/>
                        </a:cubicBezTo>
                        <a:cubicBezTo>
                          <a:pt x="37" y="17"/>
                          <a:pt x="39" y="14"/>
                          <a:pt x="39" y="4"/>
                        </a:cubicBezTo>
                        <a:cubicBezTo>
                          <a:pt x="39" y="3"/>
                          <a:pt x="40" y="2"/>
                          <a:pt x="41" y="1"/>
                        </a:cubicBezTo>
                        <a:cubicBezTo>
                          <a:pt x="42" y="0"/>
                          <a:pt x="43" y="0"/>
                          <a:pt x="44" y="0"/>
                        </a:cubicBezTo>
                        <a:cubicBezTo>
                          <a:pt x="94" y="13"/>
                          <a:pt x="94" y="13"/>
                          <a:pt x="94" y="13"/>
                        </a:cubicBezTo>
                        <a:cubicBezTo>
                          <a:pt x="96" y="13"/>
                          <a:pt x="97" y="15"/>
                          <a:pt x="97" y="16"/>
                        </a:cubicBezTo>
                        <a:cubicBezTo>
                          <a:pt x="97" y="17"/>
                          <a:pt x="97" y="17"/>
                          <a:pt x="97" y="17"/>
                        </a:cubicBezTo>
                        <a:cubicBezTo>
                          <a:pt x="97" y="28"/>
                          <a:pt x="97" y="36"/>
                          <a:pt x="83" y="42"/>
                        </a:cubicBezTo>
                        <a:cubicBezTo>
                          <a:pt x="74" y="46"/>
                          <a:pt x="56" y="54"/>
                          <a:pt x="56" y="54"/>
                        </a:cubicBezTo>
                        <a:cubicBezTo>
                          <a:pt x="56" y="54"/>
                          <a:pt x="55" y="54"/>
                          <a:pt x="54" y="54"/>
                        </a:cubicBezTo>
                        <a:close/>
                        <a:moveTo>
                          <a:pt x="16" y="34"/>
                        </a:moveTo>
                        <a:cubicBezTo>
                          <a:pt x="54" y="46"/>
                          <a:pt x="54" y="46"/>
                          <a:pt x="54" y="46"/>
                        </a:cubicBezTo>
                        <a:cubicBezTo>
                          <a:pt x="59" y="44"/>
                          <a:pt x="72" y="38"/>
                          <a:pt x="80" y="35"/>
                        </a:cubicBezTo>
                        <a:cubicBezTo>
                          <a:pt x="88" y="31"/>
                          <a:pt x="89" y="28"/>
                          <a:pt x="89" y="19"/>
                        </a:cubicBezTo>
                        <a:cubicBezTo>
                          <a:pt x="47" y="9"/>
                          <a:pt x="47" y="9"/>
                          <a:pt x="47" y="9"/>
                        </a:cubicBezTo>
                        <a:cubicBezTo>
                          <a:pt x="46" y="17"/>
                          <a:pt x="43" y="23"/>
                          <a:pt x="34" y="27"/>
                        </a:cubicBezTo>
                        <a:lnTo>
                          <a:pt x="1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grpSp>
          <p:nvGrpSpPr>
            <p:cNvPr id="35" name="Group 34"/>
            <p:cNvGrpSpPr/>
            <p:nvPr/>
          </p:nvGrpSpPr>
          <p:grpSpPr>
            <a:xfrm>
              <a:off x="1662152" y="3980618"/>
              <a:ext cx="2348528" cy="1650721"/>
              <a:chOff x="1662152" y="3980618"/>
              <a:chExt cx="2348528" cy="1650721"/>
            </a:xfrm>
          </p:grpSpPr>
          <p:sp>
            <p:nvSpPr>
              <p:cNvPr id="94" name="Rectangle 93"/>
              <p:cNvSpPr/>
              <p:nvPr/>
            </p:nvSpPr>
            <p:spPr>
              <a:xfrm>
                <a:off x="1662152" y="5077341"/>
                <a:ext cx="2348528" cy="553998"/>
              </a:xfrm>
              <a:prstGeom prst="rect">
                <a:avLst/>
              </a:prstGeom>
            </p:spPr>
            <p:txBody>
              <a:bodyPr wrap="square">
                <a:spAutoFit/>
              </a:bodyPr>
              <a:lstStyle/>
              <a:p>
                <a:pPr>
                  <a:lnSpc>
                    <a:spcPts val="1200"/>
                  </a:lnSpc>
                </a:pPr>
                <a:r>
                  <a:rPr lang="en-US" sz="1000" kern="1500" dirty="0">
                    <a:solidFill>
                      <a:srgbClr val="FFFFFF"/>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 </a:t>
                </a:r>
              </a:p>
            </p:txBody>
          </p:sp>
          <p:sp>
            <p:nvSpPr>
              <p:cNvPr id="95" name="TextBox 94"/>
              <p:cNvSpPr txBox="1"/>
              <p:nvPr/>
            </p:nvSpPr>
            <p:spPr>
              <a:xfrm>
                <a:off x="1662152" y="4674767"/>
                <a:ext cx="1514748" cy="430887"/>
              </a:xfrm>
              <a:prstGeom prst="rect">
                <a:avLst/>
              </a:prstGeom>
              <a:noFill/>
            </p:spPr>
            <p:txBody>
              <a:bodyPr wrap="square" rtlCol="0">
                <a:spAutoFit/>
              </a:bodyPr>
              <a:lstStyle/>
              <a:p>
                <a:r>
                  <a:rPr lang="en-US" sz="2200" b="1" spc="200" dirty="0">
                    <a:solidFill>
                      <a:srgbClr val="FFFFFF"/>
                    </a:solidFill>
                    <a:latin typeface="PT Sans" panose="020B0503020203020204" pitchFamily="34" charset="0"/>
                    <a:ea typeface="PT Sans" panose="020B0503020203020204" pitchFamily="34" charset="0"/>
                  </a:rPr>
                  <a:t>Structure</a:t>
                </a:r>
              </a:p>
            </p:txBody>
          </p:sp>
          <p:grpSp>
            <p:nvGrpSpPr>
              <p:cNvPr id="96" name="Group 95"/>
              <p:cNvGrpSpPr/>
              <p:nvPr/>
            </p:nvGrpSpPr>
            <p:grpSpPr>
              <a:xfrm>
                <a:off x="1718164" y="3980618"/>
                <a:ext cx="663983" cy="667294"/>
                <a:chOff x="-790993" y="3743294"/>
                <a:chExt cx="636588" cy="639762"/>
              </a:xfrm>
              <a:solidFill>
                <a:schemeClr val="bg1"/>
              </a:solidFill>
            </p:grpSpPr>
            <p:grpSp>
              <p:nvGrpSpPr>
                <p:cNvPr id="97" name="Group 96"/>
                <p:cNvGrpSpPr/>
                <p:nvPr/>
              </p:nvGrpSpPr>
              <p:grpSpPr>
                <a:xfrm>
                  <a:off x="-650499" y="3884582"/>
                  <a:ext cx="355600" cy="357187"/>
                  <a:chOff x="4408488" y="3143250"/>
                  <a:chExt cx="355600" cy="357187"/>
                </a:xfrm>
                <a:grpFill/>
              </p:grpSpPr>
              <p:sp>
                <p:nvSpPr>
                  <p:cNvPr id="99" name="Freeform 7"/>
                  <p:cNvSpPr>
                    <a:spLocks noEditPoints="1"/>
                  </p:cNvSpPr>
                  <p:nvPr/>
                </p:nvSpPr>
                <p:spPr bwMode="auto">
                  <a:xfrm>
                    <a:off x="4408488" y="3143250"/>
                    <a:ext cx="355600" cy="357187"/>
                  </a:xfrm>
                  <a:custGeom>
                    <a:avLst/>
                    <a:gdLst>
                      <a:gd name="T0" fmla="*/ 97 w 98"/>
                      <a:gd name="T1" fmla="*/ 35 h 99"/>
                      <a:gd name="T2" fmla="*/ 92 w 98"/>
                      <a:gd name="T3" fmla="*/ 35 h 99"/>
                      <a:gd name="T4" fmla="*/ 64 w 98"/>
                      <a:gd name="T5" fmla="*/ 63 h 99"/>
                      <a:gd name="T6" fmla="*/ 24 w 98"/>
                      <a:gd name="T7" fmla="*/ 81 h 99"/>
                      <a:gd name="T8" fmla="*/ 18 w 98"/>
                      <a:gd name="T9" fmla="*/ 75 h 99"/>
                      <a:gd name="T10" fmla="*/ 35 w 98"/>
                      <a:gd name="T11" fmla="*/ 35 h 99"/>
                      <a:gd name="T12" fmla="*/ 64 w 98"/>
                      <a:gd name="T13" fmla="*/ 6 h 99"/>
                      <a:gd name="T14" fmla="*/ 64 w 98"/>
                      <a:gd name="T15" fmla="*/ 2 h 99"/>
                      <a:gd name="T16" fmla="*/ 59 w 98"/>
                      <a:gd name="T17" fmla="*/ 2 h 99"/>
                      <a:gd name="T18" fmla="*/ 30 w 98"/>
                      <a:gd name="T19" fmla="*/ 31 h 99"/>
                      <a:gd name="T20" fmla="*/ 0 w 98"/>
                      <a:gd name="T21" fmla="*/ 99 h 99"/>
                      <a:gd name="T22" fmla="*/ 68 w 98"/>
                      <a:gd name="T23" fmla="*/ 69 h 99"/>
                      <a:gd name="T24" fmla="*/ 97 w 98"/>
                      <a:gd name="T25" fmla="*/ 40 h 99"/>
                      <a:gd name="T26" fmla="*/ 97 w 98"/>
                      <a:gd name="T27" fmla="*/ 35 h 99"/>
                      <a:gd name="T28" fmla="*/ 97 w 98"/>
                      <a:gd name="T29" fmla="*/ 35 h 99"/>
                      <a:gd name="T30" fmla="*/ 97 w 98"/>
                      <a:gd name="T31" fmla="*/ 3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99">
                        <a:moveTo>
                          <a:pt x="97" y="35"/>
                        </a:moveTo>
                        <a:cubicBezTo>
                          <a:pt x="96" y="34"/>
                          <a:pt x="94" y="34"/>
                          <a:pt x="92" y="35"/>
                        </a:cubicBezTo>
                        <a:cubicBezTo>
                          <a:pt x="64" y="63"/>
                          <a:pt x="64" y="63"/>
                          <a:pt x="64" y="63"/>
                        </a:cubicBezTo>
                        <a:cubicBezTo>
                          <a:pt x="24" y="81"/>
                          <a:pt x="24" y="81"/>
                          <a:pt x="24" y="81"/>
                        </a:cubicBezTo>
                        <a:cubicBezTo>
                          <a:pt x="18" y="75"/>
                          <a:pt x="18" y="75"/>
                          <a:pt x="18" y="75"/>
                        </a:cubicBezTo>
                        <a:cubicBezTo>
                          <a:pt x="35" y="35"/>
                          <a:pt x="35" y="35"/>
                          <a:pt x="35" y="35"/>
                        </a:cubicBezTo>
                        <a:cubicBezTo>
                          <a:pt x="64" y="6"/>
                          <a:pt x="64" y="6"/>
                          <a:pt x="64" y="6"/>
                        </a:cubicBezTo>
                        <a:cubicBezTo>
                          <a:pt x="65" y="5"/>
                          <a:pt x="65" y="3"/>
                          <a:pt x="64" y="2"/>
                        </a:cubicBezTo>
                        <a:cubicBezTo>
                          <a:pt x="62" y="0"/>
                          <a:pt x="60" y="0"/>
                          <a:pt x="59" y="2"/>
                        </a:cubicBezTo>
                        <a:cubicBezTo>
                          <a:pt x="30" y="31"/>
                          <a:pt x="30" y="31"/>
                          <a:pt x="30" y="31"/>
                        </a:cubicBezTo>
                        <a:cubicBezTo>
                          <a:pt x="0" y="99"/>
                          <a:pt x="0" y="99"/>
                          <a:pt x="0" y="99"/>
                        </a:cubicBezTo>
                        <a:cubicBezTo>
                          <a:pt x="68" y="69"/>
                          <a:pt x="68" y="69"/>
                          <a:pt x="68" y="69"/>
                        </a:cubicBezTo>
                        <a:cubicBezTo>
                          <a:pt x="97" y="40"/>
                          <a:pt x="97" y="40"/>
                          <a:pt x="97" y="40"/>
                        </a:cubicBezTo>
                        <a:cubicBezTo>
                          <a:pt x="98" y="38"/>
                          <a:pt x="98" y="36"/>
                          <a:pt x="97" y="35"/>
                        </a:cubicBezTo>
                        <a:close/>
                        <a:moveTo>
                          <a:pt x="97" y="35"/>
                        </a:moveTo>
                        <a:cubicBezTo>
                          <a:pt x="97" y="35"/>
                          <a:pt x="97" y="35"/>
                          <a:pt x="97"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00" name="Freeform 8"/>
                  <p:cNvSpPr>
                    <a:spLocks noEditPoints="1"/>
                  </p:cNvSpPr>
                  <p:nvPr/>
                </p:nvSpPr>
                <p:spPr bwMode="auto">
                  <a:xfrm>
                    <a:off x="4605338" y="3230563"/>
                    <a:ext cx="127000" cy="125412"/>
                  </a:xfrm>
                  <a:custGeom>
                    <a:avLst/>
                    <a:gdLst>
                      <a:gd name="T0" fmla="*/ 1 w 35"/>
                      <a:gd name="T1" fmla="*/ 34 h 35"/>
                      <a:gd name="T2" fmla="*/ 4 w 35"/>
                      <a:gd name="T3" fmla="*/ 35 h 35"/>
                      <a:gd name="T4" fmla="*/ 6 w 35"/>
                      <a:gd name="T5" fmla="*/ 34 h 35"/>
                      <a:gd name="T6" fmla="*/ 34 w 35"/>
                      <a:gd name="T7" fmla="*/ 6 h 35"/>
                      <a:gd name="T8" fmla="*/ 34 w 35"/>
                      <a:gd name="T9" fmla="*/ 2 h 35"/>
                      <a:gd name="T10" fmla="*/ 29 w 35"/>
                      <a:gd name="T11" fmla="*/ 2 h 35"/>
                      <a:gd name="T12" fmla="*/ 1 w 35"/>
                      <a:gd name="T13" fmla="*/ 29 h 35"/>
                      <a:gd name="T14" fmla="*/ 1 w 35"/>
                      <a:gd name="T15" fmla="*/ 34 h 35"/>
                      <a:gd name="T16" fmla="*/ 1 w 35"/>
                      <a:gd name="T17" fmla="*/ 34 h 35"/>
                      <a:gd name="T18" fmla="*/ 1 w 35"/>
                      <a:gd name="T19"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1" y="34"/>
                        </a:moveTo>
                        <a:cubicBezTo>
                          <a:pt x="2" y="34"/>
                          <a:pt x="3" y="35"/>
                          <a:pt x="4" y="35"/>
                        </a:cubicBezTo>
                        <a:cubicBezTo>
                          <a:pt x="5" y="35"/>
                          <a:pt x="5" y="34"/>
                          <a:pt x="6" y="34"/>
                        </a:cubicBezTo>
                        <a:cubicBezTo>
                          <a:pt x="34" y="6"/>
                          <a:pt x="34" y="6"/>
                          <a:pt x="34" y="6"/>
                        </a:cubicBezTo>
                        <a:cubicBezTo>
                          <a:pt x="35" y="5"/>
                          <a:pt x="35" y="3"/>
                          <a:pt x="34" y="2"/>
                        </a:cubicBezTo>
                        <a:cubicBezTo>
                          <a:pt x="32" y="0"/>
                          <a:pt x="30" y="0"/>
                          <a:pt x="29" y="2"/>
                        </a:cubicBezTo>
                        <a:cubicBezTo>
                          <a:pt x="1" y="29"/>
                          <a:pt x="1" y="29"/>
                          <a:pt x="1" y="29"/>
                        </a:cubicBezTo>
                        <a:cubicBezTo>
                          <a:pt x="0" y="30"/>
                          <a:pt x="0" y="32"/>
                          <a:pt x="1" y="34"/>
                        </a:cubicBezTo>
                        <a:close/>
                        <a:moveTo>
                          <a:pt x="1" y="34"/>
                        </a:moveTo>
                        <a:cubicBezTo>
                          <a:pt x="1" y="34"/>
                          <a:pt x="1" y="34"/>
                          <a:pt x="1"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01" name="Freeform 9"/>
                  <p:cNvSpPr>
                    <a:spLocks noEditPoints="1"/>
                  </p:cNvSpPr>
                  <p:nvPr/>
                </p:nvSpPr>
                <p:spPr bwMode="auto">
                  <a:xfrm>
                    <a:off x="4579938" y="3205163"/>
                    <a:ext cx="127000" cy="122237"/>
                  </a:xfrm>
                  <a:custGeom>
                    <a:avLst/>
                    <a:gdLst>
                      <a:gd name="T0" fmla="*/ 1 w 35"/>
                      <a:gd name="T1" fmla="*/ 33 h 34"/>
                      <a:gd name="T2" fmla="*/ 4 w 35"/>
                      <a:gd name="T3" fmla="*/ 34 h 34"/>
                      <a:gd name="T4" fmla="*/ 6 w 35"/>
                      <a:gd name="T5" fmla="*/ 33 h 34"/>
                      <a:gd name="T6" fmla="*/ 33 w 35"/>
                      <a:gd name="T7" fmla="*/ 6 h 34"/>
                      <a:gd name="T8" fmla="*/ 33 w 35"/>
                      <a:gd name="T9" fmla="*/ 1 h 34"/>
                      <a:gd name="T10" fmla="*/ 29 w 35"/>
                      <a:gd name="T11" fmla="*/ 1 h 34"/>
                      <a:gd name="T12" fmla="*/ 1 w 35"/>
                      <a:gd name="T13" fmla="*/ 29 h 34"/>
                      <a:gd name="T14" fmla="*/ 1 w 35"/>
                      <a:gd name="T15" fmla="*/ 33 h 34"/>
                      <a:gd name="T16" fmla="*/ 1 w 35"/>
                      <a:gd name="T17" fmla="*/ 33 h 34"/>
                      <a:gd name="T18" fmla="*/ 1 w 35"/>
                      <a:gd name="T1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 y="33"/>
                        </a:moveTo>
                        <a:cubicBezTo>
                          <a:pt x="2" y="34"/>
                          <a:pt x="3" y="34"/>
                          <a:pt x="4" y="34"/>
                        </a:cubicBezTo>
                        <a:cubicBezTo>
                          <a:pt x="4" y="34"/>
                          <a:pt x="5" y="34"/>
                          <a:pt x="6" y="33"/>
                        </a:cubicBezTo>
                        <a:cubicBezTo>
                          <a:pt x="33" y="6"/>
                          <a:pt x="33" y="6"/>
                          <a:pt x="33" y="6"/>
                        </a:cubicBezTo>
                        <a:cubicBezTo>
                          <a:pt x="35" y="5"/>
                          <a:pt x="35" y="3"/>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02" name="Freeform 10"/>
                  <p:cNvSpPr>
                    <a:spLocks noEditPoints="1"/>
                  </p:cNvSpPr>
                  <p:nvPr/>
                </p:nvSpPr>
                <p:spPr bwMode="auto">
                  <a:xfrm>
                    <a:off x="4554538" y="3179763"/>
                    <a:ext cx="122238" cy="122237"/>
                  </a:xfrm>
                  <a:custGeom>
                    <a:avLst/>
                    <a:gdLst>
                      <a:gd name="T0" fmla="*/ 1 w 34"/>
                      <a:gd name="T1" fmla="*/ 33 h 34"/>
                      <a:gd name="T2" fmla="*/ 3 w 34"/>
                      <a:gd name="T3" fmla="*/ 34 h 34"/>
                      <a:gd name="T4" fmla="*/ 6 w 34"/>
                      <a:gd name="T5" fmla="*/ 33 h 34"/>
                      <a:gd name="T6" fmla="*/ 33 w 34"/>
                      <a:gd name="T7" fmla="*/ 6 h 34"/>
                      <a:gd name="T8" fmla="*/ 33 w 34"/>
                      <a:gd name="T9" fmla="*/ 1 h 34"/>
                      <a:gd name="T10" fmla="*/ 29 w 34"/>
                      <a:gd name="T11" fmla="*/ 1 h 34"/>
                      <a:gd name="T12" fmla="*/ 1 w 34"/>
                      <a:gd name="T13" fmla="*/ 29 h 34"/>
                      <a:gd name="T14" fmla="*/ 1 w 34"/>
                      <a:gd name="T15" fmla="*/ 33 h 34"/>
                      <a:gd name="T16" fmla="*/ 1 w 34"/>
                      <a:gd name="T17" fmla="*/ 33 h 34"/>
                      <a:gd name="T18" fmla="*/ 1 w 34"/>
                      <a:gd name="T19"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 y="33"/>
                        </a:moveTo>
                        <a:cubicBezTo>
                          <a:pt x="2" y="34"/>
                          <a:pt x="3" y="34"/>
                          <a:pt x="3" y="34"/>
                        </a:cubicBezTo>
                        <a:cubicBezTo>
                          <a:pt x="4" y="34"/>
                          <a:pt x="5" y="34"/>
                          <a:pt x="6" y="33"/>
                        </a:cubicBezTo>
                        <a:cubicBezTo>
                          <a:pt x="33" y="6"/>
                          <a:pt x="33" y="6"/>
                          <a:pt x="33" y="6"/>
                        </a:cubicBezTo>
                        <a:cubicBezTo>
                          <a:pt x="34" y="5"/>
                          <a:pt x="34" y="2"/>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98" name="Freeform 11"/>
                <p:cNvSpPr>
                  <a:spLocks noEditPoints="1"/>
                </p:cNvSpPr>
                <p:nvPr/>
              </p:nvSpPr>
              <p:spPr bwMode="auto">
                <a:xfrm>
                  <a:off x="-790993" y="3743294"/>
                  <a:ext cx="636588" cy="639762"/>
                </a:xfrm>
                <a:custGeom>
                  <a:avLst/>
                  <a:gdLst>
                    <a:gd name="T0" fmla="*/ 88 w 176"/>
                    <a:gd name="T1" fmla="*/ 177 h 177"/>
                    <a:gd name="T2" fmla="*/ 0 w 176"/>
                    <a:gd name="T3" fmla="*/ 89 h 177"/>
                    <a:gd name="T4" fmla="*/ 88 w 176"/>
                    <a:gd name="T5" fmla="*/ 0 h 177"/>
                    <a:gd name="T6" fmla="*/ 176 w 176"/>
                    <a:gd name="T7" fmla="*/ 89 h 177"/>
                    <a:gd name="T8" fmla="*/ 88 w 176"/>
                    <a:gd name="T9" fmla="*/ 177 h 177"/>
                    <a:gd name="T10" fmla="*/ 88 w 176"/>
                    <a:gd name="T11" fmla="*/ 6 h 177"/>
                    <a:gd name="T12" fmla="*/ 6 w 176"/>
                    <a:gd name="T13" fmla="*/ 89 h 177"/>
                    <a:gd name="T14" fmla="*/ 88 w 176"/>
                    <a:gd name="T15" fmla="*/ 171 h 177"/>
                    <a:gd name="T16" fmla="*/ 170 w 176"/>
                    <a:gd name="T17" fmla="*/ 89 h 177"/>
                    <a:gd name="T18" fmla="*/ 88 w 176"/>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7">
                      <a:moveTo>
                        <a:pt x="88" y="177"/>
                      </a:moveTo>
                      <a:cubicBezTo>
                        <a:pt x="39" y="177"/>
                        <a:pt x="0" y="137"/>
                        <a:pt x="0" y="89"/>
                      </a:cubicBezTo>
                      <a:cubicBezTo>
                        <a:pt x="0" y="40"/>
                        <a:pt x="39" y="0"/>
                        <a:pt x="88" y="0"/>
                      </a:cubicBezTo>
                      <a:cubicBezTo>
                        <a:pt x="137" y="0"/>
                        <a:pt x="176" y="40"/>
                        <a:pt x="176" y="89"/>
                      </a:cubicBezTo>
                      <a:cubicBezTo>
                        <a:pt x="176" y="137"/>
                        <a:pt x="137" y="177"/>
                        <a:pt x="88" y="177"/>
                      </a:cubicBezTo>
                      <a:close/>
                      <a:moveTo>
                        <a:pt x="88" y="6"/>
                      </a:moveTo>
                      <a:cubicBezTo>
                        <a:pt x="43" y="6"/>
                        <a:pt x="6" y="43"/>
                        <a:pt x="6" y="89"/>
                      </a:cubicBezTo>
                      <a:cubicBezTo>
                        <a:pt x="6" y="134"/>
                        <a:pt x="43" y="171"/>
                        <a:pt x="88" y="171"/>
                      </a:cubicBezTo>
                      <a:cubicBezTo>
                        <a:pt x="133" y="171"/>
                        <a:pt x="170" y="134"/>
                        <a:pt x="170" y="89"/>
                      </a:cubicBezTo>
                      <a:cubicBezTo>
                        <a:pt x="170" y="43"/>
                        <a:pt x="133" y="6"/>
                        <a:pt x="8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36" name="Group 35"/>
            <p:cNvGrpSpPr/>
            <p:nvPr/>
          </p:nvGrpSpPr>
          <p:grpSpPr>
            <a:xfrm>
              <a:off x="4917731" y="3980618"/>
              <a:ext cx="2364312" cy="1650721"/>
              <a:chOff x="4917731" y="3980618"/>
              <a:chExt cx="2364312" cy="1650721"/>
            </a:xfrm>
          </p:grpSpPr>
          <p:grpSp>
            <p:nvGrpSpPr>
              <p:cNvPr id="103" name="Group 102"/>
              <p:cNvGrpSpPr/>
              <p:nvPr/>
            </p:nvGrpSpPr>
            <p:grpSpPr>
              <a:xfrm>
                <a:off x="4917731" y="3980618"/>
                <a:ext cx="668949" cy="667294"/>
                <a:chOff x="-2034006" y="3689319"/>
                <a:chExt cx="641350" cy="639762"/>
              </a:xfrm>
              <a:solidFill>
                <a:schemeClr val="accent3"/>
              </a:solidFill>
            </p:grpSpPr>
            <p:sp>
              <p:nvSpPr>
                <p:cNvPr id="104" name="Freeform 5"/>
                <p:cNvSpPr>
                  <a:spLocks noEditPoints="1"/>
                </p:cNvSpPr>
                <p:nvPr/>
              </p:nvSpPr>
              <p:spPr bwMode="auto">
                <a:xfrm>
                  <a:off x="-1891131" y="3832194"/>
                  <a:ext cx="355600" cy="354012"/>
                </a:xfrm>
                <a:custGeom>
                  <a:avLst/>
                  <a:gdLst>
                    <a:gd name="T0" fmla="*/ 97 w 98"/>
                    <a:gd name="T1" fmla="*/ 1 h 98"/>
                    <a:gd name="T2" fmla="*/ 95 w 98"/>
                    <a:gd name="T3" fmla="*/ 0 h 98"/>
                    <a:gd name="T4" fmla="*/ 93 w 98"/>
                    <a:gd name="T5" fmla="*/ 1 h 98"/>
                    <a:gd name="T6" fmla="*/ 2 w 98"/>
                    <a:gd name="T7" fmla="*/ 62 h 98"/>
                    <a:gd name="T8" fmla="*/ 0 w 98"/>
                    <a:gd name="T9" fmla="*/ 65 h 98"/>
                    <a:gd name="T10" fmla="*/ 2 w 98"/>
                    <a:gd name="T11" fmla="*/ 68 h 98"/>
                    <a:gd name="T12" fmla="*/ 26 w 98"/>
                    <a:gd name="T13" fmla="*/ 77 h 98"/>
                    <a:gd name="T14" fmla="*/ 37 w 98"/>
                    <a:gd name="T15" fmla="*/ 97 h 98"/>
                    <a:gd name="T16" fmla="*/ 40 w 98"/>
                    <a:gd name="T17" fmla="*/ 98 h 98"/>
                    <a:gd name="T18" fmla="*/ 40 w 98"/>
                    <a:gd name="T19" fmla="*/ 98 h 98"/>
                    <a:gd name="T20" fmla="*/ 43 w 98"/>
                    <a:gd name="T21" fmla="*/ 97 h 98"/>
                    <a:gd name="T22" fmla="*/ 49 w 98"/>
                    <a:gd name="T23" fmla="*/ 86 h 98"/>
                    <a:gd name="T24" fmla="*/ 79 w 98"/>
                    <a:gd name="T25" fmla="*/ 98 h 98"/>
                    <a:gd name="T26" fmla="*/ 80 w 98"/>
                    <a:gd name="T27" fmla="*/ 98 h 98"/>
                    <a:gd name="T28" fmla="*/ 81 w 98"/>
                    <a:gd name="T29" fmla="*/ 98 h 98"/>
                    <a:gd name="T30" fmla="*/ 83 w 98"/>
                    <a:gd name="T31" fmla="*/ 96 h 98"/>
                    <a:gd name="T32" fmla="*/ 98 w 98"/>
                    <a:gd name="T33" fmla="*/ 4 h 98"/>
                    <a:gd name="T34" fmla="*/ 97 w 98"/>
                    <a:gd name="T35" fmla="*/ 1 h 98"/>
                    <a:gd name="T36" fmla="*/ 10 w 98"/>
                    <a:gd name="T37" fmla="*/ 64 h 98"/>
                    <a:gd name="T38" fmla="*/ 81 w 98"/>
                    <a:gd name="T39" fmla="*/ 17 h 98"/>
                    <a:gd name="T40" fmla="*/ 29 w 98"/>
                    <a:gd name="T41" fmla="*/ 72 h 98"/>
                    <a:gd name="T42" fmla="*/ 28 w 98"/>
                    <a:gd name="T43" fmla="*/ 71 h 98"/>
                    <a:gd name="T44" fmla="*/ 10 w 98"/>
                    <a:gd name="T45" fmla="*/ 64 h 98"/>
                    <a:gd name="T46" fmla="*/ 31 w 98"/>
                    <a:gd name="T47" fmla="*/ 74 h 98"/>
                    <a:gd name="T48" fmla="*/ 31 w 98"/>
                    <a:gd name="T49" fmla="*/ 74 h 98"/>
                    <a:gd name="T50" fmla="*/ 89 w 98"/>
                    <a:gd name="T51" fmla="*/ 12 h 98"/>
                    <a:gd name="T52" fmla="*/ 40 w 98"/>
                    <a:gd name="T53" fmla="*/ 89 h 98"/>
                    <a:gd name="T54" fmla="*/ 31 w 98"/>
                    <a:gd name="T55" fmla="*/ 74 h 98"/>
                    <a:gd name="T56" fmla="*/ 77 w 98"/>
                    <a:gd name="T57" fmla="*/ 91 h 98"/>
                    <a:gd name="T58" fmla="*/ 51 w 98"/>
                    <a:gd name="T59" fmla="*/ 81 h 98"/>
                    <a:gd name="T60" fmla="*/ 49 w 98"/>
                    <a:gd name="T61" fmla="*/ 80 h 98"/>
                    <a:gd name="T62" fmla="*/ 90 w 98"/>
                    <a:gd name="T63" fmla="*/ 18 h 98"/>
                    <a:gd name="T64" fmla="*/ 77 w 98"/>
                    <a:gd name="T65" fmla="*/ 91 h 98"/>
                    <a:gd name="T66" fmla="*/ 77 w 98"/>
                    <a:gd name="T67" fmla="*/ 91 h 98"/>
                    <a:gd name="T68" fmla="*/ 77 w 98"/>
                    <a:gd name="T69" fmla="*/ 9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8">
                      <a:moveTo>
                        <a:pt x="97" y="1"/>
                      </a:moveTo>
                      <a:cubicBezTo>
                        <a:pt x="96" y="1"/>
                        <a:pt x="96" y="0"/>
                        <a:pt x="95" y="0"/>
                      </a:cubicBezTo>
                      <a:cubicBezTo>
                        <a:pt x="95" y="0"/>
                        <a:pt x="94" y="1"/>
                        <a:pt x="93" y="1"/>
                      </a:cubicBezTo>
                      <a:cubicBezTo>
                        <a:pt x="2" y="62"/>
                        <a:pt x="2" y="62"/>
                        <a:pt x="2" y="62"/>
                      </a:cubicBezTo>
                      <a:cubicBezTo>
                        <a:pt x="1" y="63"/>
                        <a:pt x="0" y="64"/>
                        <a:pt x="0" y="65"/>
                      </a:cubicBezTo>
                      <a:cubicBezTo>
                        <a:pt x="0" y="66"/>
                        <a:pt x="1" y="67"/>
                        <a:pt x="2" y="68"/>
                      </a:cubicBezTo>
                      <a:cubicBezTo>
                        <a:pt x="26" y="77"/>
                        <a:pt x="26" y="77"/>
                        <a:pt x="26" y="77"/>
                      </a:cubicBezTo>
                      <a:cubicBezTo>
                        <a:pt x="37" y="97"/>
                        <a:pt x="37" y="97"/>
                        <a:pt x="37" y="97"/>
                      </a:cubicBezTo>
                      <a:cubicBezTo>
                        <a:pt x="38" y="98"/>
                        <a:pt x="39" y="98"/>
                        <a:pt x="40" y="98"/>
                      </a:cubicBezTo>
                      <a:cubicBezTo>
                        <a:pt x="40" y="98"/>
                        <a:pt x="40" y="98"/>
                        <a:pt x="40" y="98"/>
                      </a:cubicBezTo>
                      <a:cubicBezTo>
                        <a:pt x="41" y="98"/>
                        <a:pt x="42" y="98"/>
                        <a:pt x="43" y="97"/>
                      </a:cubicBezTo>
                      <a:cubicBezTo>
                        <a:pt x="49" y="86"/>
                        <a:pt x="49" y="86"/>
                        <a:pt x="49" y="86"/>
                      </a:cubicBezTo>
                      <a:cubicBezTo>
                        <a:pt x="79" y="98"/>
                        <a:pt x="79" y="98"/>
                        <a:pt x="79" y="98"/>
                      </a:cubicBezTo>
                      <a:cubicBezTo>
                        <a:pt x="79" y="98"/>
                        <a:pt x="79" y="98"/>
                        <a:pt x="80" y="98"/>
                      </a:cubicBezTo>
                      <a:cubicBezTo>
                        <a:pt x="80" y="98"/>
                        <a:pt x="81" y="98"/>
                        <a:pt x="81" y="98"/>
                      </a:cubicBezTo>
                      <a:cubicBezTo>
                        <a:pt x="82" y="98"/>
                        <a:pt x="83" y="97"/>
                        <a:pt x="83" y="96"/>
                      </a:cubicBezTo>
                      <a:cubicBezTo>
                        <a:pt x="98" y="4"/>
                        <a:pt x="98" y="4"/>
                        <a:pt x="98" y="4"/>
                      </a:cubicBezTo>
                      <a:cubicBezTo>
                        <a:pt x="98" y="3"/>
                        <a:pt x="98" y="2"/>
                        <a:pt x="97" y="1"/>
                      </a:cubicBezTo>
                      <a:close/>
                      <a:moveTo>
                        <a:pt x="10" y="64"/>
                      </a:moveTo>
                      <a:cubicBezTo>
                        <a:pt x="81" y="17"/>
                        <a:pt x="81" y="17"/>
                        <a:pt x="81" y="17"/>
                      </a:cubicBezTo>
                      <a:cubicBezTo>
                        <a:pt x="29" y="72"/>
                        <a:pt x="29" y="72"/>
                        <a:pt x="29" y="72"/>
                      </a:cubicBezTo>
                      <a:cubicBezTo>
                        <a:pt x="29" y="72"/>
                        <a:pt x="29" y="72"/>
                        <a:pt x="28" y="71"/>
                      </a:cubicBezTo>
                      <a:lnTo>
                        <a:pt x="10" y="64"/>
                      </a:lnTo>
                      <a:close/>
                      <a:moveTo>
                        <a:pt x="31" y="74"/>
                      </a:moveTo>
                      <a:cubicBezTo>
                        <a:pt x="31" y="74"/>
                        <a:pt x="31" y="74"/>
                        <a:pt x="31" y="74"/>
                      </a:cubicBezTo>
                      <a:cubicBezTo>
                        <a:pt x="89" y="12"/>
                        <a:pt x="89" y="12"/>
                        <a:pt x="89" y="12"/>
                      </a:cubicBezTo>
                      <a:cubicBezTo>
                        <a:pt x="40" y="89"/>
                        <a:pt x="40" y="89"/>
                        <a:pt x="40" y="89"/>
                      </a:cubicBezTo>
                      <a:lnTo>
                        <a:pt x="31" y="74"/>
                      </a:lnTo>
                      <a:close/>
                      <a:moveTo>
                        <a:pt x="77" y="91"/>
                      </a:moveTo>
                      <a:cubicBezTo>
                        <a:pt x="51" y="81"/>
                        <a:pt x="51" y="81"/>
                        <a:pt x="51" y="81"/>
                      </a:cubicBezTo>
                      <a:cubicBezTo>
                        <a:pt x="51" y="80"/>
                        <a:pt x="50" y="80"/>
                        <a:pt x="49" y="80"/>
                      </a:cubicBezTo>
                      <a:cubicBezTo>
                        <a:pt x="90" y="18"/>
                        <a:pt x="90" y="18"/>
                        <a:pt x="90" y="18"/>
                      </a:cubicBezTo>
                      <a:lnTo>
                        <a:pt x="77" y="91"/>
                      </a:lnTo>
                      <a:close/>
                      <a:moveTo>
                        <a:pt x="77" y="91"/>
                      </a:moveTo>
                      <a:cubicBezTo>
                        <a:pt x="77" y="91"/>
                        <a:pt x="77" y="91"/>
                        <a:pt x="77" y="9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05" name="Freeform 6"/>
                <p:cNvSpPr>
                  <a:spLocks noEditPoints="1"/>
                </p:cNvSpPr>
                <p:nvPr/>
              </p:nvSpPr>
              <p:spPr bwMode="auto">
                <a:xfrm>
                  <a:off x="-2034006" y="3689319"/>
                  <a:ext cx="641350" cy="639762"/>
                </a:xfrm>
                <a:custGeom>
                  <a:avLst/>
                  <a:gdLst>
                    <a:gd name="T0" fmla="*/ 88 w 177"/>
                    <a:gd name="T1" fmla="*/ 177 h 177"/>
                    <a:gd name="T2" fmla="*/ 0 w 177"/>
                    <a:gd name="T3" fmla="*/ 88 h 177"/>
                    <a:gd name="T4" fmla="*/ 88 w 177"/>
                    <a:gd name="T5" fmla="*/ 0 h 177"/>
                    <a:gd name="T6" fmla="*/ 177 w 177"/>
                    <a:gd name="T7" fmla="*/ 88 h 177"/>
                    <a:gd name="T8" fmla="*/ 88 w 177"/>
                    <a:gd name="T9" fmla="*/ 177 h 177"/>
                    <a:gd name="T10" fmla="*/ 88 w 177"/>
                    <a:gd name="T11" fmla="*/ 6 h 177"/>
                    <a:gd name="T12" fmla="*/ 6 w 177"/>
                    <a:gd name="T13" fmla="*/ 88 h 177"/>
                    <a:gd name="T14" fmla="*/ 88 w 177"/>
                    <a:gd name="T15" fmla="*/ 171 h 177"/>
                    <a:gd name="T16" fmla="*/ 171 w 177"/>
                    <a:gd name="T17" fmla="*/ 88 h 177"/>
                    <a:gd name="T18" fmla="*/ 88 w 177"/>
                    <a:gd name="T19" fmla="*/ 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7">
                      <a:moveTo>
                        <a:pt x="88" y="177"/>
                      </a:moveTo>
                      <a:cubicBezTo>
                        <a:pt x="40" y="177"/>
                        <a:pt x="0" y="137"/>
                        <a:pt x="0" y="88"/>
                      </a:cubicBezTo>
                      <a:cubicBezTo>
                        <a:pt x="0" y="40"/>
                        <a:pt x="40" y="0"/>
                        <a:pt x="88" y="0"/>
                      </a:cubicBezTo>
                      <a:cubicBezTo>
                        <a:pt x="137" y="0"/>
                        <a:pt x="177" y="40"/>
                        <a:pt x="177" y="88"/>
                      </a:cubicBezTo>
                      <a:cubicBezTo>
                        <a:pt x="177" y="137"/>
                        <a:pt x="137" y="177"/>
                        <a:pt x="88" y="177"/>
                      </a:cubicBezTo>
                      <a:close/>
                      <a:moveTo>
                        <a:pt x="88" y="6"/>
                      </a:moveTo>
                      <a:cubicBezTo>
                        <a:pt x="43" y="6"/>
                        <a:pt x="6" y="43"/>
                        <a:pt x="6" y="88"/>
                      </a:cubicBezTo>
                      <a:cubicBezTo>
                        <a:pt x="6" y="134"/>
                        <a:pt x="43" y="171"/>
                        <a:pt x="88" y="171"/>
                      </a:cubicBezTo>
                      <a:cubicBezTo>
                        <a:pt x="134" y="171"/>
                        <a:pt x="171" y="134"/>
                        <a:pt x="171" y="88"/>
                      </a:cubicBezTo>
                      <a:cubicBezTo>
                        <a:pt x="171" y="43"/>
                        <a:pt x="134" y="6"/>
                        <a:pt x="88"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106" name="Rectangle 105"/>
              <p:cNvSpPr/>
              <p:nvPr/>
            </p:nvSpPr>
            <p:spPr>
              <a:xfrm>
                <a:off x="4917731" y="5077341"/>
                <a:ext cx="2364312" cy="553998"/>
              </a:xfrm>
              <a:prstGeom prst="rect">
                <a:avLst/>
              </a:prstGeom>
            </p:spPr>
            <p:txBody>
              <a:bodyPr wrap="square">
                <a:spAutoFit/>
              </a:bodyPr>
              <a:lstStyle/>
              <a:p>
                <a:pPr>
                  <a:lnSpc>
                    <a:spcPts val="1200"/>
                  </a:lnSpc>
                </a:pPr>
                <a:r>
                  <a:rPr lang="en-US" sz="1000" kern="1500" dirty="0">
                    <a:solidFill>
                      <a:srgbClr val="FFFFFF"/>
                    </a:solidFill>
                    <a:latin typeface="PT Sans" panose="020B0503020203020204" pitchFamily="34" charset="0"/>
                    <a:ea typeface="PT Sans" panose="020B0503020203020204" pitchFamily="34" charset="0"/>
                    <a:cs typeface="Lato" charset="0"/>
                    <a:sym typeface="Montserrat-Regular" charset="0"/>
                  </a:rPr>
                  <a:t>This letterhead design is meant to your project an simple image of professional and reliability.</a:t>
                </a:r>
              </a:p>
            </p:txBody>
          </p:sp>
          <p:sp>
            <p:nvSpPr>
              <p:cNvPr id="107" name="TextBox 106"/>
              <p:cNvSpPr txBox="1"/>
              <p:nvPr/>
            </p:nvSpPr>
            <p:spPr>
              <a:xfrm>
                <a:off x="4917731" y="4674767"/>
                <a:ext cx="1402287" cy="430887"/>
              </a:xfrm>
              <a:prstGeom prst="rect">
                <a:avLst/>
              </a:prstGeom>
              <a:noFill/>
            </p:spPr>
            <p:txBody>
              <a:bodyPr wrap="square" rtlCol="0">
                <a:spAutoFit/>
              </a:bodyPr>
              <a:lstStyle/>
              <a:p>
                <a:r>
                  <a:rPr lang="en-US" sz="2200" b="1" spc="200" dirty="0">
                    <a:solidFill>
                      <a:srgbClr val="FFFFFF"/>
                    </a:solidFill>
                    <a:latin typeface="PT Sans" panose="020B0503020203020204" pitchFamily="34" charset="0"/>
                    <a:ea typeface="PT Sans" panose="020B0503020203020204" pitchFamily="34" charset="0"/>
                  </a:rPr>
                  <a:t>Strategy</a:t>
                </a:r>
              </a:p>
            </p:txBody>
          </p:sp>
        </p:grpSp>
      </p:grpSp>
      <p:grpSp>
        <p:nvGrpSpPr>
          <p:cNvPr id="40" name="Group 39"/>
          <p:cNvGrpSpPr/>
          <p:nvPr/>
        </p:nvGrpSpPr>
        <p:grpSpPr>
          <a:xfrm>
            <a:off x="1649186" y="1582635"/>
            <a:ext cx="6870700" cy="1007037"/>
            <a:chOff x="1649186" y="1829377"/>
            <a:chExt cx="6870700" cy="1007037"/>
          </a:xfrm>
        </p:grpSpPr>
        <p:sp>
          <p:nvSpPr>
            <p:cNvPr id="109" name="Rectangle 9"/>
            <p:cNvSpPr>
              <a:spLocks/>
            </p:cNvSpPr>
            <p:nvPr/>
          </p:nvSpPr>
          <p:spPr bwMode="auto">
            <a:xfrm>
              <a:off x="1722839" y="2374266"/>
              <a:ext cx="6797047" cy="46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very of the layout design is meant to the project an image and the best ipsum and the best popularity then your </a:t>
              </a:r>
              <a:r>
                <a:rPr lang="en-US" sz="10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11" name="TextBox 110"/>
            <p:cNvSpPr txBox="1"/>
            <p:nvPr/>
          </p:nvSpPr>
          <p:spPr>
            <a:xfrm>
              <a:off x="1649186" y="1829377"/>
              <a:ext cx="3561443" cy="553998"/>
            </a:xfrm>
            <a:prstGeom prst="rect">
              <a:avLst/>
            </a:prstGeom>
            <a:noFill/>
          </p:spPr>
          <p:txBody>
            <a:bodyPr wrap="square" rtlCol="0">
              <a:spAutoFit/>
            </a:bodyPr>
            <a:lstStyle/>
            <a:p>
              <a:r>
                <a:rPr lang="en-US" sz="3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COMPANY SERVICE</a:t>
              </a:r>
            </a:p>
          </p:txBody>
        </p:sp>
      </p:grpSp>
    </p:spTree>
    <p:extLst>
      <p:ext uri="{BB962C8B-B14F-4D97-AF65-F5344CB8AC3E}">
        <p14:creationId xmlns:p14="http://schemas.microsoft.com/office/powerpoint/2010/main" val="40344808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12</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33" name="Rectangle 32"/>
          <p:cNvSpPr/>
          <p:nvPr/>
        </p:nvSpPr>
        <p:spPr>
          <a:xfrm>
            <a:off x="4" y="1283678"/>
            <a:ext cx="12191996" cy="4290646"/>
          </a:xfrm>
          <a:prstGeom prst="rect">
            <a:avLst/>
          </a:prstGeom>
          <a:solidFill>
            <a:srgbClr val="37CA9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34" name="Rectangle 9"/>
          <p:cNvSpPr>
            <a:spLocks/>
          </p:cNvSpPr>
          <p:nvPr/>
        </p:nvSpPr>
        <p:spPr bwMode="auto">
          <a:xfrm>
            <a:off x="2511782" y="3142982"/>
            <a:ext cx="7256603" cy="12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500"/>
              </a:lnSpc>
            </a:pPr>
            <a:endPar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35" name="Group 34"/>
          <p:cNvGrpSpPr/>
          <p:nvPr/>
        </p:nvGrpSpPr>
        <p:grpSpPr>
          <a:xfrm>
            <a:off x="2469448" y="4661210"/>
            <a:ext cx="1295400" cy="340902"/>
            <a:chOff x="5448300" y="4972905"/>
            <a:chExt cx="1295400" cy="340902"/>
          </a:xfrm>
        </p:grpSpPr>
        <p:sp>
          <p:nvSpPr>
            <p:cNvPr id="36" name="Rectangle: Rounded Corners 35"/>
            <p:cNvSpPr/>
            <p:nvPr/>
          </p:nvSpPr>
          <p:spPr>
            <a:xfrm>
              <a:off x="5507831" y="4972905"/>
              <a:ext cx="1176338" cy="340902"/>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sp>
        <p:nvSpPr>
          <p:cNvPr id="39" name="TextBox 38"/>
          <p:cNvSpPr txBox="1"/>
          <p:nvPr/>
        </p:nvSpPr>
        <p:spPr>
          <a:xfrm>
            <a:off x="2438129" y="2522967"/>
            <a:ext cx="3886471" cy="553998"/>
          </a:xfrm>
          <a:prstGeom prst="rect">
            <a:avLst/>
          </a:prstGeom>
          <a:noFill/>
        </p:spPr>
        <p:txBody>
          <a:bodyPr wrap="square" rtlCol="0">
            <a:spAutoFit/>
          </a:bodyPr>
          <a:lstStyle/>
          <a:p>
            <a:r>
              <a:rPr lang="en-US" sz="3000"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COMPANY </a:t>
            </a:r>
            <a:r>
              <a:rPr lang="en-US" sz="3000" dirty="0">
                <a:solidFill>
                  <a:schemeClr val="tx1">
                    <a:lumMod val="95000"/>
                    <a:lumOff val="5000"/>
                  </a:schemeClr>
                </a:solidFill>
                <a:latin typeface="PT Sans" panose="020B0503020203020204" pitchFamily="34" charset="0"/>
                <a:ea typeface="PT Sans" panose="020B0503020203020204" pitchFamily="34" charset="0"/>
                <a:cs typeface="Open Sans Condensed" panose="020B0806030504020204" pitchFamily="34" charset="0"/>
              </a:rPr>
              <a:t>PORTFOLIO</a:t>
            </a:r>
          </a:p>
        </p:txBody>
      </p:sp>
      <p:grpSp>
        <p:nvGrpSpPr>
          <p:cNvPr id="60" name="Group 59"/>
          <p:cNvGrpSpPr/>
          <p:nvPr/>
        </p:nvGrpSpPr>
        <p:grpSpPr>
          <a:xfrm>
            <a:off x="2511782" y="1855891"/>
            <a:ext cx="781863" cy="612367"/>
            <a:chOff x="-3127375" y="3505200"/>
            <a:chExt cx="681038" cy="533400"/>
          </a:xfrm>
          <a:solidFill>
            <a:schemeClr val="tx1">
              <a:lumMod val="85000"/>
              <a:lumOff val="15000"/>
            </a:schemeClr>
          </a:solidFill>
        </p:grpSpPr>
        <p:sp>
          <p:nvSpPr>
            <p:cNvPr id="54" name="Freeform 5"/>
            <p:cNvSpPr>
              <a:spLocks noEditPoints="1"/>
            </p:cNvSpPr>
            <p:nvPr/>
          </p:nvSpPr>
          <p:spPr bwMode="auto">
            <a:xfrm>
              <a:off x="-3127375" y="3505200"/>
              <a:ext cx="681038" cy="533400"/>
            </a:xfrm>
            <a:custGeom>
              <a:avLst/>
              <a:gdLst>
                <a:gd name="T0" fmla="*/ 182 w 186"/>
                <a:gd name="T1" fmla="*/ 0 h 147"/>
                <a:gd name="T2" fmla="*/ 3 w 186"/>
                <a:gd name="T3" fmla="*/ 0 h 147"/>
                <a:gd name="T4" fmla="*/ 0 w 186"/>
                <a:gd name="T5" fmla="*/ 3 h 147"/>
                <a:gd name="T6" fmla="*/ 0 w 186"/>
                <a:gd name="T7" fmla="*/ 144 h 147"/>
                <a:gd name="T8" fmla="*/ 3 w 186"/>
                <a:gd name="T9" fmla="*/ 147 h 147"/>
                <a:gd name="T10" fmla="*/ 182 w 186"/>
                <a:gd name="T11" fmla="*/ 147 h 147"/>
                <a:gd name="T12" fmla="*/ 186 w 186"/>
                <a:gd name="T13" fmla="*/ 144 h 147"/>
                <a:gd name="T14" fmla="*/ 186 w 186"/>
                <a:gd name="T15" fmla="*/ 3 h 147"/>
                <a:gd name="T16" fmla="*/ 182 w 186"/>
                <a:gd name="T17" fmla="*/ 0 h 147"/>
                <a:gd name="T18" fmla="*/ 179 w 186"/>
                <a:gd name="T19" fmla="*/ 141 h 147"/>
                <a:gd name="T20" fmla="*/ 6 w 186"/>
                <a:gd name="T21" fmla="*/ 141 h 147"/>
                <a:gd name="T22" fmla="*/ 6 w 186"/>
                <a:gd name="T23" fmla="*/ 6 h 147"/>
                <a:gd name="T24" fmla="*/ 179 w 186"/>
                <a:gd name="T25" fmla="*/ 6 h 147"/>
                <a:gd name="T26" fmla="*/ 179 w 186"/>
                <a:gd name="T27" fmla="*/ 141 h 147"/>
                <a:gd name="T28" fmla="*/ 179 w 186"/>
                <a:gd name="T29" fmla="*/ 141 h 147"/>
                <a:gd name="T30" fmla="*/ 179 w 186"/>
                <a:gd name="T31" fmla="*/ 14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147">
                  <a:moveTo>
                    <a:pt x="182" y="0"/>
                  </a:moveTo>
                  <a:cubicBezTo>
                    <a:pt x="3" y="0"/>
                    <a:pt x="3" y="0"/>
                    <a:pt x="3" y="0"/>
                  </a:cubicBezTo>
                  <a:cubicBezTo>
                    <a:pt x="1" y="0"/>
                    <a:pt x="0" y="1"/>
                    <a:pt x="0" y="3"/>
                  </a:cubicBezTo>
                  <a:cubicBezTo>
                    <a:pt x="0" y="144"/>
                    <a:pt x="0" y="144"/>
                    <a:pt x="0" y="144"/>
                  </a:cubicBezTo>
                  <a:cubicBezTo>
                    <a:pt x="0" y="146"/>
                    <a:pt x="1" y="147"/>
                    <a:pt x="3" y="147"/>
                  </a:cubicBezTo>
                  <a:cubicBezTo>
                    <a:pt x="182" y="147"/>
                    <a:pt x="182" y="147"/>
                    <a:pt x="182" y="147"/>
                  </a:cubicBezTo>
                  <a:cubicBezTo>
                    <a:pt x="184" y="147"/>
                    <a:pt x="186" y="146"/>
                    <a:pt x="186" y="144"/>
                  </a:cubicBezTo>
                  <a:cubicBezTo>
                    <a:pt x="186" y="3"/>
                    <a:pt x="186" y="3"/>
                    <a:pt x="186" y="3"/>
                  </a:cubicBezTo>
                  <a:cubicBezTo>
                    <a:pt x="186" y="1"/>
                    <a:pt x="184" y="0"/>
                    <a:pt x="182" y="0"/>
                  </a:cubicBezTo>
                  <a:close/>
                  <a:moveTo>
                    <a:pt x="179" y="141"/>
                  </a:moveTo>
                  <a:cubicBezTo>
                    <a:pt x="6" y="141"/>
                    <a:pt x="6" y="141"/>
                    <a:pt x="6" y="141"/>
                  </a:cubicBezTo>
                  <a:cubicBezTo>
                    <a:pt x="6" y="6"/>
                    <a:pt x="6" y="6"/>
                    <a:pt x="6" y="6"/>
                  </a:cubicBezTo>
                  <a:cubicBezTo>
                    <a:pt x="179" y="6"/>
                    <a:pt x="179" y="6"/>
                    <a:pt x="179" y="6"/>
                  </a:cubicBezTo>
                  <a:lnTo>
                    <a:pt x="179" y="141"/>
                  </a:lnTo>
                  <a:close/>
                  <a:moveTo>
                    <a:pt x="179" y="141"/>
                  </a:moveTo>
                  <a:cubicBezTo>
                    <a:pt x="179" y="141"/>
                    <a:pt x="179" y="141"/>
                    <a:pt x="179" y="1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 name="Freeform 6"/>
            <p:cNvSpPr>
              <a:spLocks noEditPoints="1"/>
            </p:cNvSpPr>
            <p:nvPr/>
          </p:nvSpPr>
          <p:spPr bwMode="auto">
            <a:xfrm>
              <a:off x="-3006725" y="3632200"/>
              <a:ext cx="131763" cy="130175"/>
            </a:xfrm>
            <a:custGeom>
              <a:avLst/>
              <a:gdLst>
                <a:gd name="T0" fmla="*/ 18 w 36"/>
                <a:gd name="T1" fmla="*/ 36 h 36"/>
                <a:gd name="T2" fmla="*/ 36 w 36"/>
                <a:gd name="T3" fmla="*/ 18 h 36"/>
                <a:gd name="T4" fmla="*/ 18 w 36"/>
                <a:gd name="T5" fmla="*/ 0 h 36"/>
                <a:gd name="T6" fmla="*/ 0 w 36"/>
                <a:gd name="T7" fmla="*/ 18 h 36"/>
                <a:gd name="T8" fmla="*/ 18 w 36"/>
                <a:gd name="T9" fmla="*/ 36 h 36"/>
                <a:gd name="T10" fmla="*/ 18 w 36"/>
                <a:gd name="T11" fmla="*/ 7 h 36"/>
                <a:gd name="T12" fmla="*/ 30 w 36"/>
                <a:gd name="T13" fmla="*/ 18 h 36"/>
                <a:gd name="T14" fmla="*/ 18 w 36"/>
                <a:gd name="T15" fmla="*/ 29 h 36"/>
                <a:gd name="T16" fmla="*/ 7 w 36"/>
                <a:gd name="T17" fmla="*/ 18 h 36"/>
                <a:gd name="T18" fmla="*/ 18 w 36"/>
                <a:gd name="T19" fmla="*/ 7 h 36"/>
                <a:gd name="T20" fmla="*/ 18 w 36"/>
                <a:gd name="T21" fmla="*/ 7 h 36"/>
                <a:gd name="T22" fmla="*/ 18 w 36"/>
                <a:gd name="T23"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7"/>
                  </a:moveTo>
                  <a:cubicBezTo>
                    <a:pt x="25" y="7"/>
                    <a:pt x="30" y="12"/>
                    <a:pt x="30" y="18"/>
                  </a:cubicBezTo>
                  <a:cubicBezTo>
                    <a:pt x="30" y="24"/>
                    <a:pt x="25" y="29"/>
                    <a:pt x="18" y="29"/>
                  </a:cubicBezTo>
                  <a:cubicBezTo>
                    <a:pt x="12" y="29"/>
                    <a:pt x="7" y="24"/>
                    <a:pt x="7" y="18"/>
                  </a:cubicBezTo>
                  <a:cubicBezTo>
                    <a:pt x="7" y="12"/>
                    <a:pt x="12" y="7"/>
                    <a:pt x="18" y="7"/>
                  </a:cubicBezTo>
                  <a:close/>
                  <a:moveTo>
                    <a:pt x="18" y="7"/>
                  </a:moveTo>
                  <a:cubicBezTo>
                    <a:pt x="18" y="7"/>
                    <a:pt x="18" y="7"/>
                    <a:pt x="18"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7"/>
            <p:cNvSpPr>
              <a:spLocks noEditPoints="1"/>
            </p:cNvSpPr>
            <p:nvPr/>
          </p:nvSpPr>
          <p:spPr bwMode="auto">
            <a:xfrm>
              <a:off x="-3057525" y="3702050"/>
              <a:ext cx="552450" cy="268288"/>
            </a:xfrm>
            <a:custGeom>
              <a:avLst/>
              <a:gdLst>
                <a:gd name="T0" fmla="*/ 3 w 151"/>
                <a:gd name="T1" fmla="*/ 74 h 74"/>
                <a:gd name="T2" fmla="*/ 6 w 151"/>
                <a:gd name="T3" fmla="*/ 73 h 74"/>
                <a:gd name="T4" fmla="*/ 58 w 151"/>
                <a:gd name="T5" fmla="*/ 27 h 74"/>
                <a:gd name="T6" fmla="*/ 91 w 151"/>
                <a:gd name="T7" fmla="*/ 60 h 74"/>
                <a:gd name="T8" fmla="*/ 95 w 151"/>
                <a:gd name="T9" fmla="*/ 60 h 74"/>
                <a:gd name="T10" fmla="*/ 95 w 151"/>
                <a:gd name="T11" fmla="*/ 56 h 74"/>
                <a:gd name="T12" fmla="*/ 80 w 151"/>
                <a:gd name="T13" fmla="*/ 40 h 74"/>
                <a:gd name="T14" fmla="*/ 109 w 151"/>
                <a:gd name="T15" fmla="*/ 8 h 74"/>
                <a:gd name="T16" fmla="*/ 145 w 151"/>
                <a:gd name="T17" fmla="*/ 41 h 74"/>
                <a:gd name="T18" fmla="*/ 150 w 151"/>
                <a:gd name="T19" fmla="*/ 41 h 74"/>
                <a:gd name="T20" fmla="*/ 150 w 151"/>
                <a:gd name="T21" fmla="*/ 36 h 74"/>
                <a:gd name="T22" fmla="*/ 111 w 151"/>
                <a:gd name="T23" fmla="*/ 1 h 74"/>
                <a:gd name="T24" fmla="*/ 109 w 151"/>
                <a:gd name="T25" fmla="*/ 0 h 74"/>
                <a:gd name="T26" fmla="*/ 107 w 151"/>
                <a:gd name="T27" fmla="*/ 1 h 74"/>
                <a:gd name="T28" fmla="*/ 75 w 151"/>
                <a:gd name="T29" fmla="*/ 36 h 74"/>
                <a:gd name="T30" fmla="*/ 60 w 151"/>
                <a:gd name="T31" fmla="*/ 21 h 74"/>
                <a:gd name="T32" fmla="*/ 56 w 151"/>
                <a:gd name="T33" fmla="*/ 20 h 74"/>
                <a:gd name="T34" fmla="*/ 1 w 151"/>
                <a:gd name="T35" fmla="*/ 68 h 74"/>
                <a:gd name="T36" fmla="*/ 1 w 151"/>
                <a:gd name="T37" fmla="*/ 73 h 74"/>
                <a:gd name="T38" fmla="*/ 3 w 151"/>
                <a:gd name="T39" fmla="*/ 74 h 74"/>
                <a:gd name="T40" fmla="*/ 3 w 151"/>
                <a:gd name="T41" fmla="*/ 74 h 74"/>
                <a:gd name="T42" fmla="*/ 3 w 151"/>
                <a:gd name="T4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1" h="74">
                  <a:moveTo>
                    <a:pt x="3" y="74"/>
                  </a:moveTo>
                  <a:cubicBezTo>
                    <a:pt x="4" y="74"/>
                    <a:pt x="5" y="74"/>
                    <a:pt x="6" y="73"/>
                  </a:cubicBezTo>
                  <a:cubicBezTo>
                    <a:pt x="58" y="27"/>
                    <a:pt x="58" y="27"/>
                    <a:pt x="58" y="27"/>
                  </a:cubicBezTo>
                  <a:cubicBezTo>
                    <a:pt x="91" y="60"/>
                    <a:pt x="91" y="60"/>
                    <a:pt x="91" y="60"/>
                  </a:cubicBezTo>
                  <a:cubicBezTo>
                    <a:pt x="92" y="61"/>
                    <a:pt x="94" y="61"/>
                    <a:pt x="95" y="60"/>
                  </a:cubicBezTo>
                  <a:cubicBezTo>
                    <a:pt x="96" y="59"/>
                    <a:pt x="96" y="57"/>
                    <a:pt x="95" y="56"/>
                  </a:cubicBezTo>
                  <a:cubicBezTo>
                    <a:pt x="80" y="40"/>
                    <a:pt x="80" y="40"/>
                    <a:pt x="80" y="40"/>
                  </a:cubicBezTo>
                  <a:cubicBezTo>
                    <a:pt x="109" y="8"/>
                    <a:pt x="109" y="8"/>
                    <a:pt x="109" y="8"/>
                  </a:cubicBezTo>
                  <a:cubicBezTo>
                    <a:pt x="145" y="41"/>
                    <a:pt x="145" y="41"/>
                    <a:pt x="145" y="41"/>
                  </a:cubicBezTo>
                  <a:cubicBezTo>
                    <a:pt x="147" y="42"/>
                    <a:pt x="149" y="42"/>
                    <a:pt x="150" y="41"/>
                  </a:cubicBezTo>
                  <a:cubicBezTo>
                    <a:pt x="151" y="40"/>
                    <a:pt x="151" y="38"/>
                    <a:pt x="150" y="36"/>
                  </a:cubicBezTo>
                  <a:cubicBezTo>
                    <a:pt x="111" y="1"/>
                    <a:pt x="111" y="1"/>
                    <a:pt x="111" y="1"/>
                  </a:cubicBezTo>
                  <a:cubicBezTo>
                    <a:pt x="111" y="1"/>
                    <a:pt x="110" y="0"/>
                    <a:pt x="109" y="0"/>
                  </a:cubicBezTo>
                  <a:cubicBezTo>
                    <a:pt x="108" y="0"/>
                    <a:pt x="107" y="1"/>
                    <a:pt x="107" y="1"/>
                  </a:cubicBezTo>
                  <a:cubicBezTo>
                    <a:pt x="75" y="36"/>
                    <a:pt x="75" y="36"/>
                    <a:pt x="75" y="36"/>
                  </a:cubicBezTo>
                  <a:cubicBezTo>
                    <a:pt x="60" y="21"/>
                    <a:pt x="60" y="21"/>
                    <a:pt x="60" y="21"/>
                  </a:cubicBezTo>
                  <a:cubicBezTo>
                    <a:pt x="59" y="19"/>
                    <a:pt x="57" y="19"/>
                    <a:pt x="56" y="20"/>
                  </a:cubicBezTo>
                  <a:cubicBezTo>
                    <a:pt x="1" y="68"/>
                    <a:pt x="1" y="68"/>
                    <a:pt x="1" y="68"/>
                  </a:cubicBezTo>
                  <a:cubicBezTo>
                    <a:pt x="0" y="70"/>
                    <a:pt x="0" y="72"/>
                    <a:pt x="1" y="73"/>
                  </a:cubicBezTo>
                  <a:cubicBezTo>
                    <a:pt x="2" y="74"/>
                    <a:pt x="3" y="74"/>
                    <a:pt x="3" y="74"/>
                  </a:cubicBezTo>
                  <a:close/>
                  <a:moveTo>
                    <a:pt x="3" y="74"/>
                  </a:moveTo>
                  <a:cubicBezTo>
                    <a:pt x="3" y="74"/>
                    <a:pt x="3" y="74"/>
                    <a:pt x="3" y="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581860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13</a:t>
            </a:fld>
            <a:endParaRPr lang="en-US" dirty="0"/>
          </a:p>
        </p:txBody>
      </p:sp>
      <p:sp>
        <p:nvSpPr>
          <p:cNvPr id="7" name="Title 6"/>
          <p:cNvSpPr>
            <a:spLocks noGrp="1"/>
          </p:cNvSpPr>
          <p:nvPr>
            <p:ph type="title"/>
          </p:nvPr>
        </p:nvSpPr>
        <p:spPr/>
        <p:txBody>
          <a:bodyPr/>
          <a:lstStyle/>
          <a:p>
            <a:r>
              <a:rPr lang="en-US" b="1" dirty="0"/>
              <a:t>Our Portfolio</a:t>
            </a:r>
          </a:p>
        </p:txBody>
      </p:sp>
      <p:sp>
        <p:nvSpPr>
          <p:cNvPr id="28" name="Date Placeholder 13"/>
          <p:cNvSpPr>
            <a:spLocks noGrp="1"/>
          </p:cNvSpPr>
          <p:nvPr>
            <p:ph type="dt" sz="half" idx="12"/>
          </p:nvPr>
        </p:nvSpPr>
        <p:spPr/>
        <p:txBody>
          <a:bodyPr/>
          <a:lstStyle/>
          <a:p>
            <a:r>
              <a:rPr lang="en-US" dirty="0"/>
              <a:t>www.website.com</a:t>
            </a:r>
          </a:p>
        </p:txBody>
      </p:sp>
      <p:sp>
        <p:nvSpPr>
          <p:cNvPr id="8" name="Text Placeholder 7"/>
          <p:cNvSpPr>
            <a:spLocks noGrp="1"/>
          </p:cNvSpPr>
          <p:nvPr>
            <p:ph type="body" sz="quarter" idx="13"/>
          </p:nvPr>
        </p:nvSpPr>
        <p:spPr>
          <a:xfrm>
            <a:off x="838199" y="1207265"/>
            <a:ext cx="10515601" cy="258679"/>
          </a:xfrm>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61" name="Rectangle 60"/>
          <p:cNvSpPr/>
          <p:nvPr/>
        </p:nvSpPr>
        <p:spPr>
          <a:xfrm>
            <a:off x="2032000" y="2133601"/>
            <a:ext cx="2032000" cy="1974797"/>
          </a:xfrm>
          <a:prstGeom prst="rect">
            <a:avLst/>
          </a:prstGeom>
          <a:solidFill>
            <a:srgbClr val="62BA46">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6096000" y="2133601"/>
            <a:ext cx="2032000" cy="197479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10160000" y="2133601"/>
            <a:ext cx="2032000" cy="19747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0" y="4103010"/>
            <a:ext cx="2032000" cy="19747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4064000" y="4103010"/>
            <a:ext cx="2032000" cy="1974797"/>
          </a:xfrm>
          <a:prstGeom prst="rect">
            <a:avLst/>
          </a:prstGeom>
          <a:solidFill>
            <a:srgbClr val="FF1515">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8128000" y="4103010"/>
            <a:ext cx="2032000" cy="197479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p:cNvGrpSpPr/>
          <p:nvPr/>
        </p:nvGrpSpPr>
        <p:grpSpPr>
          <a:xfrm>
            <a:off x="225084" y="4619383"/>
            <a:ext cx="1581832" cy="942051"/>
            <a:chOff x="1170043" y="4245954"/>
            <a:chExt cx="2501214" cy="942051"/>
          </a:xfrm>
        </p:grpSpPr>
        <p:sp>
          <p:nvSpPr>
            <p:cNvPr id="132" name="TextBox 131"/>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133" name="TextBox 132"/>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4</a:t>
              </a:r>
            </a:p>
          </p:txBody>
        </p:sp>
      </p:grpSp>
      <p:grpSp>
        <p:nvGrpSpPr>
          <p:cNvPr id="50" name="Group 49"/>
          <p:cNvGrpSpPr/>
          <p:nvPr/>
        </p:nvGrpSpPr>
        <p:grpSpPr>
          <a:xfrm>
            <a:off x="4289084" y="4619383"/>
            <a:ext cx="1581832" cy="942051"/>
            <a:chOff x="1170043" y="4245954"/>
            <a:chExt cx="2501214" cy="942051"/>
          </a:xfrm>
        </p:grpSpPr>
        <p:sp>
          <p:nvSpPr>
            <p:cNvPr id="51" name="TextBox 50"/>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52" name="TextBox 51"/>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5</a:t>
              </a:r>
            </a:p>
          </p:txBody>
        </p:sp>
      </p:grpSp>
      <p:grpSp>
        <p:nvGrpSpPr>
          <p:cNvPr id="55" name="Group 54"/>
          <p:cNvGrpSpPr/>
          <p:nvPr/>
        </p:nvGrpSpPr>
        <p:grpSpPr>
          <a:xfrm>
            <a:off x="8353085" y="4619383"/>
            <a:ext cx="1581832" cy="942051"/>
            <a:chOff x="1170043" y="4245954"/>
            <a:chExt cx="2501214" cy="942051"/>
          </a:xfrm>
        </p:grpSpPr>
        <p:sp>
          <p:nvSpPr>
            <p:cNvPr id="56" name="TextBox 55"/>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57" name="TextBox 56"/>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6</a:t>
              </a:r>
            </a:p>
          </p:txBody>
        </p:sp>
      </p:grpSp>
      <p:grpSp>
        <p:nvGrpSpPr>
          <p:cNvPr id="58" name="Group 57"/>
          <p:cNvGrpSpPr/>
          <p:nvPr/>
        </p:nvGrpSpPr>
        <p:grpSpPr>
          <a:xfrm>
            <a:off x="2257084" y="2649974"/>
            <a:ext cx="1581832" cy="942051"/>
            <a:chOff x="1170043" y="4245954"/>
            <a:chExt cx="2501214" cy="942051"/>
          </a:xfrm>
        </p:grpSpPr>
        <p:sp>
          <p:nvSpPr>
            <p:cNvPr id="59" name="TextBox 58"/>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62" name="TextBox 61"/>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grpSp>
        <p:nvGrpSpPr>
          <p:cNvPr id="63" name="Group 62"/>
          <p:cNvGrpSpPr/>
          <p:nvPr/>
        </p:nvGrpSpPr>
        <p:grpSpPr>
          <a:xfrm>
            <a:off x="6320552" y="2649974"/>
            <a:ext cx="1581832" cy="942051"/>
            <a:chOff x="1170043" y="4245954"/>
            <a:chExt cx="2501214" cy="942051"/>
          </a:xfrm>
        </p:grpSpPr>
        <p:sp>
          <p:nvSpPr>
            <p:cNvPr id="65" name="TextBox 64"/>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66" name="TextBox 65"/>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2</a:t>
              </a:r>
            </a:p>
          </p:txBody>
        </p:sp>
      </p:grpSp>
      <p:grpSp>
        <p:nvGrpSpPr>
          <p:cNvPr id="67" name="Group 66"/>
          <p:cNvGrpSpPr/>
          <p:nvPr/>
        </p:nvGrpSpPr>
        <p:grpSpPr>
          <a:xfrm>
            <a:off x="10385085" y="2649974"/>
            <a:ext cx="1581832" cy="942051"/>
            <a:chOff x="1170043" y="4245954"/>
            <a:chExt cx="2501214" cy="942051"/>
          </a:xfrm>
        </p:grpSpPr>
        <p:sp>
          <p:nvSpPr>
            <p:cNvPr id="68" name="TextBox 67"/>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69" name="TextBox 68"/>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3</a:t>
              </a:r>
            </a:p>
          </p:txBody>
        </p:sp>
      </p:grpSp>
      <p:grpSp>
        <p:nvGrpSpPr>
          <p:cNvPr id="107" name="Group 106"/>
          <p:cNvGrpSpPr/>
          <p:nvPr/>
        </p:nvGrpSpPr>
        <p:grpSpPr>
          <a:xfrm>
            <a:off x="5791734" y="1699733"/>
            <a:ext cx="608533" cy="90397"/>
            <a:chOff x="456321" y="1894555"/>
            <a:chExt cx="690822" cy="100484"/>
          </a:xfrm>
        </p:grpSpPr>
        <p:sp>
          <p:nvSpPr>
            <p:cNvPr id="108" name="Rectangle: Rounded Corners 107"/>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Rounded Corners 108"/>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Isosceles Triangle 5"/>
          <p:cNvSpPr/>
          <p:nvPr/>
        </p:nvSpPr>
        <p:spPr>
          <a:xfrm rot="16200000">
            <a:off x="1788911" y="3008458"/>
            <a:ext cx="261096" cy="22508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Isosceles Triangle 93"/>
          <p:cNvSpPr/>
          <p:nvPr/>
        </p:nvSpPr>
        <p:spPr>
          <a:xfrm rot="16200000">
            <a:off x="5852911" y="3008459"/>
            <a:ext cx="261096" cy="225083"/>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sosceles Triangle 94"/>
          <p:cNvSpPr/>
          <p:nvPr/>
        </p:nvSpPr>
        <p:spPr>
          <a:xfrm rot="16200000">
            <a:off x="9916911" y="3008460"/>
            <a:ext cx="261096" cy="22508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Isosceles Triangle 95"/>
          <p:cNvSpPr/>
          <p:nvPr/>
        </p:nvSpPr>
        <p:spPr>
          <a:xfrm rot="5400000">
            <a:off x="2013994" y="4981036"/>
            <a:ext cx="261096" cy="225083"/>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Isosceles Triangle 96"/>
          <p:cNvSpPr/>
          <p:nvPr/>
        </p:nvSpPr>
        <p:spPr>
          <a:xfrm rot="5400000">
            <a:off x="6077994" y="4981039"/>
            <a:ext cx="261096" cy="22508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Isosceles Triangle 97"/>
          <p:cNvSpPr/>
          <p:nvPr/>
        </p:nvSpPr>
        <p:spPr>
          <a:xfrm rot="5400000">
            <a:off x="10141994" y="4981040"/>
            <a:ext cx="261096" cy="225083"/>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182A310E-00AA-4D3C-9BA9-ABA17DF03433}"/>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58091390-036B-4A27-A7D6-100980F8E988}"/>
              </a:ext>
            </a:extLst>
          </p:cNvPr>
          <p:cNvSpPr>
            <a:spLocks noGrp="1"/>
          </p:cNvSpPr>
          <p:nvPr>
            <p:ph type="pic" sz="quarter" idx="20"/>
          </p:nvPr>
        </p:nvSpPr>
        <p:spPr/>
      </p:sp>
      <p:sp>
        <p:nvSpPr>
          <p:cNvPr id="10" name="Picture Placeholder 9">
            <a:extLst>
              <a:ext uri="{FF2B5EF4-FFF2-40B4-BE49-F238E27FC236}">
                <a16:creationId xmlns:a16="http://schemas.microsoft.com/office/drawing/2014/main" id="{1EFBC493-84B2-4EF4-A3A5-9D7B7EF5AC83}"/>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1B2115CB-DF8F-4501-BF35-D8B02336DCF9}"/>
              </a:ext>
            </a:extLst>
          </p:cNvPr>
          <p:cNvSpPr>
            <a:spLocks noGrp="1"/>
          </p:cNvSpPr>
          <p:nvPr>
            <p:ph type="pic" sz="quarter" idx="23"/>
          </p:nvPr>
        </p:nvSpPr>
        <p:spPr/>
      </p:sp>
      <p:sp>
        <p:nvSpPr>
          <p:cNvPr id="14" name="Picture Placeholder 13">
            <a:extLst>
              <a:ext uri="{FF2B5EF4-FFF2-40B4-BE49-F238E27FC236}">
                <a16:creationId xmlns:a16="http://schemas.microsoft.com/office/drawing/2014/main" id="{E0F3C8FD-B51D-4501-9D0C-3D2FF1E4C157}"/>
              </a:ext>
            </a:extLst>
          </p:cNvPr>
          <p:cNvSpPr>
            <a:spLocks noGrp="1"/>
          </p:cNvSpPr>
          <p:nvPr>
            <p:ph type="pic" sz="quarter" idx="22"/>
          </p:nvPr>
        </p:nvSpPr>
        <p:spPr/>
      </p:sp>
      <p:sp>
        <p:nvSpPr>
          <p:cNvPr id="16" name="Picture Placeholder 15">
            <a:extLst>
              <a:ext uri="{FF2B5EF4-FFF2-40B4-BE49-F238E27FC236}">
                <a16:creationId xmlns:a16="http://schemas.microsoft.com/office/drawing/2014/main" id="{3C32AFC0-0065-4EAD-8EAB-522AB53647C4}"/>
              </a:ext>
            </a:extLst>
          </p:cNvPr>
          <p:cNvSpPr>
            <a:spLocks noGrp="1"/>
          </p:cNvSpPr>
          <p:nvPr>
            <p:ph type="pic" sz="quarter" idx="24"/>
          </p:nvPr>
        </p:nvSpPr>
        <p:spPr/>
      </p:sp>
    </p:spTree>
    <p:extLst>
      <p:ext uri="{BB962C8B-B14F-4D97-AF65-F5344CB8AC3E}">
        <p14:creationId xmlns:p14="http://schemas.microsoft.com/office/powerpoint/2010/main" val="232666489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14</a:t>
            </a:fld>
            <a:endParaRPr lang="en-US" dirty="0"/>
          </a:p>
        </p:txBody>
      </p:sp>
      <p:sp>
        <p:nvSpPr>
          <p:cNvPr id="7" name="Title 6"/>
          <p:cNvSpPr>
            <a:spLocks noGrp="1"/>
          </p:cNvSpPr>
          <p:nvPr>
            <p:ph type="title"/>
          </p:nvPr>
        </p:nvSpPr>
        <p:spPr/>
        <p:txBody>
          <a:bodyPr/>
          <a:lstStyle/>
          <a:p>
            <a:r>
              <a:rPr lang="en-US" b="1" dirty="0"/>
              <a:t>Our Portfolio</a:t>
            </a:r>
          </a:p>
        </p:txBody>
      </p:sp>
      <p:sp>
        <p:nvSpPr>
          <p:cNvPr id="28" name="Date Placeholder 13"/>
          <p:cNvSpPr>
            <a:spLocks noGrp="1"/>
          </p:cNvSpPr>
          <p:nvPr>
            <p:ph type="dt" sz="half" idx="12"/>
          </p:nvPr>
        </p:nvSpPr>
        <p:spPr/>
        <p:txBody>
          <a:bodyPr/>
          <a:lstStyle/>
          <a:p>
            <a:r>
              <a:rPr lang="en-US" dirty="0"/>
              <a:t>www.website.com</a:t>
            </a:r>
          </a:p>
        </p:txBody>
      </p:sp>
      <p:sp>
        <p:nvSpPr>
          <p:cNvPr id="8" name="Text Placeholder 7"/>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107" name="Group 106"/>
          <p:cNvGrpSpPr/>
          <p:nvPr/>
        </p:nvGrpSpPr>
        <p:grpSpPr>
          <a:xfrm>
            <a:off x="5791734" y="1699733"/>
            <a:ext cx="608533" cy="90397"/>
            <a:chOff x="456321" y="1894555"/>
            <a:chExt cx="690822" cy="100484"/>
          </a:xfrm>
        </p:grpSpPr>
        <p:sp>
          <p:nvSpPr>
            <p:cNvPr id="108" name="Rectangle: Rounded Corners 107"/>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Rounded Corners 108"/>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p:cNvSpPr/>
          <p:nvPr/>
        </p:nvSpPr>
        <p:spPr>
          <a:xfrm>
            <a:off x="1343666" y="2128303"/>
            <a:ext cx="2819400" cy="2659597"/>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4686941" y="2128303"/>
            <a:ext cx="2819400" cy="2659597"/>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8030216" y="2128303"/>
            <a:ext cx="2819400" cy="2659597"/>
          </a:xfrm>
          <a:prstGeom prst="rect">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9"/>
          <p:cNvSpPr>
            <a:spLocks/>
          </p:cNvSpPr>
          <p:nvPr/>
        </p:nvSpPr>
        <p:spPr bwMode="auto">
          <a:xfrm>
            <a:off x="1536939" y="5126073"/>
            <a:ext cx="9118122" cy="63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5753F256-FD14-4599-84BC-8C28C1BB23C1}"/>
              </a:ext>
            </a:extLst>
          </p:cNvPr>
          <p:cNvSpPr>
            <a:spLocks noGrp="1"/>
          </p:cNvSpPr>
          <p:nvPr>
            <p:ph type="pic" sz="quarter" idx="24"/>
          </p:nvPr>
        </p:nvSpPr>
        <p:spPr/>
      </p:sp>
      <p:sp>
        <p:nvSpPr>
          <p:cNvPr id="5" name="Picture Placeholder 4">
            <a:extLst>
              <a:ext uri="{FF2B5EF4-FFF2-40B4-BE49-F238E27FC236}">
                <a16:creationId xmlns:a16="http://schemas.microsoft.com/office/drawing/2014/main" id="{80E1D8A4-7A7C-4012-B42F-BD61C5141A7B}"/>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18957119-A99F-4F76-9019-0B8C93CF9FAA}"/>
              </a:ext>
            </a:extLst>
          </p:cNvPr>
          <p:cNvSpPr>
            <a:spLocks noGrp="1"/>
          </p:cNvSpPr>
          <p:nvPr>
            <p:ph type="pic" sz="quarter" idx="26"/>
          </p:nvPr>
        </p:nvSpPr>
        <p:spPr/>
      </p:sp>
    </p:spTree>
    <p:extLst>
      <p:ext uri="{BB962C8B-B14F-4D97-AF65-F5344CB8AC3E}">
        <p14:creationId xmlns:p14="http://schemas.microsoft.com/office/powerpoint/2010/main" val="21975059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15</a:t>
            </a:fld>
            <a:endParaRPr lang="en-US" dirty="0"/>
          </a:p>
        </p:txBody>
      </p:sp>
      <p:sp>
        <p:nvSpPr>
          <p:cNvPr id="7" name="Title 6"/>
          <p:cNvSpPr>
            <a:spLocks noGrp="1"/>
          </p:cNvSpPr>
          <p:nvPr>
            <p:ph type="title"/>
          </p:nvPr>
        </p:nvSpPr>
        <p:spPr/>
        <p:txBody>
          <a:bodyPr/>
          <a:lstStyle/>
          <a:p>
            <a:r>
              <a:rPr lang="en-US" b="1" dirty="0"/>
              <a:t>Our Portfolio</a:t>
            </a:r>
          </a:p>
        </p:txBody>
      </p:sp>
      <p:sp>
        <p:nvSpPr>
          <p:cNvPr id="28" name="Date Placeholder 13"/>
          <p:cNvSpPr>
            <a:spLocks noGrp="1"/>
          </p:cNvSpPr>
          <p:nvPr>
            <p:ph type="dt" sz="half" idx="12"/>
          </p:nvPr>
        </p:nvSpPr>
        <p:spPr/>
        <p:txBody>
          <a:bodyPr/>
          <a:lstStyle/>
          <a:p>
            <a:r>
              <a:rPr lang="en-US" dirty="0"/>
              <a:t>www.website.com</a:t>
            </a:r>
          </a:p>
        </p:txBody>
      </p:sp>
      <p:sp>
        <p:nvSpPr>
          <p:cNvPr id="8" name="Text Placeholder 7"/>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107" name="Group 106"/>
          <p:cNvGrpSpPr/>
          <p:nvPr/>
        </p:nvGrpSpPr>
        <p:grpSpPr>
          <a:xfrm>
            <a:off x="5791734" y="1699733"/>
            <a:ext cx="608533" cy="90397"/>
            <a:chOff x="456321" y="1894555"/>
            <a:chExt cx="690822" cy="100484"/>
          </a:xfrm>
        </p:grpSpPr>
        <p:sp>
          <p:nvSpPr>
            <p:cNvPr id="108" name="Rectangle: Rounded Corners 107"/>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Rounded Corners 108"/>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1255300" y="2206171"/>
            <a:ext cx="2258424" cy="3628572"/>
          </a:xfrm>
          <a:prstGeom prst="rect">
            <a:avLst/>
          </a:prstGeom>
          <a:noFill/>
          <a:ln w="1905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729625" y="2206171"/>
            <a:ext cx="2258424" cy="3628572"/>
          </a:xfrm>
          <a:prstGeom prst="rect">
            <a:avLst/>
          </a:prstGeom>
          <a:noFill/>
          <a:ln w="1905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203950" y="2206171"/>
            <a:ext cx="2258424" cy="3628572"/>
          </a:xfrm>
          <a:prstGeom prst="rect">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8678276" y="2206171"/>
            <a:ext cx="2258424" cy="3628572"/>
          </a:xfrm>
          <a:prstGeom prst="rect">
            <a:avLst/>
          </a:prstGeom>
          <a:no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8864599" y="4586514"/>
            <a:ext cx="1885776" cy="1079500"/>
          </a:xfrm>
          <a:prstGeom prst="rect">
            <a:avLst/>
          </a:prstGeom>
          <a:solidFill>
            <a:srgbClr val="FF151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6391244" y="4586514"/>
            <a:ext cx="1885776" cy="1079500"/>
          </a:xfrm>
          <a:prstGeom prst="rect">
            <a:avLst/>
          </a:prstGeom>
          <a:solidFill>
            <a:srgbClr val="FF9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3917890" y="4586514"/>
            <a:ext cx="1885776" cy="1079500"/>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1442450" y="4586514"/>
            <a:ext cx="1885776" cy="1079500"/>
          </a:xfrm>
          <a:prstGeom prst="rect">
            <a:avLst/>
          </a:prstGeom>
          <a:solidFill>
            <a:srgbClr val="00B6F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1740559" y="4791988"/>
            <a:ext cx="1279566" cy="668551"/>
            <a:chOff x="1409017" y="4304010"/>
            <a:chExt cx="2023267" cy="668551"/>
          </a:xfrm>
        </p:grpSpPr>
        <p:sp>
          <p:nvSpPr>
            <p:cNvPr id="81" name="TextBox 80"/>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82" name="TextBox 81"/>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grpSp>
        <p:nvGrpSpPr>
          <p:cNvPr id="92" name="Group 91"/>
          <p:cNvGrpSpPr/>
          <p:nvPr/>
        </p:nvGrpSpPr>
        <p:grpSpPr>
          <a:xfrm>
            <a:off x="4219054" y="4791988"/>
            <a:ext cx="1279566" cy="668551"/>
            <a:chOff x="1409017" y="4304010"/>
            <a:chExt cx="2023267" cy="668551"/>
          </a:xfrm>
        </p:grpSpPr>
        <p:sp>
          <p:nvSpPr>
            <p:cNvPr id="93" name="TextBox 92"/>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94" name="TextBox 93"/>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grpSp>
        <p:nvGrpSpPr>
          <p:cNvPr id="95" name="Group 94"/>
          <p:cNvGrpSpPr/>
          <p:nvPr/>
        </p:nvGrpSpPr>
        <p:grpSpPr>
          <a:xfrm>
            <a:off x="6693379" y="4791988"/>
            <a:ext cx="1279566" cy="668551"/>
            <a:chOff x="1409017" y="4304010"/>
            <a:chExt cx="2023267" cy="668551"/>
          </a:xfrm>
        </p:grpSpPr>
        <p:sp>
          <p:nvSpPr>
            <p:cNvPr id="96" name="TextBox 95"/>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97" name="TextBox 96"/>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grpSp>
        <p:nvGrpSpPr>
          <p:cNvPr id="98" name="Group 97"/>
          <p:cNvGrpSpPr/>
          <p:nvPr/>
        </p:nvGrpSpPr>
        <p:grpSpPr>
          <a:xfrm>
            <a:off x="9167704" y="4791988"/>
            <a:ext cx="1279566" cy="668551"/>
            <a:chOff x="1409017" y="4304010"/>
            <a:chExt cx="2023267" cy="668551"/>
          </a:xfrm>
        </p:grpSpPr>
        <p:sp>
          <p:nvSpPr>
            <p:cNvPr id="99" name="TextBox 98"/>
            <p:cNvSpPr txBox="1"/>
            <p:nvPr/>
          </p:nvSpPr>
          <p:spPr>
            <a:xfrm>
              <a:off x="1409017" y="4634007"/>
              <a:ext cx="2023267" cy="338554"/>
            </a:xfrm>
            <a:prstGeom prst="rect">
              <a:avLst/>
            </a:prstGeom>
            <a:noFill/>
          </p:spPr>
          <p:txBody>
            <a:bodyPr wrap="square" rtlCol="0">
              <a:spAutoFit/>
            </a:bodyPr>
            <a:lstStyle/>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8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p:txBody>
        </p:sp>
        <p:sp>
          <p:nvSpPr>
            <p:cNvPr id="100" name="TextBox 99"/>
            <p:cNvSpPr txBox="1"/>
            <p:nvPr/>
          </p:nvSpPr>
          <p:spPr>
            <a:xfrm>
              <a:off x="1409017" y="4304010"/>
              <a:ext cx="2023267" cy="353943"/>
            </a:xfrm>
            <a:prstGeom prst="rect">
              <a:avLst/>
            </a:prstGeom>
            <a:noFill/>
          </p:spPr>
          <p:txBody>
            <a:bodyPr wrap="square" rtlCol="0">
              <a:spAutoFit/>
            </a:bodyPr>
            <a:lstStyle/>
            <a:p>
              <a:pPr algn="ctr"/>
              <a:r>
                <a:rPr lang="en-US" sz="17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sp>
        <p:nvSpPr>
          <p:cNvPr id="3" name="Picture Placeholder 2">
            <a:extLst>
              <a:ext uri="{FF2B5EF4-FFF2-40B4-BE49-F238E27FC236}">
                <a16:creationId xmlns:a16="http://schemas.microsoft.com/office/drawing/2014/main" id="{06D7316B-BA13-46EA-B001-407419CA1FA4}"/>
              </a:ext>
            </a:extLst>
          </p:cNvPr>
          <p:cNvSpPr>
            <a:spLocks noGrp="1"/>
          </p:cNvSpPr>
          <p:nvPr>
            <p:ph type="pic" sz="quarter" idx="29"/>
          </p:nvPr>
        </p:nvSpPr>
        <p:spPr/>
      </p:sp>
      <p:sp>
        <p:nvSpPr>
          <p:cNvPr id="5" name="Picture Placeholder 4">
            <a:extLst>
              <a:ext uri="{FF2B5EF4-FFF2-40B4-BE49-F238E27FC236}">
                <a16:creationId xmlns:a16="http://schemas.microsoft.com/office/drawing/2014/main" id="{6CD21CDB-1950-424A-A0AD-D47538D4D679}"/>
              </a:ext>
            </a:extLst>
          </p:cNvPr>
          <p:cNvSpPr>
            <a:spLocks noGrp="1"/>
          </p:cNvSpPr>
          <p:nvPr>
            <p:ph type="pic" sz="quarter" idx="28"/>
          </p:nvPr>
        </p:nvSpPr>
        <p:spPr/>
      </p:sp>
      <p:sp>
        <p:nvSpPr>
          <p:cNvPr id="9" name="Picture Placeholder 8">
            <a:extLst>
              <a:ext uri="{FF2B5EF4-FFF2-40B4-BE49-F238E27FC236}">
                <a16:creationId xmlns:a16="http://schemas.microsoft.com/office/drawing/2014/main" id="{044B0F44-C732-4EBE-94A2-6B063EE1C2BE}"/>
              </a:ext>
            </a:extLst>
          </p:cNvPr>
          <p:cNvSpPr>
            <a:spLocks noGrp="1"/>
          </p:cNvSpPr>
          <p:nvPr>
            <p:ph type="pic" sz="quarter" idx="27"/>
          </p:nvPr>
        </p:nvSpPr>
        <p:spPr/>
      </p:sp>
      <p:sp>
        <p:nvSpPr>
          <p:cNvPr id="12" name="Picture Placeholder 11">
            <a:extLst>
              <a:ext uri="{FF2B5EF4-FFF2-40B4-BE49-F238E27FC236}">
                <a16:creationId xmlns:a16="http://schemas.microsoft.com/office/drawing/2014/main" id="{BD26D60D-3545-451A-9DD6-39E59BA32B32}"/>
              </a:ext>
            </a:extLst>
          </p:cNvPr>
          <p:cNvSpPr>
            <a:spLocks noGrp="1"/>
          </p:cNvSpPr>
          <p:nvPr>
            <p:ph type="pic" sz="quarter" idx="26"/>
          </p:nvPr>
        </p:nvSpPr>
        <p:spPr/>
      </p:sp>
    </p:spTree>
    <p:extLst>
      <p:ext uri="{BB962C8B-B14F-4D97-AF65-F5344CB8AC3E}">
        <p14:creationId xmlns:p14="http://schemas.microsoft.com/office/powerpoint/2010/main" val="28330343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16</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23" name="Rectangle 22"/>
          <p:cNvSpPr/>
          <p:nvPr/>
        </p:nvSpPr>
        <p:spPr>
          <a:xfrm>
            <a:off x="7048500" y="2286000"/>
            <a:ext cx="2571750" cy="22860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9620250" y="4572000"/>
            <a:ext cx="2571750" cy="22860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4476750" y="0"/>
            <a:ext cx="2571750" cy="22860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048500" y="4572000"/>
            <a:ext cx="257175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476750" y="4572000"/>
            <a:ext cx="2571750" cy="228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p:cNvGrpSpPr/>
          <p:nvPr/>
        </p:nvGrpSpPr>
        <p:grpSpPr>
          <a:xfrm>
            <a:off x="4971709" y="671974"/>
            <a:ext cx="1581832" cy="942051"/>
            <a:chOff x="1170043" y="4245954"/>
            <a:chExt cx="2501214" cy="942051"/>
          </a:xfrm>
        </p:grpSpPr>
        <p:sp>
          <p:nvSpPr>
            <p:cNvPr id="88" name="TextBox 87"/>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89" name="TextBox 88"/>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1</a:t>
              </a:r>
            </a:p>
          </p:txBody>
        </p:sp>
      </p:grpSp>
      <p:grpSp>
        <p:nvGrpSpPr>
          <p:cNvPr id="90" name="Group 89"/>
          <p:cNvGrpSpPr/>
          <p:nvPr/>
        </p:nvGrpSpPr>
        <p:grpSpPr>
          <a:xfrm>
            <a:off x="7543458" y="2957974"/>
            <a:ext cx="1581832" cy="942051"/>
            <a:chOff x="1170043" y="4245954"/>
            <a:chExt cx="2501214" cy="942051"/>
          </a:xfrm>
        </p:grpSpPr>
        <p:sp>
          <p:nvSpPr>
            <p:cNvPr id="91" name="TextBox 90"/>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92" name="TextBox 91"/>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2</a:t>
              </a:r>
            </a:p>
          </p:txBody>
        </p:sp>
      </p:grpSp>
      <p:grpSp>
        <p:nvGrpSpPr>
          <p:cNvPr id="97" name="Group 96"/>
          <p:cNvGrpSpPr/>
          <p:nvPr/>
        </p:nvGrpSpPr>
        <p:grpSpPr>
          <a:xfrm>
            <a:off x="10115209" y="5243975"/>
            <a:ext cx="1581832" cy="942051"/>
            <a:chOff x="1170043" y="4245954"/>
            <a:chExt cx="2501214" cy="942051"/>
          </a:xfrm>
        </p:grpSpPr>
        <p:sp>
          <p:nvSpPr>
            <p:cNvPr id="98" name="TextBox 97"/>
            <p:cNvSpPr txBox="1"/>
            <p:nvPr/>
          </p:nvSpPr>
          <p:spPr>
            <a:xfrm>
              <a:off x="1170043" y="4634007"/>
              <a:ext cx="2501214" cy="553998"/>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99" name="TextBox 98"/>
            <p:cNvSpPr txBox="1"/>
            <p:nvPr/>
          </p:nvSpPr>
          <p:spPr>
            <a:xfrm>
              <a:off x="1170043" y="4245954"/>
              <a:ext cx="2501214" cy="400110"/>
            </a:xfrm>
            <a:prstGeom prst="rect">
              <a:avLst/>
            </a:prstGeom>
            <a:noFill/>
          </p:spPr>
          <p:txBody>
            <a:bodyPr wrap="square" rtlCol="0">
              <a:spAutoFit/>
            </a:bodyPr>
            <a:lstStyle/>
            <a:p>
              <a:pPr algn="ctr"/>
              <a:r>
                <a:rPr lang="en-US" sz="2000" b="1" spc="1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Example 3</a:t>
              </a:r>
            </a:p>
          </p:txBody>
        </p:sp>
      </p:grpSp>
      <p:sp>
        <p:nvSpPr>
          <p:cNvPr id="112" name="Rectangle 111"/>
          <p:cNvSpPr/>
          <p:nvPr/>
        </p:nvSpPr>
        <p:spPr>
          <a:xfrm>
            <a:off x="2" y="4572001"/>
            <a:ext cx="4273414" cy="228600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3" name="Picture 112"/>
          <p:cNvPicPr>
            <a:picLocks noChangeAspect="1"/>
          </p:cNvPicPr>
          <p:nvPr/>
        </p:nvPicPr>
        <p:blipFill>
          <a:blip r:embed="rId4"/>
          <a:stretch>
            <a:fillRect/>
          </a:stretch>
        </p:blipFill>
        <p:spPr>
          <a:xfrm>
            <a:off x="973956" y="5475232"/>
            <a:ext cx="2325504" cy="470478"/>
          </a:xfrm>
          <a:prstGeom prst="rect">
            <a:avLst/>
          </a:prstGeom>
        </p:spPr>
      </p:pic>
      <p:sp>
        <p:nvSpPr>
          <p:cNvPr id="115" name="TextBox 114"/>
          <p:cNvSpPr txBox="1"/>
          <p:nvPr/>
        </p:nvSpPr>
        <p:spPr>
          <a:xfrm>
            <a:off x="5197377" y="5215463"/>
            <a:ext cx="3702243" cy="990015"/>
          </a:xfrm>
          <a:prstGeom prst="rect">
            <a:avLst/>
          </a:prstGeom>
          <a:noFill/>
        </p:spPr>
        <p:txBody>
          <a:bodyPr wrap="square" rtlCol="0">
            <a:spAutoFit/>
          </a:bodyPr>
          <a:lstStyle/>
          <a:p>
            <a:pPr>
              <a:lnSpc>
                <a:spcPts val="3500"/>
              </a:lnSpc>
            </a:pPr>
            <a:r>
              <a:rPr lang="en-US" sz="3500" b="1" dirty="0">
                <a:solidFill>
                  <a:schemeClr val="tx1">
                    <a:lumMod val="50000"/>
                    <a:lumOff val="50000"/>
                  </a:schemeClr>
                </a:solidFill>
                <a:latin typeface="PT Sans" panose="020B0503020203020204" pitchFamily="34" charset="0"/>
                <a:ea typeface="PT Sans" panose="020B0503020203020204" pitchFamily="34" charset="0"/>
              </a:rPr>
              <a:t>BE CREATIVE</a:t>
            </a:r>
          </a:p>
          <a:p>
            <a:pPr>
              <a:lnSpc>
                <a:spcPts val="3500"/>
              </a:lnSpc>
            </a:pPr>
            <a:r>
              <a:rPr lang="en-US" sz="3500" b="1" dirty="0">
                <a:solidFill>
                  <a:schemeClr val="tx1">
                    <a:lumMod val="85000"/>
                    <a:lumOff val="15000"/>
                  </a:schemeClr>
                </a:solidFill>
                <a:latin typeface="PT Sans" panose="020B0503020203020204" pitchFamily="34" charset="0"/>
                <a:ea typeface="PT Sans" panose="020B0503020203020204" pitchFamily="34" charset="0"/>
              </a:rPr>
              <a:t>AND INNOVATIVE</a:t>
            </a:r>
          </a:p>
        </p:txBody>
      </p:sp>
      <p:sp>
        <p:nvSpPr>
          <p:cNvPr id="3" name="Picture Placeholder 2">
            <a:extLst>
              <a:ext uri="{FF2B5EF4-FFF2-40B4-BE49-F238E27FC236}">
                <a16:creationId xmlns:a16="http://schemas.microsoft.com/office/drawing/2014/main" id="{C9C18FF2-B25C-4485-8193-AD572E86C7F5}"/>
              </a:ext>
            </a:extLst>
          </p:cNvPr>
          <p:cNvSpPr>
            <a:spLocks noGrp="1"/>
          </p:cNvSpPr>
          <p:nvPr>
            <p:ph type="pic" sz="quarter" idx="4294967295"/>
          </p:nvPr>
        </p:nvSpPr>
        <p:spPr/>
      </p:sp>
      <p:sp>
        <p:nvSpPr>
          <p:cNvPr id="5" name="Picture Placeholder 4">
            <a:extLst>
              <a:ext uri="{FF2B5EF4-FFF2-40B4-BE49-F238E27FC236}">
                <a16:creationId xmlns:a16="http://schemas.microsoft.com/office/drawing/2014/main" id="{D769414B-6EF6-4BA9-8D32-85B376B0CB13}"/>
              </a:ext>
            </a:extLst>
          </p:cNvPr>
          <p:cNvSpPr>
            <a:spLocks noGrp="1"/>
          </p:cNvSpPr>
          <p:nvPr>
            <p:ph type="pic" sz="quarter" idx="16"/>
          </p:nvPr>
        </p:nvSpPr>
        <p:spPr/>
      </p:sp>
    </p:spTree>
    <p:extLst>
      <p:ext uri="{BB962C8B-B14F-4D97-AF65-F5344CB8AC3E}">
        <p14:creationId xmlns:p14="http://schemas.microsoft.com/office/powerpoint/2010/main" val="41255517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17</a:t>
            </a:fld>
            <a:endParaRPr lang="en-US" dirty="0"/>
          </a:p>
        </p:txBody>
      </p:sp>
      <p:sp>
        <p:nvSpPr>
          <p:cNvPr id="28" name="Date Placeholder 13"/>
          <p:cNvSpPr>
            <a:spLocks noGrp="1"/>
          </p:cNvSpPr>
          <p:nvPr>
            <p:ph type="dt" sz="half" idx="12"/>
          </p:nvPr>
        </p:nvSpPr>
        <p:spPr/>
        <p:txBody>
          <a:bodyPr/>
          <a:lstStyle/>
          <a:p>
            <a:r>
              <a:rPr lang="en-US"/>
              <a:t>www.website.com</a:t>
            </a:r>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7" name="Rectangle 6"/>
          <p:cNvSpPr/>
          <p:nvPr/>
        </p:nvSpPr>
        <p:spPr>
          <a:xfrm>
            <a:off x="5314950" y="1571625"/>
            <a:ext cx="6877051" cy="3714750"/>
          </a:xfrm>
          <a:prstGeom prst="rect">
            <a:avLst/>
          </a:prstGeom>
          <a:solidFill>
            <a:srgbClr val="FF960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6329924" y="2066358"/>
            <a:ext cx="4389903" cy="2725285"/>
            <a:chOff x="5892667" y="2091274"/>
            <a:chExt cx="4389903" cy="2725285"/>
          </a:xfrm>
        </p:grpSpPr>
        <p:sp>
          <p:nvSpPr>
            <p:cNvPr id="48" name="TextBox 47"/>
            <p:cNvSpPr txBox="1"/>
            <p:nvPr/>
          </p:nvSpPr>
          <p:spPr>
            <a:xfrm>
              <a:off x="5892667" y="2091274"/>
              <a:ext cx="4389903" cy="1378583"/>
            </a:xfrm>
            <a:prstGeom prst="rect">
              <a:avLst/>
            </a:prstGeom>
            <a:noFill/>
          </p:spPr>
          <p:txBody>
            <a:bodyPr wrap="square" rtlCol="0">
              <a:spAutoFit/>
            </a:bodyPr>
            <a:lstStyle/>
            <a:p>
              <a:pPr>
                <a:lnSpc>
                  <a:spcPts val="5000"/>
                </a:lnSpc>
              </a:pPr>
              <a:r>
                <a:rPr lang="en-US" sz="35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HAVE A</a:t>
              </a:r>
            </a:p>
            <a:p>
              <a:pPr>
                <a:lnSpc>
                  <a:spcPts val="5000"/>
                </a:lnSpc>
              </a:pPr>
              <a:r>
                <a:rPr lang="en-US" sz="5000" b="1" dirty="0">
                  <a:solidFill>
                    <a:schemeClr val="accent4"/>
                  </a:solidFill>
                  <a:latin typeface="PT Sans" panose="020B0503020203020204" pitchFamily="34" charset="0"/>
                  <a:ea typeface="PT Sans" panose="020B0503020203020204" pitchFamily="34" charset="0"/>
                  <a:cs typeface="Open Sans Condensed" panose="020B0806030504020204" pitchFamily="34" charset="0"/>
                </a:rPr>
                <a:t>COFFEE</a:t>
              </a:r>
              <a:r>
                <a:rPr lang="en-US" sz="50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 </a:t>
              </a:r>
              <a:r>
                <a:rPr lang="en-US" sz="5000" b="1" dirty="0">
                  <a:solidFill>
                    <a:schemeClr val="bg2">
                      <a:lumMod val="10000"/>
                    </a:schemeClr>
                  </a:solidFill>
                  <a:latin typeface="PT Sans" panose="020B0503020203020204" pitchFamily="34" charset="0"/>
                  <a:ea typeface="PT Sans" panose="020B0503020203020204" pitchFamily="34" charset="0"/>
                  <a:cs typeface="Open Sans Condensed" panose="020B0806030504020204" pitchFamily="34" charset="0"/>
                </a:rPr>
                <a:t>BREAK</a:t>
              </a:r>
            </a:p>
          </p:txBody>
        </p:sp>
        <p:grpSp>
          <p:nvGrpSpPr>
            <p:cNvPr id="11" name="Group 10"/>
            <p:cNvGrpSpPr/>
            <p:nvPr/>
          </p:nvGrpSpPr>
          <p:grpSpPr>
            <a:xfrm>
              <a:off x="5941532" y="3573208"/>
              <a:ext cx="4341038" cy="1243351"/>
              <a:chOff x="5941532" y="3573208"/>
              <a:chExt cx="4341038" cy="1243351"/>
            </a:xfrm>
          </p:grpSpPr>
          <p:sp>
            <p:nvSpPr>
              <p:cNvPr id="50" name="TextBox 49"/>
              <p:cNvSpPr txBox="1"/>
              <p:nvPr/>
            </p:nvSpPr>
            <p:spPr>
              <a:xfrm>
                <a:off x="5941532" y="3573208"/>
                <a:ext cx="1983268" cy="555408"/>
              </a:xfrm>
              <a:prstGeom prst="rect">
                <a:avLst/>
              </a:prstGeom>
              <a:noFill/>
            </p:spPr>
            <p:txBody>
              <a:bodyPr wrap="square" rtlCol="0">
                <a:spAutoFit/>
              </a:bodyPr>
              <a:lstStyle/>
              <a:p>
                <a:pPr>
                  <a:lnSpc>
                    <a:spcPts val="1800"/>
                  </a:lnSpc>
                </a:pPr>
                <a:r>
                  <a:rPr lang="en-US" dirty="0">
                    <a:solidFill>
                      <a:schemeClr val="bg1"/>
                    </a:solidFill>
                    <a:latin typeface="PT Sans" panose="020B0503020203020204" pitchFamily="34" charset="0"/>
                    <a:ea typeface="PT Sans" panose="020B0503020203020204" pitchFamily="34" charset="0"/>
                  </a:rPr>
                  <a:t>WE BACK IN </a:t>
                </a:r>
                <a:r>
                  <a:rPr lang="en-US" dirty="0">
                    <a:solidFill>
                      <a:schemeClr val="bg2">
                        <a:lumMod val="10000"/>
                      </a:schemeClr>
                    </a:solidFill>
                    <a:latin typeface="PT Sans" panose="020B0503020203020204" pitchFamily="34" charset="0"/>
                    <a:ea typeface="PT Sans" panose="020B0503020203020204" pitchFamily="34" charset="0"/>
                  </a:rPr>
                  <a:t>10.00</a:t>
                </a:r>
                <a:r>
                  <a:rPr lang="en-US" dirty="0">
                    <a:solidFill>
                      <a:schemeClr val="bg1"/>
                    </a:solidFill>
                    <a:latin typeface="PT Sans" panose="020B0503020203020204" pitchFamily="34" charset="0"/>
                    <a:ea typeface="PT Sans" panose="020B0503020203020204" pitchFamily="34" charset="0"/>
                  </a:rPr>
                  <a:t> MUNITES</a:t>
                </a:r>
              </a:p>
            </p:txBody>
          </p:sp>
          <p:sp>
            <p:nvSpPr>
              <p:cNvPr id="51" name="Rectangle 9"/>
              <p:cNvSpPr>
                <a:spLocks/>
              </p:cNvSpPr>
              <p:nvPr/>
            </p:nvSpPr>
            <p:spPr bwMode="auto">
              <a:xfrm>
                <a:off x="6048027" y="4177311"/>
                <a:ext cx="4234543" cy="639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to &amp;  professionalism and reliability By using simple lorem yours have created a very spacious feeling. The simplicity and the suggests strength and the </a:t>
                </a:r>
                <a:r>
                  <a:rPr lang="en-US" sz="10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spaciousn</a:t>
                </a: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contributes to</a:t>
                </a:r>
              </a:p>
            </p:txBody>
          </p:sp>
        </p:grpSp>
      </p:grpSp>
      <p:sp>
        <p:nvSpPr>
          <p:cNvPr id="54" name="Rectangle 53"/>
          <p:cNvSpPr/>
          <p:nvPr/>
        </p:nvSpPr>
        <p:spPr>
          <a:xfrm>
            <a:off x="5" y="1571625"/>
            <a:ext cx="1276345" cy="3714750"/>
          </a:xfrm>
          <a:prstGeom prst="rect">
            <a:avLst/>
          </a:prstGeom>
          <a:solidFill>
            <a:srgbClr val="FF96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82282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18</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0"/>
            <a:ext cx="12191996" cy="6857999"/>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9"/>
          <p:cNvSpPr>
            <a:spLocks/>
          </p:cNvSpPr>
          <p:nvPr/>
        </p:nvSpPr>
        <p:spPr bwMode="auto">
          <a:xfrm>
            <a:off x="2511782" y="2914135"/>
            <a:ext cx="7256603" cy="1656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5" name="TextBox 14"/>
          <p:cNvSpPr txBox="1"/>
          <p:nvPr/>
        </p:nvSpPr>
        <p:spPr>
          <a:xfrm>
            <a:off x="2438129" y="2364945"/>
            <a:ext cx="3410221" cy="553998"/>
          </a:xfrm>
          <a:prstGeom prst="rect">
            <a:avLst/>
          </a:prstGeom>
          <a:noFill/>
        </p:spPr>
        <p:txBody>
          <a:bodyPr wrap="square" rtlCol="0">
            <a:spAutoFit/>
          </a:bodyPr>
          <a:lstStyle/>
          <a:p>
            <a:r>
              <a:rPr lang="en-US" sz="3000"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COMPANY</a:t>
            </a:r>
            <a:r>
              <a:rPr lang="en-US" sz="3000"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 HISTORY</a:t>
            </a:r>
          </a:p>
        </p:txBody>
      </p:sp>
      <p:grpSp>
        <p:nvGrpSpPr>
          <p:cNvPr id="16" name="Group 15"/>
          <p:cNvGrpSpPr/>
          <p:nvPr/>
        </p:nvGrpSpPr>
        <p:grpSpPr>
          <a:xfrm>
            <a:off x="2469448" y="4769888"/>
            <a:ext cx="1295400" cy="340902"/>
            <a:chOff x="5448300" y="4972905"/>
            <a:chExt cx="1295400" cy="340902"/>
          </a:xfrm>
        </p:grpSpPr>
        <p:sp>
          <p:nvSpPr>
            <p:cNvPr id="22" name="Rectangle: Rounded Corners 21"/>
            <p:cNvSpPr/>
            <p:nvPr/>
          </p:nvSpPr>
          <p:spPr>
            <a:xfrm>
              <a:off x="5507831" y="4972905"/>
              <a:ext cx="1176338" cy="3409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nvGrpSpPr>
          <p:cNvPr id="2" name="Group 1"/>
          <p:cNvGrpSpPr/>
          <p:nvPr/>
        </p:nvGrpSpPr>
        <p:grpSpPr>
          <a:xfrm>
            <a:off x="4" y="1747838"/>
            <a:ext cx="4176709" cy="333375"/>
            <a:chOff x="4" y="1747838"/>
            <a:chExt cx="4176709" cy="333375"/>
          </a:xfrm>
        </p:grpSpPr>
        <p:cxnSp>
          <p:nvCxnSpPr>
            <p:cNvPr id="38" name="Straight Connector 37"/>
            <p:cNvCxnSpPr>
              <a:cxnSpLocks/>
            </p:cNvCxnSpPr>
            <p:nvPr/>
          </p:nvCxnSpPr>
          <p:spPr>
            <a:xfrm flipH="1">
              <a:off x="4" y="2018844"/>
              <a:ext cx="2339971"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2525712" y="1747838"/>
              <a:ext cx="1651001" cy="333375"/>
              <a:chOff x="2525712" y="1747838"/>
              <a:chExt cx="1651001" cy="333375"/>
            </a:xfrm>
          </p:grpSpPr>
          <p:sp>
            <p:nvSpPr>
              <p:cNvPr id="5" name="AutoShape 4"/>
              <p:cNvSpPr>
                <a:spLocks noChangeAspect="1" noChangeArrowheads="1" noTextEdit="1"/>
              </p:cNvSpPr>
              <p:nvPr/>
            </p:nvSpPr>
            <p:spPr bwMode="auto">
              <a:xfrm>
                <a:off x="2527300" y="1747838"/>
                <a:ext cx="16494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p:nvSpPr>
            <p:spPr bwMode="auto">
              <a:xfrm>
                <a:off x="2755900" y="1766888"/>
                <a:ext cx="228600" cy="312738"/>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p:nvSpPr>
            <p:spPr bwMode="auto">
              <a:xfrm>
                <a:off x="2655888" y="1749426"/>
                <a:ext cx="223838" cy="3111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708275" y="1760538"/>
                <a:ext cx="222250" cy="306388"/>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p:nvSpPr>
            <p:spPr bwMode="auto">
              <a:xfrm>
                <a:off x="3017838" y="1797051"/>
                <a:ext cx="220663" cy="234950"/>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noEditPoints="1"/>
              </p:cNvSpPr>
              <p:nvPr/>
            </p:nvSpPr>
            <p:spPr bwMode="auto">
              <a:xfrm>
                <a:off x="2525712" y="1797051"/>
                <a:ext cx="98425" cy="234950"/>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p:nvSpPr>
            <p:spPr bwMode="auto">
              <a:xfrm>
                <a:off x="3292475" y="1797051"/>
                <a:ext cx="85725" cy="234950"/>
              </a:xfrm>
              <a:custGeom>
                <a:avLst/>
                <a:gdLst>
                  <a:gd name="T0" fmla="*/ 0 w 54"/>
                  <a:gd name="T1" fmla="*/ 148 h 148"/>
                  <a:gd name="T2" fmla="*/ 54 w 54"/>
                  <a:gd name="T3" fmla="*/ 148 h 148"/>
                  <a:gd name="T4" fmla="*/ 54 w 54"/>
                  <a:gd name="T5" fmla="*/ 139 h 148"/>
                  <a:gd name="T6" fmla="*/ 11 w 54"/>
                  <a:gd name="T7" fmla="*/ 139 h 148"/>
                  <a:gd name="T8" fmla="*/ 11 w 54"/>
                  <a:gd name="T9" fmla="*/ 75 h 148"/>
                  <a:gd name="T10" fmla="*/ 51 w 54"/>
                  <a:gd name="T11" fmla="*/ 75 h 148"/>
                  <a:gd name="T12" fmla="*/ 51 w 54"/>
                  <a:gd name="T13" fmla="*/ 66 h 148"/>
                  <a:gd name="T14" fmla="*/ 11 w 54"/>
                  <a:gd name="T15" fmla="*/ 66 h 148"/>
                  <a:gd name="T16" fmla="*/ 11 w 54"/>
                  <a:gd name="T17" fmla="*/ 9 h 148"/>
                  <a:gd name="T18" fmla="*/ 54 w 54"/>
                  <a:gd name="T19" fmla="*/ 9 h 148"/>
                  <a:gd name="T20" fmla="*/ 54 w 54"/>
                  <a:gd name="T21" fmla="*/ 0 h 148"/>
                  <a:gd name="T22" fmla="*/ 0 w 54"/>
                  <a:gd name="T23" fmla="*/ 0 h 148"/>
                  <a:gd name="T24" fmla="*/ 0 w 54"/>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48">
                    <a:moveTo>
                      <a:pt x="0" y="148"/>
                    </a:moveTo>
                    <a:lnTo>
                      <a:pt x="54" y="148"/>
                    </a:lnTo>
                    <a:lnTo>
                      <a:pt x="54" y="139"/>
                    </a:lnTo>
                    <a:lnTo>
                      <a:pt x="11" y="139"/>
                    </a:lnTo>
                    <a:lnTo>
                      <a:pt x="11" y="75"/>
                    </a:lnTo>
                    <a:lnTo>
                      <a:pt x="51" y="75"/>
                    </a:lnTo>
                    <a:lnTo>
                      <a:pt x="51" y="66"/>
                    </a:lnTo>
                    <a:lnTo>
                      <a:pt x="11" y="66"/>
                    </a:lnTo>
                    <a:lnTo>
                      <a:pt x="11" y="9"/>
                    </a:lnTo>
                    <a:lnTo>
                      <a:pt x="54" y="9"/>
                    </a:lnTo>
                    <a:lnTo>
                      <a:pt x="54" y="0"/>
                    </a:lnTo>
                    <a:lnTo>
                      <a:pt x="0" y="0"/>
                    </a:lnTo>
                    <a:lnTo>
                      <a:pt x="0" y="148"/>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4052888" y="1797051"/>
                <a:ext cx="123825" cy="234950"/>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noEditPoints="1"/>
              </p:cNvSpPr>
              <p:nvPr/>
            </p:nvSpPr>
            <p:spPr bwMode="auto">
              <a:xfrm>
                <a:off x="3608388" y="1797051"/>
                <a:ext cx="98425" cy="234950"/>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noEditPoints="1"/>
              </p:cNvSpPr>
              <p:nvPr/>
            </p:nvSpPr>
            <p:spPr bwMode="auto">
              <a:xfrm>
                <a:off x="3883025" y="1797051"/>
                <a:ext cx="130175" cy="234950"/>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noEditPoints="1"/>
              </p:cNvSpPr>
              <p:nvPr/>
            </p:nvSpPr>
            <p:spPr bwMode="auto">
              <a:xfrm>
                <a:off x="3444875" y="1797051"/>
                <a:ext cx="106363" cy="234950"/>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p:nvSpPr>
            <p:spPr bwMode="auto">
              <a:xfrm>
                <a:off x="3751263" y="1797051"/>
                <a:ext cx="82550" cy="234950"/>
              </a:xfrm>
              <a:custGeom>
                <a:avLst/>
                <a:gdLst>
                  <a:gd name="T0" fmla="*/ 10 w 52"/>
                  <a:gd name="T1" fmla="*/ 0 h 148"/>
                  <a:gd name="T2" fmla="*/ 0 w 52"/>
                  <a:gd name="T3" fmla="*/ 0 h 148"/>
                  <a:gd name="T4" fmla="*/ 0 w 52"/>
                  <a:gd name="T5" fmla="*/ 148 h 148"/>
                  <a:gd name="T6" fmla="*/ 52 w 52"/>
                  <a:gd name="T7" fmla="*/ 148 h 148"/>
                  <a:gd name="T8" fmla="*/ 52 w 52"/>
                  <a:gd name="T9" fmla="*/ 139 h 148"/>
                  <a:gd name="T10" fmla="*/ 10 w 52"/>
                  <a:gd name="T11" fmla="*/ 139 h 148"/>
                  <a:gd name="T12" fmla="*/ 10 w 52"/>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52" h="148">
                    <a:moveTo>
                      <a:pt x="10" y="0"/>
                    </a:moveTo>
                    <a:lnTo>
                      <a:pt x="0" y="0"/>
                    </a:lnTo>
                    <a:lnTo>
                      <a:pt x="0" y="148"/>
                    </a:lnTo>
                    <a:lnTo>
                      <a:pt x="52" y="148"/>
                    </a:lnTo>
                    <a:lnTo>
                      <a:pt x="52" y="139"/>
                    </a:lnTo>
                    <a:lnTo>
                      <a:pt x="10" y="139"/>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33558410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5" y="-10866"/>
            <a:ext cx="6095996" cy="3439866"/>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19</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8" name="Rectangle 47"/>
          <p:cNvSpPr/>
          <p:nvPr/>
        </p:nvSpPr>
        <p:spPr>
          <a:xfrm>
            <a:off x="0" y="3429000"/>
            <a:ext cx="60960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589931" y="4076700"/>
            <a:ext cx="4916137" cy="2133600"/>
            <a:chOff x="5332763" y="2352936"/>
            <a:chExt cx="6273028" cy="2133600"/>
          </a:xfrm>
        </p:grpSpPr>
        <p:sp>
          <p:nvSpPr>
            <p:cNvPr id="35" name="Rectangle 4"/>
            <p:cNvSpPr>
              <a:spLocks/>
            </p:cNvSpPr>
            <p:nvPr/>
          </p:nvSpPr>
          <p:spPr bwMode="auto">
            <a:xfrm>
              <a:off x="5332763" y="3893615"/>
              <a:ext cx="6273028" cy="592921"/>
            </a:xfrm>
            <a:prstGeom prst="rect">
              <a:avLst/>
            </a:prstGeom>
            <a:solidFill>
              <a:schemeClr val="bg1">
                <a:lumMod val="85000"/>
              </a:schemeClr>
            </a:solidFill>
            <a:ln>
              <a:noFill/>
            </a:ln>
            <a:extLst/>
          </p:spPr>
          <p:txBody>
            <a:bodyPr lIns="0" tIns="0" rIns="0" bIns="0"/>
            <a:lstStyle/>
            <a:p>
              <a:endParaRPr lang="en-US">
                <a:solidFill>
                  <a:schemeClr val="bg1"/>
                </a:solidFill>
              </a:endParaRPr>
            </a:p>
          </p:txBody>
        </p:sp>
        <p:sp>
          <p:nvSpPr>
            <p:cNvPr id="36" name="Rectangle 4"/>
            <p:cNvSpPr>
              <a:spLocks/>
            </p:cNvSpPr>
            <p:nvPr/>
          </p:nvSpPr>
          <p:spPr bwMode="auto">
            <a:xfrm>
              <a:off x="5332763" y="2722091"/>
              <a:ext cx="6273028" cy="592921"/>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sp>
          <p:nvSpPr>
            <p:cNvPr id="37" name="Rectangle 17"/>
            <p:cNvSpPr>
              <a:spLocks/>
            </p:cNvSpPr>
            <p:nvPr/>
          </p:nvSpPr>
          <p:spPr bwMode="auto">
            <a:xfrm>
              <a:off x="5527846" y="2358929"/>
              <a:ext cx="1609512" cy="32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LOREM IPSUM</a:t>
              </a:r>
            </a:p>
          </p:txBody>
        </p:sp>
        <p:sp>
          <p:nvSpPr>
            <p:cNvPr id="39" name="Rectangle 17"/>
            <p:cNvSpPr>
              <a:spLocks/>
            </p:cNvSpPr>
            <p:nvPr/>
          </p:nvSpPr>
          <p:spPr bwMode="auto">
            <a:xfrm>
              <a:off x="7521484" y="2352936"/>
              <a:ext cx="2011318" cy="33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DOLOR SIT AMET</a:t>
              </a:r>
            </a:p>
          </p:txBody>
        </p:sp>
        <p:grpSp>
          <p:nvGrpSpPr>
            <p:cNvPr id="40" name="Group 39"/>
            <p:cNvGrpSpPr/>
            <p:nvPr/>
          </p:nvGrpSpPr>
          <p:grpSpPr>
            <a:xfrm>
              <a:off x="7251077" y="2393160"/>
              <a:ext cx="2436399" cy="2093376"/>
              <a:chOff x="2810345" y="2717640"/>
              <a:chExt cx="1468374" cy="1261640"/>
            </a:xfrm>
          </p:grpSpPr>
          <p:cxnSp>
            <p:nvCxnSpPr>
              <p:cNvPr id="46" name="Straight Connector 45"/>
              <p:cNvCxnSpPr/>
              <p:nvPr/>
            </p:nvCxnSpPr>
            <p:spPr bwMode="auto">
              <a:xfrm>
                <a:off x="2810345" y="2717640"/>
                <a:ext cx="0" cy="1261640"/>
              </a:xfrm>
              <a:prstGeom prst="line">
                <a:avLst/>
              </a:prstGeom>
              <a:blipFill dpi="0" rotWithShape="0">
                <a:blip r:embed="rId2"/>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7" name="Straight Connector 46"/>
              <p:cNvCxnSpPr/>
              <p:nvPr/>
            </p:nvCxnSpPr>
            <p:spPr bwMode="auto">
              <a:xfrm>
                <a:off x="4278719" y="2717640"/>
                <a:ext cx="0" cy="1261640"/>
              </a:xfrm>
              <a:prstGeom prst="line">
                <a:avLst/>
              </a:prstGeom>
              <a:blipFill dpi="0" rotWithShape="0">
                <a:blip r:embed="rId2"/>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41" name="Rectangle 17"/>
            <p:cNvSpPr>
              <a:spLocks/>
            </p:cNvSpPr>
            <p:nvPr/>
          </p:nvSpPr>
          <p:spPr bwMode="auto">
            <a:xfrm>
              <a:off x="10055239" y="2381409"/>
              <a:ext cx="957148" cy="28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AMOUNT</a:t>
              </a:r>
            </a:p>
          </p:txBody>
        </p:sp>
        <p:sp>
          <p:nvSpPr>
            <p:cNvPr id="43" name="Rectangle 12"/>
            <p:cNvSpPr>
              <a:spLocks/>
            </p:cNvSpPr>
            <p:nvPr/>
          </p:nvSpPr>
          <p:spPr bwMode="auto">
            <a:xfrm>
              <a:off x="5533929" y="2709701"/>
              <a:ext cx="155592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sp>
          <p:nvSpPr>
            <p:cNvPr id="44" name="Rectangle 12"/>
            <p:cNvSpPr>
              <a:spLocks/>
            </p:cNvSpPr>
            <p:nvPr/>
          </p:nvSpPr>
          <p:spPr bwMode="auto">
            <a:xfrm>
              <a:off x="7521483" y="2662367"/>
              <a:ext cx="1753165"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sp>
          <p:nvSpPr>
            <p:cNvPr id="45" name="Rectangle 12"/>
            <p:cNvSpPr>
              <a:spLocks/>
            </p:cNvSpPr>
            <p:nvPr/>
          </p:nvSpPr>
          <p:spPr bwMode="auto">
            <a:xfrm>
              <a:off x="10055239" y="2662367"/>
              <a:ext cx="1389032"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651,501</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10,240</a:t>
              </a:r>
            </a:p>
            <a:p>
              <a:pPr algn="l">
                <a:lnSpc>
                  <a:spcPts val="5000"/>
                </a:lnSpc>
              </a:pPr>
              <a:r>
                <a:rPr lang="en-US" sz="12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10,0000</a:t>
              </a:r>
            </a:p>
          </p:txBody>
        </p:sp>
      </p:grpSp>
      <p:sp>
        <p:nvSpPr>
          <p:cNvPr id="53" name="Rectangle 52"/>
          <p:cNvSpPr/>
          <p:nvPr/>
        </p:nvSpPr>
        <p:spPr>
          <a:xfrm>
            <a:off x="6095994" y="2495550"/>
            <a:ext cx="3105156" cy="21717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9201150" y="-4671"/>
            <a:ext cx="2990850" cy="2500221"/>
          </a:xfrm>
          <a:prstGeom prst="rect">
            <a:avLst/>
          </a:prstGeom>
          <a:solidFill>
            <a:srgbClr val="37CA9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9201149" y="4667250"/>
            <a:ext cx="2990852" cy="1200150"/>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7770977" y="4667249"/>
            <a:ext cx="1430172" cy="2190751"/>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9"/>
          <p:cNvSpPr>
            <a:spLocks/>
          </p:cNvSpPr>
          <p:nvPr/>
        </p:nvSpPr>
        <p:spPr bwMode="auto">
          <a:xfrm>
            <a:off x="747584" y="1110516"/>
            <a:ext cx="4298205" cy="1197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your professionalism and reliability. By using simple alignments we have created a very of the layout design is meant to the project an image and the best ipsum and the best popularity</a:t>
            </a:r>
          </a:p>
        </p:txBody>
      </p:sp>
      <p:sp>
        <p:nvSpPr>
          <p:cNvPr id="3" name="Picture Placeholder 2">
            <a:extLst>
              <a:ext uri="{FF2B5EF4-FFF2-40B4-BE49-F238E27FC236}">
                <a16:creationId xmlns:a16="http://schemas.microsoft.com/office/drawing/2014/main" id="{8DCD0258-5873-4AF9-BE5D-E81D3F193881}"/>
              </a:ext>
            </a:extLst>
          </p:cNvPr>
          <p:cNvSpPr>
            <a:spLocks noGrp="1"/>
          </p:cNvSpPr>
          <p:nvPr>
            <p:ph type="pic" sz="quarter" idx="4294967295"/>
          </p:nvPr>
        </p:nvSpPr>
        <p:spPr/>
      </p:sp>
      <p:sp>
        <p:nvSpPr>
          <p:cNvPr id="5" name="Picture Placeholder 4">
            <a:extLst>
              <a:ext uri="{FF2B5EF4-FFF2-40B4-BE49-F238E27FC236}">
                <a16:creationId xmlns:a16="http://schemas.microsoft.com/office/drawing/2014/main" id="{CEF4629D-A1AF-4650-9E62-52CAB7D375A3}"/>
              </a:ext>
            </a:extLst>
          </p:cNvPr>
          <p:cNvSpPr>
            <a:spLocks noGrp="1"/>
          </p:cNvSpPr>
          <p:nvPr>
            <p:ph type="pic" sz="quarter" idx="4294967295"/>
          </p:nvPr>
        </p:nvSpPr>
        <p:spPr/>
      </p:sp>
    </p:spTree>
    <p:extLst>
      <p:ext uri="{BB962C8B-B14F-4D97-AF65-F5344CB8AC3E}">
        <p14:creationId xmlns:p14="http://schemas.microsoft.com/office/powerpoint/2010/main" val="42084279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0"/>
            <a:ext cx="12191996"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4" y="1537309"/>
            <a:ext cx="9768381" cy="3783380"/>
            <a:chOff x="4" y="1734750"/>
            <a:chExt cx="9768381" cy="3783380"/>
          </a:xfrm>
        </p:grpSpPr>
        <p:pic>
          <p:nvPicPr>
            <p:cNvPr id="3" name="Picture 2"/>
            <p:cNvPicPr>
              <a:picLocks noChangeAspect="1"/>
            </p:cNvPicPr>
            <p:nvPr/>
          </p:nvPicPr>
          <p:blipFill>
            <a:blip r:embed="rId2"/>
            <a:stretch>
              <a:fillRect/>
            </a:stretch>
          </p:blipFill>
          <p:spPr>
            <a:xfrm>
              <a:off x="2527771" y="1734750"/>
              <a:ext cx="1649527" cy="333721"/>
            </a:xfrm>
            <a:prstGeom prst="rect">
              <a:avLst/>
            </a:prstGeom>
          </p:spPr>
        </p:pic>
        <p:sp>
          <p:nvSpPr>
            <p:cNvPr id="27" name="Rectangle 9"/>
            <p:cNvSpPr>
              <a:spLocks/>
            </p:cNvSpPr>
            <p:nvPr/>
          </p:nvSpPr>
          <p:spPr bwMode="auto">
            <a:xfrm>
              <a:off x="2511782" y="3409678"/>
              <a:ext cx="7256603" cy="1656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cxnSp>
          <p:nvCxnSpPr>
            <p:cNvPr id="38" name="Straight Connector 37"/>
            <p:cNvCxnSpPr>
              <a:cxnSpLocks/>
            </p:cNvCxnSpPr>
            <p:nvPr/>
          </p:nvCxnSpPr>
          <p:spPr>
            <a:xfrm flipH="1">
              <a:off x="4" y="2006386"/>
              <a:ext cx="2339971"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Freeform 20"/>
            <p:cNvSpPr>
              <a:spLocks noEditPoints="1"/>
            </p:cNvSpPr>
            <p:nvPr/>
          </p:nvSpPr>
          <p:spPr bwMode="auto">
            <a:xfrm>
              <a:off x="2527771" y="2527036"/>
              <a:ext cx="611669" cy="622368"/>
            </a:xfrm>
            <a:custGeom>
              <a:avLst/>
              <a:gdLst>
                <a:gd name="T0" fmla="*/ 150 w 150"/>
                <a:gd name="T1" fmla="*/ 7 h 151"/>
                <a:gd name="T2" fmla="*/ 102 w 150"/>
                <a:gd name="T3" fmla="*/ 0 h 151"/>
                <a:gd name="T4" fmla="*/ 96 w 150"/>
                <a:gd name="T5" fmla="*/ 24 h 151"/>
                <a:gd name="T6" fmla="*/ 19 w 150"/>
                <a:gd name="T7" fmla="*/ 77 h 151"/>
                <a:gd name="T8" fmla="*/ 15 w 150"/>
                <a:gd name="T9" fmla="*/ 82 h 151"/>
                <a:gd name="T10" fmla="*/ 0 w 150"/>
                <a:gd name="T11" fmla="*/ 123 h 151"/>
                <a:gd name="T12" fmla="*/ 54 w 150"/>
                <a:gd name="T13" fmla="*/ 127 h 151"/>
                <a:gd name="T14" fmla="*/ 79 w 150"/>
                <a:gd name="T15" fmla="*/ 134 h 151"/>
                <a:gd name="T16" fmla="*/ 84 w 150"/>
                <a:gd name="T17" fmla="*/ 136 h 151"/>
                <a:gd name="T18" fmla="*/ 123 w 150"/>
                <a:gd name="T19" fmla="*/ 151 h 151"/>
                <a:gd name="T20" fmla="*/ 126 w 150"/>
                <a:gd name="T21" fmla="*/ 96 h 151"/>
                <a:gd name="T22" fmla="*/ 133 w 150"/>
                <a:gd name="T23" fmla="*/ 72 h 151"/>
                <a:gd name="T24" fmla="*/ 136 w 150"/>
                <a:gd name="T25" fmla="*/ 67 h 151"/>
                <a:gd name="T26" fmla="*/ 144 w 150"/>
                <a:gd name="T27" fmla="*/ 55 h 151"/>
                <a:gd name="T28" fmla="*/ 27 w 150"/>
                <a:gd name="T29" fmla="*/ 137 h 151"/>
                <a:gd name="T30" fmla="*/ 27 w 150"/>
                <a:gd name="T31" fmla="*/ 110 h 151"/>
                <a:gd name="T32" fmla="*/ 27 w 150"/>
                <a:gd name="T33" fmla="*/ 137 h 151"/>
                <a:gd name="T34" fmla="*/ 123 w 150"/>
                <a:gd name="T35" fmla="*/ 137 h 151"/>
                <a:gd name="T36" fmla="*/ 123 w 150"/>
                <a:gd name="T37" fmla="*/ 110 h 151"/>
                <a:gd name="T38" fmla="*/ 110 w 150"/>
                <a:gd name="T39" fmla="*/ 70 h 151"/>
                <a:gd name="T40" fmla="*/ 120 w 150"/>
                <a:gd name="T41" fmla="*/ 72 h 151"/>
                <a:gd name="T42" fmla="*/ 96 w 150"/>
                <a:gd name="T43" fmla="*/ 119 h 151"/>
                <a:gd name="T44" fmla="*/ 80 w 150"/>
                <a:gd name="T45" fmla="*/ 110 h 151"/>
                <a:gd name="T46" fmla="*/ 79 w 150"/>
                <a:gd name="T47" fmla="*/ 120 h 151"/>
                <a:gd name="T48" fmla="*/ 31 w 150"/>
                <a:gd name="T49" fmla="*/ 96 h 151"/>
                <a:gd name="T50" fmla="*/ 31 w 150"/>
                <a:gd name="T51" fmla="*/ 96 h 151"/>
                <a:gd name="T52" fmla="*/ 42 w 150"/>
                <a:gd name="T53" fmla="*/ 83 h 151"/>
                <a:gd name="T54" fmla="*/ 33 w 150"/>
                <a:gd name="T55" fmla="*/ 79 h 151"/>
                <a:gd name="T56" fmla="*/ 96 w 150"/>
                <a:gd name="T57" fmla="*/ 48 h 151"/>
                <a:gd name="T58" fmla="*/ 119 w 150"/>
                <a:gd name="T59" fmla="*/ 55 h 151"/>
                <a:gd name="T60" fmla="*/ 110 w 150"/>
                <a:gd name="T61" fmla="*/ 70 h 151"/>
                <a:gd name="T62" fmla="*/ 109 w 150"/>
                <a:gd name="T63" fmla="*/ 41 h 151"/>
                <a:gd name="T64" fmla="*/ 137 w 150"/>
                <a:gd name="T65" fmla="*/ 14 h 151"/>
                <a:gd name="T66" fmla="*/ 137 w 150"/>
                <a:gd name="T67" fmla="*/ 4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51">
                  <a:moveTo>
                    <a:pt x="150" y="48"/>
                  </a:moveTo>
                  <a:cubicBezTo>
                    <a:pt x="150" y="7"/>
                    <a:pt x="150" y="7"/>
                    <a:pt x="150" y="7"/>
                  </a:cubicBezTo>
                  <a:cubicBezTo>
                    <a:pt x="150" y="3"/>
                    <a:pt x="147" y="0"/>
                    <a:pt x="144" y="0"/>
                  </a:cubicBezTo>
                  <a:cubicBezTo>
                    <a:pt x="102" y="0"/>
                    <a:pt x="102" y="0"/>
                    <a:pt x="102" y="0"/>
                  </a:cubicBezTo>
                  <a:cubicBezTo>
                    <a:pt x="99" y="0"/>
                    <a:pt x="96" y="3"/>
                    <a:pt x="96" y="7"/>
                  </a:cubicBezTo>
                  <a:cubicBezTo>
                    <a:pt x="96" y="24"/>
                    <a:pt x="96" y="24"/>
                    <a:pt x="96" y="24"/>
                  </a:cubicBezTo>
                  <a:cubicBezTo>
                    <a:pt x="62" y="24"/>
                    <a:pt x="34" y="47"/>
                    <a:pt x="26" y="78"/>
                  </a:cubicBezTo>
                  <a:cubicBezTo>
                    <a:pt x="19" y="77"/>
                    <a:pt x="19" y="77"/>
                    <a:pt x="19" y="77"/>
                  </a:cubicBezTo>
                  <a:cubicBezTo>
                    <a:pt x="18" y="77"/>
                    <a:pt x="17" y="77"/>
                    <a:pt x="16" y="78"/>
                  </a:cubicBezTo>
                  <a:cubicBezTo>
                    <a:pt x="15" y="79"/>
                    <a:pt x="15" y="81"/>
                    <a:pt x="15" y="82"/>
                  </a:cubicBezTo>
                  <a:cubicBezTo>
                    <a:pt x="23" y="96"/>
                    <a:pt x="23" y="96"/>
                    <a:pt x="23" y="96"/>
                  </a:cubicBezTo>
                  <a:cubicBezTo>
                    <a:pt x="10" y="99"/>
                    <a:pt x="0" y="110"/>
                    <a:pt x="0" y="123"/>
                  </a:cubicBezTo>
                  <a:cubicBezTo>
                    <a:pt x="0" y="138"/>
                    <a:pt x="12" y="151"/>
                    <a:pt x="27" y="151"/>
                  </a:cubicBezTo>
                  <a:cubicBezTo>
                    <a:pt x="41" y="151"/>
                    <a:pt x="53" y="140"/>
                    <a:pt x="54" y="127"/>
                  </a:cubicBezTo>
                  <a:cubicBezTo>
                    <a:pt x="79" y="127"/>
                    <a:pt x="79" y="127"/>
                    <a:pt x="79" y="127"/>
                  </a:cubicBezTo>
                  <a:cubicBezTo>
                    <a:pt x="79" y="134"/>
                    <a:pt x="79" y="134"/>
                    <a:pt x="79" y="134"/>
                  </a:cubicBezTo>
                  <a:cubicBezTo>
                    <a:pt x="79" y="135"/>
                    <a:pt x="79" y="136"/>
                    <a:pt x="80" y="137"/>
                  </a:cubicBezTo>
                  <a:cubicBezTo>
                    <a:pt x="82" y="137"/>
                    <a:pt x="83" y="137"/>
                    <a:pt x="84" y="136"/>
                  </a:cubicBezTo>
                  <a:cubicBezTo>
                    <a:pt x="96" y="127"/>
                    <a:pt x="96" y="127"/>
                    <a:pt x="96" y="127"/>
                  </a:cubicBezTo>
                  <a:cubicBezTo>
                    <a:pt x="98" y="141"/>
                    <a:pt x="109" y="151"/>
                    <a:pt x="123" y="151"/>
                  </a:cubicBezTo>
                  <a:cubicBezTo>
                    <a:pt x="138" y="151"/>
                    <a:pt x="150" y="138"/>
                    <a:pt x="150" y="123"/>
                  </a:cubicBezTo>
                  <a:cubicBezTo>
                    <a:pt x="150" y="109"/>
                    <a:pt x="140" y="98"/>
                    <a:pt x="126" y="96"/>
                  </a:cubicBezTo>
                  <a:cubicBezTo>
                    <a:pt x="126" y="72"/>
                    <a:pt x="126" y="72"/>
                    <a:pt x="126" y="72"/>
                  </a:cubicBezTo>
                  <a:cubicBezTo>
                    <a:pt x="133" y="72"/>
                    <a:pt x="133" y="72"/>
                    <a:pt x="133" y="72"/>
                  </a:cubicBezTo>
                  <a:cubicBezTo>
                    <a:pt x="135" y="72"/>
                    <a:pt x="136" y="71"/>
                    <a:pt x="136" y="70"/>
                  </a:cubicBezTo>
                  <a:cubicBezTo>
                    <a:pt x="137" y="69"/>
                    <a:pt x="137" y="68"/>
                    <a:pt x="136" y="67"/>
                  </a:cubicBezTo>
                  <a:cubicBezTo>
                    <a:pt x="127" y="55"/>
                    <a:pt x="127" y="55"/>
                    <a:pt x="127" y="55"/>
                  </a:cubicBezTo>
                  <a:cubicBezTo>
                    <a:pt x="144" y="55"/>
                    <a:pt x="144" y="55"/>
                    <a:pt x="144" y="55"/>
                  </a:cubicBezTo>
                  <a:cubicBezTo>
                    <a:pt x="147" y="55"/>
                    <a:pt x="150" y="52"/>
                    <a:pt x="150" y="48"/>
                  </a:cubicBezTo>
                  <a:close/>
                  <a:moveTo>
                    <a:pt x="27" y="137"/>
                  </a:moveTo>
                  <a:cubicBezTo>
                    <a:pt x="20" y="137"/>
                    <a:pt x="14" y="131"/>
                    <a:pt x="14" y="123"/>
                  </a:cubicBezTo>
                  <a:cubicBezTo>
                    <a:pt x="14" y="116"/>
                    <a:pt x="20" y="110"/>
                    <a:pt x="27" y="110"/>
                  </a:cubicBezTo>
                  <a:cubicBezTo>
                    <a:pt x="35" y="110"/>
                    <a:pt x="41" y="116"/>
                    <a:pt x="41" y="123"/>
                  </a:cubicBezTo>
                  <a:cubicBezTo>
                    <a:pt x="41" y="131"/>
                    <a:pt x="35" y="137"/>
                    <a:pt x="27" y="137"/>
                  </a:cubicBezTo>
                  <a:close/>
                  <a:moveTo>
                    <a:pt x="137" y="123"/>
                  </a:moveTo>
                  <a:cubicBezTo>
                    <a:pt x="137" y="131"/>
                    <a:pt x="131" y="137"/>
                    <a:pt x="123" y="137"/>
                  </a:cubicBezTo>
                  <a:cubicBezTo>
                    <a:pt x="115" y="137"/>
                    <a:pt x="109" y="131"/>
                    <a:pt x="109" y="123"/>
                  </a:cubicBezTo>
                  <a:cubicBezTo>
                    <a:pt x="109" y="116"/>
                    <a:pt x="115" y="110"/>
                    <a:pt x="123" y="110"/>
                  </a:cubicBezTo>
                  <a:cubicBezTo>
                    <a:pt x="131" y="110"/>
                    <a:pt x="137" y="116"/>
                    <a:pt x="137" y="123"/>
                  </a:cubicBezTo>
                  <a:close/>
                  <a:moveTo>
                    <a:pt x="110" y="70"/>
                  </a:moveTo>
                  <a:cubicBezTo>
                    <a:pt x="110" y="71"/>
                    <a:pt x="111" y="72"/>
                    <a:pt x="113" y="72"/>
                  </a:cubicBezTo>
                  <a:cubicBezTo>
                    <a:pt x="120" y="72"/>
                    <a:pt x="120" y="72"/>
                    <a:pt x="120" y="72"/>
                  </a:cubicBezTo>
                  <a:cubicBezTo>
                    <a:pt x="120" y="96"/>
                    <a:pt x="120" y="96"/>
                    <a:pt x="120" y="96"/>
                  </a:cubicBezTo>
                  <a:cubicBezTo>
                    <a:pt x="107" y="98"/>
                    <a:pt x="98" y="107"/>
                    <a:pt x="96" y="119"/>
                  </a:cubicBezTo>
                  <a:cubicBezTo>
                    <a:pt x="84" y="110"/>
                    <a:pt x="84" y="110"/>
                    <a:pt x="84" y="110"/>
                  </a:cubicBezTo>
                  <a:cubicBezTo>
                    <a:pt x="83" y="110"/>
                    <a:pt x="82" y="110"/>
                    <a:pt x="80" y="110"/>
                  </a:cubicBezTo>
                  <a:cubicBezTo>
                    <a:pt x="79" y="111"/>
                    <a:pt x="79" y="112"/>
                    <a:pt x="79" y="113"/>
                  </a:cubicBezTo>
                  <a:cubicBezTo>
                    <a:pt x="79" y="120"/>
                    <a:pt x="79" y="120"/>
                    <a:pt x="79" y="120"/>
                  </a:cubicBezTo>
                  <a:cubicBezTo>
                    <a:pt x="54" y="120"/>
                    <a:pt x="54" y="120"/>
                    <a:pt x="54" y="120"/>
                  </a:cubicBezTo>
                  <a:cubicBezTo>
                    <a:pt x="53" y="108"/>
                    <a:pt x="43" y="98"/>
                    <a:pt x="31" y="96"/>
                  </a:cubicBezTo>
                  <a:cubicBezTo>
                    <a:pt x="31" y="96"/>
                    <a:pt x="31" y="96"/>
                    <a:pt x="31" y="96"/>
                  </a:cubicBezTo>
                  <a:cubicBezTo>
                    <a:pt x="31" y="96"/>
                    <a:pt x="31" y="96"/>
                    <a:pt x="31" y="96"/>
                  </a:cubicBezTo>
                  <a:cubicBezTo>
                    <a:pt x="41" y="86"/>
                    <a:pt x="41" y="86"/>
                    <a:pt x="41" y="86"/>
                  </a:cubicBezTo>
                  <a:cubicBezTo>
                    <a:pt x="42" y="85"/>
                    <a:pt x="42" y="84"/>
                    <a:pt x="42" y="83"/>
                  </a:cubicBezTo>
                  <a:cubicBezTo>
                    <a:pt x="42" y="82"/>
                    <a:pt x="41" y="81"/>
                    <a:pt x="39" y="80"/>
                  </a:cubicBezTo>
                  <a:cubicBezTo>
                    <a:pt x="33" y="79"/>
                    <a:pt x="33" y="79"/>
                    <a:pt x="33" y="79"/>
                  </a:cubicBezTo>
                  <a:cubicBezTo>
                    <a:pt x="40" y="52"/>
                    <a:pt x="66" y="31"/>
                    <a:pt x="96" y="31"/>
                  </a:cubicBezTo>
                  <a:cubicBezTo>
                    <a:pt x="96" y="48"/>
                    <a:pt x="96" y="48"/>
                    <a:pt x="96" y="48"/>
                  </a:cubicBezTo>
                  <a:cubicBezTo>
                    <a:pt x="96" y="52"/>
                    <a:pt x="99" y="55"/>
                    <a:pt x="102" y="55"/>
                  </a:cubicBezTo>
                  <a:cubicBezTo>
                    <a:pt x="119" y="55"/>
                    <a:pt x="119" y="55"/>
                    <a:pt x="119" y="55"/>
                  </a:cubicBezTo>
                  <a:cubicBezTo>
                    <a:pt x="110" y="67"/>
                    <a:pt x="110" y="67"/>
                    <a:pt x="110" y="67"/>
                  </a:cubicBezTo>
                  <a:cubicBezTo>
                    <a:pt x="109" y="68"/>
                    <a:pt x="109" y="69"/>
                    <a:pt x="110" y="70"/>
                  </a:cubicBezTo>
                  <a:close/>
                  <a:moveTo>
                    <a:pt x="137" y="41"/>
                  </a:moveTo>
                  <a:cubicBezTo>
                    <a:pt x="109" y="41"/>
                    <a:pt x="109" y="41"/>
                    <a:pt x="109" y="41"/>
                  </a:cubicBezTo>
                  <a:cubicBezTo>
                    <a:pt x="109" y="14"/>
                    <a:pt x="109" y="14"/>
                    <a:pt x="109" y="14"/>
                  </a:cubicBezTo>
                  <a:cubicBezTo>
                    <a:pt x="137" y="14"/>
                    <a:pt x="137" y="14"/>
                    <a:pt x="137" y="14"/>
                  </a:cubicBezTo>
                  <a:lnTo>
                    <a:pt x="137" y="41"/>
                  </a:lnTo>
                  <a:close/>
                  <a:moveTo>
                    <a:pt x="137" y="41"/>
                  </a:moveTo>
                  <a:cubicBezTo>
                    <a:pt x="137" y="41"/>
                    <a:pt x="137" y="41"/>
                    <a:pt x="137" y="41"/>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2527771" y="5427733"/>
              <a:ext cx="608533" cy="90397"/>
              <a:chOff x="456321" y="1894555"/>
              <a:chExt cx="690822" cy="100484"/>
            </a:xfrm>
          </p:grpSpPr>
          <p:sp>
            <p:nvSpPr>
              <p:cNvPr id="22" name="Rectangle: Rounded Corners 21"/>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Rounded Corners 22"/>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Rounded Corners 23"/>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TextBox 14"/>
            <p:cNvSpPr txBox="1"/>
            <p:nvPr/>
          </p:nvSpPr>
          <p:spPr>
            <a:xfrm>
              <a:off x="3296121" y="2637796"/>
              <a:ext cx="2837979" cy="511608"/>
            </a:xfrm>
            <a:prstGeom prst="rect">
              <a:avLst/>
            </a:prstGeom>
            <a:noFill/>
          </p:spPr>
          <p:txBody>
            <a:bodyPr wrap="square" rtlCol="0">
              <a:spAutoFit/>
            </a:bodyPr>
            <a:lstStyle/>
            <a:p>
              <a:r>
                <a:rPr lang="en-US" sz="3000" dirty="0">
                  <a:solidFill>
                    <a:schemeClr val="tx1">
                      <a:lumMod val="75000"/>
                      <a:lumOff val="25000"/>
                    </a:schemeClr>
                  </a:solidFill>
                  <a:latin typeface="PT Sans" panose="020B0503020203020204" pitchFamily="34" charset="0"/>
                  <a:ea typeface="PT Sans" panose="020B0503020203020204" pitchFamily="34" charset="0"/>
                  <a:cs typeface="Open Sans Condensed" panose="020B0806030504020204" pitchFamily="34" charset="0"/>
                </a:rPr>
                <a:t>BUSINESS PLAN</a:t>
              </a:r>
            </a:p>
          </p:txBody>
        </p:sp>
      </p:grpSp>
    </p:spTree>
    <p:extLst>
      <p:ext uri="{BB962C8B-B14F-4D97-AF65-F5344CB8AC3E}">
        <p14:creationId xmlns:p14="http://schemas.microsoft.com/office/powerpoint/2010/main" val="3213240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20</a:t>
            </a:fld>
            <a:endParaRPr lang="en-US" dirty="0"/>
          </a:p>
        </p:txBody>
      </p:sp>
      <p:sp>
        <p:nvSpPr>
          <p:cNvPr id="7" name="Title 6"/>
          <p:cNvSpPr>
            <a:spLocks noGrp="1"/>
          </p:cNvSpPr>
          <p:nvPr>
            <p:ph type="title"/>
          </p:nvPr>
        </p:nvSpPr>
        <p:spPr/>
        <p:txBody>
          <a:bodyPr/>
          <a:lstStyle/>
          <a:p>
            <a:r>
              <a:rPr lang="en-US" b="1" dirty="0"/>
              <a:t>Company </a:t>
            </a:r>
            <a:r>
              <a:rPr lang="en-US" b="1" dirty="0">
                <a:solidFill>
                  <a:schemeClr val="accent6"/>
                </a:solidFill>
              </a:rPr>
              <a:t>Timeline</a:t>
            </a:r>
          </a:p>
        </p:txBody>
      </p:sp>
      <p:sp>
        <p:nvSpPr>
          <p:cNvPr id="28" name="Date Placeholder 13"/>
          <p:cNvSpPr>
            <a:spLocks noGrp="1"/>
          </p:cNvSpPr>
          <p:nvPr>
            <p:ph type="dt" sz="half" idx="12"/>
          </p:nvPr>
        </p:nvSpPr>
        <p:spPr/>
        <p:txBody>
          <a:bodyPr/>
          <a:lstStyle/>
          <a:p>
            <a:r>
              <a:rPr lang="en-US" dirty="0"/>
              <a:t>www.website.com</a:t>
            </a:r>
          </a:p>
        </p:txBody>
      </p:sp>
      <p:sp>
        <p:nvSpPr>
          <p:cNvPr id="8" name="Text Placeholder 7"/>
          <p:cNvSpPr>
            <a:spLocks noGrp="1"/>
          </p:cNvSpPr>
          <p:nvPr>
            <p:ph type="body" sz="quarter" idx="13"/>
          </p:nvPr>
        </p:nvSpPr>
        <p:spPr>
          <a:xfrm>
            <a:off x="838200" y="1306286"/>
            <a:ext cx="10515601" cy="370652"/>
          </a:xfrm>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107" name="Group 106"/>
          <p:cNvGrpSpPr/>
          <p:nvPr/>
        </p:nvGrpSpPr>
        <p:grpSpPr>
          <a:xfrm>
            <a:off x="5791734" y="1699733"/>
            <a:ext cx="608533" cy="90397"/>
            <a:chOff x="456321" y="1894555"/>
            <a:chExt cx="690822" cy="100484"/>
          </a:xfrm>
        </p:grpSpPr>
        <p:sp>
          <p:nvSpPr>
            <p:cNvPr id="108" name="Rectangle: Rounded Corners 107"/>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Rounded Corners 108"/>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Rectangle: Rounded Corners 48"/>
          <p:cNvSpPr/>
          <p:nvPr/>
        </p:nvSpPr>
        <p:spPr>
          <a:xfrm>
            <a:off x="6096000" y="2139049"/>
            <a:ext cx="3832860" cy="1847088"/>
          </a:xfrm>
          <a:prstGeom prst="roundRect">
            <a:avLst/>
          </a:prstGeom>
          <a:solidFill>
            <a:srgbClr val="37CA9D">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6969442" y="2877927"/>
            <a:ext cx="2085976" cy="369332"/>
          </a:xfrm>
          <a:prstGeom prst="rect">
            <a:avLst/>
          </a:prstGeom>
          <a:noFill/>
        </p:spPr>
        <p:txBody>
          <a:bodyPr wrap="square" rtlCol="0">
            <a:spAutoFit/>
          </a:bodyPr>
          <a:lstStyle/>
          <a:p>
            <a:r>
              <a:rPr lang="en-US" dirty="0">
                <a:solidFill>
                  <a:schemeClr val="bg1"/>
                </a:solidFill>
                <a:latin typeface="PT Sans" panose="020B0503020203020204" pitchFamily="34" charset="0"/>
                <a:ea typeface="PT Sans" panose="020B0503020203020204" pitchFamily="34" charset="0"/>
              </a:rPr>
              <a:t>How To Be Creative</a:t>
            </a:r>
          </a:p>
        </p:txBody>
      </p:sp>
      <p:cxnSp>
        <p:nvCxnSpPr>
          <p:cNvPr id="23" name="Straight Connector 22"/>
          <p:cNvCxnSpPr/>
          <p:nvPr/>
        </p:nvCxnSpPr>
        <p:spPr>
          <a:xfrm flipH="1">
            <a:off x="6096762" y="3986137"/>
            <a:ext cx="1524" cy="2871863"/>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4150132" y="4747064"/>
            <a:ext cx="930757" cy="930757"/>
            <a:chOff x="2266188" y="4747064"/>
            <a:chExt cx="930757" cy="930757"/>
          </a:xfrm>
        </p:grpSpPr>
        <p:sp>
          <p:nvSpPr>
            <p:cNvPr id="62" name="AutoShape 62"/>
            <p:cNvSpPr>
              <a:spLocks/>
            </p:cNvSpPr>
            <p:nvPr/>
          </p:nvSpPr>
          <p:spPr bwMode="auto">
            <a:xfrm>
              <a:off x="2464667" y="4945543"/>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69" name="Rectangle: Rounded Corners 68"/>
            <p:cNvSpPr/>
            <p:nvPr/>
          </p:nvSpPr>
          <p:spPr>
            <a:xfrm>
              <a:off x="2266188" y="4747064"/>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p:nvGrpSpPr>
        <p:grpSpPr>
          <a:xfrm>
            <a:off x="5080889" y="4747064"/>
            <a:ext cx="5585240" cy="930757"/>
            <a:chOff x="5080889" y="4747064"/>
            <a:chExt cx="5585240" cy="930757"/>
          </a:xfrm>
        </p:grpSpPr>
        <p:cxnSp>
          <p:nvCxnSpPr>
            <p:cNvPr id="41" name="Straight Connector 40"/>
            <p:cNvCxnSpPr>
              <a:cxnSpLocks/>
            </p:cNvCxnSpPr>
            <p:nvPr/>
          </p:nvCxnSpPr>
          <p:spPr>
            <a:xfrm flipV="1">
              <a:off x="5080889" y="5212442"/>
              <a:ext cx="2033270" cy="1"/>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7114159" y="4747064"/>
              <a:ext cx="3551970" cy="930757"/>
              <a:chOff x="7114159" y="4747064"/>
              <a:chExt cx="3551970" cy="930757"/>
            </a:xfrm>
          </p:grpSpPr>
          <p:grpSp>
            <p:nvGrpSpPr>
              <p:cNvPr id="39" name="Group 38"/>
              <p:cNvGrpSpPr/>
              <p:nvPr/>
            </p:nvGrpSpPr>
            <p:grpSpPr>
              <a:xfrm>
                <a:off x="7114159" y="4747064"/>
                <a:ext cx="930757" cy="930757"/>
                <a:chOff x="7446734" y="4747063"/>
                <a:chExt cx="930757" cy="930757"/>
              </a:xfrm>
            </p:grpSpPr>
            <p:sp>
              <p:nvSpPr>
                <p:cNvPr id="66" name="AutoShape 49"/>
                <p:cNvSpPr>
                  <a:spLocks/>
                </p:cNvSpPr>
                <p:nvPr/>
              </p:nvSpPr>
              <p:spPr bwMode="auto">
                <a:xfrm>
                  <a:off x="7672675" y="4950704"/>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dirty="0"/>
                </a:p>
              </p:txBody>
            </p:sp>
            <p:sp>
              <p:nvSpPr>
                <p:cNvPr id="24" name="Rectangle: Rounded Corners 23"/>
                <p:cNvSpPr/>
                <p:nvPr/>
              </p:nvSpPr>
              <p:spPr>
                <a:xfrm>
                  <a:off x="7446734" y="4747063"/>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3" name="Rectangle 9"/>
              <p:cNvSpPr>
                <a:spLocks/>
              </p:cNvSpPr>
              <p:nvPr/>
            </p:nvSpPr>
            <p:spPr bwMode="auto">
              <a:xfrm>
                <a:off x="8247297" y="4859432"/>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grpSp>
      </p:grpSp>
      <p:sp>
        <p:nvSpPr>
          <p:cNvPr id="84" name="Rectangle 9"/>
          <p:cNvSpPr>
            <a:spLocks/>
          </p:cNvSpPr>
          <p:nvPr/>
        </p:nvSpPr>
        <p:spPr bwMode="auto">
          <a:xfrm>
            <a:off x="1527538" y="4865915"/>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 to</a:t>
            </a:r>
          </a:p>
        </p:txBody>
      </p:sp>
      <p:sp>
        <p:nvSpPr>
          <p:cNvPr id="3" name="Picture Placeholder 2">
            <a:extLst>
              <a:ext uri="{FF2B5EF4-FFF2-40B4-BE49-F238E27FC236}">
                <a16:creationId xmlns:a16="http://schemas.microsoft.com/office/drawing/2014/main" id="{1114B924-3DCA-4785-A825-BAF59CF3199F}"/>
              </a:ext>
            </a:extLst>
          </p:cNvPr>
          <p:cNvSpPr>
            <a:spLocks noGrp="1"/>
          </p:cNvSpPr>
          <p:nvPr>
            <p:ph type="pic" sz="quarter" idx="14"/>
          </p:nvPr>
        </p:nvSpPr>
        <p:spPr/>
      </p:sp>
    </p:spTree>
    <p:extLst>
      <p:ext uri="{BB962C8B-B14F-4D97-AF65-F5344CB8AC3E}">
        <p14:creationId xmlns:p14="http://schemas.microsoft.com/office/powerpoint/2010/main" val="2616901361"/>
      </p:ext>
    </p:extLst>
  </p:cSld>
  <p:clrMapOvr>
    <a:masterClrMapping/>
  </p:clrMapOvr>
  <p:transition spd="slow">
    <p:comb/>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21</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cxnSp>
        <p:nvCxnSpPr>
          <p:cNvPr id="27" name="Straight Connector 26"/>
          <p:cNvCxnSpPr>
            <a:cxnSpLocks/>
          </p:cNvCxnSpPr>
          <p:nvPr/>
        </p:nvCxnSpPr>
        <p:spPr>
          <a:xfrm>
            <a:off x="6096762" y="0"/>
            <a:ext cx="0" cy="3429000"/>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096762" y="3429000"/>
            <a:ext cx="6095238" cy="0"/>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196878" y="1419225"/>
            <a:ext cx="3702244" cy="4019551"/>
            <a:chOff x="1273077" y="1714500"/>
            <a:chExt cx="3702244" cy="4019551"/>
          </a:xfrm>
        </p:grpSpPr>
        <p:sp>
          <p:nvSpPr>
            <p:cNvPr id="38" name="TextBox 37"/>
            <p:cNvSpPr txBox="1"/>
            <p:nvPr/>
          </p:nvSpPr>
          <p:spPr>
            <a:xfrm>
              <a:off x="1273077" y="1714500"/>
              <a:ext cx="3702243" cy="990015"/>
            </a:xfrm>
            <a:prstGeom prst="rect">
              <a:avLst/>
            </a:prstGeom>
            <a:noFill/>
          </p:spPr>
          <p:txBody>
            <a:bodyPr wrap="square" rtlCol="0">
              <a:spAutoFit/>
            </a:bodyPr>
            <a:lstStyle/>
            <a:p>
              <a:pPr>
                <a:lnSpc>
                  <a:spcPts val="3500"/>
                </a:lnSpc>
              </a:pPr>
              <a:r>
                <a:rPr lang="en-US" sz="3500" b="1" dirty="0">
                  <a:solidFill>
                    <a:schemeClr val="tx1">
                      <a:lumMod val="50000"/>
                      <a:lumOff val="50000"/>
                    </a:schemeClr>
                  </a:solidFill>
                  <a:latin typeface="PT Sans" panose="020B0503020203020204" pitchFamily="34" charset="0"/>
                  <a:ea typeface="PT Sans" panose="020B0503020203020204" pitchFamily="34" charset="0"/>
                </a:rPr>
                <a:t>BE CREATIVE</a:t>
              </a:r>
            </a:p>
            <a:p>
              <a:pPr>
                <a:lnSpc>
                  <a:spcPts val="3500"/>
                </a:lnSpc>
              </a:pPr>
              <a:r>
                <a:rPr lang="en-US" sz="3500" b="1" dirty="0">
                  <a:solidFill>
                    <a:schemeClr val="tx1">
                      <a:lumMod val="85000"/>
                      <a:lumOff val="15000"/>
                    </a:schemeClr>
                  </a:solidFill>
                  <a:latin typeface="PT Sans" panose="020B0503020203020204" pitchFamily="34" charset="0"/>
                  <a:ea typeface="PT Sans" panose="020B0503020203020204" pitchFamily="34" charset="0"/>
                </a:rPr>
                <a:t>AND INNOVATIVE</a:t>
              </a:r>
            </a:p>
          </p:txBody>
        </p:sp>
        <p:sp>
          <p:nvSpPr>
            <p:cNvPr id="42" name="Rectangle 9"/>
            <p:cNvSpPr>
              <a:spLocks/>
            </p:cNvSpPr>
            <p:nvPr/>
          </p:nvSpPr>
          <p:spPr bwMode="auto">
            <a:xfrm>
              <a:off x="1347019" y="3142735"/>
              <a:ext cx="3628302" cy="2591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1" name="Rectangle 10"/>
            <p:cNvSpPr/>
            <p:nvPr/>
          </p:nvSpPr>
          <p:spPr>
            <a:xfrm>
              <a:off x="1347020" y="2853189"/>
              <a:ext cx="846906" cy="7043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0" name="Straight Connector 49"/>
          <p:cNvCxnSpPr>
            <a:cxnSpLocks/>
          </p:cNvCxnSpPr>
          <p:nvPr/>
        </p:nvCxnSpPr>
        <p:spPr>
          <a:xfrm>
            <a:off x="6096762" y="2179878"/>
            <a:ext cx="1017397" cy="1"/>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 name="Rectangle: Rounded Corners 58"/>
          <p:cNvSpPr/>
          <p:nvPr/>
        </p:nvSpPr>
        <p:spPr>
          <a:xfrm>
            <a:off x="7114159" y="1714500"/>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9"/>
          <p:cNvSpPr>
            <a:spLocks/>
          </p:cNvSpPr>
          <p:nvPr/>
        </p:nvSpPr>
        <p:spPr bwMode="auto">
          <a:xfrm>
            <a:off x="8247297" y="1826868"/>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60" name="AutoShape 9"/>
          <p:cNvSpPr>
            <a:spLocks/>
          </p:cNvSpPr>
          <p:nvPr/>
        </p:nvSpPr>
        <p:spPr bwMode="auto">
          <a:xfrm>
            <a:off x="7310917" y="189996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grpSp>
        <p:nvGrpSpPr>
          <p:cNvPr id="15" name="Group 14"/>
          <p:cNvGrpSpPr/>
          <p:nvPr/>
        </p:nvGrpSpPr>
        <p:grpSpPr>
          <a:xfrm>
            <a:off x="7114159" y="4326904"/>
            <a:ext cx="930757" cy="930757"/>
            <a:chOff x="7320193" y="3992276"/>
            <a:chExt cx="930757" cy="930757"/>
          </a:xfrm>
        </p:grpSpPr>
        <p:sp>
          <p:nvSpPr>
            <p:cNvPr id="61" name="AutoShape 51"/>
            <p:cNvSpPr>
              <a:spLocks/>
            </p:cNvSpPr>
            <p:nvPr/>
          </p:nvSpPr>
          <p:spPr bwMode="auto">
            <a:xfrm>
              <a:off x="7526226" y="4198309"/>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lIns="0" tIns="0" rIns="0" bIns="0"/>
            <a:lstStyle/>
            <a:p>
              <a:endParaRPr lang="en-US"/>
            </a:p>
          </p:txBody>
        </p:sp>
        <p:sp>
          <p:nvSpPr>
            <p:cNvPr id="63" name="Rectangle: Rounded Corners 62"/>
            <p:cNvSpPr/>
            <p:nvPr/>
          </p:nvSpPr>
          <p:spPr>
            <a:xfrm>
              <a:off x="7320193" y="3992276"/>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4" name="Straight Connector 63"/>
          <p:cNvCxnSpPr>
            <a:cxnSpLocks/>
            <a:endCxn id="63" idx="0"/>
          </p:cNvCxnSpPr>
          <p:nvPr/>
        </p:nvCxnSpPr>
        <p:spPr>
          <a:xfrm>
            <a:off x="7570064" y="3413163"/>
            <a:ext cx="9474" cy="913741"/>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5" name="Rectangle 9"/>
          <p:cNvSpPr>
            <a:spLocks/>
          </p:cNvSpPr>
          <p:nvPr/>
        </p:nvSpPr>
        <p:spPr bwMode="auto">
          <a:xfrm>
            <a:off x="8247297" y="4439271"/>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Tree>
    <p:extLst>
      <p:ext uri="{BB962C8B-B14F-4D97-AF65-F5344CB8AC3E}">
        <p14:creationId xmlns:p14="http://schemas.microsoft.com/office/powerpoint/2010/main" val="8694222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22</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cxnSp>
        <p:nvCxnSpPr>
          <p:cNvPr id="10" name="Straight Connector 9"/>
          <p:cNvCxnSpPr>
            <a:cxnSpLocks/>
          </p:cNvCxnSpPr>
          <p:nvPr/>
        </p:nvCxnSpPr>
        <p:spPr>
          <a:xfrm>
            <a:off x="0" y="3429000"/>
            <a:ext cx="12192000" cy="0"/>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1991812" y="1600347"/>
            <a:ext cx="8208376" cy="3657306"/>
            <a:chOff x="2425231" y="1600355"/>
            <a:chExt cx="8208376" cy="3657306"/>
          </a:xfrm>
        </p:grpSpPr>
        <p:grpSp>
          <p:nvGrpSpPr>
            <p:cNvPr id="8" name="Group 7"/>
            <p:cNvGrpSpPr/>
            <p:nvPr/>
          </p:nvGrpSpPr>
          <p:grpSpPr>
            <a:xfrm>
              <a:off x="2425231" y="1600355"/>
              <a:ext cx="3551970" cy="3657306"/>
              <a:chOff x="2541668" y="1600355"/>
              <a:chExt cx="3551970" cy="3657306"/>
            </a:xfrm>
          </p:grpSpPr>
          <p:grpSp>
            <p:nvGrpSpPr>
              <p:cNvPr id="15" name="Group 14"/>
              <p:cNvGrpSpPr/>
              <p:nvPr/>
            </p:nvGrpSpPr>
            <p:grpSpPr>
              <a:xfrm>
                <a:off x="2541668" y="4326904"/>
                <a:ext cx="930757" cy="930757"/>
                <a:chOff x="7320193" y="3992276"/>
                <a:chExt cx="930757" cy="930757"/>
              </a:xfrm>
            </p:grpSpPr>
            <p:sp>
              <p:nvSpPr>
                <p:cNvPr id="61" name="AutoShape 51"/>
                <p:cNvSpPr>
                  <a:spLocks/>
                </p:cNvSpPr>
                <p:nvPr/>
              </p:nvSpPr>
              <p:spPr bwMode="auto">
                <a:xfrm>
                  <a:off x="7526226" y="4198309"/>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lIns="0" tIns="0" rIns="0" bIns="0"/>
                <a:lstStyle/>
                <a:p>
                  <a:endParaRPr lang="en-US"/>
                </a:p>
              </p:txBody>
            </p:sp>
            <p:sp>
              <p:nvSpPr>
                <p:cNvPr id="63" name="Rectangle: Rounded Corners 62"/>
                <p:cNvSpPr/>
                <p:nvPr/>
              </p:nvSpPr>
              <p:spPr>
                <a:xfrm>
                  <a:off x="7320193" y="3992276"/>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5" name="Rectangle 9"/>
              <p:cNvSpPr>
                <a:spLocks/>
              </p:cNvSpPr>
              <p:nvPr/>
            </p:nvSpPr>
            <p:spPr bwMode="auto">
              <a:xfrm>
                <a:off x="3674806" y="4439271"/>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59" name="Rectangle: Rounded Corners 58"/>
              <p:cNvSpPr/>
              <p:nvPr/>
            </p:nvSpPr>
            <p:spPr>
              <a:xfrm>
                <a:off x="2541668" y="1600355"/>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9"/>
              <p:cNvSpPr>
                <a:spLocks/>
              </p:cNvSpPr>
              <p:nvPr/>
            </p:nvSpPr>
            <p:spPr bwMode="auto">
              <a:xfrm>
                <a:off x="3674806" y="1712723"/>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60" name="AutoShape 9"/>
              <p:cNvSpPr>
                <a:spLocks/>
              </p:cNvSpPr>
              <p:nvPr/>
            </p:nvSpPr>
            <p:spPr bwMode="auto">
              <a:xfrm>
                <a:off x="2738426" y="1785816"/>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cxnSp>
            <p:nvCxnSpPr>
              <p:cNvPr id="20" name="Straight Connector 19"/>
              <p:cNvCxnSpPr>
                <a:cxnSpLocks/>
                <a:stCxn id="59" idx="2"/>
                <a:endCxn id="63" idx="0"/>
              </p:cNvCxnSpPr>
              <p:nvPr/>
            </p:nvCxnSpPr>
            <p:spPr>
              <a:xfrm>
                <a:off x="3007047" y="2531112"/>
                <a:ext cx="0" cy="1795792"/>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7081637" y="1600355"/>
              <a:ext cx="3551970" cy="3657306"/>
              <a:chOff x="7081637" y="1600355"/>
              <a:chExt cx="3551970" cy="3657306"/>
            </a:xfrm>
          </p:grpSpPr>
          <p:grpSp>
            <p:nvGrpSpPr>
              <p:cNvPr id="29" name="Group 28"/>
              <p:cNvGrpSpPr/>
              <p:nvPr/>
            </p:nvGrpSpPr>
            <p:grpSpPr>
              <a:xfrm>
                <a:off x="7081637" y="1600355"/>
                <a:ext cx="3551970" cy="3657306"/>
                <a:chOff x="2541668" y="1600355"/>
                <a:chExt cx="3551970" cy="3657306"/>
              </a:xfrm>
            </p:grpSpPr>
            <p:sp>
              <p:nvSpPr>
                <p:cNvPr id="37" name="Rectangle: Rounded Corners 36"/>
                <p:cNvSpPr/>
                <p:nvPr/>
              </p:nvSpPr>
              <p:spPr>
                <a:xfrm>
                  <a:off x="2541668" y="4326904"/>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9"/>
                <p:cNvSpPr>
                  <a:spLocks/>
                </p:cNvSpPr>
                <p:nvPr/>
              </p:nvSpPr>
              <p:spPr bwMode="auto">
                <a:xfrm>
                  <a:off x="3674806" y="4439271"/>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32" name="Rectangle: Rounded Corners 31"/>
                <p:cNvSpPr/>
                <p:nvPr/>
              </p:nvSpPr>
              <p:spPr>
                <a:xfrm>
                  <a:off x="2541668" y="1600355"/>
                  <a:ext cx="930757" cy="930757"/>
                </a:xfrm>
                <a:prstGeom prst="roundRect">
                  <a:avLst/>
                </a:prstGeom>
                <a:noFill/>
                <a:ln w="381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9"/>
                <p:cNvSpPr>
                  <a:spLocks/>
                </p:cNvSpPr>
                <p:nvPr/>
              </p:nvSpPr>
              <p:spPr bwMode="auto">
                <a:xfrm>
                  <a:off x="3674806" y="1712723"/>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cxnSp>
              <p:nvCxnSpPr>
                <p:cNvPr id="35" name="Straight Connector 34"/>
                <p:cNvCxnSpPr>
                  <a:cxnSpLocks/>
                  <a:stCxn id="32" idx="2"/>
                  <a:endCxn id="37" idx="0"/>
                </p:cNvCxnSpPr>
                <p:nvPr/>
              </p:nvCxnSpPr>
              <p:spPr>
                <a:xfrm>
                  <a:off x="3007047" y="2531112"/>
                  <a:ext cx="0" cy="1795792"/>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9" name="AutoShape 17"/>
              <p:cNvSpPr>
                <a:spLocks/>
              </p:cNvSpPr>
              <p:nvPr/>
            </p:nvSpPr>
            <p:spPr bwMode="auto">
              <a:xfrm>
                <a:off x="7228553" y="1885329"/>
                <a:ext cx="636926" cy="360810"/>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accent1"/>
              </a:solidFill>
              <a:ln>
                <a:noFill/>
              </a:ln>
            </p:spPr>
            <p:txBody>
              <a:bodyPr lIns="0" tIns="0" rIns="0" bIns="0"/>
              <a:lstStyle/>
              <a:p>
                <a:endParaRPr lang="en-US"/>
              </a:p>
            </p:txBody>
          </p:sp>
          <p:sp>
            <p:nvSpPr>
              <p:cNvPr id="40" name="AutoShape 23"/>
              <p:cNvSpPr>
                <a:spLocks/>
              </p:cNvSpPr>
              <p:nvPr/>
            </p:nvSpPr>
            <p:spPr bwMode="auto">
              <a:xfrm>
                <a:off x="7298886" y="4504120"/>
                <a:ext cx="496260" cy="576324"/>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5"/>
              </a:solidFill>
              <a:ln>
                <a:noFill/>
              </a:ln>
            </p:spPr>
            <p:txBody>
              <a:bodyPr lIns="0" tIns="0" rIns="0" bIns="0"/>
              <a:lstStyle/>
              <a:p>
                <a:endParaRPr lang="en-US"/>
              </a:p>
            </p:txBody>
          </p:sp>
        </p:grpSp>
      </p:grpSp>
    </p:spTree>
    <p:extLst>
      <p:ext uri="{BB962C8B-B14F-4D97-AF65-F5344CB8AC3E}">
        <p14:creationId xmlns:p14="http://schemas.microsoft.com/office/powerpoint/2010/main" val="2170214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23</a:t>
            </a:fld>
            <a:endParaRPr lang="en-US" dirty="0"/>
          </a:p>
        </p:txBody>
      </p:sp>
      <p:sp>
        <p:nvSpPr>
          <p:cNvPr id="12" name="Title 11"/>
          <p:cNvSpPr>
            <a:spLocks noGrp="1"/>
          </p:cNvSpPr>
          <p:nvPr>
            <p:ph type="title"/>
          </p:nvPr>
        </p:nvSpPr>
        <p:spPr/>
        <p:txBody>
          <a:bodyPr/>
          <a:lstStyle/>
          <a:p>
            <a:r>
              <a:rPr lang="en-US" b="1" dirty="0"/>
              <a:t>Company </a:t>
            </a:r>
            <a:r>
              <a:rPr lang="en-US" b="1" dirty="0">
                <a:solidFill>
                  <a:schemeClr val="accent6"/>
                </a:solidFill>
              </a:rPr>
              <a:t>Infographic</a:t>
            </a:r>
          </a:p>
        </p:txBody>
      </p:sp>
      <p:sp>
        <p:nvSpPr>
          <p:cNvPr id="28" name="Date Placeholder 13"/>
          <p:cNvSpPr>
            <a:spLocks noGrp="1"/>
          </p:cNvSpPr>
          <p:nvPr>
            <p:ph type="dt" sz="half" idx="12"/>
          </p:nvPr>
        </p:nvSpPr>
        <p:spPr/>
        <p:txBody>
          <a:bodyPr/>
          <a:lstStyle/>
          <a:p>
            <a:r>
              <a:rPr lang="en-US" dirty="0"/>
              <a:t>www.website.com</a:t>
            </a:r>
          </a:p>
        </p:txBody>
      </p:sp>
      <p:sp>
        <p:nvSpPr>
          <p:cNvPr id="13" name="Text Placeholder 12"/>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3" name="Group 42"/>
          <p:cNvGrpSpPr/>
          <p:nvPr/>
        </p:nvGrpSpPr>
        <p:grpSpPr>
          <a:xfrm>
            <a:off x="5791734" y="1699733"/>
            <a:ext cx="608533" cy="90397"/>
            <a:chOff x="456321" y="1894555"/>
            <a:chExt cx="690822" cy="100484"/>
          </a:xfrm>
        </p:grpSpPr>
        <p:sp>
          <p:nvSpPr>
            <p:cNvPr id="45" name="Rectangle: Rounded Corners 44"/>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Rounded Corners 4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Rounded Corners 46"/>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2250367" y="2673066"/>
            <a:ext cx="7691267" cy="2895600"/>
            <a:chOff x="2227590" y="2684579"/>
            <a:chExt cx="7691267" cy="2895600"/>
          </a:xfrm>
        </p:grpSpPr>
        <p:graphicFrame>
          <p:nvGraphicFramePr>
            <p:cNvPr id="16" name="Chart 15"/>
            <p:cNvGraphicFramePr/>
            <p:nvPr>
              <p:extLst>
                <p:ext uri="{D42A27DB-BD31-4B8C-83A1-F6EECF244321}">
                  <p14:modId xmlns:p14="http://schemas.microsoft.com/office/powerpoint/2010/main" val="672871726"/>
                </p:ext>
              </p:extLst>
            </p:nvPr>
          </p:nvGraphicFramePr>
          <p:xfrm>
            <a:off x="5996838" y="2684579"/>
            <a:ext cx="3922019" cy="2895600"/>
          </p:xfrm>
          <a:graphic>
            <a:graphicData uri="http://schemas.openxmlformats.org/drawingml/2006/chart">
              <c:chart xmlns:c="http://schemas.openxmlformats.org/drawingml/2006/chart" xmlns:r="http://schemas.openxmlformats.org/officeDocument/2006/relationships" r:id="rId4"/>
            </a:graphicData>
          </a:graphic>
        </p:graphicFrame>
        <p:grpSp>
          <p:nvGrpSpPr>
            <p:cNvPr id="34" name="Group 33"/>
            <p:cNvGrpSpPr/>
            <p:nvPr/>
          </p:nvGrpSpPr>
          <p:grpSpPr>
            <a:xfrm>
              <a:off x="2227590" y="2684579"/>
              <a:ext cx="2921352" cy="2895600"/>
              <a:chOff x="1879247" y="2684579"/>
              <a:chExt cx="2921352" cy="2895600"/>
            </a:xfrm>
          </p:grpSpPr>
          <p:sp>
            <p:nvSpPr>
              <p:cNvPr id="48" name="Rectangle 12"/>
              <p:cNvSpPr>
                <a:spLocks/>
              </p:cNvSpPr>
              <p:nvPr/>
            </p:nvSpPr>
            <p:spPr bwMode="auto">
              <a:xfrm>
                <a:off x="1879247" y="2684579"/>
                <a:ext cx="2726021" cy="82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000"/>
                  </a:lnSpc>
                </a:pPr>
                <a:r>
                  <a:rPr lang="en-US" sz="2500" b="1" dirty="0">
                    <a:solidFill>
                      <a:schemeClr val="tx1">
                        <a:lumMod val="85000"/>
                        <a:lumOff val="15000"/>
                      </a:schemeClr>
                    </a:solidFill>
                    <a:latin typeface="PT Sans" panose="020B0503020203020204" pitchFamily="34" charset="0"/>
                    <a:ea typeface="PT Sans" panose="020B0503020203020204" pitchFamily="34" charset="0"/>
                    <a:cs typeface="Lato Black" charset="0"/>
                    <a:sym typeface="Montserrat-Bold" charset="0"/>
                  </a:rPr>
                  <a:t>AWESOME</a:t>
                </a:r>
                <a:r>
                  <a:rPr lang="en-US" sz="3000" b="1" dirty="0">
                    <a:solidFill>
                      <a:schemeClr val="tx1">
                        <a:lumMod val="85000"/>
                        <a:lumOff val="15000"/>
                      </a:schemeClr>
                    </a:solidFill>
                    <a:latin typeface="PT Sans" panose="020B0503020203020204" pitchFamily="34" charset="0"/>
                    <a:ea typeface="PT Sans" panose="020B0503020203020204" pitchFamily="34" charset="0"/>
                    <a:cs typeface="Lato Black" charset="0"/>
                    <a:sym typeface="Montserrat-Bold" charset="0"/>
                  </a:rPr>
                  <a:t> </a:t>
                </a:r>
                <a:r>
                  <a:rPr lang="en-US" sz="3000" b="1" dirty="0">
                    <a:solidFill>
                      <a:schemeClr val="accent6"/>
                    </a:solidFill>
                    <a:latin typeface="PT Sans" panose="020B0503020203020204" pitchFamily="34" charset="0"/>
                    <a:ea typeface="PT Sans" panose="020B0503020203020204" pitchFamily="34" charset="0"/>
                    <a:cs typeface="Lato Black" charset="0"/>
                    <a:sym typeface="Montserrat-Bold" charset="0"/>
                  </a:rPr>
                  <a:t>HEADLINE TEXT</a:t>
                </a:r>
              </a:p>
            </p:txBody>
          </p:sp>
          <p:grpSp>
            <p:nvGrpSpPr>
              <p:cNvPr id="31" name="Group 30"/>
              <p:cNvGrpSpPr/>
              <p:nvPr/>
            </p:nvGrpSpPr>
            <p:grpSpPr>
              <a:xfrm>
                <a:off x="1879247" y="3748547"/>
                <a:ext cx="2709546" cy="469642"/>
                <a:chOff x="1879247" y="3320755"/>
                <a:chExt cx="2709546" cy="469642"/>
              </a:xfrm>
            </p:grpSpPr>
            <p:sp>
              <p:nvSpPr>
                <p:cNvPr id="51" name="Rectangle 21"/>
                <p:cNvSpPr>
                  <a:spLocks/>
                </p:cNvSpPr>
                <p:nvPr/>
              </p:nvSpPr>
              <p:spPr bwMode="auto">
                <a:xfrm>
                  <a:off x="2475993" y="3368172"/>
                  <a:ext cx="211280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Design is meant to project an image of profession and reliability.</a:t>
                  </a:r>
                </a:p>
              </p:txBody>
            </p:sp>
            <p:grpSp>
              <p:nvGrpSpPr>
                <p:cNvPr id="17" name="Group 16"/>
                <p:cNvGrpSpPr/>
                <p:nvPr/>
              </p:nvGrpSpPr>
              <p:grpSpPr>
                <a:xfrm>
                  <a:off x="1879247" y="3320755"/>
                  <a:ext cx="469642" cy="469642"/>
                  <a:chOff x="1879247" y="3320755"/>
                  <a:chExt cx="469642" cy="469642"/>
                </a:xfrm>
              </p:grpSpPr>
              <p:sp>
                <p:nvSpPr>
                  <p:cNvPr id="52" name="Oval 51"/>
                  <p:cNvSpPr/>
                  <p:nvPr/>
                </p:nvSpPr>
                <p:spPr bwMode="auto">
                  <a:xfrm>
                    <a:off x="1879247" y="3320755"/>
                    <a:ext cx="469642" cy="469642"/>
                  </a:xfrm>
                  <a:prstGeom prst="ellipse">
                    <a:avLst/>
                  </a:prstGeom>
                  <a:solidFill>
                    <a:srgbClr val="37CA9D"/>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500" u="none" strike="noStrike" cap="none" normalizeH="0" baseline="0">
                      <a:ln>
                        <a:noFill/>
                      </a:ln>
                      <a:solidFill>
                        <a:schemeClr val="tx1"/>
                      </a:solidFill>
                      <a:effectLst/>
                      <a:latin typeface="PT Sans" panose="020B0503020203020204" pitchFamily="34" charset="0"/>
                      <a:ea typeface="PT Sans" panose="020B0503020203020204" pitchFamily="34" charset="0"/>
                      <a:cs typeface="ヒラギノ角ゴ ProN W3" charset="0"/>
                      <a:sym typeface="Gill Sans" charset="0"/>
                    </a:endParaRPr>
                  </a:p>
                </p:txBody>
              </p:sp>
              <p:sp>
                <p:nvSpPr>
                  <p:cNvPr id="55" name="Rectangle 21"/>
                  <p:cNvSpPr>
                    <a:spLocks/>
                  </p:cNvSpPr>
                  <p:nvPr/>
                </p:nvSpPr>
                <p:spPr bwMode="auto">
                  <a:xfrm>
                    <a:off x="1976327" y="3383188"/>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dirty="0">
                        <a:solidFill>
                          <a:srgbClr val="FFFFFF"/>
                        </a:solidFill>
                        <a:latin typeface="PT Sans" panose="020B0503020203020204" pitchFamily="34" charset="0"/>
                        <a:ea typeface="PT Sans" panose="020B0503020203020204" pitchFamily="34" charset="0"/>
                        <a:cs typeface="Lato" charset="0"/>
                        <a:sym typeface="Montserrat-Regular" charset="0"/>
                      </a:rPr>
                      <a:t>1</a:t>
                    </a:r>
                  </a:p>
                </p:txBody>
              </p:sp>
            </p:grpSp>
          </p:grpSp>
          <p:grpSp>
            <p:nvGrpSpPr>
              <p:cNvPr id="30" name="Group 29"/>
              <p:cNvGrpSpPr/>
              <p:nvPr/>
            </p:nvGrpSpPr>
            <p:grpSpPr>
              <a:xfrm>
                <a:off x="1879247" y="4429542"/>
                <a:ext cx="2921352" cy="469642"/>
                <a:chOff x="1879247" y="3930355"/>
                <a:chExt cx="2921352" cy="469642"/>
              </a:xfrm>
            </p:grpSpPr>
            <p:sp>
              <p:nvSpPr>
                <p:cNvPr id="56" name="Rectangle 21"/>
                <p:cNvSpPr>
                  <a:spLocks/>
                </p:cNvSpPr>
                <p:nvPr/>
              </p:nvSpPr>
              <p:spPr bwMode="auto">
                <a:xfrm>
                  <a:off x="2475992" y="3977772"/>
                  <a:ext cx="232460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 and reliability.</a:t>
                  </a:r>
                </a:p>
              </p:txBody>
            </p:sp>
            <p:grpSp>
              <p:nvGrpSpPr>
                <p:cNvPr id="19" name="Group 18"/>
                <p:cNvGrpSpPr/>
                <p:nvPr/>
              </p:nvGrpSpPr>
              <p:grpSpPr>
                <a:xfrm>
                  <a:off x="1879247" y="3930355"/>
                  <a:ext cx="469642" cy="469642"/>
                  <a:chOff x="1879247" y="3930355"/>
                  <a:chExt cx="469642" cy="469642"/>
                </a:xfrm>
              </p:grpSpPr>
              <p:sp>
                <p:nvSpPr>
                  <p:cNvPr id="57" name="Oval 56"/>
                  <p:cNvSpPr/>
                  <p:nvPr/>
                </p:nvSpPr>
                <p:spPr bwMode="auto">
                  <a:xfrm>
                    <a:off x="1879247" y="3930355"/>
                    <a:ext cx="469642" cy="469642"/>
                  </a:xfrm>
                  <a:prstGeom prst="ellipse">
                    <a:avLst/>
                  </a:prstGeom>
                  <a:solidFill>
                    <a:srgbClr val="FF9600"/>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500" u="none" strike="noStrike" cap="none" normalizeH="0" baseline="0">
                      <a:ln>
                        <a:noFill/>
                      </a:ln>
                      <a:solidFill>
                        <a:schemeClr val="tx1"/>
                      </a:solidFill>
                      <a:effectLst/>
                      <a:latin typeface="PT Sans" panose="020B0503020203020204" pitchFamily="34" charset="0"/>
                      <a:ea typeface="PT Sans" panose="020B0503020203020204" pitchFamily="34" charset="0"/>
                      <a:cs typeface="ヒラギノ角ゴ ProN W3" charset="0"/>
                      <a:sym typeface="Gill Sans" charset="0"/>
                    </a:endParaRPr>
                  </a:p>
                </p:txBody>
              </p:sp>
              <p:sp>
                <p:nvSpPr>
                  <p:cNvPr id="58" name="Rectangle 21"/>
                  <p:cNvSpPr>
                    <a:spLocks/>
                  </p:cNvSpPr>
                  <p:nvPr/>
                </p:nvSpPr>
                <p:spPr bwMode="auto">
                  <a:xfrm>
                    <a:off x="1976327" y="3992788"/>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dirty="0">
                        <a:solidFill>
                          <a:srgbClr val="FFFFFF"/>
                        </a:solidFill>
                        <a:latin typeface="PT Sans" panose="020B0503020203020204" pitchFamily="34" charset="0"/>
                        <a:ea typeface="PT Sans" panose="020B0503020203020204" pitchFamily="34" charset="0"/>
                        <a:cs typeface="Lato" charset="0"/>
                        <a:sym typeface="Montserrat-Regular" charset="0"/>
                      </a:rPr>
                      <a:t>2</a:t>
                    </a:r>
                  </a:p>
                </p:txBody>
              </p:sp>
            </p:grpSp>
          </p:grpSp>
          <p:grpSp>
            <p:nvGrpSpPr>
              <p:cNvPr id="22" name="Group 21"/>
              <p:cNvGrpSpPr/>
              <p:nvPr/>
            </p:nvGrpSpPr>
            <p:grpSpPr>
              <a:xfrm>
                <a:off x="1879247" y="5110537"/>
                <a:ext cx="2709546" cy="469642"/>
                <a:chOff x="1879247" y="4581145"/>
                <a:chExt cx="2709546" cy="469642"/>
              </a:xfrm>
            </p:grpSpPr>
            <p:sp>
              <p:nvSpPr>
                <p:cNvPr id="59" name="Rectangle 21"/>
                <p:cNvSpPr>
                  <a:spLocks/>
                </p:cNvSpPr>
                <p:nvPr/>
              </p:nvSpPr>
              <p:spPr bwMode="auto">
                <a:xfrm>
                  <a:off x="2475993" y="4628562"/>
                  <a:ext cx="211280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Project an image of profession and reliability text goes here.</a:t>
                  </a:r>
                </a:p>
              </p:txBody>
            </p:sp>
            <p:grpSp>
              <p:nvGrpSpPr>
                <p:cNvPr id="20" name="Group 19"/>
                <p:cNvGrpSpPr/>
                <p:nvPr/>
              </p:nvGrpSpPr>
              <p:grpSpPr>
                <a:xfrm>
                  <a:off x="1879247" y="4581145"/>
                  <a:ext cx="469642" cy="469642"/>
                  <a:chOff x="1879247" y="4581145"/>
                  <a:chExt cx="469642" cy="469642"/>
                </a:xfrm>
              </p:grpSpPr>
              <p:sp>
                <p:nvSpPr>
                  <p:cNvPr id="60" name="Oval 59"/>
                  <p:cNvSpPr/>
                  <p:nvPr/>
                </p:nvSpPr>
                <p:spPr bwMode="auto">
                  <a:xfrm>
                    <a:off x="1879247" y="4581145"/>
                    <a:ext cx="469642" cy="469642"/>
                  </a:xfrm>
                  <a:prstGeom prst="ellipse">
                    <a:avLst/>
                  </a:prstGeom>
                  <a:solidFill>
                    <a:srgbClr val="FF151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1" name="Rectangle 21"/>
                  <p:cNvSpPr>
                    <a:spLocks/>
                  </p:cNvSpPr>
                  <p:nvPr/>
                </p:nvSpPr>
                <p:spPr bwMode="auto">
                  <a:xfrm>
                    <a:off x="1976327" y="4643578"/>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dirty="0">
                        <a:solidFill>
                          <a:srgbClr val="FFFFFF"/>
                        </a:solidFill>
                        <a:latin typeface="PT Sans" panose="020B0503020203020204" pitchFamily="34" charset="0"/>
                        <a:ea typeface="PT Sans" panose="020B0503020203020204" pitchFamily="34" charset="0"/>
                        <a:cs typeface="Lato" charset="0"/>
                        <a:sym typeface="Montserrat-Regular" charset="0"/>
                      </a:rPr>
                      <a:t>3</a:t>
                    </a:r>
                  </a:p>
                </p:txBody>
              </p:sp>
            </p:grpSp>
          </p:grpSp>
        </p:grpSp>
      </p:grpSp>
    </p:spTree>
    <p:extLst>
      <p:ext uri="{BB962C8B-B14F-4D97-AF65-F5344CB8AC3E}">
        <p14:creationId xmlns:p14="http://schemas.microsoft.com/office/powerpoint/2010/main" val="31438766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24</a:t>
            </a:fld>
            <a:endParaRPr lang="en-US" dirty="0"/>
          </a:p>
        </p:txBody>
      </p:sp>
      <p:sp>
        <p:nvSpPr>
          <p:cNvPr id="12" name="Title 11"/>
          <p:cNvSpPr>
            <a:spLocks noGrp="1"/>
          </p:cNvSpPr>
          <p:nvPr>
            <p:ph type="title"/>
          </p:nvPr>
        </p:nvSpPr>
        <p:spPr/>
        <p:txBody>
          <a:bodyPr/>
          <a:lstStyle/>
          <a:p>
            <a:r>
              <a:rPr lang="en-US" b="1" dirty="0"/>
              <a:t>Company </a:t>
            </a:r>
            <a:r>
              <a:rPr lang="en-US" b="1" dirty="0">
                <a:solidFill>
                  <a:schemeClr val="accent6"/>
                </a:solidFill>
              </a:rPr>
              <a:t>Infographic</a:t>
            </a:r>
          </a:p>
        </p:txBody>
      </p:sp>
      <p:sp>
        <p:nvSpPr>
          <p:cNvPr id="28" name="Date Placeholder 13"/>
          <p:cNvSpPr>
            <a:spLocks noGrp="1"/>
          </p:cNvSpPr>
          <p:nvPr>
            <p:ph type="dt" sz="half" idx="12"/>
          </p:nvPr>
        </p:nvSpPr>
        <p:spPr/>
        <p:txBody>
          <a:bodyPr/>
          <a:lstStyle/>
          <a:p>
            <a:r>
              <a:rPr lang="en-US" dirty="0"/>
              <a:t>www.website.com</a:t>
            </a:r>
          </a:p>
        </p:txBody>
      </p:sp>
      <p:sp>
        <p:nvSpPr>
          <p:cNvPr id="13" name="Text Placeholder 12"/>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3" name="Group 42"/>
          <p:cNvGrpSpPr/>
          <p:nvPr/>
        </p:nvGrpSpPr>
        <p:grpSpPr>
          <a:xfrm>
            <a:off x="5791734" y="1699733"/>
            <a:ext cx="608533" cy="90397"/>
            <a:chOff x="456321" y="1894555"/>
            <a:chExt cx="690822" cy="100484"/>
          </a:xfrm>
        </p:grpSpPr>
        <p:sp>
          <p:nvSpPr>
            <p:cNvPr id="45" name="Rectangle: Rounded Corners 44"/>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Rounded Corners 4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Rounded Corners 46"/>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p:cNvGrpSpPr/>
          <p:nvPr/>
        </p:nvGrpSpPr>
        <p:grpSpPr>
          <a:xfrm>
            <a:off x="4609514" y="2223377"/>
            <a:ext cx="2972972" cy="6018720"/>
            <a:chOff x="18223908" y="3214668"/>
            <a:chExt cx="7266425" cy="14710811"/>
          </a:xfrm>
          <a:effectLst>
            <a:reflection blurRad="6350" stA="25000" endPos="15000" dir="5400000" sy="-100000" algn="bl" rotWithShape="0"/>
          </a:effectLst>
        </p:grpSpPr>
        <p:sp>
          <p:nvSpPr>
            <p:cNvPr id="36" name="Shape 6"/>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7"/>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8"/>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4000">
                  <a:srgbClr val="EDE6D8"/>
                </a:gs>
                <a:gs pos="24000">
                  <a:srgbClr val="F5F0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9"/>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10"/>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4000">
                  <a:srgbClr val="A38A5C"/>
                </a:gs>
                <a:gs pos="58000">
                  <a:srgbClr val="ECDCAA"/>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11"/>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4000">
                  <a:srgbClr val="A38A5C"/>
                </a:gs>
                <a:gs pos="58000">
                  <a:srgbClr val="ECDCAA"/>
                </a:gs>
              </a:gsLst>
              <a:lin ang="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12"/>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44" name="Freeform 13"/>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23"/>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adFill>
              <a:gsLst>
                <a:gs pos="18000">
                  <a:srgbClr val="D6B992"/>
                </a:gs>
                <a:gs pos="71000">
                  <a:srgbClr val="D6B992"/>
                </a:gs>
                <a:gs pos="3000">
                  <a:srgbClr val="9D7F5B"/>
                </a:gs>
                <a:gs pos="90000">
                  <a:srgbClr val="9D7F5B"/>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24"/>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adFill>
              <a:gsLst>
                <a:gs pos="0">
                  <a:srgbClr val="9D7F5B"/>
                </a:gs>
                <a:gs pos="100000">
                  <a:srgbClr val="9D7F5B"/>
                </a:gs>
                <a:gs pos="49000">
                  <a:srgbClr val="ECDCAA"/>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25"/>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adFill>
              <a:gsLst>
                <a:gs pos="18000">
                  <a:srgbClr val="D6B992"/>
                </a:gs>
                <a:gs pos="71000">
                  <a:srgbClr val="D6B992"/>
                </a:gs>
                <a:gs pos="3000">
                  <a:srgbClr val="9D7F5B"/>
                </a:gs>
                <a:gs pos="90000">
                  <a:srgbClr val="9D7F5B"/>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26"/>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gradFill>
              <a:gsLst>
                <a:gs pos="0">
                  <a:srgbClr val="9D7F5B"/>
                </a:gs>
                <a:gs pos="100000">
                  <a:srgbClr val="9D7F5B"/>
                </a:gs>
                <a:gs pos="49000">
                  <a:srgbClr val="ECDCAA"/>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2" name="Shape 27"/>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adFill>
              <a:gsLst>
                <a:gs pos="18000">
                  <a:srgbClr val="D6B992"/>
                </a:gs>
                <a:gs pos="71000">
                  <a:srgbClr val="D6B992"/>
                </a:gs>
                <a:gs pos="3000">
                  <a:srgbClr val="9D7F5B"/>
                </a:gs>
                <a:gs pos="90000">
                  <a:srgbClr val="9D7F5B"/>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28"/>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adFill>
              <a:gsLst>
                <a:gs pos="0">
                  <a:srgbClr val="9D7F5B"/>
                </a:gs>
                <a:gs pos="100000">
                  <a:srgbClr val="9D7F5B"/>
                </a:gs>
                <a:gs pos="49000">
                  <a:srgbClr val="ECDCAA"/>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29"/>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adFill>
              <a:gsLst>
                <a:gs pos="18000">
                  <a:srgbClr val="D6B992"/>
                </a:gs>
                <a:gs pos="71000">
                  <a:srgbClr val="D6B992"/>
                </a:gs>
                <a:gs pos="3000">
                  <a:srgbClr val="9D7F5B"/>
                </a:gs>
                <a:gs pos="90000">
                  <a:srgbClr val="9D7F5B"/>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30"/>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gradFill>
              <a:gsLst>
                <a:gs pos="0">
                  <a:srgbClr val="9D7F5B"/>
                </a:gs>
                <a:gs pos="100000">
                  <a:srgbClr val="9D7F5B"/>
                </a:gs>
                <a:gs pos="49000">
                  <a:srgbClr val="ECDCAA"/>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31"/>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5000">
                  <a:srgbClr val="222729"/>
                </a:gs>
                <a:gs pos="96010">
                  <a:srgbClr val="7D7F7F"/>
                </a:gs>
              </a:gsLst>
              <a:lin ang="3265368"/>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32"/>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33"/>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7000">
                  <a:srgbClr val="39669E"/>
                </a:gs>
                <a:gs pos="90979">
                  <a:srgbClr val="294C7E"/>
                </a:gs>
              </a:gsLst>
              <a:lin ang="27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34"/>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35"/>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18000">
                  <a:srgbClr val="A38A5C"/>
                </a:gs>
                <a:gs pos="58000">
                  <a:srgbClr val="D6B992"/>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36"/>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18000">
                  <a:srgbClr val="A38A5C"/>
                </a:gs>
                <a:gs pos="58000">
                  <a:srgbClr val="D6B992"/>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37"/>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D6B99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Oval 72"/>
            <p:cNvSpPr/>
            <p:nvPr/>
          </p:nvSpPr>
          <p:spPr>
            <a:xfrm>
              <a:off x="21720541" y="3713462"/>
              <a:ext cx="146946" cy="146946"/>
            </a:xfrm>
            <a:prstGeom prst="ellipse">
              <a:avLst/>
            </a:prstGeom>
            <a:solidFill>
              <a:srgbClr val="000000"/>
            </a:solid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grpSp>
        <p:nvGrpSpPr>
          <p:cNvPr id="8" name="Group 7"/>
          <p:cNvGrpSpPr/>
          <p:nvPr/>
        </p:nvGrpSpPr>
        <p:grpSpPr>
          <a:xfrm>
            <a:off x="2167563" y="3767083"/>
            <a:ext cx="1205431" cy="1958483"/>
            <a:chOff x="1172942" y="4131334"/>
            <a:chExt cx="1205431" cy="1958483"/>
          </a:xfrm>
        </p:grpSpPr>
        <p:sp>
          <p:nvSpPr>
            <p:cNvPr id="48" name="Freeform 96"/>
            <p:cNvSpPr>
              <a:spLocks/>
            </p:cNvSpPr>
            <p:nvPr/>
          </p:nvSpPr>
          <p:spPr bwMode="auto">
            <a:xfrm>
              <a:off x="1172942" y="4131334"/>
              <a:ext cx="793979" cy="652197"/>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2"/>
            </a:solidFill>
            <a:ln>
              <a:noFill/>
            </a:ln>
          </p:spPr>
          <p:txBody>
            <a:bodyPr wrap="square" lIns="0" tIns="0" rIns="0" bIns="0">
              <a:noAutofit/>
            </a:bodyPr>
            <a:lstStyle/>
            <a:p>
              <a:endParaRPr lang="en-US"/>
            </a:p>
          </p:txBody>
        </p:sp>
        <p:sp>
          <p:nvSpPr>
            <p:cNvPr id="51" name="Rectangle 17"/>
            <p:cNvSpPr>
              <a:spLocks/>
            </p:cNvSpPr>
            <p:nvPr/>
          </p:nvSpPr>
          <p:spPr bwMode="auto">
            <a:xfrm>
              <a:off x="1172942" y="4787317"/>
              <a:ext cx="1205431" cy="130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400" dirty="0">
                  <a:solidFill>
                    <a:schemeClr val="tx1">
                      <a:alpha val="4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a:t>
              </a:r>
            </a:p>
          </p:txBody>
        </p:sp>
      </p:grpSp>
      <p:grpSp>
        <p:nvGrpSpPr>
          <p:cNvPr id="9" name="Group 8"/>
          <p:cNvGrpSpPr/>
          <p:nvPr/>
        </p:nvGrpSpPr>
        <p:grpSpPr>
          <a:xfrm>
            <a:off x="8624385" y="3767083"/>
            <a:ext cx="1400052" cy="1465034"/>
            <a:chOff x="8206539" y="3521551"/>
            <a:chExt cx="1400052" cy="1465034"/>
          </a:xfrm>
        </p:grpSpPr>
        <p:sp>
          <p:nvSpPr>
            <p:cNvPr id="52" name="Rectangle 5"/>
            <p:cNvSpPr>
              <a:spLocks/>
            </p:cNvSpPr>
            <p:nvPr/>
          </p:nvSpPr>
          <p:spPr bwMode="auto">
            <a:xfrm>
              <a:off x="8206539" y="3521551"/>
              <a:ext cx="1035935" cy="7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4000" b="1" dirty="0">
                  <a:solidFill>
                    <a:schemeClr val="accent6"/>
                  </a:solidFill>
                  <a:latin typeface="PT Sans" panose="020B0503020203020204" pitchFamily="34" charset="0"/>
                  <a:ea typeface="PT Sans" panose="020B0503020203020204" pitchFamily="34" charset="0"/>
                  <a:cs typeface="Lato Black" charset="0"/>
                  <a:sym typeface="Montserrat-Bold" charset="0"/>
                </a:rPr>
                <a:t>75%</a:t>
              </a:r>
            </a:p>
          </p:txBody>
        </p:sp>
        <p:sp>
          <p:nvSpPr>
            <p:cNvPr id="55" name="Rectangle 17"/>
            <p:cNvSpPr>
              <a:spLocks/>
            </p:cNvSpPr>
            <p:nvPr/>
          </p:nvSpPr>
          <p:spPr bwMode="auto">
            <a:xfrm>
              <a:off x="8206539" y="4264701"/>
              <a:ext cx="1400052" cy="72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 and reliability. By using simple alignments.</a:t>
              </a:r>
            </a:p>
          </p:txBody>
        </p:sp>
      </p:grpSp>
      <p:sp>
        <p:nvSpPr>
          <p:cNvPr id="3" name="Picture Placeholder 2">
            <a:extLst>
              <a:ext uri="{FF2B5EF4-FFF2-40B4-BE49-F238E27FC236}">
                <a16:creationId xmlns:a16="http://schemas.microsoft.com/office/drawing/2014/main" id="{A4B5B7C4-747A-4EC6-BA22-9E168A538914}"/>
              </a:ext>
            </a:extLst>
          </p:cNvPr>
          <p:cNvSpPr>
            <a:spLocks noGrp="1"/>
          </p:cNvSpPr>
          <p:nvPr>
            <p:ph type="pic" sz="quarter" idx="19"/>
          </p:nvPr>
        </p:nvSpPr>
        <p:spPr/>
      </p:sp>
    </p:spTree>
    <p:extLst>
      <p:ext uri="{BB962C8B-B14F-4D97-AF65-F5344CB8AC3E}">
        <p14:creationId xmlns:p14="http://schemas.microsoft.com/office/powerpoint/2010/main" val="39583607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25</a:t>
            </a:fld>
            <a:endParaRPr lang="en-US" dirty="0"/>
          </a:p>
        </p:txBody>
      </p:sp>
      <p:sp>
        <p:nvSpPr>
          <p:cNvPr id="12" name="Title 11"/>
          <p:cNvSpPr>
            <a:spLocks noGrp="1"/>
          </p:cNvSpPr>
          <p:nvPr>
            <p:ph type="title"/>
          </p:nvPr>
        </p:nvSpPr>
        <p:spPr/>
        <p:txBody>
          <a:bodyPr/>
          <a:lstStyle/>
          <a:p>
            <a:r>
              <a:rPr lang="en-US" b="1" dirty="0"/>
              <a:t>Company </a:t>
            </a:r>
            <a:r>
              <a:rPr lang="en-US" b="1" dirty="0">
                <a:solidFill>
                  <a:schemeClr val="accent6"/>
                </a:solidFill>
              </a:rPr>
              <a:t>Infographic</a:t>
            </a:r>
          </a:p>
        </p:txBody>
      </p:sp>
      <p:sp>
        <p:nvSpPr>
          <p:cNvPr id="28" name="Date Placeholder 13"/>
          <p:cNvSpPr>
            <a:spLocks noGrp="1"/>
          </p:cNvSpPr>
          <p:nvPr>
            <p:ph type="dt" sz="half" idx="12"/>
          </p:nvPr>
        </p:nvSpPr>
        <p:spPr/>
        <p:txBody>
          <a:bodyPr/>
          <a:lstStyle/>
          <a:p>
            <a:r>
              <a:rPr lang="en-US" dirty="0"/>
              <a:t>www.website.com</a:t>
            </a:r>
          </a:p>
        </p:txBody>
      </p:sp>
      <p:sp>
        <p:nvSpPr>
          <p:cNvPr id="13" name="Text Placeholder 12"/>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3" name="Group 42"/>
          <p:cNvGrpSpPr/>
          <p:nvPr/>
        </p:nvGrpSpPr>
        <p:grpSpPr>
          <a:xfrm>
            <a:off x="5791734" y="1699733"/>
            <a:ext cx="608533" cy="90397"/>
            <a:chOff x="456321" y="1894555"/>
            <a:chExt cx="690822" cy="100484"/>
          </a:xfrm>
        </p:grpSpPr>
        <p:sp>
          <p:nvSpPr>
            <p:cNvPr id="45" name="Rectangle: Rounded Corners 44"/>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Rounded Corners 4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Rounded Corners 46"/>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Hexagon 55"/>
          <p:cNvSpPr/>
          <p:nvPr/>
        </p:nvSpPr>
        <p:spPr>
          <a:xfrm>
            <a:off x="3460505" y="4226309"/>
            <a:ext cx="1949966" cy="1681005"/>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a:off x="6781521" y="2415798"/>
            <a:ext cx="1949966" cy="1681005"/>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a:off x="6781520" y="4226309"/>
            <a:ext cx="1949966" cy="1681005"/>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a:off x="3460505" y="2415798"/>
            <a:ext cx="1949966" cy="1681005"/>
          </a:xfrm>
          <a:prstGeom prst="hexagon">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Hexagon 74"/>
          <p:cNvSpPr/>
          <p:nvPr/>
        </p:nvSpPr>
        <p:spPr>
          <a:xfrm>
            <a:off x="5121015" y="3321053"/>
            <a:ext cx="1949966" cy="1681005"/>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Hexagon 75"/>
          <p:cNvSpPr/>
          <p:nvPr/>
        </p:nvSpPr>
        <p:spPr>
          <a:xfrm>
            <a:off x="8442029" y="3315199"/>
            <a:ext cx="1949966" cy="1681005"/>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Hexagon 76"/>
          <p:cNvSpPr/>
          <p:nvPr/>
        </p:nvSpPr>
        <p:spPr>
          <a:xfrm>
            <a:off x="1799996" y="3315198"/>
            <a:ext cx="1949966" cy="1681005"/>
          </a:xfrm>
          <a:prstGeom prst="hexag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p:cNvSpPr txBox="1"/>
          <p:nvPr/>
        </p:nvSpPr>
        <p:spPr>
          <a:xfrm>
            <a:off x="3849678" y="2883121"/>
            <a:ext cx="1171616" cy="746358"/>
          </a:xfrm>
          <a:prstGeom prst="rect">
            <a:avLst/>
          </a:prstGeom>
          <a:noFill/>
        </p:spPr>
        <p:txBody>
          <a:bodyPr wrap="square" rtlCol="0">
            <a:spAutoFit/>
          </a:bodyPr>
          <a:lstStyle/>
          <a:p>
            <a:pPr algn="ctr">
              <a:lnSpc>
                <a:spcPts val="1700"/>
              </a:lnSpc>
            </a:pPr>
            <a:r>
              <a:rPr lang="en-US" sz="1600" b="1" dirty="0">
                <a:solidFill>
                  <a:schemeClr val="bg1">
                    <a:lumMod val="65000"/>
                  </a:schemeClr>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lumMod val="65000"/>
                  </a:schemeClr>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lumMod val="65000"/>
                  </a:schemeClr>
                </a:solidFill>
                <a:latin typeface="PT Sans" panose="020B0503020203020204" pitchFamily="34" charset="0"/>
                <a:ea typeface="PT Sans" panose="020B0503020203020204" pitchFamily="34" charset="0"/>
                <a:cs typeface="Open Sans Condensed" panose="020B0806030504020204" pitchFamily="34" charset="0"/>
              </a:rPr>
              <a:t>here</a:t>
            </a:r>
          </a:p>
        </p:txBody>
      </p:sp>
      <p:sp>
        <p:nvSpPr>
          <p:cNvPr id="79" name="TextBox 78"/>
          <p:cNvSpPr txBox="1"/>
          <p:nvPr/>
        </p:nvSpPr>
        <p:spPr>
          <a:xfrm>
            <a:off x="7170697" y="4693632"/>
            <a:ext cx="1171616" cy="746358"/>
          </a:xfrm>
          <a:prstGeom prst="rect">
            <a:avLst/>
          </a:prstGeom>
          <a:noFill/>
        </p:spPr>
        <p:txBody>
          <a:bodyPr wrap="square" rtlCol="0">
            <a:spAutoFit/>
          </a:bodyPr>
          <a:lstStyle/>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here</a:t>
            </a:r>
          </a:p>
        </p:txBody>
      </p:sp>
      <p:sp>
        <p:nvSpPr>
          <p:cNvPr id="80" name="Freeform 6"/>
          <p:cNvSpPr>
            <a:spLocks noEditPoints="1"/>
          </p:cNvSpPr>
          <p:nvPr/>
        </p:nvSpPr>
        <p:spPr bwMode="auto">
          <a:xfrm>
            <a:off x="7242323" y="2883121"/>
            <a:ext cx="1027568" cy="746358"/>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1" name="Group 80"/>
          <p:cNvGrpSpPr/>
          <p:nvPr/>
        </p:nvGrpSpPr>
        <p:grpSpPr>
          <a:xfrm>
            <a:off x="9011687" y="3890964"/>
            <a:ext cx="810650" cy="529472"/>
            <a:chOff x="708025" y="2132013"/>
            <a:chExt cx="1135063" cy="741362"/>
          </a:xfrm>
          <a:solidFill>
            <a:schemeClr val="bg1"/>
          </a:solidFill>
        </p:grpSpPr>
        <p:sp>
          <p:nvSpPr>
            <p:cNvPr id="82" name="Freeform 21"/>
            <p:cNvSpPr>
              <a:spLocks noEditPoints="1"/>
            </p:cNvSpPr>
            <p:nvPr/>
          </p:nvSpPr>
          <p:spPr bwMode="auto">
            <a:xfrm>
              <a:off x="708025" y="2760663"/>
              <a:ext cx="1135063" cy="112712"/>
            </a:xfrm>
            <a:custGeom>
              <a:avLst/>
              <a:gdLst>
                <a:gd name="T0" fmla="*/ 311 w 312"/>
                <a:gd name="T1" fmla="*/ 1 h 31"/>
                <a:gd name="T2" fmla="*/ 310 w 312"/>
                <a:gd name="T3" fmla="*/ 0 h 31"/>
                <a:gd name="T4" fmla="*/ 2 w 312"/>
                <a:gd name="T5" fmla="*/ 0 h 31"/>
                <a:gd name="T6" fmla="*/ 0 w 312"/>
                <a:gd name="T7" fmla="*/ 1 h 31"/>
                <a:gd name="T8" fmla="*/ 0 w 312"/>
                <a:gd name="T9" fmla="*/ 2 h 31"/>
                <a:gd name="T10" fmla="*/ 41 w 312"/>
                <a:gd name="T11" fmla="*/ 31 h 31"/>
                <a:gd name="T12" fmla="*/ 271 w 312"/>
                <a:gd name="T13" fmla="*/ 31 h 31"/>
                <a:gd name="T14" fmla="*/ 312 w 312"/>
                <a:gd name="T15" fmla="*/ 2 h 31"/>
                <a:gd name="T16" fmla="*/ 311 w 312"/>
                <a:gd name="T17" fmla="*/ 1 h 31"/>
                <a:gd name="T18" fmla="*/ 179 w 312"/>
                <a:gd name="T19" fmla="*/ 21 h 31"/>
                <a:gd name="T20" fmla="*/ 133 w 312"/>
                <a:gd name="T21" fmla="*/ 21 h 31"/>
                <a:gd name="T22" fmla="*/ 133 w 312"/>
                <a:gd name="T23" fmla="*/ 10 h 31"/>
                <a:gd name="T24" fmla="*/ 179 w 312"/>
                <a:gd name="T25" fmla="*/ 10 h 31"/>
                <a:gd name="T26" fmla="*/ 179 w 312"/>
                <a:gd name="T27" fmla="*/ 21 h 31"/>
                <a:gd name="T28" fmla="*/ 179 w 312"/>
                <a:gd name="T29" fmla="*/ 21 h 31"/>
                <a:gd name="T30" fmla="*/ 179 w 312"/>
                <a:gd name="T31"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31">
                  <a:moveTo>
                    <a:pt x="311" y="1"/>
                  </a:moveTo>
                  <a:cubicBezTo>
                    <a:pt x="311" y="0"/>
                    <a:pt x="311" y="0"/>
                    <a:pt x="310" y="0"/>
                  </a:cubicBezTo>
                  <a:cubicBezTo>
                    <a:pt x="2" y="0"/>
                    <a:pt x="2" y="0"/>
                    <a:pt x="2" y="0"/>
                  </a:cubicBezTo>
                  <a:cubicBezTo>
                    <a:pt x="1" y="0"/>
                    <a:pt x="1" y="0"/>
                    <a:pt x="0"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1"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2"/>
            <p:cNvSpPr>
              <a:spLocks noEditPoints="1"/>
            </p:cNvSpPr>
            <p:nvPr/>
          </p:nvSpPr>
          <p:spPr bwMode="auto">
            <a:xfrm>
              <a:off x="806450" y="2132013"/>
              <a:ext cx="935038" cy="588962"/>
            </a:xfrm>
            <a:custGeom>
              <a:avLst/>
              <a:gdLst>
                <a:gd name="T0" fmla="*/ 7 w 257"/>
                <a:gd name="T1" fmla="*/ 163 h 163"/>
                <a:gd name="T2" fmla="*/ 251 w 257"/>
                <a:gd name="T3" fmla="*/ 163 h 163"/>
                <a:gd name="T4" fmla="*/ 257 w 257"/>
                <a:gd name="T5" fmla="*/ 156 h 163"/>
                <a:gd name="T6" fmla="*/ 257 w 257"/>
                <a:gd name="T7" fmla="*/ 6 h 163"/>
                <a:gd name="T8" fmla="*/ 251 w 257"/>
                <a:gd name="T9" fmla="*/ 0 h 163"/>
                <a:gd name="T10" fmla="*/ 7 w 257"/>
                <a:gd name="T11" fmla="*/ 0 h 163"/>
                <a:gd name="T12" fmla="*/ 0 w 257"/>
                <a:gd name="T13" fmla="*/ 6 h 163"/>
                <a:gd name="T14" fmla="*/ 0 w 257"/>
                <a:gd name="T15" fmla="*/ 156 h 163"/>
                <a:gd name="T16" fmla="*/ 7 w 257"/>
                <a:gd name="T17" fmla="*/ 163 h 163"/>
                <a:gd name="T18" fmla="*/ 23 w 257"/>
                <a:gd name="T19" fmla="*/ 22 h 163"/>
                <a:gd name="T20" fmla="*/ 235 w 257"/>
                <a:gd name="T21" fmla="*/ 22 h 163"/>
                <a:gd name="T22" fmla="*/ 235 w 257"/>
                <a:gd name="T23" fmla="*/ 140 h 163"/>
                <a:gd name="T24" fmla="*/ 23 w 257"/>
                <a:gd name="T25" fmla="*/ 140 h 163"/>
                <a:gd name="T26" fmla="*/ 23 w 257"/>
                <a:gd name="T27" fmla="*/ 22 h 163"/>
                <a:gd name="T28" fmla="*/ 23 w 257"/>
                <a:gd name="T29" fmla="*/ 22 h 163"/>
                <a:gd name="T30" fmla="*/ 23 w 257"/>
                <a:gd name="T31" fmla="*/ 2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163">
                  <a:moveTo>
                    <a:pt x="7" y="163"/>
                  </a:moveTo>
                  <a:cubicBezTo>
                    <a:pt x="251" y="163"/>
                    <a:pt x="251" y="163"/>
                    <a:pt x="251" y="163"/>
                  </a:cubicBezTo>
                  <a:cubicBezTo>
                    <a:pt x="255" y="163"/>
                    <a:pt x="257" y="160"/>
                    <a:pt x="257" y="156"/>
                  </a:cubicBezTo>
                  <a:cubicBezTo>
                    <a:pt x="257" y="6"/>
                    <a:pt x="257" y="6"/>
                    <a:pt x="257" y="6"/>
                  </a:cubicBezTo>
                  <a:cubicBezTo>
                    <a:pt x="257" y="3"/>
                    <a:pt x="255" y="0"/>
                    <a:pt x="251" y="0"/>
                  </a:cubicBezTo>
                  <a:cubicBezTo>
                    <a:pt x="7" y="0"/>
                    <a:pt x="7" y="0"/>
                    <a:pt x="7" y="0"/>
                  </a:cubicBezTo>
                  <a:cubicBezTo>
                    <a:pt x="3" y="0"/>
                    <a:pt x="0" y="3"/>
                    <a:pt x="0" y="6"/>
                  </a:cubicBezTo>
                  <a:cubicBezTo>
                    <a:pt x="0" y="156"/>
                    <a:pt x="0" y="156"/>
                    <a:pt x="0" y="156"/>
                  </a:cubicBezTo>
                  <a:cubicBezTo>
                    <a:pt x="0" y="160"/>
                    <a:pt x="3" y="163"/>
                    <a:pt x="7" y="163"/>
                  </a:cubicBezTo>
                  <a:close/>
                  <a:moveTo>
                    <a:pt x="23" y="22"/>
                  </a:moveTo>
                  <a:cubicBezTo>
                    <a:pt x="235" y="22"/>
                    <a:pt x="235" y="22"/>
                    <a:pt x="235" y="22"/>
                  </a:cubicBezTo>
                  <a:cubicBezTo>
                    <a:pt x="235" y="140"/>
                    <a:pt x="235" y="140"/>
                    <a:pt x="235" y="140"/>
                  </a:cubicBezTo>
                  <a:cubicBezTo>
                    <a:pt x="23" y="140"/>
                    <a:pt x="23" y="140"/>
                    <a:pt x="23" y="140"/>
                  </a:cubicBezTo>
                  <a:lnTo>
                    <a:pt x="23" y="22"/>
                  </a:lnTo>
                  <a:close/>
                  <a:moveTo>
                    <a:pt x="23" y="22"/>
                  </a:moveTo>
                  <a:cubicBezTo>
                    <a:pt x="23" y="22"/>
                    <a:pt x="23" y="22"/>
                    <a:pt x="2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4" name="Freeform 35"/>
          <p:cNvSpPr>
            <a:spLocks noEditPoints="1"/>
          </p:cNvSpPr>
          <p:nvPr/>
        </p:nvSpPr>
        <p:spPr bwMode="auto">
          <a:xfrm>
            <a:off x="4086673" y="4633913"/>
            <a:ext cx="697632" cy="865798"/>
          </a:xfrm>
          <a:custGeom>
            <a:avLst/>
            <a:gdLst>
              <a:gd name="T0" fmla="*/ 194 w 430"/>
              <a:gd name="T1" fmla="*/ 103 h 534"/>
              <a:gd name="T2" fmla="*/ 220 w 430"/>
              <a:gd name="T3" fmla="*/ 115 h 534"/>
              <a:gd name="T4" fmla="*/ 194 w 430"/>
              <a:gd name="T5" fmla="*/ 128 h 534"/>
              <a:gd name="T6" fmla="*/ 159 w 430"/>
              <a:gd name="T7" fmla="*/ 115 h 534"/>
              <a:gd name="T8" fmla="*/ 133 w 430"/>
              <a:gd name="T9" fmla="*/ 103 h 534"/>
              <a:gd name="T10" fmla="*/ 133 w 430"/>
              <a:gd name="T11" fmla="*/ 128 h 534"/>
              <a:gd name="T12" fmla="*/ 159 w 430"/>
              <a:gd name="T13" fmla="*/ 115 h 534"/>
              <a:gd name="T14" fmla="*/ 330 w 430"/>
              <a:gd name="T15" fmla="*/ 307 h 534"/>
              <a:gd name="T16" fmla="*/ 349 w 430"/>
              <a:gd name="T17" fmla="*/ 274 h 534"/>
              <a:gd name="T18" fmla="*/ 325 w 430"/>
              <a:gd name="T19" fmla="*/ 267 h 534"/>
              <a:gd name="T20" fmla="*/ 327 w 430"/>
              <a:gd name="T21" fmla="*/ 307 h 534"/>
              <a:gd name="T22" fmla="*/ 83 w 430"/>
              <a:gd name="T23" fmla="*/ 140 h 534"/>
              <a:gd name="T24" fmla="*/ 88 w 430"/>
              <a:gd name="T25" fmla="*/ 107 h 534"/>
              <a:gd name="T26" fmla="*/ 177 w 430"/>
              <a:gd name="T27" fmla="*/ 25 h 534"/>
              <a:gd name="T28" fmla="*/ 121 w 430"/>
              <a:gd name="T29" fmla="*/ 76 h 534"/>
              <a:gd name="T30" fmla="*/ 201 w 430"/>
              <a:gd name="T31" fmla="*/ 31 h 534"/>
              <a:gd name="T32" fmla="*/ 197 w 430"/>
              <a:gd name="T33" fmla="*/ 184 h 534"/>
              <a:gd name="T34" fmla="*/ 157 w 430"/>
              <a:gd name="T35" fmla="*/ 178 h 534"/>
              <a:gd name="T36" fmla="*/ 157 w 430"/>
              <a:gd name="T37" fmla="*/ 224 h 534"/>
              <a:gd name="T38" fmla="*/ 204 w 430"/>
              <a:gd name="T39" fmla="*/ 208 h 534"/>
              <a:gd name="T40" fmla="*/ 295 w 430"/>
              <a:gd name="T41" fmla="*/ 118 h 534"/>
              <a:gd name="T42" fmla="*/ 270 w 430"/>
              <a:gd name="T43" fmla="*/ 67 h 534"/>
              <a:gd name="T44" fmla="*/ 70 w 430"/>
              <a:gd name="T45" fmla="*/ 68 h 534"/>
              <a:gd name="T46" fmla="*/ 46 w 430"/>
              <a:gd name="T47" fmla="*/ 118 h 534"/>
              <a:gd name="T48" fmla="*/ 322 w 430"/>
              <a:gd name="T49" fmla="*/ 496 h 534"/>
              <a:gd name="T50" fmla="*/ 264 w 430"/>
              <a:gd name="T51" fmla="*/ 508 h 534"/>
              <a:gd name="T52" fmla="*/ 281 w 430"/>
              <a:gd name="T53" fmla="*/ 521 h 534"/>
              <a:gd name="T54" fmla="*/ 293 w 430"/>
              <a:gd name="T55" fmla="*/ 534 h 534"/>
              <a:gd name="T56" fmla="*/ 317 w 430"/>
              <a:gd name="T57" fmla="*/ 522 h 534"/>
              <a:gd name="T58" fmla="*/ 322 w 430"/>
              <a:gd name="T59" fmla="*/ 521 h 534"/>
              <a:gd name="T60" fmla="*/ 322 w 430"/>
              <a:gd name="T61" fmla="*/ 496 h 534"/>
              <a:gd name="T62" fmla="*/ 392 w 430"/>
              <a:gd name="T63" fmla="*/ 345 h 534"/>
              <a:gd name="T64" fmla="*/ 392 w 430"/>
              <a:gd name="T65" fmla="*/ 370 h 534"/>
              <a:gd name="T66" fmla="*/ 430 w 430"/>
              <a:gd name="T67" fmla="*/ 358 h 534"/>
              <a:gd name="T68" fmla="*/ 401 w 430"/>
              <a:gd name="T69" fmla="*/ 307 h 534"/>
              <a:gd name="T70" fmla="*/ 384 w 430"/>
              <a:gd name="T71" fmla="*/ 290 h 534"/>
              <a:gd name="T72" fmla="*/ 366 w 430"/>
              <a:gd name="T73" fmla="*/ 325 h 534"/>
              <a:gd name="T74" fmla="*/ 383 w 430"/>
              <a:gd name="T75" fmla="*/ 325 h 534"/>
              <a:gd name="T76" fmla="*/ 283 w 430"/>
              <a:gd name="T77" fmla="*/ 297 h 534"/>
              <a:gd name="T78" fmla="*/ 215 w 430"/>
              <a:gd name="T79" fmla="*/ 254 h 534"/>
              <a:gd name="T80" fmla="*/ 201 w 430"/>
              <a:gd name="T81" fmla="*/ 262 h 534"/>
              <a:gd name="T82" fmla="*/ 139 w 430"/>
              <a:gd name="T83" fmla="*/ 262 h 534"/>
              <a:gd name="T84" fmla="*/ 126 w 430"/>
              <a:gd name="T85" fmla="*/ 254 h 534"/>
              <a:gd name="T86" fmla="*/ 0 w 430"/>
              <a:gd name="T87" fmla="*/ 462 h 534"/>
              <a:gd name="T88" fmla="*/ 0 w 430"/>
              <a:gd name="T89" fmla="*/ 469 h 534"/>
              <a:gd name="T90" fmla="*/ 2 w 430"/>
              <a:gd name="T91" fmla="*/ 472 h 534"/>
              <a:gd name="T92" fmla="*/ 9 w 430"/>
              <a:gd name="T93" fmla="*/ 478 h 534"/>
              <a:gd name="T94" fmla="*/ 13 w 430"/>
              <a:gd name="T95" fmla="*/ 478 h 534"/>
              <a:gd name="T96" fmla="*/ 99 w 430"/>
              <a:gd name="T97" fmla="*/ 466 h 534"/>
              <a:gd name="T98" fmla="*/ 28 w 430"/>
              <a:gd name="T99" fmla="*/ 454 h 534"/>
              <a:gd name="T100" fmla="*/ 120 w 430"/>
              <a:gd name="T101" fmla="*/ 279 h 534"/>
              <a:gd name="T102" fmla="*/ 220 w 430"/>
              <a:gd name="T103" fmla="*/ 279 h 534"/>
              <a:gd name="T104" fmla="*/ 283 w 430"/>
              <a:gd name="T105" fmla="*/ 297 h 534"/>
              <a:gd name="T106" fmla="*/ 340 w 430"/>
              <a:gd name="T107" fmla="*/ 472 h 534"/>
              <a:gd name="T108" fmla="*/ 329 w 430"/>
              <a:gd name="T109" fmla="*/ 478 h 534"/>
              <a:gd name="T110" fmla="*/ 258 w 430"/>
              <a:gd name="T111" fmla="*/ 472 h 534"/>
              <a:gd name="T112" fmla="*/ 299 w 430"/>
              <a:gd name="T113" fmla="*/ 324 h 534"/>
              <a:gd name="T114" fmla="*/ 336 w 430"/>
              <a:gd name="T115" fmla="*/ 365 h 534"/>
              <a:gd name="T116" fmla="*/ 262 w 430"/>
              <a:gd name="T117" fmla="*/ 364 h 534"/>
              <a:gd name="T118" fmla="*/ 323 w 430"/>
              <a:gd name="T119" fmla="*/ 454 h 534"/>
              <a:gd name="T120" fmla="*/ 336 w 430"/>
              <a:gd name="T121" fmla="*/ 36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534">
                <a:moveTo>
                  <a:pt x="181" y="115"/>
                </a:moveTo>
                <a:cubicBezTo>
                  <a:pt x="181" y="109"/>
                  <a:pt x="187" y="103"/>
                  <a:pt x="194" y="103"/>
                </a:cubicBezTo>
                <a:cubicBezTo>
                  <a:pt x="207" y="103"/>
                  <a:pt x="207" y="103"/>
                  <a:pt x="207" y="103"/>
                </a:cubicBezTo>
                <a:cubicBezTo>
                  <a:pt x="214" y="103"/>
                  <a:pt x="220" y="109"/>
                  <a:pt x="220" y="115"/>
                </a:cubicBezTo>
                <a:cubicBezTo>
                  <a:pt x="220" y="122"/>
                  <a:pt x="214" y="128"/>
                  <a:pt x="207" y="128"/>
                </a:cubicBezTo>
                <a:cubicBezTo>
                  <a:pt x="194" y="128"/>
                  <a:pt x="194" y="128"/>
                  <a:pt x="194" y="128"/>
                </a:cubicBezTo>
                <a:cubicBezTo>
                  <a:pt x="187" y="128"/>
                  <a:pt x="181" y="122"/>
                  <a:pt x="181" y="115"/>
                </a:cubicBezTo>
                <a:close/>
                <a:moveTo>
                  <a:pt x="159" y="115"/>
                </a:moveTo>
                <a:cubicBezTo>
                  <a:pt x="159" y="109"/>
                  <a:pt x="154" y="103"/>
                  <a:pt x="147" y="103"/>
                </a:cubicBezTo>
                <a:cubicBezTo>
                  <a:pt x="133" y="103"/>
                  <a:pt x="133" y="103"/>
                  <a:pt x="133" y="103"/>
                </a:cubicBezTo>
                <a:cubicBezTo>
                  <a:pt x="126" y="103"/>
                  <a:pt x="121" y="109"/>
                  <a:pt x="121" y="115"/>
                </a:cubicBezTo>
                <a:cubicBezTo>
                  <a:pt x="121" y="122"/>
                  <a:pt x="126" y="128"/>
                  <a:pt x="133" y="128"/>
                </a:cubicBezTo>
                <a:cubicBezTo>
                  <a:pt x="147" y="128"/>
                  <a:pt x="147" y="128"/>
                  <a:pt x="147" y="128"/>
                </a:cubicBezTo>
                <a:cubicBezTo>
                  <a:pt x="153" y="128"/>
                  <a:pt x="159" y="122"/>
                  <a:pt x="159" y="115"/>
                </a:cubicBezTo>
                <a:close/>
                <a:moveTo>
                  <a:pt x="327" y="307"/>
                </a:moveTo>
                <a:cubicBezTo>
                  <a:pt x="328" y="307"/>
                  <a:pt x="329" y="307"/>
                  <a:pt x="330" y="307"/>
                </a:cubicBezTo>
                <a:cubicBezTo>
                  <a:pt x="336" y="307"/>
                  <a:pt x="341" y="304"/>
                  <a:pt x="342" y="298"/>
                </a:cubicBezTo>
                <a:cubicBezTo>
                  <a:pt x="349" y="274"/>
                  <a:pt x="349" y="274"/>
                  <a:pt x="349" y="274"/>
                </a:cubicBezTo>
                <a:cubicBezTo>
                  <a:pt x="350" y="267"/>
                  <a:pt x="346" y="260"/>
                  <a:pt x="340" y="259"/>
                </a:cubicBezTo>
                <a:cubicBezTo>
                  <a:pt x="333" y="257"/>
                  <a:pt x="327" y="261"/>
                  <a:pt x="325" y="267"/>
                </a:cubicBezTo>
                <a:cubicBezTo>
                  <a:pt x="318" y="292"/>
                  <a:pt x="318" y="292"/>
                  <a:pt x="318" y="292"/>
                </a:cubicBezTo>
                <a:cubicBezTo>
                  <a:pt x="316" y="298"/>
                  <a:pt x="320" y="305"/>
                  <a:pt x="327" y="307"/>
                </a:cubicBezTo>
                <a:close/>
                <a:moveTo>
                  <a:pt x="73" y="142"/>
                </a:moveTo>
                <a:cubicBezTo>
                  <a:pt x="77" y="143"/>
                  <a:pt x="81" y="142"/>
                  <a:pt x="83" y="140"/>
                </a:cubicBezTo>
                <a:cubicBezTo>
                  <a:pt x="86" y="137"/>
                  <a:pt x="88" y="134"/>
                  <a:pt x="88" y="130"/>
                </a:cubicBezTo>
                <a:cubicBezTo>
                  <a:pt x="88" y="107"/>
                  <a:pt x="88" y="107"/>
                  <a:pt x="88" y="107"/>
                </a:cubicBezTo>
                <a:cubicBezTo>
                  <a:pt x="88" y="61"/>
                  <a:pt x="125" y="24"/>
                  <a:pt x="170" y="24"/>
                </a:cubicBezTo>
                <a:cubicBezTo>
                  <a:pt x="172" y="24"/>
                  <a:pt x="174" y="25"/>
                  <a:pt x="177" y="25"/>
                </a:cubicBezTo>
                <a:cubicBezTo>
                  <a:pt x="165" y="42"/>
                  <a:pt x="148" y="55"/>
                  <a:pt x="130" y="60"/>
                </a:cubicBezTo>
                <a:cubicBezTo>
                  <a:pt x="123" y="62"/>
                  <a:pt x="119" y="69"/>
                  <a:pt x="121" y="76"/>
                </a:cubicBezTo>
                <a:cubicBezTo>
                  <a:pt x="123" y="82"/>
                  <a:pt x="130" y="86"/>
                  <a:pt x="136" y="84"/>
                </a:cubicBezTo>
                <a:cubicBezTo>
                  <a:pt x="163" y="77"/>
                  <a:pt x="187" y="57"/>
                  <a:pt x="201" y="31"/>
                </a:cubicBezTo>
                <a:cubicBezTo>
                  <a:pt x="231" y="43"/>
                  <a:pt x="252" y="73"/>
                  <a:pt x="252" y="107"/>
                </a:cubicBezTo>
                <a:cubicBezTo>
                  <a:pt x="252" y="142"/>
                  <a:pt x="230" y="172"/>
                  <a:pt x="197" y="184"/>
                </a:cubicBezTo>
                <a:cubicBezTo>
                  <a:pt x="193" y="181"/>
                  <a:pt x="188" y="178"/>
                  <a:pt x="183" y="178"/>
                </a:cubicBezTo>
                <a:cubicBezTo>
                  <a:pt x="157" y="178"/>
                  <a:pt x="157" y="178"/>
                  <a:pt x="157" y="178"/>
                </a:cubicBezTo>
                <a:cubicBezTo>
                  <a:pt x="144" y="178"/>
                  <a:pt x="134" y="189"/>
                  <a:pt x="134" y="201"/>
                </a:cubicBezTo>
                <a:cubicBezTo>
                  <a:pt x="134" y="213"/>
                  <a:pt x="144" y="224"/>
                  <a:pt x="157" y="224"/>
                </a:cubicBezTo>
                <a:cubicBezTo>
                  <a:pt x="183" y="224"/>
                  <a:pt x="183" y="224"/>
                  <a:pt x="183" y="224"/>
                </a:cubicBezTo>
                <a:cubicBezTo>
                  <a:pt x="193" y="224"/>
                  <a:pt x="201" y="217"/>
                  <a:pt x="204" y="208"/>
                </a:cubicBezTo>
                <a:cubicBezTo>
                  <a:pt x="236" y="197"/>
                  <a:pt x="261" y="172"/>
                  <a:pt x="271" y="142"/>
                </a:cubicBezTo>
                <a:cubicBezTo>
                  <a:pt x="286" y="138"/>
                  <a:pt x="295" y="129"/>
                  <a:pt x="295" y="118"/>
                </a:cubicBezTo>
                <a:cubicBezTo>
                  <a:pt x="295" y="91"/>
                  <a:pt x="295" y="91"/>
                  <a:pt x="295" y="91"/>
                </a:cubicBezTo>
                <a:cubicBezTo>
                  <a:pt x="295" y="80"/>
                  <a:pt x="285" y="71"/>
                  <a:pt x="270" y="67"/>
                </a:cubicBezTo>
                <a:cubicBezTo>
                  <a:pt x="254" y="28"/>
                  <a:pt x="215" y="0"/>
                  <a:pt x="170" y="0"/>
                </a:cubicBezTo>
                <a:cubicBezTo>
                  <a:pt x="125" y="0"/>
                  <a:pt x="86" y="28"/>
                  <a:pt x="70" y="68"/>
                </a:cubicBezTo>
                <a:cubicBezTo>
                  <a:pt x="55" y="71"/>
                  <a:pt x="46" y="80"/>
                  <a:pt x="46" y="91"/>
                </a:cubicBezTo>
                <a:cubicBezTo>
                  <a:pt x="46" y="118"/>
                  <a:pt x="46" y="118"/>
                  <a:pt x="46" y="118"/>
                </a:cubicBezTo>
                <a:cubicBezTo>
                  <a:pt x="46" y="130"/>
                  <a:pt x="57" y="140"/>
                  <a:pt x="73" y="142"/>
                </a:cubicBezTo>
                <a:close/>
                <a:moveTo>
                  <a:pt x="322" y="496"/>
                </a:moveTo>
                <a:cubicBezTo>
                  <a:pt x="276" y="496"/>
                  <a:pt x="276" y="496"/>
                  <a:pt x="276" y="496"/>
                </a:cubicBezTo>
                <a:cubicBezTo>
                  <a:pt x="270" y="496"/>
                  <a:pt x="264" y="502"/>
                  <a:pt x="264" y="508"/>
                </a:cubicBezTo>
                <a:cubicBezTo>
                  <a:pt x="264" y="515"/>
                  <a:pt x="270" y="521"/>
                  <a:pt x="276" y="521"/>
                </a:cubicBezTo>
                <a:cubicBezTo>
                  <a:pt x="281" y="521"/>
                  <a:pt x="281" y="521"/>
                  <a:pt x="281" y="521"/>
                </a:cubicBezTo>
                <a:cubicBezTo>
                  <a:pt x="281" y="521"/>
                  <a:pt x="281" y="522"/>
                  <a:pt x="281" y="522"/>
                </a:cubicBezTo>
                <a:cubicBezTo>
                  <a:pt x="281" y="529"/>
                  <a:pt x="287" y="534"/>
                  <a:pt x="293" y="534"/>
                </a:cubicBezTo>
                <a:cubicBezTo>
                  <a:pt x="305" y="534"/>
                  <a:pt x="305" y="534"/>
                  <a:pt x="305" y="534"/>
                </a:cubicBezTo>
                <a:cubicBezTo>
                  <a:pt x="312" y="534"/>
                  <a:pt x="317" y="529"/>
                  <a:pt x="317" y="522"/>
                </a:cubicBezTo>
                <a:cubicBezTo>
                  <a:pt x="317" y="522"/>
                  <a:pt x="317" y="521"/>
                  <a:pt x="317" y="521"/>
                </a:cubicBezTo>
                <a:cubicBezTo>
                  <a:pt x="322" y="521"/>
                  <a:pt x="322" y="521"/>
                  <a:pt x="322" y="521"/>
                </a:cubicBezTo>
                <a:cubicBezTo>
                  <a:pt x="328" y="521"/>
                  <a:pt x="334" y="515"/>
                  <a:pt x="334" y="508"/>
                </a:cubicBezTo>
                <a:cubicBezTo>
                  <a:pt x="334" y="502"/>
                  <a:pt x="328" y="496"/>
                  <a:pt x="322" y="496"/>
                </a:cubicBezTo>
                <a:close/>
                <a:moveTo>
                  <a:pt x="418" y="345"/>
                </a:moveTo>
                <a:cubicBezTo>
                  <a:pt x="392" y="345"/>
                  <a:pt x="392" y="345"/>
                  <a:pt x="392" y="345"/>
                </a:cubicBezTo>
                <a:cubicBezTo>
                  <a:pt x="386" y="345"/>
                  <a:pt x="380" y="351"/>
                  <a:pt x="380" y="358"/>
                </a:cubicBezTo>
                <a:cubicBezTo>
                  <a:pt x="380" y="365"/>
                  <a:pt x="386" y="370"/>
                  <a:pt x="392" y="370"/>
                </a:cubicBezTo>
                <a:cubicBezTo>
                  <a:pt x="418" y="370"/>
                  <a:pt x="418" y="370"/>
                  <a:pt x="418" y="370"/>
                </a:cubicBezTo>
                <a:cubicBezTo>
                  <a:pt x="425" y="370"/>
                  <a:pt x="430" y="365"/>
                  <a:pt x="430" y="358"/>
                </a:cubicBezTo>
                <a:cubicBezTo>
                  <a:pt x="430" y="351"/>
                  <a:pt x="425" y="345"/>
                  <a:pt x="418" y="345"/>
                </a:cubicBezTo>
                <a:close/>
                <a:moveTo>
                  <a:pt x="401" y="307"/>
                </a:moveTo>
                <a:cubicBezTo>
                  <a:pt x="406" y="302"/>
                  <a:pt x="406" y="295"/>
                  <a:pt x="401" y="290"/>
                </a:cubicBezTo>
                <a:cubicBezTo>
                  <a:pt x="396" y="285"/>
                  <a:pt x="389" y="285"/>
                  <a:pt x="384" y="290"/>
                </a:cubicBezTo>
                <a:cubicBezTo>
                  <a:pt x="366" y="308"/>
                  <a:pt x="366" y="308"/>
                  <a:pt x="366" y="308"/>
                </a:cubicBezTo>
                <a:cubicBezTo>
                  <a:pt x="361" y="313"/>
                  <a:pt x="361" y="320"/>
                  <a:pt x="366" y="325"/>
                </a:cubicBezTo>
                <a:cubicBezTo>
                  <a:pt x="368" y="328"/>
                  <a:pt x="371" y="329"/>
                  <a:pt x="375" y="329"/>
                </a:cubicBezTo>
                <a:cubicBezTo>
                  <a:pt x="378" y="329"/>
                  <a:pt x="381" y="328"/>
                  <a:pt x="383" y="325"/>
                </a:cubicBezTo>
                <a:lnTo>
                  <a:pt x="401" y="307"/>
                </a:lnTo>
                <a:close/>
                <a:moveTo>
                  <a:pt x="283" y="297"/>
                </a:moveTo>
                <a:cubicBezTo>
                  <a:pt x="288" y="292"/>
                  <a:pt x="288" y="284"/>
                  <a:pt x="282" y="280"/>
                </a:cubicBezTo>
                <a:cubicBezTo>
                  <a:pt x="265" y="264"/>
                  <a:pt x="239" y="254"/>
                  <a:pt x="215" y="254"/>
                </a:cubicBezTo>
                <a:cubicBezTo>
                  <a:pt x="213" y="254"/>
                  <a:pt x="213" y="254"/>
                  <a:pt x="213" y="254"/>
                </a:cubicBezTo>
                <a:cubicBezTo>
                  <a:pt x="208" y="254"/>
                  <a:pt x="203" y="257"/>
                  <a:pt x="201" y="262"/>
                </a:cubicBezTo>
                <a:cubicBezTo>
                  <a:pt x="198" y="271"/>
                  <a:pt x="187" y="279"/>
                  <a:pt x="170" y="279"/>
                </a:cubicBezTo>
                <a:cubicBezTo>
                  <a:pt x="154" y="279"/>
                  <a:pt x="142" y="271"/>
                  <a:pt x="139" y="262"/>
                </a:cubicBezTo>
                <a:cubicBezTo>
                  <a:pt x="137" y="257"/>
                  <a:pt x="133" y="254"/>
                  <a:pt x="127" y="254"/>
                </a:cubicBezTo>
                <a:cubicBezTo>
                  <a:pt x="126" y="254"/>
                  <a:pt x="126" y="254"/>
                  <a:pt x="126" y="254"/>
                </a:cubicBezTo>
                <a:cubicBezTo>
                  <a:pt x="84" y="254"/>
                  <a:pt x="45" y="280"/>
                  <a:pt x="37" y="313"/>
                </a:cubicBezTo>
                <a:cubicBezTo>
                  <a:pt x="0" y="462"/>
                  <a:pt x="0" y="462"/>
                  <a:pt x="0" y="462"/>
                </a:cubicBezTo>
                <a:cubicBezTo>
                  <a:pt x="0" y="463"/>
                  <a:pt x="0" y="464"/>
                  <a:pt x="0" y="464"/>
                </a:cubicBezTo>
                <a:cubicBezTo>
                  <a:pt x="0" y="466"/>
                  <a:pt x="0" y="468"/>
                  <a:pt x="0" y="469"/>
                </a:cubicBezTo>
                <a:cubicBezTo>
                  <a:pt x="1" y="470"/>
                  <a:pt x="1" y="471"/>
                  <a:pt x="2" y="472"/>
                </a:cubicBezTo>
                <a:cubicBezTo>
                  <a:pt x="2" y="472"/>
                  <a:pt x="2" y="472"/>
                  <a:pt x="2" y="472"/>
                </a:cubicBezTo>
                <a:cubicBezTo>
                  <a:pt x="2" y="472"/>
                  <a:pt x="2" y="472"/>
                  <a:pt x="2" y="472"/>
                </a:cubicBezTo>
                <a:cubicBezTo>
                  <a:pt x="3" y="475"/>
                  <a:pt x="6" y="477"/>
                  <a:pt x="9" y="478"/>
                </a:cubicBezTo>
                <a:cubicBezTo>
                  <a:pt x="10" y="478"/>
                  <a:pt x="11" y="478"/>
                  <a:pt x="12" y="478"/>
                </a:cubicBezTo>
                <a:cubicBezTo>
                  <a:pt x="12" y="478"/>
                  <a:pt x="13" y="478"/>
                  <a:pt x="13" y="478"/>
                </a:cubicBezTo>
                <a:cubicBezTo>
                  <a:pt x="87" y="478"/>
                  <a:pt x="87" y="478"/>
                  <a:pt x="87" y="478"/>
                </a:cubicBezTo>
                <a:cubicBezTo>
                  <a:pt x="93" y="478"/>
                  <a:pt x="99" y="473"/>
                  <a:pt x="99" y="466"/>
                </a:cubicBezTo>
                <a:cubicBezTo>
                  <a:pt x="99" y="459"/>
                  <a:pt x="93" y="454"/>
                  <a:pt x="87" y="454"/>
                </a:cubicBezTo>
                <a:cubicBezTo>
                  <a:pt x="28" y="454"/>
                  <a:pt x="28" y="454"/>
                  <a:pt x="28" y="454"/>
                </a:cubicBezTo>
                <a:cubicBezTo>
                  <a:pt x="61" y="320"/>
                  <a:pt x="61" y="320"/>
                  <a:pt x="61" y="320"/>
                </a:cubicBezTo>
                <a:cubicBezTo>
                  <a:pt x="66" y="299"/>
                  <a:pt x="92" y="281"/>
                  <a:pt x="120" y="279"/>
                </a:cubicBezTo>
                <a:cubicBezTo>
                  <a:pt x="129" y="294"/>
                  <a:pt x="149" y="304"/>
                  <a:pt x="170" y="304"/>
                </a:cubicBezTo>
                <a:cubicBezTo>
                  <a:pt x="192" y="304"/>
                  <a:pt x="211" y="294"/>
                  <a:pt x="220" y="279"/>
                </a:cubicBezTo>
                <a:cubicBezTo>
                  <a:pt x="237" y="280"/>
                  <a:pt x="254" y="287"/>
                  <a:pt x="266" y="298"/>
                </a:cubicBezTo>
                <a:cubicBezTo>
                  <a:pt x="271" y="303"/>
                  <a:pt x="279" y="302"/>
                  <a:pt x="283" y="297"/>
                </a:cubicBezTo>
                <a:close/>
                <a:moveTo>
                  <a:pt x="357" y="352"/>
                </a:moveTo>
                <a:cubicBezTo>
                  <a:pt x="378" y="388"/>
                  <a:pt x="357" y="444"/>
                  <a:pt x="340" y="472"/>
                </a:cubicBezTo>
                <a:cubicBezTo>
                  <a:pt x="338" y="476"/>
                  <a:pt x="334" y="478"/>
                  <a:pt x="330" y="478"/>
                </a:cubicBezTo>
                <a:cubicBezTo>
                  <a:pt x="330" y="478"/>
                  <a:pt x="330" y="478"/>
                  <a:pt x="329" y="478"/>
                </a:cubicBezTo>
                <a:cubicBezTo>
                  <a:pt x="269" y="478"/>
                  <a:pt x="269" y="478"/>
                  <a:pt x="269" y="478"/>
                </a:cubicBezTo>
                <a:cubicBezTo>
                  <a:pt x="264" y="478"/>
                  <a:pt x="260" y="476"/>
                  <a:pt x="258" y="472"/>
                </a:cubicBezTo>
                <a:cubicBezTo>
                  <a:pt x="242" y="445"/>
                  <a:pt x="220" y="388"/>
                  <a:pt x="241" y="352"/>
                </a:cubicBezTo>
                <a:cubicBezTo>
                  <a:pt x="248" y="339"/>
                  <a:pt x="264" y="324"/>
                  <a:pt x="299" y="324"/>
                </a:cubicBezTo>
                <a:cubicBezTo>
                  <a:pt x="334" y="324"/>
                  <a:pt x="350" y="339"/>
                  <a:pt x="357" y="352"/>
                </a:cubicBezTo>
                <a:close/>
                <a:moveTo>
                  <a:pt x="336" y="365"/>
                </a:moveTo>
                <a:cubicBezTo>
                  <a:pt x="330" y="354"/>
                  <a:pt x="318" y="348"/>
                  <a:pt x="299" y="348"/>
                </a:cubicBezTo>
                <a:cubicBezTo>
                  <a:pt x="280" y="348"/>
                  <a:pt x="268" y="354"/>
                  <a:pt x="262" y="364"/>
                </a:cubicBezTo>
                <a:cubicBezTo>
                  <a:pt x="250" y="385"/>
                  <a:pt x="260" y="423"/>
                  <a:pt x="276" y="454"/>
                </a:cubicBezTo>
                <a:cubicBezTo>
                  <a:pt x="323" y="454"/>
                  <a:pt x="323" y="454"/>
                  <a:pt x="323" y="454"/>
                </a:cubicBezTo>
                <a:cubicBezTo>
                  <a:pt x="338" y="423"/>
                  <a:pt x="348" y="385"/>
                  <a:pt x="336" y="365"/>
                </a:cubicBezTo>
                <a:close/>
                <a:moveTo>
                  <a:pt x="336" y="365"/>
                </a:moveTo>
                <a:cubicBezTo>
                  <a:pt x="336" y="365"/>
                  <a:pt x="336" y="365"/>
                  <a:pt x="336" y="36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85" name="Group 84"/>
          <p:cNvGrpSpPr/>
          <p:nvPr/>
        </p:nvGrpSpPr>
        <p:grpSpPr>
          <a:xfrm>
            <a:off x="2426164" y="3807118"/>
            <a:ext cx="697630" cy="697166"/>
            <a:chOff x="-603250" y="1471613"/>
            <a:chExt cx="2382838" cy="2381250"/>
          </a:xfrm>
          <a:solidFill>
            <a:schemeClr val="tx2"/>
          </a:solidFill>
        </p:grpSpPr>
        <p:sp>
          <p:nvSpPr>
            <p:cNvPr id="86" name="Freeform 26"/>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7"/>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8"/>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9" name="TextBox 88"/>
          <p:cNvSpPr txBox="1"/>
          <p:nvPr/>
        </p:nvSpPr>
        <p:spPr>
          <a:xfrm>
            <a:off x="5510190" y="3788376"/>
            <a:ext cx="1171616" cy="746358"/>
          </a:xfrm>
          <a:prstGeom prst="rect">
            <a:avLst/>
          </a:prstGeom>
          <a:noFill/>
        </p:spPr>
        <p:txBody>
          <a:bodyPr wrap="square" rtlCol="0">
            <a:spAutoFit/>
          </a:bodyPr>
          <a:lstStyle/>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Process</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Slides are</a:t>
            </a:r>
          </a:p>
          <a:p>
            <a:pPr algn="ctr">
              <a:lnSpc>
                <a:spcPts val="1700"/>
              </a:lnSpc>
            </a:pPr>
            <a:r>
              <a:rPr lang="en-US" sz="16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here</a:t>
            </a:r>
          </a:p>
        </p:txBody>
      </p:sp>
    </p:spTree>
    <p:extLst>
      <p:ext uri="{BB962C8B-B14F-4D97-AF65-F5344CB8AC3E}">
        <p14:creationId xmlns:p14="http://schemas.microsoft.com/office/powerpoint/2010/main" val="15535684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26</a:t>
            </a:fld>
            <a:endParaRPr lang="en-US" dirty="0"/>
          </a:p>
        </p:txBody>
      </p:sp>
      <p:sp>
        <p:nvSpPr>
          <p:cNvPr id="12" name="Title 11"/>
          <p:cNvSpPr>
            <a:spLocks noGrp="1"/>
          </p:cNvSpPr>
          <p:nvPr>
            <p:ph type="title"/>
          </p:nvPr>
        </p:nvSpPr>
        <p:spPr/>
        <p:txBody>
          <a:bodyPr/>
          <a:lstStyle/>
          <a:p>
            <a:r>
              <a:rPr lang="en-US" b="1" dirty="0"/>
              <a:t>Social Media</a:t>
            </a:r>
            <a:endParaRPr lang="en-US" b="1" dirty="0">
              <a:solidFill>
                <a:schemeClr val="accent6"/>
              </a:solidFill>
            </a:endParaRPr>
          </a:p>
        </p:txBody>
      </p:sp>
      <p:sp>
        <p:nvSpPr>
          <p:cNvPr id="28" name="Date Placeholder 13"/>
          <p:cNvSpPr>
            <a:spLocks noGrp="1"/>
          </p:cNvSpPr>
          <p:nvPr>
            <p:ph type="dt" sz="half" idx="12"/>
          </p:nvPr>
        </p:nvSpPr>
        <p:spPr/>
        <p:txBody>
          <a:bodyPr/>
          <a:lstStyle/>
          <a:p>
            <a:r>
              <a:rPr lang="en-US" dirty="0"/>
              <a:t>www.website.com</a:t>
            </a:r>
          </a:p>
        </p:txBody>
      </p:sp>
      <p:sp>
        <p:nvSpPr>
          <p:cNvPr id="13" name="Text Placeholder 12"/>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3" name="Group 42"/>
          <p:cNvGrpSpPr/>
          <p:nvPr/>
        </p:nvGrpSpPr>
        <p:grpSpPr>
          <a:xfrm>
            <a:off x="5791734" y="1699733"/>
            <a:ext cx="608533" cy="90397"/>
            <a:chOff x="456321" y="1894555"/>
            <a:chExt cx="690822" cy="100484"/>
          </a:xfrm>
        </p:grpSpPr>
        <p:sp>
          <p:nvSpPr>
            <p:cNvPr id="45" name="Rectangle: Rounded Corners 44"/>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Rounded Corners 4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Rounded Corners 46"/>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1724201" y="2270793"/>
            <a:ext cx="8743596" cy="2724296"/>
            <a:chOff x="1194007" y="2479758"/>
            <a:chExt cx="9433143" cy="2939142"/>
          </a:xfrm>
        </p:grpSpPr>
        <p:grpSp>
          <p:nvGrpSpPr>
            <p:cNvPr id="7" name="Group 6"/>
            <p:cNvGrpSpPr/>
            <p:nvPr/>
          </p:nvGrpSpPr>
          <p:grpSpPr>
            <a:xfrm>
              <a:off x="1194007" y="2479758"/>
              <a:ext cx="2939142" cy="2939142"/>
              <a:chOff x="954851" y="2479758"/>
              <a:chExt cx="2939142" cy="2939142"/>
            </a:xfrm>
          </p:grpSpPr>
          <p:grpSp>
            <p:nvGrpSpPr>
              <p:cNvPr id="4" name="Group 3"/>
              <p:cNvGrpSpPr/>
              <p:nvPr/>
            </p:nvGrpSpPr>
            <p:grpSpPr>
              <a:xfrm>
                <a:off x="954851" y="2479758"/>
                <a:ext cx="2939142" cy="2939142"/>
                <a:chOff x="792516" y="1959429"/>
                <a:chExt cx="2939142" cy="2939142"/>
              </a:xfrm>
            </p:grpSpPr>
            <p:sp>
              <p:nvSpPr>
                <p:cNvPr id="37" name="Oval 36"/>
                <p:cNvSpPr/>
                <p:nvPr/>
              </p:nvSpPr>
              <p:spPr>
                <a:xfrm>
                  <a:off x="792516" y="1959429"/>
                  <a:ext cx="2939142" cy="29391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p:cNvSpPr/>
                <p:nvPr/>
              </p:nvSpPr>
              <p:spPr>
                <a:xfrm>
                  <a:off x="968174" y="2135087"/>
                  <a:ext cx="2587826" cy="258782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p:cNvSpPr/>
                <p:nvPr/>
              </p:nvSpPr>
              <p:spPr>
                <a:xfrm>
                  <a:off x="1097316" y="2264229"/>
                  <a:ext cx="2329542" cy="23295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2" name="AutoShape 1"/>
              <p:cNvSpPr>
                <a:spLocks/>
              </p:cNvSpPr>
              <p:nvPr/>
            </p:nvSpPr>
            <p:spPr bwMode="auto">
              <a:xfrm>
                <a:off x="1822332" y="3460008"/>
                <a:ext cx="1204181" cy="97864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 name="Group 7"/>
            <p:cNvGrpSpPr/>
            <p:nvPr/>
          </p:nvGrpSpPr>
          <p:grpSpPr>
            <a:xfrm>
              <a:off x="4441008" y="2479758"/>
              <a:ext cx="2939142" cy="2939142"/>
              <a:chOff x="4626427" y="2479758"/>
              <a:chExt cx="2939142" cy="2939142"/>
            </a:xfrm>
          </p:grpSpPr>
          <p:grpSp>
            <p:nvGrpSpPr>
              <p:cNvPr id="40" name="Group 39"/>
              <p:cNvGrpSpPr/>
              <p:nvPr/>
            </p:nvGrpSpPr>
            <p:grpSpPr>
              <a:xfrm>
                <a:off x="4626427" y="2479758"/>
                <a:ext cx="2939142" cy="2939142"/>
                <a:chOff x="792516" y="1959429"/>
                <a:chExt cx="2939142" cy="2939142"/>
              </a:xfrm>
            </p:grpSpPr>
            <p:sp>
              <p:nvSpPr>
                <p:cNvPr id="41" name="Oval 40"/>
                <p:cNvSpPr/>
                <p:nvPr/>
              </p:nvSpPr>
              <p:spPr>
                <a:xfrm>
                  <a:off x="792516" y="1959429"/>
                  <a:ext cx="2939142" cy="29391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p:cNvSpPr/>
                <p:nvPr/>
              </p:nvSpPr>
              <p:spPr>
                <a:xfrm>
                  <a:off x="968174" y="2135087"/>
                  <a:ext cx="2587826" cy="258782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p:cNvSpPr/>
                <p:nvPr/>
              </p:nvSpPr>
              <p:spPr>
                <a:xfrm>
                  <a:off x="1097316" y="2264229"/>
                  <a:ext cx="2329542" cy="23295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AutoShape 21"/>
              <p:cNvSpPr>
                <a:spLocks/>
              </p:cNvSpPr>
              <p:nvPr/>
            </p:nvSpPr>
            <p:spPr bwMode="auto">
              <a:xfrm>
                <a:off x="5653269" y="3506600"/>
                <a:ext cx="885459" cy="885459"/>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 name="Group 8"/>
            <p:cNvGrpSpPr/>
            <p:nvPr/>
          </p:nvGrpSpPr>
          <p:grpSpPr>
            <a:xfrm>
              <a:off x="7688008" y="2479758"/>
              <a:ext cx="2939142" cy="2939142"/>
              <a:chOff x="7842756" y="2479758"/>
              <a:chExt cx="2939142" cy="2939142"/>
            </a:xfrm>
          </p:grpSpPr>
          <p:grpSp>
            <p:nvGrpSpPr>
              <p:cNvPr id="48" name="Group 47"/>
              <p:cNvGrpSpPr/>
              <p:nvPr/>
            </p:nvGrpSpPr>
            <p:grpSpPr>
              <a:xfrm>
                <a:off x="7842756" y="2479758"/>
                <a:ext cx="2939142" cy="2939142"/>
                <a:chOff x="792516" y="1959429"/>
                <a:chExt cx="2939142" cy="2939142"/>
              </a:xfrm>
            </p:grpSpPr>
            <p:sp>
              <p:nvSpPr>
                <p:cNvPr id="49" name="Oval 48"/>
                <p:cNvSpPr/>
                <p:nvPr/>
              </p:nvSpPr>
              <p:spPr>
                <a:xfrm>
                  <a:off x="792516" y="1959429"/>
                  <a:ext cx="2939142" cy="293914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49"/>
                <p:cNvSpPr/>
                <p:nvPr/>
              </p:nvSpPr>
              <p:spPr>
                <a:xfrm>
                  <a:off x="968174" y="2135087"/>
                  <a:ext cx="2587826" cy="258782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p:cNvSpPr/>
                <p:nvPr/>
              </p:nvSpPr>
              <p:spPr>
                <a:xfrm>
                  <a:off x="1097316" y="2264229"/>
                  <a:ext cx="2329542" cy="232954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AutoShape 18"/>
              <p:cNvSpPr>
                <a:spLocks/>
              </p:cNvSpPr>
              <p:nvPr/>
            </p:nvSpPr>
            <p:spPr bwMode="auto">
              <a:xfrm>
                <a:off x="8653101" y="3528209"/>
                <a:ext cx="1318452" cy="8422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sp>
        <p:nvSpPr>
          <p:cNvPr id="60" name="Rectangle 9"/>
          <p:cNvSpPr>
            <a:spLocks/>
          </p:cNvSpPr>
          <p:nvPr/>
        </p:nvSpPr>
        <p:spPr bwMode="auto">
          <a:xfrm>
            <a:off x="1536939" y="5126073"/>
            <a:ext cx="9118122" cy="63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22587400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27</a:t>
            </a:fld>
            <a:endParaRPr lang="en-US" dirty="0"/>
          </a:p>
        </p:txBody>
      </p:sp>
      <p:sp>
        <p:nvSpPr>
          <p:cNvPr id="12" name="Title 11"/>
          <p:cNvSpPr>
            <a:spLocks noGrp="1"/>
          </p:cNvSpPr>
          <p:nvPr>
            <p:ph type="title"/>
          </p:nvPr>
        </p:nvSpPr>
        <p:spPr/>
        <p:txBody>
          <a:bodyPr/>
          <a:lstStyle/>
          <a:p>
            <a:r>
              <a:rPr lang="en-US" b="1" dirty="0"/>
              <a:t>Project </a:t>
            </a:r>
            <a:r>
              <a:rPr lang="en-US" b="1" dirty="0">
                <a:solidFill>
                  <a:schemeClr val="accent6"/>
                </a:solidFill>
              </a:rPr>
              <a:t>Location</a:t>
            </a:r>
          </a:p>
        </p:txBody>
      </p:sp>
      <p:sp>
        <p:nvSpPr>
          <p:cNvPr id="28" name="Date Placeholder 13"/>
          <p:cNvSpPr>
            <a:spLocks noGrp="1"/>
          </p:cNvSpPr>
          <p:nvPr>
            <p:ph type="dt" sz="half" idx="12"/>
          </p:nvPr>
        </p:nvSpPr>
        <p:spPr/>
        <p:txBody>
          <a:bodyPr/>
          <a:lstStyle/>
          <a:p>
            <a:r>
              <a:rPr lang="en-US" dirty="0">
                <a:solidFill>
                  <a:schemeClr val="tx1">
                    <a:lumMod val="50000"/>
                    <a:lumOff val="50000"/>
                  </a:schemeClr>
                </a:solidFill>
              </a:rPr>
              <a:t>www.website.com</a:t>
            </a:r>
          </a:p>
        </p:txBody>
      </p:sp>
      <p:sp>
        <p:nvSpPr>
          <p:cNvPr id="13" name="Text Placeholder 12"/>
          <p:cNvSpPr>
            <a:spLocks noGrp="1"/>
          </p:cNvSpPr>
          <p:nvPr>
            <p:ph type="body" sz="quarter" idx="13"/>
          </p:nvPr>
        </p:nvSpPr>
        <p:spPr/>
        <p:txBody>
          <a:bodyPr/>
          <a:lstStyle/>
          <a:p>
            <a:r>
              <a:rPr lang="en-US" dirty="0">
                <a:solidFill>
                  <a:schemeClr val="tx1">
                    <a:lumMod val="65000"/>
                    <a:lumOff val="35000"/>
                  </a:schemeClr>
                </a:solidFill>
              </a:rPr>
              <a:t>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lorem ipsum dolor sit </a:t>
            </a:r>
            <a:r>
              <a:rPr lang="en-US" dirty="0" err="1">
                <a:solidFill>
                  <a:schemeClr val="tx1">
                    <a:lumMod val="65000"/>
                    <a:lumOff val="35000"/>
                  </a:schemeClr>
                </a:solidFill>
              </a:rPr>
              <a:t>amet</a:t>
            </a:r>
            <a:r>
              <a:rPr lang="en-US" dirty="0">
                <a:solidFill>
                  <a:schemeClr val="tx1">
                    <a:lumMod val="65000"/>
                    <a:lumOff val="35000"/>
                  </a:schemeClr>
                </a:solidFill>
              </a:rPr>
              <a:t> </a:t>
            </a:r>
            <a:r>
              <a:rPr lang="en-US" dirty="0" err="1">
                <a:solidFill>
                  <a:schemeClr val="tx1">
                    <a:lumMod val="65000"/>
                    <a:lumOff val="35000"/>
                  </a:schemeClr>
                </a:solidFill>
              </a:rPr>
              <a:t>agam</a:t>
            </a:r>
            <a:r>
              <a:rPr lang="en-US" dirty="0">
                <a:solidFill>
                  <a:schemeClr val="tx1">
                    <a:lumMod val="65000"/>
                    <a:lumOff val="35000"/>
                  </a:schemeClr>
                </a:solidFill>
              </a:rPr>
              <a:t> facer </a:t>
            </a:r>
            <a:r>
              <a:rPr lang="en-US" dirty="0" err="1">
                <a:solidFill>
                  <a:schemeClr val="tx1">
                    <a:lumMod val="65000"/>
                    <a:lumOff val="35000"/>
                  </a:schemeClr>
                </a:solidFill>
              </a:rPr>
              <a:t>modo</a:t>
            </a:r>
            <a:r>
              <a:rPr lang="en-US" dirty="0">
                <a:solidFill>
                  <a:schemeClr val="tx1">
                    <a:lumMod val="65000"/>
                    <a:lumOff val="35000"/>
                  </a:schemeClr>
                </a:solidFill>
              </a:rPr>
              <a:t> data text standard dummy.</a:t>
            </a:r>
            <a:endParaRPr lang="en-US" dirty="0"/>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43" name="Group 42"/>
          <p:cNvGrpSpPr/>
          <p:nvPr/>
        </p:nvGrpSpPr>
        <p:grpSpPr>
          <a:xfrm>
            <a:off x="5791734" y="1699733"/>
            <a:ext cx="608533" cy="90397"/>
            <a:chOff x="456321" y="1894555"/>
            <a:chExt cx="690822" cy="100484"/>
          </a:xfrm>
        </p:grpSpPr>
        <p:sp>
          <p:nvSpPr>
            <p:cNvPr id="45" name="Rectangle: Rounded Corners 44"/>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Rounded Corners 45"/>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Rounded Corners 46"/>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1534495" y="3045201"/>
            <a:ext cx="3702245" cy="3181828"/>
            <a:chOff x="1273077" y="2192836"/>
            <a:chExt cx="3702245" cy="3351438"/>
          </a:xfrm>
        </p:grpSpPr>
        <p:sp>
          <p:nvSpPr>
            <p:cNvPr id="35" name="TextBox 34"/>
            <p:cNvSpPr txBox="1"/>
            <p:nvPr/>
          </p:nvSpPr>
          <p:spPr>
            <a:xfrm>
              <a:off x="1273077" y="2192836"/>
              <a:ext cx="3702243" cy="910144"/>
            </a:xfrm>
            <a:prstGeom prst="rect">
              <a:avLst/>
            </a:prstGeom>
            <a:noFill/>
          </p:spPr>
          <p:txBody>
            <a:bodyPr wrap="square" rtlCol="0">
              <a:spAutoFit/>
            </a:bodyPr>
            <a:lstStyle/>
            <a:p>
              <a:pPr>
                <a:lnSpc>
                  <a:spcPts val="3000"/>
                </a:lnSpc>
              </a:pPr>
              <a:r>
                <a:rPr lang="en-US" sz="2000" b="1" dirty="0">
                  <a:solidFill>
                    <a:schemeClr val="tx1">
                      <a:lumMod val="50000"/>
                      <a:lumOff val="50000"/>
                    </a:schemeClr>
                  </a:solidFill>
                  <a:latin typeface="PT Sans" panose="020B0503020203020204" pitchFamily="34" charset="0"/>
                  <a:ea typeface="PT Sans" panose="020B0503020203020204" pitchFamily="34" charset="0"/>
                </a:rPr>
                <a:t>BE CREATIVE</a:t>
              </a:r>
            </a:p>
            <a:p>
              <a:pPr>
                <a:lnSpc>
                  <a:spcPts val="3000"/>
                </a:lnSpc>
              </a:pPr>
              <a:r>
                <a:rPr lang="en-US" sz="3000" b="1" dirty="0">
                  <a:solidFill>
                    <a:schemeClr val="tx1">
                      <a:lumMod val="85000"/>
                      <a:lumOff val="15000"/>
                    </a:schemeClr>
                  </a:solidFill>
                  <a:latin typeface="PT Sans" panose="020B0503020203020204" pitchFamily="34" charset="0"/>
                  <a:ea typeface="PT Sans" panose="020B0503020203020204" pitchFamily="34" charset="0"/>
                </a:rPr>
                <a:t>AND INNOVATIVE</a:t>
              </a:r>
            </a:p>
          </p:txBody>
        </p:sp>
        <p:sp>
          <p:nvSpPr>
            <p:cNvPr id="36" name="Rectangle 9"/>
            <p:cNvSpPr>
              <a:spLocks/>
            </p:cNvSpPr>
            <p:nvPr/>
          </p:nvSpPr>
          <p:spPr bwMode="auto">
            <a:xfrm>
              <a:off x="1347020" y="3481804"/>
              <a:ext cx="3628302" cy="206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the</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a:t>
              </a:r>
            </a:p>
          </p:txBody>
        </p:sp>
        <p:sp>
          <p:nvSpPr>
            <p:cNvPr id="39" name="Rectangle 38"/>
            <p:cNvSpPr/>
            <p:nvPr/>
          </p:nvSpPr>
          <p:spPr>
            <a:xfrm>
              <a:off x="1347020" y="3259023"/>
              <a:ext cx="712789" cy="7043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7" name="Straight Connector 56"/>
          <p:cNvCxnSpPr>
            <a:cxnSpLocks/>
          </p:cNvCxnSpPr>
          <p:nvPr/>
        </p:nvCxnSpPr>
        <p:spPr>
          <a:xfrm flipH="1">
            <a:off x="1" y="2548158"/>
            <a:ext cx="1354930"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1608438" y="2278966"/>
            <a:ext cx="1651001" cy="333375"/>
            <a:chOff x="2525712" y="1747838"/>
            <a:chExt cx="1651001" cy="333375"/>
          </a:xfrm>
        </p:grpSpPr>
        <p:sp>
          <p:nvSpPr>
            <p:cNvPr id="59" name="AutoShape 4"/>
            <p:cNvSpPr>
              <a:spLocks noChangeAspect="1" noChangeArrowheads="1" noTextEdit="1"/>
            </p:cNvSpPr>
            <p:nvPr/>
          </p:nvSpPr>
          <p:spPr bwMode="auto">
            <a:xfrm>
              <a:off x="2527300" y="1747838"/>
              <a:ext cx="16494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6"/>
            <p:cNvSpPr>
              <a:spLocks/>
            </p:cNvSpPr>
            <p:nvPr/>
          </p:nvSpPr>
          <p:spPr bwMode="auto">
            <a:xfrm>
              <a:off x="2755900" y="1766888"/>
              <a:ext cx="228600" cy="312738"/>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7"/>
            <p:cNvSpPr>
              <a:spLocks/>
            </p:cNvSpPr>
            <p:nvPr/>
          </p:nvSpPr>
          <p:spPr bwMode="auto">
            <a:xfrm>
              <a:off x="2655888" y="1749426"/>
              <a:ext cx="223838" cy="3111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
            <p:cNvSpPr>
              <a:spLocks/>
            </p:cNvSpPr>
            <p:nvPr/>
          </p:nvSpPr>
          <p:spPr bwMode="auto">
            <a:xfrm>
              <a:off x="2708275" y="1760538"/>
              <a:ext cx="222250" cy="306388"/>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9"/>
            <p:cNvSpPr>
              <a:spLocks/>
            </p:cNvSpPr>
            <p:nvPr/>
          </p:nvSpPr>
          <p:spPr bwMode="auto">
            <a:xfrm>
              <a:off x="3017838" y="1797051"/>
              <a:ext cx="220663" cy="234950"/>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10"/>
            <p:cNvSpPr>
              <a:spLocks noEditPoints="1"/>
            </p:cNvSpPr>
            <p:nvPr/>
          </p:nvSpPr>
          <p:spPr bwMode="auto">
            <a:xfrm>
              <a:off x="2525712" y="1797051"/>
              <a:ext cx="98425" cy="234950"/>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11"/>
            <p:cNvSpPr>
              <a:spLocks/>
            </p:cNvSpPr>
            <p:nvPr/>
          </p:nvSpPr>
          <p:spPr bwMode="auto">
            <a:xfrm>
              <a:off x="3292475" y="1797051"/>
              <a:ext cx="85725" cy="234950"/>
            </a:xfrm>
            <a:custGeom>
              <a:avLst/>
              <a:gdLst>
                <a:gd name="T0" fmla="*/ 0 w 54"/>
                <a:gd name="T1" fmla="*/ 148 h 148"/>
                <a:gd name="T2" fmla="*/ 54 w 54"/>
                <a:gd name="T3" fmla="*/ 148 h 148"/>
                <a:gd name="T4" fmla="*/ 54 w 54"/>
                <a:gd name="T5" fmla="*/ 139 h 148"/>
                <a:gd name="T6" fmla="*/ 11 w 54"/>
                <a:gd name="T7" fmla="*/ 139 h 148"/>
                <a:gd name="T8" fmla="*/ 11 w 54"/>
                <a:gd name="T9" fmla="*/ 75 h 148"/>
                <a:gd name="T10" fmla="*/ 51 w 54"/>
                <a:gd name="T11" fmla="*/ 75 h 148"/>
                <a:gd name="T12" fmla="*/ 51 w 54"/>
                <a:gd name="T13" fmla="*/ 66 h 148"/>
                <a:gd name="T14" fmla="*/ 11 w 54"/>
                <a:gd name="T15" fmla="*/ 66 h 148"/>
                <a:gd name="T16" fmla="*/ 11 w 54"/>
                <a:gd name="T17" fmla="*/ 9 h 148"/>
                <a:gd name="T18" fmla="*/ 54 w 54"/>
                <a:gd name="T19" fmla="*/ 9 h 148"/>
                <a:gd name="T20" fmla="*/ 54 w 54"/>
                <a:gd name="T21" fmla="*/ 0 h 148"/>
                <a:gd name="T22" fmla="*/ 0 w 54"/>
                <a:gd name="T23" fmla="*/ 0 h 148"/>
                <a:gd name="T24" fmla="*/ 0 w 54"/>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48">
                  <a:moveTo>
                    <a:pt x="0" y="148"/>
                  </a:moveTo>
                  <a:lnTo>
                    <a:pt x="54" y="148"/>
                  </a:lnTo>
                  <a:lnTo>
                    <a:pt x="54" y="139"/>
                  </a:lnTo>
                  <a:lnTo>
                    <a:pt x="11" y="139"/>
                  </a:lnTo>
                  <a:lnTo>
                    <a:pt x="11" y="75"/>
                  </a:lnTo>
                  <a:lnTo>
                    <a:pt x="51" y="75"/>
                  </a:lnTo>
                  <a:lnTo>
                    <a:pt x="51" y="66"/>
                  </a:lnTo>
                  <a:lnTo>
                    <a:pt x="11" y="66"/>
                  </a:lnTo>
                  <a:lnTo>
                    <a:pt x="11" y="9"/>
                  </a:lnTo>
                  <a:lnTo>
                    <a:pt x="54" y="9"/>
                  </a:lnTo>
                  <a:lnTo>
                    <a:pt x="54" y="0"/>
                  </a:lnTo>
                  <a:lnTo>
                    <a:pt x="0" y="0"/>
                  </a:lnTo>
                  <a:lnTo>
                    <a:pt x="0" y="148"/>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2"/>
            <p:cNvSpPr>
              <a:spLocks/>
            </p:cNvSpPr>
            <p:nvPr/>
          </p:nvSpPr>
          <p:spPr bwMode="auto">
            <a:xfrm>
              <a:off x="4052888" y="1797051"/>
              <a:ext cx="123825" cy="234950"/>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13"/>
            <p:cNvSpPr>
              <a:spLocks noEditPoints="1"/>
            </p:cNvSpPr>
            <p:nvPr/>
          </p:nvSpPr>
          <p:spPr bwMode="auto">
            <a:xfrm>
              <a:off x="3608388" y="1797051"/>
              <a:ext cx="98425" cy="234950"/>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14"/>
            <p:cNvSpPr>
              <a:spLocks noEditPoints="1"/>
            </p:cNvSpPr>
            <p:nvPr/>
          </p:nvSpPr>
          <p:spPr bwMode="auto">
            <a:xfrm>
              <a:off x="3883025" y="1797051"/>
              <a:ext cx="130175" cy="234950"/>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15"/>
            <p:cNvSpPr>
              <a:spLocks noEditPoints="1"/>
            </p:cNvSpPr>
            <p:nvPr/>
          </p:nvSpPr>
          <p:spPr bwMode="auto">
            <a:xfrm>
              <a:off x="3444875" y="1797051"/>
              <a:ext cx="106363" cy="234950"/>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6"/>
            <p:cNvSpPr>
              <a:spLocks/>
            </p:cNvSpPr>
            <p:nvPr/>
          </p:nvSpPr>
          <p:spPr bwMode="auto">
            <a:xfrm>
              <a:off x="3751263" y="1797051"/>
              <a:ext cx="82550" cy="234950"/>
            </a:xfrm>
            <a:custGeom>
              <a:avLst/>
              <a:gdLst>
                <a:gd name="T0" fmla="*/ 10 w 52"/>
                <a:gd name="T1" fmla="*/ 0 h 148"/>
                <a:gd name="T2" fmla="*/ 0 w 52"/>
                <a:gd name="T3" fmla="*/ 0 h 148"/>
                <a:gd name="T4" fmla="*/ 0 w 52"/>
                <a:gd name="T5" fmla="*/ 148 h 148"/>
                <a:gd name="T6" fmla="*/ 52 w 52"/>
                <a:gd name="T7" fmla="*/ 148 h 148"/>
                <a:gd name="T8" fmla="*/ 52 w 52"/>
                <a:gd name="T9" fmla="*/ 139 h 148"/>
                <a:gd name="T10" fmla="*/ 10 w 52"/>
                <a:gd name="T11" fmla="*/ 139 h 148"/>
                <a:gd name="T12" fmla="*/ 10 w 52"/>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52" h="148">
                  <a:moveTo>
                    <a:pt x="10" y="0"/>
                  </a:moveTo>
                  <a:lnTo>
                    <a:pt x="0" y="0"/>
                  </a:lnTo>
                  <a:lnTo>
                    <a:pt x="0" y="148"/>
                  </a:lnTo>
                  <a:lnTo>
                    <a:pt x="52" y="148"/>
                  </a:lnTo>
                  <a:lnTo>
                    <a:pt x="52" y="139"/>
                  </a:lnTo>
                  <a:lnTo>
                    <a:pt x="10" y="139"/>
                  </a:lnTo>
                  <a:lnTo>
                    <a:pt x="1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DB031433-5652-4FF1-A82B-D22857B0505F}"/>
              </a:ext>
            </a:extLst>
          </p:cNvPr>
          <p:cNvSpPr>
            <a:spLocks noGrp="1"/>
          </p:cNvSpPr>
          <p:nvPr>
            <p:ph type="pic" sz="quarter" idx="19"/>
          </p:nvPr>
        </p:nvSpPr>
        <p:spPr/>
      </p:sp>
    </p:spTree>
    <p:extLst>
      <p:ext uri="{BB962C8B-B14F-4D97-AF65-F5344CB8AC3E}">
        <p14:creationId xmlns:p14="http://schemas.microsoft.com/office/powerpoint/2010/main" val="3296320060"/>
      </p:ext>
    </p:extLst>
  </p:cSld>
  <p:clrMapOvr>
    <a:masterClrMapping/>
  </p:clrMapOvr>
  <p:transition spd="med">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28</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2" name="Rectangle 1"/>
          <p:cNvSpPr/>
          <p:nvPr/>
        </p:nvSpPr>
        <p:spPr>
          <a:xfrm>
            <a:off x="0" y="0"/>
            <a:ext cx="12192000" cy="68580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2437933" y="2020409"/>
            <a:ext cx="7316134" cy="2817183"/>
            <a:chOff x="2468240" y="2306065"/>
            <a:chExt cx="7316134" cy="2817183"/>
          </a:xfrm>
        </p:grpSpPr>
        <p:sp>
          <p:nvSpPr>
            <p:cNvPr id="26" name="Rectangle 9"/>
            <p:cNvSpPr>
              <a:spLocks/>
            </p:cNvSpPr>
            <p:nvPr/>
          </p:nvSpPr>
          <p:spPr bwMode="auto">
            <a:xfrm>
              <a:off x="2527771" y="3369068"/>
              <a:ext cx="7256603" cy="93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27" name="TextBox 26"/>
            <p:cNvSpPr txBox="1"/>
            <p:nvPr/>
          </p:nvSpPr>
          <p:spPr>
            <a:xfrm>
              <a:off x="2468240" y="2306065"/>
              <a:ext cx="3881932" cy="992708"/>
            </a:xfrm>
            <a:prstGeom prst="rect">
              <a:avLst/>
            </a:prstGeom>
            <a:noFill/>
          </p:spPr>
          <p:txBody>
            <a:bodyPr wrap="square" rtlCol="0">
              <a:spAutoFit/>
            </a:bodyPr>
            <a:lstStyle/>
            <a:p>
              <a:pPr>
                <a:lnSpc>
                  <a:spcPts val="3500"/>
                </a:lnSpc>
              </a:pPr>
              <a:r>
                <a:rPr lang="en-US" sz="2000" spc="100" dirty="0">
                  <a:solidFill>
                    <a:schemeClr val="bg1"/>
                  </a:solidFill>
                  <a:latin typeface="PT Sans" panose="020B0503020203020204" pitchFamily="34" charset="0"/>
                  <a:ea typeface="PT Sans" panose="020B0503020203020204" pitchFamily="34" charset="0"/>
                </a:rPr>
                <a:t>THANKS FOR</a:t>
              </a:r>
            </a:p>
            <a:p>
              <a:pPr>
                <a:lnSpc>
                  <a:spcPts val="3500"/>
                </a:lnSpc>
              </a:pPr>
              <a:r>
                <a:rPr lang="en-US" sz="3500" b="1" spc="100" dirty="0">
                  <a:solidFill>
                    <a:schemeClr val="accent6"/>
                  </a:solidFill>
                  <a:latin typeface="PT Sans" panose="020B0503020203020204" pitchFamily="34" charset="0"/>
                  <a:ea typeface="PT Sans" panose="020B0503020203020204" pitchFamily="34" charset="0"/>
                </a:rPr>
                <a:t>WATCHING</a:t>
              </a:r>
              <a:r>
                <a:rPr lang="en-US" sz="3000" spc="100" dirty="0">
                  <a:solidFill>
                    <a:schemeClr val="tx1">
                      <a:lumMod val="75000"/>
                      <a:lumOff val="25000"/>
                    </a:schemeClr>
                  </a:solidFill>
                  <a:latin typeface="PT Sans" panose="020B0503020203020204" pitchFamily="34" charset="0"/>
                  <a:ea typeface="PT Sans" panose="020B0503020203020204" pitchFamily="34" charset="0"/>
                </a:rPr>
                <a:t> </a:t>
              </a:r>
            </a:p>
          </p:txBody>
        </p:sp>
        <p:grpSp>
          <p:nvGrpSpPr>
            <p:cNvPr id="30" name="Group 29"/>
            <p:cNvGrpSpPr/>
            <p:nvPr/>
          </p:nvGrpSpPr>
          <p:grpSpPr>
            <a:xfrm>
              <a:off x="2468240" y="4782346"/>
              <a:ext cx="1295400" cy="340902"/>
              <a:chOff x="5448300" y="4972905"/>
              <a:chExt cx="1295400" cy="340902"/>
            </a:xfrm>
          </p:grpSpPr>
          <p:sp>
            <p:nvSpPr>
              <p:cNvPr id="34" name="Rectangle: Rounded Corners 33"/>
              <p:cNvSpPr/>
              <p:nvPr/>
            </p:nvSpPr>
            <p:spPr>
              <a:xfrm>
                <a:off x="5507831" y="4972905"/>
                <a:ext cx="1176338" cy="34090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sp>
        <p:nvSpPr>
          <p:cNvPr id="4" name="Picture Placeholder 3">
            <a:extLst>
              <a:ext uri="{FF2B5EF4-FFF2-40B4-BE49-F238E27FC236}">
                <a16:creationId xmlns:a16="http://schemas.microsoft.com/office/drawing/2014/main" id="{8A698729-7A0B-4719-A773-8BEF3745A2A7}"/>
              </a:ext>
            </a:extLst>
          </p:cNvPr>
          <p:cNvSpPr>
            <a:spLocks noGrp="1"/>
          </p:cNvSpPr>
          <p:nvPr>
            <p:ph type="pic" sz="quarter" idx="16"/>
          </p:nvPr>
        </p:nvSpPr>
        <p:spPr/>
      </p:sp>
    </p:spTree>
    <p:extLst>
      <p:ext uri="{BB962C8B-B14F-4D97-AF65-F5344CB8AC3E}">
        <p14:creationId xmlns:p14="http://schemas.microsoft.com/office/powerpoint/2010/main" val="62467082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0"/>
            <a:ext cx="12191996" cy="6857999"/>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9"/>
          <p:cNvSpPr>
            <a:spLocks/>
          </p:cNvSpPr>
          <p:nvPr/>
        </p:nvSpPr>
        <p:spPr bwMode="auto">
          <a:xfrm>
            <a:off x="2511782" y="2914135"/>
            <a:ext cx="7256603" cy="1656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cxnSp>
        <p:nvCxnSpPr>
          <p:cNvPr id="38" name="Straight Connector 37"/>
          <p:cNvCxnSpPr>
            <a:cxnSpLocks/>
          </p:cNvCxnSpPr>
          <p:nvPr/>
        </p:nvCxnSpPr>
        <p:spPr>
          <a:xfrm flipH="1">
            <a:off x="4" y="2018844"/>
            <a:ext cx="2339971"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38129" y="2364945"/>
            <a:ext cx="3178629" cy="553998"/>
          </a:xfrm>
          <a:prstGeom prst="rect">
            <a:avLst/>
          </a:prstGeom>
          <a:noFill/>
        </p:spPr>
        <p:txBody>
          <a:bodyPr wrap="square" rtlCol="0">
            <a:spAutoFit/>
          </a:bodyPr>
          <a:lstStyle/>
          <a:p>
            <a:r>
              <a:rPr lang="en-US" sz="3000"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ABOUT </a:t>
            </a:r>
            <a:r>
              <a:rPr lang="en-US" sz="3000"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COMPANY</a:t>
            </a:r>
          </a:p>
        </p:txBody>
      </p:sp>
      <p:grpSp>
        <p:nvGrpSpPr>
          <p:cNvPr id="16" name="Group 15"/>
          <p:cNvGrpSpPr/>
          <p:nvPr/>
        </p:nvGrpSpPr>
        <p:grpSpPr>
          <a:xfrm>
            <a:off x="2469448" y="4769888"/>
            <a:ext cx="1295400" cy="340902"/>
            <a:chOff x="5448300" y="4972905"/>
            <a:chExt cx="1295400" cy="340902"/>
          </a:xfrm>
        </p:grpSpPr>
        <p:sp>
          <p:nvSpPr>
            <p:cNvPr id="22" name="Rectangle: Rounded Corners 21"/>
            <p:cNvSpPr/>
            <p:nvPr/>
          </p:nvSpPr>
          <p:spPr>
            <a:xfrm>
              <a:off x="5507831" y="4972905"/>
              <a:ext cx="1176338" cy="34090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nvGrpSpPr>
          <p:cNvPr id="29" name="Group 28"/>
          <p:cNvGrpSpPr/>
          <p:nvPr/>
        </p:nvGrpSpPr>
        <p:grpSpPr>
          <a:xfrm>
            <a:off x="2525712" y="1747838"/>
            <a:ext cx="1651001" cy="333375"/>
            <a:chOff x="2525712" y="1747838"/>
            <a:chExt cx="1651001" cy="333375"/>
          </a:xfrm>
        </p:grpSpPr>
        <p:sp>
          <p:nvSpPr>
            <p:cNvPr id="5" name="AutoShape 4"/>
            <p:cNvSpPr>
              <a:spLocks noChangeAspect="1" noChangeArrowheads="1" noTextEdit="1"/>
            </p:cNvSpPr>
            <p:nvPr/>
          </p:nvSpPr>
          <p:spPr bwMode="auto">
            <a:xfrm>
              <a:off x="2527300" y="1747838"/>
              <a:ext cx="16494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p:nvSpPr>
          <p:spPr bwMode="auto">
            <a:xfrm>
              <a:off x="2755900" y="1766888"/>
              <a:ext cx="228600" cy="312738"/>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p:nvSpPr>
          <p:spPr bwMode="auto">
            <a:xfrm>
              <a:off x="2655888" y="1749426"/>
              <a:ext cx="223838" cy="3111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708275" y="1760538"/>
              <a:ext cx="222250" cy="306388"/>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p:nvSpPr>
          <p:spPr bwMode="auto">
            <a:xfrm>
              <a:off x="3017838" y="1797051"/>
              <a:ext cx="220663" cy="234950"/>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noEditPoints="1"/>
            </p:cNvSpPr>
            <p:nvPr/>
          </p:nvSpPr>
          <p:spPr bwMode="auto">
            <a:xfrm>
              <a:off x="2525712" y="1797051"/>
              <a:ext cx="98425" cy="234950"/>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p:nvSpPr>
          <p:spPr bwMode="auto">
            <a:xfrm>
              <a:off x="3292475" y="1797051"/>
              <a:ext cx="85725" cy="234950"/>
            </a:xfrm>
            <a:custGeom>
              <a:avLst/>
              <a:gdLst>
                <a:gd name="T0" fmla="*/ 0 w 54"/>
                <a:gd name="T1" fmla="*/ 148 h 148"/>
                <a:gd name="T2" fmla="*/ 54 w 54"/>
                <a:gd name="T3" fmla="*/ 148 h 148"/>
                <a:gd name="T4" fmla="*/ 54 w 54"/>
                <a:gd name="T5" fmla="*/ 139 h 148"/>
                <a:gd name="T6" fmla="*/ 11 w 54"/>
                <a:gd name="T7" fmla="*/ 139 h 148"/>
                <a:gd name="T8" fmla="*/ 11 w 54"/>
                <a:gd name="T9" fmla="*/ 75 h 148"/>
                <a:gd name="T10" fmla="*/ 51 w 54"/>
                <a:gd name="T11" fmla="*/ 75 h 148"/>
                <a:gd name="T12" fmla="*/ 51 w 54"/>
                <a:gd name="T13" fmla="*/ 66 h 148"/>
                <a:gd name="T14" fmla="*/ 11 w 54"/>
                <a:gd name="T15" fmla="*/ 66 h 148"/>
                <a:gd name="T16" fmla="*/ 11 w 54"/>
                <a:gd name="T17" fmla="*/ 9 h 148"/>
                <a:gd name="T18" fmla="*/ 54 w 54"/>
                <a:gd name="T19" fmla="*/ 9 h 148"/>
                <a:gd name="T20" fmla="*/ 54 w 54"/>
                <a:gd name="T21" fmla="*/ 0 h 148"/>
                <a:gd name="T22" fmla="*/ 0 w 54"/>
                <a:gd name="T23" fmla="*/ 0 h 148"/>
                <a:gd name="T24" fmla="*/ 0 w 54"/>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48">
                  <a:moveTo>
                    <a:pt x="0" y="148"/>
                  </a:moveTo>
                  <a:lnTo>
                    <a:pt x="54" y="148"/>
                  </a:lnTo>
                  <a:lnTo>
                    <a:pt x="54" y="139"/>
                  </a:lnTo>
                  <a:lnTo>
                    <a:pt x="11" y="139"/>
                  </a:lnTo>
                  <a:lnTo>
                    <a:pt x="11" y="75"/>
                  </a:lnTo>
                  <a:lnTo>
                    <a:pt x="51" y="75"/>
                  </a:lnTo>
                  <a:lnTo>
                    <a:pt x="51" y="66"/>
                  </a:lnTo>
                  <a:lnTo>
                    <a:pt x="11" y="66"/>
                  </a:lnTo>
                  <a:lnTo>
                    <a:pt x="11" y="9"/>
                  </a:lnTo>
                  <a:lnTo>
                    <a:pt x="54" y="9"/>
                  </a:lnTo>
                  <a:lnTo>
                    <a:pt x="54" y="0"/>
                  </a:lnTo>
                  <a:lnTo>
                    <a:pt x="0" y="0"/>
                  </a:lnTo>
                  <a:lnTo>
                    <a:pt x="0" y="148"/>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4052888" y="1797051"/>
              <a:ext cx="123825" cy="234950"/>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noEditPoints="1"/>
            </p:cNvSpPr>
            <p:nvPr/>
          </p:nvSpPr>
          <p:spPr bwMode="auto">
            <a:xfrm>
              <a:off x="3608388" y="1797051"/>
              <a:ext cx="98425" cy="234950"/>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noEditPoints="1"/>
            </p:cNvSpPr>
            <p:nvPr/>
          </p:nvSpPr>
          <p:spPr bwMode="auto">
            <a:xfrm>
              <a:off x="3883025" y="1797051"/>
              <a:ext cx="130175" cy="234950"/>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noEditPoints="1"/>
            </p:cNvSpPr>
            <p:nvPr/>
          </p:nvSpPr>
          <p:spPr bwMode="auto">
            <a:xfrm>
              <a:off x="3444875" y="1797051"/>
              <a:ext cx="106363" cy="234950"/>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p:nvSpPr>
          <p:spPr bwMode="auto">
            <a:xfrm>
              <a:off x="3751263" y="1797051"/>
              <a:ext cx="82550" cy="234950"/>
            </a:xfrm>
            <a:custGeom>
              <a:avLst/>
              <a:gdLst>
                <a:gd name="T0" fmla="*/ 10 w 52"/>
                <a:gd name="T1" fmla="*/ 0 h 148"/>
                <a:gd name="T2" fmla="*/ 0 w 52"/>
                <a:gd name="T3" fmla="*/ 0 h 148"/>
                <a:gd name="T4" fmla="*/ 0 w 52"/>
                <a:gd name="T5" fmla="*/ 148 h 148"/>
                <a:gd name="T6" fmla="*/ 52 w 52"/>
                <a:gd name="T7" fmla="*/ 148 h 148"/>
                <a:gd name="T8" fmla="*/ 52 w 52"/>
                <a:gd name="T9" fmla="*/ 139 h 148"/>
                <a:gd name="T10" fmla="*/ 10 w 52"/>
                <a:gd name="T11" fmla="*/ 139 h 148"/>
                <a:gd name="T12" fmla="*/ 10 w 52"/>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52" h="148">
                  <a:moveTo>
                    <a:pt x="10" y="0"/>
                  </a:moveTo>
                  <a:lnTo>
                    <a:pt x="0" y="0"/>
                  </a:lnTo>
                  <a:lnTo>
                    <a:pt x="0" y="148"/>
                  </a:lnTo>
                  <a:lnTo>
                    <a:pt x="52" y="148"/>
                  </a:lnTo>
                  <a:lnTo>
                    <a:pt x="52" y="139"/>
                  </a:lnTo>
                  <a:lnTo>
                    <a:pt x="10" y="139"/>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8929011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4</a:t>
            </a:fld>
            <a:endParaRPr lang="en-US" dirty="0"/>
          </a:p>
        </p:txBody>
      </p:sp>
      <p:sp>
        <p:nvSpPr>
          <p:cNvPr id="15" name="Title 14"/>
          <p:cNvSpPr>
            <a:spLocks noGrp="1"/>
          </p:cNvSpPr>
          <p:nvPr>
            <p:ph type="title"/>
          </p:nvPr>
        </p:nvSpPr>
        <p:spPr/>
        <p:txBody>
          <a:bodyPr/>
          <a:lstStyle/>
          <a:p>
            <a:r>
              <a:rPr lang="en-US" b="1" dirty="0">
                <a:solidFill>
                  <a:schemeClr val="tx1">
                    <a:lumMod val="75000"/>
                    <a:lumOff val="25000"/>
                  </a:schemeClr>
                </a:solidFill>
                <a:cs typeface="Open Sans Condensed" panose="020B0806030504020204" pitchFamily="34" charset="0"/>
              </a:rPr>
              <a:t>About Us</a:t>
            </a:r>
          </a:p>
        </p:txBody>
      </p:sp>
      <p:sp>
        <p:nvSpPr>
          <p:cNvPr id="28" name="Date Placeholder 13"/>
          <p:cNvSpPr>
            <a:spLocks noGrp="1"/>
          </p:cNvSpPr>
          <p:nvPr>
            <p:ph type="dt" sz="half" idx="12"/>
          </p:nvPr>
        </p:nvSpPr>
        <p:spPr/>
        <p:txBody>
          <a:bodyPr/>
          <a:lstStyle/>
          <a:p>
            <a:r>
              <a:rPr lang="en-US"/>
              <a:t>www.website.com</a:t>
            </a:r>
            <a:endParaRPr lang="en-US" dirty="0"/>
          </a:p>
        </p:txBody>
      </p:sp>
      <p:sp>
        <p:nvSpPr>
          <p:cNvPr id="16" name="Text Placeholder 15"/>
          <p:cNvSpPr>
            <a:spLocks noGrp="1"/>
          </p:cNvSpPr>
          <p:nvPr>
            <p:ph type="body" sz="quarter" idx="13"/>
          </p:nvPr>
        </p:nvSpPr>
        <p:spPr/>
        <p:txBody>
          <a:bodyPr/>
          <a:lstStyle/>
          <a:p>
            <a:r>
              <a:rPr lang="en-US" dirty="0">
                <a:solidFill>
                  <a:schemeClr val="tx1">
                    <a:lumMod val="50000"/>
                    <a:lumOff val="50000"/>
                  </a:schemeClr>
                </a:solidFill>
                <a:latin typeface="PT Sans" panose="020B0503020203020204" pitchFamily="34" charset="0"/>
                <a:ea typeface="PT Sans" panose="020B0503020203020204" pitchFamily="34" charset="0"/>
              </a:rPr>
              <a:t>Lorem ipsum dolor sit </a:t>
            </a:r>
            <a:r>
              <a:rPr lang="en-US" dirty="0" err="1">
                <a:solidFill>
                  <a:schemeClr val="tx1">
                    <a:lumMod val="50000"/>
                    <a:lumOff val="50000"/>
                  </a:schemeClr>
                </a:solidFill>
                <a:latin typeface="PT Sans" panose="020B0503020203020204" pitchFamily="34" charset="0"/>
                <a:ea typeface="PT Sans" panose="020B0503020203020204" pitchFamily="34" charset="0"/>
              </a:rPr>
              <a:t>amet</a:t>
            </a:r>
            <a:r>
              <a:rPr lang="en-US" dirty="0">
                <a:solidFill>
                  <a:schemeClr val="tx1">
                    <a:lumMod val="50000"/>
                    <a:lumOff val="50000"/>
                  </a:schemeClr>
                </a:solidFill>
                <a:latin typeface="PT Sans" panose="020B0503020203020204" pitchFamily="34" charset="0"/>
                <a:ea typeface="PT Sans" panose="020B0503020203020204" pitchFamily="34" charset="0"/>
              </a:rPr>
              <a:t> </a:t>
            </a:r>
            <a:r>
              <a:rPr lang="en-US" dirty="0" err="1">
                <a:solidFill>
                  <a:schemeClr val="tx1">
                    <a:lumMod val="50000"/>
                    <a:lumOff val="50000"/>
                  </a:schemeClr>
                </a:solidFill>
                <a:latin typeface="PT Sans" panose="020B0503020203020204" pitchFamily="34" charset="0"/>
                <a:ea typeface="PT Sans" panose="020B0503020203020204" pitchFamily="34" charset="0"/>
              </a:rPr>
              <a:t>agam</a:t>
            </a:r>
            <a:r>
              <a:rPr lang="en-US" dirty="0">
                <a:solidFill>
                  <a:schemeClr val="tx1">
                    <a:lumMod val="50000"/>
                    <a:lumOff val="50000"/>
                  </a:schemeClr>
                </a:solidFill>
                <a:latin typeface="PT Sans" panose="020B0503020203020204" pitchFamily="34" charset="0"/>
                <a:ea typeface="PT Sans" panose="020B0503020203020204" pitchFamily="34" charset="0"/>
              </a:rPr>
              <a:t> facer </a:t>
            </a:r>
            <a:r>
              <a:rPr lang="en-US" dirty="0" err="1">
                <a:solidFill>
                  <a:schemeClr val="tx1">
                    <a:lumMod val="50000"/>
                    <a:lumOff val="50000"/>
                  </a:schemeClr>
                </a:solidFill>
                <a:latin typeface="PT Sans" panose="020B0503020203020204" pitchFamily="34" charset="0"/>
                <a:ea typeface="PT Sans" panose="020B0503020203020204" pitchFamily="34" charset="0"/>
              </a:rPr>
              <a:t>modo</a:t>
            </a:r>
            <a:r>
              <a:rPr lang="en-US" dirty="0">
                <a:solidFill>
                  <a:schemeClr val="tx1">
                    <a:lumMod val="50000"/>
                    <a:lumOff val="50000"/>
                  </a:schemeClr>
                </a:solidFill>
                <a:latin typeface="PT Sans" panose="020B0503020203020204" pitchFamily="34" charset="0"/>
                <a:ea typeface="PT Sans" panose="020B0503020203020204" pitchFamily="34" charset="0"/>
              </a:rPr>
              <a:t> data lorem ipsum dolor and the text  book</a:t>
            </a:r>
          </a:p>
          <a:p>
            <a:r>
              <a:rPr lang="en-US" dirty="0">
                <a:solidFill>
                  <a:schemeClr val="tx1">
                    <a:lumMod val="50000"/>
                    <a:lumOff val="50000"/>
                  </a:schemeClr>
                </a:solidFill>
                <a:latin typeface="PT Sans" panose="020B0503020203020204" pitchFamily="34" charset="0"/>
                <a:ea typeface="PT Sans" panose="020B0503020203020204" pitchFamily="34" charset="0"/>
              </a:rPr>
              <a:t>sit </a:t>
            </a:r>
            <a:r>
              <a:rPr lang="en-US" dirty="0" err="1">
                <a:solidFill>
                  <a:schemeClr val="tx1">
                    <a:lumMod val="50000"/>
                    <a:lumOff val="50000"/>
                  </a:schemeClr>
                </a:solidFill>
                <a:latin typeface="PT Sans" panose="020B0503020203020204" pitchFamily="34" charset="0"/>
                <a:ea typeface="PT Sans" panose="020B0503020203020204" pitchFamily="34" charset="0"/>
              </a:rPr>
              <a:t>amet</a:t>
            </a:r>
            <a:r>
              <a:rPr lang="en-US" dirty="0">
                <a:solidFill>
                  <a:schemeClr val="tx1">
                    <a:lumMod val="50000"/>
                    <a:lumOff val="50000"/>
                  </a:schemeClr>
                </a:solidFill>
                <a:latin typeface="PT Sans" panose="020B0503020203020204" pitchFamily="34" charset="0"/>
                <a:ea typeface="PT Sans" panose="020B0503020203020204" pitchFamily="34" charset="0"/>
              </a:rPr>
              <a:t> </a:t>
            </a:r>
            <a:r>
              <a:rPr lang="en-US" dirty="0" err="1">
                <a:solidFill>
                  <a:schemeClr val="tx1">
                    <a:lumMod val="50000"/>
                    <a:lumOff val="50000"/>
                  </a:schemeClr>
                </a:solidFill>
                <a:latin typeface="PT Sans" panose="020B0503020203020204" pitchFamily="34" charset="0"/>
                <a:ea typeface="PT Sans" panose="020B0503020203020204" pitchFamily="34" charset="0"/>
              </a:rPr>
              <a:t>agam</a:t>
            </a:r>
            <a:r>
              <a:rPr lang="en-US" dirty="0">
                <a:solidFill>
                  <a:schemeClr val="tx1">
                    <a:lumMod val="50000"/>
                    <a:lumOff val="50000"/>
                  </a:schemeClr>
                </a:solidFill>
                <a:latin typeface="PT Sans" panose="020B0503020203020204" pitchFamily="34" charset="0"/>
                <a:ea typeface="PT Sans" panose="020B0503020203020204" pitchFamily="34" charset="0"/>
              </a:rPr>
              <a:t> facer </a:t>
            </a:r>
            <a:r>
              <a:rPr lang="en-US" dirty="0" err="1">
                <a:solidFill>
                  <a:schemeClr val="tx1">
                    <a:lumMod val="50000"/>
                    <a:lumOff val="50000"/>
                  </a:schemeClr>
                </a:solidFill>
                <a:latin typeface="PT Sans" panose="020B0503020203020204" pitchFamily="34" charset="0"/>
                <a:ea typeface="PT Sans" panose="020B0503020203020204" pitchFamily="34" charset="0"/>
              </a:rPr>
              <a:t>modo</a:t>
            </a:r>
            <a:r>
              <a:rPr lang="en-US" dirty="0">
                <a:solidFill>
                  <a:schemeClr val="tx1">
                    <a:lumMod val="50000"/>
                    <a:lumOff val="50000"/>
                  </a:schemeClr>
                </a:solidFill>
                <a:latin typeface="PT Sans" panose="020B0503020203020204" pitchFamily="34" charset="0"/>
                <a:ea typeface="PT Sans" panose="020B0503020203020204" pitchFamily="34" charset="0"/>
              </a:rPr>
              <a:t> data text standard dummy.</a:t>
            </a:r>
          </a:p>
          <a:p>
            <a:endParaRPr lang="en-US" dirty="0"/>
          </a:p>
        </p:txBody>
      </p:sp>
      <p:grpSp>
        <p:nvGrpSpPr>
          <p:cNvPr id="19" name="Group 18"/>
          <p:cNvGrpSpPr/>
          <p:nvPr/>
        </p:nvGrpSpPr>
        <p:grpSpPr>
          <a:xfrm>
            <a:off x="5791734" y="5768694"/>
            <a:ext cx="608533" cy="90397"/>
            <a:chOff x="456321" y="1894555"/>
            <a:chExt cx="690822" cy="100484"/>
          </a:xfrm>
        </p:grpSpPr>
        <p:sp>
          <p:nvSpPr>
            <p:cNvPr id="20" name="Rectangle: Rounded Corners 19"/>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Rounded Corners 20"/>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Rounded Corners 21"/>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30" name="Rectangle 9"/>
          <p:cNvSpPr>
            <a:spLocks/>
          </p:cNvSpPr>
          <p:nvPr/>
        </p:nvSpPr>
        <p:spPr bwMode="auto">
          <a:xfrm>
            <a:off x="1444282" y="4429199"/>
            <a:ext cx="9303436" cy="76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alignments we have created a very of the layout design is meant to the project an image and the best ipsum and the best popularity then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sp>
        <p:nvSpPr>
          <p:cNvPr id="14" name="Rectangle: Rounded Corners 13"/>
          <p:cNvSpPr/>
          <p:nvPr/>
        </p:nvSpPr>
        <p:spPr>
          <a:xfrm>
            <a:off x="6096000" y="2139049"/>
            <a:ext cx="3832860" cy="1847088"/>
          </a:xfrm>
          <a:prstGeom prst="roundRect">
            <a:avLst/>
          </a:prstGeom>
          <a:solidFill>
            <a:srgbClr val="37CA9D">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969442" y="2877927"/>
            <a:ext cx="2085976" cy="369332"/>
          </a:xfrm>
          <a:prstGeom prst="rect">
            <a:avLst/>
          </a:prstGeom>
          <a:noFill/>
        </p:spPr>
        <p:txBody>
          <a:bodyPr wrap="square" rtlCol="0">
            <a:spAutoFit/>
          </a:bodyPr>
          <a:lstStyle/>
          <a:p>
            <a:r>
              <a:rPr lang="en-US" dirty="0">
                <a:solidFill>
                  <a:schemeClr val="bg1"/>
                </a:solidFill>
                <a:latin typeface="PT Sans" panose="020B0503020203020204" pitchFamily="34" charset="0"/>
                <a:ea typeface="PT Sans" panose="020B0503020203020204" pitchFamily="34" charset="0"/>
              </a:rPr>
              <a:t>How To Be Creative</a:t>
            </a:r>
          </a:p>
        </p:txBody>
      </p:sp>
      <p:sp>
        <p:nvSpPr>
          <p:cNvPr id="3" name="Picture Placeholder 2">
            <a:extLst>
              <a:ext uri="{FF2B5EF4-FFF2-40B4-BE49-F238E27FC236}">
                <a16:creationId xmlns:a16="http://schemas.microsoft.com/office/drawing/2014/main" id="{46E81A48-CF2F-4ED1-BB62-524C85EC31DC}"/>
              </a:ext>
            </a:extLst>
          </p:cNvPr>
          <p:cNvSpPr>
            <a:spLocks noGrp="1"/>
          </p:cNvSpPr>
          <p:nvPr>
            <p:ph type="pic" sz="quarter" idx="14"/>
          </p:nvPr>
        </p:nvSpPr>
        <p:spPr/>
      </p:sp>
    </p:spTree>
    <p:extLst>
      <p:ext uri="{BB962C8B-B14F-4D97-AF65-F5344CB8AC3E}">
        <p14:creationId xmlns:p14="http://schemas.microsoft.com/office/powerpoint/2010/main" val="890337802"/>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5</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1283678"/>
            <a:ext cx="12191996" cy="4290646"/>
          </a:xfrm>
          <a:prstGeom prst="rect">
            <a:avLst/>
          </a:prstGeom>
          <a:solidFill>
            <a:schemeClr val="accent6">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7" name="Rectangle 9"/>
          <p:cNvSpPr>
            <a:spLocks/>
          </p:cNvSpPr>
          <p:nvPr/>
        </p:nvSpPr>
        <p:spPr bwMode="auto">
          <a:xfrm>
            <a:off x="2528979" y="3122322"/>
            <a:ext cx="7256603" cy="12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500"/>
              </a:lnSpc>
            </a:pPr>
            <a:endPar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16" name="Group 15"/>
          <p:cNvGrpSpPr/>
          <p:nvPr/>
        </p:nvGrpSpPr>
        <p:grpSpPr>
          <a:xfrm>
            <a:off x="2469448" y="4664364"/>
            <a:ext cx="1295400" cy="340902"/>
            <a:chOff x="5448300" y="4972905"/>
            <a:chExt cx="1295400" cy="340902"/>
          </a:xfrm>
        </p:grpSpPr>
        <p:sp>
          <p:nvSpPr>
            <p:cNvPr id="22" name="Rectangle: Rounded Corners 21"/>
            <p:cNvSpPr/>
            <p:nvPr/>
          </p:nvSpPr>
          <p:spPr>
            <a:xfrm>
              <a:off x="5507831" y="4972905"/>
              <a:ext cx="1176338" cy="340902"/>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sp>
        <p:nvSpPr>
          <p:cNvPr id="15" name="TextBox 14"/>
          <p:cNvSpPr txBox="1"/>
          <p:nvPr/>
        </p:nvSpPr>
        <p:spPr>
          <a:xfrm>
            <a:off x="2438129" y="2526121"/>
            <a:ext cx="3178629" cy="553998"/>
          </a:xfrm>
          <a:prstGeom prst="rect">
            <a:avLst/>
          </a:prstGeom>
          <a:noFill/>
        </p:spPr>
        <p:txBody>
          <a:bodyPr wrap="square" rtlCol="0">
            <a:spAutoFit/>
          </a:bodyPr>
          <a:lstStyle/>
          <a:p>
            <a:r>
              <a:rPr lang="en-US" sz="3000"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COMPANY </a:t>
            </a:r>
            <a:r>
              <a:rPr lang="en-US" sz="3000" dirty="0">
                <a:solidFill>
                  <a:schemeClr val="tx1">
                    <a:lumMod val="95000"/>
                    <a:lumOff val="5000"/>
                  </a:schemeClr>
                </a:solidFill>
                <a:latin typeface="PT Sans" panose="020B0503020203020204" pitchFamily="34" charset="0"/>
                <a:ea typeface="PT Sans" panose="020B0503020203020204" pitchFamily="34" charset="0"/>
                <a:cs typeface="Open Sans Condensed" panose="020B0806030504020204" pitchFamily="34" charset="0"/>
              </a:rPr>
              <a:t>TEAM</a:t>
            </a:r>
          </a:p>
        </p:txBody>
      </p:sp>
      <p:grpSp>
        <p:nvGrpSpPr>
          <p:cNvPr id="33" name="Group 32"/>
          <p:cNvGrpSpPr/>
          <p:nvPr/>
        </p:nvGrpSpPr>
        <p:grpSpPr>
          <a:xfrm>
            <a:off x="2528979" y="1852737"/>
            <a:ext cx="699252" cy="597206"/>
            <a:chOff x="-13081001" y="-2784475"/>
            <a:chExt cx="5667376" cy="4840288"/>
          </a:xfrm>
          <a:solidFill>
            <a:schemeClr val="tx1">
              <a:lumMod val="85000"/>
              <a:lumOff val="15000"/>
            </a:schemeClr>
          </a:solidFill>
        </p:grpSpPr>
        <p:sp>
          <p:nvSpPr>
            <p:cNvPr id="20" name="Freeform 15"/>
            <p:cNvSpPr>
              <a:spLocks noEditPoints="1"/>
            </p:cNvSpPr>
            <p:nvPr/>
          </p:nvSpPr>
          <p:spPr bwMode="auto">
            <a:xfrm>
              <a:off x="-9467850" y="-1912938"/>
              <a:ext cx="1160463" cy="1390650"/>
            </a:xfrm>
            <a:custGeom>
              <a:avLst/>
              <a:gdLst>
                <a:gd name="T0" fmla="*/ 11 w 322"/>
                <a:gd name="T1" fmla="*/ 115 h 386"/>
                <a:gd name="T2" fmla="*/ 135 w 322"/>
                <a:gd name="T3" fmla="*/ 194 h 386"/>
                <a:gd name="T4" fmla="*/ 159 w 322"/>
                <a:gd name="T5" fmla="*/ 178 h 386"/>
                <a:gd name="T6" fmla="*/ 159 w 322"/>
                <a:gd name="T7" fmla="*/ 130 h 386"/>
                <a:gd name="T8" fmla="*/ 234 w 322"/>
                <a:gd name="T9" fmla="*/ 130 h 386"/>
                <a:gd name="T10" fmla="*/ 263 w 322"/>
                <a:gd name="T11" fmla="*/ 158 h 386"/>
                <a:gd name="T12" fmla="*/ 263 w 322"/>
                <a:gd name="T13" fmla="*/ 357 h 386"/>
                <a:gd name="T14" fmla="*/ 292 w 322"/>
                <a:gd name="T15" fmla="*/ 386 h 386"/>
                <a:gd name="T16" fmla="*/ 322 w 322"/>
                <a:gd name="T17" fmla="*/ 357 h 386"/>
                <a:gd name="T18" fmla="*/ 322 w 322"/>
                <a:gd name="T19" fmla="*/ 158 h 386"/>
                <a:gd name="T20" fmla="*/ 234 w 322"/>
                <a:gd name="T21" fmla="*/ 71 h 386"/>
                <a:gd name="T22" fmla="*/ 159 w 322"/>
                <a:gd name="T23" fmla="*/ 71 h 386"/>
                <a:gd name="T24" fmla="*/ 159 w 322"/>
                <a:gd name="T25" fmla="*/ 22 h 386"/>
                <a:gd name="T26" fmla="*/ 135 w 322"/>
                <a:gd name="T27" fmla="*/ 7 h 386"/>
                <a:gd name="T28" fmla="*/ 11 w 322"/>
                <a:gd name="T29" fmla="*/ 85 h 386"/>
                <a:gd name="T30" fmla="*/ 11 w 322"/>
                <a:gd name="T31" fmla="*/ 115 h 386"/>
                <a:gd name="T32" fmla="*/ 11 w 322"/>
                <a:gd name="T33" fmla="*/ 115 h 386"/>
                <a:gd name="T34" fmla="*/ 11 w 322"/>
                <a:gd name="T35" fmla="*/ 11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2" h="386">
                  <a:moveTo>
                    <a:pt x="11" y="115"/>
                  </a:moveTo>
                  <a:cubicBezTo>
                    <a:pt x="135" y="194"/>
                    <a:pt x="135" y="194"/>
                    <a:pt x="135" y="194"/>
                  </a:cubicBezTo>
                  <a:cubicBezTo>
                    <a:pt x="145" y="200"/>
                    <a:pt x="159" y="192"/>
                    <a:pt x="159" y="178"/>
                  </a:cubicBezTo>
                  <a:cubicBezTo>
                    <a:pt x="159" y="130"/>
                    <a:pt x="159" y="130"/>
                    <a:pt x="159" y="130"/>
                  </a:cubicBezTo>
                  <a:cubicBezTo>
                    <a:pt x="234" y="130"/>
                    <a:pt x="234" y="130"/>
                    <a:pt x="234" y="130"/>
                  </a:cubicBezTo>
                  <a:cubicBezTo>
                    <a:pt x="250" y="130"/>
                    <a:pt x="263" y="142"/>
                    <a:pt x="263" y="158"/>
                  </a:cubicBezTo>
                  <a:cubicBezTo>
                    <a:pt x="263" y="357"/>
                    <a:pt x="263" y="357"/>
                    <a:pt x="263" y="357"/>
                  </a:cubicBezTo>
                  <a:cubicBezTo>
                    <a:pt x="263" y="373"/>
                    <a:pt x="276" y="386"/>
                    <a:pt x="292" y="386"/>
                  </a:cubicBezTo>
                  <a:cubicBezTo>
                    <a:pt x="309" y="386"/>
                    <a:pt x="322" y="373"/>
                    <a:pt x="322" y="357"/>
                  </a:cubicBezTo>
                  <a:cubicBezTo>
                    <a:pt x="322" y="158"/>
                    <a:pt x="322" y="158"/>
                    <a:pt x="322" y="158"/>
                  </a:cubicBezTo>
                  <a:cubicBezTo>
                    <a:pt x="322" y="110"/>
                    <a:pt x="283" y="71"/>
                    <a:pt x="234" y="71"/>
                  </a:cubicBezTo>
                  <a:cubicBezTo>
                    <a:pt x="159" y="71"/>
                    <a:pt x="159" y="71"/>
                    <a:pt x="159" y="71"/>
                  </a:cubicBezTo>
                  <a:cubicBezTo>
                    <a:pt x="159" y="22"/>
                    <a:pt x="159" y="22"/>
                    <a:pt x="159" y="22"/>
                  </a:cubicBezTo>
                  <a:cubicBezTo>
                    <a:pt x="159" y="8"/>
                    <a:pt x="145" y="0"/>
                    <a:pt x="135" y="7"/>
                  </a:cubicBezTo>
                  <a:cubicBezTo>
                    <a:pt x="11" y="85"/>
                    <a:pt x="11" y="85"/>
                    <a:pt x="11" y="85"/>
                  </a:cubicBezTo>
                  <a:cubicBezTo>
                    <a:pt x="0" y="92"/>
                    <a:pt x="0" y="108"/>
                    <a:pt x="11" y="115"/>
                  </a:cubicBezTo>
                  <a:close/>
                  <a:moveTo>
                    <a:pt x="11" y="115"/>
                  </a:moveTo>
                  <a:cubicBezTo>
                    <a:pt x="11" y="115"/>
                    <a:pt x="11" y="115"/>
                    <a:pt x="11"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6"/>
            <p:cNvSpPr>
              <a:spLocks noEditPoints="1"/>
            </p:cNvSpPr>
            <p:nvPr/>
          </p:nvSpPr>
          <p:spPr bwMode="auto">
            <a:xfrm>
              <a:off x="-12468225" y="-1660525"/>
              <a:ext cx="1227138" cy="1160463"/>
            </a:xfrm>
            <a:custGeom>
              <a:avLst/>
              <a:gdLst>
                <a:gd name="T0" fmla="*/ 85 w 340"/>
                <a:gd name="T1" fmla="*/ 311 h 322"/>
                <a:gd name="T2" fmla="*/ 115 w 340"/>
                <a:gd name="T3" fmla="*/ 311 h 322"/>
                <a:gd name="T4" fmla="*/ 193 w 340"/>
                <a:gd name="T5" fmla="*/ 187 h 322"/>
                <a:gd name="T6" fmla="*/ 178 w 340"/>
                <a:gd name="T7" fmla="*/ 164 h 322"/>
                <a:gd name="T8" fmla="*/ 129 w 340"/>
                <a:gd name="T9" fmla="*/ 164 h 322"/>
                <a:gd name="T10" fmla="*/ 129 w 340"/>
                <a:gd name="T11" fmla="*/ 88 h 322"/>
                <a:gd name="T12" fmla="*/ 158 w 340"/>
                <a:gd name="T13" fmla="*/ 59 h 322"/>
                <a:gd name="T14" fmla="*/ 311 w 340"/>
                <a:gd name="T15" fmla="*/ 59 h 322"/>
                <a:gd name="T16" fmla="*/ 340 w 340"/>
                <a:gd name="T17" fmla="*/ 30 h 322"/>
                <a:gd name="T18" fmla="*/ 311 w 340"/>
                <a:gd name="T19" fmla="*/ 0 h 322"/>
                <a:gd name="T20" fmla="*/ 158 w 340"/>
                <a:gd name="T21" fmla="*/ 0 h 322"/>
                <a:gd name="T22" fmla="*/ 71 w 340"/>
                <a:gd name="T23" fmla="*/ 88 h 322"/>
                <a:gd name="T24" fmla="*/ 71 w 340"/>
                <a:gd name="T25" fmla="*/ 164 h 322"/>
                <a:gd name="T26" fmla="*/ 22 w 340"/>
                <a:gd name="T27" fmla="*/ 164 h 322"/>
                <a:gd name="T28" fmla="*/ 7 w 340"/>
                <a:gd name="T29" fmla="*/ 187 h 322"/>
                <a:gd name="T30" fmla="*/ 85 w 340"/>
                <a:gd name="T31" fmla="*/ 311 h 322"/>
                <a:gd name="T32" fmla="*/ 85 w 340"/>
                <a:gd name="T33" fmla="*/ 311 h 322"/>
                <a:gd name="T34" fmla="*/ 85 w 340"/>
                <a:gd name="T35" fmla="*/ 31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0" h="322">
                  <a:moveTo>
                    <a:pt x="85" y="311"/>
                  </a:moveTo>
                  <a:cubicBezTo>
                    <a:pt x="92" y="322"/>
                    <a:pt x="108" y="322"/>
                    <a:pt x="115" y="311"/>
                  </a:cubicBezTo>
                  <a:cubicBezTo>
                    <a:pt x="193" y="187"/>
                    <a:pt x="193" y="187"/>
                    <a:pt x="193" y="187"/>
                  </a:cubicBezTo>
                  <a:cubicBezTo>
                    <a:pt x="200" y="177"/>
                    <a:pt x="192" y="164"/>
                    <a:pt x="178" y="164"/>
                  </a:cubicBezTo>
                  <a:cubicBezTo>
                    <a:pt x="129" y="164"/>
                    <a:pt x="129" y="164"/>
                    <a:pt x="129" y="164"/>
                  </a:cubicBezTo>
                  <a:cubicBezTo>
                    <a:pt x="129" y="88"/>
                    <a:pt x="129" y="88"/>
                    <a:pt x="129" y="88"/>
                  </a:cubicBezTo>
                  <a:cubicBezTo>
                    <a:pt x="129" y="72"/>
                    <a:pt x="142" y="59"/>
                    <a:pt x="158" y="59"/>
                  </a:cubicBezTo>
                  <a:cubicBezTo>
                    <a:pt x="311" y="59"/>
                    <a:pt x="311" y="59"/>
                    <a:pt x="311" y="59"/>
                  </a:cubicBezTo>
                  <a:cubicBezTo>
                    <a:pt x="327" y="59"/>
                    <a:pt x="340" y="46"/>
                    <a:pt x="340" y="30"/>
                  </a:cubicBezTo>
                  <a:cubicBezTo>
                    <a:pt x="340" y="13"/>
                    <a:pt x="327" y="0"/>
                    <a:pt x="311" y="0"/>
                  </a:cubicBezTo>
                  <a:cubicBezTo>
                    <a:pt x="158" y="0"/>
                    <a:pt x="158" y="0"/>
                    <a:pt x="158" y="0"/>
                  </a:cubicBezTo>
                  <a:cubicBezTo>
                    <a:pt x="110" y="0"/>
                    <a:pt x="71" y="39"/>
                    <a:pt x="71" y="88"/>
                  </a:cubicBezTo>
                  <a:cubicBezTo>
                    <a:pt x="71" y="164"/>
                    <a:pt x="71" y="164"/>
                    <a:pt x="71" y="164"/>
                  </a:cubicBezTo>
                  <a:cubicBezTo>
                    <a:pt x="22" y="164"/>
                    <a:pt x="22" y="164"/>
                    <a:pt x="22" y="164"/>
                  </a:cubicBezTo>
                  <a:cubicBezTo>
                    <a:pt x="8" y="164"/>
                    <a:pt x="0" y="177"/>
                    <a:pt x="7" y="187"/>
                  </a:cubicBezTo>
                  <a:lnTo>
                    <a:pt x="85" y="311"/>
                  </a:lnTo>
                  <a:close/>
                  <a:moveTo>
                    <a:pt x="85" y="311"/>
                  </a:moveTo>
                  <a:cubicBezTo>
                    <a:pt x="85" y="311"/>
                    <a:pt x="85" y="311"/>
                    <a:pt x="85" y="3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noEditPoints="1"/>
            </p:cNvSpPr>
            <p:nvPr/>
          </p:nvSpPr>
          <p:spPr bwMode="auto">
            <a:xfrm>
              <a:off x="-10874375" y="1033463"/>
              <a:ext cx="1244600" cy="720725"/>
            </a:xfrm>
            <a:custGeom>
              <a:avLst/>
              <a:gdLst>
                <a:gd name="T0" fmla="*/ 334 w 345"/>
                <a:gd name="T1" fmla="*/ 85 h 200"/>
                <a:gd name="T2" fmla="*/ 210 w 345"/>
                <a:gd name="T3" fmla="*/ 6 h 200"/>
                <a:gd name="T4" fmla="*/ 187 w 345"/>
                <a:gd name="T5" fmla="*/ 21 h 200"/>
                <a:gd name="T6" fmla="*/ 187 w 345"/>
                <a:gd name="T7" fmla="*/ 70 h 200"/>
                <a:gd name="T8" fmla="*/ 29 w 345"/>
                <a:gd name="T9" fmla="*/ 70 h 200"/>
                <a:gd name="T10" fmla="*/ 0 w 345"/>
                <a:gd name="T11" fmla="*/ 100 h 200"/>
                <a:gd name="T12" fmla="*/ 29 w 345"/>
                <a:gd name="T13" fmla="*/ 129 h 200"/>
                <a:gd name="T14" fmla="*/ 187 w 345"/>
                <a:gd name="T15" fmla="*/ 129 h 200"/>
                <a:gd name="T16" fmla="*/ 187 w 345"/>
                <a:gd name="T17" fmla="*/ 178 h 200"/>
                <a:gd name="T18" fmla="*/ 210 w 345"/>
                <a:gd name="T19" fmla="*/ 193 h 200"/>
                <a:gd name="T20" fmla="*/ 334 w 345"/>
                <a:gd name="T21" fmla="*/ 115 h 200"/>
                <a:gd name="T22" fmla="*/ 334 w 345"/>
                <a:gd name="T23" fmla="*/ 85 h 200"/>
                <a:gd name="T24" fmla="*/ 334 w 345"/>
                <a:gd name="T25" fmla="*/ 85 h 200"/>
                <a:gd name="T26" fmla="*/ 334 w 345"/>
                <a:gd name="T27"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00">
                  <a:moveTo>
                    <a:pt x="334" y="85"/>
                  </a:moveTo>
                  <a:cubicBezTo>
                    <a:pt x="210" y="6"/>
                    <a:pt x="210" y="6"/>
                    <a:pt x="210" y="6"/>
                  </a:cubicBezTo>
                  <a:cubicBezTo>
                    <a:pt x="200" y="0"/>
                    <a:pt x="187" y="8"/>
                    <a:pt x="187" y="21"/>
                  </a:cubicBezTo>
                  <a:cubicBezTo>
                    <a:pt x="187" y="70"/>
                    <a:pt x="187" y="70"/>
                    <a:pt x="187" y="70"/>
                  </a:cubicBezTo>
                  <a:cubicBezTo>
                    <a:pt x="29" y="70"/>
                    <a:pt x="29" y="70"/>
                    <a:pt x="29" y="70"/>
                  </a:cubicBezTo>
                  <a:cubicBezTo>
                    <a:pt x="13" y="70"/>
                    <a:pt x="0" y="83"/>
                    <a:pt x="0" y="100"/>
                  </a:cubicBezTo>
                  <a:cubicBezTo>
                    <a:pt x="0" y="116"/>
                    <a:pt x="13" y="129"/>
                    <a:pt x="29" y="129"/>
                  </a:cubicBezTo>
                  <a:cubicBezTo>
                    <a:pt x="187" y="129"/>
                    <a:pt x="187" y="129"/>
                    <a:pt x="187" y="129"/>
                  </a:cubicBezTo>
                  <a:cubicBezTo>
                    <a:pt x="187" y="178"/>
                    <a:pt x="187" y="178"/>
                    <a:pt x="187" y="178"/>
                  </a:cubicBezTo>
                  <a:cubicBezTo>
                    <a:pt x="187" y="192"/>
                    <a:pt x="200" y="200"/>
                    <a:pt x="210" y="193"/>
                  </a:cubicBezTo>
                  <a:cubicBezTo>
                    <a:pt x="334" y="115"/>
                    <a:pt x="334" y="115"/>
                    <a:pt x="334" y="115"/>
                  </a:cubicBezTo>
                  <a:cubicBezTo>
                    <a:pt x="345" y="108"/>
                    <a:pt x="345" y="91"/>
                    <a:pt x="334" y="85"/>
                  </a:cubicBezTo>
                  <a:close/>
                  <a:moveTo>
                    <a:pt x="334" y="85"/>
                  </a:moveTo>
                  <a:cubicBezTo>
                    <a:pt x="334" y="85"/>
                    <a:pt x="334" y="85"/>
                    <a:pt x="334"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noEditPoints="1"/>
            </p:cNvSpPr>
            <p:nvPr/>
          </p:nvSpPr>
          <p:spPr bwMode="auto">
            <a:xfrm>
              <a:off x="-11295063" y="-1433513"/>
              <a:ext cx="1971675" cy="900113"/>
            </a:xfrm>
            <a:custGeom>
              <a:avLst/>
              <a:gdLst>
                <a:gd name="T0" fmla="*/ 259 w 547"/>
                <a:gd name="T1" fmla="*/ 250 h 250"/>
                <a:gd name="T2" fmla="*/ 544 w 547"/>
                <a:gd name="T3" fmla="*/ 250 h 250"/>
                <a:gd name="T4" fmla="*/ 474 w 547"/>
                <a:gd name="T5" fmla="*/ 51 h 250"/>
                <a:gd name="T6" fmla="*/ 368 w 547"/>
                <a:gd name="T7" fmla="*/ 0 h 250"/>
                <a:gd name="T8" fmla="*/ 317 w 547"/>
                <a:gd name="T9" fmla="*/ 161 h 250"/>
                <a:gd name="T10" fmla="*/ 310 w 547"/>
                <a:gd name="T11" fmla="*/ 183 h 250"/>
                <a:gd name="T12" fmla="*/ 288 w 547"/>
                <a:gd name="T13" fmla="*/ 118 h 250"/>
                <a:gd name="T14" fmla="*/ 274 w 547"/>
                <a:gd name="T15" fmla="*/ 42 h 250"/>
                <a:gd name="T16" fmla="*/ 273 w 547"/>
                <a:gd name="T17" fmla="*/ 42 h 250"/>
                <a:gd name="T18" fmla="*/ 259 w 547"/>
                <a:gd name="T19" fmla="*/ 118 h 250"/>
                <a:gd name="T20" fmla="*/ 237 w 547"/>
                <a:gd name="T21" fmla="*/ 183 h 250"/>
                <a:gd name="T22" fmla="*/ 230 w 547"/>
                <a:gd name="T23" fmla="*/ 161 h 250"/>
                <a:gd name="T24" fmla="*/ 179 w 547"/>
                <a:gd name="T25" fmla="*/ 0 h 250"/>
                <a:gd name="T26" fmla="*/ 73 w 547"/>
                <a:gd name="T27" fmla="*/ 51 h 250"/>
                <a:gd name="T28" fmla="*/ 3 w 547"/>
                <a:gd name="T29" fmla="*/ 250 h 250"/>
                <a:gd name="T30" fmla="*/ 259 w 547"/>
                <a:gd name="T31" fmla="*/ 250 h 250"/>
                <a:gd name="T32" fmla="*/ 259 w 547"/>
                <a:gd name="T33" fmla="*/ 250 h 250"/>
                <a:gd name="T34" fmla="*/ 259 w 547"/>
                <a:gd name="T3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7" h="250">
                  <a:moveTo>
                    <a:pt x="259" y="250"/>
                  </a:moveTo>
                  <a:cubicBezTo>
                    <a:pt x="544" y="250"/>
                    <a:pt x="544" y="250"/>
                    <a:pt x="544" y="250"/>
                  </a:cubicBezTo>
                  <a:cubicBezTo>
                    <a:pt x="542" y="138"/>
                    <a:pt x="547" y="77"/>
                    <a:pt x="474" y="51"/>
                  </a:cubicBezTo>
                  <a:cubicBezTo>
                    <a:pt x="408" y="26"/>
                    <a:pt x="368" y="0"/>
                    <a:pt x="368" y="0"/>
                  </a:cubicBezTo>
                  <a:cubicBezTo>
                    <a:pt x="317" y="161"/>
                    <a:pt x="317" y="161"/>
                    <a:pt x="317" y="161"/>
                  </a:cubicBezTo>
                  <a:cubicBezTo>
                    <a:pt x="310" y="183"/>
                    <a:pt x="310" y="183"/>
                    <a:pt x="310" y="183"/>
                  </a:cubicBezTo>
                  <a:cubicBezTo>
                    <a:pt x="288" y="118"/>
                    <a:pt x="288" y="118"/>
                    <a:pt x="288" y="118"/>
                  </a:cubicBezTo>
                  <a:cubicBezTo>
                    <a:pt x="340" y="45"/>
                    <a:pt x="284" y="42"/>
                    <a:pt x="274" y="42"/>
                  </a:cubicBezTo>
                  <a:cubicBezTo>
                    <a:pt x="273" y="42"/>
                    <a:pt x="273" y="42"/>
                    <a:pt x="273" y="42"/>
                  </a:cubicBezTo>
                  <a:cubicBezTo>
                    <a:pt x="263" y="42"/>
                    <a:pt x="207" y="45"/>
                    <a:pt x="259" y="118"/>
                  </a:cubicBezTo>
                  <a:cubicBezTo>
                    <a:pt x="237" y="183"/>
                    <a:pt x="237" y="183"/>
                    <a:pt x="237" y="183"/>
                  </a:cubicBezTo>
                  <a:cubicBezTo>
                    <a:pt x="230" y="161"/>
                    <a:pt x="230" y="161"/>
                    <a:pt x="230" y="161"/>
                  </a:cubicBezTo>
                  <a:cubicBezTo>
                    <a:pt x="179" y="0"/>
                    <a:pt x="179" y="0"/>
                    <a:pt x="179" y="0"/>
                  </a:cubicBezTo>
                  <a:cubicBezTo>
                    <a:pt x="179" y="0"/>
                    <a:pt x="139" y="26"/>
                    <a:pt x="73" y="51"/>
                  </a:cubicBezTo>
                  <a:cubicBezTo>
                    <a:pt x="0" y="78"/>
                    <a:pt x="5" y="138"/>
                    <a:pt x="3" y="250"/>
                  </a:cubicBezTo>
                  <a:lnTo>
                    <a:pt x="259" y="250"/>
                  </a:lnTo>
                  <a:close/>
                  <a:moveTo>
                    <a:pt x="259" y="250"/>
                  </a:moveTo>
                  <a:cubicBezTo>
                    <a:pt x="259" y="250"/>
                    <a:pt x="259" y="250"/>
                    <a:pt x="259" y="2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noEditPoints="1"/>
            </p:cNvSpPr>
            <p:nvPr/>
          </p:nvSpPr>
          <p:spPr bwMode="auto">
            <a:xfrm>
              <a:off x="-10852150" y="-2784475"/>
              <a:ext cx="1081088" cy="1379538"/>
            </a:xfrm>
            <a:custGeom>
              <a:avLst/>
              <a:gdLst>
                <a:gd name="T0" fmla="*/ 37 w 300"/>
                <a:gd name="T1" fmla="*/ 273 h 383"/>
                <a:gd name="T2" fmla="*/ 120 w 300"/>
                <a:gd name="T3" fmla="*/ 376 h 383"/>
                <a:gd name="T4" fmla="*/ 181 w 300"/>
                <a:gd name="T5" fmla="*/ 376 h 383"/>
                <a:gd name="T6" fmla="*/ 264 w 300"/>
                <a:gd name="T7" fmla="*/ 273 h 383"/>
                <a:gd name="T8" fmla="*/ 287 w 300"/>
                <a:gd name="T9" fmla="*/ 232 h 383"/>
                <a:gd name="T10" fmla="*/ 276 w 300"/>
                <a:gd name="T11" fmla="*/ 183 h 383"/>
                <a:gd name="T12" fmla="*/ 280 w 300"/>
                <a:gd name="T13" fmla="*/ 165 h 383"/>
                <a:gd name="T14" fmla="*/ 244 w 300"/>
                <a:gd name="T15" fmla="*/ 48 h 383"/>
                <a:gd name="T16" fmla="*/ 210 w 300"/>
                <a:gd name="T17" fmla="*/ 17 h 383"/>
                <a:gd name="T18" fmla="*/ 141 w 300"/>
                <a:gd name="T19" fmla="*/ 3 h 383"/>
                <a:gd name="T20" fmla="*/ 114 w 300"/>
                <a:gd name="T21" fmla="*/ 8 h 383"/>
                <a:gd name="T22" fmla="*/ 84 w 300"/>
                <a:gd name="T23" fmla="*/ 23 h 383"/>
                <a:gd name="T24" fmla="*/ 53 w 300"/>
                <a:gd name="T25" fmla="*/ 49 h 383"/>
                <a:gd name="T26" fmla="*/ 19 w 300"/>
                <a:gd name="T27" fmla="*/ 108 h 383"/>
                <a:gd name="T28" fmla="*/ 19 w 300"/>
                <a:gd name="T29" fmla="*/ 165 h 383"/>
                <a:gd name="T30" fmla="*/ 24 w 300"/>
                <a:gd name="T31" fmla="*/ 183 h 383"/>
                <a:gd name="T32" fmla="*/ 12 w 300"/>
                <a:gd name="T33" fmla="*/ 232 h 383"/>
                <a:gd name="T34" fmla="*/ 37 w 300"/>
                <a:gd name="T35" fmla="*/ 273 h 383"/>
                <a:gd name="T36" fmla="*/ 37 w 300"/>
                <a:gd name="T37" fmla="*/ 273 h 383"/>
                <a:gd name="T38" fmla="*/ 37 w 300"/>
                <a:gd name="T39" fmla="*/ 27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0" h="383">
                  <a:moveTo>
                    <a:pt x="37" y="273"/>
                  </a:moveTo>
                  <a:cubicBezTo>
                    <a:pt x="42" y="311"/>
                    <a:pt x="71" y="359"/>
                    <a:pt x="120" y="376"/>
                  </a:cubicBezTo>
                  <a:cubicBezTo>
                    <a:pt x="139" y="383"/>
                    <a:pt x="161" y="383"/>
                    <a:pt x="181" y="376"/>
                  </a:cubicBezTo>
                  <a:cubicBezTo>
                    <a:pt x="228" y="359"/>
                    <a:pt x="258" y="311"/>
                    <a:pt x="264" y="273"/>
                  </a:cubicBezTo>
                  <a:cubicBezTo>
                    <a:pt x="270" y="273"/>
                    <a:pt x="279" y="264"/>
                    <a:pt x="287" y="232"/>
                  </a:cubicBezTo>
                  <a:cubicBezTo>
                    <a:pt x="300" y="188"/>
                    <a:pt x="287" y="182"/>
                    <a:pt x="276" y="183"/>
                  </a:cubicBezTo>
                  <a:cubicBezTo>
                    <a:pt x="278" y="177"/>
                    <a:pt x="279" y="171"/>
                    <a:pt x="280" y="165"/>
                  </a:cubicBezTo>
                  <a:cubicBezTo>
                    <a:pt x="299" y="52"/>
                    <a:pt x="244" y="48"/>
                    <a:pt x="244" y="48"/>
                  </a:cubicBezTo>
                  <a:cubicBezTo>
                    <a:pt x="244" y="48"/>
                    <a:pt x="234" y="31"/>
                    <a:pt x="210" y="17"/>
                  </a:cubicBezTo>
                  <a:cubicBezTo>
                    <a:pt x="194" y="8"/>
                    <a:pt x="171" y="0"/>
                    <a:pt x="141" y="3"/>
                  </a:cubicBezTo>
                  <a:cubicBezTo>
                    <a:pt x="132" y="3"/>
                    <a:pt x="122" y="5"/>
                    <a:pt x="114" y="8"/>
                  </a:cubicBezTo>
                  <a:cubicBezTo>
                    <a:pt x="103" y="12"/>
                    <a:pt x="93" y="17"/>
                    <a:pt x="84" y="23"/>
                  </a:cubicBezTo>
                  <a:cubicBezTo>
                    <a:pt x="72" y="30"/>
                    <a:pt x="62" y="39"/>
                    <a:pt x="53" y="49"/>
                  </a:cubicBezTo>
                  <a:cubicBezTo>
                    <a:pt x="38" y="64"/>
                    <a:pt x="25" y="84"/>
                    <a:pt x="19" y="108"/>
                  </a:cubicBezTo>
                  <a:cubicBezTo>
                    <a:pt x="14" y="126"/>
                    <a:pt x="15" y="145"/>
                    <a:pt x="19" y="165"/>
                  </a:cubicBezTo>
                  <a:cubicBezTo>
                    <a:pt x="20" y="171"/>
                    <a:pt x="22" y="177"/>
                    <a:pt x="24" y="183"/>
                  </a:cubicBezTo>
                  <a:cubicBezTo>
                    <a:pt x="13" y="182"/>
                    <a:pt x="0" y="188"/>
                    <a:pt x="12" y="232"/>
                  </a:cubicBezTo>
                  <a:cubicBezTo>
                    <a:pt x="22" y="263"/>
                    <a:pt x="30" y="272"/>
                    <a:pt x="37" y="273"/>
                  </a:cubicBezTo>
                  <a:close/>
                  <a:moveTo>
                    <a:pt x="37" y="273"/>
                  </a:moveTo>
                  <a:cubicBezTo>
                    <a:pt x="37" y="273"/>
                    <a:pt x="37" y="273"/>
                    <a:pt x="37" y="2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0"/>
            <p:cNvSpPr>
              <a:spLocks noEditPoints="1"/>
            </p:cNvSpPr>
            <p:nvPr/>
          </p:nvSpPr>
          <p:spPr bwMode="auto">
            <a:xfrm>
              <a:off x="-9382125" y="1155700"/>
              <a:ext cx="1968500" cy="900113"/>
            </a:xfrm>
            <a:custGeom>
              <a:avLst/>
              <a:gdLst>
                <a:gd name="T0" fmla="*/ 474 w 546"/>
                <a:gd name="T1" fmla="*/ 51 h 250"/>
                <a:gd name="T2" fmla="*/ 368 w 546"/>
                <a:gd name="T3" fmla="*/ 0 h 250"/>
                <a:gd name="T4" fmla="*/ 317 w 546"/>
                <a:gd name="T5" fmla="*/ 161 h 250"/>
                <a:gd name="T6" fmla="*/ 310 w 546"/>
                <a:gd name="T7" fmla="*/ 183 h 250"/>
                <a:gd name="T8" fmla="*/ 287 w 546"/>
                <a:gd name="T9" fmla="*/ 118 h 250"/>
                <a:gd name="T10" fmla="*/ 273 w 546"/>
                <a:gd name="T11" fmla="*/ 42 h 250"/>
                <a:gd name="T12" fmla="*/ 273 w 546"/>
                <a:gd name="T13" fmla="*/ 42 h 250"/>
                <a:gd name="T14" fmla="*/ 259 w 546"/>
                <a:gd name="T15" fmla="*/ 118 h 250"/>
                <a:gd name="T16" fmla="*/ 236 w 546"/>
                <a:gd name="T17" fmla="*/ 183 h 250"/>
                <a:gd name="T18" fmla="*/ 229 w 546"/>
                <a:gd name="T19" fmla="*/ 161 h 250"/>
                <a:gd name="T20" fmla="*/ 178 w 546"/>
                <a:gd name="T21" fmla="*/ 0 h 250"/>
                <a:gd name="T22" fmla="*/ 73 w 546"/>
                <a:gd name="T23" fmla="*/ 51 h 250"/>
                <a:gd name="T24" fmla="*/ 3 w 546"/>
                <a:gd name="T25" fmla="*/ 250 h 250"/>
                <a:gd name="T26" fmla="*/ 543 w 546"/>
                <a:gd name="T27" fmla="*/ 250 h 250"/>
                <a:gd name="T28" fmla="*/ 474 w 546"/>
                <a:gd name="T29" fmla="*/ 51 h 250"/>
                <a:gd name="T30" fmla="*/ 474 w 546"/>
                <a:gd name="T31" fmla="*/ 51 h 250"/>
                <a:gd name="T32" fmla="*/ 474 w 546"/>
                <a:gd name="T33" fmla="*/ 5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250">
                  <a:moveTo>
                    <a:pt x="474" y="51"/>
                  </a:moveTo>
                  <a:cubicBezTo>
                    <a:pt x="407" y="26"/>
                    <a:pt x="368" y="0"/>
                    <a:pt x="368" y="0"/>
                  </a:cubicBezTo>
                  <a:cubicBezTo>
                    <a:pt x="317" y="161"/>
                    <a:pt x="317" y="161"/>
                    <a:pt x="317" y="161"/>
                  </a:cubicBezTo>
                  <a:cubicBezTo>
                    <a:pt x="310" y="183"/>
                    <a:pt x="310" y="183"/>
                    <a:pt x="310" y="183"/>
                  </a:cubicBezTo>
                  <a:cubicBezTo>
                    <a:pt x="287" y="118"/>
                    <a:pt x="287" y="118"/>
                    <a:pt x="287" y="118"/>
                  </a:cubicBezTo>
                  <a:cubicBezTo>
                    <a:pt x="340" y="45"/>
                    <a:pt x="283" y="42"/>
                    <a:pt x="273" y="42"/>
                  </a:cubicBezTo>
                  <a:cubicBezTo>
                    <a:pt x="273" y="42"/>
                    <a:pt x="273" y="42"/>
                    <a:pt x="273" y="42"/>
                  </a:cubicBezTo>
                  <a:cubicBezTo>
                    <a:pt x="263" y="42"/>
                    <a:pt x="207" y="45"/>
                    <a:pt x="259" y="118"/>
                  </a:cubicBezTo>
                  <a:cubicBezTo>
                    <a:pt x="236" y="183"/>
                    <a:pt x="236" y="183"/>
                    <a:pt x="236" y="183"/>
                  </a:cubicBezTo>
                  <a:cubicBezTo>
                    <a:pt x="229" y="161"/>
                    <a:pt x="229" y="161"/>
                    <a:pt x="229" y="161"/>
                  </a:cubicBezTo>
                  <a:cubicBezTo>
                    <a:pt x="178" y="0"/>
                    <a:pt x="178" y="0"/>
                    <a:pt x="178" y="0"/>
                  </a:cubicBezTo>
                  <a:cubicBezTo>
                    <a:pt x="178" y="0"/>
                    <a:pt x="139" y="26"/>
                    <a:pt x="73" y="51"/>
                  </a:cubicBezTo>
                  <a:cubicBezTo>
                    <a:pt x="0" y="78"/>
                    <a:pt x="4" y="138"/>
                    <a:pt x="3" y="250"/>
                  </a:cubicBezTo>
                  <a:cubicBezTo>
                    <a:pt x="543" y="250"/>
                    <a:pt x="543" y="250"/>
                    <a:pt x="543" y="250"/>
                  </a:cubicBezTo>
                  <a:cubicBezTo>
                    <a:pt x="542" y="138"/>
                    <a:pt x="546" y="78"/>
                    <a:pt x="474" y="51"/>
                  </a:cubicBezTo>
                  <a:close/>
                  <a:moveTo>
                    <a:pt x="474" y="51"/>
                  </a:moveTo>
                  <a:cubicBezTo>
                    <a:pt x="474" y="51"/>
                    <a:pt x="474" y="51"/>
                    <a:pt x="47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1"/>
            <p:cNvSpPr>
              <a:spLocks noEditPoints="1"/>
            </p:cNvSpPr>
            <p:nvPr/>
          </p:nvSpPr>
          <p:spPr bwMode="auto">
            <a:xfrm>
              <a:off x="-8937625" y="-195262"/>
              <a:ext cx="1081088" cy="1376363"/>
            </a:xfrm>
            <a:custGeom>
              <a:avLst/>
              <a:gdLst>
                <a:gd name="T0" fmla="*/ 141 w 300"/>
                <a:gd name="T1" fmla="*/ 2 h 382"/>
                <a:gd name="T2" fmla="*/ 114 w 300"/>
                <a:gd name="T3" fmla="*/ 7 h 382"/>
                <a:gd name="T4" fmla="*/ 84 w 300"/>
                <a:gd name="T5" fmla="*/ 23 h 382"/>
                <a:gd name="T6" fmla="*/ 53 w 300"/>
                <a:gd name="T7" fmla="*/ 48 h 382"/>
                <a:gd name="T8" fmla="*/ 19 w 300"/>
                <a:gd name="T9" fmla="*/ 107 h 382"/>
                <a:gd name="T10" fmla="*/ 20 w 300"/>
                <a:gd name="T11" fmla="*/ 164 h 382"/>
                <a:gd name="T12" fmla="*/ 24 w 300"/>
                <a:gd name="T13" fmla="*/ 182 h 382"/>
                <a:gd name="T14" fmla="*/ 12 w 300"/>
                <a:gd name="T15" fmla="*/ 231 h 382"/>
                <a:gd name="T16" fmla="*/ 36 w 300"/>
                <a:gd name="T17" fmla="*/ 272 h 382"/>
                <a:gd name="T18" fmla="*/ 119 w 300"/>
                <a:gd name="T19" fmla="*/ 375 h 382"/>
                <a:gd name="T20" fmla="*/ 180 w 300"/>
                <a:gd name="T21" fmla="*/ 375 h 382"/>
                <a:gd name="T22" fmla="*/ 263 w 300"/>
                <a:gd name="T23" fmla="*/ 273 h 382"/>
                <a:gd name="T24" fmla="*/ 287 w 300"/>
                <a:gd name="T25" fmla="*/ 231 h 382"/>
                <a:gd name="T26" fmla="*/ 275 w 300"/>
                <a:gd name="T27" fmla="*/ 182 h 382"/>
                <a:gd name="T28" fmla="*/ 280 w 300"/>
                <a:gd name="T29" fmla="*/ 165 h 382"/>
                <a:gd name="T30" fmla="*/ 243 w 300"/>
                <a:gd name="T31" fmla="*/ 48 h 382"/>
                <a:gd name="T32" fmla="*/ 210 w 300"/>
                <a:gd name="T33" fmla="*/ 17 h 382"/>
                <a:gd name="T34" fmla="*/ 141 w 300"/>
                <a:gd name="T35" fmla="*/ 2 h 382"/>
                <a:gd name="T36" fmla="*/ 141 w 300"/>
                <a:gd name="T37" fmla="*/ 2 h 382"/>
                <a:gd name="T38" fmla="*/ 141 w 300"/>
                <a:gd name="T39" fmla="*/ 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0" h="382">
                  <a:moveTo>
                    <a:pt x="141" y="2"/>
                  </a:moveTo>
                  <a:cubicBezTo>
                    <a:pt x="132" y="3"/>
                    <a:pt x="123" y="5"/>
                    <a:pt x="114" y="7"/>
                  </a:cubicBezTo>
                  <a:cubicBezTo>
                    <a:pt x="103" y="11"/>
                    <a:pt x="93" y="16"/>
                    <a:pt x="84" y="23"/>
                  </a:cubicBezTo>
                  <a:cubicBezTo>
                    <a:pt x="73" y="30"/>
                    <a:pt x="62" y="38"/>
                    <a:pt x="53" y="48"/>
                  </a:cubicBezTo>
                  <a:cubicBezTo>
                    <a:pt x="38" y="63"/>
                    <a:pt x="25" y="83"/>
                    <a:pt x="19" y="107"/>
                  </a:cubicBezTo>
                  <a:cubicBezTo>
                    <a:pt x="14" y="125"/>
                    <a:pt x="15" y="144"/>
                    <a:pt x="20" y="164"/>
                  </a:cubicBezTo>
                  <a:cubicBezTo>
                    <a:pt x="20" y="170"/>
                    <a:pt x="22" y="176"/>
                    <a:pt x="24" y="182"/>
                  </a:cubicBezTo>
                  <a:cubicBezTo>
                    <a:pt x="13" y="181"/>
                    <a:pt x="0" y="188"/>
                    <a:pt x="12" y="231"/>
                  </a:cubicBezTo>
                  <a:cubicBezTo>
                    <a:pt x="21" y="263"/>
                    <a:pt x="30" y="272"/>
                    <a:pt x="36" y="272"/>
                  </a:cubicBezTo>
                  <a:cubicBezTo>
                    <a:pt x="42" y="310"/>
                    <a:pt x="71" y="358"/>
                    <a:pt x="119" y="375"/>
                  </a:cubicBezTo>
                  <a:cubicBezTo>
                    <a:pt x="139" y="382"/>
                    <a:pt x="161" y="382"/>
                    <a:pt x="180" y="375"/>
                  </a:cubicBezTo>
                  <a:cubicBezTo>
                    <a:pt x="228" y="358"/>
                    <a:pt x="258" y="310"/>
                    <a:pt x="263" y="273"/>
                  </a:cubicBezTo>
                  <a:cubicBezTo>
                    <a:pt x="270" y="272"/>
                    <a:pt x="278" y="263"/>
                    <a:pt x="287" y="231"/>
                  </a:cubicBezTo>
                  <a:cubicBezTo>
                    <a:pt x="300" y="188"/>
                    <a:pt x="286" y="181"/>
                    <a:pt x="275" y="182"/>
                  </a:cubicBezTo>
                  <a:cubicBezTo>
                    <a:pt x="277" y="176"/>
                    <a:pt x="279" y="171"/>
                    <a:pt x="280" y="165"/>
                  </a:cubicBezTo>
                  <a:cubicBezTo>
                    <a:pt x="299" y="52"/>
                    <a:pt x="243" y="48"/>
                    <a:pt x="243" y="48"/>
                  </a:cubicBezTo>
                  <a:cubicBezTo>
                    <a:pt x="243" y="48"/>
                    <a:pt x="234" y="30"/>
                    <a:pt x="210" y="17"/>
                  </a:cubicBezTo>
                  <a:cubicBezTo>
                    <a:pt x="194" y="7"/>
                    <a:pt x="171" y="0"/>
                    <a:pt x="141" y="2"/>
                  </a:cubicBezTo>
                  <a:close/>
                  <a:moveTo>
                    <a:pt x="141" y="2"/>
                  </a:moveTo>
                  <a:cubicBezTo>
                    <a:pt x="141" y="2"/>
                    <a:pt x="141" y="2"/>
                    <a:pt x="14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22"/>
            <p:cNvSpPr>
              <a:spLocks noEditPoints="1"/>
            </p:cNvSpPr>
            <p:nvPr/>
          </p:nvSpPr>
          <p:spPr bwMode="auto">
            <a:xfrm>
              <a:off x="-13081001" y="1155700"/>
              <a:ext cx="1973263" cy="900113"/>
            </a:xfrm>
            <a:custGeom>
              <a:avLst/>
              <a:gdLst>
                <a:gd name="T0" fmla="*/ 474 w 547"/>
                <a:gd name="T1" fmla="*/ 51 h 250"/>
                <a:gd name="T2" fmla="*/ 368 w 547"/>
                <a:gd name="T3" fmla="*/ 0 h 250"/>
                <a:gd name="T4" fmla="*/ 317 w 547"/>
                <a:gd name="T5" fmla="*/ 161 h 250"/>
                <a:gd name="T6" fmla="*/ 310 w 547"/>
                <a:gd name="T7" fmla="*/ 183 h 250"/>
                <a:gd name="T8" fmla="*/ 287 w 547"/>
                <a:gd name="T9" fmla="*/ 118 h 250"/>
                <a:gd name="T10" fmla="*/ 273 w 547"/>
                <a:gd name="T11" fmla="*/ 42 h 250"/>
                <a:gd name="T12" fmla="*/ 273 w 547"/>
                <a:gd name="T13" fmla="*/ 42 h 250"/>
                <a:gd name="T14" fmla="*/ 259 w 547"/>
                <a:gd name="T15" fmla="*/ 118 h 250"/>
                <a:gd name="T16" fmla="*/ 236 w 547"/>
                <a:gd name="T17" fmla="*/ 183 h 250"/>
                <a:gd name="T18" fmla="*/ 229 w 547"/>
                <a:gd name="T19" fmla="*/ 161 h 250"/>
                <a:gd name="T20" fmla="*/ 178 w 547"/>
                <a:gd name="T21" fmla="*/ 0 h 250"/>
                <a:gd name="T22" fmla="*/ 73 w 547"/>
                <a:gd name="T23" fmla="*/ 51 h 250"/>
                <a:gd name="T24" fmla="*/ 3 w 547"/>
                <a:gd name="T25" fmla="*/ 250 h 250"/>
                <a:gd name="T26" fmla="*/ 544 w 547"/>
                <a:gd name="T27" fmla="*/ 250 h 250"/>
                <a:gd name="T28" fmla="*/ 474 w 547"/>
                <a:gd name="T29" fmla="*/ 51 h 250"/>
                <a:gd name="T30" fmla="*/ 474 w 547"/>
                <a:gd name="T31" fmla="*/ 51 h 250"/>
                <a:gd name="T32" fmla="*/ 474 w 547"/>
                <a:gd name="T33" fmla="*/ 51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7" h="250">
                  <a:moveTo>
                    <a:pt x="474" y="51"/>
                  </a:moveTo>
                  <a:cubicBezTo>
                    <a:pt x="408" y="26"/>
                    <a:pt x="368" y="0"/>
                    <a:pt x="368" y="0"/>
                  </a:cubicBezTo>
                  <a:cubicBezTo>
                    <a:pt x="317" y="161"/>
                    <a:pt x="317" y="161"/>
                    <a:pt x="317" y="161"/>
                  </a:cubicBezTo>
                  <a:cubicBezTo>
                    <a:pt x="310" y="183"/>
                    <a:pt x="310" y="183"/>
                    <a:pt x="310" y="183"/>
                  </a:cubicBezTo>
                  <a:cubicBezTo>
                    <a:pt x="287" y="118"/>
                    <a:pt x="287" y="118"/>
                    <a:pt x="287" y="118"/>
                  </a:cubicBezTo>
                  <a:cubicBezTo>
                    <a:pt x="340" y="45"/>
                    <a:pt x="283" y="42"/>
                    <a:pt x="273" y="42"/>
                  </a:cubicBezTo>
                  <a:cubicBezTo>
                    <a:pt x="273" y="42"/>
                    <a:pt x="273" y="42"/>
                    <a:pt x="273" y="42"/>
                  </a:cubicBezTo>
                  <a:cubicBezTo>
                    <a:pt x="263" y="42"/>
                    <a:pt x="207" y="45"/>
                    <a:pt x="259" y="118"/>
                  </a:cubicBezTo>
                  <a:cubicBezTo>
                    <a:pt x="236" y="183"/>
                    <a:pt x="236" y="183"/>
                    <a:pt x="236" y="183"/>
                  </a:cubicBezTo>
                  <a:cubicBezTo>
                    <a:pt x="229" y="161"/>
                    <a:pt x="229" y="161"/>
                    <a:pt x="229" y="161"/>
                  </a:cubicBezTo>
                  <a:cubicBezTo>
                    <a:pt x="178" y="0"/>
                    <a:pt x="178" y="0"/>
                    <a:pt x="178" y="0"/>
                  </a:cubicBezTo>
                  <a:cubicBezTo>
                    <a:pt x="178" y="0"/>
                    <a:pt x="139" y="26"/>
                    <a:pt x="73" y="51"/>
                  </a:cubicBezTo>
                  <a:cubicBezTo>
                    <a:pt x="0" y="78"/>
                    <a:pt x="4" y="138"/>
                    <a:pt x="3" y="250"/>
                  </a:cubicBezTo>
                  <a:cubicBezTo>
                    <a:pt x="544" y="250"/>
                    <a:pt x="544" y="250"/>
                    <a:pt x="544" y="250"/>
                  </a:cubicBezTo>
                  <a:cubicBezTo>
                    <a:pt x="542" y="138"/>
                    <a:pt x="547" y="78"/>
                    <a:pt x="474" y="51"/>
                  </a:cubicBezTo>
                  <a:close/>
                  <a:moveTo>
                    <a:pt x="474" y="51"/>
                  </a:moveTo>
                  <a:cubicBezTo>
                    <a:pt x="474" y="51"/>
                    <a:pt x="474" y="51"/>
                    <a:pt x="474"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3"/>
            <p:cNvSpPr>
              <a:spLocks noEditPoints="1"/>
            </p:cNvSpPr>
            <p:nvPr/>
          </p:nvSpPr>
          <p:spPr bwMode="auto">
            <a:xfrm>
              <a:off x="-12636500" y="-195262"/>
              <a:ext cx="1081088" cy="1379538"/>
            </a:xfrm>
            <a:custGeom>
              <a:avLst/>
              <a:gdLst>
                <a:gd name="T0" fmla="*/ 37 w 300"/>
                <a:gd name="T1" fmla="*/ 273 h 383"/>
                <a:gd name="T2" fmla="*/ 120 w 300"/>
                <a:gd name="T3" fmla="*/ 376 h 383"/>
                <a:gd name="T4" fmla="*/ 181 w 300"/>
                <a:gd name="T5" fmla="*/ 376 h 383"/>
                <a:gd name="T6" fmla="*/ 264 w 300"/>
                <a:gd name="T7" fmla="*/ 273 h 383"/>
                <a:gd name="T8" fmla="*/ 287 w 300"/>
                <a:gd name="T9" fmla="*/ 232 h 383"/>
                <a:gd name="T10" fmla="*/ 276 w 300"/>
                <a:gd name="T11" fmla="*/ 183 h 383"/>
                <a:gd name="T12" fmla="*/ 280 w 300"/>
                <a:gd name="T13" fmla="*/ 165 h 383"/>
                <a:gd name="T14" fmla="*/ 244 w 300"/>
                <a:gd name="T15" fmla="*/ 48 h 383"/>
                <a:gd name="T16" fmla="*/ 210 w 300"/>
                <a:gd name="T17" fmla="*/ 17 h 383"/>
                <a:gd name="T18" fmla="*/ 141 w 300"/>
                <a:gd name="T19" fmla="*/ 3 h 383"/>
                <a:gd name="T20" fmla="*/ 114 w 300"/>
                <a:gd name="T21" fmla="*/ 8 h 383"/>
                <a:gd name="T22" fmla="*/ 84 w 300"/>
                <a:gd name="T23" fmla="*/ 23 h 383"/>
                <a:gd name="T24" fmla="*/ 53 w 300"/>
                <a:gd name="T25" fmla="*/ 49 h 383"/>
                <a:gd name="T26" fmla="*/ 19 w 300"/>
                <a:gd name="T27" fmla="*/ 108 h 383"/>
                <a:gd name="T28" fmla="*/ 19 w 300"/>
                <a:gd name="T29" fmla="*/ 165 h 383"/>
                <a:gd name="T30" fmla="*/ 24 w 300"/>
                <a:gd name="T31" fmla="*/ 183 h 383"/>
                <a:gd name="T32" fmla="*/ 12 w 300"/>
                <a:gd name="T33" fmla="*/ 232 h 383"/>
                <a:gd name="T34" fmla="*/ 37 w 300"/>
                <a:gd name="T35" fmla="*/ 273 h 383"/>
                <a:gd name="T36" fmla="*/ 37 w 300"/>
                <a:gd name="T37" fmla="*/ 273 h 383"/>
                <a:gd name="T38" fmla="*/ 37 w 300"/>
                <a:gd name="T39" fmla="*/ 27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0" h="383">
                  <a:moveTo>
                    <a:pt x="37" y="273"/>
                  </a:moveTo>
                  <a:cubicBezTo>
                    <a:pt x="42" y="311"/>
                    <a:pt x="71" y="359"/>
                    <a:pt x="120" y="376"/>
                  </a:cubicBezTo>
                  <a:cubicBezTo>
                    <a:pt x="139" y="383"/>
                    <a:pt x="161" y="383"/>
                    <a:pt x="181" y="376"/>
                  </a:cubicBezTo>
                  <a:cubicBezTo>
                    <a:pt x="228" y="359"/>
                    <a:pt x="258" y="311"/>
                    <a:pt x="264" y="273"/>
                  </a:cubicBezTo>
                  <a:cubicBezTo>
                    <a:pt x="270" y="273"/>
                    <a:pt x="278" y="264"/>
                    <a:pt x="287" y="232"/>
                  </a:cubicBezTo>
                  <a:cubicBezTo>
                    <a:pt x="300" y="189"/>
                    <a:pt x="287" y="182"/>
                    <a:pt x="276" y="183"/>
                  </a:cubicBezTo>
                  <a:cubicBezTo>
                    <a:pt x="278" y="177"/>
                    <a:pt x="279" y="171"/>
                    <a:pt x="280" y="165"/>
                  </a:cubicBezTo>
                  <a:cubicBezTo>
                    <a:pt x="299" y="53"/>
                    <a:pt x="244" y="48"/>
                    <a:pt x="244" y="48"/>
                  </a:cubicBezTo>
                  <a:cubicBezTo>
                    <a:pt x="244" y="48"/>
                    <a:pt x="234" y="31"/>
                    <a:pt x="210" y="17"/>
                  </a:cubicBezTo>
                  <a:cubicBezTo>
                    <a:pt x="194" y="8"/>
                    <a:pt x="171" y="0"/>
                    <a:pt x="141" y="3"/>
                  </a:cubicBezTo>
                  <a:cubicBezTo>
                    <a:pt x="132" y="3"/>
                    <a:pt x="122" y="5"/>
                    <a:pt x="114" y="8"/>
                  </a:cubicBezTo>
                  <a:cubicBezTo>
                    <a:pt x="103" y="12"/>
                    <a:pt x="93" y="17"/>
                    <a:pt x="84" y="23"/>
                  </a:cubicBezTo>
                  <a:cubicBezTo>
                    <a:pt x="72" y="30"/>
                    <a:pt x="62" y="39"/>
                    <a:pt x="53" y="49"/>
                  </a:cubicBezTo>
                  <a:cubicBezTo>
                    <a:pt x="38" y="64"/>
                    <a:pt x="25" y="84"/>
                    <a:pt x="19" y="108"/>
                  </a:cubicBezTo>
                  <a:cubicBezTo>
                    <a:pt x="14" y="126"/>
                    <a:pt x="15" y="145"/>
                    <a:pt x="19" y="165"/>
                  </a:cubicBezTo>
                  <a:cubicBezTo>
                    <a:pt x="20" y="171"/>
                    <a:pt x="22" y="177"/>
                    <a:pt x="24" y="183"/>
                  </a:cubicBezTo>
                  <a:cubicBezTo>
                    <a:pt x="13" y="182"/>
                    <a:pt x="0" y="188"/>
                    <a:pt x="12" y="232"/>
                  </a:cubicBezTo>
                  <a:cubicBezTo>
                    <a:pt x="22" y="263"/>
                    <a:pt x="30" y="272"/>
                    <a:pt x="37" y="273"/>
                  </a:cubicBezTo>
                  <a:close/>
                  <a:moveTo>
                    <a:pt x="37" y="273"/>
                  </a:moveTo>
                  <a:cubicBezTo>
                    <a:pt x="37" y="273"/>
                    <a:pt x="37" y="273"/>
                    <a:pt x="37" y="2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760549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6</a:t>
            </a:fld>
            <a:endParaRPr lang="en-US" dirty="0"/>
          </a:p>
        </p:txBody>
      </p:sp>
      <p:sp>
        <p:nvSpPr>
          <p:cNvPr id="15" name="Title 14"/>
          <p:cNvSpPr>
            <a:spLocks noGrp="1"/>
          </p:cNvSpPr>
          <p:nvPr>
            <p:ph type="title"/>
          </p:nvPr>
        </p:nvSpPr>
        <p:spPr/>
        <p:txBody>
          <a:bodyPr/>
          <a:lstStyle/>
          <a:p>
            <a:r>
              <a:rPr lang="en-US" b="1" dirty="0">
                <a:solidFill>
                  <a:schemeClr val="tx1">
                    <a:lumMod val="75000"/>
                    <a:lumOff val="25000"/>
                  </a:schemeClr>
                </a:solidFill>
                <a:cs typeface="Open Sans Condensed" panose="020B0806030504020204" pitchFamily="34" charset="0"/>
              </a:rPr>
              <a:t>Our Team</a:t>
            </a:r>
          </a:p>
        </p:txBody>
      </p:sp>
      <p:sp>
        <p:nvSpPr>
          <p:cNvPr id="28" name="Date Placeholder 13"/>
          <p:cNvSpPr>
            <a:spLocks noGrp="1"/>
          </p:cNvSpPr>
          <p:nvPr>
            <p:ph type="dt" sz="half" idx="12"/>
          </p:nvPr>
        </p:nvSpPr>
        <p:spPr/>
        <p:txBody>
          <a:bodyPr/>
          <a:lstStyle/>
          <a:p>
            <a:r>
              <a:rPr lang="en-US" dirty="0"/>
              <a:t>www.website.com</a:t>
            </a:r>
          </a:p>
        </p:txBody>
      </p:sp>
      <p:sp>
        <p:nvSpPr>
          <p:cNvPr id="16" name="Text Placeholder 15"/>
          <p:cNvSpPr>
            <a:spLocks noGrp="1"/>
          </p:cNvSpPr>
          <p:nvPr>
            <p:ph type="body" sz="quarter" idx="13"/>
          </p:nvPr>
        </p:nvSpPr>
        <p:spPr/>
        <p:txBody>
          <a:bodyPr/>
          <a:lstStyle/>
          <a:p>
            <a:r>
              <a:rPr lang="en-US" dirty="0">
                <a:solidFill>
                  <a:schemeClr val="tx1">
                    <a:lumMod val="65000"/>
                    <a:lumOff val="35000"/>
                  </a:schemeClr>
                </a:solidFill>
                <a:latin typeface="PT Sans" panose="020B0503020203020204" pitchFamily="34" charset="0"/>
                <a:ea typeface="PT Sans" panose="020B0503020203020204" pitchFamily="34" charset="0"/>
              </a:rPr>
              <a:t>Lorem ipsum dolor sit </a:t>
            </a:r>
            <a:r>
              <a:rPr lang="en-US" dirty="0" err="1">
                <a:solidFill>
                  <a:schemeClr val="tx1">
                    <a:lumMod val="65000"/>
                    <a:lumOff val="35000"/>
                  </a:schemeClr>
                </a:solidFill>
                <a:latin typeface="PT Sans" panose="020B0503020203020204" pitchFamily="34" charset="0"/>
                <a:ea typeface="PT Sans" panose="020B0503020203020204" pitchFamily="34" charset="0"/>
              </a:rPr>
              <a:t>amet</a:t>
            </a:r>
            <a:r>
              <a:rPr lang="en-US" dirty="0">
                <a:solidFill>
                  <a:schemeClr val="tx1">
                    <a:lumMod val="65000"/>
                    <a:lumOff val="35000"/>
                  </a:schemeClr>
                </a:solidFill>
                <a:latin typeface="PT Sans" panose="020B0503020203020204" pitchFamily="34" charset="0"/>
                <a:ea typeface="PT Sans" panose="020B0503020203020204" pitchFamily="34" charset="0"/>
              </a:rPr>
              <a:t> </a:t>
            </a:r>
            <a:r>
              <a:rPr lang="en-US" dirty="0" err="1">
                <a:solidFill>
                  <a:schemeClr val="tx1">
                    <a:lumMod val="65000"/>
                    <a:lumOff val="35000"/>
                  </a:schemeClr>
                </a:solidFill>
                <a:latin typeface="PT Sans" panose="020B0503020203020204" pitchFamily="34" charset="0"/>
                <a:ea typeface="PT Sans" panose="020B0503020203020204" pitchFamily="34" charset="0"/>
              </a:rPr>
              <a:t>agam</a:t>
            </a:r>
            <a:r>
              <a:rPr lang="en-US" dirty="0">
                <a:solidFill>
                  <a:schemeClr val="tx1">
                    <a:lumMod val="65000"/>
                    <a:lumOff val="35000"/>
                  </a:schemeClr>
                </a:solidFill>
                <a:latin typeface="PT Sans" panose="020B0503020203020204" pitchFamily="34" charset="0"/>
                <a:ea typeface="PT Sans" panose="020B0503020203020204" pitchFamily="34" charset="0"/>
              </a:rPr>
              <a:t> facer </a:t>
            </a:r>
            <a:r>
              <a:rPr lang="en-US" dirty="0" err="1">
                <a:solidFill>
                  <a:schemeClr val="tx1">
                    <a:lumMod val="65000"/>
                    <a:lumOff val="35000"/>
                  </a:schemeClr>
                </a:solidFill>
                <a:latin typeface="PT Sans" panose="020B0503020203020204" pitchFamily="34" charset="0"/>
                <a:ea typeface="PT Sans" panose="020B0503020203020204" pitchFamily="34" charset="0"/>
              </a:rPr>
              <a:t>modo</a:t>
            </a:r>
            <a:r>
              <a:rPr lang="en-US" dirty="0">
                <a:solidFill>
                  <a:schemeClr val="tx1">
                    <a:lumMod val="65000"/>
                    <a:lumOff val="35000"/>
                  </a:schemeClr>
                </a:solidFill>
                <a:latin typeface="PT Sans" panose="020B0503020203020204" pitchFamily="34" charset="0"/>
                <a:ea typeface="PT Sans" panose="020B0503020203020204" pitchFamily="34" charset="0"/>
              </a:rPr>
              <a:t> data lorem ipsum dolor sit </a:t>
            </a:r>
            <a:r>
              <a:rPr lang="en-US" dirty="0" err="1">
                <a:solidFill>
                  <a:schemeClr val="tx1">
                    <a:lumMod val="65000"/>
                    <a:lumOff val="35000"/>
                  </a:schemeClr>
                </a:solidFill>
                <a:latin typeface="PT Sans" panose="020B0503020203020204" pitchFamily="34" charset="0"/>
                <a:ea typeface="PT Sans" panose="020B0503020203020204" pitchFamily="34" charset="0"/>
              </a:rPr>
              <a:t>amet</a:t>
            </a:r>
            <a:r>
              <a:rPr lang="en-US" dirty="0">
                <a:solidFill>
                  <a:schemeClr val="tx1">
                    <a:lumMod val="65000"/>
                    <a:lumOff val="35000"/>
                  </a:schemeClr>
                </a:solidFill>
                <a:latin typeface="PT Sans" panose="020B0503020203020204" pitchFamily="34" charset="0"/>
                <a:ea typeface="PT Sans" panose="020B0503020203020204" pitchFamily="34" charset="0"/>
              </a:rPr>
              <a:t> </a:t>
            </a:r>
            <a:r>
              <a:rPr lang="en-US" dirty="0" err="1">
                <a:solidFill>
                  <a:schemeClr val="tx1">
                    <a:lumMod val="65000"/>
                    <a:lumOff val="35000"/>
                  </a:schemeClr>
                </a:solidFill>
                <a:latin typeface="PT Sans" panose="020B0503020203020204" pitchFamily="34" charset="0"/>
                <a:ea typeface="PT Sans" panose="020B0503020203020204" pitchFamily="34" charset="0"/>
              </a:rPr>
              <a:t>agam</a:t>
            </a:r>
            <a:r>
              <a:rPr lang="en-US" dirty="0">
                <a:solidFill>
                  <a:schemeClr val="tx1">
                    <a:lumMod val="65000"/>
                    <a:lumOff val="35000"/>
                  </a:schemeClr>
                </a:solidFill>
                <a:latin typeface="PT Sans" panose="020B0503020203020204" pitchFamily="34" charset="0"/>
                <a:ea typeface="PT Sans" panose="020B0503020203020204" pitchFamily="34" charset="0"/>
              </a:rPr>
              <a:t> facer </a:t>
            </a:r>
            <a:r>
              <a:rPr lang="en-US" dirty="0" err="1">
                <a:solidFill>
                  <a:schemeClr val="tx1">
                    <a:lumMod val="65000"/>
                    <a:lumOff val="35000"/>
                  </a:schemeClr>
                </a:solidFill>
                <a:latin typeface="PT Sans" panose="020B0503020203020204" pitchFamily="34" charset="0"/>
                <a:ea typeface="PT Sans" panose="020B0503020203020204" pitchFamily="34" charset="0"/>
              </a:rPr>
              <a:t>modo</a:t>
            </a:r>
            <a:r>
              <a:rPr lang="en-US" dirty="0">
                <a:solidFill>
                  <a:schemeClr val="tx1">
                    <a:lumMod val="65000"/>
                    <a:lumOff val="35000"/>
                  </a:schemeClr>
                </a:solidFill>
                <a:latin typeface="PT Sans" panose="020B0503020203020204" pitchFamily="34" charset="0"/>
                <a:ea typeface="PT Sans" panose="020B0503020203020204" pitchFamily="34" charset="0"/>
              </a:rPr>
              <a:t> data text standard dummy.</a:t>
            </a:r>
          </a:p>
          <a:p>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grpSp>
        <p:nvGrpSpPr>
          <p:cNvPr id="7" name="Group 6"/>
          <p:cNvGrpSpPr/>
          <p:nvPr/>
        </p:nvGrpSpPr>
        <p:grpSpPr>
          <a:xfrm>
            <a:off x="1747297" y="2618205"/>
            <a:ext cx="8697406" cy="3158478"/>
            <a:chOff x="1747297" y="2458551"/>
            <a:chExt cx="8697406" cy="2630659"/>
          </a:xfrm>
        </p:grpSpPr>
        <p:sp>
          <p:nvSpPr>
            <p:cNvPr id="4" name="Rectangle 3"/>
            <p:cNvSpPr/>
            <p:nvPr/>
          </p:nvSpPr>
          <p:spPr>
            <a:xfrm>
              <a:off x="1747297" y="2458551"/>
              <a:ext cx="2782500" cy="2630659"/>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704750" y="2458551"/>
              <a:ext cx="2782500" cy="2630659"/>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662203" y="2458551"/>
              <a:ext cx="2782500" cy="2630659"/>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2349891" y="2146044"/>
            <a:ext cx="7490767" cy="470094"/>
            <a:chOff x="2349891" y="1991081"/>
            <a:chExt cx="7490767" cy="470094"/>
          </a:xfrm>
        </p:grpSpPr>
        <p:grpSp>
          <p:nvGrpSpPr>
            <p:cNvPr id="10" name="Group 9"/>
            <p:cNvGrpSpPr/>
            <p:nvPr/>
          </p:nvGrpSpPr>
          <p:grpSpPr>
            <a:xfrm>
              <a:off x="2349891" y="1991081"/>
              <a:ext cx="7490767" cy="470094"/>
              <a:chOff x="2349891" y="1930790"/>
              <a:chExt cx="7490767" cy="530385"/>
            </a:xfrm>
          </p:grpSpPr>
          <p:sp>
            <p:nvSpPr>
              <p:cNvPr id="5" name="Rectangle 4"/>
              <p:cNvSpPr/>
              <p:nvPr/>
            </p:nvSpPr>
            <p:spPr>
              <a:xfrm>
                <a:off x="2349891" y="1933414"/>
                <a:ext cx="1574410" cy="5277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5308069" y="1930790"/>
                <a:ext cx="1574410" cy="5277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8266248" y="1933414"/>
                <a:ext cx="1574410" cy="5277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2409386" y="2041462"/>
              <a:ext cx="7371777" cy="369332"/>
              <a:chOff x="2409386" y="1991081"/>
              <a:chExt cx="7371777" cy="369332"/>
            </a:xfrm>
          </p:grpSpPr>
          <p:sp>
            <p:nvSpPr>
              <p:cNvPr id="40" name="TextBox 39"/>
              <p:cNvSpPr txBox="1"/>
              <p:nvPr/>
            </p:nvSpPr>
            <p:spPr>
              <a:xfrm>
                <a:off x="2409386" y="1991081"/>
                <a:ext cx="1455420" cy="369332"/>
              </a:xfrm>
              <a:prstGeom prst="rect">
                <a:avLst/>
              </a:prstGeom>
              <a:noFill/>
            </p:spPr>
            <p:txBody>
              <a:bodyPr wrap="square" rtlCol="0">
                <a:spAutoFit/>
              </a:bodyPr>
              <a:lstStyle/>
              <a:p>
                <a:pPr algn="ctr"/>
                <a:r>
                  <a:rPr lang="en-US"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p:txBody>
          </p:sp>
          <p:sp>
            <p:nvSpPr>
              <p:cNvPr id="41" name="TextBox 40"/>
              <p:cNvSpPr txBox="1"/>
              <p:nvPr/>
            </p:nvSpPr>
            <p:spPr>
              <a:xfrm>
                <a:off x="5368290" y="1991081"/>
                <a:ext cx="1455420" cy="369332"/>
              </a:xfrm>
              <a:prstGeom prst="rect">
                <a:avLst/>
              </a:prstGeom>
              <a:noFill/>
            </p:spPr>
            <p:txBody>
              <a:bodyPr wrap="square" rtlCol="0">
                <a:spAutoFit/>
              </a:bodyPr>
              <a:lstStyle/>
              <a:p>
                <a:pPr algn="ctr"/>
                <a:r>
                  <a:rPr lang="en-US"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p:txBody>
          </p:sp>
          <p:sp>
            <p:nvSpPr>
              <p:cNvPr id="42" name="TextBox 41"/>
              <p:cNvSpPr txBox="1"/>
              <p:nvPr/>
            </p:nvSpPr>
            <p:spPr>
              <a:xfrm>
                <a:off x="8325743" y="1991081"/>
                <a:ext cx="1455420" cy="369332"/>
              </a:xfrm>
              <a:prstGeom prst="rect">
                <a:avLst/>
              </a:prstGeom>
              <a:noFill/>
            </p:spPr>
            <p:txBody>
              <a:bodyPr wrap="square" rtlCol="0">
                <a:spAutoFit/>
              </a:bodyPr>
              <a:lstStyle/>
              <a:p>
                <a:pPr algn="ctr"/>
                <a:r>
                  <a:rPr lang="en-US"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p:txBody>
          </p:sp>
        </p:grpSp>
      </p:grpSp>
      <p:sp>
        <p:nvSpPr>
          <p:cNvPr id="45" name="Rectangle 44"/>
          <p:cNvSpPr/>
          <p:nvPr/>
        </p:nvSpPr>
        <p:spPr>
          <a:xfrm>
            <a:off x="1898916" y="2945911"/>
            <a:ext cx="2476360"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a:t>
            </a:r>
          </a:p>
        </p:txBody>
      </p:sp>
      <p:sp>
        <p:nvSpPr>
          <p:cNvPr id="46" name="Rectangle 45"/>
          <p:cNvSpPr/>
          <p:nvPr/>
        </p:nvSpPr>
        <p:spPr>
          <a:xfrm>
            <a:off x="4857094" y="2945911"/>
            <a:ext cx="2476360"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a:t>
            </a:r>
          </a:p>
        </p:txBody>
      </p:sp>
      <p:sp>
        <p:nvSpPr>
          <p:cNvPr id="47" name="Rectangle 46"/>
          <p:cNvSpPr/>
          <p:nvPr/>
        </p:nvSpPr>
        <p:spPr>
          <a:xfrm>
            <a:off x="7815273" y="2945911"/>
            <a:ext cx="2476360"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a:t>
            </a:r>
          </a:p>
        </p:txBody>
      </p:sp>
      <p:grpSp>
        <p:nvGrpSpPr>
          <p:cNvPr id="30" name="Group 29"/>
          <p:cNvGrpSpPr/>
          <p:nvPr/>
        </p:nvGrpSpPr>
        <p:grpSpPr>
          <a:xfrm>
            <a:off x="5791734" y="1699733"/>
            <a:ext cx="608533" cy="90397"/>
            <a:chOff x="456321" y="1894555"/>
            <a:chExt cx="690822" cy="100484"/>
          </a:xfrm>
        </p:grpSpPr>
        <p:sp>
          <p:nvSpPr>
            <p:cNvPr id="31" name="Rectangle: Rounded Corners 30"/>
            <p:cNvSpPr/>
            <p:nvPr/>
          </p:nvSpPr>
          <p:spPr>
            <a:xfrm>
              <a:off x="683420" y="1894555"/>
              <a:ext cx="236624" cy="100483"/>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Rounded Corners 31"/>
            <p:cNvSpPr/>
            <p:nvPr/>
          </p:nvSpPr>
          <p:spPr>
            <a:xfrm>
              <a:off x="910337" y="1894556"/>
              <a:ext cx="236806" cy="1004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p:cNvSpPr/>
            <p:nvPr/>
          </p:nvSpPr>
          <p:spPr>
            <a:xfrm>
              <a:off x="456321" y="1894556"/>
              <a:ext cx="236623" cy="10048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6213DB77-697A-4CF9-B2E9-0CEBC1C7BDA4}"/>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D9C600D3-5D59-47F5-B6D0-82ADF4E6C97F}"/>
              </a:ext>
            </a:extLst>
          </p:cNvPr>
          <p:cNvSpPr>
            <a:spLocks noGrp="1"/>
          </p:cNvSpPr>
          <p:nvPr>
            <p:ph type="pic" sz="quarter" idx="20"/>
          </p:nvPr>
        </p:nvSpPr>
        <p:spPr/>
      </p:sp>
      <p:sp>
        <p:nvSpPr>
          <p:cNvPr id="12" name="Picture Placeholder 11">
            <a:extLst>
              <a:ext uri="{FF2B5EF4-FFF2-40B4-BE49-F238E27FC236}">
                <a16:creationId xmlns:a16="http://schemas.microsoft.com/office/drawing/2014/main" id="{080BCC71-DC12-49A7-9BA3-6CB6D7006118}"/>
              </a:ext>
            </a:extLst>
          </p:cNvPr>
          <p:cNvSpPr>
            <a:spLocks noGrp="1"/>
          </p:cNvSpPr>
          <p:nvPr>
            <p:ph type="pic" sz="quarter" idx="19"/>
          </p:nvPr>
        </p:nvSpPr>
        <p:spPr/>
      </p:sp>
    </p:spTree>
    <p:extLst>
      <p:ext uri="{BB962C8B-B14F-4D97-AF65-F5344CB8AC3E}">
        <p14:creationId xmlns:p14="http://schemas.microsoft.com/office/powerpoint/2010/main" val="18549601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7</a:t>
            </a:fld>
            <a:endParaRPr lang="en-US" dirty="0"/>
          </a:p>
        </p:txBody>
      </p:sp>
      <p:sp>
        <p:nvSpPr>
          <p:cNvPr id="62" name="Title 61"/>
          <p:cNvSpPr>
            <a:spLocks noGrp="1"/>
          </p:cNvSpPr>
          <p:nvPr>
            <p:ph type="title"/>
          </p:nvPr>
        </p:nvSpPr>
        <p:spPr/>
        <p:txBody>
          <a:bodyPr/>
          <a:lstStyle/>
          <a:p>
            <a:r>
              <a:rPr lang="en-US" b="1" dirty="0"/>
              <a:t>Our Team</a:t>
            </a:r>
          </a:p>
        </p:txBody>
      </p:sp>
      <p:sp>
        <p:nvSpPr>
          <p:cNvPr id="28" name="Date Placeholder 13"/>
          <p:cNvSpPr>
            <a:spLocks noGrp="1"/>
          </p:cNvSpPr>
          <p:nvPr>
            <p:ph type="dt" sz="half" idx="12"/>
          </p:nvPr>
        </p:nvSpPr>
        <p:spPr/>
        <p:txBody>
          <a:bodyPr/>
          <a:lstStyle/>
          <a:p>
            <a:r>
              <a:rPr lang="en-US" dirty="0"/>
              <a:t>www.website.com</a:t>
            </a:r>
          </a:p>
        </p:txBody>
      </p:sp>
      <p:sp>
        <p:nvSpPr>
          <p:cNvPr id="63" name="Text Placeholder 62"/>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a:t>
            </a:r>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3"/>
            <a:stretch>
              <a:fillRect/>
            </a:stretch>
          </p:blipFill>
          <p:spPr>
            <a:xfrm>
              <a:off x="9920440" y="6479647"/>
              <a:ext cx="414032" cy="82812"/>
            </a:xfrm>
            <a:prstGeom prst="rect">
              <a:avLst/>
            </a:prstGeom>
          </p:spPr>
        </p:pic>
      </p:grpSp>
      <p:sp>
        <p:nvSpPr>
          <p:cNvPr id="54" name="Rectangle 53"/>
          <p:cNvSpPr/>
          <p:nvPr/>
        </p:nvSpPr>
        <p:spPr>
          <a:xfrm>
            <a:off x="4811150" y="2285999"/>
            <a:ext cx="2460283"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9731716" y="2285999"/>
            <a:ext cx="2460283" cy="228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7247274" y="4571999"/>
            <a:ext cx="2460283" cy="2286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1303176" y="2421382"/>
            <a:ext cx="2776471" cy="812658"/>
          </a:xfrm>
          <a:prstGeom prst="rect">
            <a:avLst/>
          </a:prstGeom>
          <a:noFill/>
        </p:spPr>
        <p:txBody>
          <a:bodyPr wrap="square" rtlCol="0">
            <a:spAutoFit/>
          </a:bodyPr>
          <a:lstStyle/>
          <a:p>
            <a:pPr>
              <a:lnSpc>
                <a:spcPts val="2800"/>
              </a:lnSpc>
            </a:pPr>
            <a:r>
              <a:rPr lang="en-US" sz="2000" dirty="0">
                <a:solidFill>
                  <a:schemeClr val="tx1">
                    <a:lumMod val="85000"/>
                    <a:lumOff val="15000"/>
                  </a:schemeClr>
                </a:solidFill>
                <a:latin typeface="Open Sans Condensed" panose="020B0806030504020204" pitchFamily="34" charset="0"/>
                <a:ea typeface="Open Sans Condensed" panose="020B0806030504020204" pitchFamily="34" charset="0"/>
                <a:cs typeface="Open Sans Condensed" panose="020B0806030504020204" pitchFamily="34" charset="0"/>
              </a:rPr>
              <a:t>About</a:t>
            </a:r>
          </a:p>
          <a:p>
            <a:pPr>
              <a:lnSpc>
                <a:spcPts val="2800"/>
              </a:lnSpc>
            </a:pPr>
            <a:r>
              <a:rPr lang="en-US" sz="2800" b="1" spc="100"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Team Member</a:t>
            </a:r>
            <a:endParaRPr lang="en-US" sz="2800" b="1" spc="100" dirty="0">
              <a:solidFill>
                <a:schemeClr val="bg1"/>
              </a:solidFill>
              <a:latin typeface="PT Sans" panose="020B0503020203020204" pitchFamily="34" charset="0"/>
              <a:ea typeface="PT Sans" panose="020B0503020203020204" pitchFamily="34" charset="0"/>
              <a:cs typeface="Open Sans Condensed" panose="020B0806030504020204" pitchFamily="34" charset="0"/>
            </a:endParaRPr>
          </a:p>
        </p:txBody>
      </p:sp>
      <p:sp>
        <p:nvSpPr>
          <p:cNvPr id="67" name="Rectangle 9"/>
          <p:cNvSpPr>
            <a:spLocks/>
          </p:cNvSpPr>
          <p:nvPr/>
        </p:nvSpPr>
        <p:spPr bwMode="auto">
          <a:xfrm>
            <a:off x="1404672" y="3346673"/>
            <a:ext cx="2325499" cy="2459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3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lorem ipsum and the best popularity then your </a:t>
            </a:r>
            <a:r>
              <a:rPr lang="en-US" sz="1000" dirty="0" err="1">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endPar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300"/>
              </a:lnSpc>
            </a:pPr>
            <a:endPar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300"/>
              </a:lnSpc>
            </a:pPr>
            <a:endParaRPr lang="en-US" sz="1000" dirty="0">
              <a:solidFill>
                <a:schemeClr val="accent5"/>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300"/>
              </a:lnSpc>
            </a:pPr>
            <a:endParaRPr lang="en-US" sz="1000" dirty="0">
              <a:solidFill>
                <a:schemeClr val="accent5"/>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300"/>
              </a:lnSpc>
            </a:pPr>
            <a:r>
              <a:rPr lang="en-US" sz="1000" dirty="0">
                <a:solidFill>
                  <a:schemeClr val="accent5"/>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cxnSp>
        <p:nvCxnSpPr>
          <p:cNvPr id="68" name="Straight Connector 67"/>
          <p:cNvCxnSpPr>
            <a:cxnSpLocks/>
          </p:cNvCxnSpPr>
          <p:nvPr/>
        </p:nvCxnSpPr>
        <p:spPr>
          <a:xfrm flipH="1">
            <a:off x="1404673" y="4838051"/>
            <a:ext cx="2325498"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7418529" y="5000539"/>
            <a:ext cx="2117772" cy="1428920"/>
            <a:chOff x="1889991" y="4236143"/>
            <a:chExt cx="2117772" cy="1428920"/>
          </a:xfrm>
        </p:grpSpPr>
        <p:sp>
          <p:nvSpPr>
            <p:cNvPr id="73" name="Rectangle 72"/>
            <p:cNvSpPr/>
            <p:nvPr/>
          </p:nvSpPr>
          <p:spPr>
            <a:xfrm>
              <a:off x="1889991" y="5203270"/>
              <a:ext cx="2117772" cy="461793"/>
            </a:xfrm>
            <a:prstGeom prst="rect">
              <a:avLst/>
            </a:prstGeom>
          </p:spPr>
          <p:txBody>
            <a:bodyPr wrap="square">
              <a:spAutoFit/>
            </a:bodyPr>
            <a:lstStyle/>
            <a:p>
              <a:pPr algn="ctr">
                <a:lnSpc>
                  <a:spcPts val="1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a:t>
              </a:r>
            </a:p>
          </p:txBody>
        </p:sp>
        <p:sp>
          <p:nvSpPr>
            <p:cNvPr id="74" name="TextBox 73"/>
            <p:cNvSpPr txBox="1"/>
            <p:nvPr/>
          </p:nvSpPr>
          <p:spPr>
            <a:xfrm>
              <a:off x="2045430" y="4236143"/>
              <a:ext cx="1806896" cy="738664"/>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2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75" name="Straight Connector 74"/>
            <p:cNvCxnSpPr/>
            <p:nvPr/>
          </p:nvCxnSpPr>
          <p:spPr>
            <a:xfrm flipH="1">
              <a:off x="2709163" y="5060328"/>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9902971" y="2714539"/>
            <a:ext cx="2117772" cy="1428920"/>
            <a:chOff x="1889991" y="4236143"/>
            <a:chExt cx="2117772" cy="1428920"/>
          </a:xfrm>
        </p:grpSpPr>
        <p:sp>
          <p:nvSpPr>
            <p:cNvPr id="77" name="Rectangle 76"/>
            <p:cNvSpPr/>
            <p:nvPr/>
          </p:nvSpPr>
          <p:spPr>
            <a:xfrm>
              <a:off x="1889991" y="5203270"/>
              <a:ext cx="2117772" cy="461793"/>
            </a:xfrm>
            <a:prstGeom prst="rect">
              <a:avLst/>
            </a:prstGeom>
          </p:spPr>
          <p:txBody>
            <a:bodyPr wrap="square">
              <a:spAutoFit/>
            </a:bodyPr>
            <a:lstStyle/>
            <a:p>
              <a:pPr algn="ctr">
                <a:lnSpc>
                  <a:spcPts val="1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a:t>
              </a:r>
            </a:p>
          </p:txBody>
        </p:sp>
        <p:sp>
          <p:nvSpPr>
            <p:cNvPr id="78" name="TextBox 77"/>
            <p:cNvSpPr txBox="1"/>
            <p:nvPr/>
          </p:nvSpPr>
          <p:spPr>
            <a:xfrm>
              <a:off x="2045430" y="4236143"/>
              <a:ext cx="1806896" cy="738664"/>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2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79" name="Straight Connector 78"/>
            <p:cNvCxnSpPr/>
            <p:nvPr/>
          </p:nvCxnSpPr>
          <p:spPr>
            <a:xfrm flipH="1">
              <a:off x="2709163" y="5060328"/>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4982405" y="2714539"/>
            <a:ext cx="2117772" cy="1428920"/>
            <a:chOff x="1889991" y="4236143"/>
            <a:chExt cx="2117772" cy="1428920"/>
          </a:xfrm>
        </p:grpSpPr>
        <p:sp>
          <p:nvSpPr>
            <p:cNvPr id="81" name="Rectangle 80"/>
            <p:cNvSpPr/>
            <p:nvPr/>
          </p:nvSpPr>
          <p:spPr>
            <a:xfrm>
              <a:off x="1889991" y="5203270"/>
              <a:ext cx="2117772" cy="461793"/>
            </a:xfrm>
            <a:prstGeom prst="rect">
              <a:avLst/>
            </a:prstGeom>
          </p:spPr>
          <p:txBody>
            <a:bodyPr wrap="square">
              <a:spAutoFit/>
            </a:bodyPr>
            <a:lstStyle/>
            <a:p>
              <a:pPr algn="ctr">
                <a:lnSpc>
                  <a:spcPts val="1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a:t>
              </a:r>
            </a:p>
          </p:txBody>
        </p:sp>
        <p:sp>
          <p:nvSpPr>
            <p:cNvPr id="82" name="TextBox 81"/>
            <p:cNvSpPr txBox="1"/>
            <p:nvPr/>
          </p:nvSpPr>
          <p:spPr>
            <a:xfrm>
              <a:off x="2045430" y="4236143"/>
              <a:ext cx="1806896" cy="738664"/>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200" b="1"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83" name="Straight Connector 82"/>
            <p:cNvCxnSpPr/>
            <p:nvPr/>
          </p:nvCxnSpPr>
          <p:spPr>
            <a:xfrm flipH="1">
              <a:off x="2709163" y="5060328"/>
              <a:ext cx="47942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39A85DCD-7386-4FD3-ACF9-E31BBC17DBD9}"/>
              </a:ext>
            </a:extLst>
          </p:cNvPr>
          <p:cNvSpPr>
            <a:spLocks noGrp="1"/>
          </p:cNvSpPr>
          <p:nvPr>
            <p:ph type="pic" sz="quarter" idx="22"/>
          </p:nvPr>
        </p:nvSpPr>
        <p:spPr/>
      </p:sp>
      <p:sp>
        <p:nvSpPr>
          <p:cNvPr id="5" name="Picture Placeholder 4">
            <a:extLst>
              <a:ext uri="{FF2B5EF4-FFF2-40B4-BE49-F238E27FC236}">
                <a16:creationId xmlns:a16="http://schemas.microsoft.com/office/drawing/2014/main" id="{F0AA9ADF-9257-4391-82D2-81FE5EDF733E}"/>
              </a:ext>
            </a:extLst>
          </p:cNvPr>
          <p:cNvSpPr>
            <a:spLocks noGrp="1"/>
          </p:cNvSpPr>
          <p:nvPr>
            <p:ph type="pic" sz="quarter" idx="23"/>
          </p:nvPr>
        </p:nvSpPr>
        <p:spPr/>
      </p:sp>
      <p:sp>
        <p:nvSpPr>
          <p:cNvPr id="7" name="Picture Placeholder 6">
            <a:extLst>
              <a:ext uri="{FF2B5EF4-FFF2-40B4-BE49-F238E27FC236}">
                <a16:creationId xmlns:a16="http://schemas.microsoft.com/office/drawing/2014/main" id="{A4FF6014-12F0-409E-BDB1-8E237E8039CD}"/>
              </a:ext>
            </a:extLst>
          </p:cNvPr>
          <p:cNvSpPr>
            <a:spLocks noGrp="1"/>
          </p:cNvSpPr>
          <p:nvPr>
            <p:ph type="pic" sz="quarter" idx="21"/>
          </p:nvPr>
        </p:nvSpPr>
        <p:spPr/>
      </p:sp>
    </p:spTree>
    <p:extLst>
      <p:ext uri="{BB962C8B-B14F-4D97-AF65-F5344CB8AC3E}">
        <p14:creationId xmlns:p14="http://schemas.microsoft.com/office/powerpoint/2010/main" val="26240300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40104"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4987227"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p:cNvSpPr/>
          <p:nvPr/>
        </p:nvSpPr>
        <p:spPr>
          <a:xfrm>
            <a:off x="8134347" y="1795319"/>
            <a:ext cx="2217546" cy="2133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1028842" y="6417066"/>
            <a:ext cx="388095" cy="2626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0"/>
          </p:nvPr>
        </p:nvSpPr>
        <p:spPr/>
        <p:txBody>
          <a:bodyPr/>
          <a:lstStyle/>
          <a:p>
            <a:r>
              <a:rPr lang="en-US" dirty="0">
                <a:solidFill>
                  <a:schemeClr val="bg2">
                    <a:lumMod val="10000"/>
                  </a:schemeClr>
                </a:solidFill>
              </a:rPr>
              <a:t>www.website.com</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8</a:t>
            </a:fld>
            <a:endParaRPr lang="en-US" dirty="0"/>
          </a:p>
        </p:txBody>
      </p:sp>
      <p:grpSp>
        <p:nvGrpSpPr>
          <p:cNvPr id="26" name="Group 25"/>
          <p:cNvGrpSpPr/>
          <p:nvPr/>
        </p:nvGrpSpPr>
        <p:grpSpPr>
          <a:xfrm>
            <a:off x="9715526" y="6425126"/>
            <a:ext cx="1134090" cy="242888"/>
            <a:chOff x="9804709" y="6451931"/>
            <a:chExt cx="645495" cy="138245"/>
          </a:xfrm>
        </p:grpSpPr>
        <p:sp>
          <p:nvSpPr>
            <p:cNvPr id="27" name="Rectangle 26"/>
            <p:cNvSpPr/>
            <p:nvPr userDrawn="1"/>
          </p:nvSpPr>
          <p:spPr>
            <a:xfrm>
              <a:off x="9804709" y="6451931"/>
              <a:ext cx="645495" cy="1382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userDrawn="1"/>
          </p:nvPicPr>
          <p:blipFill>
            <a:blip r:embed="rId2"/>
            <a:stretch>
              <a:fillRect/>
            </a:stretch>
          </p:blipFill>
          <p:spPr>
            <a:xfrm>
              <a:off x="9920440" y="6479647"/>
              <a:ext cx="414032" cy="82812"/>
            </a:xfrm>
            <a:prstGeom prst="rect">
              <a:avLst/>
            </a:prstGeom>
          </p:spPr>
        </p:pic>
      </p:grpSp>
      <p:grpSp>
        <p:nvGrpSpPr>
          <p:cNvPr id="2" name="Group 1"/>
          <p:cNvGrpSpPr/>
          <p:nvPr/>
        </p:nvGrpSpPr>
        <p:grpSpPr>
          <a:xfrm>
            <a:off x="1697676" y="4236143"/>
            <a:ext cx="2502402" cy="1636541"/>
            <a:chOff x="1697676" y="4236143"/>
            <a:chExt cx="2502402" cy="1636541"/>
          </a:xfrm>
        </p:grpSpPr>
        <p:sp>
          <p:nvSpPr>
            <p:cNvPr id="64" name="Rectangle 63"/>
            <p:cNvSpPr/>
            <p:nvPr/>
          </p:nvSpPr>
          <p:spPr>
            <a:xfrm>
              <a:off x="1697676" y="5203270"/>
              <a:ext cx="2502402" cy="66941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text.</a:t>
              </a:r>
            </a:p>
          </p:txBody>
        </p:sp>
        <p:sp>
          <p:nvSpPr>
            <p:cNvPr id="70" name="TextBox 69"/>
            <p:cNvSpPr txBox="1"/>
            <p:nvPr/>
          </p:nvSpPr>
          <p:spPr>
            <a:xfrm>
              <a:off x="2045430" y="4236143"/>
              <a:ext cx="1806896" cy="784830"/>
            </a:xfrm>
            <a:prstGeom prst="rect">
              <a:avLst/>
            </a:prstGeom>
            <a:noFill/>
          </p:spPr>
          <p:txBody>
            <a:bodyPr wrap="square" rtlCol="0">
              <a:spAutoFit/>
            </a:bodyPr>
            <a:lstStyle/>
            <a:p>
              <a:pPr algn="ctr"/>
              <a:r>
                <a:rPr lang="en-US" sz="2000" dirty="0">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72" name="Straight Connector 71"/>
            <p:cNvCxnSpPr/>
            <p:nvPr/>
          </p:nvCxnSpPr>
          <p:spPr>
            <a:xfrm flipH="1">
              <a:off x="2709163" y="5103870"/>
              <a:ext cx="479426"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8339674" y="4236143"/>
            <a:ext cx="1806896" cy="784830"/>
          </a:xfrm>
          <a:prstGeom prst="rect">
            <a:avLst/>
          </a:prstGeom>
          <a:noFill/>
        </p:spPr>
        <p:txBody>
          <a:bodyPr wrap="square" rtlCol="0">
            <a:spAutoFit/>
          </a:bodyPr>
          <a:lstStyle/>
          <a:p>
            <a:pPr algn="ctr"/>
            <a:r>
              <a:rPr lang="en-US" sz="2000" dirty="0">
                <a:latin typeface="PT Sans" panose="020B0503020203020204" pitchFamily="34" charset="0"/>
                <a:ea typeface="PT Sans" panose="020B0503020203020204" pitchFamily="34" charset="0"/>
                <a:cs typeface="Open Sans Condensed Light" panose="020B0306030504020204" pitchFamily="34" charset="0"/>
              </a:rPr>
              <a:t>JOHN DEO</a:t>
            </a:r>
          </a:p>
          <a:p>
            <a:pPr algn="ctr"/>
            <a:r>
              <a:rPr lang="en-US" sz="25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78" name="Straight Connector 77"/>
          <p:cNvCxnSpPr/>
          <p:nvPr/>
        </p:nvCxnSpPr>
        <p:spPr>
          <a:xfrm flipH="1">
            <a:off x="9003407" y="5103870"/>
            <a:ext cx="479426"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117451" y="4236143"/>
            <a:ext cx="1957100" cy="784830"/>
          </a:xfrm>
          <a:prstGeom prst="rect">
            <a:avLst/>
          </a:prstGeom>
          <a:noFill/>
        </p:spPr>
        <p:txBody>
          <a:bodyPr wrap="square" rtlCol="0">
            <a:spAutoFit/>
          </a:bodyPr>
          <a:lstStyle/>
          <a:p>
            <a:pPr algn="ctr"/>
            <a:r>
              <a:rPr lang="en-US" sz="2000" dirty="0">
                <a:latin typeface="PT Sans" panose="020B0503020203020204" pitchFamily="34" charset="0"/>
                <a:ea typeface="PT Sans" panose="020B0503020203020204" pitchFamily="34" charset="0"/>
                <a:cs typeface="Open Sans Condensed Light" panose="020B0306030504020204" pitchFamily="34" charset="0"/>
              </a:rPr>
              <a:t>MIKE JOHN</a:t>
            </a:r>
          </a:p>
          <a:p>
            <a:pPr algn="ctr"/>
            <a:r>
              <a:rPr lang="en-US" sz="2500" b="1" dirty="0">
                <a:solidFill>
                  <a:schemeClr val="accent6"/>
                </a:solidFill>
                <a:latin typeface="PT Sans" panose="020B0503020203020204" pitchFamily="34" charset="0"/>
                <a:ea typeface="PT Sans" panose="020B0503020203020204" pitchFamily="34" charset="0"/>
                <a:cs typeface="Open Sans Condensed" panose="020B0806030504020204" pitchFamily="34" charset="0"/>
              </a:rPr>
              <a:t>POST TITLE</a:t>
            </a:r>
          </a:p>
        </p:txBody>
      </p:sp>
      <p:cxnSp>
        <p:nvCxnSpPr>
          <p:cNvPr id="82" name="Straight Connector 81"/>
          <p:cNvCxnSpPr/>
          <p:nvPr/>
        </p:nvCxnSpPr>
        <p:spPr>
          <a:xfrm flipH="1">
            <a:off x="5856286" y="5103870"/>
            <a:ext cx="479426"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4844798" y="5203270"/>
            <a:ext cx="2502402" cy="66941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text.</a:t>
            </a:r>
          </a:p>
        </p:txBody>
      </p:sp>
      <p:sp>
        <p:nvSpPr>
          <p:cNvPr id="84" name="Rectangle 83"/>
          <p:cNvSpPr/>
          <p:nvPr/>
        </p:nvSpPr>
        <p:spPr>
          <a:xfrm>
            <a:off x="7991919" y="5203270"/>
            <a:ext cx="2502402" cy="669414"/>
          </a:xfrm>
          <a:prstGeom prst="rect">
            <a:avLst/>
          </a:prstGeom>
        </p:spPr>
        <p:txBody>
          <a:bodyPr wrap="square">
            <a:spAutoFit/>
          </a:bodyPr>
          <a:lstStyle/>
          <a:p>
            <a:pPr algn="ctr">
              <a:lnSpc>
                <a:spcPts val="1500"/>
              </a:lnSpc>
            </a:pPr>
            <a:r>
              <a:rPr lang="en-US" sz="13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your project an simple image of professional and text.</a:t>
            </a:r>
          </a:p>
        </p:txBody>
      </p:sp>
      <p:sp>
        <p:nvSpPr>
          <p:cNvPr id="24" name="Freeform 5"/>
          <p:cNvSpPr>
            <a:spLocks noEditPoints="1"/>
          </p:cNvSpPr>
          <p:nvPr/>
        </p:nvSpPr>
        <p:spPr bwMode="auto">
          <a:xfrm>
            <a:off x="2771172"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5"/>
          <p:cNvSpPr>
            <a:spLocks noEditPoints="1"/>
          </p:cNvSpPr>
          <p:nvPr/>
        </p:nvSpPr>
        <p:spPr bwMode="auto">
          <a:xfrm>
            <a:off x="5918295"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5"/>
          <p:cNvSpPr>
            <a:spLocks noEditPoints="1"/>
          </p:cNvSpPr>
          <p:nvPr/>
        </p:nvSpPr>
        <p:spPr bwMode="auto">
          <a:xfrm>
            <a:off x="9065415" y="1375622"/>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5" name="Straight Connector 4"/>
          <p:cNvCxnSpPr>
            <a:cxnSpLocks/>
          </p:cNvCxnSpPr>
          <p:nvPr/>
        </p:nvCxnSpPr>
        <p:spPr>
          <a:xfrm>
            <a:off x="0" y="1375622"/>
            <a:ext cx="12192000" cy="0"/>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04EEEA0B-E37C-405F-8597-928690E02147}"/>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57BBDA23-6AAE-4C1C-A607-F5DBC169425A}"/>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13B360F3-D7F1-459E-B3E6-767DB1BC0909}"/>
              </a:ext>
            </a:extLst>
          </p:cNvPr>
          <p:cNvSpPr>
            <a:spLocks noGrp="1"/>
          </p:cNvSpPr>
          <p:nvPr>
            <p:ph type="pic" sz="quarter" idx="14"/>
          </p:nvPr>
        </p:nvSpPr>
        <p:spPr/>
      </p:sp>
    </p:spTree>
    <p:extLst>
      <p:ext uri="{BB962C8B-B14F-4D97-AF65-F5344CB8AC3E}">
        <p14:creationId xmlns:p14="http://schemas.microsoft.com/office/powerpoint/2010/main" val="29271102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9</a:t>
            </a:fld>
            <a:endParaRPr lang="en-US" dirty="0"/>
          </a:p>
        </p:txBody>
      </p:sp>
      <p:sp>
        <p:nvSpPr>
          <p:cNvPr id="28" name="Date Placeholder 13"/>
          <p:cNvSpPr>
            <a:spLocks noGrp="1"/>
          </p:cNvSpPr>
          <p:nvPr>
            <p:ph type="dt" sz="half" idx="12"/>
          </p:nvPr>
        </p:nvSpPr>
        <p:spPr/>
        <p:txBody>
          <a:bodyPr/>
          <a:lstStyle/>
          <a:p>
            <a:r>
              <a:rPr lang="en-US" dirty="0">
                <a:solidFill>
                  <a:schemeClr val="bg2">
                    <a:lumMod val="10000"/>
                  </a:schemeClr>
                </a:solidFill>
              </a:rPr>
              <a:t>www.website.com</a:t>
            </a:r>
          </a:p>
        </p:txBody>
      </p:sp>
      <p:sp>
        <p:nvSpPr>
          <p:cNvPr id="42" name="Rectangle 41"/>
          <p:cNvSpPr/>
          <p:nvPr/>
        </p:nvSpPr>
        <p:spPr>
          <a:xfrm>
            <a:off x="4" y="0"/>
            <a:ext cx="12191996" cy="6857999"/>
          </a:xfrm>
          <a:prstGeom prst="rect">
            <a:avLst/>
          </a:prstGeom>
          <a:solidFill>
            <a:srgbClr val="0D0D0D">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4" y="1705319"/>
            <a:ext cx="9785578" cy="3447360"/>
            <a:chOff x="4" y="1663430"/>
            <a:chExt cx="9785578" cy="3447360"/>
          </a:xfrm>
        </p:grpSpPr>
        <p:sp>
          <p:nvSpPr>
            <p:cNvPr id="27" name="Rectangle 9"/>
            <p:cNvSpPr>
              <a:spLocks/>
            </p:cNvSpPr>
            <p:nvPr/>
          </p:nvSpPr>
          <p:spPr bwMode="auto">
            <a:xfrm>
              <a:off x="2528979" y="3115345"/>
              <a:ext cx="7256603" cy="143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500"/>
                </a:lnSpc>
              </a:pPr>
              <a:endPar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5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alignments we have created a very of the layout design is meant to the project an image and the best ipsum and the best popularity then your </a:t>
              </a:r>
              <a:r>
                <a:rPr lang="en-US" sz="13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16" name="Group 15"/>
            <p:cNvGrpSpPr/>
            <p:nvPr/>
          </p:nvGrpSpPr>
          <p:grpSpPr>
            <a:xfrm>
              <a:off x="2469448" y="4769888"/>
              <a:ext cx="1295400" cy="340902"/>
              <a:chOff x="5448300" y="4972905"/>
              <a:chExt cx="1295400" cy="340902"/>
            </a:xfrm>
          </p:grpSpPr>
          <p:sp>
            <p:nvSpPr>
              <p:cNvPr id="22" name="Rectangle: Rounded Corners 21"/>
              <p:cNvSpPr/>
              <p:nvPr/>
            </p:nvSpPr>
            <p:spPr>
              <a:xfrm>
                <a:off x="5507831" y="4972905"/>
                <a:ext cx="1176338" cy="34090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5448300" y="5020246"/>
                <a:ext cx="1295400" cy="246221"/>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nvGrpSpPr>
            <p:cNvPr id="31" name="Group 30"/>
            <p:cNvGrpSpPr/>
            <p:nvPr/>
          </p:nvGrpSpPr>
          <p:grpSpPr>
            <a:xfrm>
              <a:off x="4" y="1663430"/>
              <a:ext cx="4176709" cy="333375"/>
              <a:chOff x="4" y="1747838"/>
              <a:chExt cx="4176709" cy="333375"/>
            </a:xfrm>
          </p:grpSpPr>
          <p:cxnSp>
            <p:nvCxnSpPr>
              <p:cNvPr id="38" name="Straight Connector 37"/>
              <p:cNvCxnSpPr>
                <a:cxnSpLocks/>
              </p:cNvCxnSpPr>
              <p:nvPr/>
            </p:nvCxnSpPr>
            <p:spPr>
              <a:xfrm flipH="1">
                <a:off x="4" y="2018844"/>
                <a:ext cx="2339971"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2525712" y="1747838"/>
                <a:ext cx="1651001" cy="333375"/>
                <a:chOff x="2525712" y="1747838"/>
                <a:chExt cx="1651001" cy="333375"/>
              </a:xfrm>
            </p:grpSpPr>
            <p:sp>
              <p:nvSpPr>
                <p:cNvPr id="5" name="AutoShape 4"/>
                <p:cNvSpPr>
                  <a:spLocks noChangeAspect="1" noChangeArrowheads="1" noTextEdit="1"/>
                </p:cNvSpPr>
                <p:nvPr/>
              </p:nvSpPr>
              <p:spPr bwMode="auto">
                <a:xfrm>
                  <a:off x="2527300" y="1747838"/>
                  <a:ext cx="16494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p:nvSpPr>
              <p:spPr bwMode="auto">
                <a:xfrm>
                  <a:off x="2755900" y="1766888"/>
                  <a:ext cx="228600" cy="312738"/>
                </a:xfrm>
                <a:custGeom>
                  <a:avLst/>
                  <a:gdLst>
                    <a:gd name="T0" fmla="*/ 60 w 180"/>
                    <a:gd name="T1" fmla="*/ 90 h 245"/>
                    <a:gd name="T2" fmla="*/ 121 w 180"/>
                    <a:gd name="T3" fmla="*/ 90 h 245"/>
                    <a:gd name="T4" fmla="*/ 128 w 180"/>
                    <a:gd name="T5" fmla="*/ 106 h 245"/>
                    <a:gd name="T6" fmla="*/ 95 w 180"/>
                    <a:gd name="T7" fmla="*/ 139 h 245"/>
                    <a:gd name="T8" fmla="*/ 79 w 180"/>
                    <a:gd name="T9" fmla="*/ 156 h 245"/>
                    <a:gd name="T10" fmla="*/ 0 w 180"/>
                    <a:gd name="T11" fmla="*/ 235 h 245"/>
                    <a:gd name="T12" fmla="*/ 50 w 180"/>
                    <a:gd name="T13" fmla="*/ 245 h 245"/>
                    <a:gd name="T14" fmla="*/ 180 w 180"/>
                    <a:gd name="T15" fmla="*/ 116 h 245"/>
                    <a:gd name="T16" fmla="*/ 107 w 180"/>
                    <a:gd name="T17" fmla="*/ 0 h 245"/>
                    <a:gd name="T18" fmla="*/ 55 w 180"/>
                    <a:gd name="T19" fmla="*/ 80 h 245"/>
                    <a:gd name="T20" fmla="*/ 60 w 180"/>
                    <a:gd name="T21" fmla="*/ 9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245">
                      <a:moveTo>
                        <a:pt x="60" y="90"/>
                      </a:moveTo>
                      <a:cubicBezTo>
                        <a:pt x="121" y="90"/>
                        <a:pt x="121" y="90"/>
                        <a:pt x="121" y="90"/>
                      </a:cubicBezTo>
                      <a:cubicBezTo>
                        <a:pt x="134" y="89"/>
                        <a:pt x="137" y="97"/>
                        <a:pt x="128" y="106"/>
                      </a:cubicBezTo>
                      <a:cubicBezTo>
                        <a:pt x="95" y="139"/>
                        <a:pt x="95" y="139"/>
                        <a:pt x="95" y="139"/>
                      </a:cubicBezTo>
                      <a:cubicBezTo>
                        <a:pt x="91" y="144"/>
                        <a:pt x="83" y="152"/>
                        <a:pt x="79" y="156"/>
                      </a:cubicBezTo>
                      <a:cubicBezTo>
                        <a:pt x="0" y="235"/>
                        <a:pt x="0" y="235"/>
                        <a:pt x="0" y="235"/>
                      </a:cubicBezTo>
                      <a:cubicBezTo>
                        <a:pt x="15" y="241"/>
                        <a:pt x="32" y="245"/>
                        <a:pt x="50" y="245"/>
                      </a:cubicBezTo>
                      <a:cubicBezTo>
                        <a:pt x="122" y="245"/>
                        <a:pt x="180" y="187"/>
                        <a:pt x="180" y="116"/>
                      </a:cubicBezTo>
                      <a:cubicBezTo>
                        <a:pt x="180" y="65"/>
                        <a:pt x="150" y="21"/>
                        <a:pt x="107" y="0"/>
                      </a:cubicBezTo>
                      <a:cubicBezTo>
                        <a:pt x="55" y="80"/>
                        <a:pt x="55" y="80"/>
                        <a:pt x="55" y="80"/>
                      </a:cubicBezTo>
                      <a:cubicBezTo>
                        <a:pt x="51" y="85"/>
                        <a:pt x="53" y="90"/>
                        <a:pt x="60" y="9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p:nvSpPr>
              <p:spPr bwMode="auto">
                <a:xfrm>
                  <a:off x="2655888" y="1749426"/>
                  <a:ext cx="223838" cy="311150"/>
                </a:xfrm>
                <a:custGeom>
                  <a:avLst/>
                  <a:gdLst>
                    <a:gd name="T0" fmla="*/ 108 w 176"/>
                    <a:gd name="T1" fmla="*/ 150 h 244"/>
                    <a:gd name="T2" fmla="*/ 59 w 176"/>
                    <a:gd name="T3" fmla="*/ 151 h 244"/>
                    <a:gd name="T4" fmla="*/ 52 w 176"/>
                    <a:gd name="T5" fmla="*/ 134 h 244"/>
                    <a:gd name="T6" fmla="*/ 176 w 176"/>
                    <a:gd name="T7" fmla="*/ 9 h 244"/>
                    <a:gd name="T8" fmla="*/ 129 w 176"/>
                    <a:gd name="T9" fmla="*/ 0 h 244"/>
                    <a:gd name="T10" fmla="*/ 0 w 176"/>
                    <a:gd name="T11" fmla="*/ 130 h 244"/>
                    <a:gd name="T12" fmla="*/ 70 w 176"/>
                    <a:gd name="T13" fmla="*/ 244 h 244"/>
                    <a:gd name="T14" fmla="*/ 119 w 176"/>
                    <a:gd name="T15" fmla="*/ 170 h 244"/>
                    <a:gd name="T16" fmla="*/ 108 w 176"/>
                    <a:gd name="T17" fmla="*/ 15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244">
                      <a:moveTo>
                        <a:pt x="108" y="150"/>
                      </a:moveTo>
                      <a:cubicBezTo>
                        <a:pt x="59" y="151"/>
                        <a:pt x="59" y="151"/>
                        <a:pt x="59" y="151"/>
                      </a:cubicBezTo>
                      <a:cubicBezTo>
                        <a:pt x="46" y="151"/>
                        <a:pt x="42" y="143"/>
                        <a:pt x="52" y="134"/>
                      </a:cubicBezTo>
                      <a:cubicBezTo>
                        <a:pt x="176" y="9"/>
                        <a:pt x="176" y="9"/>
                        <a:pt x="176" y="9"/>
                      </a:cubicBezTo>
                      <a:cubicBezTo>
                        <a:pt x="162" y="4"/>
                        <a:pt x="146" y="0"/>
                        <a:pt x="129" y="0"/>
                      </a:cubicBezTo>
                      <a:cubicBezTo>
                        <a:pt x="58" y="0"/>
                        <a:pt x="0" y="58"/>
                        <a:pt x="0" y="130"/>
                      </a:cubicBezTo>
                      <a:cubicBezTo>
                        <a:pt x="0" y="180"/>
                        <a:pt x="29" y="223"/>
                        <a:pt x="70" y="244"/>
                      </a:cubicBezTo>
                      <a:cubicBezTo>
                        <a:pt x="119" y="170"/>
                        <a:pt x="119" y="170"/>
                        <a:pt x="119" y="170"/>
                      </a:cubicBezTo>
                      <a:cubicBezTo>
                        <a:pt x="126" y="159"/>
                        <a:pt x="121" y="150"/>
                        <a:pt x="108" y="150"/>
                      </a:cubicBezTo>
                      <a:close/>
                    </a:path>
                  </a:pathLst>
                </a:custGeom>
                <a:solidFill>
                  <a:srgbClr val="EDED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a:off x="2708275" y="1760538"/>
                  <a:ext cx="222250" cy="306388"/>
                </a:xfrm>
                <a:custGeom>
                  <a:avLst/>
                  <a:gdLst>
                    <a:gd name="T0" fmla="*/ 10 w 174"/>
                    <a:gd name="T1" fmla="*/ 125 h 240"/>
                    <a:gd name="T2" fmla="*/ 17 w 174"/>
                    <a:gd name="T3" fmla="*/ 142 h 240"/>
                    <a:gd name="T4" fmla="*/ 66 w 174"/>
                    <a:gd name="T5" fmla="*/ 141 h 240"/>
                    <a:gd name="T6" fmla="*/ 77 w 174"/>
                    <a:gd name="T7" fmla="*/ 161 h 240"/>
                    <a:gd name="T8" fmla="*/ 28 w 174"/>
                    <a:gd name="T9" fmla="*/ 235 h 240"/>
                    <a:gd name="T10" fmla="*/ 37 w 174"/>
                    <a:gd name="T11" fmla="*/ 240 h 240"/>
                    <a:gd name="T12" fmla="*/ 116 w 174"/>
                    <a:gd name="T13" fmla="*/ 161 h 240"/>
                    <a:gd name="T14" fmla="*/ 132 w 174"/>
                    <a:gd name="T15" fmla="*/ 144 h 240"/>
                    <a:gd name="T16" fmla="*/ 165 w 174"/>
                    <a:gd name="T17" fmla="*/ 111 h 240"/>
                    <a:gd name="T18" fmla="*/ 158 w 174"/>
                    <a:gd name="T19" fmla="*/ 95 h 240"/>
                    <a:gd name="T20" fmla="*/ 97 w 174"/>
                    <a:gd name="T21" fmla="*/ 95 h 240"/>
                    <a:gd name="T22" fmla="*/ 92 w 174"/>
                    <a:gd name="T23" fmla="*/ 85 h 240"/>
                    <a:gd name="T24" fmla="*/ 144 w 174"/>
                    <a:gd name="T25" fmla="*/ 5 h 240"/>
                    <a:gd name="T26" fmla="*/ 134 w 174"/>
                    <a:gd name="T27" fmla="*/ 0 h 240"/>
                    <a:gd name="T28" fmla="*/ 10 w 174"/>
                    <a:gd name="T29" fmla="*/ 12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40">
                      <a:moveTo>
                        <a:pt x="10" y="125"/>
                      </a:moveTo>
                      <a:cubicBezTo>
                        <a:pt x="0" y="134"/>
                        <a:pt x="4" y="142"/>
                        <a:pt x="17" y="142"/>
                      </a:cubicBezTo>
                      <a:cubicBezTo>
                        <a:pt x="66" y="141"/>
                        <a:pt x="66" y="141"/>
                        <a:pt x="66" y="141"/>
                      </a:cubicBezTo>
                      <a:cubicBezTo>
                        <a:pt x="79" y="141"/>
                        <a:pt x="84" y="150"/>
                        <a:pt x="77" y="161"/>
                      </a:cubicBezTo>
                      <a:cubicBezTo>
                        <a:pt x="28" y="235"/>
                        <a:pt x="28" y="235"/>
                        <a:pt x="28" y="235"/>
                      </a:cubicBezTo>
                      <a:cubicBezTo>
                        <a:pt x="31" y="237"/>
                        <a:pt x="34" y="238"/>
                        <a:pt x="37" y="240"/>
                      </a:cubicBezTo>
                      <a:cubicBezTo>
                        <a:pt x="116" y="161"/>
                        <a:pt x="116" y="161"/>
                        <a:pt x="116" y="161"/>
                      </a:cubicBezTo>
                      <a:cubicBezTo>
                        <a:pt x="120" y="157"/>
                        <a:pt x="128" y="149"/>
                        <a:pt x="132" y="144"/>
                      </a:cubicBezTo>
                      <a:cubicBezTo>
                        <a:pt x="165" y="111"/>
                        <a:pt x="165" y="111"/>
                        <a:pt x="165" y="111"/>
                      </a:cubicBezTo>
                      <a:cubicBezTo>
                        <a:pt x="174" y="102"/>
                        <a:pt x="171" y="94"/>
                        <a:pt x="158" y="95"/>
                      </a:cubicBezTo>
                      <a:cubicBezTo>
                        <a:pt x="97" y="95"/>
                        <a:pt x="97" y="95"/>
                        <a:pt x="97" y="95"/>
                      </a:cubicBezTo>
                      <a:cubicBezTo>
                        <a:pt x="90" y="95"/>
                        <a:pt x="88" y="90"/>
                        <a:pt x="92" y="85"/>
                      </a:cubicBezTo>
                      <a:cubicBezTo>
                        <a:pt x="144" y="5"/>
                        <a:pt x="144" y="5"/>
                        <a:pt x="144" y="5"/>
                      </a:cubicBezTo>
                      <a:cubicBezTo>
                        <a:pt x="141" y="3"/>
                        <a:pt x="138" y="2"/>
                        <a:pt x="134" y="0"/>
                      </a:cubicBezTo>
                      <a:lnTo>
                        <a:pt x="10" y="125"/>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p:nvSpPr>
              <p:spPr bwMode="auto">
                <a:xfrm>
                  <a:off x="3017838" y="1797051"/>
                  <a:ext cx="220663" cy="234950"/>
                </a:xfrm>
                <a:custGeom>
                  <a:avLst/>
                  <a:gdLst>
                    <a:gd name="T0" fmla="*/ 134 w 174"/>
                    <a:gd name="T1" fmla="*/ 127 h 185"/>
                    <a:gd name="T2" fmla="*/ 127 w 174"/>
                    <a:gd name="T3" fmla="*/ 171 h 185"/>
                    <a:gd name="T4" fmla="*/ 126 w 174"/>
                    <a:gd name="T5" fmla="*/ 162 h 185"/>
                    <a:gd name="T6" fmla="*/ 120 w 174"/>
                    <a:gd name="T7" fmla="*/ 127 h 185"/>
                    <a:gd name="T8" fmla="*/ 94 w 174"/>
                    <a:gd name="T9" fmla="*/ 0 h 185"/>
                    <a:gd name="T10" fmla="*/ 80 w 174"/>
                    <a:gd name="T11" fmla="*/ 0 h 185"/>
                    <a:gd name="T12" fmla="*/ 54 w 174"/>
                    <a:gd name="T13" fmla="*/ 128 h 185"/>
                    <a:gd name="T14" fmla="*/ 47 w 174"/>
                    <a:gd name="T15" fmla="*/ 171 h 185"/>
                    <a:gd name="T16" fmla="*/ 39 w 174"/>
                    <a:gd name="T17" fmla="*/ 127 h 185"/>
                    <a:gd name="T18" fmla="*/ 13 w 174"/>
                    <a:gd name="T19" fmla="*/ 0 h 185"/>
                    <a:gd name="T20" fmla="*/ 0 w 174"/>
                    <a:gd name="T21" fmla="*/ 0 h 185"/>
                    <a:gd name="T22" fmla="*/ 40 w 174"/>
                    <a:gd name="T23" fmla="*/ 185 h 185"/>
                    <a:gd name="T24" fmla="*/ 54 w 174"/>
                    <a:gd name="T25" fmla="*/ 185 h 185"/>
                    <a:gd name="T26" fmla="*/ 82 w 174"/>
                    <a:gd name="T27" fmla="*/ 47 h 185"/>
                    <a:gd name="T28" fmla="*/ 85 w 174"/>
                    <a:gd name="T29" fmla="*/ 29 h 185"/>
                    <a:gd name="T30" fmla="*/ 87 w 174"/>
                    <a:gd name="T31" fmla="*/ 17 h 185"/>
                    <a:gd name="T32" fmla="*/ 91 w 174"/>
                    <a:gd name="T33" fmla="*/ 47 h 185"/>
                    <a:gd name="T34" fmla="*/ 119 w 174"/>
                    <a:gd name="T35" fmla="*/ 185 h 185"/>
                    <a:gd name="T36" fmla="*/ 134 w 174"/>
                    <a:gd name="T37" fmla="*/ 185 h 185"/>
                    <a:gd name="T38" fmla="*/ 174 w 174"/>
                    <a:gd name="T39" fmla="*/ 0 h 185"/>
                    <a:gd name="T40" fmla="*/ 161 w 174"/>
                    <a:gd name="T41" fmla="*/ 0 h 185"/>
                    <a:gd name="T42" fmla="*/ 134 w 174"/>
                    <a:gd name="T43" fmla="*/ 12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85">
                      <a:moveTo>
                        <a:pt x="134" y="127"/>
                      </a:moveTo>
                      <a:cubicBezTo>
                        <a:pt x="132" y="139"/>
                        <a:pt x="129" y="153"/>
                        <a:pt x="127" y="171"/>
                      </a:cubicBezTo>
                      <a:cubicBezTo>
                        <a:pt x="126" y="162"/>
                        <a:pt x="126" y="162"/>
                        <a:pt x="126" y="162"/>
                      </a:cubicBezTo>
                      <a:cubicBezTo>
                        <a:pt x="124" y="153"/>
                        <a:pt x="123" y="141"/>
                        <a:pt x="120" y="127"/>
                      </a:cubicBezTo>
                      <a:cubicBezTo>
                        <a:pt x="94" y="0"/>
                        <a:pt x="94" y="0"/>
                        <a:pt x="94" y="0"/>
                      </a:cubicBezTo>
                      <a:cubicBezTo>
                        <a:pt x="80" y="0"/>
                        <a:pt x="80" y="0"/>
                        <a:pt x="80" y="0"/>
                      </a:cubicBezTo>
                      <a:cubicBezTo>
                        <a:pt x="54" y="128"/>
                        <a:pt x="54" y="128"/>
                        <a:pt x="54" y="128"/>
                      </a:cubicBezTo>
                      <a:cubicBezTo>
                        <a:pt x="51" y="143"/>
                        <a:pt x="49" y="157"/>
                        <a:pt x="47" y="171"/>
                      </a:cubicBezTo>
                      <a:cubicBezTo>
                        <a:pt x="46" y="163"/>
                        <a:pt x="43" y="148"/>
                        <a:pt x="39" y="127"/>
                      </a:cubicBezTo>
                      <a:cubicBezTo>
                        <a:pt x="13" y="0"/>
                        <a:pt x="13" y="0"/>
                        <a:pt x="13" y="0"/>
                      </a:cubicBezTo>
                      <a:cubicBezTo>
                        <a:pt x="0" y="0"/>
                        <a:pt x="0" y="0"/>
                        <a:pt x="0" y="0"/>
                      </a:cubicBezTo>
                      <a:cubicBezTo>
                        <a:pt x="40" y="185"/>
                        <a:pt x="40" y="185"/>
                        <a:pt x="40" y="185"/>
                      </a:cubicBezTo>
                      <a:cubicBezTo>
                        <a:pt x="54" y="185"/>
                        <a:pt x="54" y="185"/>
                        <a:pt x="54" y="185"/>
                      </a:cubicBezTo>
                      <a:cubicBezTo>
                        <a:pt x="82" y="47"/>
                        <a:pt x="82" y="47"/>
                        <a:pt x="82" y="47"/>
                      </a:cubicBezTo>
                      <a:cubicBezTo>
                        <a:pt x="85" y="29"/>
                        <a:pt x="85" y="29"/>
                        <a:pt x="85" y="29"/>
                      </a:cubicBezTo>
                      <a:cubicBezTo>
                        <a:pt x="87" y="17"/>
                        <a:pt x="87" y="17"/>
                        <a:pt x="87" y="17"/>
                      </a:cubicBezTo>
                      <a:cubicBezTo>
                        <a:pt x="89" y="35"/>
                        <a:pt x="91" y="45"/>
                        <a:pt x="91" y="47"/>
                      </a:cubicBezTo>
                      <a:cubicBezTo>
                        <a:pt x="119" y="185"/>
                        <a:pt x="119" y="185"/>
                        <a:pt x="119" y="185"/>
                      </a:cubicBezTo>
                      <a:cubicBezTo>
                        <a:pt x="134" y="185"/>
                        <a:pt x="134" y="185"/>
                        <a:pt x="134" y="185"/>
                      </a:cubicBezTo>
                      <a:cubicBezTo>
                        <a:pt x="174" y="0"/>
                        <a:pt x="174" y="0"/>
                        <a:pt x="174" y="0"/>
                      </a:cubicBezTo>
                      <a:cubicBezTo>
                        <a:pt x="161" y="0"/>
                        <a:pt x="161" y="0"/>
                        <a:pt x="161" y="0"/>
                      </a:cubicBezTo>
                      <a:lnTo>
                        <a:pt x="134" y="127"/>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noEditPoints="1"/>
                </p:cNvSpPr>
                <p:nvPr/>
              </p:nvSpPr>
              <p:spPr bwMode="auto">
                <a:xfrm>
                  <a:off x="2525712" y="1797051"/>
                  <a:ext cx="98425" cy="234950"/>
                </a:xfrm>
                <a:custGeom>
                  <a:avLst/>
                  <a:gdLst>
                    <a:gd name="T0" fmla="*/ 25 w 77"/>
                    <a:gd name="T1" fmla="*/ 0 h 185"/>
                    <a:gd name="T2" fmla="*/ 0 w 77"/>
                    <a:gd name="T3" fmla="*/ 0 h 185"/>
                    <a:gd name="T4" fmla="*/ 0 w 77"/>
                    <a:gd name="T5" fmla="*/ 185 h 185"/>
                    <a:gd name="T6" fmla="*/ 13 w 77"/>
                    <a:gd name="T7" fmla="*/ 185 h 185"/>
                    <a:gd name="T8" fmla="*/ 13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3 w 77"/>
                    <a:gd name="T25" fmla="*/ 97 h 185"/>
                    <a:gd name="T26" fmla="*/ 13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3" y="185"/>
                        <a:pt x="13" y="185"/>
                        <a:pt x="13" y="185"/>
                      </a:cubicBezTo>
                      <a:cubicBezTo>
                        <a:pt x="13" y="109"/>
                        <a:pt x="13" y="109"/>
                        <a:pt x="13" y="109"/>
                      </a:cubicBezTo>
                      <a:cubicBezTo>
                        <a:pt x="26" y="109"/>
                        <a:pt x="26" y="109"/>
                        <a:pt x="26" y="109"/>
                      </a:cubicBezTo>
                      <a:cubicBezTo>
                        <a:pt x="43" y="109"/>
                        <a:pt x="56" y="104"/>
                        <a:pt x="64" y="95"/>
                      </a:cubicBezTo>
                      <a:cubicBezTo>
                        <a:pt x="73" y="86"/>
                        <a:pt x="77" y="72"/>
                        <a:pt x="77" y="53"/>
                      </a:cubicBezTo>
                      <a:cubicBezTo>
                        <a:pt x="77" y="35"/>
                        <a:pt x="73" y="22"/>
                        <a:pt x="65" y="13"/>
                      </a:cubicBezTo>
                      <a:cubicBezTo>
                        <a:pt x="57" y="5"/>
                        <a:pt x="43" y="0"/>
                        <a:pt x="25" y="0"/>
                      </a:cubicBezTo>
                      <a:close/>
                      <a:moveTo>
                        <a:pt x="56" y="87"/>
                      </a:moveTo>
                      <a:cubicBezTo>
                        <a:pt x="50" y="94"/>
                        <a:pt x="39" y="97"/>
                        <a:pt x="25" y="97"/>
                      </a:cubicBezTo>
                      <a:cubicBezTo>
                        <a:pt x="13" y="97"/>
                        <a:pt x="13" y="97"/>
                        <a:pt x="13" y="97"/>
                      </a:cubicBezTo>
                      <a:cubicBezTo>
                        <a:pt x="13" y="12"/>
                        <a:pt x="13" y="12"/>
                        <a:pt x="13" y="12"/>
                      </a:cubicBezTo>
                      <a:cubicBezTo>
                        <a:pt x="26" y="12"/>
                        <a:pt x="26" y="12"/>
                        <a:pt x="26" y="12"/>
                      </a:cubicBezTo>
                      <a:cubicBezTo>
                        <a:pt x="39" y="12"/>
                        <a:pt x="49" y="15"/>
                        <a:pt x="55" y="21"/>
                      </a:cubicBezTo>
                      <a:cubicBezTo>
                        <a:pt x="62" y="28"/>
                        <a:pt x="65" y="38"/>
                        <a:pt x="65" y="53"/>
                      </a:cubicBezTo>
                      <a:cubicBezTo>
                        <a:pt x="65" y="69"/>
                        <a:pt x="62" y="80"/>
                        <a:pt x="56" y="87"/>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p:nvSpPr>
              <p:spPr bwMode="auto">
                <a:xfrm>
                  <a:off x="3292475" y="1797051"/>
                  <a:ext cx="85725" cy="234950"/>
                </a:xfrm>
                <a:custGeom>
                  <a:avLst/>
                  <a:gdLst>
                    <a:gd name="T0" fmla="*/ 0 w 54"/>
                    <a:gd name="T1" fmla="*/ 148 h 148"/>
                    <a:gd name="T2" fmla="*/ 54 w 54"/>
                    <a:gd name="T3" fmla="*/ 148 h 148"/>
                    <a:gd name="T4" fmla="*/ 54 w 54"/>
                    <a:gd name="T5" fmla="*/ 139 h 148"/>
                    <a:gd name="T6" fmla="*/ 11 w 54"/>
                    <a:gd name="T7" fmla="*/ 139 h 148"/>
                    <a:gd name="T8" fmla="*/ 11 w 54"/>
                    <a:gd name="T9" fmla="*/ 75 h 148"/>
                    <a:gd name="T10" fmla="*/ 51 w 54"/>
                    <a:gd name="T11" fmla="*/ 75 h 148"/>
                    <a:gd name="T12" fmla="*/ 51 w 54"/>
                    <a:gd name="T13" fmla="*/ 66 h 148"/>
                    <a:gd name="T14" fmla="*/ 11 w 54"/>
                    <a:gd name="T15" fmla="*/ 66 h 148"/>
                    <a:gd name="T16" fmla="*/ 11 w 54"/>
                    <a:gd name="T17" fmla="*/ 9 h 148"/>
                    <a:gd name="T18" fmla="*/ 54 w 54"/>
                    <a:gd name="T19" fmla="*/ 9 h 148"/>
                    <a:gd name="T20" fmla="*/ 54 w 54"/>
                    <a:gd name="T21" fmla="*/ 0 h 148"/>
                    <a:gd name="T22" fmla="*/ 0 w 54"/>
                    <a:gd name="T23" fmla="*/ 0 h 148"/>
                    <a:gd name="T24" fmla="*/ 0 w 54"/>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148">
                      <a:moveTo>
                        <a:pt x="0" y="148"/>
                      </a:moveTo>
                      <a:lnTo>
                        <a:pt x="54" y="148"/>
                      </a:lnTo>
                      <a:lnTo>
                        <a:pt x="54" y="139"/>
                      </a:lnTo>
                      <a:lnTo>
                        <a:pt x="11" y="139"/>
                      </a:lnTo>
                      <a:lnTo>
                        <a:pt x="11" y="75"/>
                      </a:lnTo>
                      <a:lnTo>
                        <a:pt x="51" y="75"/>
                      </a:lnTo>
                      <a:lnTo>
                        <a:pt x="51" y="66"/>
                      </a:lnTo>
                      <a:lnTo>
                        <a:pt x="11" y="66"/>
                      </a:lnTo>
                      <a:lnTo>
                        <a:pt x="11" y="9"/>
                      </a:lnTo>
                      <a:lnTo>
                        <a:pt x="54" y="9"/>
                      </a:lnTo>
                      <a:lnTo>
                        <a:pt x="54" y="0"/>
                      </a:lnTo>
                      <a:lnTo>
                        <a:pt x="0" y="0"/>
                      </a:lnTo>
                      <a:lnTo>
                        <a:pt x="0" y="148"/>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4052888" y="1797051"/>
                  <a:ext cx="123825" cy="234950"/>
                </a:xfrm>
                <a:custGeom>
                  <a:avLst/>
                  <a:gdLst>
                    <a:gd name="T0" fmla="*/ 85 w 97"/>
                    <a:gd name="T1" fmla="*/ 129 h 185"/>
                    <a:gd name="T2" fmla="*/ 86 w 97"/>
                    <a:gd name="T3" fmla="*/ 164 h 185"/>
                    <a:gd name="T4" fmla="*/ 85 w 97"/>
                    <a:gd name="T5" fmla="*/ 164 h 185"/>
                    <a:gd name="T6" fmla="*/ 16 w 97"/>
                    <a:gd name="T7" fmla="*/ 0 h 185"/>
                    <a:gd name="T8" fmla="*/ 0 w 97"/>
                    <a:gd name="T9" fmla="*/ 0 h 185"/>
                    <a:gd name="T10" fmla="*/ 0 w 97"/>
                    <a:gd name="T11" fmla="*/ 185 h 185"/>
                    <a:gd name="T12" fmla="*/ 12 w 97"/>
                    <a:gd name="T13" fmla="*/ 185 h 185"/>
                    <a:gd name="T14" fmla="*/ 12 w 97"/>
                    <a:gd name="T15" fmla="*/ 53 h 185"/>
                    <a:gd name="T16" fmla="*/ 11 w 97"/>
                    <a:gd name="T17" fmla="*/ 19 h 185"/>
                    <a:gd name="T18" fmla="*/ 12 w 97"/>
                    <a:gd name="T19" fmla="*/ 19 h 185"/>
                    <a:gd name="T20" fmla="*/ 81 w 97"/>
                    <a:gd name="T21" fmla="*/ 185 h 185"/>
                    <a:gd name="T22" fmla="*/ 97 w 97"/>
                    <a:gd name="T23" fmla="*/ 185 h 185"/>
                    <a:gd name="T24" fmla="*/ 97 w 97"/>
                    <a:gd name="T25" fmla="*/ 0 h 185"/>
                    <a:gd name="T26" fmla="*/ 85 w 97"/>
                    <a:gd name="T27" fmla="*/ 0 h 185"/>
                    <a:gd name="T28" fmla="*/ 85 w 97"/>
                    <a:gd name="T29" fmla="*/ 1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85">
                      <a:moveTo>
                        <a:pt x="85" y="129"/>
                      </a:moveTo>
                      <a:cubicBezTo>
                        <a:pt x="85" y="139"/>
                        <a:pt x="85" y="150"/>
                        <a:pt x="86" y="164"/>
                      </a:cubicBezTo>
                      <a:cubicBezTo>
                        <a:pt x="85" y="164"/>
                        <a:pt x="85" y="164"/>
                        <a:pt x="85" y="164"/>
                      </a:cubicBezTo>
                      <a:cubicBezTo>
                        <a:pt x="16" y="0"/>
                        <a:pt x="16" y="0"/>
                        <a:pt x="16" y="0"/>
                      </a:cubicBezTo>
                      <a:cubicBezTo>
                        <a:pt x="0" y="0"/>
                        <a:pt x="0" y="0"/>
                        <a:pt x="0" y="0"/>
                      </a:cubicBezTo>
                      <a:cubicBezTo>
                        <a:pt x="0" y="185"/>
                        <a:pt x="0" y="185"/>
                        <a:pt x="0" y="185"/>
                      </a:cubicBezTo>
                      <a:cubicBezTo>
                        <a:pt x="12" y="185"/>
                        <a:pt x="12" y="185"/>
                        <a:pt x="12" y="185"/>
                      </a:cubicBezTo>
                      <a:cubicBezTo>
                        <a:pt x="12" y="53"/>
                        <a:pt x="12" y="53"/>
                        <a:pt x="12" y="53"/>
                      </a:cubicBezTo>
                      <a:cubicBezTo>
                        <a:pt x="12" y="42"/>
                        <a:pt x="12" y="31"/>
                        <a:pt x="11" y="19"/>
                      </a:cubicBezTo>
                      <a:cubicBezTo>
                        <a:pt x="12" y="19"/>
                        <a:pt x="12" y="19"/>
                        <a:pt x="12" y="19"/>
                      </a:cubicBezTo>
                      <a:cubicBezTo>
                        <a:pt x="81" y="185"/>
                        <a:pt x="81" y="185"/>
                        <a:pt x="81" y="185"/>
                      </a:cubicBezTo>
                      <a:cubicBezTo>
                        <a:pt x="97" y="185"/>
                        <a:pt x="97" y="185"/>
                        <a:pt x="97" y="185"/>
                      </a:cubicBezTo>
                      <a:cubicBezTo>
                        <a:pt x="97" y="0"/>
                        <a:pt x="97" y="0"/>
                        <a:pt x="97" y="0"/>
                      </a:cubicBezTo>
                      <a:cubicBezTo>
                        <a:pt x="85" y="0"/>
                        <a:pt x="85" y="0"/>
                        <a:pt x="85" y="0"/>
                      </a:cubicBezTo>
                      <a:lnTo>
                        <a:pt x="85"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noEditPoints="1"/>
                </p:cNvSpPr>
                <p:nvPr/>
              </p:nvSpPr>
              <p:spPr bwMode="auto">
                <a:xfrm>
                  <a:off x="3608388" y="1797051"/>
                  <a:ext cx="98425" cy="234950"/>
                </a:xfrm>
                <a:custGeom>
                  <a:avLst/>
                  <a:gdLst>
                    <a:gd name="T0" fmla="*/ 25 w 77"/>
                    <a:gd name="T1" fmla="*/ 0 h 185"/>
                    <a:gd name="T2" fmla="*/ 0 w 77"/>
                    <a:gd name="T3" fmla="*/ 0 h 185"/>
                    <a:gd name="T4" fmla="*/ 0 w 77"/>
                    <a:gd name="T5" fmla="*/ 185 h 185"/>
                    <a:gd name="T6" fmla="*/ 12 w 77"/>
                    <a:gd name="T7" fmla="*/ 185 h 185"/>
                    <a:gd name="T8" fmla="*/ 12 w 77"/>
                    <a:gd name="T9" fmla="*/ 109 h 185"/>
                    <a:gd name="T10" fmla="*/ 26 w 77"/>
                    <a:gd name="T11" fmla="*/ 109 h 185"/>
                    <a:gd name="T12" fmla="*/ 64 w 77"/>
                    <a:gd name="T13" fmla="*/ 95 h 185"/>
                    <a:gd name="T14" fmla="*/ 77 w 77"/>
                    <a:gd name="T15" fmla="*/ 53 h 185"/>
                    <a:gd name="T16" fmla="*/ 65 w 77"/>
                    <a:gd name="T17" fmla="*/ 13 h 185"/>
                    <a:gd name="T18" fmla="*/ 25 w 77"/>
                    <a:gd name="T19" fmla="*/ 0 h 185"/>
                    <a:gd name="T20" fmla="*/ 56 w 77"/>
                    <a:gd name="T21" fmla="*/ 87 h 185"/>
                    <a:gd name="T22" fmla="*/ 25 w 77"/>
                    <a:gd name="T23" fmla="*/ 97 h 185"/>
                    <a:gd name="T24" fmla="*/ 12 w 77"/>
                    <a:gd name="T25" fmla="*/ 97 h 185"/>
                    <a:gd name="T26" fmla="*/ 12 w 77"/>
                    <a:gd name="T27" fmla="*/ 12 h 185"/>
                    <a:gd name="T28" fmla="*/ 26 w 77"/>
                    <a:gd name="T29" fmla="*/ 12 h 185"/>
                    <a:gd name="T30" fmla="*/ 55 w 77"/>
                    <a:gd name="T31" fmla="*/ 21 h 185"/>
                    <a:gd name="T32" fmla="*/ 65 w 77"/>
                    <a:gd name="T33" fmla="*/ 53 h 185"/>
                    <a:gd name="T34" fmla="*/ 56 w 77"/>
                    <a:gd name="T35" fmla="*/ 8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185">
                      <a:moveTo>
                        <a:pt x="25" y="0"/>
                      </a:moveTo>
                      <a:cubicBezTo>
                        <a:pt x="0" y="0"/>
                        <a:pt x="0" y="0"/>
                        <a:pt x="0" y="0"/>
                      </a:cubicBezTo>
                      <a:cubicBezTo>
                        <a:pt x="0" y="185"/>
                        <a:pt x="0" y="185"/>
                        <a:pt x="0" y="185"/>
                      </a:cubicBezTo>
                      <a:cubicBezTo>
                        <a:pt x="12" y="185"/>
                        <a:pt x="12" y="185"/>
                        <a:pt x="12" y="185"/>
                      </a:cubicBezTo>
                      <a:cubicBezTo>
                        <a:pt x="12" y="109"/>
                        <a:pt x="12" y="109"/>
                        <a:pt x="12" y="109"/>
                      </a:cubicBezTo>
                      <a:cubicBezTo>
                        <a:pt x="26" y="109"/>
                        <a:pt x="26" y="109"/>
                        <a:pt x="26" y="109"/>
                      </a:cubicBezTo>
                      <a:cubicBezTo>
                        <a:pt x="43" y="109"/>
                        <a:pt x="55" y="104"/>
                        <a:pt x="64" y="95"/>
                      </a:cubicBezTo>
                      <a:cubicBezTo>
                        <a:pt x="73" y="86"/>
                        <a:pt x="77" y="72"/>
                        <a:pt x="77" y="53"/>
                      </a:cubicBezTo>
                      <a:cubicBezTo>
                        <a:pt x="77" y="35"/>
                        <a:pt x="73" y="22"/>
                        <a:pt x="65" y="13"/>
                      </a:cubicBezTo>
                      <a:cubicBezTo>
                        <a:pt x="56" y="5"/>
                        <a:pt x="43" y="0"/>
                        <a:pt x="25" y="0"/>
                      </a:cubicBezTo>
                      <a:close/>
                      <a:moveTo>
                        <a:pt x="56" y="87"/>
                      </a:moveTo>
                      <a:cubicBezTo>
                        <a:pt x="50" y="94"/>
                        <a:pt x="39" y="97"/>
                        <a:pt x="25" y="97"/>
                      </a:cubicBezTo>
                      <a:cubicBezTo>
                        <a:pt x="12" y="97"/>
                        <a:pt x="12" y="97"/>
                        <a:pt x="12" y="97"/>
                      </a:cubicBezTo>
                      <a:cubicBezTo>
                        <a:pt x="12" y="12"/>
                        <a:pt x="12" y="12"/>
                        <a:pt x="12" y="12"/>
                      </a:cubicBezTo>
                      <a:cubicBezTo>
                        <a:pt x="26" y="12"/>
                        <a:pt x="26" y="12"/>
                        <a:pt x="26" y="12"/>
                      </a:cubicBezTo>
                      <a:cubicBezTo>
                        <a:pt x="39" y="12"/>
                        <a:pt x="49" y="15"/>
                        <a:pt x="55" y="21"/>
                      </a:cubicBezTo>
                      <a:cubicBezTo>
                        <a:pt x="61" y="28"/>
                        <a:pt x="65" y="38"/>
                        <a:pt x="65" y="53"/>
                      </a:cubicBezTo>
                      <a:cubicBezTo>
                        <a:pt x="65" y="69"/>
                        <a:pt x="62" y="80"/>
                        <a:pt x="56" y="8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noEditPoints="1"/>
                </p:cNvSpPr>
                <p:nvPr/>
              </p:nvSpPr>
              <p:spPr bwMode="auto">
                <a:xfrm>
                  <a:off x="3883025" y="1797051"/>
                  <a:ext cx="130175" cy="234950"/>
                </a:xfrm>
                <a:custGeom>
                  <a:avLst/>
                  <a:gdLst>
                    <a:gd name="T0" fmla="*/ 44 w 102"/>
                    <a:gd name="T1" fmla="*/ 0 h 185"/>
                    <a:gd name="T2" fmla="*/ 0 w 102"/>
                    <a:gd name="T3" fmla="*/ 185 h 185"/>
                    <a:gd name="T4" fmla="*/ 13 w 102"/>
                    <a:gd name="T5" fmla="*/ 185 h 185"/>
                    <a:gd name="T6" fmla="*/ 29 w 102"/>
                    <a:gd name="T7" fmla="*/ 118 h 185"/>
                    <a:gd name="T8" fmla="*/ 73 w 102"/>
                    <a:gd name="T9" fmla="*/ 118 h 185"/>
                    <a:gd name="T10" fmla="*/ 90 w 102"/>
                    <a:gd name="T11" fmla="*/ 185 h 185"/>
                    <a:gd name="T12" fmla="*/ 102 w 102"/>
                    <a:gd name="T13" fmla="*/ 185 h 185"/>
                    <a:gd name="T14" fmla="*/ 57 w 102"/>
                    <a:gd name="T15" fmla="*/ 0 h 185"/>
                    <a:gd name="T16" fmla="*/ 44 w 102"/>
                    <a:gd name="T17" fmla="*/ 0 h 185"/>
                    <a:gd name="T18" fmla="*/ 31 w 102"/>
                    <a:gd name="T19" fmla="*/ 106 h 185"/>
                    <a:gd name="T20" fmla="*/ 47 w 102"/>
                    <a:gd name="T21" fmla="*/ 37 h 185"/>
                    <a:gd name="T22" fmla="*/ 50 w 102"/>
                    <a:gd name="T23" fmla="*/ 15 h 185"/>
                    <a:gd name="T24" fmla="*/ 54 w 102"/>
                    <a:gd name="T25" fmla="*/ 37 h 185"/>
                    <a:gd name="T26" fmla="*/ 71 w 102"/>
                    <a:gd name="T27" fmla="*/ 106 h 185"/>
                    <a:gd name="T28" fmla="*/ 31 w 102"/>
                    <a:gd name="T2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85">
                      <a:moveTo>
                        <a:pt x="44" y="0"/>
                      </a:moveTo>
                      <a:cubicBezTo>
                        <a:pt x="0" y="185"/>
                        <a:pt x="0" y="185"/>
                        <a:pt x="0" y="185"/>
                      </a:cubicBezTo>
                      <a:cubicBezTo>
                        <a:pt x="13" y="185"/>
                        <a:pt x="13" y="185"/>
                        <a:pt x="13" y="185"/>
                      </a:cubicBezTo>
                      <a:cubicBezTo>
                        <a:pt x="29" y="118"/>
                        <a:pt x="29" y="118"/>
                        <a:pt x="29" y="118"/>
                      </a:cubicBezTo>
                      <a:cubicBezTo>
                        <a:pt x="73" y="118"/>
                        <a:pt x="73" y="118"/>
                        <a:pt x="73" y="118"/>
                      </a:cubicBezTo>
                      <a:cubicBezTo>
                        <a:pt x="90" y="185"/>
                        <a:pt x="90" y="185"/>
                        <a:pt x="90" y="185"/>
                      </a:cubicBezTo>
                      <a:cubicBezTo>
                        <a:pt x="102" y="185"/>
                        <a:pt x="102" y="185"/>
                        <a:pt x="102" y="185"/>
                      </a:cubicBezTo>
                      <a:cubicBezTo>
                        <a:pt x="57" y="0"/>
                        <a:pt x="57" y="0"/>
                        <a:pt x="57" y="0"/>
                      </a:cubicBezTo>
                      <a:lnTo>
                        <a:pt x="44" y="0"/>
                      </a:lnTo>
                      <a:close/>
                      <a:moveTo>
                        <a:pt x="31" y="106"/>
                      </a:moveTo>
                      <a:cubicBezTo>
                        <a:pt x="47" y="37"/>
                        <a:pt x="47" y="37"/>
                        <a:pt x="47" y="37"/>
                      </a:cubicBezTo>
                      <a:cubicBezTo>
                        <a:pt x="48" y="29"/>
                        <a:pt x="50" y="22"/>
                        <a:pt x="50" y="15"/>
                      </a:cubicBezTo>
                      <a:cubicBezTo>
                        <a:pt x="51" y="22"/>
                        <a:pt x="53" y="29"/>
                        <a:pt x="54" y="37"/>
                      </a:cubicBezTo>
                      <a:cubicBezTo>
                        <a:pt x="71" y="106"/>
                        <a:pt x="71" y="106"/>
                        <a:pt x="71" y="106"/>
                      </a:cubicBezTo>
                      <a:lnTo>
                        <a:pt x="31" y="10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noEditPoints="1"/>
                </p:cNvSpPr>
                <p:nvPr/>
              </p:nvSpPr>
              <p:spPr bwMode="auto">
                <a:xfrm>
                  <a:off x="3444875" y="1797051"/>
                  <a:ext cx="106363" cy="234950"/>
                </a:xfrm>
                <a:custGeom>
                  <a:avLst/>
                  <a:gdLst>
                    <a:gd name="T0" fmla="*/ 70 w 84"/>
                    <a:gd name="T1" fmla="*/ 83 h 185"/>
                    <a:gd name="T2" fmla="*/ 77 w 84"/>
                    <a:gd name="T3" fmla="*/ 51 h 185"/>
                    <a:gd name="T4" fmla="*/ 64 w 84"/>
                    <a:gd name="T5" fmla="*/ 13 h 185"/>
                    <a:gd name="T6" fmla="*/ 25 w 84"/>
                    <a:gd name="T7" fmla="*/ 0 h 185"/>
                    <a:gd name="T8" fmla="*/ 0 w 84"/>
                    <a:gd name="T9" fmla="*/ 0 h 185"/>
                    <a:gd name="T10" fmla="*/ 0 w 84"/>
                    <a:gd name="T11" fmla="*/ 185 h 185"/>
                    <a:gd name="T12" fmla="*/ 12 w 84"/>
                    <a:gd name="T13" fmla="*/ 185 h 185"/>
                    <a:gd name="T14" fmla="*/ 12 w 84"/>
                    <a:gd name="T15" fmla="*/ 104 h 185"/>
                    <a:gd name="T16" fmla="*/ 36 w 84"/>
                    <a:gd name="T17" fmla="*/ 104 h 185"/>
                    <a:gd name="T18" fmla="*/ 70 w 84"/>
                    <a:gd name="T19" fmla="*/ 185 h 185"/>
                    <a:gd name="T20" fmla="*/ 84 w 84"/>
                    <a:gd name="T21" fmla="*/ 185 h 185"/>
                    <a:gd name="T22" fmla="*/ 47 w 84"/>
                    <a:gd name="T23" fmla="*/ 101 h 185"/>
                    <a:gd name="T24" fmla="*/ 70 w 84"/>
                    <a:gd name="T25" fmla="*/ 83 h 185"/>
                    <a:gd name="T26" fmla="*/ 29 w 84"/>
                    <a:gd name="T27" fmla="*/ 93 h 185"/>
                    <a:gd name="T28" fmla="*/ 12 w 84"/>
                    <a:gd name="T29" fmla="*/ 93 h 185"/>
                    <a:gd name="T30" fmla="*/ 12 w 84"/>
                    <a:gd name="T31" fmla="*/ 12 h 185"/>
                    <a:gd name="T32" fmla="*/ 26 w 84"/>
                    <a:gd name="T33" fmla="*/ 12 h 185"/>
                    <a:gd name="T34" fmla="*/ 55 w 84"/>
                    <a:gd name="T35" fmla="*/ 22 h 185"/>
                    <a:gd name="T36" fmla="*/ 64 w 84"/>
                    <a:gd name="T37" fmla="*/ 52 h 185"/>
                    <a:gd name="T38" fmla="*/ 55 w 84"/>
                    <a:gd name="T39" fmla="*/ 83 h 185"/>
                    <a:gd name="T40" fmla="*/ 29 w 84"/>
                    <a:gd name="T41"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185">
                      <a:moveTo>
                        <a:pt x="70" y="83"/>
                      </a:moveTo>
                      <a:cubicBezTo>
                        <a:pt x="75" y="75"/>
                        <a:pt x="77" y="64"/>
                        <a:pt x="77" y="51"/>
                      </a:cubicBezTo>
                      <a:cubicBezTo>
                        <a:pt x="77" y="34"/>
                        <a:pt x="73" y="22"/>
                        <a:pt x="64" y="13"/>
                      </a:cubicBezTo>
                      <a:cubicBezTo>
                        <a:pt x="56" y="5"/>
                        <a:pt x="43" y="0"/>
                        <a:pt x="25" y="0"/>
                      </a:cubicBezTo>
                      <a:cubicBezTo>
                        <a:pt x="0" y="0"/>
                        <a:pt x="0" y="0"/>
                        <a:pt x="0" y="0"/>
                      </a:cubicBezTo>
                      <a:cubicBezTo>
                        <a:pt x="0" y="185"/>
                        <a:pt x="0" y="185"/>
                        <a:pt x="0" y="185"/>
                      </a:cubicBezTo>
                      <a:cubicBezTo>
                        <a:pt x="12" y="185"/>
                        <a:pt x="12" y="185"/>
                        <a:pt x="12" y="185"/>
                      </a:cubicBezTo>
                      <a:cubicBezTo>
                        <a:pt x="12" y="104"/>
                        <a:pt x="12" y="104"/>
                        <a:pt x="12" y="104"/>
                      </a:cubicBezTo>
                      <a:cubicBezTo>
                        <a:pt x="36" y="104"/>
                        <a:pt x="36" y="104"/>
                        <a:pt x="36" y="104"/>
                      </a:cubicBezTo>
                      <a:cubicBezTo>
                        <a:pt x="70" y="185"/>
                        <a:pt x="70" y="185"/>
                        <a:pt x="70" y="185"/>
                      </a:cubicBezTo>
                      <a:cubicBezTo>
                        <a:pt x="84" y="185"/>
                        <a:pt x="84" y="185"/>
                        <a:pt x="84" y="185"/>
                      </a:cubicBezTo>
                      <a:cubicBezTo>
                        <a:pt x="47" y="101"/>
                        <a:pt x="47" y="101"/>
                        <a:pt x="47" y="101"/>
                      </a:cubicBezTo>
                      <a:cubicBezTo>
                        <a:pt x="58" y="97"/>
                        <a:pt x="66" y="91"/>
                        <a:pt x="70" y="83"/>
                      </a:cubicBezTo>
                      <a:close/>
                      <a:moveTo>
                        <a:pt x="29" y="93"/>
                      </a:moveTo>
                      <a:cubicBezTo>
                        <a:pt x="12" y="93"/>
                        <a:pt x="12" y="93"/>
                        <a:pt x="12" y="93"/>
                      </a:cubicBezTo>
                      <a:cubicBezTo>
                        <a:pt x="12" y="12"/>
                        <a:pt x="12" y="12"/>
                        <a:pt x="12" y="12"/>
                      </a:cubicBezTo>
                      <a:cubicBezTo>
                        <a:pt x="26" y="12"/>
                        <a:pt x="26" y="12"/>
                        <a:pt x="26" y="12"/>
                      </a:cubicBezTo>
                      <a:cubicBezTo>
                        <a:pt x="39" y="12"/>
                        <a:pt x="49" y="16"/>
                        <a:pt x="55" y="22"/>
                      </a:cubicBezTo>
                      <a:cubicBezTo>
                        <a:pt x="61" y="28"/>
                        <a:pt x="64" y="38"/>
                        <a:pt x="64" y="52"/>
                      </a:cubicBezTo>
                      <a:cubicBezTo>
                        <a:pt x="64" y="65"/>
                        <a:pt x="61" y="76"/>
                        <a:pt x="55" y="83"/>
                      </a:cubicBezTo>
                      <a:cubicBezTo>
                        <a:pt x="49" y="89"/>
                        <a:pt x="41" y="93"/>
                        <a:pt x="29" y="93"/>
                      </a:cubicBez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p:nvSpPr>
              <p:spPr bwMode="auto">
                <a:xfrm>
                  <a:off x="3751263" y="1797051"/>
                  <a:ext cx="82550" cy="234950"/>
                </a:xfrm>
                <a:custGeom>
                  <a:avLst/>
                  <a:gdLst>
                    <a:gd name="T0" fmla="*/ 10 w 52"/>
                    <a:gd name="T1" fmla="*/ 0 h 148"/>
                    <a:gd name="T2" fmla="*/ 0 w 52"/>
                    <a:gd name="T3" fmla="*/ 0 h 148"/>
                    <a:gd name="T4" fmla="*/ 0 w 52"/>
                    <a:gd name="T5" fmla="*/ 148 h 148"/>
                    <a:gd name="T6" fmla="*/ 52 w 52"/>
                    <a:gd name="T7" fmla="*/ 148 h 148"/>
                    <a:gd name="T8" fmla="*/ 52 w 52"/>
                    <a:gd name="T9" fmla="*/ 139 h 148"/>
                    <a:gd name="T10" fmla="*/ 10 w 52"/>
                    <a:gd name="T11" fmla="*/ 139 h 148"/>
                    <a:gd name="T12" fmla="*/ 10 w 52"/>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52" h="148">
                      <a:moveTo>
                        <a:pt x="10" y="0"/>
                      </a:moveTo>
                      <a:lnTo>
                        <a:pt x="0" y="0"/>
                      </a:lnTo>
                      <a:lnTo>
                        <a:pt x="0" y="148"/>
                      </a:lnTo>
                      <a:lnTo>
                        <a:pt x="52" y="148"/>
                      </a:lnTo>
                      <a:lnTo>
                        <a:pt x="52" y="139"/>
                      </a:lnTo>
                      <a:lnTo>
                        <a:pt x="10" y="139"/>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30" name="Group 29"/>
            <p:cNvGrpSpPr/>
            <p:nvPr/>
          </p:nvGrpSpPr>
          <p:grpSpPr>
            <a:xfrm>
              <a:off x="2471402" y="2354995"/>
              <a:ext cx="3289181" cy="630686"/>
              <a:chOff x="2528979" y="2326439"/>
              <a:chExt cx="3289181" cy="630686"/>
            </a:xfrm>
          </p:grpSpPr>
          <p:sp>
            <p:nvSpPr>
              <p:cNvPr id="15" name="TextBox 14"/>
              <p:cNvSpPr txBox="1"/>
              <p:nvPr/>
            </p:nvSpPr>
            <p:spPr>
              <a:xfrm>
                <a:off x="3379489" y="2364783"/>
                <a:ext cx="2438671" cy="553998"/>
              </a:xfrm>
              <a:prstGeom prst="rect">
                <a:avLst/>
              </a:prstGeom>
              <a:noFill/>
            </p:spPr>
            <p:txBody>
              <a:bodyPr wrap="square" rtlCol="0">
                <a:spAutoFit/>
              </a:bodyPr>
              <a:lstStyle/>
              <a:p>
                <a:r>
                  <a:rPr lang="en-US" sz="3000" dirty="0">
                    <a:solidFill>
                      <a:schemeClr val="bg1"/>
                    </a:solidFill>
                    <a:latin typeface="PT Sans" panose="020B0503020203020204" pitchFamily="34" charset="0"/>
                    <a:ea typeface="PT Sans" panose="020B0503020203020204" pitchFamily="34" charset="0"/>
                    <a:cs typeface="Open Sans Condensed" panose="020B0806030504020204" pitchFamily="34" charset="0"/>
                  </a:rPr>
                  <a:t>OUR SERVICE</a:t>
                </a:r>
              </a:p>
            </p:txBody>
          </p:sp>
          <p:sp>
            <p:nvSpPr>
              <p:cNvPr id="17" name="Freeform 6"/>
              <p:cNvSpPr>
                <a:spLocks noEditPoints="1"/>
              </p:cNvSpPr>
              <p:nvPr/>
            </p:nvSpPr>
            <p:spPr bwMode="auto">
              <a:xfrm>
                <a:off x="2528979" y="2326439"/>
                <a:ext cx="709522" cy="630686"/>
              </a:xfrm>
              <a:custGeom>
                <a:avLst/>
                <a:gdLst>
                  <a:gd name="T0" fmla="*/ 534 w 657"/>
                  <a:gd name="T1" fmla="*/ 224 h 584"/>
                  <a:gd name="T2" fmla="*/ 338 w 657"/>
                  <a:gd name="T3" fmla="*/ 103 h 584"/>
                  <a:gd name="T4" fmla="*/ 461 w 657"/>
                  <a:gd name="T5" fmla="*/ 0 h 584"/>
                  <a:gd name="T6" fmla="*/ 657 w 657"/>
                  <a:gd name="T7" fmla="*/ 121 h 584"/>
                  <a:gd name="T8" fmla="*/ 534 w 657"/>
                  <a:gd name="T9" fmla="*/ 224 h 584"/>
                  <a:gd name="T10" fmla="*/ 461 w 657"/>
                  <a:gd name="T11" fmla="*/ 449 h 584"/>
                  <a:gd name="T12" fmla="*/ 648 w 657"/>
                  <a:gd name="T13" fmla="*/ 338 h 584"/>
                  <a:gd name="T14" fmla="*/ 536 w 657"/>
                  <a:gd name="T15" fmla="*/ 242 h 584"/>
                  <a:gd name="T16" fmla="*/ 351 w 657"/>
                  <a:gd name="T17" fmla="*/ 354 h 584"/>
                  <a:gd name="T18" fmla="*/ 461 w 657"/>
                  <a:gd name="T19" fmla="*/ 449 h 584"/>
                  <a:gd name="T20" fmla="*/ 308 w 657"/>
                  <a:gd name="T21" fmla="*/ 354 h 584"/>
                  <a:gd name="T22" fmla="*/ 123 w 657"/>
                  <a:gd name="T23" fmla="*/ 242 h 584"/>
                  <a:gd name="T24" fmla="*/ 11 w 657"/>
                  <a:gd name="T25" fmla="*/ 338 h 584"/>
                  <a:gd name="T26" fmla="*/ 198 w 657"/>
                  <a:gd name="T27" fmla="*/ 449 h 584"/>
                  <a:gd name="T28" fmla="*/ 308 w 657"/>
                  <a:gd name="T29" fmla="*/ 354 h 584"/>
                  <a:gd name="T30" fmla="*/ 132 w 657"/>
                  <a:gd name="T31" fmla="*/ 433 h 584"/>
                  <a:gd name="T32" fmla="*/ 132 w 657"/>
                  <a:gd name="T33" fmla="*/ 468 h 584"/>
                  <a:gd name="T34" fmla="*/ 322 w 657"/>
                  <a:gd name="T35" fmla="*/ 584 h 584"/>
                  <a:gd name="T36" fmla="*/ 322 w 657"/>
                  <a:gd name="T37" fmla="*/ 365 h 584"/>
                  <a:gd name="T38" fmla="*/ 196 w 657"/>
                  <a:gd name="T39" fmla="*/ 468 h 584"/>
                  <a:gd name="T40" fmla="*/ 132 w 657"/>
                  <a:gd name="T41" fmla="*/ 433 h 584"/>
                  <a:gd name="T42" fmla="*/ 527 w 657"/>
                  <a:gd name="T43" fmla="*/ 433 h 584"/>
                  <a:gd name="T44" fmla="*/ 463 w 657"/>
                  <a:gd name="T45" fmla="*/ 468 h 584"/>
                  <a:gd name="T46" fmla="*/ 338 w 657"/>
                  <a:gd name="T47" fmla="*/ 365 h 584"/>
                  <a:gd name="T48" fmla="*/ 338 w 657"/>
                  <a:gd name="T49" fmla="*/ 584 h 584"/>
                  <a:gd name="T50" fmla="*/ 527 w 657"/>
                  <a:gd name="T51" fmla="*/ 468 h 584"/>
                  <a:gd name="T52" fmla="*/ 527 w 657"/>
                  <a:gd name="T53" fmla="*/ 433 h 584"/>
                  <a:gd name="T54" fmla="*/ 322 w 657"/>
                  <a:gd name="T55" fmla="*/ 103 h 584"/>
                  <a:gd name="T56" fmla="*/ 198 w 657"/>
                  <a:gd name="T57" fmla="*/ 0 h 584"/>
                  <a:gd name="T58" fmla="*/ 0 w 657"/>
                  <a:gd name="T59" fmla="*/ 121 h 584"/>
                  <a:gd name="T60" fmla="*/ 125 w 657"/>
                  <a:gd name="T61" fmla="*/ 224 h 584"/>
                  <a:gd name="T62" fmla="*/ 322 w 657"/>
                  <a:gd name="T63" fmla="*/ 103 h 584"/>
                  <a:gd name="T64" fmla="*/ 322 w 657"/>
                  <a:gd name="T65" fmla="*/ 103 h 584"/>
                  <a:gd name="T66" fmla="*/ 322 w 657"/>
                  <a:gd name="T67" fmla="*/ 103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7" h="584">
                    <a:moveTo>
                      <a:pt x="534" y="224"/>
                    </a:moveTo>
                    <a:lnTo>
                      <a:pt x="338" y="103"/>
                    </a:lnTo>
                    <a:lnTo>
                      <a:pt x="461" y="0"/>
                    </a:lnTo>
                    <a:lnTo>
                      <a:pt x="657" y="121"/>
                    </a:lnTo>
                    <a:lnTo>
                      <a:pt x="534" y="224"/>
                    </a:lnTo>
                    <a:close/>
                    <a:moveTo>
                      <a:pt x="461" y="449"/>
                    </a:moveTo>
                    <a:lnTo>
                      <a:pt x="648" y="338"/>
                    </a:lnTo>
                    <a:lnTo>
                      <a:pt x="536" y="242"/>
                    </a:lnTo>
                    <a:lnTo>
                      <a:pt x="351" y="354"/>
                    </a:lnTo>
                    <a:lnTo>
                      <a:pt x="461" y="449"/>
                    </a:lnTo>
                    <a:close/>
                    <a:moveTo>
                      <a:pt x="308" y="354"/>
                    </a:moveTo>
                    <a:lnTo>
                      <a:pt x="123" y="242"/>
                    </a:lnTo>
                    <a:lnTo>
                      <a:pt x="11" y="338"/>
                    </a:lnTo>
                    <a:lnTo>
                      <a:pt x="198" y="449"/>
                    </a:lnTo>
                    <a:lnTo>
                      <a:pt x="308" y="354"/>
                    </a:lnTo>
                    <a:close/>
                    <a:moveTo>
                      <a:pt x="132" y="433"/>
                    </a:moveTo>
                    <a:lnTo>
                      <a:pt x="132" y="468"/>
                    </a:lnTo>
                    <a:lnTo>
                      <a:pt x="322" y="584"/>
                    </a:lnTo>
                    <a:lnTo>
                      <a:pt x="322" y="365"/>
                    </a:lnTo>
                    <a:lnTo>
                      <a:pt x="196" y="468"/>
                    </a:lnTo>
                    <a:lnTo>
                      <a:pt x="132" y="433"/>
                    </a:lnTo>
                    <a:close/>
                    <a:moveTo>
                      <a:pt x="527" y="433"/>
                    </a:moveTo>
                    <a:lnTo>
                      <a:pt x="463" y="468"/>
                    </a:lnTo>
                    <a:lnTo>
                      <a:pt x="338" y="365"/>
                    </a:lnTo>
                    <a:lnTo>
                      <a:pt x="338" y="584"/>
                    </a:lnTo>
                    <a:lnTo>
                      <a:pt x="527" y="468"/>
                    </a:lnTo>
                    <a:lnTo>
                      <a:pt x="527" y="433"/>
                    </a:lnTo>
                    <a:close/>
                    <a:moveTo>
                      <a:pt x="322" y="103"/>
                    </a:moveTo>
                    <a:lnTo>
                      <a:pt x="198" y="0"/>
                    </a:lnTo>
                    <a:lnTo>
                      <a:pt x="0" y="121"/>
                    </a:lnTo>
                    <a:lnTo>
                      <a:pt x="125" y="224"/>
                    </a:lnTo>
                    <a:lnTo>
                      <a:pt x="322" y="103"/>
                    </a:lnTo>
                    <a:close/>
                    <a:moveTo>
                      <a:pt x="322" y="103"/>
                    </a:moveTo>
                    <a:lnTo>
                      <a:pt x="322" y="10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1083413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theme/theme1.xml><?xml version="1.0" encoding="utf-8"?>
<a:theme xmlns:a="http://schemas.openxmlformats.org/drawingml/2006/main" name="Theme_Master">
  <a:themeElements>
    <a:clrScheme name="Custom 9">
      <a:dk1>
        <a:srgbClr val="000000"/>
      </a:dk1>
      <a:lt1>
        <a:srgbClr val="FFFFFF"/>
      </a:lt1>
      <a:dk2>
        <a:srgbClr val="44546A"/>
      </a:dk2>
      <a:lt2>
        <a:srgbClr val="E7E6E6"/>
      </a:lt2>
      <a:accent1>
        <a:srgbClr val="25408F"/>
      </a:accent1>
      <a:accent2>
        <a:srgbClr val="00B6F1"/>
      </a:accent2>
      <a:accent3>
        <a:srgbClr val="62BA46"/>
      </a:accent3>
      <a:accent4>
        <a:srgbClr val="FF1515"/>
      </a:accent4>
      <a:accent5>
        <a:srgbClr val="FF9600"/>
      </a:accent5>
      <a:accent6>
        <a:srgbClr val="37CA9D"/>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7760</TotalTime>
  <Words>2337</Words>
  <Application>Microsoft Office PowerPoint</Application>
  <PresentationFormat>Widescreen</PresentationFormat>
  <Paragraphs>292</Paragraphs>
  <Slides>28</Slides>
  <Notes>17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28</vt:i4>
      </vt:variant>
    </vt:vector>
  </HeadingPairs>
  <TitlesOfParts>
    <vt:vector size="40" baseType="lpstr">
      <vt:lpstr>Arial</vt:lpstr>
      <vt:lpstr>Calibri</vt:lpstr>
      <vt:lpstr>Gill Sans</vt:lpstr>
      <vt:lpstr>Lato</vt:lpstr>
      <vt:lpstr>Lato Black</vt:lpstr>
      <vt:lpstr>Montserrat-Bold</vt:lpstr>
      <vt:lpstr>Montserrat-Regular</vt:lpstr>
      <vt:lpstr>Open Sans Condensed</vt:lpstr>
      <vt:lpstr>Open Sans Condensed Light</vt:lpstr>
      <vt:lpstr>PT Sans</vt:lpstr>
      <vt:lpstr>ヒラギノ角ゴ ProN W3</vt:lpstr>
      <vt:lpstr>Theme_Master</vt:lpstr>
      <vt:lpstr>PowerPoint Presentation</vt:lpstr>
      <vt:lpstr>PowerPoint Presentation</vt:lpstr>
      <vt:lpstr>PowerPoint Presentation</vt:lpstr>
      <vt:lpstr>About Us</vt:lpstr>
      <vt:lpstr>PowerPoint Presentation</vt:lpstr>
      <vt:lpstr>Our Team</vt:lpstr>
      <vt:lpstr>Our Team</vt:lpstr>
      <vt:lpstr>PowerPoint Presentation</vt:lpstr>
      <vt:lpstr>PowerPoint Presentation</vt:lpstr>
      <vt:lpstr>Our Service</vt:lpstr>
      <vt:lpstr>PowerPoint Presentation</vt:lpstr>
      <vt:lpstr>PowerPoint Presentation</vt:lpstr>
      <vt:lpstr>Our Portfolio</vt:lpstr>
      <vt:lpstr>Our Portfolio</vt:lpstr>
      <vt:lpstr>Our Portfolio</vt:lpstr>
      <vt:lpstr>PowerPoint Presentation</vt:lpstr>
      <vt:lpstr>PowerPoint Presentation</vt:lpstr>
      <vt:lpstr>PowerPoint Presentation</vt:lpstr>
      <vt:lpstr>PowerPoint Presentation</vt:lpstr>
      <vt:lpstr>Company Timeline</vt:lpstr>
      <vt:lpstr>PowerPoint Presentation</vt:lpstr>
      <vt:lpstr>PowerPoint Presentation</vt:lpstr>
      <vt:lpstr>Company Infographic</vt:lpstr>
      <vt:lpstr>Company Infographic</vt:lpstr>
      <vt:lpstr>Company Infographic</vt:lpstr>
      <vt:lpstr>Social Media</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1188</cp:revision>
  <dcterms:created xsi:type="dcterms:W3CDTF">2016-12-30T12:29:18Z</dcterms:created>
  <dcterms:modified xsi:type="dcterms:W3CDTF">2017-10-30T05:21:26Z</dcterms:modified>
</cp:coreProperties>
</file>