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7"/>
  </p:notesMasterIdLst>
  <p:handoutMasterIdLst>
    <p:handoutMasterId r:id="rId18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2C4C0"/>
    <a:srgbClr val="00B6F1"/>
    <a:srgbClr val="E6E6E6"/>
    <a:srgbClr val="62BA46"/>
    <a:srgbClr val="FF9600"/>
    <a:srgbClr val="FF1515"/>
    <a:srgbClr val="000000"/>
    <a:srgbClr val="0D0D0D"/>
    <a:srgbClr val="222A35"/>
    <a:srgbClr val="18171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250" autoAdjust="0"/>
    <p:restoredTop sz="92083" autoAdjust="0"/>
  </p:normalViewPr>
  <p:slideViewPr>
    <p:cSldViewPr snapToGrid="0" snapToObjects="1">
      <p:cViewPr varScale="1">
        <p:scale>
          <a:sx n="71" d="100"/>
          <a:sy n="71" d="100"/>
        </p:scale>
        <p:origin x="852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napToObjects="1" showGuides="1">
      <p:cViewPr varScale="1">
        <p:scale>
          <a:sx n="56" d="100"/>
          <a:sy n="56" d="100"/>
        </p:scale>
        <p:origin x="277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microsoft.com/office/2015/10/relationships/revisionInfo" Target="revisionInfo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B5C-494C-8424-2F18E0C0419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B5C-494C-8424-2F18E0C0419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B5C-494C-8424-2F18E0C0419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376155040"/>
        <c:axId val="304060232"/>
      </c:barChart>
      <c:catAx>
        <c:axId val="37615504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304060232"/>
        <c:crosses val="autoZero"/>
        <c:auto val="1"/>
        <c:lblAlgn val="ctr"/>
        <c:lblOffset val="100"/>
        <c:noMultiLvlLbl val="0"/>
      </c:catAx>
      <c:valAx>
        <c:axId val="30406023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+mn-cs"/>
              </a:defRPr>
            </a:pPr>
            <a:endParaRPr lang="en-US"/>
          </a:p>
        </c:txPr>
        <c:crossAx val="37615504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10/30/2017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67012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234125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309318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3880755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0928664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78983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68435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911518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02844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2864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72742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17306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03694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5332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1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838201" y="1233715"/>
            <a:ext cx="10515599" cy="26125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32228577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</p:spTree>
    <p:extLst>
      <p:ext uri="{BB962C8B-B14F-4D97-AF65-F5344CB8AC3E}">
        <p14:creationId xmlns:p14="http://schemas.microsoft.com/office/powerpoint/2010/main" val="32733232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0"/>
            <a:ext cx="12191999" cy="6858000"/>
          </a:xfrm>
          <a:prstGeom prst="rect">
            <a:avLst/>
          </a:prstGeom>
        </p:spPr>
        <p:txBody>
          <a:bodyPr/>
          <a:lstStyle>
            <a:lvl1pPr algn="ctr">
              <a:defRPr sz="1500" b="0" i="0"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5186036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5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4857750" y="0"/>
            <a:ext cx="7334249" cy="6858000"/>
          </a:xfrm>
          <a:prstGeom prst="rect">
            <a:avLst/>
          </a:prstGeom>
        </p:spPr>
      </p:sp>
    </p:spTree>
    <p:extLst>
      <p:ext uri="{BB962C8B-B14F-4D97-AF65-F5344CB8AC3E}">
        <p14:creationId xmlns:p14="http://schemas.microsoft.com/office/powerpoint/2010/main" val="29035372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1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838201" y="1233715"/>
            <a:ext cx="10515599" cy="26125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  <p:sp>
        <p:nvSpPr>
          <p:cNvPr id="10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3824517" y="4828003"/>
            <a:ext cx="2119086" cy="1275252"/>
          </a:xfrm>
          <a:prstGeom prst="rect">
            <a:avLst/>
          </a:prstGeom>
        </p:spPr>
      </p:sp>
      <p:sp>
        <p:nvSpPr>
          <p:cNvPr id="12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6250822" y="4828003"/>
            <a:ext cx="2119086" cy="1275252"/>
          </a:xfrm>
          <a:prstGeom prst="rect">
            <a:avLst/>
          </a:prstGeom>
        </p:spPr>
      </p:sp>
      <p:sp>
        <p:nvSpPr>
          <p:cNvPr id="13" name="Picture Placeholder 8"/>
          <p:cNvSpPr>
            <a:spLocks noGrp="1"/>
          </p:cNvSpPr>
          <p:nvPr>
            <p:ph type="pic" sz="quarter" idx="16"/>
          </p:nvPr>
        </p:nvSpPr>
        <p:spPr>
          <a:xfrm>
            <a:off x="8679544" y="4828003"/>
            <a:ext cx="2119086" cy="1275252"/>
          </a:xfrm>
          <a:prstGeom prst="rect">
            <a:avLst/>
          </a:prstGeom>
        </p:spPr>
      </p:sp>
      <p:sp>
        <p:nvSpPr>
          <p:cNvPr id="14" name="Picture Placeholder 8"/>
          <p:cNvSpPr>
            <a:spLocks noGrp="1"/>
          </p:cNvSpPr>
          <p:nvPr>
            <p:ph type="pic" sz="quarter" idx="17"/>
          </p:nvPr>
        </p:nvSpPr>
        <p:spPr>
          <a:xfrm>
            <a:off x="1395794" y="4828003"/>
            <a:ext cx="2119086" cy="1275252"/>
          </a:xfrm>
          <a:prstGeom prst="rect">
            <a:avLst/>
          </a:prstGeom>
        </p:spPr>
      </p:sp>
    </p:spTree>
    <p:extLst>
      <p:ext uri="{BB962C8B-B14F-4D97-AF65-F5344CB8AC3E}">
        <p14:creationId xmlns:p14="http://schemas.microsoft.com/office/powerpoint/2010/main" val="36350994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8"/>
          <p:cNvSpPr>
            <a:spLocks noGrp="1"/>
          </p:cNvSpPr>
          <p:nvPr>
            <p:ph type="pic" sz="quarter" idx="17"/>
          </p:nvPr>
        </p:nvSpPr>
        <p:spPr>
          <a:xfrm>
            <a:off x="1309587" y="2056104"/>
            <a:ext cx="2248806" cy="2002971"/>
          </a:xfrm>
          <a:prstGeom prst="rect">
            <a:avLst/>
          </a:prstGeom>
        </p:spPr>
      </p:sp>
      <p:sp>
        <p:nvSpPr>
          <p:cNvPr id="21" name="Picture Placeholder 8"/>
          <p:cNvSpPr>
            <a:spLocks noGrp="1"/>
          </p:cNvSpPr>
          <p:nvPr>
            <p:ph type="pic" sz="quarter" idx="18"/>
          </p:nvPr>
        </p:nvSpPr>
        <p:spPr>
          <a:xfrm>
            <a:off x="3748399" y="2056104"/>
            <a:ext cx="2248806" cy="2002971"/>
          </a:xfrm>
          <a:prstGeom prst="rect">
            <a:avLst/>
          </a:prstGeom>
        </p:spPr>
      </p:sp>
      <p:sp>
        <p:nvSpPr>
          <p:cNvPr id="22" name="Picture Placeholder 8"/>
          <p:cNvSpPr>
            <a:spLocks noGrp="1"/>
          </p:cNvSpPr>
          <p:nvPr>
            <p:ph type="pic" sz="quarter" idx="19"/>
          </p:nvPr>
        </p:nvSpPr>
        <p:spPr>
          <a:xfrm>
            <a:off x="6187212" y="2056104"/>
            <a:ext cx="2248806" cy="2002971"/>
          </a:xfrm>
          <a:prstGeom prst="rect">
            <a:avLst/>
          </a:prstGeom>
        </p:spPr>
      </p:sp>
      <p:sp>
        <p:nvSpPr>
          <p:cNvPr id="23" name="Picture Placeholder 8"/>
          <p:cNvSpPr>
            <a:spLocks noGrp="1"/>
          </p:cNvSpPr>
          <p:nvPr>
            <p:ph type="pic" sz="quarter" idx="20"/>
          </p:nvPr>
        </p:nvSpPr>
        <p:spPr>
          <a:xfrm>
            <a:off x="8626027" y="2056104"/>
            <a:ext cx="2248806" cy="2002971"/>
          </a:xfrm>
          <a:prstGeom prst="rect">
            <a:avLst/>
          </a:prstGeom>
        </p:spPr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1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838201" y="1233715"/>
            <a:ext cx="10515599" cy="26125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7558157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8"/>
          <p:cNvSpPr>
            <a:spLocks noGrp="1"/>
          </p:cNvSpPr>
          <p:nvPr>
            <p:ph type="pic" sz="quarter" idx="17"/>
          </p:nvPr>
        </p:nvSpPr>
        <p:spPr>
          <a:xfrm>
            <a:off x="1306283" y="2035628"/>
            <a:ext cx="2844800" cy="2478314"/>
          </a:xfrm>
          <a:prstGeom prst="rect">
            <a:avLst/>
          </a:prstGeom>
        </p:spPr>
      </p:sp>
      <p:sp>
        <p:nvSpPr>
          <p:cNvPr id="14" name="Picture Placeholder 8"/>
          <p:cNvSpPr>
            <a:spLocks noGrp="1"/>
          </p:cNvSpPr>
          <p:nvPr>
            <p:ph type="pic" sz="quarter" idx="18"/>
          </p:nvPr>
        </p:nvSpPr>
        <p:spPr>
          <a:xfrm>
            <a:off x="4673600" y="2035628"/>
            <a:ext cx="2844800" cy="2478314"/>
          </a:xfrm>
          <a:prstGeom prst="rect">
            <a:avLst/>
          </a:prstGeom>
        </p:spPr>
      </p:sp>
      <p:sp>
        <p:nvSpPr>
          <p:cNvPr id="15" name="Picture Placeholder 8"/>
          <p:cNvSpPr>
            <a:spLocks noGrp="1"/>
          </p:cNvSpPr>
          <p:nvPr>
            <p:ph type="pic" sz="quarter" idx="19"/>
          </p:nvPr>
        </p:nvSpPr>
        <p:spPr>
          <a:xfrm>
            <a:off x="8040917" y="2035628"/>
            <a:ext cx="2844800" cy="2478314"/>
          </a:xfrm>
          <a:prstGeom prst="rect">
            <a:avLst/>
          </a:prstGeom>
        </p:spPr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1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838201" y="1233715"/>
            <a:ext cx="10515599" cy="26125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1514939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01 -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8"/>
          <p:cNvSpPr>
            <a:spLocks noGrp="1"/>
          </p:cNvSpPr>
          <p:nvPr>
            <p:ph type="pic" sz="quarter" idx="19"/>
          </p:nvPr>
        </p:nvSpPr>
        <p:spPr>
          <a:xfrm>
            <a:off x="5776065" y="2191247"/>
            <a:ext cx="4485141" cy="2729097"/>
          </a:xfrm>
          <a:prstGeom prst="rect">
            <a:avLst/>
          </a:prstGeom>
        </p:spPr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>
          <a:xfrm>
            <a:off x="11028841" y="6417066"/>
            <a:ext cx="388095" cy="259008"/>
          </a:xfrm>
        </p:spPr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1" name="Text Placeholder 5"/>
          <p:cNvSpPr>
            <a:spLocks noGrp="1"/>
          </p:cNvSpPr>
          <p:nvPr>
            <p:ph type="body" sz="quarter" idx="13"/>
          </p:nvPr>
        </p:nvSpPr>
        <p:spPr>
          <a:xfrm>
            <a:off x="838201" y="1233715"/>
            <a:ext cx="10515599" cy="261257"/>
          </a:xfrm>
          <a:prstGeom prst="rect">
            <a:avLst/>
          </a:prstGeom>
        </p:spPr>
        <p:txBody>
          <a:bodyPr/>
          <a:lstStyle>
            <a:lvl1pPr algn="ctr">
              <a:defRPr sz="1200" b="0" i="0"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</p:txBody>
      </p:sp>
    </p:spTree>
    <p:extLst>
      <p:ext uri="{BB962C8B-B14F-4D97-AF65-F5344CB8AC3E}">
        <p14:creationId xmlns:p14="http://schemas.microsoft.com/office/powerpoint/2010/main" val="2675476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0" y="6238754"/>
            <a:ext cx="12192000" cy="61924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 userDrawn="1"/>
        </p:nvSpPr>
        <p:spPr>
          <a:xfrm>
            <a:off x="11028842" y="6417066"/>
            <a:ext cx="388095" cy="26262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589874"/>
            <a:ext cx="10515600" cy="61481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21" name="Slide Number Placeholder 20"/>
          <p:cNvSpPr>
            <a:spLocks noGrp="1"/>
          </p:cNvSpPr>
          <p:nvPr>
            <p:ph type="sldNum" sz="quarter" idx="4"/>
          </p:nvPr>
        </p:nvSpPr>
        <p:spPr>
          <a:xfrm>
            <a:off x="11028841" y="6417066"/>
            <a:ext cx="388095" cy="2590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 b="0" i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" panose="020B0806030504020204" pitchFamily="34" charset="0"/>
              </a:defRPr>
            </a:lvl1pPr>
          </a:lstStyle>
          <a:p>
            <a:fld id="{21551D4C-8DCD-481E-AE96-1D8DBA4948C1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838199" y="6356350"/>
            <a:ext cx="154214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="0" i="0">
                <a:solidFill>
                  <a:schemeClr val="bg2">
                    <a:lumMod val="1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pic>
        <p:nvPicPr>
          <p:cNvPr id="12" name="Picture 11"/>
          <p:cNvPicPr>
            <a:picLocks noChangeAspect="1"/>
          </p:cNvPicPr>
          <p:nvPr userDrawn="1"/>
        </p:nvPicPr>
        <p:blipFill>
          <a:blip r:embed="rId10"/>
          <a:stretch>
            <a:fillRect/>
          </a:stretch>
        </p:blipFill>
        <p:spPr>
          <a:xfrm>
            <a:off x="10261350" y="6363022"/>
            <a:ext cx="578100" cy="3517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Open Sans Condensed Light" panose="020B03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2">
                    <a:lumMod val="10000"/>
                  </a:schemeClr>
                </a:solidFill>
              </a:rPr>
              <a:t>www.website.com</a:t>
            </a:r>
          </a:p>
        </p:txBody>
      </p:sp>
      <p:sp>
        <p:nvSpPr>
          <p:cNvPr id="10" name="Rectangle 9"/>
          <p:cNvSpPr/>
          <p:nvPr/>
        </p:nvSpPr>
        <p:spPr>
          <a:xfrm>
            <a:off x="0" y="0"/>
            <a:ext cx="12191999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2427208" y="2880307"/>
            <a:ext cx="7337583" cy="1097386"/>
            <a:chOff x="2427208" y="2880307"/>
            <a:chExt cx="7337583" cy="1097386"/>
          </a:xfrm>
        </p:grpSpPr>
        <p:pic>
          <p:nvPicPr>
            <p:cNvPr id="4" name="Picture 3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5194299" y="2880307"/>
              <a:ext cx="1803400" cy="1097386"/>
            </a:xfrm>
            <a:prstGeom prst="rect">
              <a:avLst/>
            </a:prstGeom>
          </p:spPr>
        </p:pic>
        <p:grpSp>
          <p:nvGrpSpPr>
            <p:cNvPr id="3" name="Group 2"/>
            <p:cNvGrpSpPr/>
            <p:nvPr/>
          </p:nvGrpSpPr>
          <p:grpSpPr>
            <a:xfrm>
              <a:off x="2427208" y="3429000"/>
              <a:ext cx="2532568" cy="0"/>
              <a:chOff x="428166" y="2935925"/>
              <a:chExt cx="2532568" cy="0"/>
            </a:xfrm>
          </p:grpSpPr>
          <p:cxnSp>
            <p:nvCxnSpPr>
              <p:cNvPr id="12" name="Straight Connector 11"/>
              <p:cNvCxnSpPr>
                <a:cxnSpLocks/>
              </p:cNvCxnSpPr>
              <p:nvPr/>
            </p:nvCxnSpPr>
            <p:spPr>
              <a:xfrm>
                <a:off x="428166" y="2935925"/>
                <a:ext cx="2159563" cy="0"/>
              </a:xfrm>
              <a:prstGeom prst="line">
                <a:avLst/>
              </a:prstGeom>
              <a:ln w="9525">
                <a:solidFill>
                  <a:schemeClr val="accent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7" name="Straight Connector 16"/>
              <p:cNvCxnSpPr>
                <a:cxnSpLocks/>
              </p:cNvCxnSpPr>
              <p:nvPr/>
            </p:nvCxnSpPr>
            <p:spPr>
              <a:xfrm>
                <a:off x="2823891" y="2935925"/>
                <a:ext cx="136843" cy="0"/>
              </a:xfrm>
              <a:prstGeom prst="line">
                <a:avLst/>
              </a:prstGeom>
              <a:ln w="57150">
                <a:solidFill>
                  <a:schemeClr val="accent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" name="Group 1"/>
            <p:cNvGrpSpPr/>
            <p:nvPr/>
          </p:nvGrpSpPr>
          <p:grpSpPr>
            <a:xfrm>
              <a:off x="7232223" y="3429000"/>
              <a:ext cx="2532568" cy="0"/>
              <a:chOff x="0" y="3217279"/>
              <a:chExt cx="2532568" cy="0"/>
            </a:xfrm>
          </p:grpSpPr>
          <p:cxnSp>
            <p:nvCxnSpPr>
              <p:cNvPr id="15" name="Straight Connector 14"/>
              <p:cNvCxnSpPr>
                <a:cxnSpLocks/>
              </p:cNvCxnSpPr>
              <p:nvPr/>
            </p:nvCxnSpPr>
            <p:spPr>
              <a:xfrm>
                <a:off x="0" y="3217279"/>
                <a:ext cx="136843" cy="0"/>
              </a:xfrm>
              <a:prstGeom prst="line">
                <a:avLst/>
              </a:prstGeom>
              <a:ln w="57150">
                <a:solidFill>
                  <a:schemeClr val="accent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" name="Straight Connector 13"/>
              <p:cNvCxnSpPr>
                <a:cxnSpLocks/>
              </p:cNvCxnSpPr>
              <p:nvPr/>
            </p:nvCxnSpPr>
            <p:spPr>
              <a:xfrm>
                <a:off x="373005" y="3217279"/>
                <a:ext cx="2159563" cy="0"/>
              </a:xfrm>
              <a:prstGeom prst="line">
                <a:avLst/>
              </a:prstGeom>
              <a:ln w="9525">
                <a:solidFill>
                  <a:schemeClr val="accent6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10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/>
              <a:t>www.website.com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858178" y="0"/>
            <a:ext cx="6475642" cy="6858000"/>
          </a:xfrm>
          <a:prstGeom prst="rect">
            <a:avLst/>
          </a:prstGeom>
          <a:solidFill>
            <a:srgbClr val="22C4C0">
              <a:alpha val="8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/>
          <p:cNvGrpSpPr/>
          <p:nvPr/>
        </p:nvGrpSpPr>
        <p:grpSpPr>
          <a:xfrm>
            <a:off x="3896217" y="944916"/>
            <a:ext cx="4399564" cy="4968169"/>
            <a:chOff x="3896216" y="1170038"/>
            <a:chExt cx="4399564" cy="4968169"/>
          </a:xfrm>
        </p:grpSpPr>
        <p:grpSp>
          <p:nvGrpSpPr>
            <p:cNvPr id="17" name="Group 16"/>
            <p:cNvGrpSpPr/>
            <p:nvPr/>
          </p:nvGrpSpPr>
          <p:grpSpPr>
            <a:xfrm>
              <a:off x="3896216" y="1170038"/>
              <a:ext cx="4399563" cy="2264328"/>
              <a:chOff x="3896216" y="1170038"/>
              <a:chExt cx="4399563" cy="2264328"/>
            </a:xfrm>
          </p:grpSpPr>
          <p:grpSp>
            <p:nvGrpSpPr>
              <p:cNvPr id="26" name="Group 25"/>
              <p:cNvGrpSpPr/>
              <p:nvPr/>
            </p:nvGrpSpPr>
            <p:grpSpPr>
              <a:xfrm>
                <a:off x="3896217" y="1170038"/>
                <a:ext cx="2246811" cy="969904"/>
                <a:chOff x="1512801" y="1852288"/>
                <a:chExt cx="2246811" cy="969904"/>
              </a:xfrm>
            </p:grpSpPr>
            <p:sp>
              <p:nvSpPr>
                <p:cNvPr id="29" name="Freeform 6"/>
                <p:cNvSpPr>
                  <a:spLocks noEditPoints="1"/>
                </p:cNvSpPr>
                <p:nvPr/>
              </p:nvSpPr>
              <p:spPr bwMode="auto">
                <a:xfrm>
                  <a:off x="1512801" y="2050666"/>
                  <a:ext cx="597934" cy="771526"/>
                </a:xfrm>
                <a:custGeom>
                  <a:avLst/>
                  <a:gdLst>
                    <a:gd name="T0" fmla="*/ 90 w 190"/>
                    <a:gd name="T1" fmla="*/ 0 h 245"/>
                    <a:gd name="T2" fmla="*/ 173 w 190"/>
                    <a:gd name="T3" fmla="*/ 74 h 245"/>
                    <a:gd name="T4" fmla="*/ 171 w 190"/>
                    <a:gd name="T5" fmla="*/ 91 h 245"/>
                    <a:gd name="T6" fmla="*/ 90 w 190"/>
                    <a:gd name="T7" fmla="*/ 20 h 245"/>
                    <a:gd name="T8" fmla="*/ 56 w 190"/>
                    <a:gd name="T9" fmla="*/ 153 h 245"/>
                    <a:gd name="T10" fmla="*/ 0 w 190"/>
                    <a:gd name="T11" fmla="*/ 91 h 245"/>
                    <a:gd name="T12" fmla="*/ 81 w 190"/>
                    <a:gd name="T13" fmla="*/ 44 h 245"/>
                    <a:gd name="T14" fmla="*/ 90 w 190"/>
                    <a:gd name="T15" fmla="*/ 100 h 245"/>
                    <a:gd name="T16" fmla="*/ 154 w 190"/>
                    <a:gd name="T17" fmla="*/ 91 h 245"/>
                    <a:gd name="T18" fmla="*/ 100 w 190"/>
                    <a:gd name="T19" fmla="*/ 81 h 245"/>
                    <a:gd name="T20" fmla="*/ 90 w 190"/>
                    <a:gd name="T21" fmla="*/ 34 h 245"/>
                    <a:gd name="T22" fmla="*/ 186 w 190"/>
                    <a:gd name="T23" fmla="*/ 72 h 245"/>
                    <a:gd name="T24" fmla="*/ 180 w 190"/>
                    <a:gd name="T25" fmla="*/ 84 h 245"/>
                    <a:gd name="T26" fmla="*/ 175 w 190"/>
                    <a:gd name="T27" fmla="*/ 104 h 245"/>
                    <a:gd name="T28" fmla="*/ 170 w 190"/>
                    <a:gd name="T29" fmla="*/ 117 h 245"/>
                    <a:gd name="T30" fmla="*/ 163 w 190"/>
                    <a:gd name="T31" fmla="*/ 130 h 245"/>
                    <a:gd name="T32" fmla="*/ 153 w 190"/>
                    <a:gd name="T33" fmla="*/ 143 h 245"/>
                    <a:gd name="T34" fmla="*/ 141 w 190"/>
                    <a:gd name="T35" fmla="*/ 154 h 245"/>
                    <a:gd name="T36" fmla="*/ 128 w 190"/>
                    <a:gd name="T37" fmla="*/ 164 h 245"/>
                    <a:gd name="T38" fmla="*/ 115 w 190"/>
                    <a:gd name="T39" fmla="*/ 171 h 245"/>
                    <a:gd name="T40" fmla="*/ 101 w 190"/>
                    <a:gd name="T41" fmla="*/ 176 h 245"/>
                    <a:gd name="T42" fmla="*/ 89 w 190"/>
                    <a:gd name="T43" fmla="*/ 178 h 245"/>
                    <a:gd name="T44" fmla="*/ 75 w 190"/>
                    <a:gd name="T45" fmla="*/ 180 h 245"/>
                    <a:gd name="T46" fmla="*/ 74 w 190"/>
                    <a:gd name="T47" fmla="*/ 157 h 245"/>
                    <a:gd name="T48" fmla="*/ 66 w 190"/>
                    <a:gd name="T49" fmla="*/ 154 h 245"/>
                    <a:gd name="T50" fmla="*/ 24 w 190"/>
                    <a:gd name="T51" fmla="*/ 199 h 245"/>
                    <a:gd name="T52" fmla="*/ 66 w 190"/>
                    <a:gd name="T53" fmla="*/ 243 h 245"/>
                    <a:gd name="T54" fmla="*/ 71 w 190"/>
                    <a:gd name="T55" fmla="*/ 244 h 245"/>
                    <a:gd name="T56" fmla="*/ 74 w 190"/>
                    <a:gd name="T57" fmla="*/ 216 h 245"/>
                    <a:gd name="T58" fmla="*/ 97 w 190"/>
                    <a:gd name="T59" fmla="*/ 211 h 245"/>
                    <a:gd name="T60" fmla="*/ 112 w 190"/>
                    <a:gd name="T61" fmla="*/ 205 h 245"/>
                    <a:gd name="T62" fmla="*/ 128 w 190"/>
                    <a:gd name="T63" fmla="*/ 197 h 245"/>
                    <a:gd name="T64" fmla="*/ 133 w 190"/>
                    <a:gd name="T65" fmla="*/ 194 h 245"/>
                    <a:gd name="T66" fmla="*/ 155 w 190"/>
                    <a:gd name="T67" fmla="*/ 174 h 245"/>
                    <a:gd name="T68" fmla="*/ 158 w 190"/>
                    <a:gd name="T69" fmla="*/ 171 h 245"/>
                    <a:gd name="T70" fmla="*/ 170 w 190"/>
                    <a:gd name="T71" fmla="*/ 155 h 245"/>
                    <a:gd name="T72" fmla="*/ 179 w 190"/>
                    <a:gd name="T73" fmla="*/ 139 h 245"/>
                    <a:gd name="T74" fmla="*/ 181 w 190"/>
                    <a:gd name="T75" fmla="*/ 134 h 245"/>
                    <a:gd name="T76" fmla="*/ 187 w 190"/>
                    <a:gd name="T77" fmla="*/ 115 h 245"/>
                    <a:gd name="T78" fmla="*/ 190 w 190"/>
                    <a:gd name="T79" fmla="*/ 95 h 245"/>
                    <a:gd name="T80" fmla="*/ 190 w 190"/>
                    <a:gd name="T81" fmla="*/ 76 h 245"/>
                    <a:gd name="T82" fmla="*/ 190 w 190"/>
                    <a:gd name="T83" fmla="*/ 76 h 2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90" h="245">
                      <a:moveTo>
                        <a:pt x="0" y="91"/>
                      </a:moveTo>
                      <a:cubicBezTo>
                        <a:pt x="0" y="41"/>
                        <a:pt x="40" y="0"/>
                        <a:pt x="90" y="0"/>
                      </a:cubicBezTo>
                      <a:cubicBezTo>
                        <a:pt x="132" y="0"/>
                        <a:pt x="166" y="28"/>
                        <a:pt x="177" y="66"/>
                      </a:cubicBezTo>
                      <a:cubicBezTo>
                        <a:pt x="175" y="68"/>
                        <a:pt x="174" y="71"/>
                        <a:pt x="173" y="74"/>
                      </a:cubicBezTo>
                      <a:cubicBezTo>
                        <a:pt x="172" y="82"/>
                        <a:pt x="172" y="82"/>
                        <a:pt x="172" y="82"/>
                      </a:cubicBezTo>
                      <a:cubicBezTo>
                        <a:pt x="171" y="91"/>
                        <a:pt x="171" y="91"/>
                        <a:pt x="171" y="91"/>
                      </a:cubicBezTo>
                      <a:cubicBezTo>
                        <a:pt x="162" y="91"/>
                        <a:pt x="162" y="91"/>
                        <a:pt x="162" y="91"/>
                      </a:cubicBezTo>
                      <a:cubicBezTo>
                        <a:pt x="162" y="52"/>
                        <a:pt x="130" y="20"/>
                        <a:pt x="90" y="20"/>
                      </a:cubicBezTo>
                      <a:cubicBezTo>
                        <a:pt x="51" y="20"/>
                        <a:pt x="19" y="52"/>
                        <a:pt x="19" y="91"/>
                      </a:cubicBezTo>
                      <a:cubicBezTo>
                        <a:pt x="19" y="117"/>
                        <a:pt x="34" y="141"/>
                        <a:pt x="56" y="153"/>
                      </a:cubicBezTo>
                      <a:cubicBezTo>
                        <a:pt x="42" y="167"/>
                        <a:pt x="42" y="167"/>
                        <a:pt x="42" y="167"/>
                      </a:cubicBezTo>
                      <a:cubicBezTo>
                        <a:pt x="17" y="151"/>
                        <a:pt x="0" y="123"/>
                        <a:pt x="0" y="91"/>
                      </a:cubicBezTo>
                      <a:close/>
                      <a:moveTo>
                        <a:pt x="90" y="34"/>
                      </a:moveTo>
                      <a:cubicBezTo>
                        <a:pt x="85" y="34"/>
                        <a:pt x="81" y="38"/>
                        <a:pt x="81" y="44"/>
                      </a:cubicBezTo>
                      <a:cubicBezTo>
                        <a:pt x="81" y="91"/>
                        <a:pt x="81" y="91"/>
                        <a:pt x="81" y="91"/>
                      </a:cubicBezTo>
                      <a:cubicBezTo>
                        <a:pt x="81" y="96"/>
                        <a:pt x="85" y="100"/>
                        <a:pt x="90" y="100"/>
                      </a:cubicBezTo>
                      <a:cubicBezTo>
                        <a:pt x="145" y="100"/>
                        <a:pt x="145" y="100"/>
                        <a:pt x="145" y="100"/>
                      </a:cubicBezTo>
                      <a:cubicBezTo>
                        <a:pt x="150" y="100"/>
                        <a:pt x="154" y="96"/>
                        <a:pt x="154" y="91"/>
                      </a:cubicBezTo>
                      <a:cubicBezTo>
                        <a:pt x="154" y="86"/>
                        <a:pt x="150" y="81"/>
                        <a:pt x="145" y="81"/>
                      </a:cubicBezTo>
                      <a:cubicBezTo>
                        <a:pt x="100" y="81"/>
                        <a:pt x="100" y="81"/>
                        <a:pt x="100" y="81"/>
                      </a:cubicBezTo>
                      <a:cubicBezTo>
                        <a:pt x="100" y="44"/>
                        <a:pt x="100" y="44"/>
                        <a:pt x="100" y="44"/>
                      </a:cubicBezTo>
                      <a:cubicBezTo>
                        <a:pt x="100" y="38"/>
                        <a:pt x="96" y="34"/>
                        <a:pt x="90" y="34"/>
                      </a:cubicBezTo>
                      <a:close/>
                      <a:moveTo>
                        <a:pt x="190" y="76"/>
                      </a:moveTo>
                      <a:cubicBezTo>
                        <a:pt x="190" y="74"/>
                        <a:pt x="188" y="72"/>
                        <a:pt x="186" y="72"/>
                      </a:cubicBezTo>
                      <a:cubicBezTo>
                        <a:pt x="183" y="72"/>
                        <a:pt x="181" y="73"/>
                        <a:pt x="181" y="76"/>
                      </a:cubicBezTo>
                      <a:cubicBezTo>
                        <a:pt x="180" y="84"/>
                        <a:pt x="180" y="84"/>
                        <a:pt x="180" y="84"/>
                      </a:cubicBezTo>
                      <a:cubicBezTo>
                        <a:pt x="178" y="94"/>
                        <a:pt x="178" y="94"/>
                        <a:pt x="178" y="94"/>
                      </a:cubicBezTo>
                      <a:cubicBezTo>
                        <a:pt x="177" y="97"/>
                        <a:pt x="176" y="100"/>
                        <a:pt x="175" y="104"/>
                      </a:cubicBezTo>
                      <a:cubicBezTo>
                        <a:pt x="173" y="110"/>
                        <a:pt x="173" y="110"/>
                        <a:pt x="173" y="110"/>
                      </a:cubicBezTo>
                      <a:cubicBezTo>
                        <a:pt x="170" y="117"/>
                        <a:pt x="170" y="117"/>
                        <a:pt x="170" y="117"/>
                      </a:cubicBezTo>
                      <a:cubicBezTo>
                        <a:pt x="169" y="120"/>
                        <a:pt x="167" y="122"/>
                        <a:pt x="165" y="125"/>
                      </a:cubicBezTo>
                      <a:cubicBezTo>
                        <a:pt x="164" y="127"/>
                        <a:pt x="163" y="128"/>
                        <a:pt x="163" y="130"/>
                      </a:cubicBezTo>
                      <a:cubicBezTo>
                        <a:pt x="162" y="131"/>
                        <a:pt x="161" y="132"/>
                        <a:pt x="160" y="134"/>
                      </a:cubicBezTo>
                      <a:cubicBezTo>
                        <a:pt x="158" y="137"/>
                        <a:pt x="156" y="140"/>
                        <a:pt x="153" y="143"/>
                      </a:cubicBezTo>
                      <a:cubicBezTo>
                        <a:pt x="150" y="146"/>
                        <a:pt x="147" y="149"/>
                        <a:pt x="144" y="152"/>
                      </a:cubicBezTo>
                      <a:cubicBezTo>
                        <a:pt x="143" y="152"/>
                        <a:pt x="142" y="153"/>
                        <a:pt x="141" y="154"/>
                      </a:cubicBezTo>
                      <a:cubicBezTo>
                        <a:pt x="140" y="155"/>
                        <a:pt x="139" y="156"/>
                        <a:pt x="138" y="156"/>
                      </a:cubicBezTo>
                      <a:cubicBezTo>
                        <a:pt x="135" y="159"/>
                        <a:pt x="132" y="161"/>
                        <a:pt x="128" y="164"/>
                      </a:cubicBezTo>
                      <a:cubicBezTo>
                        <a:pt x="125" y="166"/>
                        <a:pt x="122" y="167"/>
                        <a:pt x="119" y="169"/>
                      </a:cubicBezTo>
                      <a:cubicBezTo>
                        <a:pt x="117" y="169"/>
                        <a:pt x="116" y="170"/>
                        <a:pt x="115" y="171"/>
                      </a:cubicBezTo>
                      <a:cubicBezTo>
                        <a:pt x="113" y="171"/>
                        <a:pt x="112" y="172"/>
                        <a:pt x="110" y="173"/>
                      </a:cubicBezTo>
                      <a:cubicBezTo>
                        <a:pt x="107" y="174"/>
                        <a:pt x="104" y="175"/>
                        <a:pt x="101" y="176"/>
                      </a:cubicBezTo>
                      <a:cubicBezTo>
                        <a:pt x="95" y="177"/>
                        <a:pt x="95" y="177"/>
                        <a:pt x="95" y="177"/>
                      </a:cubicBezTo>
                      <a:cubicBezTo>
                        <a:pt x="89" y="178"/>
                        <a:pt x="89" y="178"/>
                        <a:pt x="89" y="178"/>
                      </a:cubicBezTo>
                      <a:cubicBezTo>
                        <a:pt x="86" y="179"/>
                        <a:pt x="83" y="179"/>
                        <a:pt x="80" y="179"/>
                      </a:cubicBezTo>
                      <a:cubicBezTo>
                        <a:pt x="75" y="180"/>
                        <a:pt x="75" y="180"/>
                        <a:pt x="75" y="180"/>
                      </a:cubicBezTo>
                      <a:cubicBezTo>
                        <a:pt x="74" y="180"/>
                        <a:pt x="74" y="180"/>
                        <a:pt x="74" y="180"/>
                      </a:cubicBezTo>
                      <a:cubicBezTo>
                        <a:pt x="74" y="157"/>
                        <a:pt x="74" y="157"/>
                        <a:pt x="74" y="157"/>
                      </a:cubicBezTo>
                      <a:cubicBezTo>
                        <a:pt x="74" y="155"/>
                        <a:pt x="73" y="154"/>
                        <a:pt x="71" y="153"/>
                      </a:cubicBezTo>
                      <a:cubicBezTo>
                        <a:pt x="70" y="152"/>
                        <a:pt x="68" y="153"/>
                        <a:pt x="66" y="154"/>
                      </a:cubicBezTo>
                      <a:cubicBezTo>
                        <a:pt x="25" y="195"/>
                        <a:pt x="25" y="195"/>
                        <a:pt x="25" y="195"/>
                      </a:cubicBezTo>
                      <a:cubicBezTo>
                        <a:pt x="24" y="196"/>
                        <a:pt x="24" y="197"/>
                        <a:pt x="24" y="199"/>
                      </a:cubicBezTo>
                      <a:cubicBezTo>
                        <a:pt x="24" y="200"/>
                        <a:pt x="24" y="201"/>
                        <a:pt x="25" y="202"/>
                      </a:cubicBezTo>
                      <a:cubicBezTo>
                        <a:pt x="66" y="243"/>
                        <a:pt x="66" y="243"/>
                        <a:pt x="66" y="243"/>
                      </a:cubicBezTo>
                      <a:cubicBezTo>
                        <a:pt x="67" y="244"/>
                        <a:pt x="68" y="245"/>
                        <a:pt x="70" y="245"/>
                      </a:cubicBezTo>
                      <a:cubicBezTo>
                        <a:pt x="70" y="245"/>
                        <a:pt x="71" y="244"/>
                        <a:pt x="71" y="244"/>
                      </a:cubicBezTo>
                      <a:cubicBezTo>
                        <a:pt x="73" y="243"/>
                        <a:pt x="74" y="242"/>
                        <a:pt x="74" y="240"/>
                      </a:cubicBezTo>
                      <a:cubicBezTo>
                        <a:pt x="74" y="216"/>
                        <a:pt x="74" y="216"/>
                        <a:pt x="74" y="216"/>
                      </a:cubicBezTo>
                      <a:cubicBezTo>
                        <a:pt x="83" y="215"/>
                        <a:pt x="83" y="215"/>
                        <a:pt x="83" y="215"/>
                      </a:cubicBezTo>
                      <a:cubicBezTo>
                        <a:pt x="87" y="214"/>
                        <a:pt x="92" y="213"/>
                        <a:pt x="97" y="211"/>
                      </a:cubicBezTo>
                      <a:cubicBezTo>
                        <a:pt x="103" y="209"/>
                        <a:pt x="103" y="209"/>
                        <a:pt x="103" y="209"/>
                      </a:cubicBezTo>
                      <a:cubicBezTo>
                        <a:pt x="112" y="205"/>
                        <a:pt x="112" y="205"/>
                        <a:pt x="112" y="205"/>
                      </a:cubicBezTo>
                      <a:cubicBezTo>
                        <a:pt x="116" y="204"/>
                        <a:pt x="120" y="201"/>
                        <a:pt x="124" y="199"/>
                      </a:cubicBezTo>
                      <a:cubicBezTo>
                        <a:pt x="125" y="198"/>
                        <a:pt x="127" y="198"/>
                        <a:pt x="128" y="197"/>
                      </a:cubicBezTo>
                      <a:cubicBezTo>
                        <a:pt x="129" y="197"/>
                        <a:pt x="129" y="196"/>
                        <a:pt x="129" y="196"/>
                      </a:cubicBezTo>
                      <a:cubicBezTo>
                        <a:pt x="130" y="195"/>
                        <a:pt x="131" y="195"/>
                        <a:pt x="133" y="194"/>
                      </a:cubicBezTo>
                      <a:cubicBezTo>
                        <a:pt x="137" y="191"/>
                        <a:pt x="141" y="188"/>
                        <a:pt x="144" y="185"/>
                      </a:cubicBezTo>
                      <a:cubicBezTo>
                        <a:pt x="148" y="182"/>
                        <a:pt x="152" y="178"/>
                        <a:pt x="155" y="174"/>
                      </a:cubicBezTo>
                      <a:cubicBezTo>
                        <a:pt x="158" y="171"/>
                        <a:pt x="158" y="171"/>
                        <a:pt x="158" y="171"/>
                      </a:cubicBezTo>
                      <a:cubicBezTo>
                        <a:pt x="158" y="171"/>
                        <a:pt x="158" y="171"/>
                        <a:pt x="158" y="171"/>
                      </a:cubicBezTo>
                      <a:cubicBezTo>
                        <a:pt x="161" y="168"/>
                        <a:pt x="161" y="168"/>
                        <a:pt x="161" y="168"/>
                      </a:cubicBezTo>
                      <a:cubicBezTo>
                        <a:pt x="164" y="164"/>
                        <a:pt x="167" y="160"/>
                        <a:pt x="170" y="155"/>
                      </a:cubicBezTo>
                      <a:cubicBezTo>
                        <a:pt x="173" y="151"/>
                        <a:pt x="175" y="147"/>
                        <a:pt x="177" y="143"/>
                      </a:cubicBezTo>
                      <a:cubicBezTo>
                        <a:pt x="177" y="142"/>
                        <a:pt x="178" y="140"/>
                        <a:pt x="179" y="139"/>
                      </a:cubicBezTo>
                      <a:cubicBezTo>
                        <a:pt x="179" y="139"/>
                        <a:pt x="179" y="139"/>
                        <a:pt x="179" y="139"/>
                      </a:cubicBezTo>
                      <a:cubicBezTo>
                        <a:pt x="180" y="137"/>
                        <a:pt x="180" y="135"/>
                        <a:pt x="181" y="134"/>
                      </a:cubicBezTo>
                      <a:cubicBezTo>
                        <a:pt x="183" y="130"/>
                        <a:pt x="184" y="126"/>
                        <a:pt x="185" y="122"/>
                      </a:cubicBezTo>
                      <a:cubicBezTo>
                        <a:pt x="187" y="115"/>
                        <a:pt x="187" y="115"/>
                        <a:pt x="187" y="115"/>
                      </a:cubicBezTo>
                      <a:cubicBezTo>
                        <a:pt x="188" y="108"/>
                        <a:pt x="188" y="108"/>
                        <a:pt x="188" y="108"/>
                      </a:cubicBezTo>
                      <a:cubicBezTo>
                        <a:pt x="189" y="103"/>
                        <a:pt x="190" y="99"/>
                        <a:pt x="190" y="95"/>
                      </a:cubicBezTo>
                      <a:cubicBezTo>
                        <a:pt x="190" y="89"/>
                        <a:pt x="190" y="89"/>
                        <a:pt x="190" y="89"/>
                      </a:cubicBezTo>
                      <a:lnTo>
                        <a:pt x="190" y="76"/>
                      </a:lnTo>
                      <a:close/>
                      <a:moveTo>
                        <a:pt x="190" y="76"/>
                      </a:moveTo>
                      <a:cubicBezTo>
                        <a:pt x="190" y="76"/>
                        <a:pt x="190" y="76"/>
                        <a:pt x="190" y="76"/>
                      </a:cubicBez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30" name="TextBox 29"/>
                <p:cNvSpPr txBox="1"/>
                <p:nvPr/>
              </p:nvSpPr>
              <p:spPr>
                <a:xfrm>
                  <a:off x="2179430" y="1852288"/>
                  <a:ext cx="1580182" cy="9387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3300"/>
                    </a:lnSpc>
                  </a:pPr>
                  <a:r>
                    <a:rPr lang="en-US" dirty="0">
                      <a:solidFill>
                        <a:schemeClr val="bg1"/>
                      </a:solidFill>
                      <a:latin typeface="PT Sans" panose="020B0503020203020204" pitchFamily="34" charset="0"/>
                      <a:ea typeface="PT Sans" panose="020B0503020203020204" pitchFamily="34" charset="0"/>
                      <a:cs typeface="Open Sans Condensed" panose="020B0806030504020204" pitchFamily="34" charset="0"/>
                    </a:rPr>
                    <a:t>Company</a:t>
                  </a:r>
                </a:p>
                <a:p>
                  <a:pPr>
                    <a:lnSpc>
                      <a:spcPts val="3300"/>
                    </a:lnSpc>
                  </a:pPr>
                  <a:r>
                    <a:rPr lang="en-US" sz="3300" b="1" spc="100" dirty="0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latin typeface="PT Sans" panose="020B0503020203020204" pitchFamily="34" charset="0"/>
                      <a:ea typeface="PT Sans" panose="020B0503020203020204" pitchFamily="34" charset="0"/>
                      <a:cs typeface="Open Sans Condensed" panose="020B0806030504020204" pitchFamily="34" charset="0"/>
                    </a:rPr>
                    <a:t>History</a:t>
                  </a:r>
                </a:p>
              </p:txBody>
            </p:sp>
          </p:grpSp>
          <p:sp>
            <p:nvSpPr>
              <p:cNvPr id="27" name="Rectangle 9"/>
              <p:cNvSpPr>
                <a:spLocks/>
              </p:cNvSpPr>
              <p:nvPr/>
            </p:nvSpPr>
            <p:spPr bwMode="auto">
              <a:xfrm>
                <a:off x="3896216" y="2168352"/>
                <a:ext cx="4399563" cy="126601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500"/>
                  </a:lnSpc>
                </a:pPr>
                <a:r>
                  <a:rPr lang="en-US" sz="13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professionalism and reliability. By using simple alignments we have created a very of the layout design is meant to the project an image </a:t>
                </a:r>
                <a:r>
                  <a:rPr lang="en-US" sz="1300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and the best ipsum and the best popularity then your</a:t>
                </a:r>
              </a:p>
            </p:txBody>
          </p:sp>
        </p:grpSp>
        <p:grpSp>
          <p:nvGrpSpPr>
            <p:cNvPr id="16" name="Group 15"/>
            <p:cNvGrpSpPr/>
            <p:nvPr/>
          </p:nvGrpSpPr>
          <p:grpSpPr>
            <a:xfrm>
              <a:off x="3896217" y="3995548"/>
              <a:ext cx="4399563" cy="2142659"/>
              <a:chOff x="3896217" y="3995548"/>
              <a:chExt cx="4399563" cy="2142659"/>
            </a:xfrm>
          </p:grpSpPr>
          <p:sp>
            <p:nvSpPr>
              <p:cNvPr id="32" name="Rectangle 4"/>
              <p:cNvSpPr>
                <a:spLocks/>
              </p:cNvSpPr>
              <p:nvPr/>
            </p:nvSpPr>
            <p:spPr bwMode="auto">
              <a:xfrm>
                <a:off x="3896217" y="5545286"/>
                <a:ext cx="4399563" cy="592921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>
                  <a:solidFill>
                    <a:schemeClr val="bg1"/>
                  </a:solidFill>
                </a:endParaRPr>
              </a:p>
            </p:txBody>
          </p:sp>
          <p:sp>
            <p:nvSpPr>
              <p:cNvPr id="33" name="Rectangle 4"/>
              <p:cNvSpPr>
                <a:spLocks/>
              </p:cNvSpPr>
              <p:nvPr/>
            </p:nvSpPr>
            <p:spPr bwMode="auto">
              <a:xfrm>
                <a:off x="3896217" y="4373762"/>
                <a:ext cx="4399563" cy="592921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 dirty="0">
                  <a:solidFill>
                    <a:schemeClr val="bg1"/>
                  </a:solidFill>
                </a:endParaRPr>
              </a:p>
            </p:txBody>
          </p:sp>
          <p:grpSp>
            <p:nvGrpSpPr>
              <p:cNvPr id="36" name="Group 35"/>
              <p:cNvGrpSpPr/>
              <p:nvPr/>
            </p:nvGrpSpPr>
            <p:grpSpPr>
              <a:xfrm>
                <a:off x="5241618" y="4044831"/>
                <a:ext cx="1708760" cy="2093376"/>
                <a:chOff x="2810345" y="2717640"/>
                <a:chExt cx="1468374" cy="1261640"/>
              </a:xfrm>
            </p:grpSpPr>
            <p:cxnSp>
              <p:nvCxnSpPr>
                <p:cNvPr id="41" name="Straight Connector 40"/>
                <p:cNvCxnSpPr/>
                <p:nvPr/>
              </p:nvCxnSpPr>
              <p:spPr bwMode="auto">
                <a:xfrm>
                  <a:off x="2810345" y="2717640"/>
                  <a:ext cx="0" cy="1261640"/>
                </a:xfrm>
                <a:prstGeom prst="line">
                  <a:avLst/>
                </a:prstGeom>
                <a:blipFill dpi="0" rotWithShape="0">
                  <a:blip r:embed="rId3"/>
                  <a:srcRect/>
                  <a:tile tx="0" ty="0" sx="100000" sy="100000" flip="none" algn="tl"/>
                </a:blipFill>
                <a:ln w="12700" cap="flat" cmpd="sng" algn="ctr">
                  <a:solidFill>
                    <a:schemeClr val="tx1">
                      <a:lumMod val="50000"/>
                      <a:lumOff val="50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chemeClr val="bg2">
                            <a:alpha val="74998"/>
                          </a:schemeClr>
                        </a:outerShdw>
                      </a:effectLst>
                    </a14:hiddenEffects>
                  </a:ext>
                </a:extLst>
              </p:spPr>
            </p:cxnSp>
            <p:cxnSp>
              <p:nvCxnSpPr>
                <p:cNvPr id="47" name="Straight Connector 46"/>
                <p:cNvCxnSpPr/>
                <p:nvPr/>
              </p:nvCxnSpPr>
              <p:spPr bwMode="auto">
                <a:xfrm>
                  <a:off x="4278719" y="2717640"/>
                  <a:ext cx="0" cy="1261640"/>
                </a:xfrm>
                <a:prstGeom prst="line">
                  <a:avLst/>
                </a:prstGeom>
                <a:blipFill dpi="0" rotWithShape="0">
                  <a:blip r:embed="rId3"/>
                  <a:srcRect/>
                  <a:tile tx="0" ty="0" sx="100000" sy="100000" flip="none" algn="tl"/>
                </a:blipFill>
                <a:ln w="12700" cap="flat" cmpd="sng" algn="ctr">
                  <a:solidFill>
                    <a:schemeClr val="tx1">
                      <a:lumMod val="50000"/>
                      <a:lumOff val="50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blurRad="63500" dist="38099" dir="2700000" algn="ctr" rotWithShape="0">
                          <a:schemeClr val="bg2">
                            <a:alpha val="74998"/>
                          </a:schemeClr>
                        </a:outerShdw>
                      </a:effectLst>
                    </a14:hiddenEffects>
                  </a:ext>
                </a:extLst>
              </p:spPr>
            </p:cxnSp>
          </p:grpSp>
          <p:grpSp>
            <p:nvGrpSpPr>
              <p:cNvPr id="15" name="Group 14"/>
              <p:cNvGrpSpPr/>
              <p:nvPr/>
            </p:nvGrpSpPr>
            <p:grpSpPr>
              <a:xfrm>
                <a:off x="3942306" y="4018522"/>
                <a:ext cx="1284946" cy="1933859"/>
                <a:chOff x="4140796" y="4010600"/>
                <a:chExt cx="1284946" cy="1933859"/>
              </a:xfrm>
            </p:grpSpPr>
            <p:sp>
              <p:nvSpPr>
                <p:cNvPr id="34" name="Rectangle 17"/>
                <p:cNvSpPr>
                  <a:spLocks/>
                </p:cNvSpPr>
                <p:nvPr/>
              </p:nvSpPr>
              <p:spPr bwMode="auto">
                <a:xfrm>
                  <a:off x="4140796" y="4010600"/>
                  <a:ext cx="1284946" cy="30343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ctr">
                    <a:lnSpc>
                      <a:spcPts val="1600"/>
                    </a:lnSpc>
                  </a:pPr>
                  <a:r>
                    <a:rPr lang="en-US" sz="1200" b="1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" panose="020B0806030504020204" pitchFamily="34" charset="0"/>
                      <a:sym typeface="Montserrat-Regular" charset="0"/>
                    </a:rPr>
                    <a:t>LOREM IPSUM</a:t>
                  </a:r>
                </a:p>
              </p:txBody>
            </p:sp>
            <p:sp>
              <p:nvSpPr>
                <p:cNvPr id="38" name="Rectangle 12"/>
                <p:cNvSpPr>
                  <a:spLocks/>
                </p:cNvSpPr>
                <p:nvPr/>
              </p:nvSpPr>
              <p:spPr bwMode="auto">
                <a:xfrm>
                  <a:off x="4176816" y="4335972"/>
                  <a:ext cx="1212907" cy="160848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This letterhead</a:t>
                  </a:r>
                </a:p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Design is meant</a:t>
                  </a:r>
                </a:p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Project an image</a:t>
                  </a:r>
                </a:p>
              </p:txBody>
            </p:sp>
          </p:grpSp>
          <p:grpSp>
            <p:nvGrpSpPr>
              <p:cNvPr id="14" name="Group 13"/>
              <p:cNvGrpSpPr/>
              <p:nvPr/>
            </p:nvGrpSpPr>
            <p:grpSpPr>
              <a:xfrm>
                <a:off x="7086775" y="3995548"/>
                <a:ext cx="1087474" cy="1979806"/>
                <a:chOff x="7349570" y="4033080"/>
                <a:chExt cx="1087474" cy="1979806"/>
              </a:xfrm>
            </p:grpSpPr>
            <p:sp>
              <p:nvSpPr>
                <p:cNvPr id="37" name="Rectangle 17"/>
                <p:cNvSpPr>
                  <a:spLocks/>
                </p:cNvSpPr>
                <p:nvPr/>
              </p:nvSpPr>
              <p:spPr bwMode="auto">
                <a:xfrm>
                  <a:off x="7349570" y="4033080"/>
                  <a:ext cx="1087474" cy="309430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ctr">
                    <a:lnSpc>
                      <a:spcPts val="1200"/>
                    </a:lnSpc>
                  </a:pPr>
                  <a:r>
                    <a:rPr lang="en-US" sz="1200" b="1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" panose="020B0806030504020204" pitchFamily="34" charset="0"/>
                      <a:sym typeface="Montserrat-Regular" charset="0"/>
                    </a:rPr>
                    <a:t>AMOUNT</a:t>
                  </a:r>
                </a:p>
              </p:txBody>
            </p:sp>
            <p:sp>
              <p:nvSpPr>
                <p:cNvPr id="40" name="Rectangle 12"/>
                <p:cNvSpPr>
                  <a:spLocks/>
                </p:cNvSpPr>
                <p:nvPr/>
              </p:nvSpPr>
              <p:spPr bwMode="auto">
                <a:xfrm>
                  <a:off x="7406212" y="4288638"/>
                  <a:ext cx="974191" cy="172424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651,501</a:t>
                  </a:r>
                </a:p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10,240</a:t>
                  </a:r>
                </a:p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10,0000</a:t>
                  </a:r>
                </a:p>
              </p:txBody>
            </p:sp>
          </p:grpSp>
          <p:grpSp>
            <p:nvGrpSpPr>
              <p:cNvPr id="13" name="Group 12"/>
              <p:cNvGrpSpPr/>
              <p:nvPr/>
            </p:nvGrpSpPr>
            <p:grpSpPr>
              <a:xfrm>
                <a:off x="5394905" y="4015525"/>
                <a:ext cx="1405826" cy="1939852"/>
                <a:chOff x="5460327" y="4004607"/>
                <a:chExt cx="1405826" cy="1939852"/>
              </a:xfrm>
            </p:grpSpPr>
            <p:sp>
              <p:nvSpPr>
                <p:cNvPr id="35" name="Rectangle 17"/>
                <p:cNvSpPr>
                  <a:spLocks/>
                </p:cNvSpPr>
                <p:nvPr/>
              </p:nvSpPr>
              <p:spPr bwMode="auto">
                <a:xfrm>
                  <a:off x="5460327" y="4004607"/>
                  <a:ext cx="1405826" cy="337903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ctr">
                    <a:lnSpc>
                      <a:spcPts val="1600"/>
                    </a:lnSpc>
                  </a:pPr>
                  <a:r>
                    <a:rPr lang="en-US" sz="1200" b="1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" panose="020B0806030504020204" pitchFamily="34" charset="0"/>
                      <a:sym typeface="Montserrat-Regular" charset="0"/>
                    </a:rPr>
                    <a:t>DOLOR SIT AMET</a:t>
                  </a:r>
                </a:p>
              </p:txBody>
            </p:sp>
            <p:sp>
              <p:nvSpPr>
                <p:cNvPr id="48" name="Rectangle 12"/>
                <p:cNvSpPr>
                  <a:spLocks/>
                </p:cNvSpPr>
                <p:nvPr/>
              </p:nvSpPr>
              <p:spPr bwMode="auto">
                <a:xfrm>
                  <a:off x="5556787" y="4335972"/>
                  <a:ext cx="1212907" cy="160848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This letterhead</a:t>
                  </a:r>
                </a:p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Design is meant</a:t>
                  </a:r>
                </a:p>
                <a:p>
                  <a:pPr algn="ctr">
                    <a:lnSpc>
                      <a:spcPts val="4500"/>
                    </a:lnSpc>
                  </a:pPr>
                  <a:r>
                    <a:rPr lang="en-US" sz="1000" dirty="0">
                      <a:latin typeface="PT Sans" panose="020B0503020203020204" pitchFamily="34" charset="0"/>
                      <a:ea typeface="PT Sans" panose="020B0503020203020204" pitchFamily="34" charset="0"/>
                      <a:cs typeface="Open Sans Condensed Light" panose="020B0306030504020204" pitchFamily="34" charset="0"/>
                      <a:sym typeface="Montserrat-Regular" charset="0"/>
                    </a:rPr>
                    <a:t>Project an image</a:t>
                  </a:r>
                </a:p>
              </p:txBody>
            </p:sp>
          </p:grp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27089A3-41E8-470F-B265-BE3A3DEF40E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1340582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crush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11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</a:t>
            </a:r>
            <a:r>
              <a:rPr lang="en-US" b="1" dirty="0">
                <a:solidFill>
                  <a:schemeClr val="accent6"/>
                </a:solidFill>
              </a:rPr>
              <a:t>Timeline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/>
          <p:cNvGrpSpPr/>
          <p:nvPr/>
        </p:nvGrpSpPr>
        <p:grpSpPr>
          <a:xfrm>
            <a:off x="2111626" y="2528224"/>
            <a:ext cx="7968748" cy="2794873"/>
            <a:chOff x="2111626" y="2528224"/>
            <a:chExt cx="7968748" cy="2794873"/>
          </a:xfrm>
        </p:grpSpPr>
        <p:sp>
          <p:nvSpPr>
            <p:cNvPr id="14" name="Teardrop 13"/>
            <p:cNvSpPr/>
            <p:nvPr/>
          </p:nvSpPr>
          <p:spPr>
            <a:xfrm rot="8100000">
              <a:off x="2120412" y="2528224"/>
              <a:ext cx="1386734" cy="1386734"/>
            </a:xfrm>
            <a:prstGeom prst="teardrop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Teardrop 41"/>
            <p:cNvSpPr/>
            <p:nvPr/>
          </p:nvSpPr>
          <p:spPr>
            <a:xfrm rot="8100000">
              <a:off x="4308559" y="2528224"/>
              <a:ext cx="1386734" cy="1386734"/>
            </a:xfrm>
            <a:prstGeom prst="teardrop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Teardrop 42"/>
            <p:cNvSpPr/>
            <p:nvPr/>
          </p:nvSpPr>
          <p:spPr>
            <a:xfrm rot="8100000">
              <a:off x="6496706" y="2528224"/>
              <a:ext cx="1386734" cy="1386734"/>
            </a:xfrm>
            <a:prstGeom prst="teardrop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Teardrop 43"/>
            <p:cNvSpPr/>
            <p:nvPr/>
          </p:nvSpPr>
          <p:spPr>
            <a:xfrm rot="8100000">
              <a:off x="8684854" y="2528224"/>
              <a:ext cx="1386734" cy="1386734"/>
            </a:xfrm>
            <a:prstGeom prst="teardrop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" name="Straight Connector 10"/>
            <p:cNvCxnSpPr>
              <a:cxnSpLocks/>
            </p:cNvCxnSpPr>
            <p:nvPr/>
          </p:nvCxnSpPr>
          <p:spPr>
            <a:xfrm>
              <a:off x="2813779" y="4202160"/>
              <a:ext cx="6564442" cy="0"/>
            </a:xfrm>
            <a:prstGeom prst="line">
              <a:avLst/>
            </a:prstGeom>
            <a:ln w="28575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AutoShape 9"/>
            <p:cNvSpPr>
              <a:spLocks/>
            </p:cNvSpPr>
            <p:nvPr/>
          </p:nvSpPr>
          <p:spPr bwMode="auto">
            <a:xfrm>
              <a:off x="4733306" y="2941674"/>
              <a:ext cx="537240" cy="55983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6" name="AutoShape 62"/>
            <p:cNvSpPr>
              <a:spLocks/>
            </p:cNvSpPr>
            <p:nvPr/>
          </p:nvSpPr>
          <p:spPr bwMode="auto">
            <a:xfrm>
              <a:off x="2589637" y="2999939"/>
              <a:ext cx="448283" cy="448283"/>
            </a:xfrm>
            <a:custGeom>
              <a:avLst/>
              <a:gdLst/>
              <a:ahLst/>
              <a:cxnLst/>
              <a:rect l="0" t="0" r="r" b="b"/>
              <a:pathLst>
                <a:path w="21403" h="21404">
                  <a:moveTo>
                    <a:pt x="16052" y="10081"/>
                  </a:moveTo>
                  <a:lnTo>
                    <a:pt x="16052" y="18729"/>
                  </a:lnTo>
                  <a:lnTo>
                    <a:pt x="2676" y="18729"/>
                  </a:lnTo>
                  <a:lnTo>
                    <a:pt x="2676" y="5351"/>
                  </a:lnTo>
                  <a:lnTo>
                    <a:pt x="11323" y="5351"/>
                  </a:lnTo>
                  <a:lnTo>
                    <a:pt x="13998" y="2675"/>
                  </a:lnTo>
                  <a:lnTo>
                    <a:pt x="0" y="2675"/>
                  </a:lnTo>
                  <a:lnTo>
                    <a:pt x="0" y="21404"/>
                  </a:lnTo>
                  <a:lnTo>
                    <a:pt x="18728" y="21404"/>
                  </a:lnTo>
                  <a:lnTo>
                    <a:pt x="18728" y="7406"/>
                  </a:lnTo>
                  <a:cubicBezTo>
                    <a:pt x="18728" y="7406"/>
                    <a:pt x="16052" y="10081"/>
                    <a:pt x="16052" y="10081"/>
                  </a:cubicBezTo>
                  <a:close/>
                  <a:moveTo>
                    <a:pt x="6627" y="11939"/>
                  </a:moveTo>
                  <a:lnTo>
                    <a:pt x="5682" y="15723"/>
                  </a:lnTo>
                  <a:lnTo>
                    <a:pt x="9465" y="14777"/>
                  </a:lnTo>
                  <a:lnTo>
                    <a:pt x="18924" y="5318"/>
                  </a:lnTo>
                  <a:lnTo>
                    <a:pt x="16085" y="2479"/>
                  </a:lnTo>
                  <a:cubicBezTo>
                    <a:pt x="16085" y="2479"/>
                    <a:pt x="6627" y="11939"/>
                    <a:pt x="6627" y="11939"/>
                  </a:cubicBezTo>
                  <a:close/>
                  <a:moveTo>
                    <a:pt x="20816" y="587"/>
                  </a:moveTo>
                  <a:cubicBezTo>
                    <a:pt x="21600" y="1371"/>
                    <a:pt x="21598" y="2642"/>
                    <a:pt x="20816" y="3426"/>
                  </a:cubicBezTo>
                  <a:lnTo>
                    <a:pt x="19870" y="4372"/>
                  </a:lnTo>
                  <a:lnTo>
                    <a:pt x="17031" y="1533"/>
                  </a:lnTo>
                  <a:lnTo>
                    <a:pt x="17977" y="587"/>
                  </a:lnTo>
                  <a:cubicBezTo>
                    <a:pt x="18761" y="-195"/>
                    <a:pt x="20032" y="-196"/>
                    <a:pt x="20816" y="587"/>
                  </a:cubicBezTo>
                  <a:cubicBezTo>
                    <a:pt x="20816" y="587"/>
                    <a:pt x="20816" y="587"/>
                    <a:pt x="20816" y="587"/>
                  </a:cubicBezTo>
                  <a:close/>
                  <a:moveTo>
                    <a:pt x="20816" y="587"/>
                  </a:moveTo>
                </a:path>
              </a:pathLst>
            </a:custGeom>
            <a:solidFill>
              <a:schemeClr val="bg1">
                <a:alpha val="89804"/>
              </a:schemeClr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47" name="Freeform 11"/>
            <p:cNvSpPr>
              <a:spLocks/>
            </p:cNvSpPr>
            <p:nvPr/>
          </p:nvSpPr>
          <p:spPr bwMode="auto">
            <a:xfrm>
              <a:off x="6943636" y="3019161"/>
              <a:ext cx="492873" cy="404860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49" name="AutoShape 23"/>
            <p:cNvSpPr>
              <a:spLocks/>
            </p:cNvSpPr>
            <p:nvPr/>
          </p:nvSpPr>
          <p:spPr bwMode="auto">
            <a:xfrm>
              <a:off x="9161505" y="2969912"/>
              <a:ext cx="433432" cy="50335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grpSp>
          <p:nvGrpSpPr>
            <p:cNvPr id="51" name="Group 50"/>
            <p:cNvGrpSpPr/>
            <p:nvPr/>
          </p:nvGrpSpPr>
          <p:grpSpPr>
            <a:xfrm>
              <a:off x="2111626" y="4596321"/>
              <a:ext cx="1404304" cy="719131"/>
              <a:chOff x="1446855" y="5217683"/>
              <a:chExt cx="1404304" cy="719131"/>
            </a:xfrm>
          </p:grpSpPr>
          <p:sp>
            <p:nvSpPr>
              <p:cNvPr id="52" name="Rectangle 17"/>
              <p:cNvSpPr>
                <a:spLocks/>
              </p:cNvSpPr>
              <p:nvPr/>
            </p:nvSpPr>
            <p:spPr bwMode="auto">
              <a:xfrm>
                <a:off x="1446855" y="5522910"/>
                <a:ext cx="1404304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  <p:sp>
            <p:nvSpPr>
              <p:cNvPr id="53" name="Rectangle 17"/>
              <p:cNvSpPr>
                <a:spLocks/>
              </p:cNvSpPr>
              <p:nvPr/>
            </p:nvSpPr>
            <p:spPr bwMode="auto">
              <a:xfrm>
                <a:off x="1682116" y="5217683"/>
                <a:ext cx="933782" cy="278295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400" b="1" dirty="0">
                    <a:solidFill>
                      <a:schemeClr val="accent4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BEGINNING</a:t>
                </a: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4299774" y="4599348"/>
              <a:ext cx="1404304" cy="713077"/>
              <a:chOff x="3430615" y="5223737"/>
              <a:chExt cx="1404304" cy="713077"/>
            </a:xfrm>
          </p:grpSpPr>
          <p:sp>
            <p:nvSpPr>
              <p:cNvPr id="55" name="Rectangle 17"/>
              <p:cNvSpPr>
                <a:spLocks/>
              </p:cNvSpPr>
              <p:nvPr/>
            </p:nvSpPr>
            <p:spPr bwMode="auto">
              <a:xfrm>
                <a:off x="3505409" y="5223737"/>
                <a:ext cx="1254717" cy="266186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400" b="1" dirty="0">
                    <a:solidFill>
                      <a:schemeClr val="accent5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FLY TO AHEAD</a:t>
                </a:r>
              </a:p>
            </p:txBody>
          </p:sp>
          <p:sp>
            <p:nvSpPr>
              <p:cNvPr id="56" name="Rectangle 17"/>
              <p:cNvSpPr>
                <a:spLocks/>
              </p:cNvSpPr>
              <p:nvPr/>
            </p:nvSpPr>
            <p:spPr bwMode="auto">
              <a:xfrm>
                <a:off x="3430615" y="5522910"/>
                <a:ext cx="1404304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6487922" y="4608957"/>
              <a:ext cx="1404304" cy="693859"/>
              <a:chOff x="5393848" y="5242955"/>
              <a:chExt cx="1404304" cy="693859"/>
            </a:xfrm>
          </p:grpSpPr>
          <p:sp>
            <p:nvSpPr>
              <p:cNvPr id="58" name="Rectangle 17"/>
              <p:cNvSpPr>
                <a:spLocks/>
              </p:cNvSpPr>
              <p:nvPr/>
            </p:nvSpPr>
            <p:spPr bwMode="auto">
              <a:xfrm>
                <a:off x="5644696" y="5242955"/>
                <a:ext cx="902609" cy="22775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300"/>
                  </a:lnSpc>
                </a:pPr>
                <a:r>
                  <a:rPr lang="en-US" sz="1400" b="1" dirty="0">
                    <a:solidFill>
                      <a:schemeClr val="accent3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PORTFOLIO</a:t>
                </a:r>
              </a:p>
            </p:txBody>
          </p:sp>
          <p:sp>
            <p:nvSpPr>
              <p:cNvPr id="59" name="Rectangle 17"/>
              <p:cNvSpPr>
                <a:spLocks/>
              </p:cNvSpPr>
              <p:nvPr/>
            </p:nvSpPr>
            <p:spPr bwMode="auto">
              <a:xfrm>
                <a:off x="5393848" y="5522910"/>
                <a:ext cx="1404304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</p:grpSp>
        <p:grpSp>
          <p:nvGrpSpPr>
            <p:cNvPr id="60" name="Group 59"/>
            <p:cNvGrpSpPr/>
            <p:nvPr/>
          </p:nvGrpSpPr>
          <p:grpSpPr>
            <a:xfrm>
              <a:off x="8676070" y="4588675"/>
              <a:ext cx="1404304" cy="734422"/>
              <a:chOff x="9382891" y="5202392"/>
              <a:chExt cx="1404304" cy="734422"/>
            </a:xfrm>
          </p:grpSpPr>
          <p:sp>
            <p:nvSpPr>
              <p:cNvPr id="62" name="Rectangle 17"/>
              <p:cNvSpPr>
                <a:spLocks/>
              </p:cNvSpPr>
              <p:nvPr/>
            </p:nvSpPr>
            <p:spPr bwMode="auto">
              <a:xfrm>
                <a:off x="9455869" y="5202392"/>
                <a:ext cx="1258350" cy="308876"/>
              </a:xfrm>
              <a:prstGeom prst="rect">
                <a:avLst/>
              </a:pr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000"/>
                  </a:lnSpc>
                </a:pPr>
                <a:r>
                  <a:rPr lang="en-US" sz="1400" b="1" dirty="0">
                    <a:solidFill>
                      <a:schemeClr val="accent6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" panose="020B0806030504020204" pitchFamily="34" charset="0"/>
                    <a:sym typeface="Montserrat-Regular" charset="0"/>
                  </a:rPr>
                  <a:t>WON CC AWARD</a:t>
                </a:r>
              </a:p>
            </p:txBody>
          </p:sp>
          <p:sp>
            <p:nvSpPr>
              <p:cNvPr id="63" name="Rectangle 17"/>
              <p:cNvSpPr>
                <a:spLocks/>
              </p:cNvSpPr>
              <p:nvPr/>
            </p:nvSpPr>
            <p:spPr bwMode="auto">
              <a:xfrm>
                <a:off x="9382891" y="5522910"/>
                <a:ext cx="1404304" cy="41390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ctr">
                  <a:lnSpc>
                    <a:spcPts val="12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professionalism.</a:t>
                </a:r>
              </a:p>
            </p:txBody>
          </p:sp>
        </p:grpSp>
        <p:sp>
          <p:nvSpPr>
            <p:cNvPr id="64" name="TextBox 63"/>
            <p:cNvSpPr txBox="1"/>
            <p:nvPr/>
          </p:nvSpPr>
          <p:spPr>
            <a:xfrm>
              <a:off x="3579467" y="3811548"/>
              <a:ext cx="65677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100" dirty="0"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</a:rPr>
                <a:t>2005</a:t>
              </a:r>
            </a:p>
          </p:txBody>
        </p:sp>
        <p:sp>
          <p:nvSpPr>
            <p:cNvPr id="66" name="TextBox 65"/>
            <p:cNvSpPr txBox="1"/>
            <p:nvPr/>
          </p:nvSpPr>
          <p:spPr>
            <a:xfrm>
              <a:off x="5793109" y="3811548"/>
              <a:ext cx="65677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100" dirty="0"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</a:rPr>
                <a:t>2011</a:t>
              </a:r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7955762" y="3811548"/>
              <a:ext cx="65677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b="1" spc="100" dirty="0"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</a:rPr>
                <a:t>2017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1887440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12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</a:t>
            </a:r>
            <a:r>
              <a:rPr lang="en-US" b="1" dirty="0">
                <a:solidFill>
                  <a:schemeClr val="accent6"/>
                </a:solidFill>
              </a:rPr>
              <a:t>Infographic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53" name="Oval 137"/>
          <p:cNvSpPr>
            <a:spLocks noChangeArrowheads="1"/>
          </p:cNvSpPr>
          <p:nvPr/>
        </p:nvSpPr>
        <p:spPr bwMode="auto">
          <a:xfrm>
            <a:off x="4748806" y="3127388"/>
            <a:ext cx="2686325" cy="2683637"/>
          </a:xfrm>
          <a:prstGeom prst="ellipse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4" name="Freeform 138"/>
          <p:cNvSpPr>
            <a:spLocks/>
          </p:cNvSpPr>
          <p:nvPr/>
        </p:nvSpPr>
        <p:spPr bwMode="auto">
          <a:xfrm>
            <a:off x="3875314" y="2225675"/>
            <a:ext cx="4441372" cy="3498000"/>
          </a:xfrm>
          <a:custGeom>
            <a:avLst/>
            <a:gdLst>
              <a:gd name="T0" fmla="*/ 0 w 2743"/>
              <a:gd name="T1" fmla="*/ 1224 h 2164"/>
              <a:gd name="T2" fmla="*/ 125 w 2743"/>
              <a:gd name="T3" fmla="*/ 1099 h 2164"/>
              <a:gd name="T4" fmla="*/ 129 w 2743"/>
              <a:gd name="T5" fmla="*/ 1099 h 2164"/>
              <a:gd name="T6" fmla="*/ 407 w 2743"/>
              <a:gd name="T7" fmla="*/ 553 h 2164"/>
              <a:gd name="T8" fmla="*/ 380 w 2743"/>
              <a:gd name="T9" fmla="*/ 476 h 2164"/>
              <a:gd name="T10" fmla="*/ 505 w 2743"/>
              <a:gd name="T11" fmla="*/ 352 h 2164"/>
              <a:gd name="T12" fmla="*/ 587 w 2743"/>
              <a:gd name="T13" fmla="*/ 383 h 2164"/>
              <a:gd name="T14" fmla="*/ 715 w 2743"/>
              <a:gd name="T15" fmla="*/ 295 h 2164"/>
              <a:gd name="T16" fmla="*/ 1240 w 2743"/>
              <a:gd name="T17" fmla="*/ 122 h 2164"/>
              <a:gd name="T18" fmla="*/ 1364 w 2743"/>
              <a:gd name="T19" fmla="*/ 0 h 2164"/>
              <a:gd name="T20" fmla="*/ 1489 w 2743"/>
              <a:gd name="T21" fmla="*/ 121 h 2164"/>
              <a:gd name="T22" fmla="*/ 2151 w 2743"/>
              <a:gd name="T23" fmla="*/ 384 h 2164"/>
              <a:gd name="T24" fmla="*/ 2235 w 2743"/>
              <a:gd name="T25" fmla="*/ 352 h 2164"/>
              <a:gd name="T26" fmla="*/ 2359 w 2743"/>
              <a:gd name="T27" fmla="*/ 476 h 2164"/>
              <a:gd name="T28" fmla="*/ 2332 w 2743"/>
              <a:gd name="T29" fmla="*/ 555 h 2164"/>
              <a:gd name="T30" fmla="*/ 2463 w 2743"/>
              <a:gd name="T31" fmla="*/ 736 h 2164"/>
              <a:gd name="T32" fmla="*/ 2610 w 2743"/>
              <a:gd name="T33" fmla="*/ 1099 h 2164"/>
              <a:gd name="T34" fmla="*/ 2619 w 2743"/>
              <a:gd name="T35" fmla="*/ 1099 h 2164"/>
              <a:gd name="T36" fmla="*/ 2743 w 2743"/>
              <a:gd name="T37" fmla="*/ 1224 h 2164"/>
              <a:gd name="T38" fmla="*/ 2642 w 2743"/>
              <a:gd name="T39" fmla="*/ 1346 h 2164"/>
              <a:gd name="T40" fmla="*/ 2522 w 2743"/>
              <a:gd name="T41" fmla="*/ 1931 h 2164"/>
              <a:gd name="T42" fmla="*/ 2585 w 2743"/>
              <a:gd name="T43" fmla="*/ 2039 h 2164"/>
              <a:gd name="T44" fmla="*/ 2460 w 2743"/>
              <a:gd name="T45" fmla="*/ 2164 h 2164"/>
              <a:gd name="T46" fmla="*/ 2335 w 2743"/>
              <a:gd name="T47" fmla="*/ 2039 h 2164"/>
              <a:gd name="T48" fmla="*/ 2460 w 2743"/>
              <a:gd name="T49" fmla="*/ 1915 h 2164"/>
              <a:gd name="T50" fmla="*/ 2505 w 2743"/>
              <a:gd name="T51" fmla="*/ 1923 h 2164"/>
              <a:gd name="T52" fmla="*/ 2624 w 2743"/>
              <a:gd name="T53" fmla="*/ 1348 h 2164"/>
              <a:gd name="T54" fmla="*/ 2619 w 2743"/>
              <a:gd name="T55" fmla="*/ 1348 h 2164"/>
              <a:gd name="T56" fmla="*/ 2494 w 2743"/>
              <a:gd name="T57" fmla="*/ 1224 h 2164"/>
              <a:gd name="T58" fmla="*/ 2591 w 2743"/>
              <a:gd name="T59" fmla="*/ 1102 h 2164"/>
              <a:gd name="T60" fmla="*/ 2446 w 2743"/>
              <a:gd name="T61" fmla="*/ 746 h 2164"/>
              <a:gd name="T62" fmla="*/ 2319 w 2743"/>
              <a:gd name="T63" fmla="*/ 569 h 2164"/>
              <a:gd name="T64" fmla="*/ 2235 w 2743"/>
              <a:gd name="T65" fmla="*/ 601 h 2164"/>
              <a:gd name="T66" fmla="*/ 2110 w 2743"/>
              <a:gd name="T67" fmla="*/ 476 h 2164"/>
              <a:gd name="T68" fmla="*/ 2138 w 2743"/>
              <a:gd name="T69" fmla="*/ 397 h 2164"/>
              <a:gd name="T70" fmla="*/ 1488 w 2743"/>
              <a:gd name="T71" fmla="*/ 140 h 2164"/>
              <a:gd name="T72" fmla="*/ 1364 w 2743"/>
              <a:gd name="T73" fmla="*/ 249 h 2164"/>
              <a:gd name="T74" fmla="*/ 1241 w 2743"/>
              <a:gd name="T75" fmla="*/ 141 h 2164"/>
              <a:gd name="T76" fmla="*/ 725 w 2743"/>
              <a:gd name="T77" fmla="*/ 312 h 2164"/>
              <a:gd name="T78" fmla="*/ 601 w 2743"/>
              <a:gd name="T79" fmla="*/ 396 h 2164"/>
              <a:gd name="T80" fmla="*/ 630 w 2743"/>
              <a:gd name="T81" fmla="*/ 476 h 2164"/>
              <a:gd name="T82" fmla="*/ 505 w 2743"/>
              <a:gd name="T83" fmla="*/ 601 h 2164"/>
              <a:gd name="T84" fmla="*/ 420 w 2743"/>
              <a:gd name="T85" fmla="*/ 567 h 2164"/>
              <a:gd name="T86" fmla="*/ 148 w 2743"/>
              <a:gd name="T87" fmla="*/ 1101 h 2164"/>
              <a:gd name="T88" fmla="*/ 250 w 2743"/>
              <a:gd name="T89" fmla="*/ 1224 h 2164"/>
              <a:gd name="T90" fmla="*/ 125 w 2743"/>
              <a:gd name="T91" fmla="*/ 1348 h 2164"/>
              <a:gd name="T92" fmla="*/ 114 w 2743"/>
              <a:gd name="T93" fmla="*/ 1348 h 2164"/>
              <a:gd name="T94" fmla="*/ 233 w 2743"/>
              <a:gd name="T95" fmla="*/ 1924 h 2164"/>
              <a:gd name="T96" fmla="*/ 281 w 2743"/>
              <a:gd name="T97" fmla="*/ 1915 h 2164"/>
              <a:gd name="T98" fmla="*/ 406 w 2743"/>
              <a:gd name="T99" fmla="*/ 2039 h 2164"/>
              <a:gd name="T100" fmla="*/ 281 w 2743"/>
              <a:gd name="T101" fmla="*/ 2164 h 2164"/>
              <a:gd name="T102" fmla="*/ 156 w 2743"/>
              <a:gd name="T103" fmla="*/ 2039 h 2164"/>
              <a:gd name="T104" fmla="*/ 216 w 2743"/>
              <a:gd name="T105" fmla="*/ 1933 h 2164"/>
              <a:gd name="T106" fmla="*/ 96 w 2743"/>
              <a:gd name="T107" fmla="*/ 1345 h 2164"/>
              <a:gd name="T108" fmla="*/ 0 w 2743"/>
              <a:gd name="T109" fmla="*/ 1224 h 21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</a:cxnLst>
            <a:rect l="0" t="0" r="r" b="b"/>
            <a:pathLst>
              <a:path w="2743" h="2164">
                <a:moveTo>
                  <a:pt x="0" y="1224"/>
                </a:moveTo>
                <a:cubicBezTo>
                  <a:pt x="0" y="1155"/>
                  <a:pt x="56" y="1099"/>
                  <a:pt x="125" y="1099"/>
                </a:cubicBezTo>
                <a:cubicBezTo>
                  <a:pt x="126" y="1099"/>
                  <a:pt x="127" y="1099"/>
                  <a:pt x="129" y="1099"/>
                </a:cubicBezTo>
                <a:cubicBezTo>
                  <a:pt x="175" y="900"/>
                  <a:pt x="270" y="711"/>
                  <a:pt x="407" y="553"/>
                </a:cubicBezTo>
                <a:cubicBezTo>
                  <a:pt x="390" y="532"/>
                  <a:pt x="380" y="505"/>
                  <a:pt x="380" y="476"/>
                </a:cubicBezTo>
                <a:cubicBezTo>
                  <a:pt x="380" y="408"/>
                  <a:pt x="436" y="352"/>
                  <a:pt x="505" y="352"/>
                </a:cubicBezTo>
                <a:cubicBezTo>
                  <a:pt x="537" y="352"/>
                  <a:pt x="565" y="363"/>
                  <a:pt x="587" y="383"/>
                </a:cubicBezTo>
                <a:cubicBezTo>
                  <a:pt x="628" y="351"/>
                  <a:pt x="670" y="322"/>
                  <a:pt x="715" y="295"/>
                </a:cubicBezTo>
                <a:cubicBezTo>
                  <a:pt x="881" y="197"/>
                  <a:pt x="1060" y="140"/>
                  <a:pt x="1240" y="122"/>
                </a:cubicBezTo>
                <a:cubicBezTo>
                  <a:pt x="1241" y="54"/>
                  <a:pt x="1296" y="0"/>
                  <a:pt x="1364" y="0"/>
                </a:cubicBezTo>
                <a:cubicBezTo>
                  <a:pt x="1432" y="0"/>
                  <a:pt x="1487" y="54"/>
                  <a:pt x="1489" y="121"/>
                </a:cubicBezTo>
                <a:cubicBezTo>
                  <a:pt x="1728" y="144"/>
                  <a:pt x="1959" y="234"/>
                  <a:pt x="2151" y="384"/>
                </a:cubicBezTo>
                <a:cubicBezTo>
                  <a:pt x="2173" y="364"/>
                  <a:pt x="2203" y="352"/>
                  <a:pt x="2235" y="352"/>
                </a:cubicBezTo>
                <a:cubicBezTo>
                  <a:pt x="2304" y="352"/>
                  <a:pt x="2359" y="408"/>
                  <a:pt x="2359" y="476"/>
                </a:cubicBezTo>
                <a:cubicBezTo>
                  <a:pt x="2359" y="506"/>
                  <a:pt x="2349" y="533"/>
                  <a:pt x="2332" y="555"/>
                </a:cubicBezTo>
                <a:cubicBezTo>
                  <a:pt x="2380" y="610"/>
                  <a:pt x="2424" y="671"/>
                  <a:pt x="2463" y="736"/>
                </a:cubicBezTo>
                <a:cubicBezTo>
                  <a:pt x="2532" y="852"/>
                  <a:pt x="2580" y="974"/>
                  <a:pt x="2610" y="1099"/>
                </a:cubicBezTo>
                <a:cubicBezTo>
                  <a:pt x="2613" y="1099"/>
                  <a:pt x="2616" y="1099"/>
                  <a:pt x="2619" y="1099"/>
                </a:cubicBezTo>
                <a:cubicBezTo>
                  <a:pt x="2688" y="1099"/>
                  <a:pt x="2743" y="1155"/>
                  <a:pt x="2743" y="1224"/>
                </a:cubicBezTo>
                <a:cubicBezTo>
                  <a:pt x="2743" y="1284"/>
                  <a:pt x="2700" y="1335"/>
                  <a:pt x="2642" y="1346"/>
                </a:cubicBezTo>
                <a:cubicBezTo>
                  <a:pt x="2649" y="1548"/>
                  <a:pt x="2608" y="1749"/>
                  <a:pt x="2522" y="1931"/>
                </a:cubicBezTo>
                <a:cubicBezTo>
                  <a:pt x="2560" y="1953"/>
                  <a:pt x="2585" y="1993"/>
                  <a:pt x="2585" y="2039"/>
                </a:cubicBezTo>
                <a:cubicBezTo>
                  <a:pt x="2585" y="2108"/>
                  <a:pt x="2529" y="2164"/>
                  <a:pt x="2460" y="2164"/>
                </a:cubicBezTo>
                <a:cubicBezTo>
                  <a:pt x="2391" y="2164"/>
                  <a:pt x="2335" y="2108"/>
                  <a:pt x="2335" y="2039"/>
                </a:cubicBezTo>
                <a:cubicBezTo>
                  <a:pt x="2335" y="1970"/>
                  <a:pt x="2391" y="1915"/>
                  <a:pt x="2460" y="1915"/>
                </a:cubicBezTo>
                <a:cubicBezTo>
                  <a:pt x="2476" y="1915"/>
                  <a:pt x="2491" y="1918"/>
                  <a:pt x="2505" y="1923"/>
                </a:cubicBezTo>
                <a:cubicBezTo>
                  <a:pt x="2589" y="1744"/>
                  <a:pt x="2630" y="1547"/>
                  <a:pt x="2624" y="1348"/>
                </a:cubicBezTo>
                <a:cubicBezTo>
                  <a:pt x="2622" y="1348"/>
                  <a:pt x="2620" y="1348"/>
                  <a:pt x="2619" y="1348"/>
                </a:cubicBezTo>
                <a:cubicBezTo>
                  <a:pt x="2550" y="1348"/>
                  <a:pt x="2494" y="1293"/>
                  <a:pt x="2494" y="1224"/>
                </a:cubicBezTo>
                <a:cubicBezTo>
                  <a:pt x="2494" y="1164"/>
                  <a:pt x="2535" y="1115"/>
                  <a:pt x="2591" y="1102"/>
                </a:cubicBezTo>
                <a:cubicBezTo>
                  <a:pt x="2562" y="979"/>
                  <a:pt x="2514" y="859"/>
                  <a:pt x="2446" y="746"/>
                </a:cubicBezTo>
                <a:cubicBezTo>
                  <a:pt x="2408" y="682"/>
                  <a:pt x="2365" y="623"/>
                  <a:pt x="2319" y="569"/>
                </a:cubicBezTo>
                <a:cubicBezTo>
                  <a:pt x="2296" y="589"/>
                  <a:pt x="2267" y="601"/>
                  <a:pt x="2235" y="601"/>
                </a:cubicBezTo>
                <a:cubicBezTo>
                  <a:pt x="2166" y="601"/>
                  <a:pt x="2110" y="545"/>
                  <a:pt x="2110" y="476"/>
                </a:cubicBezTo>
                <a:cubicBezTo>
                  <a:pt x="2110" y="446"/>
                  <a:pt x="2120" y="419"/>
                  <a:pt x="2138" y="397"/>
                </a:cubicBezTo>
                <a:cubicBezTo>
                  <a:pt x="1949" y="251"/>
                  <a:pt x="1723" y="163"/>
                  <a:pt x="1488" y="140"/>
                </a:cubicBezTo>
                <a:cubicBezTo>
                  <a:pt x="1480" y="202"/>
                  <a:pt x="1428" y="249"/>
                  <a:pt x="1364" y="249"/>
                </a:cubicBezTo>
                <a:cubicBezTo>
                  <a:pt x="1301" y="249"/>
                  <a:pt x="1249" y="202"/>
                  <a:pt x="1241" y="141"/>
                </a:cubicBezTo>
                <a:cubicBezTo>
                  <a:pt x="1064" y="159"/>
                  <a:pt x="887" y="215"/>
                  <a:pt x="725" y="312"/>
                </a:cubicBezTo>
                <a:cubicBezTo>
                  <a:pt x="681" y="338"/>
                  <a:pt x="640" y="366"/>
                  <a:pt x="601" y="396"/>
                </a:cubicBezTo>
                <a:cubicBezTo>
                  <a:pt x="619" y="418"/>
                  <a:pt x="630" y="446"/>
                  <a:pt x="630" y="476"/>
                </a:cubicBezTo>
                <a:cubicBezTo>
                  <a:pt x="630" y="545"/>
                  <a:pt x="574" y="601"/>
                  <a:pt x="505" y="601"/>
                </a:cubicBezTo>
                <a:cubicBezTo>
                  <a:pt x="472" y="601"/>
                  <a:pt x="442" y="588"/>
                  <a:pt x="420" y="567"/>
                </a:cubicBezTo>
                <a:cubicBezTo>
                  <a:pt x="286" y="722"/>
                  <a:pt x="194" y="906"/>
                  <a:pt x="148" y="1101"/>
                </a:cubicBezTo>
                <a:cubicBezTo>
                  <a:pt x="206" y="1111"/>
                  <a:pt x="250" y="1162"/>
                  <a:pt x="250" y="1224"/>
                </a:cubicBezTo>
                <a:cubicBezTo>
                  <a:pt x="250" y="1293"/>
                  <a:pt x="194" y="1348"/>
                  <a:pt x="125" y="1348"/>
                </a:cubicBezTo>
                <a:cubicBezTo>
                  <a:pt x="122" y="1348"/>
                  <a:pt x="118" y="1348"/>
                  <a:pt x="114" y="1348"/>
                </a:cubicBezTo>
                <a:cubicBezTo>
                  <a:pt x="108" y="1542"/>
                  <a:pt x="146" y="1740"/>
                  <a:pt x="233" y="1924"/>
                </a:cubicBezTo>
                <a:cubicBezTo>
                  <a:pt x="248" y="1918"/>
                  <a:pt x="264" y="1915"/>
                  <a:pt x="281" y="1915"/>
                </a:cubicBezTo>
                <a:cubicBezTo>
                  <a:pt x="350" y="1915"/>
                  <a:pt x="406" y="1970"/>
                  <a:pt x="406" y="2039"/>
                </a:cubicBezTo>
                <a:cubicBezTo>
                  <a:pt x="406" y="2108"/>
                  <a:pt x="350" y="2164"/>
                  <a:pt x="281" y="2164"/>
                </a:cubicBezTo>
                <a:cubicBezTo>
                  <a:pt x="212" y="2164"/>
                  <a:pt x="156" y="2108"/>
                  <a:pt x="156" y="2039"/>
                </a:cubicBezTo>
                <a:cubicBezTo>
                  <a:pt x="156" y="1994"/>
                  <a:pt x="180" y="1955"/>
                  <a:pt x="216" y="1933"/>
                </a:cubicBezTo>
                <a:cubicBezTo>
                  <a:pt x="127" y="1745"/>
                  <a:pt x="88" y="1543"/>
                  <a:pt x="96" y="1345"/>
                </a:cubicBezTo>
                <a:cubicBezTo>
                  <a:pt x="41" y="1332"/>
                  <a:pt x="0" y="1282"/>
                  <a:pt x="0" y="1224"/>
                </a:cubicBezTo>
                <a:close/>
              </a:path>
            </a:pathLst>
          </a:custGeom>
          <a:solidFill>
            <a:srgbClr val="00B6F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5" name="Oval 139"/>
          <p:cNvSpPr>
            <a:spLocks noChangeArrowheads="1"/>
          </p:cNvSpPr>
          <p:nvPr/>
        </p:nvSpPr>
        <p:spPr bwMode="auto">
          <a:xfrm>
            <a:off x="4838843" y="3217425"/>
            <a:ext cx="2506251" cy="2503563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7" name="TextBox 1156"/>
          <p:cNvSpPr txBox="1"/>
          <p:nvPr/>
        </p:nvSpPr>
        <p:spPr>
          <a:xfrm>
            <a:off x="4538880" y="2827512"/>
            <a:ext cx="3094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1</a:t>
            </a:r>
          </a:p>
        </p:txBody>
      </p:sp>
      <p:sp>
        <p:nvSpPr>
          <p:cNvPr id="173" name="TextBox 172"/>
          <p:cNvSpPr txBox="1"/>
          <p:nvPr/>
        </p:nvSpPr>
        <p:spPr>
          <a:xfrm>
            <a:off x="7342732" y="2827512"/>
            <a:ext cx="3094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1</a:t>
            </a:r>
          </a:p>
        </p:txBody>
      </p:sp>
      <p:sp>
        <p:nvSpPr>
          <p:cNvPr id="174" name="TextBox 173"/>
          <p:cNvSpPr txBox="1"/>
          <p:nvPr/>
        </p:nvSpPr>
        <p:spPr>
          <a:xfrm>
            <a:off x="3926295" y="4043267"/>
            <a:ext cx="3094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2</a:t>
            </a:r>
          </a:p>
        </p:txBody>
      </p:sp>
      <p:sp>
        <p:nvSpPr>
          <p:cNvPr id="175" name="TextBox 174"/>
          <p:cNvSpPr txBox="1"/>
          <p:nvPr/>
        </p:nvSpPr>
        <p:spPr>
          <a:xfrm>
            <a:off x="7961847" y="4041169"/>
            <a:ext cx="3094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2</a:t>
            </a:r>
          </a:p>
        </p:txBody>
      </p:sp>
      <p:sp>
        <p:nvSpPr>
          <p:cNvPr id="176" name="TextBox 175"/>
          <p:cNvSpPr txBox="1"/>
          <p:nvPr/>
        </p:nvSpPr>
        <p:spPr>
          <a:xfrm>
            <a:off x="7701711" y="5360668"/>
            <a:ext cx="3094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3</a:t>
            </a:r>
          </a:p>
        </p:txBody>
      </p:sp>
      <p:sp>
        <p:nvSpPr>
          <p:cNvPr id="177" name="TextBox 176"/>
          <p:cNvSpPr txBox="1"/>
          <p:nvPr/>
        </p:nvSpPr>
        <p:spPr>
          <a:xfrm>
            <a:off x="4182806" y="5360667"/>
            <a:ext cx="309489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3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5093818" y="3730955"/>
            <a:ext cx="1996300" cy="1476503"/>
            <a:chOff x="5093817" y="3744990"/>
            <a:chExt cx="1996300" cy="1476503"/>
          </a:xfrm>
        </p:grpSpPr>
        <p:sp>
          <p:nvSpPr>
            <p:cNvPr id="17" name="Rectangle 17"/>
            <p:cNvSpPr>
              <a:spLocks/>
            </p:cNvSpPr>
            <p:nvPr/>
          </p:nvSpPr>
          <p:spPr bwMode="auto">
            <a:xfrm>
              <a:off x="5527029" y="3744990"/>
              <a:ext cx="1129876" cy="596552"/>
            </a:xfrm>
            <a:prstGeom prst="rect">
              <a:avLst/>
            </a:prstGeom>
            <a:noFill/>
            <a:ln>
              <a:noFill/>
            </a:ln>
            <a:extLst/>
          </p:spPr>
          <p:txBody>
            <a:bodyPr lIns="0" tIns="0" rIns="0" bIns="0" anchor="ctr"/>
            <a:lstStyle/>
            <a:p>
              <a:pPr algn="ctr">
                <a:lnSpc>
                  <a:spcPts val="2000"/>
                </a:lnSpc>
              </a:pPr>
              <a:r>
                <a:rPr lang="en-US" sz="2500" b="1" dirty="0">
                  <a:latin typeface="PT Sans" panose="020B0503020203020204" pitchFamily="34" charset="0"/>
                  <a:ea typeface="PT Sans" panose="020B0503020203020204" pitchFamily="34" charset="0"/>
                  <a:cs typeface="Open Sans Condensed" panose="020B0806030504020204" pitchFamily="34" charset="0"/>
                  <a:sym typeface="Montserrat-Regular" charset="0"/>
                </a:rPr>
                <a:t>Some Heading</a:t>
              </a:r>
            </a:p>
          </p:txBody>
        </p:sp>
        <p:sp>
          <p:nvSpPr>
            <p:cNvPr id="19" name="Rectangle 9"/>
            <p:cNvSpPr>
              <a:spLocks/>
            </p:cNvSpPr>
            <p:nvPr/>
          </p:nvSpPr>
          <p:spPr bwMode="auto">
            <a:xfrm>
              <a:off x="5093817" y="4341542"/>
              <a:ext cx="1996300" cy="87995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image of  to &amp;  professionalism and reliability By using simple lorem yours have</a:t>
              </a:r>
            </a:p>
          </p:txBody>
        </p:sp>
      </p:grpSp>
      <p:grpSp>
        <p:nvGrpSpPr>
          <p:cNvPr id="3" name="Group 2"/>
          <p:cNvGrpSpPr/>
          <p:nvPr/>
        </p:nvGrpSpPr>
        <p:grpSpPr>
          <a:xfrm>
            <a:off x="1656577" y="2636083"/>
            <a:ext cx="8878846" cy="706022"/>
            <a:chOff x="1656577" y="2636083"/>
            <a:chExt cx="8878846" cy="706022"/>
          </a:xfrm>
        </p:grpSpPr>
        <p:sp>
          <p:nvSpPr>
            <p:cNvPr id="22" name="Rectangle 9"/>
            <p:cNvSpPr>
              <a:spLocks/>
            </p:cNvSpPr>
            <p:nvPr/>
          </p:nvSpPr>
          <p:spPr bwMode="auto">
            <a:xfrm>
              <a:off x="8116591" y="2636083"/>
              <a:ext cx="2418832" cy="7060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projects an image of  to &amp;  professionalism and for reliability By using you simple lorem yours</a:t>
              </a:r>
            </a:p>
          </p:txBody>
        </p:sp>
        <p:sp>
          <p:nvSpPr>
            <p:cNvPr id="24" name="Rectangle 9"/>
            <p:cNvSpPr>
              <a:spLocks/>
            </p:cNvSpPr>
            <p:nvPr/>
          </p:nvSpPr>
          <p:spPr bwMode="auto">
            <a:xfrm>
              <a:off x="1656577" y="2636083"/>
              <a:ext cx="2418832" cy="7060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projects an image of  to &amp;  professionalism and for reliability By using you simple lorem yours</a:t>
              </a:r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1656577" y="5154086"/>
            <a:ext cx="8878845" cy="706022"/>
            <a:chOff x="1656577" y="2636083"/>
            <a:chExt cx="8878845" cy="706022"/>
          </a:xfrm>
        </p:grpSpPr>
        <p:sp>
          <p:nvSpPr>
            <p:cNvPr id="27" name="Rectangle 9"/>
            <p:cNvSpPr>
              <a:spLocks/>
            </p:cNvSpPr>
            <p:nvPr/>
          </p:nvSpPr>
          <p:spPr bwMode="auto">
            <a:xfrm>
              <a:off x="8316685" y="2636083"/>
              <a:ext cx="2218737" cy="7060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projects an image of  to &amp;  professionalism and for reliability By using you simple lorem yours</a:t>
              </a:r>
            </a:p>
          </p:txBody>
        </p:sp>
        <p:sp>
          <p:nvSpPr>
            <p:cNvPr id="29" name="Rectangle 9"/>
            <p:cNvSpPr>
              <a:spLocks/>
            </p:cNvSpPr>
            <p:nvPr/>
          </p:nvSpPr>
          <p:spPr bwMode="auto">
            <a:xfrm>
              <a:off x="1656577" y="2636083"/>
              <a:ext cx="2210674" cy="7060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projects an image of  to &amp;  professionalism and for reliability By using you simple lorem yours</a:t>
              </a: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1656577" y="3826868"/>
            <a:ext cx="8878845" cy="706022"/>
            <a:chOff x="1656577" y="2636083"/>
            <a:chExt cx="8878845" cy="706022"/>
          </a:xfrm>
        </p:grpSpPr>
        <p:sp>
          <p:nvSpPr>
            <p:cNvPr id="31" name="Rectangle 9"/>
            <p:cNvSpPr>
              <a:spLocks/>
            </p:cNvSpPr>
            <p:nvPr/>
          </p:nvSpPr>
          <p:spPr bwMode="auto">
            <a:xfrm>
              <a:off x="8571661" y="2636083"/>
              <a:ext cx="1963761" cy="7060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projects an image of  to &amp;  professionalism and for reliability By using you simple lorem yours</a:t>
              </a:r>
            </a:p>
          </p:txBody>
        </p:sp>
        <p:sp>
          <p:nvSpPr>
            <p:cNvPr id="32" name="Rectangle 9"/>
            <p:cNvSpPr>
              <a:spLocks/>
            </p:cNvSpPr>
            <p:nvPr/>
          </p:nvSpPr>
          <p:spPr bwMode="auto">
            <a:xfrm>
              <a:off x="1656577" y="2636083"/>
              <a:ext cx="1963761" cy="70602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r"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projects an image of  to &amp;  professionalism and for reliability By using you simple lorem yours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037747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13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</a:t>
            </a:r>
            <a:r>
              <a:rPr lang="en-US" b="1" dirty="0">
                <a:solidFill>
                  <a:schemeClr val="accent6"/>
                </a:solidFill>
              </a:rPr>
              <a:t>Infographic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/>
          <p:nvPr/>
        </p:nvGrpSpPr>
        <p:grpSpPr>
          <a:xfrm>
            <a:off x="1817994" y="2477860"/>
            <a:ext cx="8556011" cy="2895601"/>
            <a:chOff x="1752600" y="2694074"/>
            <a:chExt cx="8556011" cy="2895601"/>
          </a:xfrm>
        </p:grpSpPr>
        <p:graphicFrame>
          <p:nvGraphicFramePr>
            <p:cNvPr id="8" name="Chart 7"/>
            <p:cNvGraphicFramePr/>
            <p:nvPr>
              <p:extLst>
                <p:ext uri="{D42A27DB-BD31-4B8C-83A1-F6EECF244321}">
                  <p14:modId xmlns:p14="http://schemas.microsoft.com/office/powerpoint/2010/main" val="1928991207"/>
                </p:ext>
              </p:extLst>
            </p:nvPr>
          </p:nvGraphicFramePr>
          <p:xfrm>
            <a:off x="1752600" y="2694075"/>
            <a:ext cx="4933950" cy="28956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grpSp>
          <p:nvGrpSpPr>
            <p:cNvPr id="33" name="Group 32"/>
            <p:cNvGrpSpPr/>
            <p:nvPr/>
          </p:nvGrpSpPr>
          <p:grpSpPr>
            <a:xfrm>
              <a:off x="7387259" y="2694074"/>
              <a:ext cx="2921352" cy="2895600"/>
              <a:chOff x="1879247" y="2684579"/>
              <a:chExt cx="2921352" cy="2895600"/>
            </a:xfrm>
          </p:grpSpPr>
          <p:sp>
            <p:nvSpPr>
              <p:cNvPr id="34" name="Rectangle 12"/>
              <p:cNvSpPr>
                <a:spLocks/>
              </p:cNvSpPr>
              <p:nvPr/>
            </p:nvSpPr>
            <p:spPr bwMode="auto">
              <a:xfrm>
                <a:off x="1879247" y="2684579"/>
                <a:ext cx="2726021" cy="82478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l">
                  <a:lnSpc>
                    <a:spcPts val="3000"/>
                  </a:lnSpc>
                </a:pPr>
                <a:r>
                  <a:rPr lang="en-US" sz="25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 Black" charset="0"/>
                    <a:sym typeface="Montserrat-Bold" charset="0"/>
                  </a:rPr>
                  <a:t>AWESOME</a:t>
                </a:r>
                <a:r>
                  <a:rPr lang="en-US" sz="3000" b="1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 Black" charset="0"/>
                    <a:sym typeface="Montserrat-Bold" charset="0"/>
                  </a:rPr>
                  <a:t> </a:t>
                </a:r>
                <a:r>
                  <a:rPr lang="en-US" sz="3000" b="1" dirty="0">
                    <a:solidFill>
                      <a:schemeClr val="accent6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Lato Black" charset="0"/>
                    <a:sym typeface="Montserrat-Bold" charset="0"/>
                  </a:rPr>
                  <a:t>HEADLINE TEXT</a:t>
                </a:r>
              </a:p>
            </p:txBody>
          </p:sp>
          <p:grpSp>
            <p:nvGrpSpPr>
              <p:cNvPr id="35" name="Group 34"/>
              <p:cNvGrpSpPr/>
              <p:nvPr/>
            </p:nvGrpSpPr>
            <p:grpSpPr>
              <a:xfrm>
                <a:off x="1879247" y="3748547"/>
                <a:ext cx="2709546" cy="469642"/>
                <a:chOff x="1879247" y="3320755"/>
                <a:chExt cx="2709546" cy="469642"/>
              </a:xfrm>
            </p:grpSpPr>
            <p:sp>
              <p:nvSpPr>
                <p:cNvPr id="46" name="Rectangle 21"/>
                <p:cNvSpPr>
                  <a:spLocks/>
                </p:cNvSpPr>
                <p:nvPr/>
              </p:nvSpPr>
              <p:spPr bwMode="auto">
                <a:xfrm>
                  <a:off x="2475993" y="3368172"/>
                  <a:ext cx="2112800" cy="37480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l">
                    <a:lnSpc>
                      <a:spcPts val="1300"/>
                    </a:lnSpc>
                  </a:pPr>
                  <a:r>
                    <a:rPr lang="en-US" sz="1000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PT Sans" panose="020B0503020203020204" pitchFamily="34" charset="0"/>
                      <a:ea typeface="PT Sans" panose="020B0503020203020204" pitchFamily="34" charset="0"/>
                      <a:cs typeface="Lato" charset="0"/>
                      <a:sym typeface="Montserrat-Regular" charset="0"/>
                    </a:rPr>
                    <a:t>Design is meant to project an image of profession and reliability.</a:t>
                  </a:r>
                </a:p>
              </p:txBody>
            </p:sp>
            <p:grpSp>
              <p:nvGrpSpPr>
                <p:cNvPr id="47" name="Group 46"/>
                <p:cNvGrpSpPr/>
                <p:nvPr/>
              </p:nvGrpSpPr>
              <p:grpSpPr>
                <a:xfrm>
                  <a:off x="1879247" y="3320755"/>
                  <a:ext cx="469642" cy="469642"/>
                  <a:chOff x="1879247" y="3320755"/>
                  <a:chExt cx="469642" cy="469642"/>
                </a:xfrm>
              </p:grpSpPr>
              <p:sp>
                <p:nvSpPr>
                  <p:cNvPr id="48" name="Oval 47"/>
                  <p:cNvSpPr/>
                  <p:nvPr/>
                </p:nvSpPr>
                <p:spPr bwMode="auto">
                  <a:xfrm>
                    <a:off x="1879247" y="3320755"/>
                    <a:ext cx="469642" cy="469642"/>
                  </a:xfrm>
                  <a:prstGeom prst="ellipse">
                    <a:avLst/>
                  </a:prstGeom>
                  <a:solidFill>
                    <a:srgbClr val="37CA9D"/>
                  </a:solidFill>
                  <a:ln w="25400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50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PT Sans" panose="020B0503020203020204" pitchFamily="34" charset="0"/>
                      <a:ea typeface="PT Sans" panose="020B0503020203020204" pitchFamily="34" charset="0"/>
                      <a:cs typeface="ヒラギノ角ゴ ProN W3" charset="0"/>
                      <a:sym typeface="Gill Sans" charset="0"/>
                    </a:endParaRPr>
                  </a:p>
                </p:txBody>
              </p:sp>
              <p:sp>
                <p:nvSpPr>
                  <p:cNvPr id="49" name="Rectangle 21"/>
                  <p:cNvSpPr>
                    <a:spLocks/>
                  </p:cNvSpPr>
                  <p:nvPr/>
                </p:nvSpPr>
                <p:spPr bwMode="auto">
                  <a:xfrm>
                    <a:off x="1976327" y="3383188"/>
                    <a:ext cx="274320" cy="37480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12700" cap="flat">
                        <a:solidFill>
                          <a:schemeClr val="tx1"/>
                        </a:solidFill>
                        <a:miter lim="800000"/>
                        <a:headEnd type="none" w="med" len="med"/>
                        <a:tailEnd type="none" w="med" len="med"/>
                      </a14:hiddenLine>
                    </a:ext>
                  </a:extLst>
                </p:spPr>
                <p:txBody>
                  <a:bodyPr lIns="0" tIns="0" rIns="0" bIns="0" anchor="ctr"/>
                  <a:lstStyle/>
                  <a:p>
                    <a:pPr algn="ctr">
                      <a:lnSpc>
                        <a:spcPct val="110000"/>
                      </a:lnSpc>
                    </a:pPr>
                    <a:r>
                      <a:rPr lang="en-US" sz="1500" dirty="0">
                        <a:solidFill>
                          <a:srgbClr val="FFFFFF"/>
                        </a:solidFill>
                        <a:latin typeface="PT Sans" panose="020B0503020203020204" pitchFamily="34" charset="0"/>
                        <a:ea typeface="PT Sans" panose="020B0503020203020204" pitchFamily="34" charset="0"/>
                        <a:cs typeface="Lato" charset="0"/>
                        <a:sym typeface="Montserrat-Regular" charset="0"/>
                      </a:rPr>
                      <a:t>1</a:t>
                    </a:r>
                  </a:p>
                </p:txBody>
              </p:sp>
            </p:grpSp>
          </p:grpSp>
          <p:grpSp>
            <p:nvGrpSpPr>
              <p:cNvPr id="36" name="Group 35"/>
              <p:cNvGrpSpPr/>
              <p:nvPr/>
            </p:nvGrpSpPr>
            <p:grpSpPr>
              <a:xfrm>
                <a:off x="1879247" y="4429542"/>
                <a:ext cx="2921352" cy="469642"/>
                <a:chOff x="1879247" y="3930355"/>
                <a:chExt cx="2921352" cy="469642"/>
              </a:xfrm>
            </p:grpSpPr>
            <p:sp>
              <p:nvSpPr>
                <p:cNvPr id="42" name="Rectangle 21"/>
                <p:cNvSpPr>
                  <a:spLocks/>
                </p:cNvSpPr>
                <p:nvPr/>
              </p:nvSpPr>
              <p:spPr bwMode="auto">
                <a:xfrm>
                  <a:off x="2475992" y="3977772"/>
                  <a:ext cx="2324607" cy="37480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l">
                    <a:lnSpc>
                      <a:spcPts val="1300"/>
                    </a:lnSpc>
                  </a:pPr>
                  <a:r>
                    <a:rPr lang="en-US" sz="1000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PT Sans" panose="020B0503020203020204" pitchFamily="34" charset="0"/>
                      <a:ea typeface="PT Sans" panose="020B0503020203020204" pitchFamily="34" charset="0"/>
                      <a:cs typeface="Lato" charset="0"/>
                      <a:sym typeface="Montserrat-Regular" charset="0"/>
                    </a:rPr>
                    <a:t>This letterhead design is meant to project an image of profession and reliability.</a:t>
                  </a:r>
                </a:p>
              </p:txBody>
            </p:sp>
            <p:grpSp>
              <p:nvGrpSpPr>
                <p:cNvPr id="43" name="Group 42"/>
                <p:cNvGrpSpPr/>
                <p:nvPr/>
              </p:nvGrpSpPr>
              <p:grpSpPr>
                <a:xfrm>
                  <a:off x="1879247" y="3930355"/>
                  <a:ext cx="469642" cy="469642"/>
                  <a:chOff x="1879247" y="3930355"/>
                  <a:chExt cx="469642" cy="469642"/>
                </a:xfrm>
              </p:grpSpPr>
              <p:sp>
                <p:nvSpPr>
                  <p:cNvPr id="44" name="Oval 43"/>
                  <p:cNvSpPr/>
                  <p:nvPr/>
                </p:nvSpPr>
                <p:spPr bwMode="auto">
                  <a:xfrm>
                    <a:off x="1879247" y="3930355"/>
                    <a:ext cx="469642" cy="469642"/>
                  </a:xfrm>
                  <a:prstGeom prst="ellipse">
                    <a:avLst/>
                  </a:prstGeom>
                  <a:solidFill>
                    <a:schemeClr val="accent2"/>
                  </a:solidFill>
                  <a:ln w="25400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500" u="none" strike="noStrike" cap="none" normalizeH="0" baseline="0" dirty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PT Sans" panose="020B0503020203020204" pitchFamily="34" charset="0"/>
                      <a:ea typeface="PT Sans" panose="020B0503020203020204" pitchFamily="34" charset="0"/>
                      <a:cs typeface="ヒラギノ角ゴ ProN W3" charset="0"/>
                      <a:sym typeface="Gill Sans" charset="0"/>
                    </a:endParaRPr>
                  </a:p>
                </p:txBody>
              </p:sp>
              <p:sp>
                <p:nvSpPr>
                  <p:cNvPr id="45" name="Rectangle 21"/>
                  <p:cNvSpPr>
                    <a:spLocks/>
                  </p:cNvSpPr>
                  <p:nvPr/>
                </p:nvSpPr>
                <p:spPr bwMode="auto">
                  <a:xfrm>
                    <a:off x="1976327" y="3992788"/>
                    <a:ext cx="274320" cy="37480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12700" cap="flat">
                        <a:solidFill>
                          <a:schemeClr val="tx1"/>
                        </a:solidFill>
                        <a:miter lim="800000"/>
                        <a:headEnd type="none" w="med" len="med"/>
                        <a:tailEnd type="none" w="med" len="med"/>
                      </a14:hiddenLine>
                    </a:ext>
                  </a:extLst>
                </p:spPr>
                <p:txBody>
                  <a:bodyPr lIns="0" tIns="0" rIns="0" bIns="0" anchor="ctr"/>
                  <a:lstStyle/>
                  <a:p>
                    <a:pPr algn="ctr">
                      <a:lnSpc>
                        <a:spcPct val="110000"/>
                      </a:lnSpc>
                    </a:pPr>
                    <a:r>
                      <a:rPr lang="en-US" sz="1500" dirty="0">
                        <a:solidFill>
                          <a:srgbClr val="FFFFFF"/>
                        </a:solidFill>
                        <a:latin typeface="PT Sans" panose="020B0503020203020204" pitchFamily="34" charset="0"/>
                        <a:ea typeface="PT Sans" panose="020B0503020203020204" pitchFamily="34" charset="0"/>
                        <a:cs typeface="Lato" charset="0"/>
                        <a:sym typeface="Montserrat-Regular" charset="0"/>
                      </a:rPr>
                      <a:t>2</a:t>
                    </a:r>
                  </a:p>
                </p:txBody>
              </p:sp>
            </p:grpSp>
          </p:grpSp>
          <p:grpSp>
            <p:nvGrpSpPr>
              <p:cNvPr id="37" name="Group 36"/>
              <p:cNvGrpSpPr/>
              <p:nvPr/>
            </p:nvGrpSpPr>
            <p:grpSpPr>
              <a:xfrm>
                <a:off x="1879247" y="5110537"/>
                <a:ext cx="2709546" cy="469642"/>
                <a:chOff x="1879247" y="4581145"/>
                <a:chExt cx="2709546" cy="469642"/>
              </a:xfrm>
            </p:grpSpPr>
            <p:sp>
              <p:nvSpPr>
                <p:cNvPr id="38" name="Rectangle 21"/>
                <p:cNvSpPr>
                  <a:spLocks/>
                </p:cNvSpPr>
                <p:nvPr/>
              </p:nvSpPr>
              <p:spPr bwMode="auto">
                <a:xfrm>
                  <a:off x="2475993" y="4628562"/>
                  <a:ext cx="2112800" cy="374808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12700" cap="flat">
                      <a:solidFill>
                        <a:schemeClr val="tx1"/>
                      </a:solidFill>
                      <a:miter lim="800000"/>
                      <a:headEnd type="none" w="med" len="med"/>
                      <a:tailEnd type="none" w="med" len="med"/>
                    </a14:hiddenLine>
                  </a:ext>
                </a:extLst>
              </p:spPr>
              <p:txBody>
                <a:bodyPr lIns="0" tIns="0" rIns="0" bIns="0" anchor="ctr"/>
                <a:lstStyle/>
                <a:p>
                  <a:pPr algn="l">
                    <a:lnSpc>
                      <a:spcPts val="1300"/>
                    </a:lnSpc>
                  </a:pPr>
                  <a:r>
                    <a:rPr lang="en-US" sz="1000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PT Sans" panose="020B0503020203020204" pitchFamily="34" charset="0"/>
                      <a:ea typeface="PT Sans" panose="020B0503020203020204" pitchFamily="34" charset="0"/>
                      <a:cs typeface="Lato" charset="0"/>
                      <a:sym typeface="Montserrat-Regular" charset="0"/>
                    </a:rPr>
                    <a:t>Project an image of profession and reliability text goes here.</a:t>
                  </a:r>
                </a:p>
              </p:txBody>
            </p:sp>
            <p:grpSp>
              <p:nvGrpSpPr>
                <p:cNvPr id="39" name="Group 38"/>
                <p:cNvGrpSpPr/>
                <p:nvPr/>
              </p:nvGrpSpPr>
              <p:grpSpPr>
                <a:xfrm>
                  <a:off x="1879247" y="4581145"/>
                  <a:ext cx="469642" cy="469642"/>
                  <a:chOff x="1879247" y="4581145"/>
                  <a:chExt cx="469642" cy="469642"/>
                </a:xfrm>
              </p:grpSpPr>
              <p:sp>
                <p:nvSpPr>
                  <p:cNvPr id="40" name="Oval 39"/>
                  <p:cNvSpPr/>
                  <p:nvPr/>
                </p:nvSpPr>
                <p:spPr bwMode="auto">
                  <a:xfrm>
                    <a:off x="1879247" y="4581145"/>
                    <a:ext cx="469642" cy="469642"/>
                  </a:xfrm>
                  <a:prstGeom prst="ellipse">
                    <a:avLst/>
                  </a:prstGeom>
                  <a:solidFill>
                    <a:srgbClr val="FF1515"/>
                  </a:solidFill>
                  <a:ln w="25400" cap="flat" cmpd="sng" algn="ctr">
                    <a:noFill/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56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Gill Sans" charset="0"/>
                      <a:ea typeface="ヒラギノ角ゴ ProN W3" charset="0"/>
                      <a:cs typeface="ヒラギノ角ゴ ProN W3" charset="0"/>
                      <a:sym typeface="Gill Sans" charset="0"/>
                    </a:endParaRPr>
                  </a:p>
                </p:txBody>
              </p:sp>
              <p:sp>
                <p:nvSpPr>
                  <p:cNvPr id="41" name="Rectangle 21"/>
                  <p:cNvSpPr>
                    <a:spLocks/>
                  </p:cNvSpPr>
                  <p:nvPr/>
                </p:nvSpPr>
                <p:spPr bwMode="auto">
                  <a:xfrm>
                    <a:off x="1976327" y="4643578"/>
                    <a:ext cx="274320" cy="374808"/>
                  </a:xfrm>
                  <a:prstGeom prst="rect">
                    <a:avLst/>
                  </a:prstGeom>
                  <a:noFill/>
                  <a:ln>
                    <a:noFill/>
                  </a:ln>
                  <a:extLst>
                    <a:ext uri="{909E8E84-426E-40DD-AFC4-6F175D3DCCD1}">
                      <a14:hiddenFill xmlns:a14="http://schemas.microsoft.com/office/drawing/2010/main">
                        <a:solidFill>
                          <a:srgbClr val="FFFFFF"/>
                        </a:solidFill>
                      </a14:hiddenFill>
                    </a:ext>
                    <a:ext uri="{91240B29-F687-4F45-9708-019B960494DF}">
                      <a14:hiddenLine xmlns:a14="http://schemas.microsoft.com/office/drawing/2010/main" w="12700" cap="flat">
                        <a:solidFill>
                          <a:schemeClr val="tx1"/>
                        </a:solidFill>
                        <a:miter lim="800000"/>
                        <a:headEnd type="none" w="med" len="med"/>
                        <a:tailEnd type="none" w="med" len="med"/>
                      </a14:hiddenLine>
                    </a:ext>
                  </a:extLst>
                </p:spPr>
                <p:txBody>
                  <a:bodyPr lIns="0" tIns="0" rIns="0" bIns="0" anchor="ctr"/>
                  <a:lstStyle/>
                  <a:p>
                    <a:pPr algn="ctr">
                      <a:lnSpc>
                        <a:spcPct val="110000"/>
                      </a:lnSpc>
                    </a:pPr>
                    <a:r>
                      <a:rPr lang="en-US" sz="1500" dirty="0">
                        <a:solidFill>
                          <a:srgbClr val="FFFFFF"/>
                        </a:solidFill>
                        <a:latin typeface="PT Sans" panose="020B0503020203020204" pitchFamily="34" charset="0"/>
                        <a:ea typeface="PT Sans" panose="020B0503020203020204" pitchFamily="34" charset="0"/>
                        <a:cs typeface="Lato" charset="0"/>
                        <a:sym typeface="Montserrat-Regular" charset="0"/>
                      </a:rPr>
                      <a:t>3</a:t>
                    </a: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09660538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14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Project Location</a:t>
            </a:r>
            <a:endParaRPr lang="en-US" b="1" dirty="0">
              <a:solidFill>
                <a:schemeClr val="accent6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/>
          <p:cNvGrpSpPr/>
          <p:nvPr/>
        </p:nvGrpSpPr>
        <p:grpSpPr>
          <a:xfrm>
            <a:off x="1930793" y="5414196"/>
            <a:ext cx="8330414" cy="374808"/>
            <a:chOff x="1930793" y="5080374"/>
            <a:chExt cx="8330414" cy="374808"/>
          </a:xfrm>
        </p:grpSpPr>
        <p:grpSp>
          <p:nvGrpSpPr>
            <p:cNvPr id="29" name="Group 28"/>
            <p:cNvGrpSpPr/>
            <p:nvPr/>
          </p:nvGrpSpPr>
          <p:grpSpPr>
            <a:xfrm>
              <a:off x="1930793" y="5080374"/>
              <a:ext cx="2430193" cy="374808"/>
              <a:chOff x="1930793" y="5080374"/>
              <a:chExt cx="2430193" cy="374808"/>
            </a:xfrm>
          </p:grpSpPr>
          <p:sp>
            <p:nvSpPr>
              <p:cNvPr id="53" name="Rectangle 21"/>
              <p:cNvSpPr>
                <a:spLocks/>
              </p:cNvSpPr>
              <p:nvPr/>
            </p:nvSpPr>
            <p:spPr bwMode="auto">
              <a:xfrm>
                <a:off x="2422444" y="5080374"/>
                <a:ext cx="1938542" cy="3748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l">
                  <a:lnSpc>
                    <a:spcPts val="12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toproject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 an image of profession</a:t>
                </a:r>
              </a:p>
            </p:txBody>
          </p:sp>
          <p:sp>
            <p:nvSpPr>
              <p:cNvPr id="54" name="Freeform 20"/>
              <p:cNvSpPr/>
              <p:nvPr/>
            </p:nvSpPr>
            <p:spPr bwMode="auto">
              <a:xfrm>
                <a:off x="1930793" y="5096364"/>
                <a:ext cx="342828" cy="342828"/>
              </a:xfrm>
              <a:custGeom>
                <a:avLst/>
                <a:gdLst>
                  <a:gd name="connsiteX0" fmla="*/ 215028 w 613546"/>
                  <a:gd name="connsiteY0" fmla="*/ 156411 h 613546"/>
                  <a:gd name="connsiteX1" fmla="*/ 312946 w 613546"/>
                  <a:gd name="connsiteY1" fmla="*/ 156411 h 613546"/>
                  <a:gd name="connsiteX2" fmla="*/ 445195 w 613546"/>
                  <a:gd name="connsiteY2" fmla="*/ 307487 h 613546"/>
                  <a:gd name="connsiteX3" fmla="*/ 312946 w 613546"/>
                  <a:gd name="connsiteY3" fmla="*/ 458563 h 613546"/>
                  <a:gd name="connsiteX4" fmla="*/ 215028 w 613546"/>
                  <a:gd name="connsiteY4" fmla="*/ 458563 h 613546"/>
                  <a:gd name="connsiteX5" fmla="*/ 347277 w 613546"/>
                  <a:gd name="connsiteY5" fmla="*/ 307487 h 613546"/>
                  <a:gd name="connsiteX6" fmla="*/ 306773 w 613546"/>
                  <a:gd name="connsiteY6" fmla="*/ 60121 h 613546"/>
                  <a:gd name="connsiteX7" fmla="*/ 60121 w 613546"/>
                  <a:gd name="connsiteY7" fmla="*/ 306773 h 613546"/>
                  <a:gd name="connsiteX8" fmla="*/ 306773 w 613546"/>
                  <a:gd name="connsiteY8" fmla="*/ 553425 h 613546"/>
                  <a:gd name="connsiteX9" fmla="*/ 553425 w 613546"/>
                  <a:gd name="connsiteY9" fmla="*/ 306773 h 613546"/>
                  <a:gd name="connsiteX10" fmla="*/ 306773 w 613546"/>
                  <a:gd name="connsiteY10" fmla="*/ 60121 h 613546"/>
                  <a:gd name="connsiteX11" fmla="*/ 306773 w 613546"/>
                  <a:gd name="connsiteY11" fmla="*/ 0 h 613546"/>
                  <a:gd name="connsiteX12" fmla="*/ 613546 w 613546"/>
                  <a:gd name="connsiteY12" fmla="*/ 306773 h 613546"/>
                  <a:gd name="connsiteX13" fmla="*/ 306773 w 613546"/>
                  <a:gd name="connsiteY13" fmla="*/ 613546 h 613546"/>
                  <a:gd name="connsiteX14" fmla="*/ 0 w 613546"/>
                  <a:gd name="connsiteY14" fmla="*/ 306773 h 613546"/>
                  <a:gd name="connsiteX15" fmla="*/ 306773 w 613546"/>
                  <a:gd name="connsiteY15" fmla="*/ 0 h 613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613546" h="613546">
                    <a:moveTo>
                      <a:pt x="215028" y="156411"/>
                    </a:moveTo>
                    <a:lnTo>
                      <a:pt x="312946" y="156411"/>
                    </a:lnTo>
                    <a:lnTo>
                      <a:pt x="445195" y="307487"/>
                    </a:lnTo>
                    <a:lnTo>
                      <a:pt x="312946" y="458563"/>
                    </a:lnTo>
                    <a:lnTo>
                      <a:pt x="215028" y="458563"/>
                    </a:lnTo>
                    <a:lnTo>
                      <a:pt x="347277" y="307487"/>
                    </a:lnTo>
                    <a:close/>
                    <a:moveTo>
                      <a:pt x="306773" y="60121"/>
                    </a:moveTo>
                    <a:cubicBezTo>
                      <a:pt x="170551" y="60121"/>
                      <a:pt x="60121" y="170551"/>
                      <a:pt x="60121" y="306773"/>
                    </a:cubicBezTo>
                    <a:cubicBezTo>
                      <a:pt x="60121" y="442995"/>
                      <a:pt x="170551" y="553425"/>
                      <a:pt x="306773" y="553425"/>
                    </a:cubicBezTo>
                    <a:cubicBezTo>
                      <a:pt x="442995" y="553425"/>
                      <a:pt x="553425" y="442995"/>
                      <a:pt x="553425" y="306773"/>
                    </a:cubicBezTo>
                    <a:cubicBezTo>
                      <a:pt x="553425" y="170551"/>
                      <a:pt x="442995" y="60121"/>
                      <a:pt x="306773" y="60121"/>
                    </a:cubicBezTo>
                    <a:close/>
                    <a:moveTo>
                      <a:pt x="306773" y="0"/>
                    </a:moveTo>
                    <a:cubicBezTo>
                      <a:pt x="476199" y="0"/>
                      <a:pt x="613546" y="137347"/>
                      <a:pt x="613546" y="306773"/>
                    </a:cubicBezTo>
                    <a:cubicBezTo>
                      <a:pt x="613546" y="476199"/>
                      <a:pt x="476199" y="613546"/>
                      <a:pt x="306773" y="613546"/>
                    </a:cubicBezTo>
                    <a:cubicBezTo>
                      <a:pt x="137347" y="613546"/>
                      <a:pt x="0" y="476199"/>
                      <a:pt x="0" y="306773"/>
                    </a:cubicBezTo>
                    <a:cubicBezTo>
                      <a:pt x="0" y="137347"/>
                      <a:pt x="137347" y="0"/>
                      <a:pt x="306773" y="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25400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56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Gill Sans" charset="0"/>
                  <a:ea typeface="ヒラギノ角ゴ ProN W3" charset="0"/>
                  <a:cs typeface="ヒラギノ角ゴ ProN W3" charset="0"/>
                  <a:sym typeface="Gill Sans" charset="0"/>
                </a:endParaRPr>
              </a:p>
            </p:txBody>
          </p:sp>
        </p:grpSp>
        <p:grpSp>
          <p:nvGrpSpPr>
            <p:cNvPr id="30" name="Group 29"/>
            <p:cNvGrpSpPr/>
            <p:nvPr/>
          </p:nvGrpSpPr>
          <p:grpSpPr>
            <a:xfrm>
              <a:off x="4880904" y="5080374"/>
              <a:ext cx="2430193" cy="374808"/>
              <a:chOff x="1930793" y="5080374"/>
              <a:chExt cx="2430193" cy="374808"/>
            </a:xfrm>
          </p:grpSpPr>
          <p:sp>
            <p:nvSpPr>
              <p:cNvPr id="51" name="Rectangle 21"/>
              <p:cNvSpPr>
                <a:spLocks/>
              </p:cNvSpPr>
              <p:nvPr/>
            </p:nvSpPr>
            <p:spPr bwMode="auto">
              <a:xfrm>
                <a:off x="2422444" y="5080374"/>
                <a:ext cx="1938542" cy="3748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l">
                  <a:lnSpc>
                    <a:spcPts val="12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toproject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 an image of profession</a:t>
                </a:r>
              </a:p>
            </p:txBody>
          </p:sp>
          <p:sp>
            <p:nvSpPr>
              <p:cNvPr id="52" name="Freeform 20"/>
              <p:cNvSpPr/>
              <p:nvPr/>
            </p:nvSpPr>
            <p:spPr bwMode="auto">
              <a:xfrm>
                <a:off x="1930793" y="5096364"/>
                <a:ext cx="342828" cy="342828"/>
              </a:xfrm>
              <a:custGeom>
                <a:avLst/>
                <a:gdLst>
                  <a:gd name="connsiteX0" fmla="*/ 215028 w 613546"/>
                  <a:gd name="connsiteY0" fmla="*/ 156411 h 613546"/>
                  <a:gd name="connsiteX1" fmla="*/ 312946 w 613546"/>
                  <a:gd name="connsiteY1" fmla="*/ 156411 h 613546"/>
                  <a:gd name="connsiteX2" fmla="*/ 445195 w 613546"/>
                  <a:gd name="connsiteY2" fmla="*/ 307487 h 613546"/>
                  <a:gd name="connsiteX3" fmla="*/ 312946 w 613546"/>
                  <a:gd name="connsiteY3" fmla="*/ 458563 h 613546"/>
                  <a:gd name="connsiteX4" fmla="*/ 215028 w 613546"/>
                  <a:gd name="connsiteY4" fmla="*/ 458563 h 613546"/>
                  <a:gd name="connsiteX5" fmla="*/ 347277 w 613546"/>
                  <a:gd name="connsiteY5" fmla="*/ 307487 h 613546"/>
                  <a:gd name="connsiteX6" fmla="*/ 306773 w 613546"/>
                  <a:gd name="connsiteY6" fmla="*/ 60121 h 613546"/>
                  <a:gd name="connsiteX7" fmla="*/ 60121 w 613546"/>
                  <a:gd name="connsiteY7" fmla="*/ 306773 h 613546"/>
                  <a:gd name="connsiteX8" fmla="*/ 306773 w 613546"/>
                  <a:gd name="connsiteY8" fmla="*/ 553425 h 613546"/>
                  <a:gd name="connsiteX9" fmla="*/ 553425 w 613546"/>
                  <a:gd name="connsiteY9" fmla="*/ 306773 h 613546"/>
                  <a:gd name="connsiteX10" fmla="*/ 306773 w 613546"/>
                  <a:gd name="connsiteY10" fmla="*/ 60121 h 613546"/>
                  <a:gd name="connsiteX11" fmla="*/ 306773 w 613546"/>
                  <a:gd name="connsiteY11" fmla="*/ 0 h 613546"/>
                  <a:gd name="connsiteX12" fmla="*/ 613546 w 613546"/>
                  <a:gd name="connsiteY12" fmla="*/ 306773 h 613546"/>
                  <a:gd name="connsiteX13" fmla="*/ 306773 w 613546"/>
                  <a:gd name="connsiteY13" fmla="*/ 613546 h 613546"/>
                  <a:gd name="connsiteX14" fmla="*/ 0 w 613546"/>
                  <a:gd name="connsiteY14" fmla="*/ 306773 h 613546"/>
                  <a:gd name="connsiteX15" fmla="*/ 306773 w 613546"/>
                  <a:gd name="connsiteY15" fmla="*/ 0 h 613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613546" h="613546">
                    <a:moveTo>
                      <a:pt x="215028" y="156411"/>
                    </a:moveTo>
                    <a:lnTo>
                      <a:pt x="312946" y="156411"/>
                    </a:lnTo>
                    <a:lnTo>
                      <a:pt x="445195" y="307487"/>
                    </a:lnTo>
                    <a:lnTo>
                      <a:pt x="312946" y="458563"/>
                    </a:lnTo>
                    <a:lnTo>
                      <a:pt x="215028" y="458563"/>
                    </a:lnTo>
                    <a:lnTo>
                      <a:pt x="347277" y="307487"/>
                    </a:lnTo>
                    <a:close/>
                    <a:moveTo>
                      <a:pt x="306773" y="60121"/>
                    </a:moveTo>
                    <a:cubicBezTo>
                      <a:pt x="170551" y="60121"/>
                      <a:pt x="60121" y="170551"/>
                      <a:pt x="60121" y="306773"/>
                    </a:cubicBezTo>
                    <a:cubicBezTo>
                      <a:pt x="60121" y="442995"/>
                      <a:pt x="170551" y="553425"/>
                      <a:pt x="306773" y="553425"/>
                    </a:cubicBezTo>
                    <a:cubicBezTo>
                      <a:pt x="442995" y="553425"/>
                      <a:pt x="553425" y="442995"/>
                      <a:pt x="553425" y="306773"/>
                    </a:cubicBezTo>
                    <a:cubicBezTo>
                      <a:pt x="553425" y="170551"/>
                      <a:pt x="442995" y="60121"/>
                      <a:pt x="306773" y="60121"/>
                    </a:cubicBezTo>
                    <a:close/>
                    <a:moveTo>
                      <a:pt x="306773" y="0"/>
                    </a:moveTo>
                    <a:cubicBezTo>
                      <a:pt x="476199" y="0"/>
                      <a:pt x="613546" y="137347"/>
                      <a:pt x="613546" y="306773"/>
                    </a:cubicBezTo>
                    <a:cubicBezTo>
                      <a:pt x="613546" y="476199"/>
                      <a:pt x="476199" y="613546"/>
                      <a:pt x="306773" y="613546"/>
                    </a:cubicBezTo>
                    <a:cubicBezTo>
                      <a:pt x="137347" y="613546"/>
                      <a:pt x="0" y="476199"/>
                      <a:pt x="0" y="306773"/>
                    </a:cubicBezTo>
                    <a:cubicBezTo>
                      <a:pt x="0" y="137347"/>
                      <a:pt x="137347" y="0"/>
                      <a:pt x="306773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25400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56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Gill Sans" charset="0"/>
                  <a:ea typeface="ヒラギノ角ゴ ProN W3" charset="0"/>
                  <a:cs typeface="ヒラギノ角ゴ ProN W3" charset="0"/>
                  <a:sym typeface="Gill Sans" charset="0"/>
                </a:endParaRPr>
              </a:p>
            </p:txBody>
          </p:sp>
        </p:grpSp>
        <p:grpSp>
          <p:nvGrpSpPr>
            <p:cNvPr id="31" name="Group 30"/>
            <p:cNvGrpSpPr/>
            <p:nvPr/>
          </p:nvGrpSpPr>
          <p:grpSpPr>
            <a:xfrm>
              <a:off x="7831014" y="5080374"/>
              <a:ext cx="2430193" cy="374808"/>
              <a:chOff x="1930793" y="5080374"/>
              <a:chExt cx="2430193" cy="374808"/>
            </a:xfrm>
          </p:grpSpPr>
          <p:sp>
            <p:nvSpPr>
              <p:cNvPr id="32" name="Rectangle 21"/>
              <p:cNvSpPr>
                <a:spLocks/>
              </p:cNvSpPr>
              <p:nvPr/>
            </p:nvSpPr>
            <p:spPr bwMode="auto">
              <a:xfrm>
                <a:off x="2422444" y="5080374"/>
                <a:ext cx="1938542" cy="374808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 algn="l">
                  <a:lnSpc>
                    <a:spcPts val="1200"/>
                  </a:lnSpc>
                </a:pP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</a:t>
                </a:r>
                <a:r>
                  <a:rPr lang="en-US" sz="1000" dirty="0" err="1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toproject</a:t>
                </a:r>
                <a:r>
                  <a:rPr lang="en-US" sz="10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 an image of profession</a:t>
                </a:r>
              </a:p>
            </p:txBody>
          </p:sp>
          <p:sp>
            <p:nvSpPr>
              <p:cNvPr id="50" name="Freeform 20"/>
              <p:cNvSpPr/>
              <p:nvPr/>
            </p:nvSpPr>
            <p:spPr bwMode="auto">
              <a:xfrm>
                <a:off x="1930793" y="5096364"/>
                <a:ext cx="342828" cy="342828"/>
              </a:xfrm>
              <a:custGeom>
                <a:avLst/>
                <a:gdLst>
                  <a:gd name="connsiteX0" fmla="*/ 215028 w 613546"/>
                  <a:gd name="connsiteY0" fmla="*/ 156411 h 613546"/>
                  <a:gd name="connsiteX1" fmla="*/ 312946 w 613546"/>
                  <a:gd name="connsiteY1" fmla="*/ 156411 h 613546"/>
                  <a:gd name="connsiteX2" fmla="*/ 445195 w 613546"/>
                  <a:gd name="connsiteY2" fmla="*/ 307487 h 613546"/>
                  <a:gd name="connsiteX3" fmla="*/ 312946 w 613546"/>
                  <a:gd name="connsiteY3" fmla="*/ 458563 h 613546"/>
                  <a:gd name="connsiteX4" fmla="*/ 215028 w 613546"/>
                  <a:gd name="connsiteY4" fmla="*/ 458563 h 613546"/>
                  <a:gd name="connsiteX5" fmla="*/ 347277 w 613546"/>
                  <a:gd name="connsiteY5" fmla="*/ 307487 h 613546"/>
                  <a:gd name="connsiteX6" fmla="*/ 306773 w 613546"/>
                  <a:gd name="connsiteY6" fmla="*/ 60121 h 613546"/>
                  <a:gd name="connsiteX7" fmla="*/ 60121 w 613546"/>
                  <a:gd name="connsiteY7" fmla="*/ 306773 h 613546"/>
                  <a:gd name="connsiteX8" fmla="*/ 306773 w 613546"/>
                  <a:gd name="connsiteY8" fmla="*/ 553425 h 613546"/>
                  <a:gd name="connsiteX9" fmla="*/ 553425 w 613546"/>
                  <a:gd name="connsiteY9" fmla="*/ 306773 h 613546"/>
                  <a:gd name="connsiteX10" fmla="*/ 306773 w 613546"/>
                  <a:gd name="connsiteY10" fmla="*/ 60121 h 613546"/>
                  <a:gd name="connsiteX11" fmla="*/ 306773 w 613546"/>
                  <a:gd name="connsiteY11" fmla="*/ 0 h 613546"/>
                  <a:gd name="connsiteX12" fmla="*/ 613546 w 613546"/>
                  <a:gd name="connsiteY12" fmla="*/ 306773 h 613546"/>
                  <a:gd name="connsiteX13" fmla="*/ 306773 w 613546"/>
                  <a:gd name="connsiteY13" fmla="*/ 613546 h 613546"/>
                  <a:gd name="connsiteX14" fmla="*/ 0 w 613546"/>
                  <a:gd name="connsiteY14" fmla="*/ 306773 h 613546"/>
                  <a:gd name="connsiteX15" fmla="*/ 306773 w 613546"/>
                  <a:gd name="connsiteY15" fmla="*/ 0 h 61354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613546" h="613546">
                    <a:moveTo>
                      <a:pt x="215028" y="156411"/>
                    </a:moveTo>
                    <a:lnTo>
                      <a:pt x="312946" y="156411"/>
                    </a:lnTo>
                    <a:lnTo>
                      <a:pt x="445195" y="307487"/>
                    </a:lnTo>
                    <a:lnTo>
                      <a:pt x="312946" y="458563"/>
                    </a:lnTo>
                    <a:lnTo>
                      <a:pt x="215028" y="458563"/>
                    </a:lnTo>
                    <a:lnTo>
                      <a:pt x="347277" y="307487"/>
                    </a:lnTo>
                    <a:close/>
                    <a:moveTo>
                      <a:pt x="306773" y="60121"/>
                    </a:moveTo>
                    <a:cubicBezTo>
                      <a:pt x="170551" y="60121"/>
                      <a:pt x="60121" y="170551"/>
                      <a:pt x="60121" y="306773"/>
                    </a:cubicBezTo>
                    <a:cubicBezTo>
                      <a:pt x="60121" y="442995"/>
                      <a:pt x="170551" y="553425"/>
                      <a:pt x="306773" y="553425"/>
                    </a:cubicBezTo>
                    <a:cubicBezTo>
                      <a:pt x="442995" y="553425"/>
                      <a:pt x="553425" y="442995"/>
                      <a:pt x="553425" y="306773"/>
                    </a:cubicBezTo>
                    <a:cubicBezTo>
                      <a:pt x="553425" y="170551"/>
                      <a:pt x="442995" y="60121"/>
                      <a:pt x="306773" y="60121"/>
                    </a:cubicBezTo>
                    <a:close/>
                    <a:moveTo>
                      <a:pt x="306773" y="0"/>
                    </a:moveTo>
                    <a:cubicBezTo>
                      <a:pt x="476199" y="0"/>
                      <a:pt x="613546" y="137347"/>
                      <a:pt x="613546" y="306773"/>
                    </a:cubicBezTo>
                    <a:cubicBezTo>
                      <a:pt x="613546" y="476199"/>
                      <a:pt x="476199" y="613546"/>
                      <a:pt x="306773" y="613546"/>
                    </a:cubicBezTo>
                    <a:cubicBezTo>
                      <a:pt x="137347" y="613546"/>
                      <a:pt x="0" y="476199"/>
                      <a:pt x="0" y="306773"/>
                    </a:cubicBezTo>
                    <a:cubicBezTo>
                      <a:pt x="0" y="137347"/>
                      <a:pt x="137347" y="0"/>
                      <a:pt x="306773" y="0"/>
                    </a:cubicBezTo>
                    <a:close/>
                  </a:path>
                </a:pathLst>
              </a:custGeom>
              <a:solidFill>
                <a:schemeClr val="accent6"/>
              </a:solidFill>
              <a:ln w="25400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ctr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56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Gill Sans" charset="0"/>
                  <a:ea typeface="ヒラギノ角ゴ ProN W3" charset="0"/>
                  <a:cs typeface="ヒラギノ角ゴ ProN W3" charset="0"/>
                  <a:sym typeface="Gill Sans" charset="0"/>
                </a:endParaRPr>
              </a:p>
            </p:txBody>
          </p:sp>
        </p:grpSp>
      </p:grpSp>
      <p:sp>
        <p:nvSpPr>
          <p:cNvPr id="55" name="Rectangle 54"/>
          <p:cNvSpPr/>
          <p:nvPr/>
        </p:nvSpPr>
        <p:spPr>
          <a:xfrm>
            <a:off x="1930793" y="2191247"/>
            <a:ext cx="3845271" cy="272909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/>
          <p:cNvGrpSpPr/>
          <p:nvPr/>
        </p:nvGrpSpPr>
        <p:grpSpPr>
          <a:xfrm>
            <a:off x="2490418" y="2440591"/>
            <a:ext cx="2726021" cy="2230410"/>
            <a:chOff x="2497711" y="2623000"/>
            <a:chExt cx="2726021" cy="2230410"/>
          </a:xfrm>
        </p:grpSpPr>
        <p:sp>
          <p:nvSpPr>
            <p:cNvPr id="56" name="Rectangle 12"/>
            <p:cNvSpPr>
              <a:spLocks/>
            </p:cNvSpPr>
            <p:nvPr/>
          </p:nvSpPr>
          <p:spPr bwMode="auto">
            <a:xfrm>
              <a:off x="2497711" y="2623000"/>
              <a:ext cx="2726021" cy="8247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ts val="2500"/>
                </a:lnSpc>
              </a:pPr>
              <a:r>
                <a:rPr lang="en-US" sz="2500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 Black" charset="0"/>
                  <a:sym typeface="Montserrat-Bold" charset="0"/>
                </a:rPr>
                <a:t>AWESOME </a:t>
              </a:r>
              <a:r>
                <a:rPr lang="en-US" sz="2500" b="1" dirty="0">
                  <a:solidFill>
                    <a:schemeClr val="accent6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Lato Black" charset="0"/>
                  <a:sym typeface="Montserrat-Bold" charset="0"/>
                </a:rPr>
                <a:t>HEADLINE TEXT</a:t>
              </a:r>
            </a:p>
          </p:txBody>
        </p:sp>
        <p:sp>
          <p:nvSpPr>
            <p:cNvPr id="57" name="Rectangle 9"/>
            <p:cNvSpPr>
              <a:spLocks/>
            </p:cNvSpPr>
            <p:nvPr/>
          </p:nvSpPr>
          <p:spPr bwMode="auto">
            <a:xfrm>
              <a:off x="2497711" y="3283535"/>
              <a:ext cx="2567775" cy="15698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100" b="1" dirty="0"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</a:t>
              </a:r>
              <a:r>
                <a:rPr lang="en-US" sz="11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is meant to project an image of professionalism and reliability. By using simple alignments we have created a very of the to layout design is meant to  the project an image and the best alignments we have created a very of the layout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FDDF66-B5D5-42F4-909F-DB32A468DD82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352123926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airplane"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15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33" name="Rectangle 32"/>
          <p:cNvSpPr/>
          <p:nvPr/>
        </p:nvSpPr>
        <p:spPr>
          <a:xfrm>
            <a:off x="0" y="0"/>
            <a:ext cx="12191999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7" name="Group 36"/>
          <p:cNvGrpSpPr/>
          <p:nvPr/>
        </p:nvGrpSpPr>
        <p:grpSpPr>
          <a:xfrm>
            <a:off x="6385704" y="2889212"/>
            <a:ext cx="5806295" cy="0"/>
            <a:chOff x="0" y="3217279"/>
            <a:chExt cx="5806295" cy="0"/>
          </a:xfrm>
        </p:grpSpPr>
        <p:cxnSp>
          <p:nvCxnSpPr>
            <p:cNvPr id="38" name="Straight Connector 37"/>
            <p:cNvCxnSpPr>
              <a:cxnSpLocks/>
            </p:cNvCxnSpPr>
            <p:nvPr/>
          </p:nvCxnSpPr>
          <p:spPr>
            <a:xfrm>
              <a:off x="0" y="3217279"/>
              <a:ext cx="136843" cy="0"/>
            </a:xfrm>
            <a:prstGeom prst="line">
              <a:avLst/>
            </a:prstGeom>
            <a:ln w="57150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>
              <a:cxnSpLocks/>
            </p:cNvCxnSpPr>
            <p:nvPr/>
          </p:nvCxnSpPr>
          <p:spPr>
            <a:xfrm>
              <a:off x="373005" y="3217279"/>
              <a:ext cx="5433290" cy="0"/>
            </a:xfrm>
            <a:prstGeom prst="line">
              <a:avLst/>
            </a:prstGeom>
            <a:ln w="9525">
              <a:solidFill>
                <a:schemeClr val="accent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Group 14"/>
          <p:cNvGrpSpPr/>
          <p:nvPr/>
        </p:nvGrpSpPr>
        <p:grpSpPr>
          <a:xfrm>
            <a:off x="4246616" y="2340519"/>
            <a:ext cx="3698766" cy="2176963"/>
            <a:chOff x="3810753" y="2340519"/>
            <a:chExt cx="3698766" cy="2176963"/>
          </a:xfrm>
        </p:grpSpPr>
        <p:pic>
          <p:nvPicPr>
            <p:cNvPr id="35" name="Picture 34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3810753" y="2340519"/>
              <a:ext cx="1803400" cy="1097386"/>
            </a:xfrm>
            <a:prstGeom prst="rect">
              <a:avLst/>
            </a:prstGeom>
          </p:spPr>
        </p:pic>
        <p:grpSp>
          <p:nvGrpSpPr>
            <p:cNvPr id="13" name="Group 12"/>
            <p:cNvGrpSpPr/>
            <p:nvPr/>
          </p:nvGrpSpPr>
          <p:grpSpPr>
            <a:xfrm>
              <a:off x="3810753" y="3474371"/>
              <a:ext cx="3698766" cy="1043111"/>
              <a:chOff x="5194299" y="4014159"/>
              <a:chExt cx="3698766" cy="1043111"/>
            </a:xfrm>
          </p:grpSpPr>
          <p:sp>
            <p:nvSpPr>
              <p:cNvPr id="10" name="TextBox 9"/>
              <p:cNvSpPr txBox="1"/>
              <p:nvPr/>
            </p:nvSpPr>
            <p:spPr>
              <a:xfrm>
                <a:off x="5194299" y="4014159"/>
                <a:ext cx="1569358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500" b="1" dirty="0">
                    <a:latin typeface="PT Sans" panose="020B0503020203020204" pitchFamily="34" charset="0"/>
                    <a:ea typeface="PT Sans" panose="020B0503020203020204" pitchFamily="34" charset="0"/>
                  </a:rPr>
                  <a:t>THE END</a:t>
                </a:r>
              </a:p>
            </p:txBody>
          </p:sp>
          <p:sp>
            <p:nvSpPr>
              <p:cNvPr id="42" name="Rectangle 9"/>
              <p:cNvSpPr>
                <a:spLocks/>
              </p:cNvSpPr>
              <p:nvPr/>
            </p:nvSpPr>
            <p:spPr bwMode="auto">
              <a:xfrm>
                <a:off x="5317412" y="4482997"/>
                <a:ext cx="3575653" cy="574273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500"/>
                  </a:lnSpc>
                </a:pPr>
                <a:r>
                  <a:rPr lang="en-US" sz="1000" dirty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projects an image of  to &amp;  professionalism and for reliability By using you simple lorem yours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25436847"/>
      </p:ext>
    </p:extLst>
  </p:cSld>
  <p:clrMapOvr>
    <a:masterClrMapping/>
  </p:clrMapOvr>
  <p:transition spd="slow">
    <p:comb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2">
                    <a:lumMod val="10000"/>
                  </a:schemeClr>
                </a:solidFill>
              </a:rPr>
              <a:t>www.website.com</a:t>
            </a:r>
          </a:p>
        </p:txBody>
      </p:sp>
      <p:sp>
        <p:nvSpPr>
          <p:cNvPr id="10" name="Rectangle 9"/>
          <p:cNvSpPr/>
          <p:nvPr/>
        </p:nvSpPr>
        <p:spPr>
          <a:xfrm>
            <a:off x="0" y="0"/>
            <a:ext cx="12191999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Parallelogram 10"/>
          <p:cNvSpPr/>
          <p:nvPr/>
        </p:nvSpPr>
        <p:spPr>
          <a:xfrm>
            <a:off x="5736753" y="2017486"/>
            <a:ext cx="3754628" cy="2823028"/>
          </a:xfrm>
          <a:prstGeom prst="parallelogram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Parallelogram 18"/>
          <p:cNvSpPr/>
          <p:nvPr/>
        </p:nvSpPr>
        <p:spPr>
          <a:xfrm>
            <a:off x="6531428" y="4230354"/>
            <a:ext cx="1468592" cy="1104204"/>
          </a:xfrm>
          <a:prstGeom prst="parallelogram">
            <a:avLst/>
          </a:prstGeom>
          <a:solidFill>
            <a:schemeClr val="accent6">
              <a:lumMod val="60000"/>
              <a:lumOff val="40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" name="Group 21"/>
          <p:cNvGrpSpPr/>
          <p:nvPr/>
        </p:nvGrpSpPr>
        <p:grpSpPr>
          <a:xfrm>
            <a:off x="6726092" y="2682490"/>
            <a:ext cx="2214708" cy="986837"/>
            <a:chOff x="13181338" y="1325213"/>
            <a:chExt cx="2214708" cy="986837"/>
          </a:xfrm>
        </p:grpSpPr>
        <p:sp>
          <p:nvSpPr>
            <p:cNvPr id="25" name="TextBox 24"/>
            <p:cNvSpPr txBox="1"/>
            <p:nvPr/>
          </p:nvSpPr>
          <p:spPr>
            <a:xfrm>
              <a:off x="13181338" y="1325213"/>
              <a:ext cx="1683657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500" spc="2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Bebas Neue Bold" panose="020B0606020202050201" pitchFamily="34" charset="0"/>
                </a:rPr>
                <a:t>WELCOME</a:t>
              </a:r>
            </a:p>
          </p:txBody>
        </p:sp>
        <p:sp>
          <p:nvSpPr>
            <p:cNvPr id="26" name="Rectangle 9"/>
            <p:cNvSpPr>
              <a:spLocks/>
            </p:cNvSpPr>
            <p:nvPr/>
          </p:nvSpPr>
          <p:spPr bwMode="auto">
            <a:xfrm>
              <a:off x="13279926" y="1868203"/>
              <a:ext cx="2116120" cy="44384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400"/>
                </a:lnSpc>
              </a:pPr>
              <a:r>
                <a:rPr lang="en-US" sz="1200" i="1" dirty="0">
                  <a:solidFill>
                    <a:schemeClr val="bg1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text project an image of text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EA840E1-D2D9-48D8-AE47-4EB2771D871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945362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2">
                    <a:lumMod val="10000"/>
                  </a:schemeClr>
                </a:solidFill>
              </a:rPr>
              <a:t>www.website.com</a:t>
            </a:r>
          </a:p>
        </p:txBody>
      </p:sp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0" y="0"/>
            <a:ext cx="485775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" name="Group 15"/>
          <p:cNvGrpSpPr/>
          <p:nvPr/>
        </p:nvGrpSpPr>
        <p:grpSpPr>
          <a:xfrm>
            <a:off x="975836" y="1662102"/>
            <a:ext cx="2906079" cy="4493181"/>
            <a:chOff x="1020738" y="391287"/>
            <a:chExt cx="2906079" cy="4493181"/>
          </a:xfrm>
        </p:grpSpPr>
        <p:sp>
          <p:nvSpPr>
            <p:cNvPr id="21" name="TextBox 20"/>
            <p:cNvSpPr txBox="1"/>
            <p:nvPr/>
          </p:nvSpPr>
          <p:spPr>
            <a:xfrm>
              <a:off x="1020738" y="1584871"/>
              <a:ext cx="2719208" cy="17466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200"/>
                </a:lnSpc>
              </a:pPr>
              <a:r>
                <a:rPr lang="en-US" sz="45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Bebas Neue Bold" panose="020B0606020202050201" pitchFamily="34" charset="0"/>
                </a:rPr>
                <a:t>BUSINESS</a:t>
              </a:r>
            </a:p>
            <a:p>
              <a:pPr>
                <a:lnSpc>
                  <a:spcPts val="4200"/>
                </a:lnSpc>
              </a:pPr>
              <a:r>
                <a:rPr lang="en-US" sz="4500" dirty="0" err="1">
                  <a:solidFill>
                    <a:schemeClr val="accent6"/>
                  </a:solidFill>
                  <a:latin typeface="Bebas Neue Bold" panose="020B0606020202050201" pitchFamily="34" charset="0"/>
                </a:rPr>
                <a:t>Powerplan</a:t>
              </a:r>
              <a:endParaRPr lang="en-US" sz="4500" dirty="0">
                <a:solidFill>
                  <a:schemeClr val="accent6"/>
                </a:solidFill>
                <a:latin typeface="Bebas Neue Bold" panose="020B0606020202050201" pitchFamily="34" charset="0"/>
              </a:endParaRPr>
            </a:p>
            <a:p>
              <a:pPr>
                <a:lnSpc>
                  <a:spcPts val="4200"/>
                </a:lnSpc>
              </a:pPr>
              <a:r>
                <a:rPr lang="en-US" sz="45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Bebas Neue Bold" panose="020B0606020202050201" pitchFamily="34" charset="0"/>
                </a:rPr>
                <a:t>Starting</a:t>
              </a:r>
            </a:p>
          </p:txBody>
        </p:sp>
        <p:sp>
          <p:nvSpPr>
            <p:cNvPr id="23" name="Rectangle 9"/>
            <p:cNvSpPr>
              <a:spLocks/>
            </p:cNvSpPr>
            <p:nvPr/>
          </p:nvSpPr>
          <p:spPr bwMode="auto">
            <a:xfrm>
              <a:off x="1122339" y="3618454"/>
              <a:ext cx="2804478" cy="126601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3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image of professionalism and reliability. By using simple alignments we have created a very of the layout design is meant to the project an image and </a:t>
              </a:r>
              <a:r>
                <a:rPr lang="en-US" sz="1300" dirty="0">
                  <a:solidFill>
                    <a:schemeClr val="accent6"/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the best ipsum and the best popularity then your</a:t>
              </a:r>
            </a:p>
          </p:txBody>
        </p:sp>
        <p:pic>
          <p:nvPicPr>
            <p:cNvPr id="24" name="Picture 23"/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122339" y="391287"/>
              <a:ext cx="1803400" cy="1097386"/>
            </a:xfrm>
            <a:prstGeom prst="rect">
              <a:avLst/>
            </a:prstGeom>
          </p:spPr>
        </p:pic>
        <p:sp>
          <p:nvSpPr>
            <p:cNvPr id="15" name="Rectangle 14"/>
            <p:cNvSpPr/>
            <p:nvPr/>
          </p:nvSpPr>
          <p:spPr>
            <a:xfrm>
              <a:off x="1122339" y="3339312"/>
              <a:ext cx="745206" cy="66592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" name="Group 2"/>
          <p:cNvGrpSpPr/>
          <p:nvPr/>
        </p:nvGrpSpPr>
        <p:grpSpPr>
          <a:xfrm>
            <a:off x="1077438" y="1"/>
            <a:ext cx="11114562" cy="4816776"/>
            <a:chOff x="1077438" y="1"/>
            <a:chExt cx="11114562" cy="5845444"/>
          </a:xfrm>
        </p:grpSpPr>
        <p:sp>
          <p:nvSpPr>
            <p:cNvPr id="31" name="Rectangle 30"/>
            <p:cNvSpPr/>
            <p:nvPr/>
          </p:nvSpPr>
          <p:spPr>
            <a:xfrm>
              <a:off x="1077438" y="1"/>
              <a:ext cx="11114562" cy="1169089"/>
            </a:xfrm>
            <a:prstGeom prst="rect">
              <a:avLst/>
            </a:prstGeom>
            <a:solidFill>
              <a:srgbClr val="FF1515">
                <a:alpha val="69804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4857750" y="1169090"/>
              <a:ext cx="7334249" cy="1169089"/>
            </a:xfrm>
            <a:prstGeom prst="rect">
              <a:avLst/>
            </a:prstGeom>
            <a:solidFill>
              <a:srgbClr val="FF9600">
                <a:alpha val="69804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Rectangle 32"/>
            <p:cNvSpPr/>
            <p:nvPr/>
          </p:nvSpPr>
          <p:spPr>
            <a:xfrm>
              <a:off x="4857750" y="2338179"/>
              <a:ext cx="7334249" cy="1169089"/>
            </a:xfrm>
            <a:prstGeom prst="rect">
              <a:avLst/>
            </a:prstGeom>
            <a:solidFill>
              <a:srgbClr val="62BA46">
                <a:alpha val="69804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Rectangle 33"/>
            <p:cNvSpPr/>
            <p:nvPr/>
          </p:nvSpPr>
          <p:spPr>
            <a:xfrm>
              <a:off x="4857751" y="3507267"/>
              <a:ext cx="7334249" cy="1169089"/>
            </a:xfrm>
            <a:prstGeom prst="rect">
              <a:avLst/>
            </a:prstGeom>
            <a:solidFill>
              <a:srgbClr val="22C4C0">
                <a:alpha val="69804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857751" y="4676356"/>
              <a:ext cx="7334249" cy="1169089"/>
            </a:xfrm>
            <a:prstGeom prst="rect">
              <a:avLst/>
            </a:prstGeom>
            <a:solidFill>
              <a:schemeClr val="accent2">
                <a:alpha val="69804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0CC21BB-7C28-4F75-A066-CE6F42F2C72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30594636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bg2">
                    <a:lumMod val="1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About Us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grpSp>
        <p:nvGrpSpPr>
          <p:cNvPr id="63" name="Group 62"/>
          <p:cNvGrpSpPr/>
          <p:nvPr/>
        </p:nvGrpSpPr>
        <p:grpSpPr>
          <a:xfrm>
            <a:off x="1393371" y="2100406"/>
            <a:ext cx="9405258" cy="2405223"/>
            <a:chOff x="1393371" y="1875438"/>
            <a:chExt cx="9405258" cy="2405223"/>
          </a:xfrm>
        </p:grpSpPr>
        <p:grpSp>
          <p:nvGrpSpPr>
            <p:cNvPr id="50" name="Group 49"/>
            <p:cNvGrpSpPr/>
            <p:nvPr/>
          </p:nvGrpSpPr>
          <p:grpSpPr>
            <a:xfrm>
              <a:off x="1393371" y="1875438"/>
              <a:ext cx="2119085" cy="2405223"/>
              <a:chOff x="1393371" y="2251184"/>
              <a:chExt cx="2119085" cy="2405223"/>
            </a:xfrm>
          </p:grpSpPr>
          <p:sp>
            <p:nvSpPr>
              <p:cNvPr id="6" name="Rectangle 5"/>
              <p:cNvSpPr/>
              <p:nvPr/>
            </p:nvSpPr>
            <p:spPr>
              <a:xfrm>
                <a:off x="1393371" y="2656115"/>
                <a:ext cx="2119085" cy="2000292"/>
              </a:xfrm>
              <a:prstGeom prst="rect">
                <a:avLst/>
              </a:prstGeom>
              <a:noFill/>
              <a:ln w="28575">
                <a:solidFill>
                  <a:schemeClr val="accent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" name="Group 2"/>
              <p:cNvGrpSpPr/>
              <p:nvPr/>
            </p:nvGrpSpPr>
            <p:grpSpPr>
              <a:xfrm>
                <a:off x="2039478" y="2251184"/>
                <a:ext cx="826866" cy="826866"/>
                <a:chOff x="1970313" y="2176691"/>
                <a:chExt cx="972457" cy="972457"/>
              </a:xfrm>
            </p:grpSpPr>
            <p:sp>
              <p:nvSpPr>
                <p:cNvPr id="10" name="Oval 9"/>
                <p:cNvSpPr/>
                <p:nvPr/>
              </p:nvSpPr>
              <p:spPr>
                <a:xfrm>
                  <a:off x="1970313" y="2176691"/>
                  <a:ext cx="972457" cy="972457"/>
                </a:xfrm>
                <a:prstGeom prst="ellipse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AutoShape 62"/>
                <p:cNvSpPr>
                  <a:spLocks/>
                </p:cNvSpPr>
                <p:nvPr/>
              </p:nvSpPr>
              <p:spPr bwMode="auto">
                <a:xfrm>
                  <a:off x="2234953" y="2444960"/>
                  <a:ext cx="435919" cy="43591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403" h="21404">
                      <a:moveTo>
                        <a:pt x="16052" y="10081"/>
                      </a:moveTo>
                      <a:lnTo>
                        <a:pt x="16052" y="18729"/>
                      </a:lnTo>
                      <a:lnTo>
                        <a:pt x="2676" y="18729"/>
                      </a:lnTo>
                      <a:lnTo>
                        <a:pt x="2676" y="5351"/>
                      </a:lnTo>
                      <a:lnTo>
                        <a:pt x="11323" y="5351"/>
                      </a:lnTo>
                      <a:lnTo>
                        <a:pt x="13998" y="2675"/>
                      </a:lnTo>
                      <a:lnTo>
                        <a:pt x="0" y="2675"/>
                      </a:lnTo>
                      <a:lnTo>
                        <a:pt x="0" y="21404"/>
                      </a:lnTo>
                      <a:lnTo>
                        <a:pt x="18728" y="21404"/>
                      </a:lnTo>
                      <a:lnTo>
                        <a:pt x="18728" y="7406"/>
                      </a:lnTo>
                      <a:cubicBezTo>
                        <a:pt x="18728" y="7406"/>
                        <a:pt x="16052" y="10081"/>
                        <a:pt x="16052" y="10081"/>
                      </a:cubicBezTo>
                      <a:close/>
                      <a:moveTo>
                        <a:pt x="6627" y="11939"/>
                      </a:moveTo>
                      <a:lnTo>
                        <a:pt x="5682" y="15723"/>
                      </a:lnTo>
                      <a:lnTo>
                        <a:pt x="9465" y="14777"/>
                      </a:lnTo>
                      <a:lnTo>
                        <a:pt x="18924" y="5318"/>
                      </a:lnTo>
                      <a:lnTo>
                        <a:pt x="16085" y="2479"/>
                      </a:lnTo>
                      <a:cubicBezTo>
                        <a:pt x="16085" y="2479"/>
                        <a:pt x="6627" y="11939"/>
                        <a:pt x="6627" y="11939"/>
                      </a:cubicBezTo>
                      <a:close/>
                      <a:moveTo>
                        <a:pt x="20816" y="587"/>
                      </a:moveTo>
                      <a:cubicBezTo>
                        <a:pt x="21600" y="1371"/>
                        <a:pt x="21598" y="2642"/>
                        <a:pt x="20816" y="3426"/>
                      </a:cubicBezTo>
                      <a:lnTo>
                        <a:pt x="19870" y="4372"/>
                      </a:lnTo>
                      <a:lnTo>
                        <a:pt x="17031" y="1533"/>
                      </a:lnTo>
                      <a:lnTo>
                        <a:pt x="17977" y="587"/>
                      </a:lnTo>
                      <a:cubicBezTo>
                        <a:pt x="18761" y="-195"/>
                        <a:pt x="20032" y="-196"/>
                        <a:pt x="20816" y="587"/>
                      </a:cubicBezTo>
                      <a:cubicBezTo>
                        <a:pt x="20816" y="587"/>
                        <a:pt x="20816" y="587"/>
                        <a:pt x="20816" y="587"/>
                      </a:cubicBezTo>
                      <a:close/>
                      <a:moveTo>
                        <a:pt x="20816" y="587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sp>
            <p:nvSpPr>
              <p:cNvPr id="20" name="TextBox 19"/>
              <p:cNvSpPr txBox="1"/>
              <p:nvPr/>
            </p:nvSpPr>
            <p:spPr>
              <a:xfrm>
                <a:off x="1709809" y="3262232"/>
                <a:ext cx="1486205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20%</a:t>
                </a:r>
              </a:p>
            </p:txBody>
          </p:sp>
          <p:cxnSp>
            <p:nvCxnSpPr>
              <p:cNvPr id="21" name="Straight Connector 20"/>
              <p:cNvCxnSpPr>
                <a:cxnSpLocks/>
              </p:cNvCxnSpPr>
              <p:nvPr/>
            </p:nvCxnSpPr>
            <p:spPr>
              <a:xfrm>
                <a:off x="2071585" y="3831349"/>
                <a:ext cx="762657" cy="0"/>
              </a:xfrm>
              <a:prstGeom prst="line">
                <a:avLst/>
              </a:prstGeom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2" name="Rectangle 31"/>
              <p:cNvSpPr/>
              <p:nvPr/>
            </p:nvSpPr>
            <p:spPr>
              <a:xfrm>
                <a:off x="1531850" y="3945890"/>
                <a:ext cx="1842124" cy="47705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to your project</a:t>
                </a: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3822095" y="1875438"/>
              <a:ext cx="2119085" cy="2405223"/>
              <a:chOff x="3822095" y="2251184"/>
              <a:chExt cx="2119085" cy="2405223"/>
            </a:xfrm>
          </p:grpSpPr>
          <p:sp>
            <p:nvSpPr>
              <p:cNvPr id="9" name="Rectangle 8"/>
              <p:cNvSpPr/>
              <p:nvPr/>
            </p:nvSpPr>
            <p:spPr>
              <a:xfrm>
                <a:off x="3822095" y="2656115"/>
                <a:ext cx="2119085" cy="2000292"/>
              </a:xfrm>
              <a:prstGeom prst="rect">
                <a:avLst/>
              </a:prstGeom>
              <a:noFill/>
              <a:ln w="2857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6" name="Group 35"/>
              <p:cNvGrpSpPr/>
              <p:nvPr/>
            </p:nvGrpSpPr>
            <p:grpSpPr>
              <a:xfrm>
                <a:off x="4471734" y="2251184"/>
                <a:ext cx="826866" cy="826866"/>
                <a:chOff x="4399037" y="2176691"/>
                <a:chExt cx="972457" cy="972457"/>
              </a:xfrm>
            </p:grpSpPr>
            <p:sp>
              <p:nvSpPr>
                <p:cNvPr id="11" name="Oval 10"/>
                <p:cNvSpPr/>
                <p:nvPr/>
              </p:nvSpPr>
              <p:spPr>
                <a:xfrm>
                  <a:off x="4399037" y="2176691"/>
                  <a:ext cx="972457" cy="972457"/>
                </a:xfrm>
                <a:prstGeom prst="ellipse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5" name="AutoShape 49"/>
                <p:cNvSpPr>
                  <a:spLocks/>
                </p:cNvSpPr>
                <p:nvPr/>
              </p:nvSpPr>
              <p:spPr bwMode="auto">
                <a:xfrm>
                  <a:off x="4671330" y="2449175"/>
                  <a:ext cx="427871" cy="42748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60" h="21600">
                      <a:moveTo>
                        <a:pt x="18232" y="5135"/>
                      </a:moveTo>
                      <a:cubicBezTo>
                        <a:pt x="17986" y="5382"/>
                        <a:pt x="17687" y="5505"/>
                        <a:pt x="17334" y="5505"/>
                      </a:cubicBezTo>
                      <a:cubicBezTo>
                        <a:pt x="16982" y="5505"/>
                        <a:pt x="16684" y="5382"/>
                        <a:pt x="16437" y="5135"/>
                      </a:cubicBezTo>
                      <a:cubicBezTo>
                        <a:pt x="16190" y="4889"/>
                        <a:pt x="16067" y="4589"/>
                        <a:pt x="16067" y="4235"/>
                      </a:cubicBezTo>
                      <a:cubicBezTo>
                        <a:pt x="16067" y="3883"/>
                        <a:pt x="16190" y="3582"/>
                        <a:pt x="16437" y="3335"/>
                      </a:cubicBezTo>
                      <a:cubicBezTo>
                        <a:pt x="16684" y="3089"/>
                        <a:pt x="16982" y="2966"/>
                        <a:pt x="17334" y="2966"/>
                      </a:cubicBezTo>
                      <a:cubicBezTo>
                        <a:pt x="17687" y="2966"/>
                        <a:pt x="17986" y="3088"/>
                        <a:pt x="18232" y="3335"/>
                      </a:cubicBezTo>
                      <a:cubicBezTo>
                        <a:pt x="18478" y="3582"/>
                        <a:pt x="18602" y="3883"/>
                        <a:pt x="18602" y="4235"/>
                      </a:cubicBezTo>
                      <a:cubicBezTo>
                        <a:pt x="18602" y="4589"/>
                        <a:pt x="18478" y="4889"/>
                        <a:pt x="18232" y="5135"/>
                      </a:cubicBezTo>
                      <a:cubicBezTo>
                        <a:pt x="18232" y="5135"/>
                        <a:pt x="18232" y="5135"/>
                        <a:pt x="18232" y="5135"/>
                      </a:cubicBezTo>
                      <a:close/>
                      <a:moveTo>
                        <a:pt x="21427" y="126"/>
                      </a:moveTo>
                      <a:cubicBezTo>
                        <a:pt x="21338" y="42"/>
                        <a:pt x="21233" y="0"/>
                        <a:pt x="21110" y="0"/>
                      </a:cubicBezTo>
                      <a:cubicBezTo>
                        <a:pt x="18812" y="0"/>
                        <a:pt x="16916" y="312"/>
                        <a:pt x="15420" y="940"/>
                      </a:cubicBezTo>
                      <a:cubicBezTo>
                        <a:pt x="13923" y="1567"/>
                        <a:pt x="12348" y="2704"/>
                        <a:pt x="10694" y="4354"/>
                      </a:cubicBezTo>
                      <a:cubicBezTo>
                        <a:pt x="9989" y="5069"/>
                        <a:pt x="9215" y="5930"/>
                        <a:pt x="8370" y="6936"/>
                      </a:cubicBezTo>
                      <a:lnTo>
                        <a:pt x="3367" y="7200"/>
                      </a:lnTo>
                      <a:cubicBezTo>
                        <a:pt x="3225" y="7218"/>
                        <a:pt x="3111" y="7289"/>
                        <a:pt x="3023" y="7412"/>
                      </a:cubicBezTo>
                      <a:lnTo>
                        <a:pt x="66" y="12495"/>
                      </a:lnTo>
                      <a:cubicBezTo>
                        <a:pt x="-40" y="12671"/>
                        <a:pt x="-17" y="12844"/>
                        <a:pt x="132" y="13011"/>
                      </a:cubicBezTo>
                      <a:lnTo>
                        <a:pt x="977" y="13857"/>
                      </a:lnTo>
                      <a:cubicBezTo>
                        <a:pt x="1056" y="13938"/>
                        <a:pt x="1158" y="13978"/>
                        <a:pt x="1280" y="13978"/>
                      </a:cubicBezTo>
                      <a:cubicBezTo>
                        <a:pt x="1334" y="13978"/>
                        <a:pt x="1373" y="13973"/>
                        <a:pt x="1399" y="13963"/>
                      </a:cubicBezTo>
                      <a:lnTo>
                        <a:pt x="5044" y="12838"/>
                      </a:lnTo>
                      <a:lnTo>
                        <a:pt x="8753" y="16558"/>
                      </a:lnTo>
                      <a:lnTo>
                        <a:pt x="7631" y="20210"/>
                      </a:lnTo>
                      <a:cubicBezTo>
                        <a:pt x="7587" y="20370"/>
                        <a:pt x="7622" y="20510"/>
                        <a:pt x="7736" y="20634"/>
                      </a:cubicBezTo>
                      <a:lnTo>
                        <a:pt x="8582" y="21481"/>
                      </a:lnTo>
                      <a:cubicBezTo>
                        <a:pt x="8679" y="21560"/>
                        <a:pt x="8780" y="21600"/>
                        <a:pt x="8885" y="21600"/>
                      </a:cubicBezTo>
                      <a:cubicBezTo>
                        <a:pt x="8964" y="21600"/>
                        <a:pt x="9034" y="21583"/>
                        <a:pt x="9096" y="21547"/>
                      </a:cubicBezTo>
                      <a:lnTo>
                        <a:pt x="14166" y="18583"/>
                      </a:lnTo>
                      <a:cubicBezTo>
                        <a:pt x="14288" y="18494"/>
                        <a:pt x="14360" y="18380"/>
                        <a:pt x="14377" y="18238"/>
                      </a:cubicBezTo>
                      <a:lnTo>
                        <a:pt x="14641" y="13222"/>
                      </a:lnTo>
                      <a:cubicBezTo>
                        <a:pt x="15644" y="12375"/>
                        <a:pt x="16503" y="11599"/>
                        <a:pt x="17216" y="10893"/>
                      </a:cubicBezTo>
                      <a:cubicBezTo>
                        <a:pt x="18783" y="9313"/>
                        <a:pt x="19898" y="7723"/>
                        <a:pt x="20562" y="6121"/>
                      </a:cubicBezTo>
                      <a:cubicBezTo>
                        <a:pt x="21227" y="4520"/>
                        <a:pt x="21560" y="2620"/>
                        <a:pt x="21560" y="424"/>
                      </a:cubicBezTo>
                      <a:cubicBezTo>
                        <a:pt x="21559" y="309"/>
                        <a:pt x="21515" y="209"/>
                        <a:pt x="21427" y="126"/>
                      </a:cubicBezTo>
                      <a:cubicBezTo>
                        <a:pt x="21427" y="126"/>
                        <a:pt x="21427" y="126"/>
                        <a:pt x="21427" y="126"/>
                      </a:cubicBezTo>
                      <a:close/>
                      <a:moveTo>
                        <a:pt x="21427" y="126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sp>
            <p:nvSpPr>
              <p:cNvPr id="23" name="TextBox 22"/>
              <p:cNvSpPr txBox="1"/>
              <p:nvPr/>
            </p:nvSpPr>
            <p:spPr>
              <a:xfrm>
                <a:off x="4138534" y="3262232"/>
                <a:ext cx="1486205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25%</a:t>
                </a:r>
              </a:p>
            </p:txBody>
          </p:sp>
          <p:cxnSp>
            <p:nvCxnSpPr>
              <p:cNvPr id="40" name="Straight Connector 39"/>
              <p:cNvCxnSpPr>
                <a:cxnSpLocks/>
              </p:cNvCxnSpPr>
              <p:nvPr/>
            </p:nvCxnSpPr>
            <p:spPr>
              <a:xfrm>
                <a:off x="4500309" y="3831349"/>
                <a:ext cx="762657" cy="0"/>
              </a:xfrm>
              <a:prstGeom prst="line">
                <a:avLst/>
              </a:prstGeom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6" name="Rectangle 45"/>
              <p:cNvSpPr/>
              <p:nvPr/>
            </p:nvSpPr>
            <p:spPr>
              <a:xfrm>
                <a:off x="3960574" y="3945890"/>
                <a:ext cx="1842124" cy="47705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to your project</a:t>
                </a: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6250819" y="1875438"/>
              <a:ext cx="2119085" cy="2405223"/>
              <a:chOff x="6250819" y="2251184"/>
              <a:chExt cx="2119085" cy="2405223"/>
            </a:xfrm>
          </p:grpSpPr>
          <p:sp>
            <p:nvSpPr>
              <p:cNvPr id="8" name="Rectangle 7"/>
              <p:cNvSpPr/>
              <p:nvPr/>
            </p:nvSpPr>
            <p:spPr>
              <a:xfrm>
                <a:off x="6250819" y="2656115"/>
                <a:ext cx="2119085" cy="2000292"/>
              </a:xfrm>
              <a:prstGeom prst="rect">
                <a:avLst/>
              </a:prstGeom>
              <a:noFill/>
              <a:ln w="28575">
                <a:solidFill>
                  <a:schemeClr val="accent3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7" name="Group 36"/>
              <p:cNvGrpSpPr/>
              <p:nvPr/>
            </p:nvGrpSpPr>
            <p:grpSpPr>
              <a:xfrm>
                <a:off x="6900458" y="2251184"/>
                <a:ext cx="826866" cy="826866"/>
                <a:chOff x="6827761" y="2176691"/>
                <a:chExt cx="972457" cy="972457"/>
              </a:xfrm>
            </p:grpSpPr>
            <p:sp>
              <p:nvSpPr>
                <p:cNvPr id="12" name="Oval 11"/>
                <p:cNvSpPr/>
                <p:nvPr/>
              </p:nvSpPr>
              <p:spPr>
                <a:xfrm>
                  <a:off x="6827761" y="2176691"/>
                  <a:ext cx="972457" cy="972457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" name="AutoShape 51"/>
                <p:cNvSpPr>
                  <a:spLocks/>
                </p:cNvSpPr>
                <p:nvPr/>
              </p:nvSpPr>
              <p:spPr bwMode="auto">
                <a:xfrm>
                  <a:off x="7106458" y="2459017"/>
                  <a:ext cx="407805" cy="407804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52" h="21576">
                      <a:moveTo>
                        <a:pt x="10792" y="14410"/>
                      </a:moveTo>
                      <a:cubicBezTo>
                        <a:pt x="8811" y="14410"/>
                        <a:pt x="7199" y="12795"/>
                        <a:pt x="7199" y="10812"/>
                      </a:cubicBezTo>
                      <a:cubicBezTo>
                        <a:pt x="7199" y="8827"/>
                        <a:pt x="8811" y="7213"/>
                        <a:pt x="10792" y="7213"/>
                      </a:cubicBezTo>
                      <a:cubicBezTo>
                        <a:pt x="12775" y="7213"/>
                        <a:pt x="14387" y="8827"/>
                        <a:pt x="14387" y="10812"/>
                      </a:cubicBezTo>
                      <a:cubicBezTo>
                        <a:pt x="14387" y="12795"/>
                        <a:pt x="12775" y="14410"/>
                        <a:pt x="10792" y="14410"/>
                      </a:cubicBezTo>
                      <a:cubicBezTo>
                        <a:pt x="10792" y="14410"/>
                        <a:pt x="10792" y="14410"/>
                        <a:pt x="10792" y="14410"/>
                      </a:cubicBezTo>
                      <a:close/>
                      <a:moveTo>
                        <a:pt x="21484" y="9591"/>
                      </a:moveTo>
                      <a:cubicBezTo>
                        <a:pt x="21450" y="9287"/>
                        <a:pt x="21097" y="9059"/>
                        <a:pt x="20791" y="9059"/>
                      </a:cubicBezTo>
                      <a:cubicBezTo>
                        <a:pt x="19804" y="9059"/>
                        <a:pt x="18928" y="8479"/>
                        <a:pt x="18561" y="7581"/>
                      </a:cubicBezTo>
                      <a:cubicBezTo>
                        <a:pt x="18185" y="6661"/>
                        <a:pt x="18427" y="5590"/>
                        <a:pt x="19163" y="4914"/>
                      </a:cubicBezTo>
                      <a:cubicBezTo>
                        <a:pt x="19394" y="4702"/>
                        <a:pt x="19423" y="4347"/>
                        <a:pt x="19228" y="4100"/>
                      </a:cubicBezTo>
                      <a:cubicBezTo>
                        <a:pt x="18723" y="3458"/>
                        <a:pt x="18148" y="2877"/>
                        <a:pt x="17521" y="2374"/>
                      </a:cubicBezTo>
                      <a:cubicBezTo>
                        <a:pt x="17276" y="2177"/>
                        <a:pt x="16915" y="2205"/>
                        <a:pt x="16702" y="2441"/>
                      </a:cubicBezTo>
                      <a:cubicBezTo>
                        <a:pt x="16060" y="3153"/>
                        <a:pt x="14906" y="3418"/>
                        <a:pt x="14014" y="3045"/>
                      </a:cubicBezTo>
                      <a:cubicBezTo>
                        <a:pt x="13087" y="2655"/>
                        <a:pt x="12502" y="1713"/>
                        <a:pt x="12559" y="703"/>
                      </a:cubicBezTo>
                      <a:cubicBezTo>
                        <a:pt x="12578" y="386"/>
                        <a:pt x="12346" y="110"/>
                        <a:pt x="12030" y="73"/>
                      </a:cubicBezTo>
                      <a:cubicBezTo>
                        <a:pt x="11226" y="-21"/>
                        <a:pt x="10413" y="-24"/>
                        <a:pt x="9605" y="66"/>
                      </a:cubicBezTo>
                      <a:cubicBezTo>
                        <a:pt x="9293" y="101"/>
                        <a:pt x="9062" y="370"/>
                        <a:pt x="9072" y="684"/>
                      </a:cubicBezTo>
                      <a:cubicBezTo>
                        <a:pt x="9107" y="1684"/>
                        <a:pt x="8515" y="2609"/>
                        <a:pt x="7596" y="2986"/>
                      </a:cubicBezTo>
                      <a:cubicBezTo>
                        <a:pt x="6715" y="3345"/>
                        <a:pt x="5569" y="3083"/>
                        <a:pt x="4929" y="2377"/>
                      </a:cubicBezTo>
                      <a:cubicBezTo>
                        <a:pt x="4717" y="2144"/>
                        <a:pt x="4362" y="2116"/>
                        <a:pt x="4116" y="2309"/>
                      </a:cubicBezTo>
                      <a:cubicBezTo>
                        <a:pt x="3470" y="2816"/>
                        <a:pt x="2882" y="3397"/>
                        <a:pt x="2373" y="4034"/>
                      </a:cubicBezTo>
                      <a:cubicBezTo>
                        <a:pt x="2173" y="4282"/>
                        <a:pt x="2203" y="4641"/>
                        <a:pt x="2437" y="4853"/>
                      </a:cubicBezTo>
                      <a:cubicBezTo>
                        <a:pt x="3186" y="5534"/>
                        <a:pt x="3428" y="6615"/>
                        <a:pt x="3039" y="7546"/>
                      </a:cubicBezTo>
                      <a:cubicBezTo>
                        <a:pt x="2667" y="8433"/>
                        <a:pt x="1747" y="9004"/>
                        <a:pt x="695" y="9004"/>
                      </a:cubicBezTo>
                      <a:cubicBezTo>
                        <a:pt x="353" y="8993"/>
                        <a:pt x="109" y="9223"/>
                        <a:pt x="72" y="9534"/>
                      </a:cubicBezTo>
                      <a:cubicBezTo>
                        <a:pt x="-23" y="10344"/>
                        <a:pt x="-24" y="11170"/>
                        <a:pt x="67" y="11987"/>
                      </a:cubicBezTo>
                      <a:cubicBezTo>
                        <a:pt x="101" y="12291"/>
                        <a:pt x="465" y="12518"/>
                        <a:pt x="774" y="12518"/>
                      </a:cubicBezTo>
                      <a:cubicBezTo>
                        <a:pt x="1712" y="12493"/>
                        <a:pt x="2612" y="13074"/>
                        <a:pt x="2991" y="13996"/>
                      </a:cubicBezTo>
                      <a:cubicBezTo>
                        <a:pt x="3367" y="14914"/>
                        <a:pt x="3125" y="15987"/>
                        <a:pt x="2389" y="16663"/>
                      </a:cubicBezTo>
                      <a:cubicBezTo>
                        <a:pt x="2158" y="16875"/>
                        <a:pt x="2128" y="17229"/>
                        <a:pt x="2323" y="17476"/>
                      </a:cubicBezTo>
                      <a:cubicBezTo>
                        <a:pt x="2823" y="18114"/>
                        <a:pt x="3399" y="18696"/>
                        <a:pt x="4028" y="19203"/>
                      </a:cubicBezTo>
                      <a:cubicBezTo>
                        <a:pt x="4275" y="19401"/>
                        <a:pt x="4634" y="19374"/>
                        <a:pt x="4848" y="19137"/>
                      </a:cubicBezTo>
                      <a:cubicBezTo>
                        <a:pt x="5493" y="18424"/>
                        <a:pt x="6647" y="18159"/>
                        <a:pt x="7535" y="18533"/>
                      </a:cubicBezTo>
                      <a:cubicBezTo>
                        <a:pt x="8464" y="18923"/>
                        <a:pt x="9050" y="19864"/>
                        <a:pt x="8993" y="20874"/>
                      </a:cubicBezTo>
                      <a:cubicBezTo>
                        <a:pt x="8974" y="21191"/>
                        <a:pt x="9206" y="21469"/>
                        <a:pt x="9521" y="21504"/>
                      </a:cubicBezTo>
                      <a:cubicBezTo>
                        <a:pt x="9933" y="21552"/>
                        <a:pt x="10347" y="21576"/>
                        <a:pt x="10762" y="21576"/>
                      </a:cubicBezTo>
                      <a:cubicBezTo>
                        <a:pt x="11157" y="21576"/>
                        <a:pt x="11552" y="21554"/>
                        <a:pt x="11946" y="21511"/>
                      </a:cubicBezTo>
                      <a:cubicBezTo>
                        <a:pt x="12258" y="21476"/>
                        <a:pt x="12489" y="21206"/>
                        <a:pt x="12479" y="20893"/>
                      </a:cubicBezTo>
                      <a:cubicBezTo>
                        <a:pt x="12444" y="19893"/>
                        <a:pt x="13036" y="18968"/>
                        <a:pt x="13953" y="18593"/>
                      </a:cubicBezTo>
                      <a:cubicBezTo>
                        <a:pt x="14840" y="18230"/>
                        <a:pt x="15981" y="18495"/>
                        <a:pt x="16623" y="19200"/>
                      </a:cubicBezTo>
                      <a:cubicBezTo>
                        <a:pt x="16835" y="19432"/>
                        <a:pt x="17187" y="19460"/>
                        <a:pt x="17436" y="19268"/>
                      </a:cubicBezTo>
                      <a:cubicBezTo>
                        <a:pt x="18081" y="18762"/>
                        <a:pt x="18667" y="18182"/>
                        <a:pt x="19179" y="17542"/>
                      </a:cubicBezTo>
                      <a:cubicBezTo>
                        <a:pt x="19378" y="17295"/>
                        <a:pt x="19350" y="16936"/>
                        <a:pt x="19115" y="16722"/>
                      </a:cubicBezTo>
                      <a:cubicBezTo>
                        <a:pt x="18365" y="16044"/>
                        <a:pt x="18121" y="14961"/>
                        <a:pt x="18511" y="14032"/>
                      </a:cubicBezTo>
                      <a:cubicBezTo>
                        <a:pt x="18877" y="13157"/>
                        <a:pt x="19763" y="12570"/>
                        <a:pt x="20716" y="12570"/>
                      </a:cubicBezTo>
                      <a:lnTo>
                        <a:pt x="20849" y="12573"/>
                      </a:lnTo>
                      <a:cubicBezTo>
                        <a:pt x="21159" y="12599"/>
                        <a:pt x="21442" y="12359"/>
                        <a:pt x="21480" y="12044"/>
                      </a:cubicBezTo>
                      <a:cubicBezTo>
                        <a:pt x="21575" y="11233"/>
                        <a:pt x="21576" y="10408"/>
                        <a:pt x="21484" y="9591"/>
                      </a:cubicBezTo>
                      <a:cubicBezTo>
                        <a:pt x="21484" y="9591"/>
                        <a:pt x="21484" y="9591"/>
                        <a:pt x="21484" y="9591"/>
                      </a:cubicBezTo>
                      <a:close/>
                      <a:moveTo>
                        <a:pt x="21484" y="9591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sp>
            <p:nvSpPr>
              <p:cNvPr id="26" name="TextBox 25"/>
              <p:cNvSpPr txBox="1"/>
              <p:nvPr/>
            </p:nvSpPr>
            <p:spPr>
              <a:xfrm>
                <a:off x="6567257" y="3262232"/>
                <a:ext cx="1486205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30%</a:t>
                </a:r>
              </a:p>
            </p:txBody>
          </p:sp>
          <p:cxnSp>
            <p:nvCxnSpPr>
              <p:cNvPr id="41" name="Straight Connector 40"/>
              <p:cNvCxnSpPr>
                <a:cxnSpLocks/>
              </p:cNvCxnSpPr>
              <p:nvPr/>
            </p:nvCxnSpPr>
            <p:spPr>
              <a:xfrm>
                <a:off x="6929033" y="3831349"/>
                <a:ext cx="762657" cy="0"/>
              </a:xfrm>
              <a:prstGeom prst="line">
                <a:avLst/>
              </a:prstGeom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7" name="Rectangle 46"/>
              <p:cNvSpPr/>
              <p:nvPr/>
            </p:nvSpPr>
            <p:spPr>
              <a:xfrm>
                <a:off x="6389297" y="3945890"/>
                <a:ext cx="1842124" cy="47705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to your project</a:t>
                </a: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8679544" y="1875438"/>
              <a:ext cx="2119085" cy="2405223"/>
              <a:chOff x="8679544" y="2251184"/>
              <a:chExt cx="2119085" cy="2405223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8679544" y="2656115"/>
                <a:ext cx="2119085" cy="2000292"/>
              </a:xfrm>
              <a:prstGeom prst="rect">
                <a:avLst/>
              </a:prstGeom>
              <a:noFill/>
              <a:ln w="28575"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8" name="Group 37"/>
              <p:cNvGrpSpPr/>
              <p:nvPr/>
            </p:nvGrpSpPr>
            <p:grpSpPr>
              <a:xfrm>
                <a:off x="9329182" y="2251184"/>
                <a:ext cx="826866" cy="826866"/>
                <a:chOff x="9256486" y="2176691"/>
                <a:chExt cx="972457" cy="972457"/>
              </a:xfrm>
            </p:grpSpPr>
            <p:sp>
              <p:nvSpPr>
                <p:cNvPr id="13" name="Oval 12"/>
                <p:cNvSpPr/>
                <p:nvPr/>
              </p:nvSpPr>
              <p:spPr>
                <a:xfrm>
                  <a:off x="9256486" y="2176691"/>
                  <a:ext cx="972457" cy="972457"/>
                </a:xfrm>
                <a:prstGeom prst="ellipse">
                  <a:avLst/>
                </a:prstGeom>
                <a:solidFill>
                  <a:schemeClr val="accent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" name="AutoShape 9"/>
                <p:cNvSpPr>
                  <a:spLocks/>
                </p:cNvSpPr>
                <p:nvPr/>
              </p:nvSpPr>
              <p:spPr bwMode="auto">
                <a:xfrm>
                  <a:off x="9481503" y="2390723"/>
                  <a:ext cx="522423" cy="544392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6886" y="15360"/>
                      </a:moveTo>
                      <a:cubicBezTo>
                        <a:pt x="16640" y="15125"/>
                        <a:pt x="16246" y="15125"/>
                        <a:pt x="16000" y="15360"/>
                      </a:cubicBezTo>
                      <a:cubicBezTo>
                        <a:pt x="15755" y="15595"/>
                        <a:pt x="15755" y="15973"/>
                        <a:pt x="16000" y="16209"/>
                      </a:cubicBezTo>
                      <a:lnTo>
                        <a:pt x="17552" y="17698"/>
                      </a:lnTo>
                      <a:cubicBezTo>
                        <a:pt x="17673" y="17813"/>
                        <a:pt x="17835" y="17871"/>
                        <a:pt x="17992" y="17871"/>
                      </a:cubicBezTo>
                      <a:cubicBezTo>
                        <a:pt x="18149" y="17871"/>
                        <a:pt x="18312" y="17813"/>
                        <a:pt x="18431" y="17698"/>
                      </a:cubicBezTo>
                      <a:cubicBezTo>
                        <a:pt x="18677" y="17462"/>
                        <a:pt x="18677" y="17085"/>
                        <a:pt x="18431" y="16849"/>
                      </a:cubicBezTo>
                      <a:cubicBezTo>
                        <a:pt x="18431" y="16849"/>
                        <a:pt x="16886" y="15360"/>
                        <a:pt x="16886" y="15360"/>
                      </a:cubicBezTo>
                      <a:close/>
                      <a:moveTo>
                        <a:pt x="4715" y="5368"/>
                      </a:moveTo>
                      <a:cubicBezTo>
                        <a:pt x="4835" y="5484"/>
                        <a:pt x="4997" y="5542"/>
                        <a:pt x="5154" y="5542"/>
                      </a:cubicBezTo>
                      <a:cubicBezTo>
                        <a:pt x="5312" y="5542"/>
                        <a:pt x="5474" y="5484"/>
                        <a:pt x="5594" y="5368"/>
                      </a:cubicBezTo>
                      <a:cubicBezTo>
                        <a:pt x="5840" y="5133"/>
                        <a:pt x="5840" y="4756"/>
                        <a:pt x="5594" y="4520"/>
                      </a:cubicBezTo>
                      <a:lnTo>
                        <a:pt x="4043" y="3031"/>
                      </a:lnTo>
                      <a:cubicBezTo>
                        <a:pt x="3798" y="2796"/>
                        <a:pt x="3404" y="2796"/>
                        <a:pt x="3158" y="3031"/>
                      </a:cubicBezTo>
                      <a:cubicBezTo>
                        <a:pt x="2913" y="3266"/>
                        <a:pt x="2913" y="3644"/>
                        <a:pt x="3158" y="3880"/>
                      </a:cubicBezTo>
                      <a:cubicBezTo>
                        <a:pt x="3158" y="3880"/>
                        <a:pt x="4715" y="5368"/>
                        <a:pt x="4715" y="5368"/>
                      </a:cubicBezTo>
                      <a:close/>
                      <a:moveTo>
                        <a:pt x="16445" y="5546"/>
                      </a:moveTo>
                      <a:cubicBezTo>
                        <a:pt x="16603" y="5546"/>
                        <a:pt x="16765" y="5489"/>
                        <a:pt x="16886" y="5373"/>
                      </a:cubicBezTo>
                      <a:lnTo>
                        <a:pt x="18436" y="3885"/>
                      </a:lnTo>
                      <a:cubicBezTo>
                        <a:pt x="18681" y="3649"/>
                        <a:pt x="18681" y="3271"/>
                        <a:pt x="18436" y="3035"/>
                      </a:cubicBezTo>
                      <a:cubicBezTo>
                        <a:pt x="18191" y="2800"/>
                        <a:pt x="17798" y="2800"/>
                        <a:pt x="17552" y="3035"/>
                      </a:cubicBezTo>
                      <a:lnTo>
                        <a:pt x="16000" y="4524"/>
                      </a:lnTo>
                      <a:cubicBezTo>
                        <a:pt x="15755" y="4760"/>
                        <a:pt x="15755" y="5138"/>
                        <a:pt x="16000" y="5373"/>
                      </a:cubicBezTo>
                      <a:cubicBezTo>
                        <a:pt x="16125" y="5489"/>
                        <a:pt x="16283" y="5546"/>
                        <a:pt x="16445" y="5546"/>
                      </a:cubicBezTo>
                      <a:cubicBezTo>
                        <a:pt x="16445" y="5546"/>
                        <a:pt x="16445" y="5546"/>
                        <a:pt x="16445" y="5546"/>
                      </a:cubicBezTo>
                      <a:close/>
                      <a:moveTo>
                        <a:pt x="4715" y="15360"/>
                      </a:moveTo>
                      <a:lnTo>
                        <a:pt x="3164" y="16849"/>
                      </a:lnTo>
                      <a:cubicBezTo>
                        <a:pt x="2918" y="17085"/>
                        <a:pt x="2918" y="17462"/>
                        <a:pt x="3164" y="17698"/>
                      </a:cubicBezTo>
                      <a:cubicBezTo>
                        <a:pt x="3283" y="17813"/>
                        <a:pt x="3446" y="17871"/>
                        <a:pt x="3603" y="17871"/>
                      </a:cubicBezTo>
                      <a:cubicBezTo>
                        <a:pt x="3760" y="17871"/>
                        <a:pt x="3923" y="17813"/>
                        <a:pt x="4043" y="17698"/>
                      </a:cubicBezTo>
                      <a:lnTo>
                        <a:pt x="5594" y="16209"/>
                      </a:lnTo>
                      <a:cubicBezTo>
                        <a:pt x="5840" y="15973"/>
                        <a:pt x="5840" y="15595"/>
                        <a:pt x="5594" y="15360"/>
                      </a:cubicBezTo>
                      <a:cubicBezTo>
                        <a:pt x="5354" y="15125"/>
                        <a:pt x="4955" y="15125"/>
                        <a:pt x="4715" y="15360"/>
                      </a:cubicBezTo>
                      <a:cubicBezTo>
                        <a:pt x="4715" y="15360"/>
                        <a:pt x="4715" y="15360"/>
                        <a:pt x="4715" y="15360"/>
                      </a:cubicBezTo>
                      <a:close/>
                      <a:moveTo>
                        <a:pt x="20974" y="9764"/>
                      </a:moveTo>
                      <a:lnTo>
                        <a:pt x="18784" y="9764"/>
                      </a:lnTo>
                      <a:cubicBezTo>
                        <a:pt x="18441" y="9764"/>
                        <a:pt x="18158" y="10031"/>
                        <a:pt x="18158" y="10365"/>
                      </a:cubicBezTo>
                      <a:cubicBezTo>
                        <a:pt x="18158" y="10694"/>
                        <a:pt x="18436" y="10964"/>
                        <a:pt x="18784" y="10964"/>
                      </a:cubicBezTo>
                      <a:lnTo>
                        <a:pt x="20974" y="10964"/>
                      </a:lnTo>
                      <a:cubicBezTo>
                        <a:pt x="21317" y="10964"/>
                        <a:pt x="21600" y="10698"/>
                        <a:pt x="21600" y="10365"/>
                      </a:cubicBezTo>
                      <a:cubicBezTo>
                        <a:pt x="21600" y="10036"/>
                        <a:pt x="21321" y="9764"/>
                        <a:pt x="20974" y="9764"/>
                      </a:cubicBezTo>
                      <a:cubicBezTo>
                        <a:pt x="20974" y="9764"/>
                        <a:pt x="20974" y="9764"/>
                        <a:pt x="20974" y="9764"/>
                      </a:cubicBezTo>
                      <a:close/>
                      <a:moveTo>
                        <a:pt x="3441" y="10365"/>
                      </a:moveTo>
                      <a:cubicBezTo>
                        <a:pt x="3441" y="10036"/>
                        <a:pt x="3164" y="9764"/>
                        <a:pt x="2816" y="9764"/>
                      </a:cubicBezTo>
                      <a:lnTo>
                        <a:pt x="625" y="9764"/>
                      </a:lnTo>
                      <a:cubicBezTo>
                        <a:pt x="283" y="9764"/>
                        <a:pt x="0" y="10031"/>
                        <a:pt x="0" y="10365"/>
                      </a:cubicBezTo>
                      <a:cubicBezTo>
                        <a:pt x="0" y="10694"/>
                        <a:pt x="278" y="10964"/>
                        <a:pt x="625" y="10964"/>
                      </a:cubicBezTo>
                      <a:lnTo>
                        <a:pt x="2816" y="10964"/>
                      </a:lnTo>
                      <a:cubicBezTo>
                        <a:pt x="3164" y="10964"/>
                        <a:pt x="3441" y="10698"/>
                        <a:pt x="3441" y="10365"/>
                      </a:cubicBezTo>
                      <a:cubicBezTo>
                        <a:pt x="3441" y="10365"/>
                        <a:pt x="3441" y="10365"/>
                        <a:pt x="3441" y="10365"/>
                      </a:cubicBezTo>
                      <a:close/>
                      <a:moveTo>
                        <a:pt x="10800" y="3302"/>
                      </a:moveTo>
                      <a:cubicBezTo>
                        <a:pt x="11143" y="3302"/>
                        <a:pt x="11425" y="3035"/>
                        <a:pt x="11425" y="2702"/>
                      </a:cubicBezTo>
                      <a:lnTo>
                        <a:pt x="11425" y="600"/>
                      </a:lnTo>
                      <a:cubicBezTo>
                        <a:pt x="11425" y="271"/>
                        <a:pt x="11147" y="0"/>
                        <a:pt x="10800" y="0"/>
                      </a:cubicBezTo>
                      <a:cubicBezTo>
                        <a:pt x="10453" y="0"/>
                        <a:pt x="10175" y="267"/>
                        <a:pt x="10175" y="600"/>
                      </a:cubicBezTo>
                      <a:lnTo>
                        <a:pt x="10175" y="2702"/>
                      </a:lnTo>
                      <a:cubicBezTo>
                        <a:pt x="10175" y="3035"/>
                        <a:pt x="10457" y="3302"/>
                        <a:pt x="10800" y="3302"/>
                      </a:cubicBezTo>
                      <a:cubicBezTo>
                        <a:pt x="10800" y="3302"/>
                        <a:pt x="10800" y="3302"/>
                        <a:pt x="10800" y="3302"/>
                      </a:cubicBezTo>
                      <a:close/>
                      <a:moveTo>
                        <a:pt x="11425" y="7146"/>
                      </a:moveTo>
                      <a:cubicBezTo>
                        <a:pt x="11425" y="6817"/>
                        <a:pt x="11147" y="6547"/>
                        <a:pt x="10800" y="6547"/>
                      </a:cubicBezTo>
                      <a:cubicBezTo>
                        <a:pt x="8595" y="6547"/>
                        <a:pt x="6799" y="8266"/>
                        <a:pt x="6799" y="10386"/>
                      </a:cubicBezTo>
                      <a:cubicBezTo>
                        <a:pt x="6799" y="10715"/>
                        <a:pt x="7077" y="10987"/>
                        <a:pt x="7424" y="10987"/>
                      </a:cubicBezTo>
                      <a:cubicBezTo>
                        <a:pt x="7766" y="10987"/>
                        <a:pt x="8049" y="10720"/>
                        <a:pt x="8049" y="10386"/>
                      </a:cubicBezTo>
                      <a:cubicBezTo>
                        <a:pt x="8049" y="8929"/>
                        <a:pt x="9286" y="7747"/>
                        <a:pt x="10800" y="7747"/>
                      </a:cubicBezTo>
                      <a:cubicBezTo>
                        <a:pt x="11147" y="7747"/>
                        <a:pt x="11425" y="7480"/>
                        <a:pt x="11425" y="7146"/>
                      </a:cubicBezTo>
                      <a:cubicBezTo>
                        <a:pt x="11425" y="7146"/>
                        <a:pt x="11425" y="7146"/>
                        <a:pt x="11425" y="7146"/>
                      </a:cubicBezTo>
                      <a:close/>
                      <a:moveTo>
                        <a:pt x="16343" y="10369"/>
                      </a:moveTo>
                      <a:cubicBezTo>
                        <a:pt x="16343" y="11804"/>
                        <a:pt x="15751" y="13106"/>
                        <a:pt x="14788" y="14062"/>
                      </a:cubicBezTo>
                      <a:cubicBezTo>
                        <a:pt x="14056" y="14791"/>
                        <a:pt x="13583" y="15719"/>
                        <a:pt x="13426" y="16711"/>
                      </a:cubicBezTo>
                      <a:cubicBezTo>
                        <a:pt x="13356" y="17138"/>
                        <a:pt x="12972" y="17453"/>
                        <a:pt x="12517" y="17453"/>
                      </a:cubicBezTo>
                      <a:lnTo>
                        <a:pt x="9077" y="17453"/>
                      </a:lnTo>
                      <a:cubicBezTo>
                        <a:pt x="8628" y="17453"/>
                        <a:pt x="8239" y="17142"/>
                        <a:pt x="8174" y="16716"/>
                      </a:cubicBezTo>
                      <a:cubicBezTo>
                        <a:pt x="8012" y="15724"/>
                        <a:pt x="7535" y="14782"/>
                        <a:pt x="6803" y="14058"/>
                      </a:cubicBezTo>
                      <a:cubicBezTo>
                        <a:pt x="5858" y="13115"/>
                        <a:pt x="5270" y="11836"/>
                        <a:pt x="5256" y="10426"/>
                      </a:cubicBezTo>
                      <a:cubicBezTo>
                        <a:pt x="5224" y="7467"/>
                        <a:pt x="7679" y="5071"/>
                        <a:pt x="10763" y="5049"/>
                      </a:cubicBezTo>
                      <a:cubicBezTo>
                        <a:pt x="13843" y="5026"/>
                        <a:pt x="16343" y="7418"/>
                        <a:pt x="16343" y="10369"/>
                      </a:cubicBezTo>
                      <a:cubicBezTo>
                        <a:pt x="16343" y="10369"/>
                        <a:pt x="16343" y="10369"/>
                        <a:pt x="16343" y="10369"/>
                      </a:cubicBezTo>
                      <a:close/>
                      <a:moveTo>
                        <a:pt x="13366" y="18875"/>
                      </a:moveTo>
                      <a:lnTo>
                        <a:pt x="13366" y="19507"/>
                      </a:lnTo>
                      <a:cubicBezTo>
                        <a:pt x="13366" y="20009"/>
                        <a:pt x="12981" y="20427"/>
                        <a:pt x="12481" y="20498"/>
                      </a:cubicBezTo>
                      <a:lnTo>
                        <a:pt x="12319" y="21071"/>
                      </a:lnTo>
                      <a:cubicBezTo>
                        <a:pt x="12231" y="21382"/>
                        <a:pt x="11938" y="21600"/>
                        <a:pt x="11601" y="21600"/>
                      </a:cubicBezTo>
                      <a:lnTo>
                        <a:pt x="9994" y="21600"/>
                      </a:lnTo>
                      <a:cubicBezTo>
                        <a:pt x="9656" y="21600"/>
                        <a:pt x="9364" y="21382"/>
                        <a:pt x="9276" y="21071"/>
                      </a:cubicBezTo>
                      <a:lnTo>
                        <a:pt x="9119" y="20498"/>
                      </a:lnTo>
                      <a:cubicBezTo>
                        <a:pt x="8614" y="20422"/>
                        <a:pt x="8230" y="20009"/>
                        <a:pt x="8230" y="19502"/>
                      </a:cubicBezTo>
                      <a:lnTo>
                        <a:pt x="8230" y="18871"/>
                      </a:lnTo>
                      <a:cubicBezTo>
                        <a:pt x="8230" y="18534"/>
                        <a:pt x="8512" y="18263"/>
                        <a:pt x="8864" y="18263"/>
                      </a:cubicBezTo>
                      <a:lnTo>
                        <a:pt x="12731" y="18263"/>
                      </a:lnTo>
                      <a:cubicBezTo>
                        <a:pt x="13083" y="18267"/>
                        <a:pt x="13366" y="18538"/>
                        <a:pt x="13366" y="18875"/>
                      </a:cubicBezTo>
                      <a:cubicBezTo>
                        <a:pt x="13366" y="18875"/>
                        <a:pt x="13366" y="18875"/>
                        <a:pt x="13366" y="18875"/>
                      </a:cubicBezTo>
                      <a:close/>
                      <a:moveTo>
                        <a:pt x="13366" y="18875"/>
                      </a:moveTo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sp>
            <p:nvSpPr>
              <p:cNvPr id="30" name="TextBox 29"/>
              <p:cNvSpPr txBox="1"/>
              <p:nvPr/>
            </p:nvSpPr>
            <p:spPr>
              <a:xfrm>
                <a:off x="8993561" y="3262232"/>
                <a:ext cx="1486205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b="1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35%</a:t>
                </a:r>
              </a:p>
            </p:txBody>
          </p:sp>
          <p:cxnSp>
            <p:nvCxnSpPr>
              <p:cNvPr id="42" name="Straight Connector 41"/>
              <p:cNvCxnSpPr>
                <a:cxnSpLocks/>
              </p:cNvCxnSpPr>
              <p:nvPr/>
            </p:nvCxnSpPr>
            <p:spPr>
              <a:xfrm>
                <a:off x="9357758" y="3831349"/>
                <a:ext cx="762657" cy="0"/>
              </a:xfrm>
              <a:prstGeom prst="line">
                <a:avLst/>
              </a:prstGeom>
              <a:ln w="19050"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8" name="Rectangle 47"/>
              <p:cNvSpPr/>
              <p:nvPr/>
            </p:nvSpPr>
            <p:spPr>
              <a:xfrm>
                <a:off x="8815601" y="3945890"/>
                <a:ext cx="1842124" cy="47705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>
                  <a:lnSpc>
                    <a:spcPts val="1500"/>
                  </a:lnSpc>
                </a:pPr>
                <a:r>
                  <a:rPr lang="en-US" sz="12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meant to your project</a:t>
                </a:r>
              </a:p>
            </p:txBody>
          </p:sp>
        </p:grpSp>
      </p:grp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C35CD0CD-B9BB-4B49-8DDA-6DECBD8C9D84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BCE84FBB-4984-4E60-AE90-01ED9E839275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7E5B469B-5B72-44DC-9516-4BE3F306C2D8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8C923209-BAA5-4C76-8559-DABB9FF86F6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71671246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Our </a:t>
            </a:r>
            <a:r>
              <a:rPr lang="en-US" b="1" dirty="0">
                <a:solidFill>
                  <a:schemeClr val="accent6"/>
                </a:solidFill>
              </a:rPr>
              <a:t>Team Members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9" name="Group 88"/>
          <p:cNvGrpSpPr/>
          <p:nvPr/>
        </p:nvGrpSpPr>
        <p:grpSpPr>
          <a:xfrm>
            <a:off x="1309587" y="4250389"/>
            <a:ext cx="2205556" cy="1794985"/>
            <a:chOff x="1234021" y="4325055"/>
            <a:chExt cx="2205556" cy="1794985"/>
          </a:xfrm>
        </p:grpSpPr>
        <p:sp>
          <p:nvSpPr>
            <p:cNvPr id="35" name="TextBox 34"/>
            <p:cNvSpPr txBox="1"/>
            <p:nvPr/>
          </p:nvSpPr>
          <p:spPr>
            <a:xfrm>
              <a:off x="1234022" y="4325055"/>
              <a:ext cx="2205555" cy="6822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Vice President</a:t>
              </a:r>
            </a:p>
            <a:p>
              <a:pPr>
                <a:lnSpc>
                  <a:spcPts val="2300"/>
                </a:lnSpc>
              </a:pPr>
              <a:r>
                <a:rPr lang="en-US" sz="23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Dr. Jacky Chan</a:t>
              </a:r>
            </a:p>
          </p:txBody>
        </p:sp>
        <p:sp>
          <p:nvSpPr>
            <p:cNvPr id="58" name="Rectangle 57"/>
            <p:cNvSpPr/>
            <p:nvPr/>
          </p:nvSpPr>
          <p:spPr>
            <a:xfrm>
              <a:off x="1234021" y="4996488"/>
              <a:ext cx="2205555" cy="4257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3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</p:txBody>
        </p:sp>
        <p:grpSp>
          <p:nvGrpSpPr>
            <p:cNvPr id="88" name="Group 87"/>
            <p:cNvGrpSpPr/>
            <p:nvPr/>
          </p:nvGrpSpPr>
          <p:grpSpPr>
            <a:xfrm>
              <a:off x="1324575" y="5599485"/>
              <a:ext cx="1086520" cy="520555"/>
              <a:chOff x="1324575" y="5599485"/>
              <a:chExt cx="1086520" cy="520555"/>
            </a:xfrm>
          </p:grpSpPr>
          <p:grpSp>
            <p:nvGrpSpPr>
              <p:cNvPr id="82" name="Group 81"/>
              <p:cNvGrpSpPr/>
              <p:nvPr/>
            </p:nvGrpSpPr>
            <p:grpSpPr>
              <a:xfrm>
                <a:off x="1324575" y="5814179"/>
                <a:ext cx="1086520" cy="305861"/>
                <a:chOff x="1324575" y="5760204"/>
                <a:chExt cx="1086520" cy="305861"/>
              </a:xfrm>
            </p:grpSpPr>
            <p:grpSp>
              <p:nvGrpSpPr>
                <p:cNvPr id="44" name="Group 43"/>
                <p:cNvGrpSpPr/>
                <p:nvPr/>
              </p:nvGrpSpPr>
              <p:grpSpPr>
                <a:xfrm>
                  <a:off x="1324575" y="5760204"/>
                  <a:ext cx="305861" cy="305861"/>
                  <a:chOff x="1324575" y="5760204"/>
                  <a:chExt cx="305861" cy="305861"/>
                </a:xfrm>
              </p:grpSpPr>
              <p:sp>
                <p:nvSpPr>
                  <p:cNvPr id="72" name="Oval 71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73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9" name="Group 48"/>
                <p:cNvGrpSpPr/>
                <p:nvPr/>
              </p:nvGrpSpPr>
              <p:grpSpPr>
                <a:xfrm>
                  <a:off x="1714904" y="5760204"/>
                  <a:ext cx="305861" cy="305861"/>
                  <a:chOff x="1684215" y="5760204"/>
                  <a:chExt cx="305861" cy="305861"/>
                </a:xfrm>
              </p:grpSpPr>
              <p:sp>
                <p:nvSpPr>
                  <p:cNvPr id="74" name="Oval 73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75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5" name="Group 44"/>
                <p:cNvGrpSpPr/>
                <p:nvPr/>
              </p:nvGrpSpPr>
              <p:grpSpPr>
                <a:xfrm>
                  <a:off x="2105234" y="5760204"/>
                  <a:ext cx="305861" cy="305861"/>
                  <a:chOff x="2177216" y="5760204"/>
                  <a:chExt cx="305861" cy="305861"/>
                </a:xfrm>
              </p:grpSpPr>
              <p:sp>
                <p:nvSpPr>
                  <p:cNvPr id="76" name="Oval 75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77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80" name="Group 79"/>
              <p:cNvGrpSpPr/>
              <p:nvPr/>
            </p:nvGrpSpPr>
            <p:grpSpPr>
              <a:xfrm>
                <a:off x="1324575" y="5599485"/>
                <a:ext cx="1086520" cy="49326"/>
                <a:chOff x="1324575" y="5622193"/>
                <a:chExt cx="854745" cy="45719"/>
              </a:xfrm>
            </p:grpSpPr>
            <p:sp>
              <p:nvSpPr>
                <p:cNvPr id="79" name="Rectangle 78"/>
                <p:cNvSpPr/>
                <p:nvPr/>
              </p:nvSpPr>
              <p:spPr>
                <a:xfrm>
                  <a:off x="1324575" y="5622193"/>
                  <a:ext cx="149419" cy="45719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4" name="Rectangle 83"/>
                <p:cNvSpPr/>
                <p:nvPr/>
              </p:nvSpPr>
              <p:spPr>
                <a:xfrm>
                  <a:off x="2029901" y="5622193"/>
                  <a:ext cx="149419" cy="45719"/>
                </a:xfrm>
                <a:prstGeom prst="rect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1853570" y="5622193"/>
                  <a:ext cx="149419" cy="45719"/>
                </a:xfrm>
                <a:prstGeom prst="rect">
                  <a:avLst/>
                </a:prstGeom>
                <a:solidFill>
                  <a:schemeClr val="accent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 w="0"/>
                    <a:solidFill>
                      <a:schemeClr val="tx1"/>
                    </a:solidFill>
                    <a:effectLst>
                      <a:outerShdw blurRad="38100" dist="19050" dir="2700000" algn="tl" rotWithShape="0">
                        <a:schemeClr val="dk1">
                          <a:alpha val="40000"/>
                        </a:schemeClr>
                      </a:outerShdw>
                    </a:effectLst>
                  </a:endParaRPr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1677239" y="5622193"/>
                  <a:ext cx="149419" cy="45719"/>
                </a:xfrm>
                <a:prstGeom prst="rect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7" name="Rectangle 86"/>
                <p:cNvSpPr/>
                <p:nvPr/>
              </p:nvSpPr>
              <p:spPr>
                <a:xfrm>
                  <a:off x="1500907" y="5622193"/>
                  <a:ext cx="149419" cy="45719"/>
                </a:xfrm>
                <a:prstGeom prst="rect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  <p:grpSp>
        <p:nvGrpSpPr>
          <p:cNvPr id="239" name="Group 238"/>
          <p:cNvGrpSpPr/>
          <p:nvPr/>
        </p:nvGrpSpPr>
        <p:grpSpPr>
          <a:xfrm>
            <a:off x="3748400" y="4250389"/>
            <a:ext cx="2205556" cy="1794985"/>
            <a:chOff x="3638658" y="4325055"/>
            <a:chExt cx="2205556" cy="1794985"/>
          </a:xfrm>
        </p:grpSpPr>
        <p:sp>
          <p:nvSpPr>
            <p:cNvPr id="62" name="TextBox 61"/>
            <p:cNvSpPr txBox="1"/>
            <p:nvPr/>
          </p:nvSpPr>
          <p:spPr>
            <a:xfrm>
              <a:off x="3638659" y="4325055"/>
              <a:ext cx="2205555" cy="6822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CEO</a:t>
              </a:r>
            </a:p>
            <a:p>
              <a:pPr>
                <a:lnSpc>
                  <a:spcPts val="2300"/>
                </a:lnSpc>
              </a:pPr>
              <a:r>
                <a:rPr lang="en-US" sz="2300" b="1" dirty="0" err="1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Chamely</a:t>
              </a:r>
              <a:r>
                <a:rPr lang="en-US" sz="23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 </a:t>
              </a:r>
              <a:r>
                <a:rPr lang="en-US" sz="2300" b="1" dirty="0" err="1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Sikon</a:t>
              </a:r>
              <a:endParaRPr lang="en-US" sz="2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endParaRPr>
            </a:p>
          </p:txBody>
        </p:sp>
        <p:sp>
          <p:nvSpPr>
            <p:cNvPr id="64" name="Rectangle 63"/>
            <p:cNvSpPr/>
            <p:nvPr/>
          </p:nvSpPr>
          <p:spPr>
            <a:xfrm>
              <a:off x="3638658" y="4996488"/>
              <a:ext cx="2205555" cy="4257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3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</p:txBody>
        </p:sp>
        <p:grpSp>
          <p:nvGrpSpPr>
            <p:cNvPr id="188" name="Group 187"/>
            <p:cNvGrpSpPr/>
            <p:nvPr/>
          </p:nvGrpSpPr>
          <p:grpSpPr>
            <a:xfrm>
              <a:off x="3720701" y="5599485"/>
              <a:ext cx="1086520" cy="520555"/>
              <a:chOff x="1324575" y="5599485"/>
              <a:chExt cx="1086520" cy="520555"/>
            </a:xfrm>
          </p:grpSpPr>
          <p:grpSp>
            <p:nvGrpSpPr>
              <p:cNvPr id="189" name="Group 188"/>
              <p:cNvGrpSpPr/>
              <p:nvPr/>
            </p:nvGrpSpPr>
            <p:grpSpPr>
              <a:xfrm>
                <a:off x="1324575" y="5814179"/>
                <a:ext cx="1086520" cy="305861"/>
                <a:chOff x="1324575" y="5760204"/>
                <a:chExt cx="1086520" cy="305861"/>
              </a:xfrm>
            </p:grpSpPr>
            <p:grpSp>
              <p:nvGrpSpPr>
                <p:cNvPr id="196" name="Group 195"/>
                <p:cNvGrpSpPr/>
                <p:nvPr/>
              </p:nvGrpSpPr>
              <p:grpSpPr>
                <a:xfrm>
                  <a:off x="1324575" y="5760204"/>
                  <a:ext cx="305861" cy="305861"/>
                  <a:chOff x="1324575" y="5760204"/>
                  <a:chExt cx="305861" cy="305861"/>
                </a:xfrm>
              </p:grpSpPr>
              <p:sp>
                <p:nvSpPr>
                  <p:cNvPr id="203" name="Oval 202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04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97" name="Group 196"/>
                <p:cNvGrpSpPr/>
                <p:nvPr/>
              </p:nvGrpSpPr>
              <p:grpSpPr>
                <a:xfrm>
                  <a:off x="1714904" y="5760204"/>
                  <a:ext cx="305861" cy="305861"/>
                  <a:chOff x="1684215" y="5760204"/>
                  <a:chExt cx="305861" cy="305861"/>
                </a:xfrm>
              </p:grpSpPr>
              <p:sp>
                <p:nvSpPr>
                  <p:cNvPr id="201" name="Oval 200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02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198" name="Group 197"/>
                <p:cNvGrpSpPr/>
                <p:nvPr/>
              </p:nvGrpSpPr>
              <p:grpSpPr>
                <a:xfrm>
                  <a:off x="2105234" y="5760204"/>
                  <a:ext cx="305861" cy="305861"/>
                  <a:chOff x="2177216" y="5760204"/>
                  <a:chExt cx="305861" cy="305861"/>
                </a:xfrm>
              </p:grpSpPr>
              <p:sp>
                <p:nvSpPr>
                  <p:cNvPr id="199" name="Oval 198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00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190" name="Group 189"/>
              <p:cNvGrpSpPr/>
              <p:nvPr/>
            </p:nvGrpSpPr>
            <p:grpSpPr>
              <a:xfrm>
                <a:off x="1324575" y="5599485"/>
                <a:ext cx="1086520" cy="49326"/>
                <a:chOff x="1324575" y="5622193"/>
                <a:chExt cx="854745" cy="45719"/>
              </a:xfrm>
            </p:grpSpPr>
            <p:sp>
              <p:nvSpPr>
                <p:cNvPr id="191" name="Rectangle 190"/>
                <p:cNvSpPr/>
                <p:nvPr/>
              </p:nvSpPr>
              <p:spPr>
                <a:xfrm>
                  <a:off x="1324575" y="5622193"/>
                  <a:ext cx="149419" cy="45719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2" name="Rectangle 191"/>
                <p:cNvSpPr/>
                <p:nvPr/>
              </p:nvSpPr>
              <p:spPr>
                <a:xfrm>
                  <a:off x="2029901" y="5622193"/>
                  <a:ext cx="149419" cy="45719"/>
                </a:xfrm>
                <a:prstGeom prst="rect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3" name="Rectangle 192"/>
                <p:cNvSpPr/>
                <p:nvPr/>
              </p:nvSpPr>
              <p:spPr>
                <a:xfrm>
                  <a:off x="1853570" y="5622193"/>
                  <a:ext cx="149419" cy="45719"/>
                </a:xfrm>
                <a:prstGeom prst="rect">
                  <a:avLst/>
                </a:prstGeom>
                <a:solidFill>
                  <a:schemeClr val="accent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 w="0"/>
                    <a:solidFill>
                      <a:schemeClr val="tx1"/>
                    </a:solidFill>
                    <a:effectLst>
                      <a:outerShdw blurRad="38100" dist="19050" dir="2700000" algn="tl" rotWithShape="0">
                        <a:schemeClr val="dk1">
                          <a:alpha val="40000"/>
                        </a:schemeClr>
                      </a:outerShdw>
                    </a:effectLst>
                  </a:endParaRPr>
                </a:p>
              </p:txBody>
            </p:sp>
            <p:sp>
              <p:nvSpPr>
                <p:cNvPr id="194" name="Rectangle 193"/>
                <p:cNvSpPr/>
                <p:nvPr/>
              </p:nvSpPr>
              <p:spPr>
                <a:xfrm>
                  <a:off x="1677239" y="5622193"/>
                  <a:ext cx="149419" cy="45719"/>
                </a:xfrm>
                <a:prstGeom prst="rect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5" name="Rectangle 194"/>
                <p:cNvSpPr/>
                <p:nvPr/>
              </p:nvSpPr>
              <p:spPr>
                <a:xfrm>
                  <a:off x="1500907" y="5622193"/>
                  <a:ext cx="149419" cy="45719"/>
                </a:xfrm>
                <a:prstGeom prst="rect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  <p:grpSp>
        <p:nvGrpSpPr>
          <p:cNvPr id="240" name="Group 239"/>
          <p:cNvGrpSpPr/>
          <p:nvPr/>
        </p:nvGrpSpPr>
        <p:grpSpPr>
          <a:xfrm>
            <a:off x="6187213" y="4250389"/>
            <a:ext cx="2205556" cy="1794985"/>
            <a:chOff x="6043295" y="4325055"/>
            <a:chExt cx="2205556" cy="1794985"/>
          </a:xfrm>
        </p:grpSpPr>
        <p:sp>
          <p:nvSpPr>
            <p:cNvPr id="66" name="TextBox 65"/>
            <p:cNvSpPr txBox="1"/>
            <p:nvPr/>
          </p:nvSpPr>
          <p:spPr>
            <a:xfrm>
              <a:off x="6043296" y="4325055"/>
              <a:ext cx="2205555" cy="6905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sz="1500" b="1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Exctv</a:t>
              </a: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. Director</a:t>
              </a:r>
            </a:p>
            <a:p>
              <a:pPr>
                <a:lnSpc>
                  <a:spcPts val="2300"/>
                </a:lnSpc>
              </a:pPr>
              <a:r>
                <a:rPr lang="en-US" sz="23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John </a:t>
              </a:r>
              <a:r>
                <a:rPr lang="en-US" sz="2300" b="1" dirty="0" err="1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Dowan</a:t>
              </a:r>
              <a:endParaRPr lang="en-US" sz="23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</a:endParaRPr>
            </a:p>
          </p:txBody>
        </p:sp>
        <p:sp>
          <p:nvSpPr>
            <p:cNvPr id="67" name="Rectangle 66"/>
            <p:cNvSpPr/>
            <p:nvPr/>
          </p:nvSpPr>
          <p:spPr>
            <a:xfrm>
              <a:off x="6043295" y="4996488"/>
              <a:ext cx="2205555" cy="4257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3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</p:txBody>
        </p:sp>
        <p:grpSp>
          <p:nvGrpSpPr>
            <p:cNvPr id="205" name="Group 204"/>
            <p:cNvGrpSpPr/>
            <p:nvPr/>
          </p:nvGrpSpPr>
          <p:grpSpPr>
            <a:xfrm>
              <a:off x="6127858" y="5599485"/>
              <a:ext cx="1086520" cy="520555"/>
              <a:chOff x="1324575" y="5599485"/>
              <a:chExt cx="1086520" cy="520555"/>
            </a:xfrm>
          </p:grpSpPr>
          <p:grpSp>
            <p:nvGrpSpPr>
              <p:cNvPr id="206" name="Group 205"/>
              <p:cNvGrpSpPr/>
              <p:nvPr/>
            </p:nvGrpSpPr>
            <p:grpSpPr>
              <a:xfrm>
                <a:off x="1324575" y="5814179"/>
                <a:ext cx="1086520" cy="305861"/>
                <a:chOff x="1324575" y="5760204"/>
                <a:chExt cx="1086520" cy="305861"/>
              </a:xfrm>
            </p:grpSpPr>
            <p:grpSp>
              <p:nvGrpSpPr>
                <p:cNvPr id="213" name="Group 212"/>
                <p:cNvGrpSpPr/>
                <p:nvPr/>
              </p:nvGrpSpPr>
              <p:grpSpPr>
                <a:xfrm>
                  <a:off x="1324575" y="5760204"/>
                  <a:ext cx="305861" cy="305861"/>
                  <a:chOff x="1324575" y="5760204"/>
                  <a:chExt cx="305861" cy="305861"/>
                </a:xfrm>
              </p:grpSpPr>
              <p:sp>
                <p:nvSpPr>
                  <p:cNvPr id="220" name="Oval 219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21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14" name="Group 213"/>
                <p:cNvGrpSpPr/>
                <p:nvPr/>
              </p:nvGrpSpPr>
              <p:grpSpPr>
                <a:xfrm>
                  <a:off x="1714904" y="5760204"/>
                  <a:ext cx="305861" cy="305861"/>
                  <a:chOff x="1684215" y="5760204"/>
                  <a:chExt cx="305861" cy="305861"/>
                </a:xfrm>
              </p:grpSpPr>
              <p:sp>
                <p:nvSpPr>
                  <p:cNvPr id="218" name="Oval 217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19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15" name="Group 214"/>
                <p:cNvGrpSpPr/>
                <p:nvPr/>
              </p:nvGrpSpPr>
              <p:grpSpPr>
                <a:xfrm>
                  <a:off x="2105234" y="5760204"/>
                  <a:ext cx="305861" cy="305861"/>
                  <a:chOff x="2177216" y="5760204"/>
                  <a:chExt cx="305861" cy="305861"/>
                </a:xfrm>
              </p:grpSpPr>
              <p:sp>
                <p:nvSpPr>
                  <p:cNvPr id="216" name="Oval 215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17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07" name="Group 206"/>
              <p:cNvGrpSpPr/>
              <p:nvPr/>
            </p:nvGrpSpPr>
            <p:grpSpPr>
              <a:xfrm>
                <a:off x="1324575" y="5599485"/>
                <a:ext cx="1086520" cy="49326"/>
                <a:chOff x="1324575" y="5622193"/>
                <a:chExt cx="854745" cy="45719"/>
              </a:xfrm>
            </p:grpSpPr>
            <p:sp>
              <p:nvSpPr>
                <p:cNvPr id="208" name="Rectangle 207"/>
                <p:cNvSpPr/>
                <p:nvPr/>
              </p:nvSpPr>
              <p:spPr>
                <a:xfrm>
                  <a:off x="1324575" y="5622193"/>
                  <a:ext cx="149419" cy="45719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09" name="Rectangle 208"/>
                <p:cNvSpPr/>
                <p:nvPr/>
              </p:nvSpPr>
              <p:spPr>
                <a:xfrm>
                  <a:off x="2029901" y="5622193"/>
                  <a:ext cx="149419" cy="45719"/>
                </a:xfrm>
                <a:prstGeom prst="rect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10" name="Rectangle 209"/>
                <p:cNvSpPr/>
                <p:nvPr/>
              </p:nvSpPr>
              <p:spPr>
                <a:xfrm>
                  <a:off x="1853570" y="5622193"/>
                  <a:ext cx="149419" cy="45719"/>
                </a:xfrm>
                <a:prstGeom prst="rect">
                  <a:avLst/>
                </a:prstGeom>
                <a:solidFill>
                  <a:schemeClr val="accent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 w="0"/>
                    <a:solidFill>
                      <a:schemeClr val="tx1"/>
                    </a:solidFill>
                    <a:effectLst>
                      <a:outerShdw blurRad="38100" dist="19050" dir="2700000" algn="tl" rotWithShape="0">
                        <a:schemeClr val="dk1">
                          <a:alpha val="40000"/>
                        </a:schemeClr>
                      </a:outerShdw>
                    </a:effectLst>
                  </a:endParaRPr>
                </a:p>
              </p:txBody>
            </p:sp>
            <p:sp>
              <p:nvSpPr>
                <p:cNvPr id="211" name="Rectangle 210"/>
                <p:cNvSpPr/>
                <p:nvPr/>
              </p:nvSpPr>
              <p:spPr>
                <a:xfrm>
                  <a:off x="1677239" y="5622193"/>
                  <a:ext cx="149419" cy="45719"/>
                </a:xfrm>
                <a:prstGeom prst="rect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12" name="Rectangle 211"/>
                <p:cNvSpPr/>
                <p:nvPr/>
              </p:nvSpPr>
              <p:spPr>
                <a:xfrm>
                  <a:off x="1500907" y="5622193"/>
                  <a:ext cx="149419" cy="45719"/>
                </a:xfrm>
                <a:prstGeom prst="rect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  <p:grpSp>
        <p:nvGrpSpPr>
          <p:cNvPr id="241" name="Group 240"/>
          <p:cNvGrpSpPr/>
          <p:nvPr/>
        </p:nvGrpSpPr>
        <p:grpSpPr>
          <a:xfrm>
            <a:off x="8626027" y="4250389"/>
            <a:ext cx="2205556" cy="1794985"/>
            <a:chOff x="8447932" y="4325055"/>
            <a:chExt cx="2205556" cy="1794985"/>
          </a:xfrm>
        </p:grpSpPr>
        <p:sp>
          <p:nvSpPr>
            <p:cNvPr id="69" name="TextBox 68"/>
            <p:cNvSpPr txBox="1"/>
            <p:nvPr/>
          </p:nvSpPr>
          <p:spPr>
            <a:xfrm>
              <a:off x="8447933" y="4325055"/>
              <a:ext cx="2205555" cy="68223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300"/>
                </a:lnSpc>
              </a:pPr>
              <a:r>
                <a:rPr lang="en-US" sz="1500" b="1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Director</a:t>
              </a:r>
            </a:p>
            <a:p>
              <a:pPr>
                <a:lnSpc>
                  <a:spcPts val="2300"/>
                </a:lnSpc>
              </a:pPr>
              <a:r>
                <a:rPr lang="en-US" sz="2300" b="1" dirty="0" err="1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Munni</a:t>
              </a:r>
              <a:r>
                <a:rPr lang="en-US" sz="23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 Pinky</a:t>
              </a:r>
            </a:p>
          </p:txBody>
        </p:sp>
        <p:sp>
          <p:nvSpPr>
            <p:cNvPr id="70" name="Rectangle 69"/>
            <p:cNvSpPr/>
            <p:nvPr/>
          </p:nvSpPr>
          <p:spPr>
            <a:xfrm>
              <a:off x="8447932" y="4996488"/>
              <a:ext cx="2205555" cy="42575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1300"/>
                </a:lnSpc>
              </a:pPr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&amp;</a:t>
              </a:r>
            </a:p>
          </p:txBody>
        </p:sp>
        <p:grpSp>
          <p:nvGrpSpPr>
            <p:cNvPr id="222" name="Group 221"/>
            <p:cNvGrpSpPr/>
            <p:nvPr/>
          </p:nvGrpSpPr>
          <p:grpSpPr>
            <a:xfrm>
              <a:off x="8535016" y="5599485"/>
              <a:ext cx="1086520" cy="520555"/>
              <a:chOff x="1324575" y="5599485"/>
              <a:chExt cx="1086520" cy="520555"/>
            </a:xfrm>
          </p:grpSpPr>
          <p:grpSp>
            <p:nvGrpSpPr>
              <p:cNvPr id="223" name="Group 222"/>
              <p:cNvGrpSpPr/>
              <p:nvPr/>
            </p:nvGrpSpPr>
            <p:grpSpPr>
              <a:xfrm>
                <a:off x="1324575" y="5814179"/>
                <a:ext cx="1086520" cy="305861"/>
                <a:chOff x="1324575" y="5760204"/>
                <a:chExt cx="1086520" cy="305861"/>
              </a:xfrm>
            </p:grpSpPr>
            <p:grpSp>
              <p:nvGrpSpPr>
                <p:cNvPr id="230" name="Group 229"/>
                <p:cNvGrpSpPr/>
                <p:nvPr/>
              </p:nvGrpSpPr>
              <p:grpSpPr>
                <a:xfrm>
                  <a:off x="1324575" y="5760204"/>
                  <a:ext cx="305861" cy="305861"/>
                  <a:chOff x="1324575" y="5760204"/>
                  <a:chExt cx="305861" cy="305861"/>
                </a:xfrm>
              </p:grpSpPr>
              <p:sp>
                <p:nvSpPr>
                  <p:cNvPr id="237" name="Oval 236"/>
                  <p:cNvSpPr/>
                  <p:nvPr/>
                </p:nvSpPr>
                <p:spPr>
                  <a:xfrm>
                    <a:off x="132457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38" name="AutoShape 1"/>
                  <p:cNvSpPr>
                    <a:spLocks/>
                  </p:cNvSpPr>
                  <p:nvPr/>
                </p:nvSpPr>
                <p:spPr bwMode="auto">
                  <a:xfrm>
                    <a:off x="1398453" y="5848888"/>
                    <a:ext cx="158105" cy="128492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21600" y="2556"/>
                        </a:moveTo>
                        <a:cubicBezTo>
                          <a:pt x="20805" y="2990"/>
                          <a:pt x="19951" y="3284"/>
                          <a:pt x="19055" y="3415"/>
                        </a:cubicBezTo>
                        <a:cubicBezTo>
                          <a:pt x="19970" y="2740"/>
                          <a:pt x="20673" y="1672"/>
                          <a:pt x="21003" y="399"/>
                        </a:cubicBezTo>
                        <a:cubicBezTo>
                          <a:pt x="20147" y="1023"/>
                          <a:pt x="19199" y="1477"/>
                          <a:pt x="18189" y="1721"/>
                        </a:cubicBezTo>
                        <a:cubicBezTo>
                          <a:pt x="17381" y="662"/>
                          <a:pt x="16229" y="0"/>
                          <a:pt x="14954" y="0"/>
                        </a:cubicBezTo>
                        <a:cubicBezTo>
                          <a:pt x="12507" y="0"/>
                          <a:pt x="10523" y="2441"/>
                          <a:pt x="10523" y="5453"/>
                        </a:cubicBezTo>
                        <a:cubicBezTo>
                          <a:pt x="10523" y="5880"/>
                          <a:pt x="10562" y="6296"/>
                          <a:pt x="10638" y="6695"/>
                        </a:cubicBezTo>
                        <a:cubicBezTo>
                          <a:pt x="6955" y="6468"/>
                          <a:pt x="3690" y="4297"/>
                          <a:pt x="1504" y="998"/>
                        </a:cubicBezTo>
                        <a:cubicBezTo>
                          <a:pt x="1122" y="1803"/>
                          <a:pt x="904" y="2739"/>
                          <a:pt x="904" y="3739"/>
                        </a:cubicBezTo>
                        <a:cubicBezTo>
                          <a:pt x="904" y="5631"/>
                          <a:pt x="1686" y="7300"/>
                          <a:pt x="2876" y="8278"/>
                        </a:cubicBezTo>
                        <a:cubicBezTo>
                          <a:pt x="2149" y="8250"/>
                          <a:pt x="1466" y="8004"/>
                          <a:pt x="868" y="7596"/>
                        </a:cubicBezTo>
                        <a:cubicBezTo>
                          <a:pt x="867" y="7619"/>
                          <a:pt x="867" y="7642"/>
                          <a:pt x="867" y="7665"/>
                        </a:cubicBezTo>
                        <a:cubicBezTo>
                          <a:pt x="867" y="10307"/>
                          <a:pt x="2395" y="12510"/>
                          <a:pt x="4423" y="13011"/>
                        </a:cubicBezTo>
                        <a:cubicBezTo>
                          <a:pt x="4051" y="13136"/>
                          <a:pt x="3659" y="13203"/>
                          <a:pt x="3255" y="13203"/>
                        </a:cubicBezTo>
                        <a:cubicBezTo>
                          <a:pt x="2969" y="13203"/>
                          <a:pt x="2692" y="13169"/>
                          <a:pt x="2421" y="13105"/>
                        </a:cubicBezTo>
                        <a:cubicBezTo>
                          <a:pt x="2985" y="15271"/>
                          <a:pt x="4622" y="16848"/>
                          <a:pt x="6561" y="16892"/>
                        </a:cubicBezTo>
                        <a:cubicBezTo>
                          <a:pt x="5044" y="18355"/>
                          <a:pt x="3134" y="19226"/>
                          <a:pt x="1057" y="19226"/>
                        </a:cubicBezTo>
                        <a:cubicBezTo>
                          <a:pt x="699" y="19226"/>
                          <a:pt x="347" y="19201"/>
                          <a:pt x="0" y="19149"/>
                        </a:cubicBezTo>
                        <a:cubicBezTo>
                          <a:pt x="1961" y="20698"/>
                          <a:pt x="4291" y="21600"/>
                          <a:pt x="6793" y="21600"/>
                        </a:cubicBezTo>
                        <a:cubicBezTo>
                          <a:pt x="14944" y="21600"/>
                          <a:pt x="19401" y="13291"/>
                          <a:pt x="19401" y="6085"/>
                        </a:cubicBezTo>
                        <a:cubicBezTo>
                          <a:pt x="19401" y="5848"/>
                          <a:pt x="19397" y="5613"/>
                          <a:pt x="19389" y="5380"/>
                        </a:cubicBezTo>
                        <a:cubicBezTo>
                          <a:pt x="20255" y="4610"/>
                          <a:pt x="21006" y="3650"/>
                          <a:pt x="21600" y="2556"/>
                        </a:cubicBezTo>
                        <a:cubicBezTo>
                          <a:pt x="21600" y="2556"/>
                          <a:pt x="21600" y="2556"/>
                          <a:pt x="21600" y="2556"/>
                        </a:cubicBezTo>
                        <a:close/>
                        <a:moveTo>
                          <a:pt x="21600" y="2556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  <a:extLst/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31" name="Group 230"/>
                <p:cNvGrpSpPr/>
                <p:nvPr/>
              </p:nvGrpSpPr>
              <p:grpSpPr>
                <a:xfrm>
                  <a:off x="1714904" y="5760204"/>
                  <a:ext cx="305861" cy="305861"/>
                  <a:chOff x="1684215" y="5760204"/>
                  <a:chExt cx="305861" cy="305861"/>
                </a:xfrm>
              </p:grpSpPr>
              <p:sp>
                <p:nvSpPr>
                  <p:cNvPr id="235" name="Oval 234"/>
                  <p:cNvSpPr/>
                  <p:nvPr/>
                </p:nvSpPr>
                <p:spPr>
                  <a:xfrm>
                    <a:off x="1684215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36" name="AutoShape 21"/>
                  <p:cNvSpPr>
                    <a:spLocks/>
                  </p:cNvSpPr>
                  <p:nvPr/>
                </p:nvSpPr>
                <p:spPr bwMode="auto">
                  <a:xfrm>
                    <a:off x="1779016" y="5855006"/>
                    <a:ext cx="116258" cy="116258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600" h="21600">
                        <a:moveTo>
                          <a:pt x="18362" y="2163"/>
                        </a:moveTo>
                        <a:lnTo>
                          <a:pt x="18362" y="5400"/>
                        </a:lnTo>
                        <a:lnTo>
                          <a:pt x="16200" y="5400"/>
                        </a:lnTo>
                        <a:cubicBezTo>
                          <a:pt x="15551" y="5400"/>
                          <a:pt x="15119" y="5832"/>
                          <a:pt x="15119" y="6482"/>
                        </a:cubicBezTo>
                        <a:lnTo>
                          <a:pt x="15119" y="8638"/>
                        </a:lnTo>
                        <a:lnTo>
                          <a:pt x="18362" y="8638"/>
                        </a:lnTo>
                        <a:lnTo>
                          <a:pt x="18362" y="11881"/>
                        </a:lnTo>
                        <a:lnTo>
                          <a:pt x="15119" y="11881"/>
                        </a:lnTo>
                        <a:lnTo>
                          <a:pt x="15119" y="19438"/>
                        </a:lnTo>
                        <a:lnTo>
                          <a:pt x="11881" y="19438"/>
                        </a:lnTo>
                        <a:lnTo>
                          <a:pt x="11881" y="11881"/>
                        </a:lnTo>
                        <a:lnTo>
                          <a:pt x="9719" y="11881"/>
                        </a:lnTo>
                        <a:lnTo>
                          <a:pt x="9719" y="8638"/>
                        </a:lnTo>
                        <a:lnTo>
                          <a:pt x="11881" y="8638"/>
                        </a:lnTo>
                        <a:lnTo>
                          <a:pt x="11881" y="5938"/>
                        </a:lnTo>
                        <a:cubicBezTo>
                          <a:pt x="11881" y="3888"/>
                          <a:pt x="13606" y="2163"/>
                          <a:pt x="15662" y="2163"/>
                        </a:cubicBezTo>
                        <a:cubicBezTo>
                          <a:pt x="15662" y="2163"/>
                          <a:pt x="18362" y="2163"/>
                          <a:pt x="18362" y="2163"/>
                        </a:cubicBezTo>
                        <a:close/>
                        <a:moveTo>
                          <a:pt x="19438" y="0"/>
                        </a:moveTo>
                        <a:lnTo>
                          <a:pt x="2163" y="0"/>
                        </a:lnTo>
                        <a:cubicBezTo>
                          <a:pt x="971" y="0"/>
                          <a:pt x="0" y="971"/>
                          <a:pt x="0" y="2163"/>
                        </a:cubicBezTo>
                        <a:lnTo>
                          <a:pt x="0" y="19438"/>
                        </a:lnTo>
                        <a:cubicBezTo>
                          <a:pt x="0" y="20630"/>
                          <a:pt x="971" y="21600"/>
                          <a:pt x="2163" y="21600"/>
                        </a:cubicBezTo>
                        <a:lnTo>
                          <a:pt x="19438" y="21600"/>
                        </a:lnTo>
                        <a:cubicBezTo>
                          <a:pt x="20630" y="21600"/>
                          <a:pt x="21600" y="20630"/>
                          <a:pt x="21600" y="19438"/>
                        </a:cubicBezTo>
                        <a:lnTo>
                          <a:pt x="21600" y="2163"/>
                        </a:lnTo>
                        <a:cubicBezTo>
                          <a:pt x="21600" y="971"/>
                          <a:pt x="20630" y="0"/>
                          <a:pt x="19438" y="0"/>
                        </a:cubicBezTo>
                        <a:cubicBezTo>
                          <a:pt x="19438" y="0"/>
                          <a:pt x="19438" y="0"/>
                          <a:pt x="19438" y="0"/>
                        </a:cubicBezTo>
                        <a:close/>
                        <a:moveTo>
                          <a:pt x="19438" y="0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32" name="Group 231"/>
                <p:cNvGrpSpPr/>
                <p:nvPr/>
              </p:nvGrpSpPr>
              <p:grpSpPr>
                <a:xfrm>
                  <a:off x="2105234" y="5760204"/>
                  <a:ext cx="305861" cy="305861"/>
                  <a:chOff x="2177216" y="5760204"/>
                  <a:chExt cx="305861" cy="305861"/>
                </a:xfrm>
              </p:grpSpPr>
              <p:sp>
                <p:nvSpPr>
                  <p:cNvPr id="233" name="Oval 232"/>
                  <p:cNvSpPr/>
                  <p:nvPr/>
                </p:nvSpPr>
                <p:spPr>
                  <a:xfrm>
                    <a:off x="2177216" y="5760204"/>
                    <a:ext cx="305861" cy="305861"/>
                  </a:xfrm>
                  <a:prstGeom prst="ellipse">
                    <a:avLst/>
                  </a:prstGeom>
                  <a:solidFill>
                    <a:schemeClr val="tx2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34" name="AutoShape 18"/>
                  <p:cNvSpPr>
                    <a:spLocks/>
                  </p:cNvSpPr>
                  <p:nvPr/>
                </p:nvSpPr>
                <p:spPr bwMode="auto">
                  <a:xfrm>
                    <a:off x="2243592" y="5857843"/>
                    <a:ext cx="173108" cy="110583"/>
                  </a:xfrm>
                  <a:custGeom>
                    <a:avLst/>
                    <a:gdLst/>
                    <a:ahLst/>
                    <a:cxnLst/>
                    <a:rect l="0" t="0" r="r" b="b"/>
                    <a:pathLst>
                      <a:path w="21574" h="21486">
                        <a:moveTo>
                          <a:pt x="21169" y="9121"/>
                        </a:moveTo>
                        <a:lnTo>
                          <a:pt x="19513" y="9121"/>
                        </a:lnTo>
                        <a:lnTo>
                          <a:pt x="19513" y="6544"/>
                        </a:lnTo>
                        <a:cubicBezTo>
                          <a:pt x="19513" y="6195"/>
                          <a:pt x="19331" y="5914"/>
                          <a:pt x="19108" y="5914"/>
                        </a:cubicBezTo>
                        <a:lnTo>
                          <a:pt x="17714" y="5914"/>
                        </a:lnTo>
                        <a:cubicBezTo>
                          <a:pt x="17491" y="5914"/>
                          <a:pt x="17309" y="6195"/>
                          <a:pt x="17309" y="6544"/>
                        </a:cubicBezTo>
                        <a:lnTo>
                          <a:pt x="17309" y="9121"/>
                        </a:lnTo>
                        <a:lnTo>
                          <a:pt x="15653" y="9121"/>
                        </a:lnTo>
                        <a:cubicBezTo>
                          <a:pt x="15428" y="9121"/>
                          <a:pt x="15247" y="9404"/>
                          <a:pt x="15247" y="9753"/>
                        </a:cubicBezTo>
                        <a:lnTo>
                          <a:pt x="15247" y="11921"/>
                        </a:lnTo>
                        <a:cubicBezTo>
                          <a:pt x="15247" y="12270"/>
                          <a:pt x="15428" y="12553"/>
                          <a:pt x="15653" y="12553"/>
                        </a:cubicBezTo>
                        <a:lnTo>
                          <a:pt x="17309" y="12553"/>
                        </a:lnTo>
                        <a:lnTo>
                          <a:pt x="17309" y="15130"/>
                        </a:lnTo>
                        <a:cubicBezTo>
                          <a:pt x="17309" y="15479"/>
                          <a:pt x="17491" y="15762"/>
                          <a:pt x="17714" y="15762"/>
                        </a:cubicBezTo>
                        <a:lnTo>
                          <a:pt x="19108" y="15762"/>
                        </a:lnTo>
                        <a:cubicBezTo>
                          <a:pt x="19331" y="15762"/>
                          <a:pt x="19513" y="15479"/>
                          <a:pt x="19513" y="15130"/>
                        </a:cubicBezTo>
                        <a:lnTo>
                          <a:pt x="19513" y="12553"/>
                        </a:lnTo>
                        <a:lnTo>
                          <a:pt x="21169" y="12553"/>
                        </a:lnTo>
                        <a:cubicBezTo>
                          <a:pt x="21393" y="12553"/>
                          <a:pt x="21574" y="12270"/>
                          <a:pt x="21574" y="11921"/>
                        </a:cubicBezTo>
                        <a:lnTo>
                          <a:pt x="21574" y="9753"/>
                        </a:lnTo>
                        <a:cubicBezTo>
                          <a:pt x="21574" y="9404"/>
                          <a:pt x="21393" y="9121"/>
                          <a:pt x="21169" y="9121"/>
                        </a:cubicBezTo>
                        <a:close/>
                        <a:moveTo>
                          <a:pt x="7107" y="9603"/>
                        </a:moveTo>
                        <a:lnTo>
                          <a:pt x="7107" y="12241"/>
                        </a:lnTo>
                        <a:cubicBezTo>
                          <a:pt x="7107" y="12637"/>
                          <a:pt x="7314" y="12960"/>
                          <a:pt x="7569" y="12960"/>
                        </a:cubicBezTo>
                        <a:lnTo>
                          <a:pt x="10940" y="12960"/>
                        </a:lnTo>
                        <a:cubicBezTo>
                          <a:pt x="10349" y="15563"/>
                          <a:pt x="8746" y="17430"/>
                          <a:pt x="6870" y="17408"/>
                        </a:cubicBezTo>
                        <a:cubicBezTo>
                          <a:pt x="4594" y="17382"/>
                          <a:pt x="2712" y="14548"/>
                          <a:pt x="2623" y="11008"/>
                        </a:cubicBezTo>
                        <a:cubicBezTo>
                          <a:pt x="2529" y="7212"/>
                          <a:pt x="4485" y="4078"/>
                          <a:pt x="6902" y="4078"/>
                        </a:cubicBezTo>
                        <a:cubicBezTo>
                          <a:pt x="8007" y="4078"/>
                          <a:pt x="9016" y="4733"/>
                          <a:pt x="9776" y="5808"/>
                        </a:cubicBezTo>
                        <a:cubicBezTo>
                          <a:pt x="9957" y="6063"/>
                          <a:pt x="10231" y="6064"/>
                          <a:pt x="10409" y="5804"/>
                        </a:cubicBezTo>
                        <a:lnTo>
                          <a:pt x="11647" y="3991"/>
                        </a:lnTo>
                        <a:cubicBezTo>
                          <a:pt x="11840" y="3707"/>
                          <a:pt x="11840" y="3228"/>
                          <a:pt x="11648" y="2944"/>
                        </a:cubicBezTo>
                        <a:cubicBezTo>
                          <a:pt x="10442" y="1165"/>
                          <a:pt x="8824" y="57"/>
                          <a:pt x="7040" y="2"/>
                        </a:cubicBezTo>
                        <a:cubicBezTo>
                          <a:pt x="3235" y="-114"/>
                          <a:pt x="27" y="4743"/>
                          <a:pt x="0" y="10667"/>
                        </a:cubicBezTo>
                        <a:cubicBezTo>
                          <a:pt x="-26" y="16636"/>
                          <a:pt x="3074" y="21486"/>
                          <a:pt x="6902" y="21486"/>
                        </a:cubicBezTo>
                        <a:cubicBezTo>
                          <a:pt x="10584" y="21486"/>
                          <a:pt x="13591" y="16999"/>
                          <a:pt x="13793" y="11347"/>
                        </a:cubicBezTo>
                        <a:cubicBezTo>
                          <a:pt x="13798" y="11277"/>
                          <a:pt x="13802" y="8882"/>
                          <a:pt x="13802" y="8882"/>
                        </a:cubicBezTo>
                        <a:lnTo>
                          <a:pt x="7569" y="8882"/>
                        </a:lnTo>
                        <a:cubicBezTo>
                          <a:pt x="7314" y="8882"/>
                          <a:pt x="7107" y="9205"/>
                          <a:pt x="7107" y="9603"/>
                        </a:cubicBezTo>
                        <a:close/>
                        <a:moveTo>
                          <a:pt x="7107" y="9603"/>
                        </a:moveTo>
                      </a:path>
                    </a:pathLst>
                  </a:custGeom>
                  <a:solidFill>
                    <a:schemeClr val="bg1"/>
                  </a:solidFill>
                  <a:ln>
                    <a:noFill/>
                  </a:ln>
                </p:spPr>
                <p:txBody>
                  <a:bodyPr lIns="0" tIns="0" rIns="0" bIns="0"/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24" name="Group 223"/>
              <p:cNvGrpSpPr/>
              <p:nvPr/>
            </p:nvGrpSpPr>
            <p:grpSpPr>
              <a:xfrm>
                <a:off x="1324575" y="5599485"/>
                <a:ext cx="1086520" cy="49326"/>
                <a:chOff x="1324575" y="5622193"/>
                <a:chExt cx="854745" cy="45719"/>
              </a:xfrm>
            </p:grpSpPr>
            <p:sp>
              <p:nvSpPr>
                <p:cNvPr id="225" name="Rectangle 224"/>
                <p:cNvSpPr/>
                <p:nvPr/>
              </p:nvSpPr>
              <p:spPr>
                <a:xfrm>
                  <a:off x="1324575" y="5622193"/>
                  <a:ext cx="149419" cy="45719"/>
                </a:xfrm>
                <a:prstGeom prst="rect">
                  <a:avLst/>
                </a:prstGeom>
                <a:solidFill>
                  <a:schemeClr val="accent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6" name="Rectangle 225"/>
                <p:cNvSpPr/>
                <p:nvPr/>
              </p:nvSpPr>
              <p:spPr>
                <a:xfrm>
                  <a:off x="2029901" y="5622193"/>
                  <a:ext cx="149419" cy="45719"/>
                </a:xfrm>
                <a:prstGeom prst="rect">
                  <a:avLst/>
                </a:prstGeom>
                <a:solidFill>
                  <a:schemeClr val="accent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7" name="Rectangle 226"/>
                <p:cNvSpPr/>
                <p:nvPr/>
              </p:nvSpPr>
              <p:spPr>
                <a:xfrm>
                  <a:off x="1853570" y="5622193"/>
                  <a:ext cx="149419" cy="45719"/>
                </a:xfrm>
                <a:prstGeom prst="rect">
                  <a:avLst/>
                </a:prstGeom>
                <a:solidFill>
                  <a:schemeClr val="accent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ln w="0"/>
                    <a:solidFill>
                      <a:schemeClr val="tx1"/>
                    </a:solidFill>
                    <a:effectLst>
                      <a:outerShdw blurRad="38100" dist="19050" dir="2700000" algn="tl" rotWithShape="0">
                        <a:schemeClr val="dk1">
                          <a:alpha val="40000"/>
                        </a:schemeClr>
                      </a:outerShdw>
                    </a:effectLst>
                  </a:endParaRPr>
                </a:p>
              </p:txBody>
            </p:sp>
            <p:sp>
              <p:nvSpPr>
                <p:cNvPr id="228" name="Rectangle 227"/>
                <p:cNvSpPr/>
                <p:nvPr/>
              </p:nvSpPr>
              <p:spPr>
                <a:xfrm>
                  <a:off x="1677239" y="5622193"/>
                  <a:ext cx="149419" cy="45719"/>
                </a:xfrm>
                <a:prstGeom prst="rect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9" name="Rectangle 228"/>
                <p:cNvSpPr/>
                <p:nvPr/>
              </p:nvSpPr>
              <p:spPr>
                <a:xfrm>
                  <a:off x="1500907" y="5622193"/>
                  <a:ext cx="149419" cy="45719"/>
                </a:xfrm>
                <a:prstGeom prst="rect">
                  <a:avLst/>
                </a:prstGeom>
                <a:solidFill>
                  <a:schemeClr val="accent5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00E4611-D067-4518-B722-11C268B19313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FF4C742F-8682-43ED-A538-1D848A7F4824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B74B304-3735-4F6D-AE1A-310F96489A6B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968D5312-5C89-4B7D-84DD-052295F1BD5E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136240511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</a:t>
            </a:r>
            <a:r>
              <a:rPr lang="en-US" b="1" dirty="0">
                <a:solidFill>
                  <a:schemeClr val="accent6"/>
                </a:solidFill>
              </a:rPr>
              <a:t>Service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ight Triangle 12"/>
          <p:cNvSpPr/>
          <p:nvPr/>
        </p:nvSpPr>
        <p:spPr>
          <a:xfrm>
            <a:off x="1306283" y="2035628"/>
            <a:ext cx="2844800" cy="2481946"/>
          </a:xfrm>
          <a:prstGeom prst="rtTriangle">
            <a:avLst/>
          </a:prstGeom>
          <a:solidFill>
            <a:schemeClr val="accent4"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3" name="Right Triangle 102"/>
          <p:cNvSpPr/>
          <p:nvPr/>
        </p:nvSpPr>
        <p:spPr>
          <a:xfrm>
            <a:off x="4673600" y="2035628"/>
            <a:ext cx="2844800" cy="2481946"/>
          </a:xfrm>
          <a:prstGeom prst="rtTriangle">
            <a:avLst/>
          </a:prstGeom>
          <a:solidFill>
            <a:schemeClr val="accent5"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Right Triangle 103"/>
          <p:cNvSpPr/>
          <p:nvPr/>
        </p:nvSpPr>
        <p:spPr>
          <a:xfrm>
            <a:off x="8040917" y="2035628"/>
            <a:ext cx="2844800" cy="2481946"/>
          </a:xfrm>
          <a:prstGeom prst="rtTriangle">
            <a:avLst/>
          </a:prstGeom>
          <a:solidFill>
            <a:schemeClr val="accent6"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AutoShape 9"/>
          <p:cNvSpPr>
            <a:spLocks/>
          </p:cNvSpPr>
          <p:nvPr/>
        </p:nvSpPr>
        <p:spPr bwMode="auto">
          <a:xfrm>
            <a:off x="4887275" y="2913959"/>
            <a:ext cx="488400" cy="508940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86" y="15360"/>
                </a:moveTo>
                <a:cubicBezTo>
                  <a:pt x="16640" y="15125"/>
                  <a:pt x="16246" y="15125"/>
                  <a:pt x="16000" y="15360"/>
                </a:cubicBezTo>
                <a:cubicBezTo>
                  <a:pt x="15755" y="15595"/>
                  <a:pt x="15755" y="15973"/>
                  <a:pt x="16000" y="16209"/>
                </a:cubicBezTo>
                <a:lnTo>
                  <a:pt x="17552" y="17698"/>
                </a:lnTo>
                <a:cubicBezTo>
                  <a:pt x="17673" y="17813"/>
                  <a:pt x="17835" y="17871"/>
                  <a:pt x="17992" y="17871"/>
                </a:cubicBezTo>
                <a:cubicBezTo>
                  <a:pt x="18149" y="17871"/>
                  <a:pt x="18312" y="17813"/>
                  <a:pt x="18431" y="17698"/>
                </a:cubicBezTo>
                <a:cubicBezTo>
                  <a:pt x="18677" y="17462"/>
                  <a:pt x="18677" y="17085"/>
                  <a:pt x="18431" y="16849"/>
                </a:cubicBezTo>
                <a:cubicBezTo>
                  <a:pt x="18431" y="16849"/>
                  <a:pt x="16886" y="15360"/>
                  <a:pt x="16886" y="15360"/>
                </a:cubicBezTo>
                <a:close/>
                <a:moveTo>
                  <a:pt x="4715" y="5368"/>
                </a:moveTo>
                <a:cubicBezTo>
                  <a:pt x="4835" y="5484"/>
                  <a:pt x="4997" y="5542"/>
                  <a:pt x="5154" y="5542"/>
                </a:cubicBezTo>
                <a:cubicBezTo>
                  <a:pt x="5312" y="5542"/>
                  <a:pt x="5474" y="5484"/>
                  <a:pt x="5594" y="5368"/>
                </a:cubicBezTo>
                <a:cubicBezTo>
                  <a:pt x="5840" y="5133"/>
                  <a:pt x="5840" y="4756"/>
                  <a:pt x="5594" y="4520"/>
                </a:cubicBezTo>
                <a:lnTo>
                  <a:pt x="4043" y="3031"/>
                </a:lnTo>
                <a:cubicBezTo>
                  <a:pt x="3798" y="2796"/>
                  <a:pt x="3404" y="2796"/>
                  <a:pt x="3158" y="3031"/>
                </a:cubicBezTo>
                <a:cubicBezTo>
                  <a:pt x="2913" y="3266"/>
                  <a:pt x="2913" y="3644"/>
                  <a:pt x="3158" y="3880"/>
                </a:cubicBezTo>
                <a:cubicBezTo>
                  <a:pt x="3158" y="3880"/>
                  <a:pt x="4715" y="5368"/>
                  <a:pt x="4715" y="5368"/>
                </a:cubicBezTo>
                <a:close/>
                <a:moveTo>
                  <a:pt x="16445" y="5546"/>
                </a:moveTo>
                <a:cubicBezTo>
                  <a:pt x="16603" y="5546"/>
                  <a:pt x="16765" y="5489"/>
                  <a:pt x="16886" y="5373"/>
                </a:cubicBezTo>
                <a:lnTo>
                  <a:pt x="18436" y="3885"/>
                </a:lnTo>
                <a:cubicBezTo>
                  <a:pt x="18681" y="3649"/>
                  <a:pt x="18681" y="3271"/>
                  <a:pt x="18436" y="3035"/>
                </a:cubicBezTo>
                <a:cubicBezTo>
                  <a:pt x="18191" y="2800"/>
                  <a:pt x="17798" y="2800"/>
                  <a:pt x="17552" y="3035"/>
                </a:cubicBezTo>
                <a:lnTo>
                  <a:pt x="16000" y="4524"/>
                </a:lnTo>
                <a:cubicBezTo>
                  <a:pt x="15755" y="4760"/>
                  <a:pt x="15755" y="5138"/>
                  <a:pt x="16000" y="5373"/>
                </a:cubicBezTo>
                <a:cubicBezTo>
                  <a:pt x="16125" y="5489"/>
                  <a:pt x="16283" y="5546"/>
                  <a:pt x="16445" y="5546"/>
                </a:cubicBezTo>
                <a:cubicBezTo>
                  <a:pt x="16445" y="5546"/>
                  <a:pt x="16445" y="5546"/>
                  <a:pt x="16445" y="5546"/>
                </a:cubicBezTo>
                <a:close/>
                <a:moveTo>
                  <a:pt x="4715" y="15360"/>
                </a:moveTo>
                <a:lnTo>
                  <a:pt x="3164" y="16849"/>
                </a:lnTo>
                <a:cubicBezTo>
                  <a:pt x="2918" y="17085"/>
                  <a:pt x="2918" y="17462"/>
                  <a:pt x="3164" y="17698"/>
                </a:cubicBezTo>
                <a:cubicBezTo>
                  <a:pt x="3283" y="17813"/>
                  <a:pt x="3446" y="17871"/>
                  <a:pt x="3603" y="17871"/>
                </a:cubicBezTo>
                <a:cubicBezTo>
                  <a:pt x="3760" y="17871"/>
                  <a:pt x="3923" y="17813"/>
                  <a:pt x="4043" y="17698"/>
                </a:cubicBezTo>
                <a:lnTo>
                  <a:pt x="5594" y="16209"/>
                </a:lnTo>
                <a:cubicBezTo>
                  <a:pt x="5840" y="15973"/>
                  <a:pt x="5840" y="15595"/>
                  <a:pt x="5594" y="15360"/>
                </a:cubicBezTo>
                <a:cubicBezTo>
                  <a:pt x="5354" y="15125"/>
                  <a:pt x="4955" y="15125"/>
                  <a:pt x="4715" y="15360"/>
                </a:cubicBezTo>
                <a:cubicBezTo>
                  <a:pt x="4715" y="15360"/>
                  <a:pt x="4715" y="15360"/>
                  <a:pt x="4715" y="15360"/>
                </a:cubicBezTo>
                <a:close/>
                <a:moveTo>
                  <a:pt x="20974" y="9764"/>
                </a:moveTo>
                <a:lnTo>
                  <a:pt x="18784" y="9764"/>
                </a:lnTo>
                <a:cubicBezTo>
                  <a:pt x="18441" y="9764"/>
                  <a:pt x="18158" y="10031"/>
                  <a:pt x="18158" y="10365"/>
                </a:cubicBezTo>
                <a:cubicBezTo>
                  <a:pt x="18158" y="10694"/>
                  <a:pt x="18436" y="10964"/>
                  <a:pt x="18784" y="10964"/>
                </a:cubicBezTo>
                <a:lnTo>
                  <a:pt x="20974" y="10964"/>
                </a:lnTo>
                <a:cubicBezTo>
                  <a:pt x="21317" y="10964"/>
                  <a:pt x="21600" y="10698"/>
                  <a:pt x="21600" y="10365"/>
                </a:cubicBezTo>
                <a:cubicBezTo>
                  <a:pt x="21600" y="10036"/>
                  <a:pt x="21321" y="9764"/>
                  <a:pt x="20974" y="9764"/>
                </a:cubicBezTo>
                <a:cubicBezTo>
                  <a:pt x="20974" y="9764"/>
                  <a:pt x="20974" y="9764"/>
                  <a:pt x="20974" y="9764"/>
                </a:cubicBezTo>
                <a:close/>
                <a:moveTo>
                  <a:pt x="3441" y="10365"/>
                </a:moveTo>
                <a:cubicBezTo>
                  <a:pt x="3441" y="10036"/>
                  <a:pt x="3164" y="9764"/>
                  <a:pt x="2816" y="9764"/>
                </a:cubicBezTo>
                <a:lnTo>
                  <a:pt x="625" y="9764"/>
                </a:lnTo>
                <a:cubicBezTo>
                  <a:pt x="283" y="9764"/>
                  <a:pt x="0" y="10031"/>
                  <a:pt x="0" y="10365"/>
                </a:cubicBezTo>
                <a:cubicBezTo>
                  <a:pt x="0" y="10694"/>
                  <a:pt x="278" y="10964"/>
                  <a:pt x="625" y="10964"/>
                </a:cubicBezTo>
                <a:lnTo>
                  <a:pt x="2816" y="10964"/>
                </a:lnTo>
                <a:cubicBezTo>
                  <a:pt x="3164" y="10964"/>
                  <a:pt x="3441" y="10698"/>
                  <a:pt x="3441" y="10365"/>
                </a:cubicBezTo>
                <a:cubicBezTo>
                  <a:pt x="3441" y="10365"/>
                  <a:pt x="3441" y="10365"/>
                  <a:pt x="3441" y="10365"/>
                </a:cubicBezTo>
                <a:close/>
                <a:moveTo>
                  <a:pt x="10800" y="3302"/>
                </a:moveTo>
                <a:cubicBezTo>
                  <a:pt x="11143" y="3302"/>
                  <a:pt x="11425" y="3035"/>
                  <a:pt x="11425" y="2702"/>
                </a:cubicBezTo>
                <a:lnTo>
                  <a:pt x="11425" y="600"/>
                </a:lnTo>
                <a:cubicBezTo>
                  <a:pt x="11425" y="271"/>
                  <a:pt x="11147" y="0"/>
                  <a:pt x="10800" y="0"/>
                </a:cubicBezTo>
                <a:cubicBezTo>
                  <a:pt x="10453" y="0"/>
                  <a:pt x="10175" y="267"/>
                  <a:pt x="10175" y="600"/>
                </a:cubicBezTo>
                <a:lnTo>
                  <a:pt x="10175" y="2702"/>
                </a:lnTo>
                <a:cubicBezTo>
                  <a:pt x="10175" y="3035"/>
                  <a:pt x="10457" y="3302"/>
                  <a:pt x="10800" y="3302"/>
                </a:cubicBezTo>
                <a:cubicBezTo>
                  <a:pt x="10800" y="3302"/>
                  <a:pt x="10800" y="3302"/>
                  <a:pt x="10800" y="3302"/>
                </a:cubicBezTo>
                <a:close/>
                <a:moveTo>
                  <a:pt x="11425" y="7146"/>
                </a:moveTo>
                <a:cubicBezTo>
                  <a:pt x="11425" y="6817"/>
                  <a:pt x="11147" y="6547"/>
                  <a:pt x="10800" y="6547"/>
                </a:cubicBezTo>
                <a:cubicBezTo>
                  <a:pt x="8595" y="6547"/>
                  <a:pt x="6799" y="8266"/>
                  <a:pt x="6799" y="10386"/>
                </a:cubicBezTo>
                <a:cubicBezTo>
                  <a:pt x="6799" y="10715"/>
                  <a:pt x="7077" y="10987"/>
                  <a:pt x="7424" y="10987"/>
                </a:cubicBezTo>
                <a:cubicBezTo>
                  <a:pt x="7766" y="10987"/>
                  <a:pt x="8049" y="10720"/>
                  <a:pt x="8049" y="10386"/>
                </a:cubicBezTo>
                <a:cubicBezTo>
                  <a:pt x="8049" y="8929"/>
                  <a:pt x="9286" y="7747"/>
                  <a:pt x="10800" y="7747"/>
                </a:cubicBezTo>
                <a:cubicBezTo>
                  <a:pt x="11147" y="7747"/>
                  <a:pt x="11425" y="7480"/>
                  <a:pt x="11425" y="7146"/>
                </a:cubicBezTo>
                <a:cubicBezTo>
                  <a:pt x="11425" y="7146"/>
                  <a:pt x="11425" y="7146"/>
                  <a:pt x="11425" y="7146"/>
                </a:cubicBezTo>
                <a:close/>
                <a:moveTo>
                  <a:pt x="16343" y="10369"/>
                </a:moveTo>
                <a:cubicBezTo>
                  <a:pt x="16343" y="11804"/>
                  <a:pt x="15751" y="13106"/>
                  <a:pt x="14788" y="14062"/>
                </a:cubicBezTo>
                <a:cubicBezTo>
                  <a:pt x="14056" y="14791"/>
                  <a:pt x="13583" y="15719"/>
                  <a:pt x="13426" y="16711"/>
                </a:cubicBezTo>
                <a:cubicBezTo>
                  <a:pt x="13356" y="17138"/>
                  <a:pt x="12972" y="17453"/>
                  <a:pt x="12517" y="17453"/>
                </a:cubicBezTo>
                <a:lnTo>
                  <a:pt x="9077" y="17453"/>
                </a:lnTo>
                <a:cubicBezTo>
                  <a:pt x="8628" y="17453"/>
                  <a:pt x="8239" y="17142"/>
                  <a:pt x="8174" y="16716"/>
                </a:cubicBezTo>
                <a:cubicBezTo>
                  <a:pt x="8012" y="15724"/>
                  <a:pt x="7535" y="14782"/>
                  <a:pt x="6803" y="14058"/>
                </a:cubicBezTo>
                <a:cubicBezTo>
                  <a:pt x="5858" y="13115"/>
                  <a:pt x="5270" y="11836"/>
                  <a:pt x="5256" y="10426"/>
                </a:cubicBezTo>
                <a:cubicBezTo>
                  <a:pt x="5224" y="7467"/>
                  <a:pt x="7679" y="5071"/>
                  <a:pt x="10763" y="5049"/>
                </a:cubicBezTo>
                <a:cubicBezTo>
                  <a:pt x="13843" y="5026"/>
                  <a:pt x="16343" y="7418"/>
                  <a:pt x="16343" y="10369"/>
                </a:cubicBezTo>
                <a:cubicBezTo>
                  <a:pt x="16343" y="10369"/>
                  <a:pt x="16343" y="10369"/>
                  <a:pt x="16343" y="10369"/>
                </a:cubicBezTo>
                <a:close/>
                <a:moveTo>
                  <a:pt x="13366" y="18875"/>
                </a:moveTo>
                <a:lnTo>
                  <a:pt x="13366" y="19507"/>
                </a:lnTo>
                <a:cubicBezTo>
                  <a:pt x="13366" y="20009"/>
                  <a:pt x="12981" y="20427"/>
                  <a:pt x="12481" y="20498"/>
                </a:cubicBezTo>
                <a:lnTo>
                  <a:pt x="12319" y="21071"/>
                </a:lnTo>
                <a:cubicBezTo>
                  <a:pt x="12231" y="21382"/>
                  <a:pt x="11938" y="21600"/>
                  <a:pt x="11601" y="21600"/>
                </a:cubicBezTo>
                <a:lnTo>
                  <a:pt x="9994" y="21600"/>
                </a:lnTo>
                <a:cubicBezTo>
                  <a:pt x="9656" y="21600"/>
                  <a:pt x="9364" y="21382"/>
                  <a:pt x="9276" y="21071"/>
                </a:cubicBezTo>
                <a:lnTo>
                  <a:pt x="9119" y="20498"/>
                </a:lnTo>
                <a:cubicBezTo>
                  <a:pt x="8614" y="20422"/>
                  <a:pt x="8230" y="20009"/>
                  <a:pt x="8230" y="19502"/>
                </a:cubicBezTo>
                <a:lnTo>
                  <a:pt x="8230" y="18871"/>
                </a:lnTo>
                <a:cubicBezTo>
                  <a:pt x="8230" y="18534"/>
                  <a:pt x="8512" y="18263"/>
                  <a:pt x="8864" y="18263"/>
                </a:cubicBezTo>
                <a:lnTo>
                  <a:pt x="12731" y="18263"/>
                </a:lnTo>
                <a:cubicBezTo>
                  <a:pt x="13083" y="18267"/>
                  <a:pt x="13366" y="18538"/>
                  <a:pt x="13366" y="18875"/>
                </a:cubicBezTo>
                <a:cubicBezTo>
                  <a:pt x="13366" y="18875"/>
                  <a:pt x="13366" y="18875"/>
                  <a:pt x="13366" y="18875"/>
                </a:cubicBezTo>
                <a:close/>
                <a:moveTo>
                  <a:pt x="13366" y="18875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15" name="AutoShape 51"/>
          <p:cNvSpPr>
            <a:spLocks/>
          </p:cNvSpPr>
          <p:nvPr/>
        </p:nvSpPr>
        <p:spPr bwMode="auto">
          <a:xfrm>
            <a:off x="8307777" y="2932661"/>
            <a:ext cx="471536" cy="471536"/>
          </a:xfrm>
          <a:custGeom>
            <a:avLst/>
            <a:gdLst/>
            <a:ahLst/>
            <a:cxnLst/>
            <a:rect l="0" t="0" r="r" b="b"/>
            <a:pathLst>
              <a:path w="21552" h="21576">
                <a:moveTo>
                  <a:pt x="10792" y="14410"/>
                </a:moveTo>
                <a:cubicBezTo>
                  <a:pt x="8811" y="14410"/>
                  <a:pt x="7199" y="12795"/>
                  <a:pt x="7199" y="10812"/>
                </a:cubicBezTo>
                <a:cubicBezTo>
                  <a:pt x="7199" y="8827"/>
                  <a:pt x="8811" y="7213"/>
                  <a:pt x="10792" y="7213"/>
                </a:cubicBezTo>
                <a:cubicBezTo>
                  <a:pt x="12775" y="7213"/>
                  <a:pt x="14387" y="8827"/>
                  <a:pt x="14387" y="10812"/>
                </a:cubicBezTo>
                <a:cubicBezTo>
                  <a:pt x="14387" y="12795"/>
                  <a:pt x="12775" y="14410"/>
                  <a:pt x="10792" y="14410"/>
                </a:cubicBezTo>
                <a:cubicBezTo>
                  <a:pt x="10792" y="14410"/>
                  <a:pt x="10792" y="14410"/>
                  <a:pt x="10792" y="14410"/>
                </a:cubicBezTo>
                <a:close/>
                <a:moveTo>
                  <a:pt x="21484" y="9591"/>
                </a:moveTo>
                <a:cubicBezTo>
                  <a:pt x="21450" y="9287"/>
                  <a:pt x="21097" y="9059"/>
                  <a:pt x="20791" y="9059"/>
                </a:cubicBezTo>
                <a:cubicBezTo>
                  <a:pt x="19804" y="9059"/>
                  <a:pt x="18928" y="8479"/>
                  <a:pt x="18561" y="7581"/>
                </a:cubicBezTo>
                <a:cubicBezTo>
                  <a:pt x="18185" y="6661"/>
                  <a:pt x="18427" y="5590"/>
                  <a:pt x="19163" y="4914"/>
                </a:cubicBezTo>
                <a:cubicBezTo>
                  <a:pt x="19394" y="4702"/>
                  <a:pt x="19423" y="4347"/>
                  <a:pt x="19228" y="4100"/>
                </a:cubicBezTo>
                <a:cubicBezTo>
                  <a:pt x="18723" y="3458"/>
                  <a:pt x="18148" y="2877"/>
                  <a:pt x="17521" y="2374"/>
                </a:cubicBezTo>
                <a:cubicBezTo>
                  <a:pt x="17276" y="2177"/>
                  <a:pt x="16915" y="2205"/>
                  <a:pt x="16702" y="2441"/>
                </a:cubicBezTo>
                <a:cubicBezTo>
                  <a:pt x="16060" y="3153"/>
                  <a:pt x="14906" y="3418"/>
                  <a:pt x="14014" y="3045"/>
                </a:cubicBezTo>
                <a:cubicBezTo>
                  <a:pt x="13087" y="2655"/>
                  <a:pt x="12502" y="1713"/>
                  <a:pt x="12559" y="703"/>
                </a:cubicBezTo>
                <a:cubicBezTo>
                  <a:pt x="12578" y="386"/>
                  <a:pt x="12346" y="110"/>
                  <a:pt x="12030" y="73"/>
                </a:cubicBezTo>
                <a:cubicBezTo>
                  <a:pt x="11226" y="-21"/>
                  <a:pt x="10413" y="-24"/>
                  <a:pt x="9605" y="66"/>
                </a:cubicBezTo>
                <a:cubicBezTo>
                  <a:pt x="9293" y="101"/>
                  <a:pt x="9062" y="370"/>
                  <a:pt x="9072" y="684"/>
                </a:cubicBezTo>
                <a:cubicBezTo>
                  <a:pt x="9107" y="1684"/>
                  <a:pt x="8515" y="2609"/>
                  <a:pt x="7596" y="2986"/>
                </a:cubicBezTo>
                <a:cubicBezTo>
                  <a:pt x="6715" y="3345"/>
                  <a:pt x="5569" y="3083"/>
                  <a:pt x="4929" y="2377"/>
                </a:cubicBezTo>
                <a:cubicBezTo>
                  <a:pt x="4717" y="2144"/>
                  <a:pt x="4362" y="2116"/>
                  <a:pt x="4116" y="2309"/>
                </a:cubicBezTo>
                <a:cubicBezTo>
                  <a:pt x="3470" y="2816"/>
                  <a:pt x="2882" y="3397"/>
                  <a:pt x="2373" y="4034"/>
                </a:cubicBezTo>
                <a:cubicBezTo>
                  <a:pt x="2173" y="4282"/>
                  <a:pt x="2203" y="4641"/>
                  <a:pt x="2437" y="4853"/>
                </a:cubicBezTo>
                <a:cubicBezTo>
                  <a:pt x="3186" y="5534"/>
                  <a:pt x="3428" y="6615"/>
                  <a:pt x="3039" y="7546"/>
                </a:cubicBezTo>
                <a:cubicBezTo>
                  <a:pt x="2667" y="8433"/>
                  <a:pt x="1747" y="9004"/>
                  <a:pt x="695" y="9004"/>
                </a:cubicBezTo>
                <a:cubicBezTo>
                  <a:pt x="353" y="8993"/>
                  <a:pt x="109" y="9223"/>
                  <a:pt x="72" y="9534"/>
                </a:cubicBezTo>
                <a:cubicBezTo>
                  <a:pt x="-23" y="10344"/>
                  <a:pt x="-24" y="11170"/>
                  <a:pt x="67" y="11987"/>
                </a:cubicBezTo>
                <a:cubicBezTo>
                  <a:pt x="101" y="12291"/>
                  <a:pt x="465" y="12518"/>
                  <a:pt x="774" y="12518"/>
                </a:cubicBezTo>
                <a:cubicBezTo>
                  <a:pt x="1712" y="12493"/>
                  <a:pt x="2612" y="13074"/>
                  <a:pt x="2991" y="13996"/>
                </a:cubicBezTo>
                <a:cubicBezTo>
                  <a:pt x="3367" y="14914"/>
                  <a:pt x="3125" y="15987"/>
                  <a:pt x="2389" y="16663"/>
                </a:cubicBezTo>
                <a:cubicBezTo>
                  <a:pt x="2158" y="16875"/>
                  <a:pt x="2128" y="17229"/>
                  <a:pt x="2323" y="17476"/>
                </a:cubicBezTo>
                <a:cubicBezTo>
                  <a:pt x="2823" y="18114"/>
                  <a:pt x="3399" y="18696"/>
                  <a:pt x="4028" y="19203"/>
                </a:cubicBezTo>
                <a:cubicBezTo>
                  <a:pt x="4275" y="19401"/>
                  <a:pt x="4634" y="19374"/>
                  <a:pt x="4848" y="19137"/>
                </a:cubicBezTo>
                <a:cubicBezTo>
                  <a:pt x="5493" y="18424"/>
                  <a:pt x="6647" y="18159"/>
                  <a:pt x="7535" y="18533"/>
                </a:cubicBezTo>
                <a:cubicBezTo>
                  <a:pt x="8464" y="18923"/>
                  <a:pt x="9050" y="19864"/>
                  <a:pt x="8993" y="20874"/>
                </a:cubicBezTo>
                <a:cubicBezTo>
                  <a:pt x="8974" y="21191"/>
                  <a:pt x="9206" y="21469"/>
                  <a:pt x="9521" y="21504"/>
                </a:cubicBezTo>
                <a:cubicBezTo>
                  <a:pt x="9933" y="21552"/>
                  <a:pt x="10347" y="21576"/>
                  <a:pt x="10762" y="21576"/>
                </a:cubicBezTo>
                <a:cubicBezTo>
                  <a:pt x="11157" y="21576"/>
                  <a:pt x="11552" y="21554"/>
                  <a:pt x="11946" y="21511"/>
                </a:cubicBezTo>
                <a:cubicBezTo>
                  <a:pt x="12258" y="21476"/>
                  <a:pt x="12489" y="21206"/>
                  <a:pt x="12479" y="20893"/>
                </a:cubicBezTo>
                <a:cubicBezTo>
                  <a:pt x="12444" y="19893"/>
                  <a:pt x="13036" y="18968"/>
                  <a:pt x="13953" y="18593"/>
                </a:cubicBezTo>
                <a:cubicBezTo>
                  <a:pt x="14840" y="18230"/>
                  <a:pt x="15981" y="18495"/>
                  <a:pt x="16623" y="19200"/>
                </a:cubicBezTo>
                <a:cubicBezTo>
                  <a:pt x="16835" y="19432"/>
                  <a:pt x="17187" y="19460"/>
                  <a:pt x="17436" y="19268"/>
                </a:cubicBezTo>
                <a:cubicBezTo>
                  <a:pt x="18081" y="18762"/>
                  <a:pt x="18667" y="18182"/>
                  <a:pt x="19179" y="17542"/>
                </a:cubicBezTo>
                <a:cubicBezTo>
                  <a:pt x="19378" y="17295"/>
                  <a:pt x="19350" y="16936"/>
                  <a:pt x="19115" y="16722"/>
                </a:cubicBezTo>
                <a:cubicBezTo>
                  <a:pt x="18365" y="16044"/>
                  <a:pt x="18121" y="14961"/>
                  <a:pt x="18511" y="14032"/>
                </a:cubicBezTo>
                <a:cubicBezTo>
                  <a:pt x="18877" y="13157"/>
                  <a:pt x="19763" y="12570"/>
                  <a:pt x="20716" y="12570"/>
                </a:cubicBezTo>
                <a:lnTo>
                  <a:pt x="20849" y="12573"/>
                </a:lnTo>
                <a:cubicBezTo>
                  <a:pt x="21159" y="12599"/>
                  <a:pt x="21442" y="12359"/>
                  <a:pt x="21480" y="12044"/>
                </a:cubicBezTo>
                <a:cubicBezTo>
                  <a:pt x="21575" y="11233"/>
                  <a:pt x="21576" y="10408"/>
                  <a:pt x="21484" y="9591"/>
                </a:cubicBezTo>
                <a:cubicBezTo>
                  <a:pt x="21484" y="9591"/>
                  <a:pt x="21484" y="9591"/>
                  <a:pt x="21484" y="9591"/>
                </a:cubicBezTo>
                <a:close/>
                <a:moveTo>
                  <a:pt x="21484" y="9591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16" name="AutoShape 49"/>
          <p:cNvSpPr>
            <a:spLocks/>
          </p:cNvSpPr>
          <p:nvPr/>
        </p:nvSpPr>
        <p:spPr bwMode="auto">
          <a:xfrm>
            <a:off x="1485308" y="2930486"/>
            <a:ext cx="476313" cy="475886"/>
          </a:xfrm>
          <a:custGeom>
            <a:avLst/>
            <a:gdLst/>
            <a:ahLst/>
            <a:cxnLst/>
            <a:rect l="0" t="0" r="r" b="b"/>
            <a:pathLst>
              <a:path w="21560" h="21600">
                <a:moveTo>
                  <a:pt x="18232" y="5135"/>
                </a:moveTo>
                <a:cubicBezTo>
                  <a:pt x="17986" y="5382"/>
                  <a:pt x="17687" y="5505"/>
                  <a:pt x="17334" y="5505"/>
                </a:cubicBezTo>
                <a:cubicBezTo>
                  <a:pt x="16982" y="5505"/>
                  <a:pt x="16684" y="5382"/>
                  <a:pt x="16437" y="5135"/>
                </a:cubicBezTo>
                <a:cubicBezTo>
                  <a:pt x="16190" y="4889"/>
                  <a:pt x="16067" y="4589"/>
                  <a:pt x="16067" y="4235"/>
                </a:cubicBezTo>
                <a:cubicBezTo>
                  <a:pt x="16067" y="3883"/>
                  <a:pt x="16190" y="3582"/>
                  <a:pt x="16437" y="3335"/>
                </a:cubicBezTo>
                <a:cubicBezTo>
                  <a:pt x="16684" y="3089"/>
                  <a:pt x="16982" y="2966"/>
                  <a:pt x="17334" y="2966"/>
                </a:cubicBezTo>
                <a:cubicBezTo>
                  <a:pt x="17687" y="2966"/>
                  <a:pt x="17986" y="3088"/>
                  <a:pt x="18232" y="3335"/>
                </a:cubicBezTo>
                <a:cubicBezTo>
                  <a:pt x="18478" y="3582"/>
                  <a:pt x="18602" y="3883"/>
                  <a:pt x="18602" y="4235"/>
                </a:cubicBezTo>
                <a:cubicBezTo>
                  <a:pt x="18602" y="4589"/>
                  <a:pt x="18478" y="4889"/>
                  <a:pt x="18232" y="5135"/>
                </a:cubicBezTo>
                <a:cubicBezTo>
                  <a:pt x="18232" y="5135"/>
                  <a:pt x="18232" y="5135"/>
                  <a:pt x="18232" y="5135"/>
                </a:cubicBezTo>
                <a:close/>
                <a:moveTo>
                  <a:pt x="21427" y="126"/>
                </a:moveTo>
                <a:cubicBezTo>
                  <a:pt x="21338" y="42"/>
                  <a:pt x="21233" y="0"/>
                  <a:pt x="21110" y="0"/>
                </a:cubicBezTo>
                <a:cubicBezTo>
                  <a:pt x="18812" y="0"/>
                  <a:pt x="16916" y="312"/>
                  <a:pt x="15420" y="940"/>
                </a:cubicBezTo>
                <a:cubicBezTo>
                  <a:pt x="13923" y="1567"/>
                  <a:pt x="12348" y="2704"/>
                  <a:pt x="10694" y="4354"/>
                </a:cubicBezTo>
                <a:cubicBezTo>
                  <a:pt x="9989" y="5069"/>
                  <a:pt x="9215" y="5930"/>
                  <a:pt x="8370" y="6936"/>
                </a:cubicBezTo>
                <a:lnTo>
                  <a:pt x="3367" y="7200"/>
                </a:lnTo>
                <a:cubicBezTo>
                  <a:pt x="3225" y="7218"/>
                  <a:pt x="3111" y="7289"/>
                  <a:pt x="3023" y="7412"/>
                </a:cubicBezTo>
                <a:lnTo>
                  <a:pt x="66" y="12495"/>
                </a:lnTo>
                <a:cubicBezTo>
                  <a:pt x="-40" y="12671"/>
                  <a:pt x="-17" y="12844"/>
                  <a:pt x="132" y="13011"/>
                </a:cubicBezTo>
                <a:lnTo>
                  <a:pt x="977" y="13857"/>
                </a:lnTo>
                <a:cubicBezTo>
                  <a:pt x="1056" y="13938"/>
                  <a:pt x="1158" y="13978"/>
                  <a:pt x="1280" y="13978"/>
                </a:cubicBezTo>
                <a:cubicBezTo>
                  <a:pt x="1334" y="13978"/>
                  <a:pt x="1373" y="13973"/>
                  <a:pt x="1399" y="13963"/>
                </a:cubicBezTo>
                <a:lnTo>
                  <a:pt x="5044" y="12838"/>
                </a:lnTo>
                <a:lnTo>
                  <a:pt x="8753" y="16558"/>
                </a:lnTo>
                <a:lnTo>
                  <a:pt x="7631" y="20210"/>
                </a:lnTo>
                <a:cubicBezTo>
                  <a:pt x="7587" y="20370"/>
                  <a:pt x="7622" y="20510"/>
                  <a:pt x="7736" y="20634"/>
                </a:cubicBezTo>
                <a:lnTo>
                  <a:pt x="8582" y="21481"/>
                </a:lnTo>
                <a:cubicBezTo>
                  <a:pt x="8679" y="21560"/>
                  <a:pt x="8780" y="21600"/>
                  <a:pt x="8885" y="21600"/>
                </a:cubicBezTo>
                <a:cubicBezTo>
                  <a:pt x="8964" y="21600"/>
                  <a:pt x="9034" y="21583"/>
                  <a:pt x="9096" y="21547"/>
                </a:cubicBezTo>
                <a:lnTo>
                  <a:pt x="14166" y="18583"/>
                </a:lnTo>
                <a:cubicBezTo>
                  <a:pt x="14288" y="18494"/>
                  <a:pt x="14360" y="18380"/>
                  <a:pt x="14377" y="18238"/>
                </a:cubicBezTo>
                <a:lnTo>
                  <a:pt x="14641" y="13222"/>
                </a:lnTo>
                <a:cubicBezTo>
                  <a:pt x="15644" y="12375"/>
                  <a:pt x="16503" y="11599"/>
                  <a:pt x="17216" y="10893"/>
                </a:cubicBezTo>
                <a:cubicBezTo>
                  <a:pt x="18783" y="9313"/>
                  <a:pt x="19898" y="7723"/>
                  <a:pt x="20562" y="6121"/>
                </a:cubicBezTo>
                <a:cubicBezTo>
                  <a:pt x="21227" y="4520"/>
                  <a:pt x="21560" y="2620"/>
                  <a:pt x="21560" y="424"/>
                </a:cubicBezTo>
                <a:cubicBezTo>
                  <a:pt x="21559" y="309"/>
                  <a:pt x="21515" y="209"/>
                  <a:pt x="21427" y="126"/>
                </a:cubicBezTo>
                <a:cubicBezTo>
                  <a:pt x="21427" y="126"/>
                  <a:pt x="21427" y="126"/>
                  <a:pt x="21427" y="126"/>
                </a:cubicBezTo>
                <a:close/>
                <a:moveTo>
                  <a:pt x="21427" y="126"/>
                </a:moveTo>
              </a:path>
            </a:pathLst>
          </a:custGeom>
          <a:solidFill>
            <a:schemeClr val="bg1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1485308" y="3658968"/>
            <a:ext cx="1389815" cy="6068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Service</a:t>
            </a:r>
          </a:p>
          <a:p>
            <a:pPr>
              <a:lnSpc>
                <a:spcPts val="2000"/>
              </a:lnSpc>
            </a:pPr>
            <a:r>
              <a:rPr lang="en-US" sz="20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Name One</a:t>
            </a:r>
          </a:p>
        </p:txBody>
      </p:sp>
      <p:sp>
        <p:nvSpPr>
          <p:cNvPr id="118" name="TextBox 117"/>
          <p:cNvSpPr txBox="1"/>
          <p:nvPr/>
        </p:nvSpPr>
        <p:spPr>
          <a:xfrm>
            <a:off x="4883715" y="3658968"/>
            <a:ext cx="1389815" cy="6068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Service</a:t>
            </a:r>
          </a:p>
          <a:p>
            <a:pPr>
              <a:lnSpc>
                <a:spcPts val="2000"/>
              </a:lnSpc>
            </a:pPr>
            <a:r>
              <a:rPr lang="en-US" sz="20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Name Two</a:t>
            </a:r>
          </a:p>
        </p:txBody>
      </p:sp>
      <p:sp>
        <p:nvSpPr>
          <p:cNvPr id="119" name="TextBox 118"/>
          <p:cNvSpPr txBox="1"/>
          <p:nvPr/>
        </p:nvSpPr>
        <p:spPr>
          <a:xfrm>
            <a:off x="8307777" y="3658968"/>
            <a:ext cx="1539608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Service</a:t>
            </a:r>
          </a:p>
          <a:p>
            <a:pPr>
              <a:lnSpc>
                <a:spcPts val="2000"/>
              </a:lnSpc>
            </a:pPr>
            <a:r>
              <a:rPr lang="en-US" sz="2000" b="1" dirty="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rPr>
              <a:t>Name Three</a:t>
            </a:r>
          </a:p>
        </p:txBody>
      </p:sp>
      <p:sp>
        <p:nvSpPr>
          <p:cNvPr id="120" name="Rectangle 9"/>
          <p:cNvSpPr>
            <a:spLocks/>
          </p:cNvSpPr>
          <p:nvPr/>
        </p:nvSpPr>
        <p:spPr bwMode="auto">
          <a:xfrm>
            <a:off x="1310021" y="4703128"/>
            <a:ext cx="2841062" cy="641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projects an texts image of  to &amp;  professionalism and for reliability A By using you simple lorem yours</a:t>
            </a:r>
          </a:p>
        </p:txBody>
      </p:sp>
      <p:sp>
        <p:nvSpPr>
          <p:cNvPr id="121" name="Rectangle 9"/>
          <p:cNvSpPr>
            <a:spLocks/>
          </p:cNvSpPr>
          <p:nvPr/>
        </p:nvSpPr>
        <p:spPr bwMode="auto">
          <a:xfrm>
            <a:off x="4677338" y="4703128"/>
            <a:ext cx="2841062" cy="641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projects an texts image of  to &amp;  professionalism and for reliability A By using you simple lorem yours</a:t>
            </a:r>
          </a:p>
        </p:txBody>
      </p:sp>
      <p:sp>
        <p:nvSpPr>
          <p:cNvPr id="122" name="Rectangle 9"/>
          <p:cNvSpPr>
            <a:spLocks/>
          </p:cNvSpPr>
          <p:nvPr/>
        </p:nvSpPr>
        <p:spPr bwMode="auto">
          <a:xfrm>
            <a:off x="8044655" y="4703128"/>
            <a:ext cx="2841062" cy="641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projects an texts image of  to &amp;  professionalism and for reliability A By using you simple lorem yours</a:t>
            </a:r>
          </a:p>
        </p:txBody>
      </p:sp>
      <p:cxnSp>
        <p:nvCxnSpPr>
          <p:cNvPr id="26" name="Straight Connector 25"/>
          <p:cNvCxnSpPr>
            <a:cxnSpLocks/>
          </p:cNvCxnSpPr>
          <p:nvPr/>
        </p:nvCxnSpPr>
        <p:spPr>
          <a:xfrm>
            <a:off x="1306283" y="5530452"/>
            <a:ext cx="9579434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Rectangle 9"/>
          <p:cNvSpPr>
            <a:spLocks/>
          </p:cNvSpPr>
          <p:nvPr/>
        </p:nvSpPr>
        <p:spPr bwMode="auto">
          <a:xfrm>
            <a:off x="1310021" y="5706510"/>
            <a:ext cx="9718820" cy="43090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b="1" dirty="0"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A194F79-7AD7-49DD-9661-59A0AF59556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E7FF57BF-59EA-4234-AEE1-5E13EE8EB318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8B8B805-E88F-4BCF-BE0A-3834473663CA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286108240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</a:t>
            </a:r>
            <a:r>
              <a:rPr lang="en-US" b="1" dirty="0">
                <a:solidFill>
                  <a:schemeClr val="accent6"/>
                </a:solidFill>
              </a:rPr>
              <a:t>Portfolio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0" name="Rectangle 9"/>
          <p:cNvSpPr>
            <a:spLocks/>
          </p:cNvSpPr>
          <p:nvPr/>
        </p:nvSpPr>
        <p:spPr bwMode="auto">
          <a:xfrm>
            <a:off x="1310021" y="4703128"/>
            <a:ext cx="2841062" cy="641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projects an texts image of  to &amp;  professionalism and for reliability A By using you simple lorem yours</a:t>
            </a:r>
          </a:p>
        </p:txBody>
      </p:sp>
      <p:sp>
        <p:nvSpPr>
          <p:cNvPr id="121" name="Rectangle 9"/>
          <p:cNvSpPr>
            <a:spLocks/>
          </p:cNvSpPr>
          <p:nvPr/>
        </p:nvSpPr>
        <p:spPr bwMode="auto">
          <a:xfrm>
            <a:off x="4677338" y="4703128"/>
            <a:ext cx="2841062" cy="641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projects an texts image of  to &amp;  professionalism and for reliability A By using you simple lorem yours</a:t>
            </a:r>
          </a:p>
        </p:txBody>
      </p:sp>
      <p:sp>
        <p:nvSpPr>
          <p:cNvPr id="122" name="Rectangle 9"/>
          <p:cNvSpPr>
            <a:spLocks/>
          </p:cNvSpPr>
          <p:nvPr/>
        </p:nvSpPr>
        <p:spPr bwMode="auto">
          <a:xfrm>
            <a:off x="8044655" y="4703128"/>
            <a:ext cx="2841062" cy="641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projects an texts image of  to &amp;  professionalism and for reliability A By using you simple lorem yours</a:t>
            </a:r>
          </a:p>
        </p:txBody>
      </p:sp>
      <p:cxnSp>
        <p:nvCxnSpPr>
          <p:cNvPr id="26" name="Straight Connector 25"/>
          <p:cNvCxnSpPr>
            <a:cxnSpLocks/>
          </p:cNvCxnSpPr>
          <p:nvPr/>
        </p:nvCxnSpPr>
        <p:spPr>
          <a:xfrm>
            <a:off x="1306283" y="5530452"/>
            <a:ext cx="9579434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Rectangle 9"/>
          <p:cNvSpPr>
            <a:spLocks/>
          </p:cNvSpPr>
          <p:nvPr/>
        </p:nvSpPr>
        <p:spPr bwMode="auto">
          <a:xfrm>
            <a:off x="1310021" y="5706510"/>
            <a:ext cx="9718820" cy="43090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b="1" dirty="0"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B6F9D4D-1BE6-4CCA-8577-B7B06EE1E517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670BF0B-E2DE-4D6F-81ED-4132E4698839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1960065-B92D-4E0D-B303-9425193CB0E2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178117766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 </a:t>
            </a:r>
            <a:r>
              <a:rPr lang="en-US" b="1" dirty="0">
                <a:solidFill>
                  <a:schemeClr val="accent6"/>
                </a:solidFill>
              </a:rPr>
              <a:t>Portfolio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</a:p>
          <a:p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776066" y="1682751"/>
            <a:ext cx="639868" cy="4571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6" name="Straight Connector 25"/>
          <p:cNvCxnSpPr>
            <a:cxnSpLocks/>
          </p:cNvCxnSpPr>
          <p:nvPr/>
        </p:nvCxnSpPr>
        <p:spPr>
          <a:xfrm>
            <a:off x="1306283" y="5530452"/>
            <a:ext cx="9579434" cy="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6" name="Rectangle 9"/>
          <p:cNvSpPr>
            <a:spLocks/>
          </p:cNvSpPr>
          <p:nvPr/>
        </p:nvSpPr>
        <p:spPr bwMode="auto">
          <a:xfrm>
            <a:off x="1310021" y="5706510"/>
            <a:ext cx="9718820" cy="43090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300"/>
              </a:lnSpc>
            </a:pPr>
            <a:r>
              <a:rPr lang="en-US" sz="1000" b="1" dirty="0"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This letterhead design 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PT Sans" panose="020B0503020203020204" pitchFamily="34" charset="0"/>
                <a:ea typeface="PT Sans" panose="020B0503020203020204" pitchFamily="34" charset="0"/>
                <a:cs typeface="Open Sans Condensed Light" panose="020B0306030504020204" pitchFamily="34" charset="0"/>
                <a:sym typeface="Montserrat-Regular" charset="0"/>
              </a:rPr>
              <a:t>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grpSp>
        <p:nvGrpSpPr>
          <p:cNvPr id="21" name="Group 20"/>
          <p:cNvGrpSpPr/>
          <p:nvPr/>
        </p:nvGrpSpPr>
        <p:grpSpPr>
          <a:xfrm>
            <a:off x="1310021" y="4839317"/>
            <a:ext cx="2156521" cy="393896"/>
            <a:chOff x="1310021" y="4825249"/>
            <a:chExt cx="2156521" cy="393896"/>
          </a:xfrm>
        </p:grpSpPr>
        <p:sp>
          <p:nvSpPr>
            <p:cNvPr id="20" name="Star: 5 Points 19"/>
            <p:cNvSpPr/>
            <p:nvPr/>
          </p:nvSpPr>
          <p:spPr>
            <a:xfrm>
              <a:off x="1310021" y="4825249"/>
              <a:ext cx="393896" cy="393896"/>
            </a:xfrm>
            <a:prstGeom prst="star5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Star: 5 Points 28"/>
            <p:cNvSpPr/>
            <p:nvPr/>
          </p:nvSpPr>
          <p:spPr>
            <a:xfrm>
              <a:off x="1897563" y="4825249"/>
              <a:ext cx="393896" cy="393896"/>
            </a:xfrm>
            <a:prstGeom prst="star5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0" name="Star: 5 Points 29"/>
            <p:cNvSpPr/>
            <p:nvPr/>
          </p:nvSpPr>
          <p:spPr>
            <a:xfrm>
              <a:off x="2485105" y="4825249"/>
              <a:ext cx="393896" cy="393896"/>
            </a:xfrm>
            <a:prstGeom prst="star5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Star: 5 Points 30"/>
            <p:cNvSpPr/>
            <p:nvPr/>
          </p:nvSpPr>
          <p:spPr>
            <a:xfrm>
              <a:off x="3072646" y="4825249"/>
              <a:ext cx="393896" cy="393896"/>
            </a:xfrm>
            <a:prstGeom prst="star5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4673600" y="4839317"/>
            <a:ext cx="2156521" cy="393896"/>
            <a:chOff x="1310021" y="4825249"/>
            <a:chExt cx="2156521" cy="393896"/>
          </a:xfrm>
        </p:grpSpPr>
        <p:sp>
          <p:nvSpPr>
            <p:cNvPr id="33" name="Star: 5 Points 32"/>
            <p:cNvSpPr/>
            <p:nvPr/>
          </p:nvSpPr>
          <p:spPr>
            <a:xfrm>
              <a:off x="1310021" y="4825249"/>
              <a:ext cx="393896" cy="393896"/>
            </a:xfrm>
            <a:prstGeom prst="star5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Star: 5 Points 33"/>
            <p:cNvSpPr/>
            <p:nvPr/>
          </p:nvSpPr>
          <p:spPr>
            <a:xfrm>
              <a:off x="1897563" y="4825249"/>
              <a:ext cx="393896" cy="393896"/>
            </a:xfrm>
            <a:prstGeom prst="star5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Star: 5 Points 34"/>
            <p:cNvSpPr/>
            <p:nvPr/>
          </p:nvSpPr>
          <p:spPr>
            <a:xfrm>
              <a:off x="2485105" y="4825249"/>
              <a:ext cx="393896" cy="393896"/>
            </a:xfrm>
            <a:prstGeom prst="star5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Star: 5 Points 35"/>
            <p:cNvSpPr/>
            <p:nvPr/>
          </p:nvSpPr>
          <p:spPr>
            <a:xfrm>
              <a:off x="3072646" y="4825249"/>
              <a:ext cx="393896" cy="393896"/>
            </a:xfrm>
            <a:prstGeom prst="star5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8040917" y="4839317"/>
            <a:ext cx="2156521" cy="393896"/>
            <a:chOff x="1310021" y="4825249"/>
            <a:chExt cx="2156521" cy="393896"/>
          </a:xfrm>
        </p:grpSpPr>
        <p:sp>
          <p:nvSpPr>
            <p:cNvPr id="38" name="Star: 5 Points 37"/>
            <p:cNvSpPr/>
            <p:nvPr/>
          </p:nvSpPr>
          <p:spPr>
            <a:xfrm>
              <a:off x="1310021" y="4825249"/>
              <a:ext cx="393896" cy="393896"/>
            </a:xfrm>
            <a:prstGeom prst="star5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9" name="Star: 5 Points 38"/>
            <p:cNvSpPr/>
            <p:nvPr/>
          </p:nvSpPr>
          <p:spPr>
            <a:xfrm>
              <a:off x="1897563" y="4825249"/>
              <a:ext cx="393896" cy="393896"/>
            </a:xfrm>
            <a:prstGeom prst="star5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Star: 5 Points 39"/>
            <p:cNvSpPr/>
            <p:nvPr/>
          </p:nvSpPr>
          <p:spPr>
            <a:xfrm>
              <a:off x="2485105" y="4825249"/>
              <a:ext cx="393896" cy="393896"/>
            </a:xfrm>
            <a:prstGeom prst="star5">
              <a:avLst/>
            </a:prstGeom>
            <a:solidFill>
              <a:schemeClr val="bg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Star: 5 Points 40"/>
            <p:cNvSpPr/>
            <p:nvPr/>
          </p:nvSpPr>
          <p:spPr>
            <a:xfrm>
              <a:off x="3072646" y="4825249"/>
              <a:ext cx="393896" cy="393896"/>
            </a:xfrm>
            <a:prstGeom prst="star5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C8E6D17-585C-4FE7-A4B8-C565C8F128D0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F609162-574F-4AF5-A363-74022D80CCAE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19D0EBA-95F8-417E-B5A5-740464AF7B27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170004388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551D4C-8DCD-481E-AE96-1D8DBA4948C1}" type="slidenum">
              <a:rPr lang="en-US" smtClean="0"/>
              <a:pPr/>
              <a:t>9</a:t>
            </a:fld>
            <a:endParaRPr lang="en-US" dirty="0"/>
          </a:p>
        </p:txBody>
      </p:sp>
      <p:sp>
        <p:nvSpPr>
          <p:cNvPr id="28" name="Date Placeholder 13"/>
          <p:cNvSpPr>
            <a:spLocks noGrp="1"/>
          </p:cNvSpPr>
          <p:nvPr>
            <p:ph type="dt" sz="half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www.website.com</a:t>
            </a:r>
          </a:p>
        </p:txBody>
      </p:sp>
      <p:sp>
        <p:nvSpPr>
          <p:cNvPr id="24" name="Right Triangle 23"/>
          <p:cNvSpPr/>
          <p:nvPr/>
        </p:nvSpPr>
        <p:spPr>
          <a:xfrm rot="5400000">
            <a:off x="-2" y="0"/>
            <a:ext cx="8347588" cy="8347588"/>
          </a:xfrm>
          <a:prstGeom prst="rtTriangle">
            <a:avLst/>
          </a:prstGeom>
          <a:solidFill>
            <a:srgbClr val="00B6F1">
              <a:alpha val="8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ight Triangle 22"/>
          <p:cNvSpPr/>
          <p:nvPr/>
        </p:nvSpPr>
        <p:spPr>
          <a:xfrm>
            <a:off x="0" y="-3510116"/>
            <a:ext cx="10368116" cy="10368116"/>
          </a:xfrm>
          <a:prstGeom prst="rtTriangle">
            <a:avLst/>
          </a:prstGeom>
          <a:solidFill>
            <a:srgbClr val="22C4C0">
              <a:alpha val="8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" name="Group 41"/>
          <p:cNvGrpSpPr/>
          <p:nvPr/>
        </p:nvGrpSpPr>
        <p:grpSpPr>
          <a:xfrm>
            <a:off x="933537" y="2283131"/>
            <a:ext cx="6362700" cy="2291737"/>
            <a:chOff x="1387520" y="2415085"/>
            <a:chExt cx="6362700" cy="2291737"/>
          </a:xfrm>
        </p:grpSpPr>
        <p:sp>
          <p:nvSpPr>
            <p:cNvPr id="43" name="TextBox 42"/>
            <p:cNvSpPr txBox="1"/>
            <p:nvPr/>
          </p:nvSpPr>
          <p:spPr>
            <a:xfrm>
              <a:off x="1387520" y="2415085"/>
              <a:ext cx="6362700" cy="1169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7000" b="1" dirty="0">
                  <a:solidFill>
                    <a:schemeClr val="bg1"/>
                  </a:solidFill>
                  <a:latin typeface="Bebas Neue Light" panose="00000500000000000000" pitchFamily="2" charset="0"/>
                  <a:ea typeface="Open Sans Condensed Light" panose="020B0306030504020204" pitchFamily="34" charset="0"/>
                  <a:cs typeface="Open Sans Condensed Light" panose="020B0306030504020204" pitchFamily="34" charset="0"/>
                </a:rPr>
                <a:t>HAVE A </a:t>
              </a:r>
              <a:r>
                <a:rPr lang="en-US" sz="7000" dirty="0">
                  <a:solidFill>
                    <a:schemeClr val="bg1"/>
                  </a:solidFill>
                  <a:latin typeface="Bebas Neue Bold" panose="020B0606020202050201" pitchFamily="34" charset="0"/>
                  <a:ea typeface="Open Sans Condensed" panose="020B0806030504020204" pitchFamily="34" charset="0"/>
                  <a:cs typeface="Open Sans Condensed" panose="020B0806030504020204" pitchFamily="34" charset="0"/>
                </a:rPr>
                <a:t>COFFEE</a:t>
              </a:r>
              <a:r>
                <a:rPr lang="en-US" sz="7000" dirty="0">
                  <a:latin typeface="Bebas Neue Bold" panose="020B0606020202050201" pitchFamily="34" charset="0"/>
                  <a:ea typeface="Open Sans Condensed" panose="020B0806030504020204" pitchFamily="34" charset="0"/>
                  <a:cs typeface="Open Sans Condensed" panose="020B0806030504020204" pitchFamily="34" charset="0"/>
                </a:rPr>
                <a:t> </a:t>
              </a:r>
              <a:r>
                <a:rPr lang="en-US" sz="7000" dirty="0">
                  <a:solidFill>
                    <a:schemeClr val="accent4"/>
                  </a:solidFill>
                  <a:latin typeface="Bebas Neue Bold" panose="020B0606020202050201" pitchFamily="34" charset="0"/>
                  <a:ea typeface="Open Sans Condensed" panose="020B0806030504020204" pitchFamily="34" charset="0"/>
                  <a:cs typeface="Open Sans Condensed" panose="020B0806030504020204" pitchFamily="34" charset="0"/>
                </a:rPr>
                <a:t>BREAK</a:t>
              </a:r>
            </a:p>
          </p:txBody>
        </p:sp>
        <p:grpSp>
          <p:nvGrpSpPr>
            <p:cNvPr id="44" name="Group 43"/>
            <p:cNvGrpSpPr/>
            <p:nvPr/>
          </p:nvGrpSpPr>
          <p:grpSpPr>
            <a:xfrm>
              <a:off x="1490662" y="3578526"/>
              <a:ext cx="6156416" cy="1128296"/>
              <a:chOff x="2892744" y="4297193"/>
              <a:chExt cx="6156416" cy="1128296"/>
            </a:xfrm>
          </p:grpSpPr>
          <p:sp>
            <p:nvSpPr>
              <p:cNvPr id="45" name="TextBox 44"/>
              <p:cNvSpPr txBox="1"/>
              <p:nvPr/>
            </p:nvSpPr>
            <p:spPr>
              <a:xfrm>
                <a:off x="2892744" y="4297193"/>
                <a:ext cx="4103611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200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WE BACK IN 10.00 MUNITES</a:t>
                </a:r>
              </a:p>
            </p:txBody>
          </p:sp>
          <p:sp>
            <p:nvSpPr>
              <p:cNvPr id="46" name="Rectangle 9"/>
              <p:cNvSpPr>
                <a:spLocks/>
              </p:cNvSpPr>
              <p:nvPr/>
            </p:nvSpPr>
            <p:spPr bwMode="auto">
              <a:xfrm>
                <a:off x="2999240" y="4676729"/>
                <a:ext cx="6049920" cy="74876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12700" cap="flat">
                    <a:solidFill>
                      <a:schemeClr val="tx1"/>
                    </a:solidFill>
                    <a:miter lim="800000"/>
                    <a:headEnd type="none" w="med" len="med"/>
                    <a:tailEnd type="none" w="med" len="med"/>
                  </a14:hiddenLine>
                </a:ext>
              </a:extLst>
            </p:spPr>
            <p:txBody>
              <a:bodyPr lIns="0" tIns="0" rIns="0" bIns="0" anchor="ctr"/>
              <a:lstStyle/>
              <a:p>
                <a:pPr>
                  <a:lnSpc>
                    <a:spcPts val="1500"/>
                  </a:lnSpc>
                </a:pPr>
                <a:r>
                  <a:rPr lang="en-US" sz="13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This letterhead design is meant to project an image of  to &amp;  professionalism and reliability By using simple lorem yours have created a very spacious feeling. The simplicity and the suggests strength and the </a:t>
                </a:r>
                <a:r>
                  <a:rPr lang="en-US" sz="1300" dirty="0" err="1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spaciousn</a:t>
                </a:r>
                <a:r>
                  <a:rPr lang="en-US" sz="13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  <a:cs typeface="Open Sans Condensed Light" panose="020B0306030504020204" pitchFamily="34" charset="0"/>
                    <a:sym typeface="Montserrat-Regular" charset="0"/>
                  </a:rPr>
                  <a:t> contributes to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7417D4C-B08C-40D9-B5D6-B63B2E7AE53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55759674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racture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11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25408F"/>
      </a:accent1>
      <a:accent2>
        <a:srgbClr val="00B6F1"/>
      </a:accent2>
      <a:accent3>
        <a:srgbClr val="62BA46"/>
      </a:accent3>
      <a:accent4>
        <a:srgbClr val="FF1515"/>
      </a:accent4>
      <a:accent5>
        <a:srgbClr val="FF9600"/>
      </a:accent5>
      <a:accent6>
        <a:srgbClr val="22C4C0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9785</TotalTime>
  <Words>1200</Words>
  <Application>Microsoft Office PowerPoint</Application>
  <PresentationFormat>Widescreen</PresentationFormat>
  <Paragraphs>161</Paragraphs>
  <Slides>15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14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30" baseType="lpstr">
      <vt:lpstr>Arial</vt:lpstr>
      <vt:lpstr>Bebas Neue Bold</vt:lpstr>
      <vt:lpstr>Bebas Neue Light</vt:lpstr>
      <vt:lpstr>Calibri</vt:lpstr>
      <vt:lpstr>Gill Sans</vt:lpstr>
      <vt:lpstr>Lato</vt:lpstr>
      <vt:lpstr>Lato Black</vt:lpstr>
      <vt:lpstr>Montserrat-Bold</vt:lpstr>
      <vt:lpstr>Montserrat-Regular</vt:lpstr>
      <vt:lpstr>Open Sans Condensed</vt:lpstr>
      <vt:lpstr>Open Sans Condensed Light</vt:lpstr>
      <vt:lpstr>PT Sans</vt:lpstr>
      <vt:lpstr>Roboto Slab</vt:lpstr>
      <vt:lpstr>ヒラギノ角ゴ ProN W3</vt:lpstr>
      <vt:lpstr>Theme_Master</vt:lpstr>
      <vt:lpstr>PowerPoint Presentation</vt:lpstr>
      <vt:lpstr>PowerPoint Presentation</vt:lpstr>
      <vt:lpstr>PowerPoint Presentation</vt:lpstr>
      <vt:lpstr>About Us</vt:lpstr>
      <vt:lpstr>Our Team Members</vt:lpstr>
      <vt:lpstr>Company Service</vt:lpstr>
      <vt:lpstr>Company Portfolio</vt:lpstr>
      <vt:lpstr>Company Portfolio</vt:lpstr>
      <vt:lpstr>PowerPoint Presentation</vt:lpstr>
      <vt:lpstr>PowerPoint Presentation</vt:lpstr>
      <vt:lpstr>Company Timeline</vt:lpstr>
      <vt:lpstr>Company Infographic</vt:lpstr>
      <vt:lpstr>Company Infographic</vt:lpstr>
      <vt:lpstr>Project Location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1443</cp:revision>
  <dcterms:created xsi:type="dcterms:W3CDTF">2016-12-30T12:29:18Z</dcterms:created>
  <dcterms:modified xsi:type="dcterms:W3CDTF">2017-10-30T07:07:11Z</dcterms:modified>
</cp:coreProperties>
</file>

<file path=docProps/thumbnail.jpeg>
</file>