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3"/>
  </p:notesMasterIdLst>
  <p:handoutMasterIdLst>
    <p:handoutMasterId r:id="rId14"/>
  </p:handoutMasterIdLst>
  <p:sldIdLst>
    <p:sldId id="256" r:id="rId2"/>
    <p:sldId id="257" r:id="rId3"/>
    <p:sldId id="258" r:id="rId4"/>
    <p:sldId id="260" r:id="rId5"/>
    <p:sldId id="261" r:id="rId6"/>
    <p:sldId id="262" r:id="rId7"/>
    <p:sldId id="263" r:id="rId8"/>
    <p:sldId id="264" r:id="rId9"/>
    <p:sldId id="265" r:id="rId10"/>
    <p:sldId id="266" r:id="rId11"/>
    <p:sldId id="267"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FF0000"/>
    <a:srgbClr val="00B6F1"/>
    <a:srgbClr val="262626"/>
    <a:srgbClr val="222A35"/>
    <a:srgbClr val="3B3838"/>
    <a:srgbClr val="98BF41"/>
    <a:srgbClr val="3379E1"/>
    <a:srgbClr val="22C4C0"/>
    <a:srgbClr val="E6E6E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6765" autoAdjust="0"/>
    <p:restoredTop sz="92083" autoAdjust="0"/>
  </p:normalViewPr>
  <p:slideViewPr>
    <p:cSldViewPr snapToGrid="0" snapToObjects="1">
      <p:cViewPr varScale="1">
        <p:scale>
          <a:sx n="71" d="100"/>
          <a:sy n="71" d="100"/>
        </p:scale>
        <p:origin x="1032" y="66"/>
      </p:cViewPr>
      <p:guideLst>
        <p:guide orient="horz" pos="2160"/>
        <p:guide pos="3840"/>
      </p:guideLst>
    </p:cSldViewPr>
  </p:slideViewPr>
  <p:notesTextViewPr>
    <p:cViewPr>
      <p:scale>
        <a:sx n="1" d="1"/>
        <a:sy n="1" d="1"/>
      </p:scale>
      <p:origin x="0" y="0"/>
    </p:cViewPr>
  </p:notesTextViewPr>
  <p:notesViewPr>
    <p:cSldViewPr snapToGrid="0" snapToObjects="1" showGuides="1">
      <p:cViewPr varScale="1">
        <p:scale>
          <a:sx n="56" d="100"/>
          <a:sy n="56" d="100"/>
        </p:scale>
        <p:origin x="2772"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10/30/2017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10/30/2017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136287784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379413066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12301474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02709551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42799214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189893259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27634593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84533960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83176007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18449592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2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Tree>
    <p:extLst>
      <p:ext uri="{BB962C8B-B14F-4D97-AF65-F5344CB8AC3E}">
        <p14:creationId xmlns:p14="http://schemas.microsoft.com/office/powerpoint/2010/main" val="32228577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8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3" name="Date Placeholder 2"/>
          <p:cNvSpPr>
            <a:spLocks noGrp="1"/>
          </p:cNvSpPr>
          <p:nvPr>
            <p:ph type="dt" sz="half" idx="12"/>
          </p:nvPr>
        </p:nvSpPr>
        <p:spPr/>
        <p:txBody>
          <a:bodyPr/>
          <a:lstStyle/>
          <a:p>
            <a:r>
              <a:rPr lang="en-US"/>
              <a:t>www.website.com</a:t>
            </a:r>
            <a:endParaRPr lang="en-US" dirty="0"/>
          </a:p>
        </p:txBody>
      </p:sp>
    </p:spTree>
    <p:extLst>
      <p:ext uri="{BB962C8B-B14F-4D97-AF65-F5344CB8AC3E}">
        <p14:creationId xmlns:p14="http://schemas.microsoft.com/office/powerpoint/2010/main" val="32733232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9_01 - page 1 IMAGE">
    <p:spTree>
      <p:nvGrpSpPr>
        <p:cNvPr id="1" name=""/>
        <p:cNvGrpSpPr/>
        <p:nvPr/>
      </p:nvGrpSpPr>
      <p:grpSpPr>
        <a:xfrm>
          <a:off x="0" y="0"/>
          <a:ext cx="0" cy="0"/>
          <a:chOff x="0" y="0"/>
          <a:chExt cx="0" cy="0"/>
        </a:xfrm>
      </p:grpSpPr>
      <p:sp>
        <p:nvSpPr>
          <p:cNvPr id="3" name="Picture Placeholder 2"/>
          <p:cNvSpPr>
            <a:spLocks noGrp="1"/>
          </p:cNvSpPr>
          <p:nvPr>
            <p:ph type="pic" sz="quarter" idx="13" hasCustomPrompt="1"/>
          </p:nvPr>
        </p:nvSpPr>
        <p:spPr>
          <a:xfrm>
            <a:off x="0" y="0"/>
            <a:ext cx="12191999" cy="6858000"/>
          </a:xfrm>
          <a:prstGeom prst="rect">
            <a:avLst/>
          </a:prstGeom>
        </p:spPr>
        <p:txBody>
          <a:bodyPr/>
          <a:lstStyle>
            <a:lvl1pPr algn="ctr">
              <a:defRPr sz="1500" b="0" i="0">
                <a:latin typeface="Roboto Slab" pitchFamily="2" charset="0"/>
                <a:ea typeface="Roboto Slab" pitchFamily="2" charset="0"/>
              </a:defRPr>
            </a:lvl1pPr>
          </a:lstStyle>
          <a:p>
            <a:r>
              <a:rPr lang="en-US" dirty="0"/>
              <a:t>Picture</a:t>
            </a:r>
          </a:p>
        </p:txBody>
      </p:sp>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5" name="Date Placeholder 4"/>
          <p:cNvSpPr>
            <a:spLocks noGrp="1"/>
          </p:cNvSpPr>
          <p:nvPr>
            <p:ph type="dt" sz="half" idx="14"/>
          </p:nvPr>
        </p:nvSpPr>
        <p:spPr/>
        <p:txBody>
          <a:bodyPr/>
          <a:lstStyle/>
          <a:p>
            <a:r>
              <a:rPr lang="en-US"/>
              <a:t>www.website.com</a:t>
            </a:r>
            <a:endParaRPr lang="en-US" dirty="0"/>
          </a:p>
        </p:txBody>
      </p:sp>
    </p:spTree>
    <p:extLst>
      <p:ext uri="{BB962C8B-B14F-4D97-AF65-F5344CB8AC3E}">
        <p14:creationId xmlns:p14="http://schemas.microsoft.com/office/powerpoint/2010/main" val="25186036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3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
        <p:nvSpPr>
          <p:cNvPr id="7" name="Picture Placeholder 2"/>
          <p:cNvSpPr>
            <a:spLocks noGrp="1"/>
          </p:cNvSpPr>
          <p:nvPr>
            <p:ph type="pic" sz="quarter" idx="15" hasCustomPrompt="1"/>
          </p:nvPr>
        </p:nvSpPr>
        <p:spPr>
          <a:xfrm>
            <a:off x="5321301" y="2054265"/>
            <a:ext cx="1625599" cy="1625600"/>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26906407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4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
        <p:nvSpPr>
          <p:cNvPr id="7" name="Picture Placeholder 2"/>
          <p:cNvSpPr>
            <a:spLocks noGrp="1"/>
          </p:cNvSpPr>
          <p:nvPr>
            <p:ph type="pic" sz="quarter" idx="15" hasCustomPrompt="1"/>
          </p:nvPr>
        </p:nvSpPr>
        <p:spPr>
          <a:xfrm>
            <a:off x="1787971" y="2074638"/>
            <a:ext cx="8616058" cy="2323190"/>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310016489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
        <p:nvSpPr>
          <p:cNvPr id="7" name="Picture Placeholder 2"/>
          <p:cNvSpPr>
            <a:spLocks noGrp="1"/>
          </p:cNvSpPr>
          <p:nvPr>
            <p:ph type="pic" sz="quarter" idx="15" hasCustomPrompt="1"/>
          </p:nvPr>
        </p:nvSpPr>
        <p:spPr>
          <a:xfrm>
            <a:off x="2450981" y="2124380"/>
            <a:ext cx="1819656" cy="1819656"/>
          </a:xfrm>
          <a:prstGeom prst="ellipse">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2" name="Picture Placeholder 2"/>
          <p:cNvSpPr>
            <a:spLocks noGrp="1"/>
          </p:cNvSpPr>
          <p:nvPr>
            <p:ph type="pic" sz="quarter" idx="16" hasCustomPrompt="1"/>
          </p:nvPr>
        </p:nvSpPr>
        <p:spPr>
          <a:xfrm>
            <a:off x="5187673" y="2124380"/>
            <a:ext cx="1819656" cy="1819656"/>
          </a:xfrm>
          <a:prstGeom prst="ellipse">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3" name="Picture Placeholder 2"/>
          <p:cNvSpPr>
            <a:spLocks noGrp="1"/>
          </p:cNvSpPr>
          <p:nvPr>
            <p:ph type="pic" sz="quarter" idx="17" hasCustomPrompt="1"/>
          </p:nvPr>
        </p:nvSpPr>
        <p:spPr>
          <a:xfrm>
            <a:off x="7921363" y="2124380"/>
            <a:ext cx="1819656" cy="1819656"/>
          </a:xfrm>
          <a:prstGeom prst="ellipse">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40068180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_01 - page 1 IMAGE">
    <p:spTree>
      <p:nvGrpSpPr>
        <p:cNvPr id="1" name=""/>
        <p:cNvGrpSpPr/>
        <p:nvPr/>
      </p:nvGrpSpPr>
      <p:grpSpPr>
        <a:xfrm>
          <a:off x="0" y="0"/>
          <a:ext cx="0" cy="0"/>
          <a:chOff x="0" y="0"/>
          <a:chExt cx="0" cy="0"/>
        </a:xfrm>
      </p:grpSpPr>
      <p:sp>
        <p:nvSpPr>
          <p:cNvPr id="20" name="Picture Placeholder 2"/>
          <p:cNvSpPr>
            <a:spLocks noGrp="1"/>
          </p:cNvSpPr>
          <p:nvPr>
            <p:ph type="pic" sz="quarter" idx="15" hasCustomPrompt="1"/>
          </p:nvPr>
        </p:nvSpPr>
        <p:spPr>
          <a:xfrm>
            <a:off x="1444444" y="2048011"/>
            <a:ext cx="4605042" cy="1864465"/>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1" name="Picture Placeholder 2"/>
          <p:cNvSpPr>
            <a:spLocks noGrp="1"/>
          </p:cNvSpPr>
          <p:nvPr>
            <p:ph type="pic" sz="quarter" idx="16" hasCustomPrompt="1"/>
          </p:nvPr>
        </p:nvSpPr>
        <p:spPr>
          <a:xfrm>
            <a:off x="1444443" y="4005508"/>
            <a:ext cx="2256007" cy="1864465"/>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2" name="Picture Placeholder 2"/>
          <p:cNvSpPr>
            <a:spLocks noGrp="1"/>
          </p:cNvSpPr>
          <p:nvPr>
            <p:ph type="pic" sz="quarter" idx="17" hasCustomPrompt="1"/>
          </p:nvPr>
        </p:nvSpPr>
        <p:spPr>
          <a:xfrm>
            <a:off x="3793479" y="4005508"/>
            <a:ext cx="2256007" cy="1864465"/>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3" name="Picture Placeholder 2"/>
          <p:cNvSpPr>
            <a:spLocks noGrp="1"/>
          </p:cNvSpPr>
          <p:nvPr>
            <p:ph type="pic" sz="quarter" idx="18" hasCustomPrompt="1"/>
          </p:nvPr>
        </p:nvSpPr>
        <p:spPr>
          <a:xfrm>
            <a:off x="6142514" y="4005508"/>
            <a:ext cx="2256007" cy="1864465"/>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4" name="Picture Placeholder 2"/>
          <p:cNvSpPr>
            <a:spLocks noGrp="1"/>
          </p:cNvSpPr>
          <p:nvPr>
            <p:ph type="pic" sz="quarter" idx="19" hasCustomPrompt="1"/>
          </p:nvPr>
        </p:nvSpPr>
        <p:spPr>
          <a:xfrm>
            <a:off x="8491550" y="4005508"/>
            <a:ext cx="2256007" cy="1864465"/>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5" name="Picture Placeholder 2"/>
          <p:cNvSpPr>
            <a:spLocks noGrp="1"/>
          </p:cNvSpPr>
          <p:nvPr>
            <p:ph type="pic" sz="quarter" idx="20" hasCustomPrompt="1"/>
          </p:nvPr>
        </p:nvSpPr>
        <p:spPr>
          <a:xfrm>
            <a:off x="8491550" y="2048010"/>
            <a:ext cx="2256007" cy="1864465"/>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6" name="Picture Placeholder 2"/>
          <p:cNvSpPr>
            <a:spLocks noGrp="1"/>
          </p:cNvSpPr>
          <p:nvPr>
            <p:ph type="pic" sz="quarter" idx="21" hasCustomPrompt="1"/>
          </p:nvPr>
        </p:nvSpPr>
        <p:spPr>
          <a:xfrm>
            <a:off x="6142513" y="2048010"/>
            <a:ext cx="2256007" cy="1864465"/>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Tree>
    <p:extLst>
      <p:ext uri="{BB962C8B-B14F-4D97-AF65-F5344CB8AC3E}">
        <p14:creationId xmlns:p14="http://schemas.microsoft.com/office/powerpoint/2010/main" val="175607680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20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3" name="Date Placeholder 2"/>
          <p:cNvSpPr>
            <a:spLocks noGrp="1"/>
          </p:cNvSpPr>
          <p:nvPr>
            <p:ph type="dt" sz="half" idx="12"/>
          </p:nvPr>
        </p:nvSpPr>
        <p:spPr/>
        <p:txBody>
          <a:bodyPr/>
          <a:lstStyle/>
          <a:p>
            <a:r>
              <a:rPr lang="en-US"/>
              <a:t>www.website.com</a:t>
            </a:r>
            <a:endParaRPr lang="en-US" dirty="0"/>
          </a:p>
        </p:txBody>
      </p:sp>
      <p:sp>
        <p:nvSpPr>
          <p:cNvPr id="6" name="Picture Placeholder 2"/>
          <p:cNvSpPr>
            <a:spLocks noGrp="1"/>
          </p:cNvSpPr>
          <p:nvPr>
            <p:ph type="pic" sz="quarter" idx="21" hasCustomPrompt="1"/>
          </p:nvPr>
        </p:nvSpPr>
        <p:spPr>
          <a:xfrm>
            <a:off x="5067300" y="1"/>
            <a:ext cx="7124699" cy="2952750"/>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7" name="Picture Placeholder 2"/>
          <p:cNvSpPr>
            <a:spLocks noGrp="1"/>
          </p:cNvSpPr>
          <p:nvPr>
            <p:ph type="pic" sz="quarter" idx="22" hasCustomPrompt="1"/>
          </p:nvPr>
        </p:nvSpPr>
        <p:spPr>
          <a:xfrm>
            <a:off x="1" y="2952751"/>
            <a:ext cx="5067300" cy="3905249"/>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202475215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7_01 - page 1 IMAGE">
    <p:spTree>
      <p:nvGrpSpPr>
        <p:cNvPr id="1" name=""/>
        <p:cNvGrpSpPr/>
        <p:nvPr/>
      </p:nvGrpSpPr>
      <p:grpSpPr>
        <a:xfrm>
          <a:off x="0" y="0"/>
          <a:ext cx="0" cy="0"/>
          <a:chOff x="0" y="0"/>
          <a:chExt cx="0" cy="0"/>
        </a:xfrm>
      </p:grpSpPr>
      <p:sp>
        <p:nvSpPr>
          <p:cNvPr id="21" name="Picture Placeholder 2"/>
          <p:cNvSpPr>
            <a:spLocks noGrp="1"/>
          </p:cNvSpPr>
          <p:nvPr>
            <p:ph type="pic" sz="quarter" idx="16" hasCustomPrompt="1"/>
          </p:nvPr>
        </p:nvSpPr>
        <p:spPr>
          <a:xfrm>
            <a:off x="4945679" y="3868614"/>
            <a:ext cx="5666621" cy="2989385"/>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Tree>
    <p:extLst>
      <p:ext uri="{BB962C8B-B14F-4D97-AF65-F5344CB8AC3E}">
        <p14:creationId xmlns:p14="http://schemas.microsoft.com/office/powerpoint/2010/main" val="63921383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image" Target="../media/image1.emf"/><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8" name="Rectangle 7"/>
          <p:cNvSpPr/>
          <p:nvPr userDrawn="1"/>
        </p:nvSpPr>
        <p:spPr>
          <a:xfrm>
            <a:off x="0" y="6238754"/>
            <a:ext cx="12192000" cy="61924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userDrawn="1"/>
        </p:nvSpPr>
        <p:spPr>
          <a:xfrm>
            <a:off x="11028842" y="6417066"/>
            <a:ext cx="388095" cy="262622"/>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itle Placeholder 2"/>
          <p:cNvSpPr>
            <a:spLocks noGrp="1"/>
          </p:cNvSpPr>
          <p:nvPr>
            <p:ph type="title"/>
          </p:nvPr>
        </p:nvSpPr>
        <p:spPr>
          <a:xfrm>
            <a:off x="838200" y="589874"/>
            <a:ext cx="10515600" cy="614814"/>
          </a:xfrm>
          <a:prstGeom prst="rect">
            <a:avLst/>
          </a:prstGeom>
        </p:spPr>
        <p:txBody>
          <a:bodyPr vert="horz" lIns="91440" tIns="45720" rIns="91440" bIns="45720" rtlCol="0" anchor="ctr">
            <a:normAutofit/>
          </a:bodyPr>
          <a:lstStyle/>
          <a:p>
            <a:r>
              <a:rPr lang="en-US" dirty="0"/>
              <a:t>Click to edit Master title style</a:t>
            </a:r>
          </a:p>
        </p:txBody>
      </p:sp>
      <p:sp>
        <p:nvSpPr>
          <p:cNvPr id="21" name="Slide Number Placeholder 20"/>
          <p:cNvSpPr>
            <a:spLocks noGrp="1"/>
          </p:cNvSpPr>
          <p:nvPr>
            <p:ph type="sldNum" sz="quarter" idx="4"/>
          </p:nvPr>
        </p:nvSpPr>
        <p:spPr>
          <a:xfrm>
            <a:off x="11028841" y="6417066"/>
            <a:ext cx="388095" cy="259008"/>
          </a:xfrm>
          <a:prstGeom prst="rect">
            <a:avLst/>
          </a:prstGeom>
        </p:spPr>
        <p:txBody>
          <a:bodyPr vert="horz" lIns="91440" tIns="45720" rIns="91440" bIns="45720" rtlCol="0" anchor="ctr"/>
          <a:lstStyle>
            <a:lvl1pPr algn="ctr">
              <a:defRPr sz="1000" b="0" i="0">
                <a:solidFill>
                  <a:schemeClr val="bg1"/>
                </a:solidFill>
                <a:latin typeface="Bebas Neue Regular" panose="00000500000000000000" pitchFamily="2" charset="0"/>
                <a:ea typeface="PT Sans" panose="020B0503020203020204" pitchFamily="34" charset="0"/>
                <a:cs typeface="Open Sans Condensed" panose="020B0806030504020204" pitchFamily="34" charset="0"/>
              </a:defRPr>
            </a:lvl1pPr>
          </a:lstStyle>
          <a:p>
            <a:fld id="{21551D4C-8DCD-481E-AE96-1D8DBA4948C1}" type="slidenum">
              <a:rPr lang="en-US" smtClean="0"/>
              <a:pPr/>
              <a:t>‹#›</a:t>
            </a:fld>
            <a:endParaRPr lang="en-US" dirty="0"/>
          </a:p>
        </p:txBody>
      </p:sp>
      <p:sp>
        <p:nvSpPr>
          <p:cNvPr id="24" name="Date Placeholder 23"/>
          <p:cNvSpPr>
            <a:spLocks noGrp="1"/>
          </p:cNvSpPr>
          <p:nvPr>
            <p:ph type="dt" sz="half" idx="2"/>
          </p:nvPr>
        </p:nvSpPr>
        <p:spPr>
          <a:xfrm>
            <a:off x="838199" y="6356350"/>
            <a:ext cx="1542143" cy="365125"/>
          </a:xfrm>
          <a:prstGeom prst="rect">
            <a:avLst/>
          </a:prstGeom>
        </p:spPr>
        <p:txBody>
          <a:bodyPr vert="horz" lIns="91440" tIns="45720" rIns="91440" bIns="45720" rtlCol="0" anchor="ctr"/>
          <a:lstStyle>
            <a:lvl1pPr algn="l">
              <a:defRPr sz="1200" b="0" i="0" spc="200" baseline="0">
                <a:solidFill>
                  <a:schemeClr val="tx1">
                    <a:lumMod val="50000"/>
                    <a:lumOff val="50000"/>
                  </a:schemeClr>
                </a:solidFill>
                <a:latin typeface="Bebas Neue Regular" panose="00000500000000000000" pitchFamily="2" charset="0"/>
                <a:ea typeface="PT Sans" panose="020B0503020203020204" pitchFamily="34" charset="0"/>
                <a:cs typeface="Open Sans Condensed Light" panose="020B0306030504020204" pitchFamily="34" charset="0"/>
              </a:defRPr>
            </a:lvl1pPr>
          </a:lstStyle>
          <a:p>
            <a:r>
              <a:rPr lang="en-US"/>
              <a:t>www.website.com</a:t>
            </a:r>
            <a:endParaRPr lang="en-US" dirty="0"/>
          </a:p>
        </p:txBody>
      </p:sp>
      <p:pic>
        <p:nvPicPr>
          <p:cNvPr id="2" name="Picture 1"/>
          <p:cNvPicPr>
            <a:picLocks noChangeAspect="1"/>
          </p:cNvPicPr>
          <p:nvPr userDrawn="1"/>
        </p:nvPicPr>
        <p:blipFill>
          <a:blip r:embed="rId11"/>
          <a:stretch>
            <a:fillRect/>
          </a:stretch>
        </p:blipFill>
        <p:spPr>
          <a:xfrm>
            <a:off x="10379488" y="6172022"/>
            <a:ext cx="383762" cy="507666"/>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696" r:id="rId1"/>
    <p:sldLayoutId id="2147483714" r:id="rId2"/>
    <p:sldLayoutId id="2147483715" r:id="rId3"/>
    <p:sldLayoutId id="2147483716" r:id="rId4"/>
    <p:sldLayoutId id="2147483717" r:id="rId5"/>
    <p:sldLayoutId id="2147483718" r:id="rId6"/>
    <p:sldLayoutId id="2147483719" r:id="rId7"/>
    <p:sldLayoutId id="2147483720" r:id="rId8"/>
    <p:sldLayoutId id="2147483721" r:id="rId9"/>
  </p:sldLayoutIdLst>
  <p:hf hdr="0" dt="0"/>
  <p:txStyles>
    <p:titleStyle>
      <a:lvl1pPr algn="ctr" defTabSz="914400" rtl="0" eaLnBrk="1" latinLnBrk="0" hangingPunct="1">
        <a:lnSpc>
          <a:spcPct val="90000"/>
        </a:lnSpc>
        <a:spcBef>
          <a:spcPct val="0"/>
        </a:spcBef>
        <a:buNone/>
        <a:defRPr sz="3200" b="0" i="0" kern="1200">
          <a:solidFill>
            <a:schemeClr val="tx1"/>
          </a:solidFill>
          <a:latin typeface="Bebas Neue Regular" panose="00000500000000000000" pitchFamily="2" charset="0"/>
          <a:ea typeface="PT Sans" panose="020B0503020203020204" pitchFamily="34" charset="0"/>
          <a:cs typeface="Open Sans Condensed Light" panose="020B0306030504020204" pitchFamily="34" charset="0"/>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0.xml"/><Relationship Id="rId1" Type="http://schemas.openxmlformats.org/officeDocument/2006/relationships/slideLayout" Target="../slideLayouts/slideLayout9.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7.xml"/><Relationship Id="rId1" Type="http://schemas.openxmlformats.org/officeDocument/2006/relationships/slideLayout" Target="../slideLayouts/slideLayout8.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1</a:t>
            </a:fld>
            <a:endParaRPr lang="en-US" dirty="0"/>
          </a:p>
        </p:txBody>
      </p:sp>
      <p:sp>
        <p:nvSpPr>
          <p:cNvPr id="28" name="Date Placeholder 13"/>
          <p:cNvSpPr>
            <a:spLocks noGrp="1"/>
          </p:cNvSpPr>
          <p:nvPr>
            <p:ph type="dt" sz="half" idx="14"/>
          </p:nvPr>
        </p:nvSpPr>
        <p:spPr/>
        <p:txBody>
          <a:bodyPr/>
          <a:lstStyle/>
          <a:p>
            <a:r>
              <a:rPr lang="en-US" dirty="0"/>
              <a:t>www.website.com</a:t>
            </a:r>
          </a:p>
        </p:txBody>
      </p:sp>
      <p:sp>
        <p:nvSpPr>
          <p:cNvPr id="70" name="Rectangle 69"/>
          <p:cNvSpPr/>
          <p:nvPr/>
        </p:nvSpPr>
        <p:spPr>
          <a:xfrm>
            <a:off x="0" y="0"/>
            <a:ext cx="12192000" cy="6858000"/>
          </a:xfrm>
          <a:prstGeom prst="rect">
            <a:avLst/>
          </a:prstGeom>
          <a:solidFill>
            <a:srgbClr val="00B6F1">
              <a:alpha val="14902"/>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1" name="Group 70"/>
          <p:cNvGrpSpPr/>
          <p:nvPr/>
        </p:nvGrpSpPr>
        <p:grpSpPr>
          <a:xfrm>
            <a:off x="4324349" y="1657350"/>
            <a:ext cx="3543302" cy="3543300"/>
            <a:chOff x="4324348" y="1657350"/>
            <a:chExt cx="3543302" cy="3543300"/>
          </a:xfrm>
        </p:grpSpPr>
        <p:sp>
          <p:nvSpPr>
            <p:cNvPr id="27" name="Rectangle 26"/>
            <p:cNvSpPr/>
            <p:nvPr/>
          </p:nvSpPr>
          <p:spPr>
            <a:xfrm>
              <a:off x="4324348" y="1657350"/>
              <a:ext cx="3543302" cy="35433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26" name="Picture 25"/>
            <p:cNvPicPr>
              <a:picLocks noChangeAspect="1"/>
            </p:cNvPicPr>
            <p:nvPr/>
          </p:nvPicPr>
          <p:blipFill>
            <a:blip r:embed="rId3"/>
            <a:stretch>
              <a:fillRect/>
            </a:stretch>
          </p:blipFill>
          <p:spPr>
            <a:xfrm>
              <a:off x="5127729" y="2148114"/>
              <a:ext cx="1936540" cy="2561774"/>
            </a:xfrm>
            <a:prstGeom prst="rect">
              <a:avLst/>
            </a:prstGeom>
          </p:spPr>
        </p:pic>
      </p:grpSp>
      <p:sp>
        <p:nvSpPr>
          <p:cNvPr id="3" name="Picture Placeholder 2">
            <a:extLst>
              <a:ext uri="{FF2B5EF4-FFF2-40B4-BE49-F238E27FC236}">
                <a16:creationId xmlns:a16="http://schemas.microsoft.com/office/drawing/2014/main" id="{CCA1F77D-3249-4FED-9E5A-5C2B8653385A}"/>
              </a:ext>
            </a:extLst>
          </p:cNvPr>
          <p:cNvSpPr>
            <a:spLocks noGrp="1"/>
          </p:cNvSpPr>
          <p:nvPr>
            <p:ph type="pic" sz="quarter" idx="13"/>
          </p:nvPr>
        </p:nvSpPr>
        <p:spPr/>
      </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Date Placeholder 13"/>
          <p:cNvSpPr>
            <a:spLocks noGrp="1"/>
          </p:cNvSpPr>
          <p:nvPr>
            <p:ph type="dt" sz="half" idx="14"/>
          </p:nvPr>
        </p:nvSpPr>
        <p:spPr/>
        <p:txBody>
          <a:bodyPr/>
          <a:lstStyle/>
          <a:p>
            <a:r>
              <a:rPr lang="en-US" dirty="0"/>
              <a:t>www.website.com</a:t>
            </a:r>
          </a:p>
        </p:txBody>
      </p:sp>
      <p:sp>
        <p:nvSpPr>
          <p:cNvPr id="52" name="Rectangle 51"/>
          <p:cNvSpPr/>
          <p:nvPr/>
        </p:nvSpPr>
        <p:spPr>
          <a:xfrm>
            <a:off x="0" y="0"/>
            <a:ext cx="12192000" cy="6858000"/>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5"/>
          <p:cNvSpPr>
            <a:spLocks noGrp="1"/>
          </p:cNvSpPr>
          <p:nvPr>
            <p:ph type="sldNum" sz="quarter" idx="11"/>
          </p:nvPr>
        </p:nvSpPr>
        <p:spPr/>
        <p:txBody>
          <a:bodyPr/>
          <a:lstStyle/>
          <a:p>
            <a:fld id="{21551D4C-8DCD-481E-AE96-1D8DBA4948C1}" type="slidenum">
              <a:rPr lang="en-US" smtClean="0"/>
              <a:pPr/>
              <a:t>10</a:t>
            </a:fld>
            <a:endParaRPr lang="en-US" dirty="0"/>
          </a:p>
        </p:txBody>
      </p:sp>
      <p:sp>
        <p:nvSpPr>
          <p:cNvPr id="39" name="Title 38"/>
          <p:cNvSpPr>
            <a:spLocks noGrp="1"/>
          </p:cNvSpPr>
          <p:nvPr>
            <p:ph type="title"/>
          </p:nvPr>
        </p:nvSpPr>
        <p:spPr/>
        <p:txBody>
          <a:bodyPr/>
          <a:lstStyle/>
          <a:p>
            <a:r>
              <a:rPr lang="en-US" dirty="0">
                <a:solidFill>
                  <a:schemeClr val="bg1"/>
                </a:solidFill>
              </a:rPr>
              <a:t>Project location</a:t>
            </a:r>
          </a:p>
        </p:txBody>
      </p:sp>
      <p:sp>
        <p:nvSpPr>
          <p:cNvPr id="40" name="Text Placeholder 39"/>
          <p:cNvSpPr>
            <a:spLocks noGrp="1"/>
          </p:cNvSpPr>
          <p:nvPr>
            <p:ph type="body" sz="quarter" idx="13"/>
          </p:nvPr>
        </p:nvSpPr>
        <p:spPr/>
        <p:txBody>
          <a:bodyPr/>
          <a:lstStyle/>
          <a:p>
            <a:r>
              <a:rPr lang="en-US" dirty="0">
                <a:solidFill>
                  <a:schemeClr val="bg1"/>
                </a:solidFill>
              </a:rPr>
              <a:t>Lorem ipsum dolor sit </a:t>
            </a:r>
            <a:r>
              <a:rPr lang="en-US" dirty="0" err="1">
                <a:solidFill>
                  <a:schemeClr val="bg1"/>
                </a:solidFill>
              </a:rPr>
              <a:t>amet</a:t>
            </a:r>
            <a:r>
              <a:rPr lang="en-US" dirty="0">
                <a:solidFill>
                  <a:schemeClr val="bg1"/>
                </a:solidFill>
              </a:rPr>
              <a:t> </a:t>
            </a:r>
            <a:r>
              <a:rPr lang="en-US" dirty="0" err="1">
                <a:solidFill>
                  <a:schemeClr val="bg1"/>
                </a:solidFill>
              </a:rPr>
              <a:t>agam</a:t>
            </a:r>
            <a:r>
              <a:rPr lang="en-US" dirty="0">
                <a:solidFill>
                  <a:schemeClr val="bg1"/>
                </a:solidFill>
              </a:rPr>
              <a:t> facer </a:t>
            </a:r>
            <a:r>
              <a:rPr lang="en-US" dirty="0" err="1">
                <a:solidFill>
                  <a:schemeClr val="bg1"/>
                </a:solidFill>
              </a:rPr>
              <a:t>modo</a:t>
            </a:r>
            <a:r>
              <a:rPr lang="en-US" dirty="0">
                <a:solidFill>
                  <a:schemeClr val="bg1"/>
                </a:solidFill>
              </a:rPr>
              <a:t> data lorem ipsum dolor sit </a:t>
            </a:r>
            <a:r>
              <a:rPr lang="en-US" dirty="0" err="1">
                <a:solidFill>
                  <a:schemeClr val="bg1"/>
                </a:solidFill>
              </a:rPr>
              <a:t>amet</a:t>
            </a:r>
            <a:r>
              <a:rPr lang="en-US" dirty="0">
                <a:solidFill>
                  <a:schemeClr val="bg1"/>
                </a:solidFill>
              </a:rPr>
              <a:t> </a:t>
            </a:r>
            <a:r>
              <a:rPr lang="en-US" dirty="0" err="1">
                <a:solidFill>
                  <a:schemeClr val="bg1"/>
                </a:solidFill>
              </a:rPr>
              <a:t>agam</a:t>
            </a:r>
            <a:r>
              <a:rPr lang="en-US" dirty="0">
                <a:solidFill>
                  <a:schemeClr val="bg1"/>
                </a:solidFill>
              </a:rPr>
              <a:t> facer </a:t>
            </a:r>
            <a:r>
              <a:rPr lang="en-US" dirty="0" err="1">
                <a:solidFill>
                  <a:schemeClr val="bg1"/>
                </a:solidFill>
              </a:rPr>
              <a:t>modo</a:t>
            </a:r>
            <a:r>
              <a:rPr lang="en-US" dirty="0">
                <a:solidFill>
                  <a:schemeClr val="bg1"/>
                </a:solidFill>
              </a:rPr>
              <a:t> data</a:t>
            </a:r>
          </a:p>
        </p:txBody>
      </p:sp>
      <p:sp>
        <p:nvSpPr>
          <p:cNvPr id="90" name="Rectangle 89"/>
          <p:cNvSpPr/>
          <p:nvPr/>
        </p:nvSpPr>
        <p:spPr>
          <a:xfrm>
            <a:off x="5776066" y="1669587"/>
            <a:ext cx="639868"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 name="Group 2"/>
          <p:cNvGrpSpPr/>
          <p:nvPr/>
        </p:nvGrpSpPr>
        <p:grpSpPr>
          <a:xfrm>
            <a:off x="1609270" y="2508738"/>
            <a:ext cx="2719754" cy="2719752"/>
            <a:chOff x="1609270" y="2508738"/>
            <a:chExt cx="2719754" cy="2719752"/>
          </a:xfrm>
        </p:grpSpPr>
        <p:sp>
          <p:nvSpPr>
            <p:cNvPr id="35" name="Rectangle 34"/>
            <p:cNvSpPr/>
            <p:nvPr/>
          </p:nvSpPr>
          <p:spPr>
            <a:xfrm>
              <a:off x="1609270" y="2508738"/>
              <a:ext cx="2719754" cy="271975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36" name="Picture 35"/>
            <p:cNvPicPr>
              <a:picLocks noChangeAspect="1"/>
            </p:cNvPicPr>
            <p:nvPr/>
          </p:nvPicPr>
          <p:blipFill>
            <a:blip r:embed="rId3"/>
            <a:stretch>
              <a:fillRect/>
            </a:stretch>
          </p:blipFill>
          <p:spPr>
            <a:xfrm>
              <a:off x="2225926" y="2885437"/>
              <a:ext cx="1486442" cy="1966356"/>
            </a:xfrm>
            <a:prstGeom prst="rect">
              <a:avLst/>
            </a:prstGeom>
          </p:spPr>
        </p:pic>
      </p:grpSp>
      <p:sp>
        <p:nvSpPr>
          <p:cNvPr id="51" name="Rectangle 50"/>
          <p:cNvSpPr/>
          <p:nvPr/>
        </p:nvSpPr>
        <p:spPr>
          <a:xfrm>
            <a:off x="1609270" y="5605187"/>
            <a:ext cx="2719754" cy="1252811"/>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2" name="Group 41"/>
          <p:cNvGrpSpPr/>
          <p:nvPr/>
        </p:nvGrpSpPr>
        <p:grpSpPr>
          <a:xfrm>
            <a:off x="4945680" y="2895773"/>
            <a:ext cx="2430193" cy="374808"/>
            <a:chOff x="1930793" y="5080374"/>
            <a:chExt cx="2430193" cy="374808"/>
          </a:xfrm>
        </p:grpSpPr>
        <p:sp>
          <p:nvSpPr>
            <p:cNvPr id="49" name="Rectangle 21"/>
            <p:cNvSpPr>
              <a:spLocks/>
            </p:cNvSpPr>
            <p:nvPr/>
          </p:nvSpPr>
          <p:spPr bwMode="auto">
            <a:xfrm>
              <a:off x="2422444" y="5080374"/>
              <a:ext cx="1938542"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a:t>
              </a:r>
              <a:r>
                <a:rPr lang="en-US" sz="1000" dirty="0" err="1">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toproject</a:t>
              </a: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 an image of profession</a:t>
              </a:r>
            </a:p>
          </p:txBody>
        </p:sp>
        <p:sp>
          <p:nvSpPr>
            <p:cNvPr id="50" name="Freeform 20"/>
            <p:cNvSpPr/>
            <p:nvPr/>
          </p:nvSpPr>
          <p:spPr bwMode="auto">
            <a:xfrm>
              <a:off x="1930793" y="5096364"/>
              <a:ext cx="342828" cy="342828"/>
            </a:xfrm>
            <a:custGeom>
              <a:avLst/>
              <a:gdLst>
                <a:gd name="connsiteX0" fmla="*/ 215028 w 613546"/>
                <a:gd name="connsiteY0" fmla="*/ 156411 h 613546"/>
                <a:gd name="connsiteX1" fmla="*/ 312946 w 613546"/>
                <a:gd name="connsiteY1" fmla="*/ 156411 h 613546"/>
                <a:gd name="connsiteX2" fmla="*/ 445195 w 613546"/>
                <a:gd name="connsiteY2" fmla="*/ 307487 h 613546"/>
                <a:gd name="connsiteX3" fmla="*/ 312946 w 613546"/>
                <a:gd name="connsiteY3" fmla="*/ 458563 h 613546"/>
                <a:gd name="connsiteX4" fmla="*/ 215028 w 613546"/>
                <a:gd name="connsiteY4" fmla="*/ 458563 h 613546"/>
                <a:gd name="connsiteX5" fmla="*/ 347277 w 613546"/>
                <a:gd name="connsiteY5" fmla="*/ 307487 h 613546"/>
                <a:gd name="connsiteX6" fmla="*/ 306773 w 613546"/>
                <a:gd name="connsiteY6" fmla="*/ 60121 h 613546"/>
                <a:gd name="connsiteX7" fmla="*/ 60121 w 613546"/>
                <a:gd name="connsiteY7" fmla="*/ 306773 h 613546"/>
                <a:gd name="connsiteX8" fmla="*/ 306773 w 613546"/>
                <a:gd name="connsiteY8" fmla="*/ 553425 h 613546"/>
                <a:gd name="connsiteX9" fmla="*/ 553425 w 613546"/>
                <a:gd name="connsiteY9" fmla="*/ 306773 h 613546"/>
                <a:gd name="connsiteX10" fmla="*/ 306773 w 613546"/>
                <a:gd name="connsiteY10" fmla="*/ 60121 h 613546"/>
                <a:gd name="connsiteX11" fmla="*/ 306773 w 613546"/>
                <a:gd name="connsiteY11" fmla="*/ 0 h 613546"/>
                <a:gd name="connsiteX12" fmla="*/ 613546 w 613546"/>
                <a:gd name="connsiteY12" fmla="*/ 306773 h 613546"/>
                <a:gd name="connsiteX13" fmla="*/ 306773 w 613546"/>
                <a:gd name="connsiteY13" fmla="*/ 613546 h 613546"/>
                <a:gd name="connsiteX14" fmla="*/ 0 w 613546"/>
                <a:gd name="connsiteY14" fmla="*/ 306773 h 613546"/>
                <a:gd name="connsiteX15" fmla="*/ 306773 w 613546"/>
                <a:gd name="connsiteY15" fmla="*/ 0 h 61354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613546" h="613546">
                  <a:moveTo>
                    <a:pt x="215028" y="156411"/>
                  </a:moveTo>
                  <a:lnTo>
                    <a:pt x="312946" y="156411"/>
                  </a:lnTo>
                  <a:lnTo>
                    <a:pt x="445195" y="307487"/>
                  </a:lnTo>
                  <a:lnTo>
                    <a:pt x="312946" y="458563"/>
                  </a:lnTo>
                  <a:lnTo>
                    <a:pt x="215028" y="458563"/>
                  </a:lnTo>
                  <a:lnTo>
                    <a:pt x="347277" y="307487"/>
                  </a:lnTo>
                  <a:close/>
                  <a:moveTo>
                    <a:pt x="306773" y="60121"/>
                  </a:moveTo>
                  <a:cubicBezTo>
                    <a:pt x="170551" y="60121"/>
                    <a:pt x="60121" y="170551"/>
                    <a:pt x="60121" y="306773"/>
                  </a:cubicBezTo>
                  <a:cubicBezTo>
                    <a:pt x="60121" y="442995"/>
                    <a:pt x="170551" y="553425"/>
                    <a:pt x="306773" y="553425"/>
                  </a:cubicBezTo>
                  <a:cubicBezTo>
                    <a:pt x="442995" y="553425"/>
                    <a:pt x="553425" y="442995"/>
                    <a:pt x="553425" y="306773"/>
                  </a:cubicBezTo>
                  <a:cubicBezTo>
                    <a:pt x="553425" y="170551"/>
                    <a:pt x="442995" y="60121"/>
                    <a:pt x="306773" y="60121"/>
                  </a:cubicBezTo>
                  <a:close/>
                  <a:moveTo>
                    <a:pt x="306773" y="0"/>
                  </a:moveTo>
                  <a:cubicBezTo>
                    <a:pt x="476199" y="0"/>
                    <a:pt x="613546" y="137347"/>
                    <a:pt x="613546" y="306773"/>
                  </a:cubicBezTo>
                  <a:cubicBezTo>
                    <a:pt x="613546" y="476199"/>
                    <a:pt x="476199" y="613546"/>
                    <a:pt x="306773" y="613546"/>
                  </a:cubicBezTo>
                  <a:cubicBezTo>
                    <a:pt x="137347" y="613546"/>
                    <a:pt x="0" y="476199"/>
                    <a:pt x="0" y="306773"/>
                  </a:cubicBezTo>
                  <a:cubicBezTo>
                    <a:pt x="0" y="137347"/>
                    <a:pt x="137347" y="0"/>
                    <a:pt x="306773" y="0"/>
                  </a:cubicBezTo>
                  <a:close/>
                </a:path>
              </a:pathLst>
            </a:custGeom>
            <a:solidFill>
              <a:schemeClr val="accent4"/>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43" name="Group 42"/>
          <p:cNvGrpSpPr/>
          <p:nvPr/>
        </p:nvGrpSpPr>
        <p:grpSpPr>
          <a:xfrm>
            <a:off x="7831015" y="2895773"/>
            <a:ext cx="2430193" cy="374808"/>
            <a:chOff x="1930793" y="5080374"/>
            <a:chExt cx="2430193" cy="374808"/>
          </a:xfrm>
        </p:grpSpPr>
        <p:sp>
          <p:nvSpPr>
            <p:cNvPr id="47" name="Rectangle 21"/>
            <p:cNvSpPr>
              <a:spLocks/>
            </p:cNvSpPr>
            <p:nvPr/>
          </p:nvSpPr>
          <p:spPr bwMode="auto">
            <a:xfrm>
              <a:off x="2422444" y="5080374"/>
              <a:ext cx="1938542"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a:t>
              </a:r>
              <a:r>
                <a:rPr lang="en-US" sz="1000" dirty="0" err="1">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toproject</a:t>
              </a: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 an image of profession</a:t>
              </a:r>
            </a:p>
          </p:txBody>
        </p:sp>
        <p:sp>
          <p:nvSpPr>
            <p:cNvPr id="48" name="Freeform 20"/>
            <p:cNvSpPr/>
            <p:nvPr/>
          </p:nvSpPr>
          <p:spPr bwMode="auto">
            <a:xfrm>
              <a:off x="1930793" y="5096364"/>
              <a:ext cx="342828" cy="342828"/>
            </a:xfrm>
            <a:custGeom>
              <a:avLst/>
              <a:gdLst>
                <a:gd name="connsiteX0" fmla="*/ 215028 w 613546"/>
                <a:gd name="connsiteY0" fmla="*/ 156411 h 613546"/>
                <a:gd name="connsiteX1" fmla="*/ 312946 w 613546"/>
                <a:gd name="connsiteY1" fmla="*/ 156411 h 613546"/>
                <a:gd name="connsiteX2" fmla="*/ 445195 w 613546"/>
                <a:gd name="connsiteY2" fmla="*/ 307487 h 613546"/>
                <a:gd name="connsiteX3" fmla="*/ 312946 w 613546"/>
                <a:gd name="connsiteY3" fmla="*/ 458563 h 613546"/>
                <a:gd name="connsiteX4" fmla="*/ 215028 w 613546"/>
                <a:gd name="connsiteY4" fmla="*/ 458563 h 613546"/>
                <a:gd name="connsiteX5" fmla="*/ 347277 w 613546"/>
                <a:gd name="connsiteY5" fmla="*/ 307487 h 613546"/>
                <a:gd name="connsiteX6" fmla="*/ 306773 w 613546"/>
                <a:gd name="connsiteY6" fmla="*/ 60121 h 613546"/>
                <a:gd name="connsiteX7" fmla="*/ 60121 w 613546"/>
                <a:gd name="connsiteY7" fmla="*/ 306773 h 613546"/>
                <a:gd name="connsiteX8" fmla="*/ 306773 w 613546"/>
                <a:gd name="connsiteY8" fmla="*/ 553425 h 613546"/>
                <a:gd name="connsiteX9" fmla="*/ 553425 w 613546"/>
                <a:gd name="connsiteY9" fmla="*/ 306773 h 613546"/>
                <a:gd name="connsiteX10" fmla="*/ 306773 w 613546"/>
                <a:gd name="connsiteY10" fmla="*/ 60121 h 613546"/>
                <a:gd name="connsiteX11" fmla="*/ 306773 w 613546"/>
                <a:gd name="connsiteY11" fmla="*/ 0 h 613546"/>
                <a:gd name="connsiteX12" fmla="*/ 613546 w 613546"/>
                <a:gd name="connsiteY12" fmla="*/ 306773 h 613546"/>
                <a:gd name="connsiteX13" fmla="*/ 306773 w 613546"/>
                <a:gd name="connsiteY13" fmla="*/ 613546 h 613546"/>
                <a:gd name="connsiteX14" fmla="*/ 0 w 613546"/>
                <a:gd name="connsiteY14" fmla="*/ 306773 h 613546"/>
                <a:gd name="connsiteX15" fmla="*/ 306773 w 613546"/>
                <a:gd name="connsiteY15" fmla="*/ 0 h 61354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613546" h="613546">
                  <a:moveTo>
                    <a:pt x="215028" y="156411"/>
                  </a:moveTo>
                  <a:lnTo>
                    <a:pt x="312946" y="156411"/>
                  </a:lnTo>
                  <a:lnTo>
                    <a:pt x="445195" y="307487"/>
                  </a:lnTo>
                  <a:lnTo>
                    <a:pt x="312946" y="458563"/>
                  </a:lnTo>
                  <a:lnTo>
                    <a:pt x="215028" y="458563"/>
                  </a:lnTo>
                  <a:lnTo>
                    <a:pt x="347277" y="307487"/>
                  </a:lnTo>
                  <a:close/>
                  <a:moveTo>
                    <a:pt x="306773" y="60121"/>
                  </a:moveTo>
                  <a:cubicBezTo>
                    <a:pt x="170551" y="60121"/>
                    <a:pt x="60121" y="170551"/>
                    <a:pt x="60121" y="306773"/>
                  </a:cubicBezTo>
                  <a:cubicBezTo>
                    <a:pt x="60121" y="442995"/>
                    <a:pt x="170551" y="553425"/>
                    <a:pt x="306773" y="553425"/>
                  </a:cubicBezTo>
                  <a:cubicBezTo>
                    <a:pt x="442995" y="553425"/>
                    <a:pt x="553425" y="442995"/>
                    <a:pt x="553425" y="306773"/>
                  </a:cubicBezTo>
                  <a:cubicBezTo>
                    <a:pt x="553425" y="170551"/>
                    <a:pt x="442995" y="60121"/>
                    <a:pt x="306773" y="60121"/>
                  </a:cubicBezTo>
                  <a:close/>
                  <a:moveTo>
                    <a:pt x="306773" y="0"/>
                  </a:moveTo>
                  <a:cubicBezTo>
                    <a:pt x="476199" y="0"/>
                    <a:pt x="613546" y="137347"/>
                    <a:pt x="613546" y="306773"/>
                  </a:cubicBezTo>
                  <a:cubicBezTo>
                    <a:pt x="613546" y="476199"/>
                    <a:pt x="476199" y="613546"/>
                    <a:pt x="306773" y="613546"/>
                  </a:cubicBezTo>
                  <a:cubicBezTo>
                    <a:pt x="137347" y="613546"/>
                    <a:pt x="0" y="476199"/>
                    <a:pt x="0" y="306773"/>
                  </a:cubicBezTo>
                  <a:cubicBezTo>
                    <a:pt x="0" y="137347"/>
                    <a:pt x="137347" y="0"/>
                    <a:pt x="306773" y="0"/>
                  </a:cubicBezTo>
                  <a:close/>
                </a:path>
              </a:pathLst>
            </a:custGeom>
            <a:solidFill>
              <a:schemeClr val="accent5"/>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grpSp>
      <p:sp>
        <p:nvSpPr>
          <p:cNvPr id="4" name="Picture Placeholder 3">
            <a:extLst>
              <a:ext uri="{FF2B5EF4-FFF2-40B4-BE49-F238E27FC236}">
                <a16:creationId xmlns:a16="http://schemas.microsoft.com/office/drawing/2014/main" id="{0919419A-C807-4CDF-9801-875964195DAB}"/>
              </a:ext>
            </a:extLst>
          </p:cNvPr>
          <p:cNvSpPr>
            <a:spLocks noGrp="1"/>
          </p:cNvSpPr>
          <p:nvPr>
            <p:ph type="pic" sz="quarter" idx="16"/>
          </p:nvPr>
        </p:nvSpPr>
        <p:spPr/>
      </p:sp>
    </p:spTree>
    <p:extLst>
      <p:ext uri="{BB962C8B-B14F-4D97-AF65-F5344CB8AC3E}">
        <p14:creationId xmlns:p14="http://schemas.microsoft.com/office/powerpoint/2010/main" val="1033962444"/>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11</a:t>
            </a:fld>
            <a:endParaRPr lang="en-US" dirty="0"/>
          </a:p>
        </p:txBody>
      </p:sp>
      <p:sp>
        <p:nvSpPr>
          <p:cNvPr id="28" name="Date Placeholder 13"/>
          <p:cNvSpPr>
            <a:spLocks noGrp="1"/>
          </p:cNvSpPr>
          <p:nvPr>
            <p:ph type="dt" sz="half" idx="12"/>
          </p:nvPr>
        </p:nvSpPr>
        <p:spPr/>
        <p:txBody>
          <a:bodyPr/>
          <a:lstStyle/>
          <a:p>
            <a:r>
              <a:rPr lang="en-US" dirty="0"/>
              <a:t>www.website.com</a:t>
            </a:r>
          </a:p>
        </p:txBody>
      </p:sp>
      <p:sp>
        <p:nvSpPr>
          <p:cNvPr id="25" name="Rectangle 24"/>
          <p:cNvSpPr/>
          <p:nvPr/>
        </p:nvSpPr>
        <p:spPr>
          <a:xfrm>
            <a:off x="0" y="0"/>
            <a:ext cx="12192000" cy="6858000"/>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2" name="Group 11"/>
          <p:cNvGrpSpPr/>
          <p:nvPr/>
        </p:nvGrpSpPr>
        <p:grpSpPr>
          <a:xfrm>
            <a:off x="2427209" y="3036585"/>
            <a:ext cx="7337583" cy="784830"/>
            <a:chOff x="2427208" y="3036585"/>
            <a:chExt cx="7337583" cy="784830"/>
          </a:xfrm>
        </p:grpSpPr>
        <p:sp>
          <p:nvSpPr>
            <p:cNvPr id="10" name="TextBox 9"/>
            <p:cNvSpPr txBox="1"/>
            <p:nvPr/>
          </p:nvSpPr>
          <p:spPr>
            <a:xfrm>
              <a:off x="5239656" y="3036585"/>
              <a:ext cx="1712686" cy="784830"/>
            </a:xfrm>
            <a:prstGeom prst="rect">
              <a:avLst/>
            </a:prstGeom>
            <a:noFill/>
          </p:spPr>
          <p:txBody>
            <a:bodyPr wrap="square" rtlCol="0">
              <a:spAutoFit/>
            </a:bodyPr>
            <a:lstStyle/>
            <a:p>
              <a:pPr algn="ctr"/>
              <a:r>
                <a:rPr lang="en-US" sz="4500" b="1" dirty="0">
                  <a:solidFill>
                    <a:schemeClr val="tx2">
                      <a:lumMod val="60000"/>
                      <a:lumOff val="40000"/>
                    </a:schemeClr>
                  </a:solidFill>
                  <a:latin typeface="Bebas Neue Bold" panose="020B0606020202050201" pitchFamily="34" charset="0"/>
                </a:rPr>
                <a:t>The end</a:t>
              </a:r>
            </a:p>
          </p:txBody>
        </p:sp>
        <p:grpSp>
          <p:nvGrpSpPr>
            <p:cNvPr id="29" name="Group 28"/>
            <p:cNvGrpSpPr/>
            <p:nvPr/>
          </p:nvGrpSpPr>
          <p:grpSpPr>
            <a:xfrm>
              <a:off x="2427208" y="3429000"/>
              <a:ext cx="2532568" cy="0"/>
              <a:chOff x="428166" y="2935925"/>
              <a:chExt cx="2532568" cy="0"/>
            </a:xfrm>
          </p:grpSpPr>
          <p:cxnSp>
            <p:nvCxnSpPr>
              <p:cNvPr id="30" name="Straight Connector 29"/>
              <p:cNvCxnSpPr>
                <a:cxnSpLocks/>
              </p:cNvCxnSpPr>
              <p:nvPr/>
            </p:nvCxnSpPr>
            <p:spPr>
              <a:xfrm>
                <a:off x="428166" y="2935925"/>
                <a:ext cx="2159563"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1" name="Straight Connector 30"/>
              <p:cNvCxnSpPr>
                <a:cxnSpLocks/>
              </p:cNvCxnSpPr>
              <p:nvPr/>
            </p:nvCxnSpPr>
            <p:spPr>
              <a:xfrm>
                <a:off x="2823891" y="2935925"/>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grpSp>
        <p:grpSp>
          <p:nvGrpSpPr>
            <p:cNvPr id="32" name="Group 31"/>
            <p:cNvGrpSpPr/>
            <p:nvPr/>
          </p:nvGrpSpPr>
          <p:grpSpPr>
            <a:xfrm>
              <a:off x="7232223" y="3429000"/>
              <a:ext cx="2532568" cy="0"/>
              <a:chOff x="0" y="3217279"/>
              <a:chExt cx="2532568" cy="0"/>
            </a:xfrm>
          </p:grpSpPr>
          <p:cxnSp>
            <p:nvCxnSpPr>
              <p:cNvPr id="33" name="Straight Connector 32"/>
              <p:cNvCxnSpPr>
                <a:cxnSpLocks/>
              </p:cNvCxnSpPr>
              <p:nvPr/>
            </p:nvCxnSpPr>
            <p:spPr>
              <a:xfrm>
                <a:off x="0" y="3217279"/>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4" name="Straight Connector 33"/>
              <p:cNvCxnSpPr>
                <a:cxnSpLocks/>
              </p:cNvCxnSpPr>
              <p:nvPr/>
            </p:nvCxnSpPr>
            <p:spPr>
              <a:xfrm>
                <a:off x="373005" y="3217279"/>
                <a:ext cx="2159563"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grpSp>
      </p:grpSp>
    </p:spTree>
    <p:extLst>
      <p:ext uri="{BB962C8B-B14F-4D97-AF65-F5344CB8AC3E}">
        <p14:creationId xmlns:p14="http://schemas.microsoft.com/office/powerpoint/2010/main" val="1485037903"/>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2</a:t>
            </a:fld>
            <a:endParaRPr lang="en-US" dirty="0"/>
          </a:p>
        </p:txBody>
      </p:sp>
      <p:sp>
        <p:nvSpPr>
          <p:cNvPr id="4" name="Title 3"/>
          <p:cNvSpPr>
            <a:spLocks noGrp="1"/>
          </p:cNvSpPr>
          <p:nvPr>
            <p:ph type="title"/>
          </p:nvPr>
        </p:nvSpPr>
        <p:spPr/>
        <p:txBody>
          <a:bodyPr/>
          <a:lstStyle/>
          <a:p>
            <a:r>
              <a:rPr lang="en-US" dirty="0">
                <a:solidFill>
                  <a:schemeClr val="tx1">
                    <a:lumMod val="85000"/>
                    <a:lumOff val="15000"/>
                  </a:schemeClr>
                </a:solidFill>
              </a:rPr>
              <a:t>Welcome </a:t>
            </a:r>
            <a:r>
              <a:rPr lang="en-US" dirty="0">
                <a:solidFill>
                  <a:schemeClr val="accent2"/>
                </a:solidFill>
              </a:rPr>
              <a:t>message</a:t>
            </a:r>
          </a:p>
        </p:txBody>
      </p:sp>
      <p:sp>
        <p:nvSpPr>
          <p:cNvPr id="5" name="Text Placeholder 4"/>
          <p:cNvSpPr>
            <a:spLocks noGrp="1"/>
          </p:cNvSpPr>
          <p:nvPr>
            <p:ph type="body" sz="quarter" idx="13"/>
          </p:nvPr>
        </p:nvSpPr>
        <p:spPr/>
        <p:txBody>
          <a:bodyPr/>
          <a:lstStyle/>
          <a:p>
            <a:r>
              <a:rPr lang="en-US" sz="1000" dirty="0">
                <a:solidFill>
                  <a:schemeClr val="tx1">
                    <a:lumMod val="50000"/>
                    <a:lumOff val="50000"/>
                  </a:schemeClr>
                </a:solidFill>
              </a:rPr>
              <a:t>Lorem ipsum dolor sit </a:t>
            </a:r>
            <a:r>
              <a:rPr lang="en-US" sz="1000" dirty="0" err="1">
                <a:solidFill>
                  <a:schemeClr val="tx1">
                    <a:lumMod val="50000"/>
                    <a:lumOff val="50000"/>
                  </a:schemeClr>
                </a:solidFill>
              </a:rPr>
              <a:t>amet</a:t>
            </a:r>
            <a:r>
              <a:rPr lang="en-US" sz="1000" dirty="0">
                <a:solidFill>
                  <a:schemeClr val="tx1">
                    <a:lumMod val="50000"/>
                    <a:lumOff val="50000"/>
                  </a:schemeClr>
                </a:solidFill>
              </a:rPr>
              <a:t> </a:t>
            </a:r>
            <a:r>
              <a:rPr lang="en-US" sz="1000" dirty="0" err="1">
                <a:solidFill>
                  <a:schemeClr val="tx1">
                    <a:lumMod val="50000"/>
                    <a:lumOff val="50000"/>
                  </a:schemeClr>
                </a:solidFill>
              </a:rPr>
              <a:t>agam</a:t>
            </a:r>
            <a:r>
              <a:rPr lang="en-US" sz="1000" dirty="0">
                <a:solidFill>
                  <a:schemeClr val="tx1">
                    <a:lumMod val="50000"/>
                    <a:lumOff val="50000"/>
                  </a:schemeClr>
                </a:solidFill>
              </a:rPr>
              <a:t> facer </a:t>
            </a:r>
            <a:r>
              <a:rPr lang="en-US" sz="1000" dirty="0" err="1">
                <a:solidFill>
                  <a:schemeClr val="tx1">
                    <a:lumMod val="50000"/>
                    <a:lumOff val="50000"/>
                  </a:schemeClr>
                </a:solidFill>
              </a:rPr>
              <a:t>modo</a:t>
            </a:r>
            <a:r>
              <a:rPr lang="en-US" sz="1000" dirty="0">
                <a:solidFill>
                  <a:schemeClr val="tx1">
                    <a:lumMod val="50000"/>
                    <a:lumOff val="50000"/>
                  </a:schemeClr>
                </a:solidFill>
              </a:rPr>
              <a:t> data lorem ipsum dolor sit </a:t>
            </a:r>
            <a:r>
              <a:rPr lang="en-US" sz="1000" dirty="0" err="1">
                <a:solidFill>
                  <a:schemeClr val="tx1">
                    <a:lumMod val="50000"/>
                    <a:lumOff val="50000"/>
                  </a:schemeClr>
                </a:solidFill>
              </a:rPr>
              <a:t>amet</a:t>
            </a:r>
            <a:r>
              <a:rPr lang="en-US" sz="1000" dirty="0">
                <a:solidFill>
                  <a:schemeClr val="tx1">
                    <a:lumMod val="50000"/>
                    <a:lumOff val="50000"/>
                  </a:schemeClr>
                </a:solidFill>
              </a:rPr>
              <a:t> </a:t>
            </a:r>
            <a:r>
              <a:rPr lang="en-US" sz="1000" dirty="0" err="1">
                <a:solidFill>
                  <a:schemeClr val="tx1">
                    <a:lumMod val="50000"/>
                    <a:lumOff val="50000"/>
                  </a:schemeClr>
                </a:solidFill>
              </a:rPr>
              <a:t>agam</a:t>
            </a:r>
            <a:r>
              <a:rPr lang="en-US" sz="1000" dirty="0">
                <a:solidFill>
                  <a:schemeClr val="tx1">
                    <a:lumMod val="50000"/>
                    <a:lumOff val="50000"/>
                  </a:schemeClr>
                </a:solidFill>
              </a:rPr>
              <a:t> facer </a:t>
            </a:r>
            <a:r>
              <a:rPr lang="en-US" sz="1000" dirty="0" err="1">
                <a:solidFill>
                  <a:schemeClr val="tx1">
                    <a:lumMod val="50000"/>
                    <a:lumOff val="50000"/>
                  </a:schemeClr>
                </a:solidFill>
              </a:rPr>
              <a:t>modo</a:t>
            </a:r>
            <a:r>
              <a:rPr lang="en-US" sz="1000" dirty="0">
                <a:solidFill>
                  <a:schemeClr val="tx1">
                    <a:lumMod val="50000"/>
                    <a:lumOff val="50000"/>
                  </a:schemeClr>
                </a:solidFill>
              </a:rPr>
              <a:t> data</a:t>
            </a:r>
          </a:p>
        </p:txBody>
      </p:sp>
      <p:sp>
        <p:nvSpPr>
          <p:cNvPr id="28" name="Date Placeholder 13"/>
          <p:cNvSpPr>
            <a:spLocks noGrp="1"/>
          </p:cNvSpPr>
          <p:nvPr>
            <p:ph type="dt" sz="half" idx="14"/>
          </p:nvPr>
        </p:nvSpPr>
        <p:spPr/>
        <p:txBody>
          <a:bodyPr/>
          <a:lstStyle/>
          <a:p>
            <a:r>
              <a:rPr lang="en-US" dirty="0"/>
              <a:t>www.website.com</a:t>
            </a:r>
          </a:p>
        </p:txBody>
      </p:sp>
      <p:sp>
        <p:nvSpPr>
          <p:cNvPr id="17" name="Rectangle 16"/>
          <p:cNvSpPr/>
          <p:nvPr/>
        </p:nvSpPr>
        <p:spPr>
          <a:xfrm>
            <a:off x="5245101" y="1978063"/>
            <a:ext cx="1625600" cy="1625600"/>
          </a:xfrm>
          <a:prstGeom prst="rect">
            <a:avLst/>
          </a:prstGeom>
          <a:noFill/>
          <a:ln w="2857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TextBox 20"/>
          <p:cNvSpPr txBox="1"/>
          <p:nvPr/>
        </p:nvSpPr>
        <p:spPr>
          <a:xfrm>
            <a:off x="5413784" y="3819443"/>
            <a:ext cx="1364433" cy="400110"/>
          </a:xfrm>
          <a:prstGeom prst="rect">
            <a:avLst/>
          </a:prstGeom>
          <a:noFill/>
        </p:spPr>
        <p:txBody>
          <a:bodyPr wrap="square" rtlCol="0">
            <a:spAutoFit/>
          </a:bodyPr>
          <a:lstStyle/>
          <a:p>
            <a:pPr algn="ctr"/>
            <a:r>
              <a:rPr lang="en-US" sz="2000" b="1" spc="200" dirty="0">
                <a:solidFill>
                  <a:schemeClr val="tx1">
                    <a:lumMod val="75000"/>
                    <a:lumOff val="25000"/>
                  </a:schemeClr>
                </a:solidFill>
                <a:latin typeface="Bebas Neue Regular" panose="00000500000000000000" pitchFamily="2" charset="0"/>
              </a:rPr>
              <a:t>JOHN </a:t>
            </a:r>
            <a:r>
              <a:rPr lang="en-US" sz="2000" b="1" spc="200" dirty="0">
                <a:solidFill>
                  <a:schemeClr val="accent2"/>
                </a:solidFill>
                <a:latin typeface="Bebas Neue Regular" panose="00000500000000000000" pitchFamily="2" charset="0"/>
              </a:rPr>
              <a:t>DEO</a:t>
            </a:r>
          </a:p>
        </p:txBody>
      </p:sp>
      <p:sp>
        <p:nvSpPr>
          <p:cNvPr id="22" name="Rectangle 9"/>
          <p:cNvSpPr>
            <a:spLocks/>
          </p:cNvSpPr>
          <p:nvPr/>
        </p:nvSpPr>
        <p:spPr bwMode="auto">
          <a:xfrm>
            <a:off x="1215900" y="4471778"/>
            <a:ext cx="9760201" cy="140148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b="1" dirty="0">
                <a:latin typeface="PT Sans" panose="020B0503020203020204" pitchFamily="34" charset="0"/>
                <a:ea typeface="PT Sans" panose="020B0503020203020204" pitchFamily="34" charset="0"/>
                <a:cs typeface="Lato" charset="0"/>
                <a:sym typeface="Montserrat-Regular" charset="0"/>
              </a:rPr>
              <a:t>This letterhead design </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is meant to project an image of professionalism and reliability. By using simple alignments we have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lorem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a:t>
            </a:r>
          </a:p>
          <a:p>
            <a:pPr>
              <a:lnSpc>
                <a:spcPct val="120000"/>
              </a:lnSpc>
            </a:pPr>
            <a:endPar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endParaRPr>
          </a:p>
          <a:p>
            <a:pPr>
              <a:lnSpc>
                <a:spcPct val="1200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ipsum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 of professionalism of the layout design is meant to the project an image and the texts lorem ipsum and the best popularity then your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powerpoint</a:t>
            </a:r>
            <a:endPar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endParaRPr>
          </a:p>
        </p:txBody>
      </p:sp>
      <p:cxnSp>
        <p:nvCxnSpPr>
          <p:cNvPr id="8" name="Straight Connector 7"/>
          <p:cNvCxnSpPr>
            <a:cxnSpLocks/>
          </p:cNvCxnSpPr>
          <p:nvPr/>
        </p:nvCxnSpPr>
        <p:spPr>
          <a:xfrm>
            <a:off x="5832977" y="4279551"/>
            <a:ext cx="526047" cy="0"/>
          </a:xfrm>
          <a:prstGeom prst="line">
            <a:avLst/>
          </a:prstGeom>
          <a:ln w="19050">
            <a:solidFill>
              <a:schemeClr val="accent2"/>
            </a:solidFill>
            <a:prstDash val="sysDot"/>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423E9190-C279-4518-8D46-4F74D018D2AA}"/>
              </a:ext>
            </a:extLst>
          </p:cNvPr>
          <p:cNvSpPr>
            <a:spLocks noGrp="1"/>
          </p:cNvSpPr>
          <p:nvPr>
            <p:ph type="pic" sz="quarter" idx="15"/>
          </p:nvPr>
        </p:nvSpPr>
        <p:spPr/>
      </p:sp>
    </p:spTree>
    <p:extLst>
      <p:ext uri="{BB962C8B-B14F-4D97-AF65-F5344CB8AC3E}">
        <p14:creationId xmlns:p14="http://schemas.microsoft.com/office/powerpoint/2010/main" val="870217346"/>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3</a:t>
            </a:fld>
            <a:endParaRPr lang="en-US" dirty="0"/>
          </a:p>
        </p:txBody>
      </p:sp>
      <p:sp>
        <p:nvSpPr>
          <p:cNvPr id="28" name="Date Placeholder 13"/>
          <p:cNvSpPr>
            <a:spLocks noGrp="1"/>
          </p:cNvSpPr>
          <p:nvPr>
            <p:ph type="dt" sz="half" idx="14"/>
          </p:nvPr>
        </p:nvSpPr>
        <p:spPr/>
        <p:txBody>
          <a:bodyPr/>
          <a:lstStyle/>
          <a:p>
            <a:r>
              <a:rPr lang="en-US" dirty="0"/>
              <a:t>www.website.com</a:t>
            </a:r>
          </a:p>
        </p:txBody>
      </p:sp>
      <p:sp>
        <p:nvSpPr>
          <p:cNvPr id="15" name="Rectangle 14"/>
          <p:cNvSpPr/>
          <p:nvPr/>
        </p:nvSpPr>
        <p:spPr>
          <a:xfrm>
            <a:off x="0" y="0"/>
            <a:ext cx="12192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Title 3"/>
          <p:cNvSpPr>
            <a:spLocks noGrp="1"/>
          </p:cNvSpPr>
          <p:nvPr>
            <p:ph type="title"/>
          </p:nvPr>
        </p:nvSpPr>
        <p:spPr/>
        <p:txBody>
          <a:bodyPr/>
          <a:lstStyle/>
          <a:p>
            <a:r>
              <a:rPr lang="en-US"/>
              <a:t>About us</a:t>
            </a:r>
            <a:endParaRPr lang="en-US" dirty="0"/>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14" name="Rectangle 13"/>
          <p:cNvSpPr/>
          <p:nvPr/>
        </p:nvSpPr>
        <p:spPr>
          <a:xfrm>
            <a:off x="5776066" y="1669587"/>
            <a:ext cx="639868"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p:cNvGrpSpPr/>
          <p:nvPr/>
        </p:nvGrpSpPr>
        <p:grpSpPr>
          <a:xfrm>
            <a:off x="1787971" y="4797379"/>
            <a:ext cx="8616058" cy="1195943"/>
            <a:chOff x="1787971" y="4797379"/>
            <a:chExt cx="8616058" cy="1195943"/>
          </a:xfrm>
        </p:grpSpPr>
        <p:sp>
          <p:nvSpPr>
            <p:cNvPr id="19" name="Rectangle 9"/>
            <p:cNvSpPr>
              <a:spLocks/>
            </p:cNvSpPr>
            <p:nvPr/>
          </p:nvSpPr>
          <p:spPr bwMode="auto">
            <a:xfrm>
              <a:off x="5405299" y="4797379"/>
              <a:ext cx="4998730" cy="11959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300" b="1"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a:t>
              </a: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design is meant to project an image of professionalism and lorem to reliability. By using simple alignments are This letterhead design is meant to project an image of professionalism lorem ipsum to</a:t>
              </a:r>
            </a:p>
            <a:p>
              <a:pPr>
                <a:lnSpc>
                  <a:spcPts val="1800"/>
                </a:lnSpc>
              </a:pP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professionalism</a:t>
              </a:r>
            </a:p>
            <a:p>
              <a:pPr>
                <a:lnSpc>
                  <a:spcPts val="1800"/>
                </a:lnSpc>
              </a:pP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professionalism lorem ipsum</a:t>
              </a:r>
            </a:p>
          </p:txBody>
        </p:sp>
        <p:sp>
          <p:nvSpPr>
            <p:cNvPr id="20" name="Rectangle 9"/>
            <p:cNvSpPr>
              <a:spLocks/>
            </p:cNvSpPr>
            <p:nvPr/>
          </p:nvSpPr>
          <p:spPr bwMode="auto">
            <a:xfrm>
              <a:off x="1787971" y="4797379"/>
              <a:ext cx="2967456" cy="11959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300" b="1"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a:t>
              </a: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design is meant to project an image of professionalism and lorem to reliability. By using simple alignments are This letterhead design is meant to project an image of professionalism.</a:t>
              </a:r>
            </a:p>
          </p:txBody>
        </p:sp>
        <p:cxnSp>
          <p:nvCxnSpPr>
            <p:cNvPr id="9" name="Straight Connector 8"/>
            <p:cNvCxnSpPr/>
            <p:nvPr/>
          </p:nvCxnSpPr>
          <p:spPr>
            <a:xfrm>
              <a:off x="5080363" y="4862154"/>
              <a:ext cx="0" cy="1066392"/>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grpSp>
      <p:sp>
        <p:nvSpPr>
          <p:cNvPr id="30" name="Rectangle 29"/>
          <p:cNvSpPr/>
          <p:nvPr/>
        </p:nvSpPr>
        <p:spPr>
          <a:xfrm>
            <a:off x="1787971" y="2074638"/>
            <a:ext cx="3292392" cy="2323189"/>
          </a:xfrm>
          <a:prstGeom prst="rect">
            <a:avLst/>
          </a:prstGeom>
          <a:solidFill>
            <a:srgbClr val="00B6F1">
              <a:alpha val="8509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2" name="Group 41"/>
          <p:cNvGrpSpPr/>
          <p:nvPr/>
        </p:nvGrpSpPr>
        <p:grpSpPr>
          <a:xfrm>
            <a:off x="2366500" y="2571932"/>
            <a:ext cx="2135335" cy="1328600"/>
            <a:chOff x="17803709" y="620470"/>
            <a:chExt cx="2135335" cy="1328600"/>
          </a:xfrm>
        </p:grpSpPr>
        <p:sp>
          <p:nvSpPr>
            <p:cNvPr id="39" name="Freeform 5"/>
            <p:cNvSpPr>
              <a:spLocks noEditPoints="1"/>
            </p:cNvSpPr>
            <p:nvPr/>
          </p:nvSpPr>
          <p:spPr bwMode="auto">
            <a:xfrm>
              <a:off x="17803709" y="620470"/>
              <a:ext cx="451566" cy="316738"/>
            </a:xfrm>
            <a:custGeom>
              <a:avLst/>
              <a:gdLst>
                <a:gd name="T0" fmla="*/ 188 w 1051"/>
                <a:gd name="T1" fmla="*/ 0 h 737"/>
                <a:gd name="T2" fmla="*/ 27 w 1051"/>
                <a:gd name="T3" fmla="*/ 119 h 737"/>
                <a:gd name="T4" fmla="*/ 0 w 1051"/>
                <a:gd name="T5" fmla="*/ 391 h 737"/>
                <a:gd name="T6" fmla="*/ 8 w 1051"/>
                <a:gd name="T7" fmla="*/ 424 h 737"/>
                <a:gd name="T8" fmla="*/ 14 w 1051"/>
                <a:gd name="T9" fmla="*/ 433 h 737"/>
                <a:gd name="T10" fmla="*/ 221 w 1051"/>
                <a:gd name="T11" fmla="*/ 737 h 737"/>
                <a:gd name="T12" fmla="*/ 446 w 1051"/>
                <a:gd name="T13" fmla="*/ 717 h 737"/>
                <a:gd name="T14" fmla="*/ 325 w 1051"/>
                <a:gd name="T15" fmla="*/ 475 h 737"/>
                <a:gd name="T16" fmla="*/ 473 w 1051"/>
                <a:gd name="T17" fmla="*/ 393 h 737"/>
                <a:gd name="T18" fmla="*/ 391 w 1051"/>
                <a:gd name="T19" fmla="*/ 0 h 737"/>
                <a:gd name="T20" fmla="*/ 391 w 1051"/>
                <a:gd name="T21" fmla="*/ 418 h 737"/>
                <a:gd name="T22" fmla="*/ 248 w 1051"/>
                <a:gd name="T23" fmla="*/ 431 h 737"/>
                <a:gd name="T24" fmla="*/ 379 w 1051"/>
                <a:gd name="T25" fmla="*/ 680 h 737"/>
                <a:gd name="T26" fmla="*/ 200 w 1051"/>
                <a:gd name="T27" fmla="*/ 673 h 737"/>
                <a:gd name="T28" fmla="*/ 57 w 1051"/>
                <a:gd name="T29" fmla="*/ 401 h 737"/>
                <a:gd name="T30" fmla="*/ 55 w 1051"/>
                <a:gd name="T31" fmla="*/ 391 h 737"/>
                <a:gd name="T32" fmla="*/ 66 w 1051"/>
                <a:gd name="T33" fmla="*/ 160 h 737"/>
                <a:gd name="T34" fmla="*/ 188 w 1051"/>
                <a:gd name="T35" fmla="*/ 55 h 737"/>
                <a:gd name="T36" fmla="*/ 418 w 1051"/>
                <a:gd name="T37" fmla="*/ 82 h 737"/>
                <a:gd name="T38" fmla="*/ 969 w 1051"/>
                <a:gd name="T39" fmla="*/ 0 h 737"/>
                <a:gd name="T40" fmla="*/ 697 w 1051"/>
                <a:gd name="T41" fmla="*/ 27 h 737"/>
                <a:gd name="T42" fmla="*/ 578 w 1051"/>
                <a:gd name="T43" fmla="*/ 182 h 737"/>
                <a:gd name="T44" fmla="*/ 582 w 1051"/>
                <a:gd name="T45" fmla="*/ 415 h 737"/>
                <a:gd name="T46" fmla="*/ 587 w 1051"/>
                <a:gd name="T47" fmla="*/ 424 h 737"/>
                <a:gd name="T48" fmla="*/ 732 w 1051"/>
                <a:gd name="T49" fmla="*/ 699 h 737"/>
                <a:gd name="T50" fmla="*/ 984 w 1051"/>
                <a:gd name="T51" fmla="*/ 736 h 737"/>
                <a:gd name="T52" fmla="*/ 1021 w 1051"/>
                <a:gd name="T53" fmla="*/ 670 h 737"/>
                <a:gd name="T54" fmla="*/ 969 w 1051"/>
                <a:gd name="T55" fmla="*/ 473 h 737"/>
                <a:gd name="T56" fmla="*/ 1051 w 1051"/>
                <a:gd name="T57" fmla="*/ 82 h 737"/>
                <a:gd name="T58" fmla="*/ 996 w 1051"/>
                <a:gd name="T59" fmla="*/ 391 h 737"/>
                <a:gd name="T60" fmla="*/ 851 w 1051"/>
                <a:gd name="T61" fmla="*/ 418 h 737"/>
                <a:gd name="T62" fmla="*/ 827 w 1051"/>
                <a:gd name="T63" fmla="*/ 460 h 737"/>
                <a:gd name="T64" fmla="*/ 796 w 1051"/>
                <a:gd name="T65" fmla="*/ 680 h 737"/>
                <a:gd name="T66" fmla="*/ 636 w 1051"/>
                <a:gd name="T67" fmla="*/ 404 h 737"/>
                <a:gd name="T68" fmla="*/ 635 w 1051"/>
                <a:gd name="T69" fmla="*/ 400 h 737"/>
                <a:gd name="T70" fmla="*/ 633 w 1051"/>
                <a:gd name="T71" fmla="*/ 184 h 737"/>
                <a:gd name="T72" fmla="*/ 736 w 1051"/>
                <a:gd name="T73" fmla="*/ 67 h 737"/>
                <a:gd name="T74" fmla="*/ 969 w 1051"/>
                <a:gd name="T75" fmla="*/ 55 h 737"/>
                <a:gd name="T76" fmla="*/ 996 w 1051"/>
                <a:gd name="T77" fmla="*/ 391 h 737"/>
                <a:gd name="T78" fmla="*/ 996 w 1051"/>
                <a:gd name="T79" fmla="*/ 391 h 7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1051" h="737">
                  <a:moveTo>
                    <a:pt x="391" y="0"/>
                  </a:moveTo>
                  <a:cubicBezTo>
                    <a:pt x="188" y="0"/>
                    <a:pt x="188" y="0"/>
                    <a:pt x="188" y="0"/>
                  </a:cubicBezTo>
                  <a:cubicBezTo>
                    <a:pt x="152" y="0"/>
                    <a:pt x="129" y="18"/>
                    <a:pt x="120" y="27"/>
                  </a:cubicBezTo>
                  <a:cubicBezTo>
                    <a:pt x="27" y="119"/>
                    <a:pt x="27" y="119"/>
                    <a:pt x="27" y="119"/>
                  </a:cubicBezTo>
                  <a:cubicBezTo>
                    <a:pt x="5" y="142"/>
                    <a:pt x="0" y="167"/>
                    <a:pt x="0" y="182"/>
                  </a:cubicBezTo>
                  <a:cubicBezTo>
                    <a:pt x="0" y="391"/>
                    <a:pt x="0" y="391"/>
                    <a:pt x="0" y="391"/>
                  </a:cubicBezTo>
                  <a:cubicBezTo>
                    <a:pt x="0" y="399"/>
                    <a:pt x="2" y="406"/>
                    <a:pt x="5" y="415"/>
                  </a:cubicBezTo>
                  <a:cubicBezTo>
                    <a:pt x="5" y="418"/>
                    <a:pt x="6" y="421"/>
                    <a:pt x="8" y="424"/>
                  </a:cubicBezTo>
                  <a:cubicBezTo>
                    <a:pt x="9" y="425"/>
                    <a:pt x="9" y="425"/>
                    <a:pt x="9" y="425"/>
                  </a:cubicBezTo>
                  <a:cubicBezTo>
                    <a:pt x="11" y="429"/>
                    <a:pt x="12" y="431"/>
                    <a:pt x="14" y="433"/>
                  </a:cubicBezTo>
                  <a:cubicBezTo>
                    <a:pt x="154" y="700"/>
                    <a:pt x="154" y="700"/>
                    <a:pt x="154" y="700"/>
                  </a:cubicBezTo>
                  <a:cubicBezTo>
                    <a:pt x="161" y="713"/>
                    <a:pt x="182" y="737"/>
                    <a:pt x="221" y="737"/>
                  </a:cubicBezTo>
                  <a:cubicBezTo>
                    <a:pt x="406" y="737"/>
                    <a:pt x="406" y="737"/>
                    <a:pt x="406" y="737"/>
                  </a:cubicBezTo>
                  <a:cubicBezTo>
                    <a:pt x="424" y="737"/>
                    <a:pt x="439" y="730"/>
                    <a:pt x="446" y="717"/>
                  </a:cubicBezTo>
                  <a:cubicBezTo>
                    <a:pt x="451" y="709"/>
                    <a:pt x="455" y="693"/>
                    <a:pt x="443" y="672"/>
                  </a:cubicBezTo>
                  <a:cubicBezTo>
                    <a:pt x="325" y="475"/>
                    <a:pt x="325" y="475"/>
                    <a:pt x="325" y="475"/>
                  </a:cubicBezTo>
                  <a:cubicBezTo>
                    <a:pt x="391" y="475"/>
                    <a:pt x="391" y="475"/>
                    <a:pt x="391" y="475"/>
                  </a:cubicBezTo>
                  <a:cubicBezTo>
                    <a:pt x="436" y="475"/>
                    <a:pt x="473" y="437"/>
                    <a:pt x="473" y="393"/>
                  </a:cubicBezTo>
                  <a:cubicBezTo>
                    <a:pt x="473" y="82"/>
                    <a:pt x="473" y="82"/>
                    <a:pt x="473" y="82"/>
                  </a:cubicBezTo>
                  <a:cubicBezTo>
                    <a:pt x="473" y="37"/>
                    <a:pt x="436" y="0"/>
                    <a:pt x="391" y="0"/>
                  </a:cubicBezTo>
                  <a:close/>
                  <a:moveTo>
                    <a:pt x="418" y="391"/>
                  </a:moveTo>
                  <a:cubicBezTo>
                    <a:pt x="418" y="406"/>
                    <a:pt x="406" y="418"/>
                    <a:pt x="391" y="418"/>
                  </a:cubicBezTo>
                  <a:cubicBezTo>
                    <a:pt x="272" y="418"/>
                    <a:pt x="272" y="418"/>
                    <a:pt x="272" y="418"/>
                  </a:cubicBezTo>
                  <a:cubicBezTo>
                    <a:pt x="261" y="418"/>
                    <a:pt x="252" y="424"/>
                    <a:pt x="248" y="431"/>
                  </a:cubicBezTo>
                  <a:cubicBezTo>
                    <a:pt x="244" y="440"/>
                    <a:pt x="244" y="451"/>
                    <a:pt x="248" y="460"/>
                  </a:cubicBezTo>
                  <a:cubicBezTo>
                    <a:pt x="379" y="680"/>
                    <a:pt x="379" y="680"/>
                    <a:pt x="379" y="680"/>
                  </a:cubicBezTo>
                  <a:cubicBezTo>
                    <a:pt x="218" y="680"/>
                    <a:pt x="218" y="680"/>
                    <a:pt x="218" y="680"/>
                  </a:cubicBezTo>
                  <a:cubicBezTo>
                    <a:pt x="205" y="680"/>
                    <a:pt x="200" y="675"/>
                    <a:pt x="200" y="673"/>
                  </a:cubicBezTo>
                  <a:cubicBezTo>
                    <a:pt x="58" y="404"/>
                    <a:pt x="58" y="404"/>
                    <a:pt x="58" y="404"/>
                  </a:cubicBezTo>
                  <a:cubicBezTo>
                    <a:pt x="58" y="403"/>
                    <a:pt x="57" y="403"/>
                    <a:pt x="57" y="401"/>
                  </a:cubicBezTo>
                  <a:cubicBezTo>
                    <a:pt x="57" y="400"/>
                    <a:pt x="57" y="400"/>
                    <a:pt x="57" y="400"/>
                  </a:cubicBezTo>
                  <a:cubicBezTo>
                    <a:pt x="55" y="397"/>
                    <a:pt x="55" y="394"/>
                    <a:pt x="55" y="391"/>
                  </a:cubicBezTo>
                  <a:cubicBezTo>
                    <a:pt x="55" y="184"/>
                    <a:pt x="55" y="184"/>
                    <a:pt x="55" y="184"/>
                  </a:cubicBezTo>
                  <a:cubicBezTo>
                    <a:pt x="55" y="178"/>
                    <a:pt x="57" y="169"/>
                    <a:pt x="66" y="160"/>
                  </a:cubicBezTo>
                  <a:cubicBezTo>
                    <a:pt x="159" y="67"/>
                    <a:pt x="159" y="67"/>
                    <a:pt x="159" y="67"/>
                  </a:cubicBezTo>
                  <a:cubicBezTo>
                    <a:pt x="162" y="64"/>
                    <a:pt x="172" y="55"/>
                    <a:pt x="188" y="55"/>
                  </a:cubicBezTo>
                  <a:cubicBezTo>
                    <a:pt x="391" y="55"/>
                    <a:pt x="391" y="55"/>
                    <a:pt x="391" y="55"/>
                  </a:cubicBezTo>
                  <a:cubicBezTo>
                    <a:pt x="406" y="55"/>
                    <a:pt x="418" y="67"/>
                    <a:pt x="418" y="82"/>
                  </a:cubicBezTo>
                  <a:cubicBezTo>
                    <a:pt x="418" y="391"/>
                    <a:pt x="418" y="391"/>
                    <a:pt x="418" y="391"/>
                  </a:cubicBezTo>
                  <a:close/>
                  <a:moveTo>
                    <a:pt x="969" y="0"/>
                  </a:moveTo>
                  <a:cubicBezTo>
                    <a:pt x="766" y="0"/>
                    <a:pt x="766" y="0"/>
                    <a:pt x="766" y="0"/>
                  </a:cubicBezTo>
                  <a:cubicBezTo>
                    <a:pt x="730" y="0"/>
                    <a:pt x="706" y="18"/>
                    <a:pt x="697" y="27"/>
                  </a:cubicBezTo>
                  <a:cubicBezTo>
                    <a:pt x="605" y="119"/>
                    <a:pt x="605" y="119"/>
                    <a:pt x="605" y="119"/>
                  </a:cubicBezTo>
                  <a:cubicBezTo>
                    <a:pt x="582" y="142"/>
                    <a:pt x="578" y="167"/>
                    <a:pt x="578" y="182"/>
                  </a:cubicBezTo>
                  <a:cubicBezTo>
                    <a:pt x="578" y="391"/>
                    <a:pt x="578" y="391"/>
                    <a:pt x="578" y="391"/>
                  </a:cubicBezTo>
                  <a:cubicBezTo>
                    <a:pt x="578" y="399"/>
                    <a:pt x="579" y="406"/>
                    <a:pt x="582" y="415"/>
                  </a:cubicBezTo>
                  <a:cubicBezTo>
                    <a:pt x="582" y="418"/>
                    <a:pt x="584" y="421"/>
                    <a:pt x="585" y="422"/>
                  </a:cubicBezTo>
                  <a:cubicBezTo>
                    <a:pt x="587" y="424"/>
                    <a:pt x="587" y="424"/>
                    <a:pt x="587" y="424"/>
                  </a:cubicBezTo>
                  <a:cubicBezTo>
                    <a:pt x="588" y="427"/>
                    <a:pt x="590" y="430"/>
                    <a:pt x="591" y="431"/>
                  </a:cubicBezTo>
                  <a:cubicBezTo>
                    <a:pt x="732" y="699"/>
                    <a:pt x="732" y="699"/>
                    <a:pt x="732" y="699"/>
                  </a:cubicBezTo>
                  <a:cubicBezTo>
                    <a:pt x="739" y="712"/>
                    <a:pt x="760" y="736"/>
                    <a:pt x="799" y="736"/>
                  </a:cubicBezTo>
                  <a:cubicBezTo>
                    <a:pt x="984" y="736"/>
                    <a:pt x="984" y="736"/>
                    <a:pt x="984" y="736"/>
                  </a:cubicBezTo>
                  <a:cubicBezTo>
                    <a:pt x="1002" y="736"/>
                    <a:pt x="1017" y="728"/>
                    <a:pt x="1024" y="715"/>
                  </a:cubicBezTo>
                  <a:cubicBezTo>
                    <a:pt x="1029" y="708"/>
                    <a:pt x="1033" y="691"/>
                    <a:pt x="1021" y="670"/>
                  </a:cubicBezTo>
                  <a:cubicBezTo>
                    <a:pt x="899" y="473"/>
                    <a:pt x="899" y="473"/>
                    <a:pt x="899" y="473"/>
                  </a:cubicBezTo>
                  <a:cubicBezTo>
                    <a:pt x="969" y="473"/>
                    <a:pt x="969" y="473"/>
                    <a:pt x="969" y="473"/>
                  </a:cubicBezTo>
                  <a:cubicBezTo>
                    <a:pt x="1014" y="473"/>
                    <a:pt x="1051" y="436"/>
                    <a:pt x="1051" y="391"/>
                  </a:cubicBezTo>
                  <a:cubicBezTo>
                    <a:pt x="1051" y="82"/>
                    <a:pt x="1051" y="82"/>
                    <a:pt x="1051" y="82"/>
                  </a:cubicBezTo>
                  <a:cubicBezTo>
                    <a:pt x="1051" y="37"/>
                    <a:pt x="1014" y="0"/>
                    <a:pt x="969" y="0"/>
                  </a:cubicBezTo>
                  <a:close/>
                  <a:moveTo>
                    <a:pt x="996" y="391"/>
                  </a:moveTo>
                  <a:cubicBezTo>
                    <a:pt x="996" y="406"/>
                    <a:pt x="984" y="418"/>
                    <a:pt x="969" y="418"/>
                  </a:cubicBezTo>
                  <a:cubicBezTo>
                    <a:pt x="851" y="418"/>
                    <a:pt x="851" y="418"/>
                    <a:pt x="851" y="418"/>
                  </a:cubicBezTo>
                  <a:cubicBezTo>
                    <a:pt x="841" y="418"/>
                    <a:pt x="832" y="424"/>
                    <a:pt x="827" y="431"/>
                  </a:cubicBezTo>
                  <a:cubicBezTo>
                    <a:pt x="823" y="440"/>
                    <a:pt x="823" y="451"/>
                    <a:pt x="827" y="460"/>
                  </a:cubicBezTo>
                  <a:cubicBezTo>
                    <a:pt x="959" y="680"/>
                    <a:pt x="959" y="680"/>
                    <a:pt x="959" y="680"/>
                  </a:cubicBezTo>
                  <a:cubicBezTo>
                    <a:pt x="796" y="680"/>
                    <a:pt x="796" y="680"/>
                    <a:pt x="796" y="680"/>
                  </a:cubicBezTo>
                  <a:cubicBezTo>
                    <a:pt x="782" y="680"/>
                    <a:pt x="778" y="675"/>
                    <a:pt x="778" y="673"/>
                  </a:cubicBezTo>
                  <a:cubicBezTo>
                    <a:pt x="636" y="404"/>
                    <a:pt x="636" y="404"/>
                    <a:pt x="636" y="404"/>
                  </a:cubicBezTo>
                  <a:cubicBezTo>
                    <a:pt x="636" y="403"/>
                    <a:pt x="635" y="403"/>
                    <a:pt x="635" y="401"/>
                  </a:cubicBezTo>
                  <a:cubicBezTo>
                    <a:pt x="635" y="400"/>
                    <a:pt x="635" y="400"/>
                    <a:pt x="635" y="400"/>
                  </a:cubicBezTo>
                  <a:cubicBezTo>
                    <a:pt x="633" y="397"/>
                    <a:pt x="633" y="394"/>
                    <a:pt x="633" y="391"/>
                  </a:cubicBezTo>
                  <a:cubicBezTo>
                    <a:pt x="633" y="184"/>
                    <a:pt x="633" y="184"/>
                    <a:pt x="633" y="184"/>
                  </a:cubicBezTo>
                  <a:cubicBezTo>
                    <a:pt x="633" y="178"/>
                    <a:pt x="635" y="169"/>
                    <a:pt x="644" y="160"/>
                  </a:cubicBezTo>
                  <a:cubicBezTo>
                    <a:pt x="736" y="67"/>
                    <a:pt x="736" y="67"/>
                    <a:pt x="736" y="67"/>
                  </a:cubicBezTo>
                  <a:cubicBezTo>
                    <a:pt x="739" y="64"/>
                    <a:pt x="750" y="55"/>
                    <a:pt x="766" y="55"/>
                  </a:cubicBezTo>
                  <a:cubicBezTo>
                    <a:pt x="969" y="55"/>
                    <a:pt x="969" y="55"/>
                    <a:pt x="969" y="55"/>
                  </a:cubicBezTo>
                  <a:cubicBezTo>
                    <a:pt x="984" y="55"/>
                    <a:pt x="996" y="67"/>
                    <a:pt x="996" y="82"/>
                  </a:cubicBezTo>
                  <a:lnTo>
                    <a:pt x="996" y="391"/>
                  </a:lnTo>
                  <a:close/>
                  <a:moveTo>
                    <a:pt x="996" y="391"/>
                  </a:moveTo>
                  <a:cubicBezTo>
                    <a:pt x="996" y="391"/>
                    <a:pt x="996" y="391"/>
                    <a:pt x="996" y="391"/>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40" name="TextBox 39"/>
            <p:cNvSpPr txBox="1"/>
            <p:nvPr/>
          </p:nvSpPr>
          <p:spPr>
            <a:xfrm>
              <a:off x="18149707" y="1052221"/>
              <a:ext cx="1443339" cy="553998"/>
            </a:xfrm>
            <a:prstGeom prst="rect">
              <a:avLst/>
            </a:prstGeom>
            <a:noFill/>
          </p:spPr>
          <p:txBody>
            <a:bodyPr wrap="square" rtlCol="0">
              <a:spAutoFit/>
            </a:bodyPr>
            <a:lstStyle/>
            <a:p>
              <a:pPr>
                <a:lnSpc>
                  <a:spcPts val="1800"/>
                </a:lnSpc>
              </a:pPr>
              <a:r>
                <a:rPr lang="en-US" sz="2500" b="1" spc="100" dirty="0">
                  <a:solidFill>
                    <a:schemeClr val="tx1">
                      <a:lumMod val="85000"/>
                      <a:lumOff val="15000"/>
                    </a:schemeClr>
                  </a:solidFill>
                  <a:latin typeface="Bebas Neue Regular" panose="00000500000000000000" pitchFamily="2" charset="0"/>
                </a:rPr>
                <a:t>WE PROVIDE</a:t>
              </a:r>
            </a:p>
            <a:p>
              <a:pPr>
                <a:lnSpc>
                  <a:spcPts val="1800"/>
                </a:lnSpc>
              </a:pPr>
              <a:r>
                <a:rPr lang="en-US" sz="1900" spc="100" dirty="0">
                  <a:solidFill>
                    <a:schemeClr val="bg1"/>
                  </a:solidFill>
                  <a:latin typeface="Bebas Neue Regular" panose="00000500000000000000" pitchFamily="2" charset="0"/>
                </a:rPr>
                <a:t>BEST SOLUTION</a:t>
              </a:r>
            </a:p>
          </p:txBody>
        </p:sp>
        <p:sp>
          <p:nvSpPr>
            <p:cNvPr id="41" name="Freeform 5"/>
            <p:cNvSpPr>
              <a:spLocks noEditPoints="1"/>
            </p:cNvSpPr>
            <p:nvPr/>
          </p:nvSpPr>
          <p:spPr bwMode="auto">
            <a:xfrm rot="10800000">
              <a:off x="19487478" y="1632332"/>
              <a:ext cx="451566" cy="316738"/>
            </a:xfrm>
            <a:custGeom>
              <a:avLst/>
              <a:gdLst>
                <a:gd name="T0" fmla="*/ 188 w 1051"/>
                <a:gd name="T1" fmla="*/ 0 h 737"/>
                <a:gd name="T2" fmla="*/ 27 w 1051"/>
                <a:gd name="T3" fmla="*/ 119 h 737"/>
                <a:gd name="T4" fmla="*/ 0 w 1051"/>
                <a:gd name="T5" fmla="*/ 391 h 737"/>
                <a:gd name="T6" fmla="*/ 8 w 1051"/>
                <a:gd name="T7" fmla="*/ 424 h 737"/>
                <a:gd name="T8" fmla="*/ 14 w 1051"/>
                <a:gd name="T9" fmla="*/ 433 h 737"/>
                <a:gd name="T10" fmla="*/ 221 w 1051"/>
                <a:gd name="T11" fmla="*/ 737 h 737"/>
                <a:gd name="T12" fmla="*/ 446 w 1051"/>
                <a:gd name="T13" fmla="*/ 717 h 737"/>
                <a:gd name="T14" fmla="*/ 325 w 1051"/>
                <a:gd name="T15" fmla="*/ 475 h 737"/>
                <a:gd name="T16" fmla="*/ 473 w 1051"/>
                <a:gd name="T17" fmla="*/ 393 h 737"/>
                <a:gd name="T18" fmla="*/ 391 w 1051"/>
                <a:gd name="T19" fmla="*/ 0 h 737"/>
                <a:gd name="T20" fmla="*/ 391 w 1051"/>
                <a:gd name="T21" fmla="*/ 418 h 737"/>
                <a:gd name="T22" fmla="*/ 248 w 1051"/>
                <a:gd name="T23" fmla="*/ 431 h 737"/>
                <a:gd name="T24" fmla="*/ 379 w 1051"/>
                <a:gd name="T25" fmla="*/ 680 h 737"/>
                <a:gd name="T26" fmla="*/ 200 w 1051"/>
                <a:gd name="T27" fmla="*/ 673 h 737"/>
                <a:gd name="T28" fmla="*/ 57 w 1051"/>
                <a:gd name="T29" fmla="*/ 401 h 737"/>
                <a:gd name="T30" fmla="*/ 55 w 1051"/>
                <a:gd name="T31" fmla="*/ 391 h 737"/>
                <a:gd name="T32" fmla="*/ 66 w 1051"/>
                <a:gd name="T33" fmla="*/ 160 h 737"/>
                <a:gd name="T34" fmla="*/ 188 w 1051"/>
                <a:gd name="T35" fmla="*/ 55 h 737"/>
                <a:gd name="T36" fmla="*/ 418 w 1051"/>
                <a:gd name="T37" fmla="*/ 82 h 737"/>
                <a:gd name="T38" fmla="*/ 969 w 1051"/>
                <a:gd name="T39" fmla="*/ 0 h 737"/>
                <a:gd name="T40" fmla="*/ 697 w 1051"/>
                <a:gd name="T41" fmla="*/ 27 h 737"/>
                <a:gd name="T42" fmla="*/ 578 w 1051"/>
                <a:gd name="T43" fmla="*/ 182 h 737"/>
                <a:gd name="T44" fmla="*/ 582 w 1051"/>
                <a:gd name="T45" fmla="*/ 415 h 737"/>
                <a:gd name="T46" fmla="*/ 587 w 1051"/>
                <a:gd name="T47" fmla="*/ 424 h 737"/>
                <a:gd name="T48" fmla="*/ 732 w 1051"/>
                <a:gd name="T49" fmla="*/ 699 h 737"/>
                <a:gd name="T50" fmla="*/ 984 w 1051"/>
                <a:gd name="T51" fmla="*/ 736 h 737"/>
                <a:gd name="T52" fmla="*/ 1021 w 1051"/>
                <a:gd name="T53" fmla="*/ 670 h 737"/>
                <a:gd name="T54" fmla="*/ 969 w 1051"/>
                <a:gd name="T55" fmla="*/ 473 h 737"/>
                <a:gd name="T56" fmla="*/ 1051 w 1051"/>
                <a:gd name="T57" fmla="*/ 82 h 737"/>
                <a:gd name="T58" fmla="*/ 996 w 1051"/>
                <a:gd name="T59" fmla="*/ 391 h 737"/>
                <a:gd name="T60" fmla="*/ 851 w 1051"/>
                <a:gd name="T61" fmla="*/ 418 h 737"/>
                <a:gd name="T62" fmla="*/ 827 w 1051"/>
                <a:gd name="T63" fmla="*/ 460 h 737"/>
                <a:gd name="T64" fmla="*/ 796 w 1051"/>
                <a:gd name="T65" fmla="*/ 680 h 737"/>
                <a:gd name="T66" fmla="*/ 636 w 1051"/>
                <a:gd name="T67" fmla="*/ 404 h 737"/>
                <a:gd name="T68" fmla="*/ 635 w 1051"/>
                <a:gd name="T69" fmla="*/ 400 h 737"/>
                <a:gd name="T70" fmla="*/ 633 w 1051"/>
                <a:gd name="T71" fmla="*/ 184 h 737"/>
                <a:gd name="T72" fmla="*/ 736 w 1051"/>
                <a:gd name="T73" fmla="*/ 67 h 737"/>
                <a:gd name="T74" fmla="*/ 969 w 1051"/>
                <a:gd name="T75" fmla="*/ 55 h 737"/>
                <a:gd name="T76" fmla="*/ 996 w 1051"/>
                <a:gd name="T77" fmla="*/ 391 h 737"/>
                <a:gd name="T78" fmla="*/ 996 w 1051"/>
                <a:gd name="T79" fmla="*/ 391 h 7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1051" h="737">
                  <a:moveTo>
                    <a:pt x="391" y="0"/>
                  </a:moveTo>
                  <a:cubicBezTo>
                    <a:pt x="188" y="0"/>
                    <a:pt x="188" y="0"/>
                    <a:pt x="188" y="0"/>
                  </a:cubicBezTo>
                  <a:cubicBezTo>
                    <a:pt x="152" y="0"/>
                    <a:pt x="129" y="18"/>
                    <a:pt x="120" y="27"/>
                  </a:cubicBezTo>
                  <a:cubicBezTo>
                    <a:pt x="27" y="119"/>
                    <a:pt x="27" y="119"/>
                    <a:pt x="27" y="119"/>
                  </a:cubicBezTo>
                  <a:cubicBezTo>
                    <a:pt x="5" y="142"/>
                    <a:pt x="0" y="167"/>
                    <a:pt x="0" y="182"/>
                  </a:cubicBezTo>
                  <a:cubicBezTo>
                    <a:pt x="0" y="391"/>
                    <a:pt x="0" y="391"/>
                    <a:pt x="0" y="391"/>
                  </a:cubicBezTo>
                  <a:cubicBezTo>
                    <a:pt x="0" y="399"/>
                    <a:pt x="2" y="406"/>
                    <a:pt x="5" y="415"/>
                  </a:cubicBezTo>
                  <a:cubicBezTo>
                    <a:pt x="5" y="418"/>
                    <a:pt x="6" y="421"/>
                    <a:pt x="8" y="424"/>
                  </a:cubicBezTo>
                  <a:cubicBezTo>
                    <a:pt x="9" y="425"/>
                    <a:pt x="9" y="425"/>
                    <a:pt x="9" y="425"/>
                  </a:cubicBezTo>
                  <a:cubicBezTo>
                    <a:pt x="11" y="429"/>
                    <a:pt x="12" y="431"/>
                    <a:pt x="14" y="433"/>
                  </a:cubicBezTo>
                  <a:cubicBezTo>
                    <a:pt x="154" y="700"/>
                    <a:pt x="154" y="700"/>
                    <a:pt x="154" y="700"/>
                  </a:cubicBezTo>
                  <a:cubicBezTo>
                    <a:pt x="161" y="713"/>
                    <a:pt x="182" y="737"/>
                    <a:pt x="221" y="737"/>
                  </a:cubicBezTo>
                  <a:cubicBezTo>
                    <a:pt x="406" y="737"/>
                    <a:pt x="406" y="737"/>
                    <a:pt x="406" y="737"/>
                  </a:cubicBezTo>
                  <a:cubicBezTo>
                    <a:pt x="424" y="737"/>
                    <a:pt x="439" y="730"/>
                    <a:pt x="446" y="717"/>
                  </a:cubicBezTo>
                  <a:cubicBezTo>
                    <a:pt x="451" y="709"/>
                    <a:pt x="455" y="693"/>
                    <a:pt x="443" y="672"/>
                  </a:cubicBezTo>
                  <a:cubicBezTo>
                    <a:pt x="325" y="475"/>
                    <a:pt x="325" y="475"/>
                    <a:pt x="325" y="475"/>
                  </a:cubicBezTo>
                  <a:cubicBezTo>
                    <a:pt x="391" y="475"/>
                    <a:pt x="391" y="475"/>
                    <a:pt x="391" y="475"/>
                  </a:cubicBezTo>
                  <a:cubicBezTo>
                    <a:pt x="436" y="475"/>
                    <a:pt x="473" y="437"/>
                    <a:pt x="473" y="393"/>
                  </a:cubicBezTo>
                  <a:cubicBezTo>
                    <a:pt x="473" y="82"/>
                    <a:pt x="473" y="82"/>
                    <a:pt x="473" y="82"/>
                  </a:cubicBezTo>
                  <a:cubicBezTo>
                    <a:pt x="473" y="37"/>
                    <a:pt x="436" y="0"/>
                    <a:pt x="391" y="0"/>
                  </a:cubicBezTo>
                  <a:close/>
                  <a:moveTo>
                    <a:pt x="418" y="391"/>
                  </a:moveTo>
                  <a:cubicBezTo>
                    <a:pt x="418" y="406"/>
                    <a:pt x="406" y="418"/>
                    <a:pt x="391" y="418"/>
                  </a:cubicBezTo>
                  <a:cubicBezTo>
                    <a:pt x="272" y="418"/>
                    <a:pt x="272" y="418"/>
                    <a:pt x="272" y="418"/>
                  </a:cubicBezTo>
                  <a:cubicBezTo>
                    <a:pt x="261" y="418"/>
                    <a:pt x="252" y="424"/>
                    <a:pt x="248" y="431"/>
                  </a:cubicBezTo>
                  <a:cubicBezTo>
                    <a:pt x="244" y="440"/>
                    <a:pt x="244" y="451"/>
                    <a:pt x="248" y="460"/>
                  </a:cubicBezTo>
                  <a:cubicBezTo>
                    <a:pt x="379" y="680"/>
                    <a:pt x="379" y="680"/>
                    <a:pt x="379" y="680"/>
                  </a:cubicBezTo>
                  <a:cubicBezTo>
                    <a:pt x="218" y="680"/>
                    <a:pt x="218" y="680"/>
                    <a:pt x="218" y="680"/>
                  </a:cubicBezTo>
                  <a:cubicBezTo>
                    <a:pt x="205" y="680"/>
                    <a:pt x="200" y="675"/>
                    <a:pt x="200" y="673"/>
                  </a:cubicBezTo>
                  <a:cubicBezTo>
                    <a:pt x="58" y="404"/>
                    <a:pt x="58" y="404"/>
                    <a:pt x="58" y="404"/>
                  </a:cubicBezTo>
                  <a:cubicBezTo>
                    <a:pt x="58" y="403"/>
                    <a:pt x="57" y="403"/>
                    <a:pt x="57" y="401"/>
                  </a:cubicBezTo>
                  <a:cubicBezTo>
                    <a:pt x="57" y="400"/>
                    <a:pt x="57" y="400"/>
                    <a:pt x="57" y="400"/>
                  </a:cubicBezTo>
                  <a:cubicBezTo>
                    <a:pt x="55" y="397"/>
                    <a:pt x="55" y="394"/>
                    <a:pt x="55" y="391"/>
                  </a:cubicBezTo>
                  <a:cubicBezTo>
                    <a:pt x="55" y="184"/>
                    <a:pt x="55" y="184"/>
                    <a:pt x="55" y="184"/>
                  </a:cubicBezTo>
                  <a:cubicBezTo>
                    <a:pt x="55" y="178"/>
                    <a:pt x="57" y="169"/>
                    <a:pt x="66" y="160"/>
                  </a:cubicBezTo>
                  <a:cubicBezTo>
                    <a:pt x="159" y="67"/>
                    <a:pt x="159" y="67"/>
                    <a:pt x="159" y="67"/>
                  </a:cubicBezTo>
                  <a:cubicBezTo>
                    <a:pt x="162" y="64"/>
                    <a:pt x="172" y="55"/>
                    <a:pt x="188" y="55"/>
                  </a:cubicBezTo>
                  <a:cubicBezTo>
                    <a:pt x="391" y="55"/>
                    <a:pt x="391" y="55"/>
                    <a:pt x="391" y="55"/>
                  </a:cubicBezTo>
                  <a:cubicBezTo>
                    <a:pt x="406" y="55"/>
                    <a:pt x="418" y="67"/>
                    <a:pt x="418" y="82"/>
                  </a:cubicBezTo>
                  <a:cubicBezTo>
                    <a:pt x="418" y="391"/>
                    <a:pt x="418" y="391"/>
                    <a:pt x="418" y="391"/>
                  </a:cubicBezTo>
                  <a:close/>
                  <a:moveTo>
                    <a:pt x="969" y="0"/>
                  </a:moveTo>
                  <a:cubicBezTo>
                    <a:pt x="766" y="0"/>
                    <a:pt x="766" y="0"/>
                    <a:pt x="766" y="0"/>
                  </a:cubicBezTo>
                  <a:cubicBezTo>
                    <a:pt x="730" y="0"/>
                    <a:pt x="706" y="18"/>
                    <a:pt x="697" y="27"/>
                  </a:cubicBezTo>
                  <a:cubicBezTo>
                    <a:pt x="605" y="119"/>
                    <a:pt x="605" y="119"/>
                    <a:pt x="605" y="119"/>
                  </a:cubicBezTo>
                  <a:cubicBezTo>
                    <a:pt x="582" y="142"/>
                    <a:pt x="578" y="167"/>
                    <a:pt x="578" y="182"/>
                  </a:cubicBezTo>
                  <a:cubicBezTo>
                    <a:pt x="578" y="391"/>
                    <a:pt x="578" y="391"/>
                    <a:pt x="578" y="391"/>
                  </a:cubicBezTo>
                  <a:cubicBezTo>
                    <a:pt x="578" y="399"/>
                    <a:pt x="579" y="406"/>
                    <a:pt x="582" y="415"/>
                  </a:cubicBezTo>
                  <a:cubicBezTo>
                    <a:pt x="582" y="418"/>
                    <a:pt x="584" y="421"/>
                    <a:pt x="585" y="422"/>
                  </a:cubicBezTo>
                  <a:cubicBezTo>
                    <a:pt x="587" y="424"/>
                    <a:pt x="587" y="424"/>
                    <a:pt x="587" y="424"/>
                  </a:cubicBezTo>
                  <a:cubicBezTo>
                    <a:pt x="588" y="427"/>
                    <a:pt x="590" y="430"/>
                    <a:pt x="591" y="431"/>
                  </a:cubicBezTo>
                  <a:cubicBezTo>
                    <a:pt x="732" y="699"/>
                    <a:pt x="732" y="699"/>
                    <a:pt x="732" y="699"/>
                  </a:cubicBezTo>
                  <a:cubicBezTo>
                    <a:pt x="739" y="712"/>
                    <a:pt x="760" y="736"/>
                    <a:pt x="799" y="736"/>
                  </a:cubicBezTo>
                  <a:cubicBezTo>
                    <a:pt x="984" y="736"/>
                    <a:pt x="984" y="736"/>
                    <a:pt x="984" y="736"/>
                  </a:cubicBezTo>
                  <a:cubicBezTo>
                    <a:pt x="1002" y="736"/>
                    <a:pt x="1017" y="728"/>
                    <a:pt x="1024" y="715"/>
                  </a:cubicBezTo>
                  <a:cubicBezTo>
                    <a:pt x="1029" y="708"/>
                    <a:pt x="1033" y="691"/>
                    <a:pt x="1021" y="670"/>
                  </a:cubicBezTo>
                  <a:cubicBezTo>
                    <a:pt x="899" y="473"/>
                    <a:pt x="899" y="473"/>
                    <a:pt x="899" y="473"/>
                  </a:cubicBezTo>
                  <a:cubicBezTo>
                    <a:pt x="969" y="473"/>
                    <a:pt x="969" y="473"/>
                    <a:pt x="969" y="473"/>
                  </a:cubicBezTo>
                  <a:cubicBezTo>
                    <a:pt x="1014" y="473"/>
                    <a:pt x="1051" y="436"/>
                    <a:pt x="1051" y="391"/>
                  </a:cubicBezTo>
                  <a:cubicBezTo>
                    <a:pt x="1051" y="82"/>
                    <a:pt x="1051" y="82"/>
                    <a:pt x="1051" y="82"/>
                  </a:cubicBezTo>
                  <a:cubicBezTo>
                    <a:pt x="1051" y="37"/>
                    <a:pt x="1014" y="0"/>
                    <a:pt x="969" y="0"/>
                  </a:cubicBezTo>
                  <a:close/>
                  <a:moveTo>
                    <a:pt x="996" y="391"/>
                  </a:moveTo>
                  <a:cubicBezTo>
                    <a:pt x="996" y="406"/>
                    <a:pt x="984" y="418"/>
                    <a:pt x="969" y="418"/>
                  </a:cubicBezTo>
                  <a:cubicBezTo>
                    <a:pt x="851" y="418"/>
                    <a:pt x="851" y="418"/>
                    <a:pt x="851" y="418"/>
                  </a:cubicBezTo>
                  <a:cubicBezTo>
                    <a:pt x="841" y="418"/>
                    <a:pt x="832" y="424"/>
                    <a:pt x="827" y="431"/>
                  </a:cubicBezTo>
                  <a:cubicBezTo>
                    <a:pt x="823" y="440"/>
                    <a:pt x="823" y="451"/>
                    <a:pt x="827" y="460"/>
                  </a:cubicBezTo>
                  <a:cubicBezTo>
                    <a:pt x="959" y="680"/>
                    <a:pt x="959" y="680"/>
                    <a:pt x="959" y="680"/>
                  </a:cubicBezTo>
                  <a:cubicBezTo>
                    <a:pt x="796" y="680"/>
                    <a:pt x="796" y="680"/>
                    <a:pt x="796" y="680"/>
                  </a:cubicBezTo>
                  <a:cubicBezTo>
                    <a:pt x="782" y="680"/>
                    <a:pt x="778" y="675"/>
                    <a:pt x="778" y="673"/>
                  </a:cubicBezTo>
                  <a:cubicBezTo>
                    <a:pt x="636" y="404"/>
                    <a:pt x="636" y="404"/>
                    <a:pt x="636" y="404"/>
                  </a:cubicBezTo>
                  <a:cubicBezTo>
                    <a:pt x="636" y="403"/>
                    <a:pt x="635" y="403"/>
                    <a:pt x="635" y="401"/>
                  </a:cubicBezTo>
                  <a:cubicBezTo>
                    <a:pt x="635" y="400"/>
                    <a:pt x="635" y="400"/>
                    <a:pt x="635" y="400"/>
                  </a:cubicBezTo>
                  <a:cubicBezTo>
                    <a:pt x="633" y="397"/>
                    <a:pt x="633" y="394"/>
                    <a:pt x="633" y="391"/>
                  </a:cubicBezTo>
                  <a:cubicBezTo>
                    <a:pt x="633" y="184"/>
                    <a:pt x="633" y="184"/>
                    <a:pt x="633" y="184"/>
                  </a:cubicBezTo>
                  <a:cubicBezTo>
                    <a:pt x="633" y="178"/>
                    <a:pt x="635" y="169"/>
                    <a:pt x="644" y="160"/>
                  </a:cubicBezTo>
                  <a:cubicBezTo>
                    <a:pt x="736" y="67"/>
                    <a:pt x="736" y="67"/>
                    <a:pt x="736" y="67"/>
                  </a:cubicBezTo>
                  <a:cubicBezTo>
                    <a:pt x="739" y="64"/>
                    <a:pt x="750" y="55"/>
                    <a:pt x="766" y="55"/>
                  </a:cubicBezTo>
                  <a:cubicBezTo>
                    <a:pt x="969" y="55"/>
                    <a:pt x="969" y="55"/>
                    <a:pt x="969" y="55"/>
                  </a:cubicBezTo>
                  <a:cubicBezTo>
                    <a:pt x="984" y="55"/>
                    <a:pt x="996" y="67"/>
                    <a:pt x="996" y="82"/>
                  </a:cubicBezTo>
                  <a:lnTo>
                    <a:pt x="996" y="391"/>
                  </a:lnTo>
                  <a:close/>
                  <a:moveTo>
                    <a:pt x="996" y="391"/>
                  </a:moveTo>
                  <a:cubicBezTo>
                    <a:pt x="996" y="391"/>
                    <a:pt x="996" y="391"/>
                    <a:pt x="996" y="391"/>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3" name="Picture Placeholder 2">
            <a:extLst>
              <a:ext uri="{FF2B5EF4-FFF2-40B4-BE49-F238E27FC236}">
                <a16:creationId xmlns:a16="http://schemas.microsoft.com/office/drawing/2014/main" id="{AC5B02FF-31C1-4CF8-8487-65026BB14E0E}"/>
              </a:ext>
            </a:extLst>
          </p:cNvPr>
          <p:cNvSpPr>
            <a:spLocks noGrp="1"/>
          </p:cNvSpPr>
          <p:nvPr>
            <p:ph type="pic" sz="quarter" idx="15"/>
          </p:nvPr>
        </p:nvSpPr>
        <p:spPr/>
      </p:sp>
    </p:spTree>
    <p:extLst>
      <p:ext uri="{BB962C8B-B14F-4D97-AF65-F5344CB8AC3E}">
        <p14:creationId xmlns:p14="http://schemas.microsoft.com/office/powerpoint/2010/main" val="3680518755"/>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4</a:t>
            </a:fld>
            <a:endParaRPr lang="en-US" dirty="0"/>
          </a:p>
        </p:txBody>
      </p:sp>
      <p:sp>
        <p:nvSpPr>
          <p:cNvPr id="4" name="Title 3"/>
          <p:cNvSpPr>
            <a:spLocks noGrp="1"/>
          </p:cNvSpPr>
          <p:nvPr>
            <p:ph type="title"/>
          </p:nvPr>
        </p:nvSpPr>
        <p:spPr/>
        <p:txBody>
          <a:bodyPr/>
          <a:lstStyle/>
          <a:p>
            <a:r>
              <a:rPr lang="en-US" dirty="0"/>
              <a:t>Our Team </a:t>
            </a:r>
            <a:r>
              <a:rPr lang="en-US" dirty="0">
                <a:solidFill>
                  <a:schemeClr val="accent2"/>
                </a:solidFill>
              </a:rPr>
              <a:t>members</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28" name="Date Placeholder 13"/>
          <p:cNvSpPr>
            <a:spLocks noGrp="1"/>
          </p:cNvSpPr>
          <p:nvPr>
            <p:ph type="dt" sz="half" idx="14"/>
          </p:nvPr>
        </p:nvSpPr>
        <p:spPr/>
        <p:txBody>
          <a:bodyPr/>
          <a:lstStyle/>
          <a:p>
            <a:r>
              <a:rPr lang="en-US" dirty="0"/>
              <a:t>www.website.com</a:t>
            </a:r>
          </a:p>
        </p:txBody>
      </p:sp>
      <p:sp>
        <p:nvSpPr>
          <p:cNvPr id="6" name="Oval 5"/>
          <p:cNvSpPr/>
          <p:nvPr/>
        </p:nvSpPr>
        <p:spPr>
          <a:xfrm>
            <a:off x="2394860" y="2068258"/>
            <a:ext cx="1928895" cy="1928894"/>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p:cNvSpPr/>
          <p:nvPr/>
        </p:nvSpPr>
        <p:spPr>
          <a:xfrm>
            <a:off x="5131553" y="2068258"/>
            <a:ext cx="1928895" cy="1928894"/>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Oval 21"/>
          <p:cNvSpPr/>
          <p:nvPr/>
        </p:nvSpPr>
        <p:spPr>
          <a:xfrm>
            <a:off x="7868245" y="2068258"/>
            <a:ext cx="1928895" cy="1928894"/>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p:cNvSpPr/>
          <p:nvPr/>
        </p:nvSpPr>
        <p:spPr>
          <a:xfrm>
            <a:off x="5776066" y="1669587"/>
            <a:ext cx="639868"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5" name="Group 134"/>
          <p:cNvGrpSpPr/>
          <p:nvPr/>
        </p:nvGrpSpPr>
        <p:grpSpPr>
          <a:xfrm>
            <a:off x="2256529" y="4207514"/>
            <a:ext cx="2205555" cy="1692808"/>
            <a:chOff x="2256529" y="4117385"/>
            <a:chExt cx="2205555" cy="1692808"/>
          </a:xfrm>
        </p:grpSpPr>
        <p:grpSp>
          <p:nvGrpSpPr>
            <p:cNvPr id="116" name="Group 115"/>
            <p:cNvGrpSpPr/>
            <p:nvPr/>
          </p:nvGrpSpPr>
          <p:grpSpPr>
            <a:xfrm>
              <a:off x="2256529" y="4117385"/>
              <a:ext cx="2205555" cy="1024579"/>
              <a:chOff x="2256529" y="4117385"/>
              <a:chExt cx="2205555" cy="1024579"/>
            </a:xfrm>
          </p:grpSpPr>
          <p:sp>
            <p:nvSpPr>
              <p:cNvPr id="27" name="TextBox 26"/>
              <p:cNvSpPr txBox="1"/>
              <p:nvPr/>
            </p:nvSpPr>
            <p:spPr>
              <a:xfrm>
                <a:off x="2256529" y="4117385"/>
                <a:ext cx="2205555" cy="682238"/>
              </a:xfrm>
              <a:prstGeom prst="rect">
                <a:avLst/>
              </a:prstGeom>
              <a:noFill/>
            </p:spPr>
            <p:txBody>
              <a:bodyPr wrap="square" rtlCol="0">
                <a:spAutoFit/>
              </a:bodyPr>
              <a:lstStyle/>
              <a:p>
                <a:pPr algn="ctr">
                  <a:lnSpc>
                    <a:spcPts val="2300"/>
                  </a:lnSpc>
                </a:pPr>
                <a:r>
                  <a:rPr lang="en-US" sz="1500" spc="100" dirty="0">
                    <a:solidFill>
                      <a:schemeClr val="tx1">
                        <a:lumMod val="50000"/>
                        <a:lumOff val="50000"/>
                      </a:schemeClr>
                    </a:solidFill>
                    <a:latin typeface="Bebas Neue Regular" panose="00000500000000000000" pitchFamily="2" charset="0"/>
                    <a:ea typeface="PT Sans" panose="020B0503020203020204" pitchFamily="34" charset="0"/>
                  </a:rPr>
                  <a:t>Vice President</a:t>
                </a:r>
              </a:p>
              <a:p>
                <a:pPr algn="ctr">
                  <a:lnSpc>
                    <a:spcPts val="2300"/>
                  </a:lnSpc>
                </a:pPr>
                <a:r>
                  <a:rPr lang="en-US" sz="2300" b="1" spc="100" dirty="0">
                    <a:solidFill>
                      <a:schemeClr val="tx1">
                        <a:lumMod val="75000"/>
                        <a:lumOff val="25000"/>
                      </a:schemeClr>
                    </a:solidFill>
                    <a:latin typeface="Bebas Neue Bold" panose="020B0606020202050201" pitchFamily="34" charset="0"/>
                    <a:ea typeface="PT Sans" panose="020B0503020203020204" pitchFamily="34" charset="0"/>
                  </a:rPr>
                  <a:t>Dr. Jacky Chan</a:t>
                </a:r>
              </a:p>
            </p:txBody>
          </p:sp>
          <p:sp>
            <p:nvSpPr>
              <p:cNvPr id="31" name="Rectangle 30"/>
              <p:cNvSpPr/>
              <p:nvPr/>
            </p:nvSpPr>
            <p:spPr>
              <a:xfrm>
                <a:off x="2405774" y="4741854"/>
                <a:ext cx="1907064" cy="400110"/>
              </a:xfrm>
              <a:prstGeom prst="rect">
                <a:avLst/>
              </a:prstGeom>
            </p:spPr>
            <p:txBody>
              <a:bodyPr wrap="square">
                <a:spAutoFit/>
              </a:bodyPr>
              <a:lstStyle/>
              <a:p>
                <a:pPr algn="ctr">
                  <a:lnSpc>
                    <a:spcPts val="12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meant to your project &amp;</a:t>
                </a:r>
              </a:p>
            </p:txBody>
          </p:sp>
        </p:grpSp>
        <p:grpSp>
          <p:nvGrpSpPr>
            <p:cNvPr id="78" name="Group 77"/>
            <p:cNvGrpSpPr/>
            <p:nvPr/>
          </p:nvGrpSpPr>
          <p:grpSpPr>
            <a:xfrm>
              <a:off x="2700576" y="5346919"/>
              <a:ext cx="1317461" cy="463274"/>
              <a:chOff x="2700578" y="5346919"/>
              <a:chExt cx="1317461" cy="463274"/>
            </a:xfrm>
          </p:grpSpPr>
          <p:grpSp>
            <p:nvGrpSpPr>
              <p:cNvPr id="44" name="Group 43"/>
              <p:cNvGrpSpPr/>
              <p:nvPr/>
            </p:nvGrpSpPr>
            <p:grpSpPr>
              <a:xfrm>
                <a:off x="2770918" y="5504332"/>
                <a:ext cx="305861" cy="305861"/>
                <a:chOff x="1324575" y="5760204"/>
                <a:chExt cx="305861" cy="305861"/>
              </a:xfrm>
            </p:grpSpPr>
            <p:sp>
              <p:nvSpPr>
                <p:cNvPr id="51" name="Oval 50"/>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45" name="Group 44"/>
              <p:cNvGrpSpPr/>
              <p:nvPr/>
            </p:nvGrpSpPr>
            <p:grpSpPr>
              <a:xfrm>
                <a:off x="3206378" y="5504332"/>
                <a:ext cx="305861" cy="305861"/>
                <a:chOff x="1684215" y="5760204"/>
                <a:chExt cx="305861" cy="305861"/>
              </a:xfrm>
            </p:grpSpPr>
            <p:sp>
              <p:nvSpPr>
                <p:cNvPr id="49" name="Oval 48"/>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46" name="Group 45"/>
              <p:cNvGrpSpPr/>
              <p:nvPr/>
            </p:nvGrpSpPr>
            <p:grpSpPr>
              <a:xfrm>
                <a:off x="3641838" y="5504331"/>
                <a:ext cx="305861" cy="305861"/>
                <a:chOff x="2177216" y="5760204"/>
                <a:chExt cx="305861" cy="305861"/>
              </a:xfrm>
            </p:grpSpPr>
            <p:sp>
              <p:nvSpPr>
                <p:cNvPr id="47" name="Oval 46"/>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nvGrpSpPr>
              <p:cNvPr id="56" name="Group 55"/>
              <p:cNvGrpSpPr/>
              <p:nvPr/>
            </p:nvGrpSpPr>
            <p:grpSpPr>
              <a:xfrm>
                <a:off x="2700578" y="5346919"/>
                <a:ext cx="1317461" cy="45719"/>
                <a:chOff x="2700578" y="5346919"/>
                <a:chExt cx="1317461" cy="45719"/>
              </a:xfrm>
            </p:grpSpPr>
            <p:sp>
              <p:nvSpPr>
                <p:cNvPr id="35" name="Rectangle 34"/>
                <p:cNvSpPr/>
                <p:nvPr/>
              </p:nvSpPr>
              <p:spPr>
                <a:xfrm>
                  <a:off x="2700578" y="5346919"/>
                  <a:ext cx="236815" cy="4571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Rectangle 35"/>
                <p:cNvSpPr/>
                <p:nvPr/>
              </p:nvSpPr>
              <p:spPr>
                <a:xfrm>
                  <a:off x="3781224" y="5346919"/>
                  <a:ext cx="236815" cy="45719"/>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Rectangle 36"/>
                <p:cNvSpPr/>
                <p:nvPr/>
              </p:nvSpPr>
              <p:spPr>
                <a:xfrm>
                  <a:off x="3511063" y="5346919"/>
                  <a:ext cx="236815"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n w="0"/>
                    <a:solidFill>
                      <a:schemeClr val="tx1"/>
                    </a:solidFill>
                    <a:effectLst>
                      <a:outerShdw blurRad="38100" dist="19050" dir="2700000" algn="tl" rotWithShape="0">
                        <a:schemeClr val="dk1">
                          <a:alpha val="40000"/>
                        </a:schemeClr>
                      </a:outerShdw>
                    </a:effectLst>
                  </a:endParaRPr>
                </a:p>
              </p:txBody>
            </p:sp>
            <p:sp>
              <p:nvSpPr>
                <p:cNvPr id="38" name="Rectangle 37"/>
                <p:cNvSpPr/>
                <p:nvPr/>
              </p:nvSpPr>
              <p:spPr>
                <a:xfrm>
                  <a:off x="3240902" y="5346919"/>
                  <a:ext cx="236815" cy="4571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Rectangle 42"/>
                <p:cNvSpPr/>
                <p:nvPr/>
              </p:nvSpPr>
              <p:spPr>
                <a:xfrm>
                  <a:off x="2970740" y="5346919"/>
                  <a:ext cx="236815" cy="4571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grpSp>
      <p:grpSp>
        <p:nvGrpSpPr>
          <p:cNvPr id="136" name="Group 135"/>
          <p:cNvGrpSpPr/>
          <p:nvPr/>
        </p:nvGrpSpPr>
        <p:grpSpPr>
          <a:xfrm>
            <a:off x="4993222" y="4203827"/>
            <a:ext cx="2205555" cy="1700182"/>
            <a:chOff x="4993222" y="4110011"/>
            <a:chExt cx="2205555" cy="1700182"/>
          </a:xfrm>
        </p:grpSpPr>
        <p:grpSp>
          <p:nvGrpSpPr>
            <p:cNvPr id="117" name="Group 116"/>
            <p:cNvGrpSpPr/>
            <p:nvPr/>
          </p:nvGrpSpPr>
          <p:grpSpPr>
            <a:xfrm>
              <a:off x="4993222" y="4110011"/>
              <a:ext cx="2205555" cy="1031953"/>
              <a:chOff x="4993222" y="4110011"/>
              <a:chExt cx="2205555" cy="1031953"/>
            </a:xfrm>
          </p:grpSpPr>
          <p:sp>
            <p:nvSpPr>
              <p:cNvPr id="58" name="TextBox 57"/>
              <p:cNvSpPr txBox="1"/>
              <p:nvPr/>
            </p:nvSpPr>
            <p:spPr>
              <a:xfrm>
                <a:off x="4993222" y="4110011"/>
                <a:ext cx="2205555" cy="696986"/>
              </a:xfrm>
              <a:prstGeom prst="rect">
                <a:avLst/>
              </a:prstGeom>
              <a:noFill/>
            </p:spPr>
            <p:txBody>
              <a:bodyPr wrap="square" rtlCol="0">
                <a:spAutoFit/>
              </a:bodyPr>
              <a:lstStyle/>
              <a:p>
                <a:pPr algn="ctr">
                  <a:lnSpc>
                    <a:spcPts val="2300"/>
                  </a:lnSpc>
                </a:pPr>
                <a:r>
                  <a:rPr lang="en-US" sz="1500" spc="100" dirty="0" err="1">
                    <a:solidFill>
                      <a:schemeClr val="tx1">
                        <a:lumMod val="50000"/>
                        <a:lumOff val="50000"/>
                      </a:schemeClr>
                    </a:solidFill>
                    <a:latin typeface="Bebas Neue Regular" panose="00000500000000000000" pitchFamily="2" charset="0"/>
                    <a:ea typeface="PT Sans" panose="020B0503020203020204" pitchFamily="34" charset="0"/>
                  </a:rPr>
                  <a:t>ceo</a:t>
                </a:r>
                <a:endParaRPr lang="en-US" sz="1500" spc="100" dirty="0">
                  <a:solidFill>
                    <a:schemeClr val="tx1">
                      <a:lumMod val="50000"/>
                      <a:lumOff val="50000"/>
                    </a:schemeClr>
                  </a:solidFill>
                  <a:latin typeface="Bebas Neue Regular" panose="00000500000000000000" pitchFamily="2" charset="0"/>
                  <a:ea typeface="PT Sans" panose="020B0503020203020204" pitchFamily="34" charset="0"/>
                </a:endParaRPr>
              </a:p>
              <a:p>
                <a:pPr algn="ctr">
                  <a:lnSpc>
                    <a:spcPts val="2300"/>
                  </a:lnSpc>
                </a:pPr>
                <a:r>
                  <a:rPr lang="en-US" sz="2300" b="1" spc="100" dirty="0" err="1">
                    <a:solidFill>
                      <a:schemeClr val="tx1">
                        <a:lumMod val="75000"/>
                        <a:lumOff val="25000"/>
                      </a:schemeClr>
                    </a:solidFill>
                    <a:latin typeface="Bebas Neue Bold" panose="020B0606020202050201" pitchFamily="34" charset="0"/>
                    <a:ea typeface="PT Sans" panose="020B0503020203020204" pitchFamily="34" charset="0"/>
                  </a:rPr>
                  <a:t>Chamely</a:t>
                </a:r>
                <a:r>
                  <a:rPr lang="en-US" sz="2300" b="1" spc="100" dirty="0">
                    <a:solidFill>
                      <a:schemeClr val="tx1">
                        <a:lumMod val="75000"/>
                        <a:lumOff val="25000"/>
                      </a:schemeClr>
                    </a:solidFill>
                    <a:latin typeface="Bebas Neue Bold" panose="020B0606020202050201" pitchFamily="34" charset="0"/>
                    <a:ea typeface="PT Sans" panose="020B0503020203020204" pitchFamily="34" charset="0"/>
                  </a:rPr>
                  <a:t> </a:t>
                </a:r>
                <a:r>
                  <a:rPr lang="en-US" sz="2300" b="1" spc="100" dirty="0" err="1">
                    <a:solidFill>
                      <a:schemeClr val="tx1">
                        <a:lumMod val="75000"/>
                        <a:lumOff val="25000"/>
                      </a:schemeClr>
                    </a:solidFill>
                    <a:latin typeface="Bebas Neue Bold" panose="020B0606020202050201" pitchFamily="34" charset="0"/>
                    <a:ea typeface="PT Sans" panose="020B0503020203020204" pitchFamily="34" charset="0"/>
                  </a:rPr>
                  <a:t>Sikon</a:t>
                </a:r>
                <a:endParaRPr lang="en-US" sz="2300" b="1" spc="100" dirty="0">
                  <a:solidFill>
                    <a:schemeClr val="tx1">
                      <a:lumMod val="75000"/>
                      <a:lumOff val="25000"/>
                    </a:schemeClr>
                  </a:solidFill>
                  <a:latin typeface="Bebas Neue Bold" panose="020B0606020202050201" pitchFamily="34" charset="0"/>
                  <a:ea typeface="PT Sans" panose="020B0503020203020204" pitchFamily="34" charset="0"/>
                </a:endParaRPr>
              </a:p>
            </p:txBody>
          </p:sp>
          <p:sp>
            <p:nvSpPr>
              <p:cNvPr id="59" name="Rectangle 58"/>
              <p:cNvSpPr/>
              <p:nvPr/>
            </p:nvSpPr>
            <p:spPr>
              <a:xfrm>
                <a:off x="5153764" y="4741854"/>
                <a:ext cx="1884470" cy="400110"/>
              </a:xfrm>
              <a:prstGeom prst="rect">
                <a:avLst/>
              </a:prstGeom>
            </p:spPr>
            <p:txBody>
              <a:bodyPr wrap="square">
                <a:spAutoFit/>
              </a:bodyPr>
              <a:lstStyle/>
              <a:p>
                <a:pPr algn="ctr">
                  <a:lnSpc>
                    <a:spcPts val="12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meant to your project &amp;</a:t>
                </a:r>
              </a:p>
            </p:txBody>
          </p:sp>
        </p:grpSp>
        <p:grpSp>
          <p:nvGrpSpPr>
            <p:cNvPr id="79" name="Group 78"/>
            <p:cNvGrpSpPr/>
            <p:nvPr/>
          </p:nvGrpSpPr>
          <p:grpSpPr>
            <a:xfrm>
              <a:off x="5437269" y="5346919"/>
              <a:ext cx="1317461" cy="463274"/>
              <a:chOff x="2700578" y="5346919"/>
              <a:chExt cx="1317461" cy="463274"/>
            </a:xfrm>
          </p:grpSpPr>
          <p:grpSp>
            <p:nvGrpSpPr>
              <p:cNvPr id="80" name="Group 79"/>
              <p:cNvGrpSpPr/>
              <p:nvPr/>
            </p:nvGrpSpPr>
            <p:grpSpPr>
              <a:xfrm>
                <a:off x="2770918" y="5504332"/>
                <a:ext cx="305861" cy="305861"/>
                <a:chOff x="1324575" y="5760204"/>
                <a:chExt cx="305861" cy="305861"/>
              </a:xfrm>
            </p:grpSpPr>
            <p:sp>
              <p:nvSpPr>
                <p:cNvPr id="93" name="Oval 92"/>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4"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81" name="Group 80"/>
              <p:cNvGrpSpPr/>
              <p:nvPr/>
            </p:nvGrpSpPr>
            <p:grpSpPr>
              <a:xfrm>
                <a:off x="3206378" y="5504332"/>
                <a:ext cx="305861" cy="305861"/>
                <a:chOff x="1684215" y="5760204"/>
                <a:chExt cx="305861" cy="305861"/>
              </a:xfrm>
            </p:grpSpPr>
            <p:sp>
              <p:nvSpPr>
                <p:cNvPr id="91" name="Oval 90"/>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2"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82" name="Group 81"/>
              <p:cNvGrpSpPr/>
              <p:nvPr/>
            </p:nvGrpSpPr>
            <p:grpSpPr>
              <a:xfrm>
                <a:off x="3641838" y="5504331"/>
                <a:ext cx="305861" cy="305861"/>
                <a:chOff x="2177216" y="5760204"/>
                <a:chExt cx="305861" cy="305861"/>
              </a:xfrm>
            </p:grpSpPr>
            <p:sp>
              <p:nvSpPr>
                <p:cNvPr id="89" name="Oval 88"/>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0"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nvGrpSpPr>
              <p:cNvPr id="83" name="Group 82"/>
              <p:cNvGrpSpPr/>
              <p:nvPr/>
            </p:nvGrpSpPr>
            <p:grpSpPr>
              <a:xfrm>
                <a:off x="2700578" y="5346919"/>
                <a:ext cx="1317461" cy="45719"/>
                <a:chOff x="2700578" y="5346919"/>
                <a:chExt cx="1317461" cy="45719"/>
              </a:xfrm>
            </p:grpSpPr>
            <p:sp>
              <p:nvSpPr>
                <p:cNvPr id="84" name="Rectangle 83"/>
                <p:cNvSpPr/>
                <p:nvPr/>
              </p:nvSpPr>
              <p:spPr>
                <a:xfrm>
                  <a:off x="2700578" y="5346919"/>
                  <a:ext cx="236815" cy="4571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3781224" y="5346919"/>
                  <a:ext cx="236815" cy="45719"/>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3511063" y="5346919"/>
                  <a:ext cx="236815"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n w="0"/>
                    <a:solidFill>
                      <a:schemeClr val="tx1"/>
                    </a:solidFill>
                    <a:effectLst>
                      <a:outerShdw blurRad="38100" dist="19050" dir="2700000" algn="tl" rotWithShape="0">
                        <a:schemeClr val="dk1">
                          <a:alpha val="40000"/>
                        </a:schemeClr>
                      </a:outerShdw>
                    </a:effectLst>
                  </a:endParaRPr>
                </a:p>
              </p:txBody>
            </p:sp>
            <p:sp>
              <p:nvSpPr>
                <p:cNvPr id="87" name="Rectangle 86"/>
                <p:cNvSpPr/>
                <p:nvPr/>
              </p:nvSpPr>
              <p:spPr>
                <a:xfrm>
                  <a:off x="3240902" y="5346919"/>
                  <a:ext cx="236815" cy="4571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87"/>
                <p:cNvSpPr/>
                <p:nvPr/>
              </p:nvSpPr>
              <p:spPr>
                <a:xfrm>
                  <a:off x="2970740" y="5346919"/>
                  <a:ext cx="236815" cy="4571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grpSp>
      <p:grpSp>
        <p:nvGrpSpPr>
          <p:cNvPr id="137" name="Group 136"/>
          <p:cNvGrpSpPr/>
          <p:nvPr/>
        </p:nvGrpSpPr>
        <p:grpSpPr>
          <a:xfrm>
            <a:off x="7729914" y="4205430"/>
            <a:ext cx="2205555" cy="1696976"/>
            <a:chOff x="7808839" y="4113217"/>
            <a:chExt cx="2205555" cy="1696976"/>
          </a:xfrm>
        </p:grpSpPr>
        <p:grpSp>
          <p:nvGrpSpPr>
            <p:cNvPr id="118" name="Group 117"/>
            <p:cNvGrpSpPr/>
            <p:nvPr/>
          </p:nvGrpSpPr>
          <p:grpSpPr>
            <a:xfrm>
              <a:off x="7808839" y="4113217"/>
              <a:ext cx="2205555" cy="1028747"/>
              <a:chOff x="7808839" y="4113217"/>
              <a:chExt cx="2205555" cy="1028747"/>
            </a:xfrm>
          </p:grpSpPr>
          <p:sp>
            <p:nvSpPr>
              <p:cNvPr id="97" name="TextBox 96"/>
              <p:cNvSpPr txBox="1"/>
              <p:nvPr/>
            </p:nvSpPr>
            <p:spPr>
              <a:xfrm>
                <a:off x="7808839" y="4113217"/>
                <a:ext cx="2205555" cy="690575"/>
              </a:xfrm>
              <a:prstGeom prst="rect">
                <a:avLst/>
              </a:prstGeom>
              <a:noFill/>
            </p:spPr>
            <p:txBody>
              <a:bodyPr wrap="square" rtlCol="0">
                <a:spAutoFit/>
              </a:bodyPr>
              <a:lstStyle/>
              <a:p>
                <a:pPr algn="ctr">
                  <a:lnSpc>
                    <a:spcPts val="2300"/>
                  </a:lnSpc>
                </a:pPr>
                <a:r>
                  <a:rPr lang="en-US" sz="1500" spc="100" dirty="0" err="1">
                    <a:solidFill>
                      <a:schemeClr val="tx1">
                        <a:lumMod val="50000"/>
                        <a:lumOff val="50000"/>
                      </a:schemeClr>
                    </a:solidFill>
                    <a:latin typeface="Bebas Neue Regular" panose="00000500000000000000" pitchFamily="2" charset="0"/>
                    <a:ea typeface="PT Sans" panose="020B0503020203020204" pitchFamily="34" charset="0"/>
                  </a:rPr>
                  <a:t>Exctv</a:t>
                </a:r>
                <a:r>
                  <a:rPr lang="en-US" sz="1500" spc="100" dirty="0">
                    <a:solidFill>
                      <a:schemeClr val="tx1">
                        <a:lumMod val="50000"/>
                        <a:lumOff val="50000"/>
                      </a:schemeClr>
                    </a:solidFill>
                    <a:latin typeface="Bebas Neue Regular" panose="00000500000000000000" pitchFamily="2" charset="0"/>
                    <a:ea typeface="PT Sans" panose="020B0503020203020204" pitchFamily="34" charset="0"/>
                  </a:rPr>
                  <a:t>. Director</a:t>
                </a:r>
              </a:p>
              <a:p>
                <a:pPr algn="ctr">
                  <a:lnSpc>
                    <a:spcPts val="2300"/>
                  </a:lnSpc>
                </a:pPr>
                <a:r>
                  <a:rPr lang="en-US" sz="2300" b="1" spc="100" dirty="0">
                    <a:solidFill>
                      <a:schemeClr val="tx1">
                        <a:lumMod val="75000"/>
                        <a:lumOff val="25000"/>
                      </a:schemeClr>
                    </a:solidFill>
                    <a:latin typeface="Bebas Neue Bold" panose="020B0606020202050201" pitchFamily="34" charset="0"/>
                    <a:ea typeface="PT Sans" panose="020B0503020203020204" pitchFamily="34" charset="0"/>
                  </a:rPr>
                  <a:t>John </a:t>
                </a:r>
                <a:r>
                  <a:rPr lang="en-US" sz="2300" b="1" spc="100" dirty="0" err="1">
                    <a:solidFill>
                      <a:schemeClr val="tx1">
                        <a:lumMod val="75000"/>
                        <a:lumOff val="25000"/>
                      </a:schemeClr>
                    </a:solidFill>
                    <a:latin typeface="Bebas Neue Bold" panose="020B0606020202050201" pitchFamily="34" charset="0"/>
                    <a:ea typeface="PT Sans" panose="020B0503020203020204" pitchFamily="34" charset="0"/>
                  </a:rPr>
                  <a:t>Dowan</a:t>
                </a:r>
                <a:endParaRPr lang="en-US" sz="2300" b="1" spc="100" dirty="0">
                  <a:solidFill>
                    <a:schemeClr val="tx1">
                      <a:lumMod val="75000"/>
                      <a:lumOff val="25000"/>
                    </a:schemeClr>
                  </a:solidFill>
                  <a:latin typeface="Bebas Neue Bold" panose="020B0606020202050201" pitchFamily="34" charset="0"/>
                  <a:ea typeface="PT Sans" panose="020B0503020203020204" pitchFamily="34" charset="0"/>
                </a:endParaRPr>
              </a:p>
            </p:txBody>
          </p:sp>
          <p:sp>
            <p:nvSpPr>
              <p:cNvPr id="98" name="Rectangle 97"/>
              <p:cNvSpPr/>
              <p:nvPr/>
            </p:nvSpPr>
            <p:spPr>
              <a:xfrm>
                <a:off x="7979144" y="4741854"/>
                <a:ext cx="1864944" cy="400110"/>
              </a:xfrm>
              <a:prstGeom prst="rect">
                <a:avLst/>
              </a:prstGeom>
            </p:spPr>
            <p:txBody>
              <a:bodyPr wrap="square">
                <a:spAutoFit/>
              </a:bodyPr>
              <a:lstStyle/>
              <a:p>
                <a:pPr algn="ctr">
                  <a:lnSpc>
                    <a:spcPts val="12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meant to your project &amp;</a:t>
                </a:r>
              </a:p>
            </p:txBody>
          </p:sp>
        </p:grpSp>
        <p:grpSp>
          <p:nvGrpSpPr>
            <p:cNvPr id="119" name="Group 118"/>
            <p:cNvGrpSpPr/>
            <p:nvPr/>
          </p:nvGrpSpPr>
          <p:grpSpPr>
            <a:xfrm>
              <a:off x="8252886" y="5346919"/>
              <a:ext cx="1317461" cy="463274"/>
              <a:chOff x="2700578" y="5346919"/>
              <a:chExt cx="1317461" cy="463274"/>
            </a:xfrm>
          </p:grpSpPr>
          <p:grpSp>
            <p:nvGrpSpPr>
              <p:cNvPr id="120" name="Group 119"/>
              <p:cNvGrpSpPr/>
              <p:nvPr/>
            </p:nvGrpSpPr>
            <p:grpSpPr>
              <a:xfrm>
                <a:off x="2770918" y="5504332"/>
                <a:ext cx="305861" cy="305861"/>
                <a:chOff x="1324575" y="5760204"/>
                <a:chExt cx="305861" cy="305861"/>
              </a:xfrm>
            </p:grpSpPr>
            <p:sp>
              <p:nvSpPr>
                <p:cNvPr id="133" name="Oval 132"/>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4"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21" name="Group 120"/>
              <p:cNvGrpSpPr/>
              <p:nvPr/>
            </p:nvGrpSpPr>
            <p:grpSpPr>
              <a:xfrm>
                <a:off x="3206378" y="5504332"/>
                <a:ext cx="305861" cy="305861"/>
                <a:chOff x="1684215" y="5760204"/>
                <a:chExt cx="305861" cy="305861"/>
              </a:xfrm>
            </p:grpSpPr>
            <p:sp>
              <p:nvSpPr>
                <p:cNvPr id="131" name="Oval 130"/>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2"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22" name="Group 121"/>
              <p:cNvGrpSpPr/>
              <p:nvPr/>
            </p:nvGrpSpPr>
            <p:grpSpPr>
              <a:xfrm>
                <a:off x="3641838" y="5504331"/>
                <a:ext cx="305861" cy="305861"/>
                <a:chOff x="2177216" y="5760204"/>
                <a:chExt cx="305861" cy="305861"/>
              </a:xfrm>
            </p:grpSpPr>
            <p:sp>
              <p:nvSpPr>
                <p:cNvPr id="129" name="Oval 128"/>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0"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nvGrpSpPr>
              <p:cNvPr id="123" name="Group 122"/>
              <p:cNvGrpSpPr/>
              <p:nvPr/>
            </p:nvGrpSpPr>
            <p:grpSpPr>
              <a:xfrm>
                <a:off x="2700578" y="5346919"/>
                <a:ext cx="1317461" cy="45719"/>
                <a:chOff x="2700578" y="5346919"/>
                <a:chExt cx="1317461" cy="45719"/>
              </a:xfrm>
            </p:grpSpPr>
            <p:sp>
              <p:nvSpPr>
                <p:cNvPr id="124" name="Rectangle 123"/>
                <p:cNvSpPr/>
                <p:nvPr/>
              </p:nvSpPr>
              <p:spPr>
                <a:xfrm>
                  <a:off x="2700578" y="5346919"/>
                  <a:ext cx="236815" cy="4571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5" name="Rectangle 124"/>
                <p:cNvSpPr/>
                <p:nvPr/>
              </p:nvSpPr>
              <p:spPr>
                <a:xfrm>
                  <a:off x="3781224" y="5346919"/>
                  <a:ext cx="236815" cy="45719"/>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6" name="Rectangle 125"/>
                <p:cNvSpPr/>
                <p:nvPr/>
              </p:nvSpPr>
              <p:spPr>
                <a:xfrm>
                  <a:off x="3511063" y="5346919"/>
                  <a:ext cx="236815"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n w="0"/>
                    <a:solidFill>
                      <a:schemeClr val="tx1"/>
                    </a:solidFill>
                    <a:effectLst>
                      <a:outerShdw blurRad="38100" dist="19050" dir="2700000" algn="tl" rotWithShape="0">
                        <a:schemeClr val="dk1">
                          <a:alpha val="40000"/>
                        </a:schemeClr>
                      </a:outerShdw>
                    </a:effectLst>
                  </a:endParaRPr>
                </a:p>
              </p:txBody>
            </p:sp>
            <p:sp>
              <p:nvSpPr>
                <p:cNvPr id="127" name="Rectangle 126"/>
                <p:cNvSpPr/>
                <p:nvPr/>
              </p:nvSpPr>
              <p:spPr>
                <a:xfrm>
                  <a:off x="3240902" y="5346919"/>
                  <a:ext cx="236815" cy="4571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8" name="Rectangle 127"/>
                <p:cNvSpPr/>
                <p:nvPr/>
              </p:nvSpPr>
              <p:spPr>
                <a:xfrm>
                  <a:off x="2970740" y="5346919"/>
                  <a:ext cx="236815" cy="4571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grpSp>
      <p:sp>
        <p:nvSpPr>
          <p:cNvPr id="3" name="Picture Placeholder 2">
            <a:extLst>
              <a:ext uri="{FF2B5EF4-FFF2-40B4-BE49-F238E27FC236}">
                <a16:creationId xmlns:a16="http://schemas.microsoft.com/office/drawing/2014/main" id="{DC5EA8AE-D3EA-494C-A78A-FB662BF0ACBF}"/>
              </a:ext>
            </a:extLst>
          </p:cNvPr>
          <p:cNvSpPr>
            <a:spLocks noGrp="1"/>
          </p:cNvSpPr>
          <p:nvPr>
            <p:ph type="pic" sz="quarter" idx="15"/>
          </p:nvPr>
        </p:nvSpPr>
        <p:spPr/>
      </p:sp>
      <p:sp>
        <p:nvSpPr>
          <p:cNvPr id="8" name="Picture Placeholder 7">
            <a:extLst>
              <a:ext uri="{FF2B5EF4-FFF2-40B4-BE49-F238E27FC236}">
                <a16:creationId xmlns:a16="http://schemas.microsoft.com/office/drawing/2014/main" id="{E112CF95-103E-4D39-92F6-DFC4681D3D8B}"/>
              </a:ext>
            </a:extLst>
          </p:cNvPr>
          <p:cNvSpPr>
            <a:spLocks noGrp="1"/>
          </p:cNvSpPr>
          <p:nvPr>
            <p:ph type="pic" sz="quarter" idx="16"/>
          </p:nvPr>
        </p:nvSpPr>
        <p:spPr/>
      </p:sp>
      <p:sp>
        <p:nvSpPr>
          <p:cNvPr id="10" name="Picture Placeholder 9">
            <a:extLst>
              <a:ext uri="{FF2B5EF4-FFF2-40B4-BE49-F238E27FC236}">
                <a16:creationId xmlns:a16="http://schemas.microsoft.com/office/drawing/2014/main" id="{C72F75AD-49DD-4339-A7C6-4CB35FA9E7AF}"/>
              </a:ext>
            </a:extLst>
          </p:cNvPr>
          <p:cNvSpPr>
            <a:spLocks noGrp="1"/>
          </p:cNvSpPr>
          <p:nvPr>
            <p:ph type="pic" sz="quarter" idx="17"/>
          </p:nvPr>
        </p:nvSpPr>
        <p:spPr/>
      </p:sp>
    </p:spTree>
    <p:extLst>
      <p:ext uri="{BB962C8B-B14F-4D97-AF65-F5344CB8AC3E}">
        <p14:creationId xmlns:p14="http://schemas.microsoft.com/office/powerpoint/2010/main" val="603588860"/>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5</a:t>
            </a:fld>
            <a:endParaRPr lang="en-US" dirty="0"/>
          </a:p>
        </p:txBody>
      </p:sp>
      <p:sp>
        <p:nvSpPr>
          <p:cNvPr id="4" name="Title 3"/>
          <p:cNvSpPr>
            <a:spLocks noGrp="1"/>
          </p:cNvSpPr>
          <p:nvPr>
            <p:ph type="title"/>
          </p:nvPr>
        </p:nvSpPr>
        <p:spPr/>
        <p:txBody>
          <a:bodyPr/>
          <a:lstStyle/>
          <a:p>
            <a:r>
              <a:rPr lang="en-US" dirty="0"/>
              <a:t>Company </a:t>
            </a:r>
            <a:r>
              <a:rPr lang="en-US" dirty="0">
                <a:solidFill>
                  <a:schemeClr val="tx1">
                    <a:lumMod val="50000"/>
                    <a:lumOff val="50000"/>
                  </a:schemeClr>
                </a:solidFill>
              </a:rPr>
              <a:t>service</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28" name="Date Placeholder 13"/>
          <p:cNvSpPr>
            <a:spLocks noGrp="1"/>
          </p:cNvSpPr>
          <p:nvPr>
            <p:ph type="dt" sz="half" idx="14"/>
          </p:nvPr>
        </p:nvSpPr>
        <p:spPr/>
        <p:txBody>
          <a:bodyPr/>
          <a:lstStyle/>
          <a:p>
            <a:r>
              <a:rPr lang="en-US" dirty="0"/>
              <a:t>www.website.com</a:t>
            </a:r>
          </a:p>
        </p:txBody>
      </p:sp>
      <p:sp>
        <p:nvSpPr>
          <p:cNvPr id="14" name="Rectangle 13"/>
          <p:cNvSpPr/>
          <p:nvPr/>
        </p:nvSpPr>
        <p:spPr>
          <a:xfrm>
            <a:off x="5776066" y="1669587"/>
            <a:ext cx="639868"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p:cNvGrpSpPr/>
          <p:nvPr/>
        </p:nvGrpSpPr>
        <p:grpSpPr>
          <a:xfrm>
            <a:off x="2058498" y="2310128"/>
            <a:ext cx="8075003" cy="3512454"/>
            <a:chOff x="2059562" y="2104571"/>
            <a:chExt cx="8075003" cy="3512454"/>
          </a:xfrm>
        </p:grpSpPr>
        <p:grpSp>
          <p:nvGrpSpPr>
            <p:cNvPr id="16" name="Group 15"/>
            <p:cNvGrpSpPr/>
            <p:nvPr/>
          </p:nvGrpSpPr>
          <p:grpSpPr>
            <a:xfrm>
              <a:off x="2059562" y="2104571"/>
              <a:ext cx="8075003" cy="2396610"/>
              <a:chOff x="2059562" y="2757714"/>
              <a:chExt cx="8075003" cy="2396610"/>
            </a:xfrm>
          </p:grpSpPr>
          <p:sp>
            <p:nvSpPr>
              <p:cNvPr id="11" name="Teardrop 10"/>
              <p:cNvSpPr/>
              <p:nvPr/>
            </p:nvSpPr>
            <p:spPr>
              <a:xfrm rot="5400000">
                <a:off x="4901040" y="2757715"/>
                <a:ext cx="1117137" cy="1117136"/>
              </a:xfrm>
              <a:prstGeom prst="teardrop">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Teardrop 94"/>
              <p:cNvSpPr/>
              <p:nvPr/>
            </p:nvSpPr>
            <p:spPr>
              <a:xfrm rot="10800000">
                <a:off x="6173824" y="2757714"/>
                <a:ext cx="1117136" cy="1117137"/>
              </a:xfrm>
              <a:prstGeom prst="teardrop">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9" name="Teardrop 98"/>
              <p:cNvSpPr/>
              <p:nvPr/>
            </p:nvSpPr>
            <p:spPr>
              <a:xfrm rot="16200000">
                <a:off x="6173823" y="4037187"/>
                <a:ext cx="1117137" cy="1117136"/>
              </a:xfrm>
              <a:prstGeom prst="teardrop">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Teardrop 99"/>
              <p:cNvSpPr/>
              <p:nvPr/>
            </p:nvSpPr>
            <p:spPr>
              <a:xfrm>
                <a:off x="4901040" y="4037187"/>
                <a:ext cx="1117136" cy="1117137"/>
              </a:xfrm>
              <a:prstGeom prst="teardrop">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9"/>
              <p:cNvSpPr>
                <a:spLocks/>
              </p:cNvSpPr>
              <p:nvPr/>
            </p:nvSpPr>
            <p:spPr bwMode="auto">
              <a:xfrm>
                <a:off x="7715733" y="2963271"/>
                <a:ext cx="2418832"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tx1">
                        <a:lumMod val="65000"/>
                        <a:lumOff val="35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image of  to &amp;  professionalism and for reliability By using you simple lorem yours</a:t>
                </a:r>
              </a:p>
            </p:txBody>
          </p:sp>
          <p:sp>
            <p:nvSpPr>
              <p:cNvPr id="102" name="AutoShape 9"/>
              <p:cNvSpPr>
                <a:spLocks/>
              </p:cNvSpPr>
              <p:nvPr/>
            </p:nvSpPr>
            <p:spPr bwMode="auto">
              <a:xfrm>
                <a:off x="6463771" y="3036365"/>
                <a:ext cx="537240" cy="55983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103" name="AutoShape 51"/>
              <p:cNvSpPr>
                <a:spLocks/>
              </p:cNvSpPr>
              <p:nvPr/>
            </p:nvSpPr>
            <p:spPr bwMode="auto">
              <a:xfrm>
                <a:off x="6473046" y="4336410"/>
                <a:ext cx="518690" cy="518690"/>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chemeClr val="bg1"/>
              </a:solidFill>
              <a:ln>
                <a:noFill/>
              </a:ln>
            </p:spPr>
            <p:txBody>
              <a:bodyPr lIns="0" tIns="0" rIns="0" bIns="0"/>
              <a:lstStyle/>
              <a:p>
                <a:endParaRPr lang="en-US"/>
              </a:p>
            </p:txBody>
          </p:sp>
          <p:sp>
            <p:nvSpPr>
              <p:cNvPr id="104" name="AutoShape 49"/>
              <p:cNvSpPr>
                <a:spLocks/>
              </p:cNvSpPr>
              <p:nvPr/>
            </p:nvSpPr>
            <p:spPr bwMode="auto">
              <a:xfrm>
                <a:off x="5197636" y="3054546"/>
                <a:ext cx="523944" cy="523475"/>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bg1"/>
              </a:solidFill>
              <a:ln>
                <a:noFill/>
              </a:ln>
            </p:spPr>
            <p:txBody>
              <a:bodyPr lIns="0" tIns="0" rIns="0" bIns="0"/>
              <a:lstStyle/>
              <a:p>
                <a:endParaRPr lang="en-US" dirty="0"/>
              </a:p>
            </p:txBody>
          </p:sp>
          <p:sp>
            <p:nvSpPr>
              <p:cNvPr id="105" name="AutoShape 62"/>
              <p:cNvSpPr>
                <a:spLocks/>
              </p:cNvSpPr>
              <p:nvPr/>
            </p:nvSpPr>
            <p:spPr bwMode="auto">
              <a:xfrm>
                <a:off x="5192709" y="4328856"/>
                <a:ext cx="533798" cy="533798"/>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p>
            </p:txBody>
          </p:sp>
          <p:sp>
            <p:nvSpPr>
              <p:cNvPr id="106" name="Rectangle 9"/>
              <p:cNvSpPr>
                <a:spLocks/>
              </p:cNvSpPr>
              <p:nvPr/>
            </p:nvSpPr>
            <p:spPr bwMode="auto">
              <a:xfrm>
                <a:off x="7715733" y="4242744"/>
                <a:ext cx="2418832"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tx1">
                        <a:lumMod val="65000"/>
                        <a:lumOff val="35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image of  to &amp;  professionalism and for reliability By using you simple lorem yours</a:t>
                </a:r>
              </a:p>
            </p:txBody>
          </p:sp>
          <p:sp>
            <p:nvSpPr>
              <p:cNvPr id="107" name="Rectangle 9"/>
              <p:cNvSpPr>
                <a:spLocks/>
              </p:cNvSpPr>
              <p:nvPr/>
            </p:nvSpPr>
            <p:spPr bwMode="auto">
              <a:xfrm>
                <a:off x="2059562" y="2963271"/>
                <a:ext cx="2418832"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500"/>
                  </a:lnSpc>
                </a:pPr>
                <a:r>
                  <a:rPr lang="en-US" sz="1000" dirty="0">
                    <a:solidFill>
                      <a:schemeClr val="tx1">
                        <a:lumMod val="65000"/>
                        <a:lumOff val="35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image of  to &amp;  professionalism and for reliability By using you simple lorem yours</a:t>
                </a:r>
              </a:p>
            </p:txBody>
          </p:sp>
          <p:sp>
            <p:nvSpPr>
              <p:cNvPr id="108" name="Rectangle 9"/>
              <p:cNvSpPr>
                <a:spLocks/>
              </p:cNvSpPr>
              <p:nvPr/>
            </p:nvSpPr>
            <p:spPr bwMode="auto">
              <a:xfrm>
                <a:off x="2059562" y="4242744"/>
                <a:ext cx="2418832"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500"/>
                  </a:lnSpc>
                </a:pPr>
                <a:r>
                  <a:rPr lang="en-US" sz="1000" dirty="0">
                    <a:solidFill>
                      <a:schemeClr val="tx1">
                        <a:lumMod val="65000"/>
                        <a:lumOff val="35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image of  to &amp;  professionalism and for reliability By using you simple lorem yours</a:t>
                </a:r>
              </a:p>
            </p:txBody>
          </p:sp>
        </p:grpSp>
        <p:cxnSp>
          <p:nvCxnSpPr>
            <p:cNvPr id="19" name="Straight Connector 18"/>
            <p:cNvCxnSpPr/>
            <p:nvPr/>
          </p:nvCxnSpPr>
          <p:spPr>
            <a:xfrm>
              <a:off x="2170949" y="4818134"/>
              <a:ext cx="7852228"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109" name="Rectangle 9"/>
            <p:cNvSpPr>
              <a:spLocks/>
            </p:cNvSpPr>
            <p:nvPr/>
          </p:nvSpPr>
          <p:spPr bwMode="auto">
            <a:xfrm>
              <a:off x="2170949" y="5066927"/>
              <a:ext cx="7852228" cy="55009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b="1" dirty="0">
                  <a:latin typeface="PT Sans" panose="020B0503020203020204" pitchFamily="34" charset="0"/>
                  <a:ea typeface="PT Sans" panose="020B0503020203020204" pitchFamily="34" charset="0"/>
                  <a:cs typeface="Lato" charset="0"/>
                  <a:sym typeface="Montserrat-Regular" charset="0"/>
                </a:rPr>
                <a:t>This letterhead design </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is meant to project an image of professionalism and reliability. By using simple alignments we have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sampli</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lorem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a:t>
              </a:r>
            </a:p>
          </p:txBody>
        </p:sp>
      </p:grpSp>
    </p:spTree>
    <p:extLst>
      <p:ext uri="{BB962C8B-B14F-4D97-AF65-F5344CB8AC3E}">
        <p14:creationId xmlns:p14="http://schemas.microsoft.com/office/powerpoint/2010/main" val="134708441"/>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6</a:t>
            </a:fld>
            <a:endParaRPr lang="en-US" dirty="0"/>
          </a:p>
        </p:txBody>
      </p:sp>
      <p:sp>
        <p:nvSpPr>
          <p:cNvPr id="4" name="Title 3"/>
          <p:cNvSpPr>
            <a:spLocks noGrp="1"/>
          </p:cNvSpPr>
          <p:nvPr>
            <p:ph type="title"/>
          </p:nvPr>
        </p:nvSpPr>
        <p:spPr/>
        <p:txBody>
          <a:bodyPr/>
          <a:lstStyle/>
          <a:p>
            <a:r>
              <a:rPr lang="en-US" dirty="0"/>
              <a:t>Our Portfolio</a:t>
            </a:r>
            <a:endParaRPr lang="en-US" dirty="0">
              <a:solidFill>
                <a:schemeClr val="tx1">
                  <a:lumMod val="50000"/>
                  <a:lumOff val="50000"/>
                </a:schemeClr>
              </a:solidFill>
            </a:endParaRP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28" name="Date Placeholder 13"/>
          <p:cNvSpPr>
            <a:spLocks noGrp="1"/>
          </p:cNvSpPr>
          <p:nvPr>
            <p:ph type="dt" sz="half" idx="14"/>
          </p:nvPr>
        </p:nvSpPr>
        <p:spPr/>
        <p:txBody>
          <a:bodyPr/>
          <a:lstStyle/>
          <a:p>
            <a:r>
              <a:rPr lang="en-US" dirty="0"/>
              <a:t>www.website.com</a:t>
            </a:r>
          </a:p>
        </p:txBody>
      </p:sp>
      <p:sp>
        <p:nvSpPr>
          <p:cNvPr id="14" name="Rectangle 13"/>
          <p:cNvSpPr/>
          <p:nvPr/>
        </p:nvSpPr>
        <p:spPr>
          <a:xfrm>
            <a:off x="5776066" y="1669587"/>
            <a:ext cx="639868"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1444444" y="2048011"/>
            <a:ext cx="4605039" cy="1864464"/>
          </a:xfrm>
          <a:prstGeom prst="rect">
            <a:avLst/>
          </a:prstGeom>
          <a:solidFill>
            <a:srgbClr val="00B6F1">
              <a:alpha val="8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0" name="Rectangle 9"/>
          <p:cNvSpPr>
            <a:spLocks/>
          </p:cNvSpPr>
          <p:nvPr/>
        </p:nvSpPr>
        <p:spPr bwMode="auto">
          <a:xfrm>
            <a:off x="2263235" y="2486052"/>
            <a:ext cx="2967456" cy="98838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3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a:t>
            </a:r>
          </a:p>
        </p:txBody>
      </p:sp>
      <p:sp>
        <p:nvSpPr>
          <p:cNvPr id="78" name="Rectangle 77"/>
          <p:cNvSpPr/>
          <p:nvPr/>
        </p:nvSpPr>
        <p:spPr>
          <a:xfrm>
            <a:off x="7060058" y="3491561"/>
            <a:ext cx="420915" cy="420915"/>
          </a:xfrm>
          <a:prstGeom prst="rect">
            <a:avLst/>
          </a:prstGeom>
          <a:solidFill>
            <a:srgbClr val="FF0000">
              <a:alpha val="6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2" name="Rectangle 91"/>
          <p:cNvSpPr/>
          <p:nvPr/>
        </p:nvSpPr>
        <p:spPr>
          <a:xfrm>
            <a:off x="9409095" y="3491561"/>
            <a:ext cx="420915" cy="420915"/>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3" name="Rectangle 92"/>
          <p:cNvSpPr/>
          <p:nvPr/>
        </p:nvSpPr>
        <p:spPr>
          <a:xfrm>
            <a:off x="9409095" y="5449058"/>
            <a:ext cx="420915" cy="42091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4" name="Rectangle 93"/>
          <p:cNvSpPr/>
          <p:nvPr/>
        </p:nvSpPr>
        <p:spPr>
          <a:xfrm>
            <a:off x="7060057" y="5449058"/>
            <a:ext cx="420915" cy="42091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Rectangle 95"/>
          <p:cNvSpPr/>
          <p:nvPr/>
        </p:nvSpPr>
        <p:spPr>
          <a:xfrm>
            <a:off x="4711024" y="5449058"/>
            <a:ext cx="420915" cy="42091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Rectangle 96"/>
          <p:cNvSpPr/>
          <p:nvPr/>
        </p:nvSpPr>
        <p:spPr>
          <a:xfrm>
            <a:off x="2361988" y="5449058"/>
            <a:ext cx="420915" cy="420915"/>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TextBox 78"/>
          <p:cNvSpPr txBox="1"/>
          <p:nvPr/>
        </p:nvSpPr>
        <p:spPr>
          <a:xfrm>
            <a:off x="7070767" y="3540435"/>
            <a:ext cx="399492" cy="323165"/>
          </a:xfrm>
          <a:prstGeom prst="rect">
            <a:avLst/>
          </a:prstGeom>
          <a:noFill/>
        </p:spPr>
        <p:txBody>
          <a:bodyPr wrap="square" rtlCol="0">
            <a:spAutoFit/>
          </a:bodyPr>
          <a:lstStyle/>
          <a:p>
            <a:pPr algn="ctr"/>
            <a:r>
              <a:rPr lang="en-US" sz="1500" dirty="0">
                <a:solidFill>
                  <a:schemeClr val="bg1"/>
                </a:solidFill>
                <a:latin typeface="PT Sans" panose="020B0503020203020204" pitchFamily="34" charset="0"/>
                <a:ea typeface="PT Sans" panose="020B0503020203020204" pitchFamily="34" charset="0"/>
              </a:rPr>
              <a:t>1</a:t>
            </a:r>
          </a:p>
        </p:txBody>
      </p:sp>
      <p:sp>
        <p:nvSpPr>
          <p:cNvPr id="98" name="TextBox 97"/>
          <p:cNvSpPr txBox="1"/>
          <p:nvPr/>
        </p:nvSpPr>
        <p:spPr>
          <a:xfrm>
            <a:off x="9419806" y="3540435"/>
            <a:ext cx="399492" cy="323165"/>
          </a:xfrm>
          <a:prstGeom prst="rect">
            <a:avLst/>
          </a:prstGeom>
          <a:noFill/>
        </p:spPr>
        <p:txBody>
          <a:bodyPr wrap="square" rtlCol="0">
            <a:spAutoFit/>
          </a:bodyPr>
          <a:lstStyle/>
          <a:p>
            <a:pPr algn="ctr"/>
            <a:r>
              <a:rPr lang="en-US" sz="1500" dirty="0">
                <a:solidFill>
                  <a:schemeClr val="bg1"/>
                </a:solidFill>
                <a:latin typeface="PT Sans" panose="020B0503020203020204" pitchFamily="34" charset="0"/>
                <a:ea typeface="PT Sans" panose="020B0503020203020204" pitchFamily="34" charset="0"/>
              </a:rPr>
              <a:t>2</a:t>
            </a:r>
          </a:p>
        </p:txBody>
      </p:sp>
      <p:sp>
        <p:nvSpPr>
          <p:cNvPr id="110" name="TextBox 109"/>
          <p:cNvSpPr txBox="1"/>
          <p:nvPr/>
        </p:nvSpPr>
        <p:spPr>
          <a:xfrm>
            <a:off x="9419806" y="5497932"/>
            <a:ext cx="399492" cy="323165"/>
          </a:xfrm>
          <a:prstGeom prst="rect">
            <a:avLst/>
          </a:prstGeom>
          <a:noFill/>
        </p:spPr>
        <p:txBody>
          <a:bodyPr wrap="square" rtlCol="0">
            <a:spAutoFit/>
          </a:bodyPr>
          <a:lstStyle/>
          <a:p>
            <a:pPr algn="ctr"/>
            <a:r>
              <a:rPr lang="en-US" sz="1500" dirty="0">
                <a:solidFill>
                  <a:schemeClr val="bg1"/>
                </a:solidFill>
                <a:latin typeface="PT Sans" panose="020B0503020203020204" pitchFamily="34" charset="0"/>
                <a:ea typeface="PT Sans" panose="020B0503020203020204" pitchFamily="34" charset="0"/>
              </a:rPr>
              <a:t>6</a:t>
            </a:r>
          </a:p>
        </p:txBody>
      </p:sp>
      <p:sp>
        <p:nvSpPr>
          <p:cNvPr id="111" name="TextBox 110"/>
          <p:cNvSpPr txBox="1"/>
          <p:nvPr/>
        </p:nvSpPr>
        <p:spPr>
          <a:xfrm>
            <a:off x="7070767" y="5497932"/>
            <a:ext cx="399492" cy="323165"/>
          </a:xfrm>
          <a:prstGeom prst="rect">
            <a:avLst/>
          </a:prstGeom>
          <a:noFill/>
        </p:spPr>
        <p:txBody>
          <a:bodyPr wrap="square" rtlCol="0">
            <a:spAutoFit/>
          </a:bodyPr>
          <a:lstStyle/>
          <a:p>
            <a:pPr algn="ctr"/>
            <a:r>
              <a:rPr lang="en-US" sz="1500" dirty="0">
                <a:solidFill>
                  <a:schemeClr val="bg1"/>
                </a:solidFill>
                <a:latin typeface="PT Sans" panose="020B0503020203020204" pitchFamily="34" charset="0"/>
                <a:ea typeface="PT Sans" panose="020B0503020203020204" pitchFamily="34" charset="0"/>
              </a:rPr>
              <a:t>5</a:t>
            </a:r>
          </a:p>
        </p:txBody>
      </p:sp>
      <p:sp>
        <p:nvSpPr>
          <p:cNvPr id="112" name="TextBox 111"/>
          <p:cNvSpPr txBox="1"/>
          <p:nvPr/>
        </p:nvSpPr>
        <p:spPr>
          <a:xfrm>
            <a:off x="4721735" y="5499254"/>
            <a:ext cx="399492" cy="323165"/>
          </a:xfrm>
          <a:prstGeom prst="rect">
            <a:avLst/>
          </a:prstGeom>
          <a:noFill/>
        </p:spPr>
        <p:txBody>
          <a:bodyPr wrap="square" rtlCol="0">
            <a:spAutoFit/>
          </a:bodyPr>
          <a:lstStyle/>
          <a:p>
            <a:pPr algn="ctr"/>
            <a:r>
              <a:rPr lang="en-US" sz="1500" dirty="0">
                <a:solidFill>
                  <a:schemeClr val="bg1"/>
                </a:solidFill>
                <a:latin typeface="PT Sans" panose="020B0503020203020204" pitchFamily="34" charset="0"/>
                <a:ea typeface="PT Sans" panose="020B0503020203020204" pitchFamily="34" charset="0"/>
              </a:rPr>
              <a:t>4</a:t>
            </a:r>
          </a:p>
        </p:txBody>
      </p:sp>
      <p:sp>
        <p:nvSpPr>
          <p:cNvPr id="113" name="TextBox 112"/>
          <p:cNvSpPr txBox="1"/>
          <p:nvPr/>
        </p:nvSpPr>
        <p:spPr>
          <a:xfrm>
            <a:off x="2372699" y="5499254"/>
            <a:ext cx="399492" cy="323165"/>
          </a:xfrm>
          <a:prstGeom prst="rect">
            <a:avLst/>
          </a:prstGeom>
          <a:noFill/>
        </p:spPr>
        <p:txBody>
          <a:bodyPr wrap="square" rtlCol="0">
            <a:spAutoFit/>
          </a:bodyPr>
          <a:lstStyle/>
          <a:p>
            <a:pPr algn="ctr"/>
            <a:r>
              <a:rPr lang="en-US" sz="1500" dirty="0">
                <a:solidFill>
                  <a:schemeClr val="bg1"/>
                </a:solidFill>
                <a:latin typeface="PT Sans" panose="020B0503020203020204" pitchFamily="34" charset="0"/>
                <a:ea typeface="PT Sans" panose="020B0503020203020204" pitchFamily="34" charset="0"/>
              </a:rPr>
              <a:t>3</a:t>
            </a:r>
          </a:p>
        </p:txBody>
      </p:sp>
      <p:sp>
        <p:nvSpPr>
          <p:cNvPr id="3" name="Picture Placeholder 2">
            <a:extLst>
              <a:ext uri="{FF2B5EF4-FFF2-40B4-BE49-F238E27FC236}">
                <a16:creationId xmlns:a16="http://schemas.microsoft.com/office/drawing/2014/main" id="{C4A440BA-5A18-4904-9381-83C7C7964944}"/>
              </a:ext>
            </a:extLst>
          </p:cNvPr>
          <p:cNvSpPr>
            <a:spLocks noGrp="1"/>
          </p:cNvSpPr>
          <p:nvPr>
            <p:ph type="pic" sz="quarter" idx="21"/>
          </p:nvPr>
        </p:nvSpPr>
        <p:spPr/>
      </p:sp>
      <p:sp>
        <p:nvSpPr>
          <p:cNvPr id="7" name="Picture Placeholder 6">
            <a:extLst>
              <a:ext uri="{FF2B5EF4-FFF2-40B4-BE49-F238E27FC236}">
                <a16:creationId xmlns:a16="http://schemas.microsoft.com/office/drawing/2014/main" id="{63947564-8953-4582-B5E8-6917ECDDC314}"/>
              </a:ext>
            </a:extLst>
          </p:cNvPr>
          <p:cNvSpPr>
            <a:spLocks noGrp="1"/>
          </p:cNvSpPr>
          <p:nvPr>
            <p:ph type="pic" sz="quarter" idx="20"/>
          </p:nvPr>
        </p:nvSpPr>
        <p:spPr/>
      </p:sp>
      <p:sp>
        <p:nvSpPr>
          <p:cNvPr id="9" name="Picture Placeholder 8">
            <a:extLst>
              <a:ext uri="{FF2B5EF4-FFF2-40B4-BE49-F238E27FC236}">
                <a16:creationId xmlns:a16="http://schemas.microsoft.com/office/drawing/2014/main" id="{8E66E682-F0DD-44D5-8F64-93095E4B136E}"/>
              </a:ext>
            </a:extLst>
          </p:cNvPr>
          <p:cNvSpPr>
            <a:spLocks noGrp="1"/>
          </p:cNvSpPr>
          <p:nvPr>
            <p:ph type="pic" sz="quarter" idx="19"/>
          </p:nvPr>
        </p:nvSpPr>
        <p:spPr/>
      </p:sp>
      <p:sp>
        <p:nvSpPr>
          <p:cNvPr id="11" name="Picture Placeholder 10">
            <a:extLst>
              <a:ext uri="{FF2B5EF4-FFF2-40B4-BE49-F238E27FC236}">
                <a16:creationId xmlns:a16="http://schemas.microsoft.com/office/drawing/2014/main" id="{6989154B-D92C-4F6F-A41D-847837085487}"/>
              </a:ext>
            </a:extLst>
          </p:cNvPr>
          <p:cNvSpPr>
            <a:spLocks noGrp="1"/>
          </p:cNvSpPr>
          <p:nvPr>
            <p:ph type="pic" sz="quarter" idx="18"/>
          </p:nvPr>
        </p:nvSpPr>
        <p:spPr/>
      </p:sp>
      <p:sp>
        <p:nvSpPr>
          <p:cNvPr id="13" name="Picture Placeholder 12">
            <a:extLst>
              <a:ext uri="{FF2B5EF4-FFF2-40B4-BE49-F238E27FC236}">
                <a16:creationId xmlns:a16="http://schemas.microsoft.com/office/drawing/2014/main" id="{24F5BD40-5C57-4DFC-AB87-76F543B010F1}"/>
              </a:ext>
            </a:extLst>
          </p:cNvPr>
          <p:cNvSpPr>
            <a:spLocks noGrp="1"/>
          </p:cNvSpPr>
          <p:nvPr>
            <p:ph type="pic" sz="quarter" idx="17"/>
          </p:nvPr>
        </p:nvSpPr>
        <p:spPr/>
      </p:sp>
      <p:sp>
        <p:nvSpPr>
          <p:cNvPr id="16" name="Picture Placeholder 15">
            <a:extLst>
              <a:ext uri="{FF2B5EF4-FFF2-40B4-BE49-F238E27FC236}">
                <a16:creationId xmlns:a16="http://schemas.microsoft.com/office/drawing/2014/main" id="{C90E9E49-BA91-4082-8562-2ECA9DF01A17}"/>
              </a:ext>
            </a:extLst>
          </p:cNvPr>
          <p:cNvSpPr>
            <a:spLocks noGrp="1"/>
          </p:cNvSpPr>
          <p:nvPr>
            <p:ph type="pic" sz="quarter" idx="16"/>
          </p:nvPr>
        </p:nvSpPr>
        <p:spPr/>
      </p:sp>
      <p:sp>
        <p:nvSpPr>
          <p:cNvPr id="19" name="Picture Placeholder 18">
            <a:extLst>
              <a:ext uri="{FF2B5EF4-FFF2-40B4-BE49-F238E27FC236}">
                <a16:creationId xmlns:a16="http://schemas.microsoft.com/office/drawing/2014/main" id="{6FCC3AA9-1120-4BD3-92BE-AA575EA94961}"/>
              </a:ext>
            </a:extLst>
          </p:cNvPr>
          <p:cNvSpPr>
            <a:spLocks noGrp="1"/>
          </p:cNvSpPr>
          <p:nvPr>
            <p:ph type="pic" sz="quarter" idx="15"/>
          </p:nvPr>
        </p:nvSpPr>
        <p:spPr/>
      </p:sp>
    </p:spTree>
    <p:extLst>
      <p:ext uri="{BB962C8B-B14F-4D97-AF65-F5344CB8AC3E}">
        <p14:creationId xmlns:p14="http://schemas.microsoft.com/office/powerpoint/2010/main" val="2971044987"/>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7</a:t>
            </a:fld>
            <a:endParaRPr lang="en-US" dirty="0"/>
          </a:p>
        </p:txBody>
      </p:sp>
      <p:sp>
        <p:nvSpPr>
          <p:cNvPr id="28" name="Date Placeholder 13"/>
          <p:cNvSpPr>
            <a:spLocks noGrp="1"/>
          </p:cNvSpPr>
          <p:nvPr>
            <p:ph type="dt" sz="half" idx="12"/>
          </p:nvPr>
        </p:nvSpPr>
        <p:spPr/>
        <p:txBody>
          <a:bodyPr/>
          <a:lstStyle/>
          <a:p>
            <a:r>
              <a:rPr lang="en-US" dirty="0"/>
              <a:t>www.website.com</a:t>
            </a:r>
          </a:p>
        </p:txBody>
      </p:sp>
      <p:sp>
        <p:nvSpPr>
          <p:cNvPr id="47" name="Rectangle 46"/>
          <p:cNvSpPr/>
          <p:nvPr/>
        </p:nvSpPr>
        <p:spPr>
          <a:xfrm>
            <a:off x="0" y="0"/>
            <a:ext cx="12192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9" name="Group 48"/>
          <p:cNvGrpSpPr/>
          <p:nvPr/>
        </p:nvGrpSpPr>
        <p:grpSpPr>
          <a:xfrm>
            <a:off x="5899220" y="3575611"/>
            <a:ext cx="5460862" cy="2659530"/>
            <a:chOff x="3896217" y="3995548"/>
            <a:chExt cx="4399563" cy="2142659"/>
          </a:xfrm>
        </p:grpSpPr>
        <p:sp>
          <p:nvSpPr>
            <p:cNvPr id="50" name="Rectangle 4"/>
            <p:cNvSpPr>
              <a:spLocks/>
            </p:cNvSpPr>
            <p:nvPr/>
          </p:nvSpPr>
          <p:spPr bwMode="auto">
            <a:xfrm>
              <a:off x="3896217" y="5545286"/>
              <a:ext cx="4399563" cy="592921"/>
            </a:xfrm>
            <a:prstGeom prst="rect">
              <a:avLst/>
            </a:prstGeom>
            <a:solidFill>
              <a:schemeClr val="bg1">
                <a:lumMod val="85000"/>
              </a:schemeClr>
            </a:solidFill>
            <a:ln>
              <a:noFill/>
            </a:ln>
            <a:extLst/>
          </p:spPr>
          <p:txBody>
            <a:bodyPr lIns="0" tIns="0" rIns="0" bIns="0"/>
            <a:lstStyle/>
            <a:p>
              <a:endParaRPr lang="en-US">
                <a:solidFill>
                  <a:schemeClr val="bg1"/>
                </a:solidFill>
              </a:endParaRPr>
            </a:p>
          </p:txBody>
        </p:sp>
        <p:sp>
          <p:nvSpPr>
            <p:cNvPr id="51" name="Rectangle 4"/>
            <p:cNvSpPr>
              <a:spLocks/>
            </p:cNvSpPr>
            <p:nvPr/>
          </p:nvSpPr>
          <p:spPr bwMode="auto">
            <a:xfrm>
              <a:off x="3896217" y="4373762"/>
              <a:ext cx="4399563" cy="592921"/>
            </a:xfrm>
            <a:prstGeom prst="rect">
              <a:avLst/>
            </a:prstGeom>
            <a:solidFill>
              <a:schemeClr val="bg1">
                <a:lumMod val="95000"/>
              </a:schemeClr>
            </a:solidFill>
            <a:ln>
              <a:noFill/>
            </a:ln>
            <a:extLst/>
          </p:spPr>
          <p:txBody>
            <a:bodyPr lIns="0" tIns="0" rIns="0" bIns="0"/>
            <a:lstStyle/>
            <a:p>
              <a:endParaRPr lang="en-US" dirty="0">
                <a:solidFill>
                  <a:schemeClr val="bg1"/>
                </a:solidFill>
              </a:endParaRPr>
            </a:p>
          </p:txBody>
        </p:sp>
        <p:grpSp>
          <p:nvGrpSpPr>
            <p:cNvPr id="52" name="Group 51"/>
            <p:cNvGrpSpPr/>
            <p:nvPr/>
          </p:nvGrpSpPr>
          <p:grpSpPr>
            <a:xfrm>
              <a:off x="5241618" y="4044831"/>
              <a:ext cx="1708760" cy="2093376"/>
              <a:chOff x="2810345" y="2717640"/>
              <a:chExt cx="1468374" cy="1261640"/>
            </a:xfrm>
          </p:grpSpPr>
          <p:cxnSp>
            <p:nvCxnSpPr>
              <p:cNvPr id="65" name="Straight Connector 64"/>
              <p:cNvCxnSpPr/>
              <p:nvPr/>
            </p:nvCxnSpPr>
            <p:spPr bwMode="auto">
              <a:xfrm>
                <a:off x="2810345" y="2717640"/>
                <a:ext cx="0" cy="1261640"/>
              </a:xfrm>
              <a:prstGeom prst="line">
                <a:avLst/>
              </a:prstGeom>
              <a:blipFill dpi="0" rotWithShape="0">
                <a:blip r:embed="rId3"/>
                <a:srcRect/>
                <a:tile tx="0" ty="0" sx="100000" sy="100000" flip="none" algn="tl"/>
              </a:blipFill>
              <a:ln w="12700" cap="flat" cmpd="sng" algn="ctr">
                <a:solidFill>
                  <a:schemeClr val="tx1">
                    <a:lumMod val="50000"/>
                    <a:lumOff val="5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cxnSp>
            <p:nvCxnSpPr>
              <p:cNvPr id="66" name="Straight Connector 65"/>
              <p:cNvCxnSpPr/>
              <p:nvPr/>
            </p:nvCxnSpPr>
            <p:spPr bwMode="auto">
              <a:xfrm>
                <a:off x="4278719" y="2717640"/>
                <a:ext cx="0" cy="1261640"/>
              </a:xfrm>
              <a:prstGeom prst="line">
                <a:avLst/>
              </a:prstGeom>
              <a:blipFill dpi="0" rotWithShape="0">
                <a:blip r:embed="rId3"/>
                <a:srcRect/>
                <a:tile tx="0" ty="0" sx="100000" sy="100000" flip="none" algn="tl"/>
              </a:blipFill>
              <a:ln w="12700" cap="flat" cmpd="sng" algn="ctr">
                <a:solidFill>
                  <a:schemeClr val="tx1">
                    <a:lumMod val="50000"/>
                    <a:lumOff val="5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grpSp>
        <p:grpSp>
          <p:nvGrpSpPr>
            <p:cNvPr id="53" name="Group 52"/>
            <p:cNvGrpSpPr/>
            <p:nvPr/>
          </p:nvGrpSpPr>
          <p:grpSpPr>
            <a:xfrm>
              <a:off x="3942306" y="4018522"/>
              <a:ext cx="1284946" cy="1898952"/>
              <a:chOff x="4140796" y="4010600"/>
              <a:chExt cx="1284946" cy="1898952"/>
            </a:xfrm>
          </p:grpSpPr>
          <p:sp>
            <p:nvSpPr>
              <p:cNvPr id="63" name="Rectangle 17"/>
              <p:cNvSpPr>
                <a:spLocks/>
              </p:cNvSpPr>
              <p:nvPr/>
            </p:nvSpPr>
            <p:spPr bwMode="auto">
              <a:xfrm>
                <a:off x="4140796" y="4010600"/>
                <a:ext cx="1284946" cy="303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500" b="1" dirty="0">
                    <a:latin typeface="PT Sans" panose="020B0503020203020204" pitchFamily="34" charset="0"/>
                    <a:ea typeface="PT Sans" panose="020B0503020203020204" pitchFamily="34" charset="0"/>
                    <a:cs typeface="Open Sans Condensed" panose="020B0806030504020204" pitchFamily="34" charset="0"/>
                    <a:sym typeface="Montserrat-Regular" charset="0"/>
                  </a:rPr>
                  <a:t>LOREM IPSUM</a:t>
                </a:r>
              </a:p>
            </p:txBody>
          </p:sp>
          <p:sp>
            <p:nvSpPr>
              <p:cNvPr id="64" name="Rectangle 12"/>
              <p:cNvSpPr>
                <a:spLocks/>
              </p:cNvSpPr>
              <p:nvPr/>
            </p:nvSpPr>
            <p:spPr bwMode="auto">
              <a:xfrm>
                <a:off x="4176816" y="4301065"/>
                <a:ext cx="1212907" cy="16084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6000"/>
                  </a:lnSpc>
                </a:pPr>
                <a:r>
                  <a:rPr lang="en-US" sz="13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a:t>
                </a:r>
              </a:p>
              <a:p>
                <a:pPr algn="ctr">
                  <a:lnSpc>
                    <a:spcPts val="6000"/>
                  </a:lnSpc>
                </a:pPr>
                <a:r>
                  <a:rPr lang="en-US" sz="13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Design is meant</a:t>
                </a:r>
              </a:p>
              <a:p>
                <a:pPr algn="ctr">
                  <a:lnSpc>
                    <a:spcPts val="6000"/>
                  </a:lnSpc>
                </a:pPr>
                <a:r>
                  <a:rPr lang="en-US" sz="13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Project an image</a:t>
                </a:r>
              </a:p>
            </p:txBody>
          </p:sp>
        </p:grpSp>
        <p:grpSp>
          <p:nvGrpSpPr>
            <p:cNvPr id="54" name="Group 53"/>
            <p:cNvGrpSpPr/>
            <p:nvPr/>
          </p:nvGrpSpPr>
          <p:grpSpPr>
            <a:xfrm>
              <a:off x="7086775" y="3995548"/>
              <a:ext cx="1087474" cy="1979806"/>
              <a:chOff x="7349570" y="4033080"/>
              <a:chExt cx="1087474" cy="1979806"/>
            </a:xfrm>
          </p:grpSpPr>
          <p:sp>
            <p:nvSpPr>
              <p:cNvPr id="59" name="Rectangle 17"/>
              <p:cNvSpPr>
                <a:spLocks/>
              </p:cNvSpPr>
              <p:nvPr/>
            </p:nvSpPr>
            <p:spPr bwMode="auto">
              <a:xfrm>
                <a:off x="7349570" y="4033080"/>
                <a:ext cx="1087474" cy="3094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500" b="1" dirty="0">
                    <a:latin typeface="PT Sans" panose="020B0503020203020204" pitchFamily="34" charset="0"/>
                    <a:ea typeface="PT Sans" panose="020B0503020203020204" pitchFamily="34" charset="0"/>
                    <a:cs typeface="Open Sans Condensed" panose="020B0806030504020204" pitchFamily="34" charset="0"/>
                    <a:sym typeface="Montserrat-Regular" charset="0"/>
                  </a:rPr>
                  <a:t>AMOUNT</a:t>
                </a:r>
              </a:p>
            </p:txBody>
          </p:sp>
          <p:sp>
            <p:nvSpPr>
              <p:cNvPr id="61" name="Rectangle 12"/>
              <p:cNvSpPr>
                <a:spLocks/>
              </p:cNvSpPr>
              <p:nvPr/>
            </p:nvSpPr>
            <p:spPr bwMode="auto">
              <a:xfrm>
                <a:off x="7406212" y="4288638"/>
                <a:ext cx="974191" cy="1724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6000"/>
                  </a:lnSpc>
                </a:pPr>
                <a:r>
                  <a:rPr lang="en-US" sz="13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651,501</a:t>
                </a:r>
              </a:p>
              <a:p>
                <a:pPr algn="ctr">
                  <a:lnSpc>
                    <a:spcPts val="6000"/>
                  </a:lnSpc>
                </a:pPr>
                <a:r>
                  <a:rPr lang="en-US" sz="13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10,240</a:t>
                </a:r>
              </a:p>
              <a:p>
                <a:pPr algn="ctr">
                  <a:lnSpc>
                    <a:spcPts val="6000"/>
                  </a:lnSpc>
                </a:pPr>
                <a:r>
                  <a:rPr lang="en-US" sz="13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10,0000</a:t>
                </a:r>
              </a:p>
            </p:txBody>
          </p:sp>
        </p:grpSp>
        <p:grpSp>
          <p:nvGrpSpPr>
            <p:cNvPr id="55" name="Group 54"/>
            <p:cNvGrpSpPr/>
            <p:nvPr/>
          </p:nvGrpSpPr>
          <p:grpSpPr>
            <a:xfrm>
              <a:off x="5394905" y="4015525"/>
              <a:ext cx="1405826" cy="1901949"/>
              <a:chOff x="5460327" y="4004607"/>
              <a:chExt cx="1405826" cy="1901949"/>
            </a:xfrm>
          </p:grpSpPr>
          <p:sp>
            <p:nvSpPr>
              <p:cNvPr id="57" name="Rectangle 17"/>
              <p:cNvSpPr>
                <a:spLocks/>
              </p:cNvSpPr>
              <p:nvPr/>
            </p:nvSpPr>
            <p:spPr bwMode="auto">
              <a:xfrm>
                <a:off x="5460327" y="4004607"/>
                <a:ext cx="1405826" cy="3379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500" b="1" dirty="0">
                    <a:latin typeface="PT Sans" panose="020B0503020203020204" pitchFamily="34" charset="0"/>
                    <a:ea typeface="PT Sans" panose="020B0503020203020204" pitchFamily="34" charset="0"/>
                    <a:cs typeface="Open Sans Condensed" panose="020B0806030504020204" pitchFamily="34" charset="0"/>
                    <a:sym typeface="Montserrat-Regular" charset="0"/>
                  </a:rPr>
                  <a:t>DOLOR SIT AMET</a:t>
                </a:r>
              </a:p>
            </p:txBody>
          </p:sp>
          <p:sp>
            <p:nvSpPr>
              <p:cNvPr id="58" name="Rectangle 12"/>
              <p:cNvSpPr>
                <a:spLocks/>
              </p:cNvSpPr>
              <p:nvPr/>
            </p:nvSpPr>
            <p:spPr bwMode="auto">
              <a:xfrm>
                <a:off x="5556787" y="4298069"/>
                <a:ext cx="1212907" cy="16084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6000"/>
                  </a:lnSpc>
                </a:pPr>
                <a:r>
                  <a:rPr lang="en-US" sz="13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a:t>
                </a:r>
              </a:p>
              <a:p>
                <a:pPr algn="ctr">
                  <a:lnSpc>
                    <a:spcPts val="6000"/>
                  </a:lnSpc>
                </a:pPr>
                <a:r>
                  <a:rPr lang="en-US" sz="13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Design is meant</a:t>
                </a:r>
              </a:p>
              <a:p>
                <a:pPr algn="ctr">
                  <a:lnSpc>
                    <a:spcPts val="6000"/>
                  </a:lnSpc>
                </a:pPr>
                <a:r>
                  <a:rPr lang="en-US" sz="13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Project an image</a:t>
                </a:r>
              </a:p>
            </p:txBody>
          </p:sp>
        </p:grpSp>
      </p:grpSp>
      <p:grpSp>
        <p:nvGrpSpPr>
          <p:cNvPr id="70" name="Group 69"/>
          <p:cNvGrpSpPr/>
          <p:nvPr/>
        </p:nvGrpSpPr>
        <p:grpSpPr>
          <a:xfrm>
            <a:off x="893972" y="419593"/>
            <a:ext cx="3279356" cy="2113562"/>
            <a:chOff x="3896217" y="1170038"/>
            <a:chExt cx="3279356" cy="2113562"/>
          </a:xfrm>
        </p:grpSpPr>
        <p:grpSp>
          <p:nvGrpSpPr>
            <p:cNvPr id="71" name="Group 70"/>
            <p:cNvGrpSpPr/>
            <p:nvPr/>
          </p:nvGrpSpPr>
          <p:grpSpPr>
            <a:xfrm>
              <a:off x="3896217" y="1170038"/>
              <a:ext cx="2246811" cy="969904"/>
              <a:chOff x="1512801" y="1852288"/>
              <a:chExt cx="2246811" cy="969904"/>
            </a:xfrm>
          </p:grpSpPr>
          <p:sp>
            <p:nvSpPr>
              <p:cNvPr id="73" name="Freeform 6"/>
              <p:cNvSpPr>
                <a:spLocks noEditPoints="1"/>
              </p:cNvSpPr>
              <p:nvPr/>
            </p:nvSpPr>
            <p:spPr bwMode="auto">
              <a:xfrm>
                <a:off x="1512801" y="2050666"/>
                <a:ext cx="597934" cy="771526"/>
              </a:xfrm>
              <a:custGeom>
                <a:avLst/>
                <a:gdLst>
                  <a:gd name="T0" fmla="*/ 90 w 190"/>
                  <a:gd name="T1" fmla="*/ 0 h 245"/>
                  <a:gd name="T2" fmla="*/ 173 w 190"/>
                  <a:gd name="T3" fmla="*/ 74 h 245"/>
                  <a:gd name="T4" fmla="*/ 171 w 190"/>
                  <a:gd name="T5" fmla="*/ 91 h 245"/>
                  <a:gd name="T6" fmla="*/ 90 w 190"/>
                  <a:gd name="T7" fmla="*/ 20 h 245"/>
                  <a:gd name="T8" fmla="*/ 56 w 190"/>
                  <a:gd name="T9" fmla="*/ 153 h 245"/>
                  <a:gd name="T10" fmla="*/ 0 w 190"/>
                  <a:gd name="T11" fmla="*/ 91 h 245"/>
                  <a:gd name="T12" fmla="*/ 81 w 190"/>
                  <a:gd name="T13" fmla="*/ 44 h 245"/>
                  <a:gd name="T14" fmla="*/ 90 w 190"/>
                  <a:gd name="T15" fmla="*/ 100 h 245"/>
                  <a:gd name="T16" fmla="*/ 154 w 190"/>
                  <a:gd name="T17" fmla="*/ 91 h 245"/>
                  <a:gd name="T18" fmla="*/ 100 w 190"/>
                  <a:gd name="T19" fmla="*/ 81 h 245"/>
                  <a:gd name="T20" fmla="*/ 90 w 190"/>
                  <a:gd name="T21" fmla="*/ 34 h 245"/>
                  <a:gd name="T22" fmla="*/ 186 w 190"/>
                  <a:gd name="T23" fmla="*/ 72 h 245"/>
                  <a:gd name="T24" fmla="*/ 180 w 190"/>
                  <a:gd name="T25" fmla="*/ 84 h 245"/>
                  <a:gd name="T26" fmla="*/ 175 w 190"/>
                  <a:gd name="T27" fmla="*/ 104 h 245"/>
                  <a:gd name="T28" fmla="*/ 170 w 190"/>
                  <a:gd name="T29" fmla="*/ 117 h 245"/>
                  <a:gd name="T30" fmla="*/ 163 w 190"/>
                  <a:gd name="T31" fmla="*/ 130 h 245"/>
                  <a:gd name="T32" fmla="*/ 153 w 190"/>
                  <a:gd name="T33" fmla="*/ 143 h 245"/>
                  <a:gd name="T34" fmla="*/ 141 w 190"/>
                  <a:gd name="T35" fmla="*/ 154 h 245"/>
                  <a:gd name="T36" fmla="*/ 128 w 190"/>
                  <a:gd name="T37" fmla="*/ 164 h 245"/>
                  <a:gd name="T38" fmla="*/ 115 w 190"/>
                  <a:gd name="T39" fmla="*/ 171 h 245"/>
                  <a:gd name="T40" fmla="*/ 101 w 190"/>
                  <a:gd name="T41" fmla="*/ 176 h 245"/>
                  <a:gd name="T42" fmla="*/ 89 w 190"/>
                  <a:gd name="T43" fmla="*/ 178 h 245"/>
                  <a:gd name="T44" fmla="*/ 75 w 190"/>
                  <a:gd name="T45" fmla="*/ 180 h 245"/>
                  <a:gd name="T46" fmla="*/ 74 w 190"/>
                  <a:gd name="T47" fmla="*/ 157 h 245"/>
                  <a:gd name="T48" fmla="*/ 66 w 190"/>
                  <a:gd name="T49" fmla="*/ 154 h 245"/>
                  <a:gd name="T50" fmla="*/ 24 w 190"/>
                  <a:gd name="T51" fmla="*/ 199 h 245"/>
                  <a:gd name="T52" fmla="*/ 66 w 190"/>
                  <a:gd name="T53" fmla="*/ 243 h 245"/>
                  <a:gd name="T54" fmla="*/ 71 w 190"/>
                  <a:gd name="T55" fmla="*/ 244 h 245"/>
                  <a:gd name="T56" fmla="*/ 74 w 190"/>
                  <a:gd name="T57" fmla="*/ 216 h 245"/>
                  <a:gd name="T58" fmla="*/ 97 w 190"/>
                  <a:gd name="T59" fmla="*/ 211 h 245"/>
                  <a:gd name="T60" fmla="*/ 112 w 190"/>
                  <a:gd name="T61" fmla="*/ 205 h 245"/>
                  <a:gd name="T62" fmla="*/ 128 w 190"/>
                  <a:gd name="T63" fmla="*/ 197 h 245"/>
                  <a:gd name="T64" fmla="*/ 133 w 190"/>
                  <a:gd name="T65" fmla="*/ 194 h 245"/>
                  <a:gd name="T66" fmla="*/ 155 w 190"/>
                  <a:gd name="T67" fmla="*/ 174 h 245"/>
                  <a:gd name="T68" fmla="*/ 158 w 190"/>
                  <a:gd name="T69" fmla="*/ 171 h 245"/>
                  <a:gd name="T70" fmla="*/ 170 w 190"/>
                  <a:gd name="T71" fmla="*/ 155 h 245"/>
                  <a:gd name="T72" fmla="*/ 179 w 190"/>
                  <a:gd name="T73" fmla="*/ 139 h 245"/>
                  <a:gd name="T74" fmla="*/ 181 w 190"/>
                  <a:gd name="T75" fmla="*/ 134 h 245"/>
                  <a:gd name="T76" fmla="*/ 187 w 190"/>
                  <a:gd name="T77" fmla="*/ 115 h 245"/>
                  <a:gd name="T78" fmla="*/ 190 w 190"/>
                  <a:gd name="T79" fmla="*/ 95 h 245"/>
                  <a:gd name="T80" fmla="*/ 190 w 190"/>
                  <a:gd name="T81" fmla="*/ 76 h 245"/>
                  <a:gd name="T82" fmla="*/ 190 w 190"/>
                  <a:gd name="T83" fmla="*/ 76 h 2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90" h="245">
                    <a:moveTo>
                      <a:pt x="0" y="91"/>
                    </a:moveTo>
                    <a:cubicBezTo>
                      <a:pt x="0" y="41"/>
                      <a:pt x="40" y="0"/>
                      <a:pt x="90" y="0"/>
                    </a:cubicBezTo>
                    <a:cubicBezTo>
                      <a:pt x="132" y="0"/>
                      <a:pt x="166" y="28"/>
                      <a:pt x="177" y="66"/>
                    </a:cubicBezTo>
                    <a:cubicBezTo>
                      <a:pt x="175" y="68"/>
                      <a:pt x="174" y="71"/>
                      <a:pt x="173" y="74"/>
                    </a:cubicBezTo>
                    <a:cubicBezTo>
                      <a:pt x="172" y="82"/>
                      <a:pt x="172" y="82"/>
                      <a:pt x="172" y="82"/>
                    </a:cubicBezTo>
                    <a:cubicBezTo>
                      <a:pt x="171" y="91"/>
                      <a:pt x="171" y="91"/>
                      <a:pt x="171" y="91"/>
                    </a:cubicBezTo>
                    <a:cubicBezTo>
                      <a:pt x="162" y="91"/>
                      <a:pt x="162" y="91"/>
                      <a:pt x="162" y="91"/>
                    </a:cubicBezTo>
                    <a:cubicBezTo>
                      <a:pt x="162" y="52"/>
                      <a:pt x="130" y="20"/>
                      <a:pt x="90" y="20"/>
                    </a:cubicBezTo>
                    <a:cubicBezTo>
                      <a:pt x="51" y="20"/>
                      <a:pt x="19" y="52"/>
                      <a:pt x="19" y="91"/>
                    </a:cubicBezTo>
                    <a:cubicBezTo>
                      <a:pt x="19" y="117"/>
                      <a:pt x="34" y="141"/>
                      <a:pt x="56" y="153"/>
                    </a:cubicBezTo>
                    <a:cubicBezTo>
                      <a:pt x="42" y="167"/>
                      <a:pt x="42" y="167"/>
                      <a:pt x="42" y="167"/>
                    </a:cubicBezTo>
                    <a:cubicBezTo>
                      <a:pt x="17" y="151"/>
                      <a:pt x="0" y="123"/>
                      <a:pt x="0" y="91"/>
                    </a:cubicBezTo>
                    <a:close/>
                    <a:moveTo>
                      <a:pt x="90" y="34"/>
                    </a:moveTo>
                    <a:cubicBezTo>
                      <a:pt x="85" y="34"/>
                      <a:pt x="81" y="38"/>
                      <a:pt x="81" y="44"/>
                    </a:cubicBezTo>
                    <a:cubicBezTo>
                      <a:pt x="81" y="91"/>
                      <a:pt x="81" y="91"/>
                      <a:pt x="81" y="91"/>
                    </a:cubicBezTo>
                    <a:cubicBezTo>
                      <a:pt x="81" y="96"/>
                      <a:pt x="85" y="100"/>
                      <a:pt x="90" y="100"/>
                    </a:cubicBezTo>
                    <a:cubicBezTo>
                      <a:pt x="145" y="100"/>
                      <a:pt x="145" y="100"/>
                      <a:pt x="145" y="100"/>
                    </a:cubicBezTo>
                    <a:cubicBezTo>
                      <a:pt x="150" y="100"/>
                      <a:pt x="154" y="96"/>
                      <a:pt x="154" y="91"/>
                    </a:cubicBezTo>
                    <a:cubicBezTo>
                      <a:pt x="154" y="86"/>
                      <a:pt x="150" y="81"/>
                      <a:pt x="145" y="81"/>
                    </a:cubicBezTo>
                    <a:cubicBezTo>
                      <a:pt x="100" y="81"/>
                      <a:pt x="100" y="81"/>
                      <a:pt x="100" y="81"/>
                    </a:cubicBezTo>
                    <a:cubicBezTo>
                      <a:pt x="100" y="44"/>
                      <a:pt x="100" y="44"/>
                      <a:pt x="100" y="44"/>
                    </a:cubicBezTo>
                    <a:cubicBezTo>
                      <a:pt x="100" y="38"/>
                      <a:pt x="96" y="34"/>
                      <a:pt x="90" y="34"/>
                    </a:cubicBezTo>
                    <a:close/>
                    <a:moveTo>
                      <a:pt x="190" y="76"/>
                    </a:moveTo>
                    <a:cubicBezTo>
                      <a:pt x="190" y="74"/>
                      <a:pt x="188" y="72"/>
                      <a:pt x="186" y="72"/>
                    </a:cubicBezTo>
                    <a:cubicBezTo>
                      <a:pt x="183" y="72"/>
                      <a:pt x="181" y="73"/>
                      <a:pt x="181" y="76"/>
                    </a:cubicBezTo>
                    <a:cubicBezTo>
                      <a:pt x="180" y="84"/>
                      <a:pt x="180" y="84"/>
                      <a:pt x="180" y="84"/>
                    </a:cubicBezTo>
                    <a:cubicBezTo>
                      <a:pt x="178" y="94"/>
                      <a:pt x="178" y="94"/>
                      <a:pt x="178" y="94"/>
                    </a:cubicBezTo>
                    <a:cubicBezTo>
                      <a:pt x="177" y="97"/>
                      <a:pt x="176" y="100"/>
                      <a:pt x="175" y="104"/>
                    </a:cubicBezTo>
                    <a:cubicBezTo>
                      <a:pt x="173" y="110"/>
                      <a:pt x="173" y="110"/>
                      <a:pt x="173" y="110"/>
                    </a:cubicBezTo>
                    <a:cubicBezTo>
                      <a:pt x="170" y="117"/>
                      <a:pt x="170" y="117"/>
                      <a:pt x="170" y="117"/>
                    </a:cubicBezTo>
                    <a:cubicBezTo>
                      <a:pt x="169" y="120"/>
                      <a:pt x="167" y="122"/>
                      <a:pt x="165" y="125"/>
                    </a:cubicBezTo>
                    <a:cubicBezTo>
                      <a:pt x="164" y="127"/>
                      <a:pt x="163" y="128"/>
                      <a:pt x="163" y="130"/>
                    </a:cubicBezTo>
                    <a:cubicBezTo>
                      <a:pt x="162" y="131"/>
                      <a:pt x="161" y="132"/>
                      <a:pt x="160" y="134"/>
                    </a:cubicBezTo>
                    <a:cubicBezTo>
                      <a:pt x="158" y="137"/>
                      <a:pt x="156" y="140"/>
                      <a:pt x="153" y="143"/>
                    </a:cubicBezTo>
                    <a:cubicBezTo>
                      <a:pt x="150" y="146"/>
                      <a:pt x="147" y="149"/>
                      <a:pt x="144" y="152"/>
                    </a:cubicBezTo>
                    <a:cubicBezTo>
                      <a:pt x="143" y="152"/>
                      <a:pt x="142" y="153"/>
                      <a:pt x="141" y="154"/>
                    </a:cubicBezTo>
                    <a:cubicBezTo>
                      <a:pt x="140" y="155"/>
                      <a:pt x="139" y="156"/>
                      <a:pt x="138" y="156"/>
                    </a:cubicBezTo>
                    <a:cubicBezTo>
                      <a:pt x="135" y="159"/>
                      <a:pt x="132" y="161"/>
                      <a:pt x="128" y="164"/>
                    </a:cubicBezTo>
                    <a:cubicBezTo>
                      <a:pt x="125" y="166"/>
                      <a:pt x="122" y="167"/>
                      <a:pt x="119" y="169"/>
                    </a:cubicBezTo>
                    <a:cubicBezTo>
                      <a:pt x="117" y="169"/>
                      <a:pt x="116" y="170"/>
                      <a:pt x="115" y="171"/>
                    </a:cubicBezTo>
                    <a:cubicBezTo>
                      <a:pt x="113" y="171"/>
                      <a:pt x="112" y="172"/>
                      <a:pt x="110" y="173"/>
                    </a:cubicBezTo>
                    <a:cubicBezTo>
                      <a:pt x="107" y="174"/>
                      <a:pt x="104" y="175"/>
                      <a:pt x="101" y="176"/>
                    </a:cubicBezTo>
                    <a:cubicBezTo>
                      <a:pt x="95" y="177"/>
                      <a:pt x="95" y="177"/>
                      <a:pt x="95" y="177"/>
                    </a:cubicBezTo>
                    <a:cubicBezTo>
                      <a:pt x="89" y="178"/>
                      <a:pt x="89" y="178"/>
                      <a:pt x="89" y="178"/>
                    </a:cubicBezTo>
                    <a:cubicBezTo>
                      <a:pt x="86" y="179"/>
                      <a:pt x="83" y="179"/>
                      <a:pt x="80" y="179"/>
                    </a:cubicBezTo>
                    <a:cubicBezTo>
                      <a:pt x="75" y="180"/>
                      <a:pt x="75" y="180"/>
                      <a:pt x="75" y="180"/>
                    </a:cubicBezTo>
                    <a:cubicBezTo>
                      <a:pt x="74" y="180"/>
                      <a:pt x="74" y="180"/>
                      <a:pt x="74" y="180"/>
                    </a:cubicBezTo>
                    <a:cubicBezTo>
                      <a:pt x="74" y="157"/>
                      <a:pt x="74" y="157"/>
                      <a:pt x="74" y="157"/>
                    </a:cubicBezTo>
                    <a:cubicBezTo>
                      <a:pt x="74" y="155"/>
                      <a:pt x="73" y="154"/>
                      <a:pt x="71" y="153"/>
                    </a:cubicBezTo>
                    <a:cubicBezTo>
                      <a:pt x="70" y="152"/>
                      <a:pt x="68" y="153"/>
                      <a:pt x="66" y="154"/>
                    </a:cubicBezTo>
                    <a:cubicBezTo>
                      <a:pt x="25" y="195"/>
                      <a:pt x="25" y="195"/>
                      <a:pt x="25" y="195"/>
                    </a:cubicBezTo>
                    <a:cubicBezTo>
                      <a:pt x="24" y="196"/>
                      <a:pt x="24" y="197"/>
                      <a:pt x="24" y="199"/>
                    </a:cubicBezTo>
                    <a:cubicBezTo>
                      <a:pt x="24" y="200"/>
                      <a:pt x="24" y="201"/>
                      <a:pt x="25" y="202"/>
                    </a:cubicBezTo>
                    <a:cubicBezTo>
                      <a:pt x="66" y="243"/>
                      <a:pt x="66" y="243"/>
                      <a:pt x="66" y="243"/>
                    </a:cubicBezTo>
                    <a:cubicBezTo>
                      <a:pt x="67" y="244"/>
                      <a:pt x="68" y="245"/>
                      <a:pt x="70" y="245"/>
                    </a:cubicBezTo>
                    <a:cubicBezTo>
                      <a:pt x="70" y="245"/>
                      <a:pt x="71" y="244"/>
                      <a:pt x="71" y="244"/>
                    </a:cubicBezTo>
                    <a:cubicBezTo>
                      <a:pt x="73" y="243"/>
                      <a:pt x="74" y="242"/>
                      <a:pt x="74" y="240"/>
                    </a:cubicBezTo>
                    <a:cubicBezTo>
                      <a:pt x="74" y="216"/>
                      <a:pt x="74" y="216"/>
                      <a:pt x="74" y="216"/>
                    </a:cubicBezTo>
                    <a:cubicBezTo>
                      <a:pt x="83" y="215"/>
                      <a:pt x="83" y="215"/>
                      <a:pt x="83" y="215"/>
                    </a:cubicBezTo>
                    <a:cubicBezTo>
                      <a:pt x="87" y="214"/>
                      <a:pt x="92" y="213"/>
                      <a:pt x="97" y="211"/>
                    </a:cubicBezTo>
                    <a:cubicBezTo>
                      <a:pt x="103" y="209"/>
                      <a:pt x="103" y="209"/>
                      <a:pt x="103" y="209"/>
                    </a:cubicBezTo>
                    <a:cubicBezTo>
                      <a:pt x="112" y="205"/>
                      <a:pt x="112" y="205"/>
                      <a:pt x="112" y="205"/>
                    </a:cubicBezTo>
                    <a:cubicBezTo>
                      <a:pt x="116" y="204"/>
                      <a:pt x="120" y="201"/>
                      <a:pt x="124" y="199"/>
                    </a:cubicBezTo>
                    <a:cubicBezTo>
                      <a:pt x="125" y="198"/>
                      <a:pt x="127" y="198"/>
                      <a:pt x="128" y="197"/>
                    </a:cubicBezTo>
                    <a:cubicBezTo>
                      <a:pt x="129" y="197"/>
                      <a:pt x="129" y="196"/>
                      <a:pt x="129" y="196"/>
                    </a:cubicBezTo>
                    <a:cubicBezTo>
                      <a:pt x="130" y="195"/>
                      <a:pt x="131" y="195"/>
                      <a:pt x="133" y="194"/>
                    </a:cubicBezTo>
                    <a:cubicBezTo>
                      <a:pt x="137" y="191"/>
                      <a:pt x="141" y="188"/>
                      <a:pt x="144" y="185"/>
                    </a:cubicBezTo>
                    <a:cubicBezTo>
                      <a:pt x="148" y="182"/>
                      <a:pt x="152" y="178"/>
                      <a:pt x="155" y="174"/>
                    </a:cubicBezTo>
                    <a:cubicBezTo>
                      <a:pt x="158" y="171"/>
                      <a:pt x="158" y="171"/>
                      <a:pt x="158" y="171"/>
                    </a:cubicBezTo>
                    <a:cubicBezTo>
                      <a:pt x="158" y="171"/>
                      <a:pt x="158" y="171"/>
                      <a:pt x="158" y="171"/>
                    </a:cubicBezTo>
                    <a:cubicBezTo>
                      <a:pt x="161" y="168"/>
                      <a:pt x="161" y="168"/>
                      <a:pt x="161" y="168"/>
                    </a:cubicBezTo>
                    <a:cubicBezTo>
                      <a:pt x="164" y="164"/>
                      <a:pt x="167" y="160"/>
                      <a:pt x="170" y="155"/>
                    </a:cubicBezTo>
                    <a:cubicBezTo>
                      <a:pt x="173" y="151"/>
                      <a:pt x="175" y="147"/>
                      <a:pt x="177" y="143"/>
                    </a:cubicBezTo>
                    <a:cubicBezTo>
                      <a:pt x="177" y="142"/>
                      <a:pt x="178" y="140"/>
                      <a:pt x="179" y="139"/>
                    </a:cubicBezTo>
                    <a:cubicBezTo>
                      <a:pt x="179" y="139"/>
                      <a:pt x="179" y="139"/>
                      <a:pt x="179" y="139"/>
                    </a:cubicBezTo>
                    <a:cubicBezTo>
                      <a:pt x="180" y="137"/>
                      <a:pt x="180" y="135"/>
                      <a:pt x="181" y="134"/>
                    </a:cubicBezTo>
                    <a:cubicBezTo>
                      <a:pt x="183" y="130"/>
                      <a:pt x="184" y="126"/>
                      <a:pt x="185" y="122"/>
                    </a:cubicBezTo>
                    <a:cubicBezTo>
                      <a:pt x="187" y="115"/>
                      <a:pt x="187" y="115"/>
                      <a:pt x="187" y="115"/>
                    </a:cubicBezTo>
                    <a:cubicBezTo>
                      <a:pt x="188" y="108"/>
                      <a:pt x="188" y="108"/>
                      <a:pt x="188" y="108"/>
                    </a:cubicBezTo>
                    <a:cubicBezTo>
                      <a:pt x="189" y="103"/>
                      <a:pt x="190" y="99"/>
                      <a:pt x="190" y="95"/>
                    </a:cubicBezTo>
                    <a:cubicBezTo>
                      <a:pt x="190" y="89"/>
                      <a:pt x="190" y="89"/>
                      <a:pt x="190" y="89"/>
                    </a:cubicBezTo>
                    <a:lnTo>
                      <a:pt x="190" y="76"/>
                    </a:lnTo>
                    <a:close/>
                    <a:moveTo>
                      <a:pt x="190" y="76"/>
                    </a:moveTo>
                    <a:cubicBezTo>
                      <a:pt x="190" y="76"/>
                      <a:pt x="190" y="76"/>
                      <a:pt x="190" y="76"/>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75" name="TextBox 74"/>
              <p:cNvSpPr txBox="1"/>
              <p:nvPr/>
            </p:nvSpPr>
            <p:spPr>
              <a:xfrm>
                <a:off x="2179430" y="1852288"/>
                <a:ext cx="1580182" cy="938719"/>
              </a:xfrm>
              <a:prstGeom prst="rect">
                <a:avLst/>
              </a:prstGeom>
              <a:noFill/>
            </p:spPr>
            <p:txBody>
              <a:bodyPr wrap="square" rtlCol="0">
                <a:spAutoFit/>
              </a:bodyPr>
              <a:lstStyle/>
              <a:p>
                <a:pPr>
                  <a:lnSpc>
                    <a:spcPts val="3300"/>
                  </a:lnSpc>
                </a:pPr>
                <a:r>
                  <a:rPr lang="en-US" dirty="0">
                    <a:solidFill>
                      <a:schemeClr val="tx1">
                        <a:lumMod val="50000"/>
                        <a:lumOff val="50000"/>
                      </a:schemeClr>
                    </a:solidFill>
                    <a:latin typeface="PT Sans" panose="020B0503020203020204" pitchFamily="34" charset="0"/>
                    <a:ea typeface="PT Sans" panose="020B0503020203020204" pitchFamily="34" charset="0"/>
                    <a:cs typeface="Open Sans Condensed" panose="020B0806030504020204" pitchFamily="34" charset="0"/>
                  </a:rPr>
                  <a:t>Company</a:t>
                </a:r>
              </a:p>
              <a:p>
                <a:pPr>
                  <a:lnSpc>
                    <a:spcPts val="3300"/>
                  </a:lnSpc>
                </a:pPr>
                <a:r>
                  <a:rPr lang="en-US" sz="3300" b="1" spc="100" dirty="0">
                    <a:solidFill>
                      <a:schemeClr val="tx1">
                        <a:lumMod val="85000"/>
                        <a:lumOff val="15000"/>
                      </a:schemeClr>
                    </a:solidFill>
                    <a:latin typeface="PT Sans" panose="020B0503020203020204" pitchFamily="34" charset="0"/>
                    <a:ea typeface="PT Sans" panose="020B0503020203020204" pitchFamily="34" charset="0"/>
                    <a:cs typeface="Open Sans Condensed" panose="020B0806030504020204" pitchFamily="34" charset="0"/>
                  </a:rPr>
                  <a:t>History</a:t>
                </a:r>
              </a:p>
            </p:txBody>
          </p:sp>
        </p:grpSp>
        <p:sp>
          <p:nvSpPr>
            <p:cNvPr id="72" name="Rectangle 9"/>
            <p:cNvSpPr>
              <a:spLocks/>
            </p:cNvSpPr>
            <p:nvPr/>
          </p:nvSpPr>
          <p:spPr bwMode="auto">
            <a:xfrm>
              <a:off x="3896217" y="2302202"/>
              <a:ext cx="3279356" cy="98139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professionalism and reliability. By using simple alignments we have created a very of the layout design is meant to the</a:t>
              </a:r>
            </a:p>
          </p:txBody>
        </p:sp>
      </p:grpSp>
      <p:sp>
        <p:nvSpPr>
          <p:cNvPr id="3" name="Picture Placeholder 2">
            <a:extLst>
              <a:ext uri="{FF2B5EF4-FFF2-40B4-BE49-F238E27FC236}">
                <a16:creationId xmlns:a16="http://schemas.microsoft.com/office/drawing/2014/main" id="{78C11323-E141-4C3E-9EE9-CD749F149264}"/>
              </a:ext>
            </a:extLst>
          </p:cNvPr>
          <p:cNvSpPr>
            <a:spLocks noGrp="1"/>
          </p:cNvSpPr>
          <p:nvPr>
            <p:ph type="pic" sz="quarter" idx="21"/>
          </p:nvPr>
        </p:nvSpPr>
        <p:spPr/>
      </p:sp>
      <p:sp>
        <p:nvSpPr>
          <p:cNvPr id="5" name="Picture Placeholder 4">
            <a:extLst>
              <a:ext uri="{FF2B5EF4-FFF2-40B4-BE49-F238E27FC236}">
                <a16:creationId xmlns:a16="http://schemas.microsoft.com/office/drawing/2014/main" id="{EDB0FBC3-35D4-452D-AB7B-00762E4A6C26}"/>
              </a:ext>
            </a:extLst>
          </p:cNvPr>
          <p:cNvSpPr>
            <a:spLocks noGrp="1"/>
          </p:cNvSpPr>
          <p:nvPr>
            <p:ph type="pic" sz="quarter" idx="22"/>
          </p:nvPr>
        </p:nvSpPr>
        <p:spPr/>
      </p:sp>
    </p:spTree>
    <p:extLst>
      <p:ext uri="{BB962C8B-B14F-4D97-AF65-F5344CB8AC3E}">
        <p14:creationId xmlns:p14="http://schemas.microsoft.com/office/powerpoint/2010/main" val="2597538941"/>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8</a:t>
            </a:fld>
            <a:endParaRPr lang="en-US" dirty="0"/>
          </a:p>
        </p:txBody>
      </p:sp>
      <p:sp>
        <p:nvSpPr>
          <p:cNvPr id="4" name="Title 3"/>
          <p:cNvSpPr>
            <a:spLocks noGrp="1"/>
          </p:cNvSpPr>
          <p:nvPr>
            <p:ph type="title"/>
          </p:nvPr>
        </p:nvSpPr>
        <p:spPr/>
        <p:txBody>
          <a:bodyPr/>
          <a:lstStyle/>
          <a:p>
            <a:r>
              <a:rPr lang="en-US" dirty="0"/>
              <a:t>Company </a:t>
            </a:r>
            <a:r>
              <a:rPr lang="en-US" dirty="0">
                <a:solidFill>
                  <a:schemeClr val="accent2"/>
                </a:solidFill>
              </a:rPr>
              <a:t>timeline</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28" name="Date Placeholder 13"/>
          <p:cNvSpPr>
            <a:spLocks noGrp="1"/>
          </p:cNvSpPr>
          <p:nvPr>
            <p:ph type="dt" sz="half" idx="14"/>
          </p:nvPr>
        </p:nvSpPr>
        <p:spPr/>
        <p:txBody>
          <a:bodyPr/>
          <a:lstStyle/>
          <a:p>
            <a:r>
              <a:rPr lang="en-US" dirty="0"/>
              <a:t>www.website.com</a:t>
            </a:r>
          </a:p>
        </p:txBody>
      </p:sp>
      <p:sp>
        <p:nvSpPr>
          <p:cNvPr id="14" name="Rectangle 13"/>
          <p:cNvSpPr/>
          <p:nvPr/>
        </p:nvSpPr>
        <p:spPr>
          <a:xfrm>
            <a:off x="5776066" y="1669587"/>
            <a:ext cx="639868"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5" name="Group 24"/>
          <p:cNvGrpSpPr/>
          <p:nvPr/>
        </p:nvGrpSpPr>
        <p:grpSpPr>
          <a:xfrm>
            <a:off x="1835043" y="2649020"/>
            <a:ext cx="8521915" cy="2553282"/>
            <a:chOff x="1837248" y="2348693"/>
            <a:chExt cx="8521915" cy="2553282"/>
          </a:xfrm>
        </p:grpSpPr>
        <p:cxnSp>
          <p:nvCxnSpPr>
            <p:cNvPr id="21" name="Straight Connector 20"/>
            <p:cNvCxnSpPr/>
            <p:nvPr/>
          </p:nvCxnSpPr>
          <p:spPr>
            <a:xfrm>
              <a:off x="2539401" y="3788226"/>
              <a:ext cx="7113199" cy="0"/>
            </a:xfrm>
            <a:prstGeom prst="line">
              <a:avLst/>
            </a:prstGeom>
            <a:ln w="28575">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23" name="Straight Arrow Connector 22"/>
            <p:cNvCxnSpPr/>
            <p:nvPr/>
          </p:nvCxnSpPr>
          <p:spPr>
            <a:xfrm flipV="1">
              <a:off x="2539401" y="3360420"/>
              <a:ext cx="0" cy="427806"/>
            </a:xfrm>
            <a:prstGeom prst="straightConnector1">
              <a:avLst/>
            </a:prstGeom>
            <a:ln w="28575">
              <a:solidFill>
                <a:schemeClr val="accent2"/>
              </a:solidFill>
              <a:tailEnd type="triangle"/>
            </a:ln>
          </p:spPr>
          <p:style>
            <a:lnRef idx="1">
              <a:schemeClr val="accent1"/>
            </a:lnRef>
            <a:fillRef idx="0">
              <a:schemeClr val="accent1"/>
            </a:fillRef>
            <a:effectRef idx="0">
              <a:schemeClr val="accent1"/>
            </a:effectRef>
            <a:fontRef idx="minor">
              <a:schemeClr val="tx1"/>
            </a:fontRef>
          </p:style>
        </p:cxnSp>
        <p:cxnSp>
          <p:nvCxnSpPr>
            <p:cNvPr id="47" name="Straight Arrow Connector 46"/>
            <p:cNvCxnSpPr/>
            <p:nvPr/>
          </p:nvCxnSpPr>
          <p:spPr>
            <a:xfrm flipV="1">
              <a:off x="9652600" y="3360420"/>
              <a:ext cx="0" cy="427806"/>
            </a:xfrm>
            <a:prstGeom prst="straightConnector1">
              <a:avLst/>
            </a:prstGeom>
            <a:ln w="28575">
              <a:solidFill>
                <a:schemeClr val="accent2"/>
              </a:solidFill>
              <a:tailEnd type="triangle"/>
            </a:ln>
          </p:spPr>
          <p:style>
            <a:lnRef idx="1">
              <a:schemeClr val="accent1"/>
            </a:lnRef>
            <a:fillRef idx="0">
              <a:schemeClr val="accent1"/>
            </a:fillRef>
            <a:effectRef idx="0">
              <a:schemeClr val="accent1"/>
            </a:effectRef>
            <a:fontRef idx="minor">
              <a:schemeClr val="tx1"/>
            </a:fontRef>
          </p:style>
        </p:cxnSp>
        <p:cxnSp>
          <p:nvCxnSpPr>
            <p:cNvPr id="49" name="Straight Arrow Connector 48"/>
            <p:cNvCxnSpPr/>
            <p:nvPr/>
          </p:nvCxnSpPr>
          <p:spPr>
            <a:xfrm flipV="1">
              <a:off x="7281533" y="3360420"/>
              <a:ext cx="0" cy="427806"/>
            </a:xfrm>
            <a:prstGeom prst="straightConnector1">
              <a:avLst/>
            </a:prstGeom>
            <a:ln w="28575">
              <a:solidFill>
                <a:schemeClr val="accent2"/>
              </a:solidFill>
              <a:tailEnd type="triangle"/>
            </a:ln>
          </p:spPr>
          <p:style>
            <a:lnRef idx="1">
              <a:schemeClr val="accent1"/>
            </a:lnRef>
            <a:fillRef idx="0">
              <a:schemeClr val="accent1"/>
            </a:fillRef>
            <a:effectRef idx="0">
              <a:schemeClr val="accent1"/>
            </a:effectRef>
            <a:fontRef idx="minor">
              <a:schemeClr val="tx1"/>
            </a:fontRef>
          </p:style>
        </p:cxnSp>
        <p:cxnSp>
          <p:nvCxnSpPr>
            <p:cNvPr id="50" name="Straight Arrow Connector 49"/>
            <p:cNvCxnSpPr/>
            <p:nvPr/>
          </p:nvCxnSpPr>
          <p:spPr>
            <a:xfrm flipV="1">
              <a:off x="4910467" y="3360420"/>
              <a:ext cx="0" cy="427806"/>
            </a:xfrm>
            <a:prstGeom prst="straightConnector1">
              <a:avLst/>
            </a:prstGeom>
            <a:ln w="28575">
              <a:solidFill>
                <a:schemeClr val="accent2"/>
              </a:solidFill>
              <a:tailEnd type="triangle"/>
            </a:ln>
          </p:spPr>
          <p:style>
            <a:lnRef idx="1">
              <a:schemeClr val="accent1"/>
            </a:lnRef>
            <a:fillRef idx="0">
              <a:schemeClr val="accent1"/>
            </a:fillRef>
            <a:effectRef idx="0">
              <a:schemeClr val="accent1"/>
            </a:effectRef>
            <a:fontRef idx="minor">
              <a:schemeClr val="tx1"/>
            </a:fontRef>
          </p:style>
        </p:cxnSp>
        <p:sp>
          <p:nvSpPr>
            <p:cNvPr id="24" name="Oval 23"/>
            <p:cNvSpPr/>
            <p:nvPr/>
          </p:nvSpPr>
          <p:spPr>
            <a:xfrm>
              <a:off x="2074943" y="2348693"/>
              <a:ext cx="928915" cy="928915"/>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Oval 50"/>
            <p:cNvSpPr/>
            <p:nvPr/>
          </p:nvSpPr>
          <p:spPr>
            <a:xfrm>
              <a:off x="4446009" y="2348693"/>
              <a:ext cx="928915" cy="928915"/>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Oval 51"/>
            <p:cNvSpPr/>
            <p:nvPr/>
          </p:nvSpPr>
          <p:spPr>
            <a:xfrm>
              <a:off x="6817075" y="2348693"/>
              <a:ext cx="928915" cy="928915"/>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Oval 52"/>
            <p:cNvSpPr/>
            <p:nvPr/>
          </p:nvSpPr>
          <p:spPr>
            <a:xfrm>
              <a:off x="9174824" y="2348693"/>
              <a:ext cx="928915" cy="928915"/>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4" name="Group 53"/>
            <p:cNvGrpSpPr/>
            <p:nvPr/>
          </p:nvGrpSpPr>
          <p:grpSpPr>
            <a:xfrm>
              <a:off x="1837248" y="4175199"/>
              <a:ext cx="1404304" cy="719131"/>
              <a:chOff x="1446855" y="5217683"/>
              <a:chExt cx="1404304" cy="719131"/>
            </a:xfrm>
          </p:grpSpPr>
          <p:sp>
            <p:nvSpPr>
              <p:cNvPr id="55" name="Rectangle 17"/>
              <p:cNvSpPr>
                <a:spLocks/>
              </p:cNvSpPr>
              <p:nvPr/>
            </p:nvSpPr>
            <p:spPr bwMode="auto">
              <a:xfrm>
                <a:off x="1446855" y="5522910"/>
                <a:ext cx="140430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1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sp>
            <p:nvSpPr>
              <p:cNvPr id="57" name="Rectangle 17"/>
              <p:cNvSpPr>
                <a:spLocks/>
              </p:cNvSpPr>
              <p:nvPr/>
            </p:nvSpPr>
            <p:spPr bwMode="auto">
              <a:xfrm>
                <a:off x="1682116" y="5217683"/>
                <a:ext cx="933782"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400" b="1" dirty="0">
                    <a:solidFill>
                      <a:schemeClr val="accent4"/>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BEGINNING</a:t>
                </a:r>
              </a:p>
            </p:txBody>
          </p:sp>
        </p:grpSp>
        <p:grpSp>
          <p:nvGrpSpPr>
            <p:cNvPr id="58" name="Group 57"/>
            <p:cNvGrpSpPr/>
            <p:nvPr/>
          </p:nvGrpSpPr>
          <p:grpSpPr>
            <a:xfrm>
              <a:off x="4203903" y="4178226"/>
              <a:ext cx="1404304" cy="713077"/>
              <a:chOff x="3430615" y="5223737"/>
              <a:chExt cx="1404304" cy="713077"/>
            </a:xfrm>
          </p:grpSpPr>
          <p:sp>
            <p:nvSpPr>
              <p:cNvPr id="59" name="Rectangle 17"/>
              <p:cNvSpPr>
                <a:spLocks/>
              </p:cNvSpPr>
              <p:nvPr/>
            </p:nvSpPr>
            <p:spPr bwMode="auto">
              <a:xfrm>
                <a:off x="3505409" y="5223737"/>
                <a:ext cx="1254717" cy="266186"/>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400" b="1" dirty="0">
                    <a:solidFill>
                      <a:schemeClr val="accent5"/>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FLY TO AHEAD</a:t>
                </a:r>
              </a:p>
            </p:txBody>
          </p:sp>
          <p:sp>
            <p:nvSpPr>
              <p:cNvPr id="61" name="Rectangle 17"/>
              <p:cNvSpPr>
                <a:spLocks/>
              </p:cNvSpPr>
              <p:nvPr/>
            </p:nvSpPr>
            <p:spPr bwMode="auto">
              <a:xfrm>
                <a:off x="3430615" y="5522910"/>
                <a:ext cx="140430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1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grpSp>
        <p:grpSp>
          <p:nvGrpSpPr>
            <p:cNvPr id="63" name="Group 62"/>
            <p:cNvGrpSpPr/>
            <p:nvPr/>
          </p:nvGrpSpPr>
          <p:grpSpPr>
            <a:xfrm>
              <a:off x="6579381" y="4187835"/>
              <a:ext cx="1404304" cy="693859"/>
              <a:chOff x="5393848" y="5242955"/>
              <a:chExt cx="1404304" cy="693859"/>
            </a:xfrm>
          </p:grpSpPr>
          <p:sp>
            <p:nvSpPr>
              <p:cNvPr id="64" name="Rectangle 17"/>
              <p:cNvSpPr>
                <a:spLocks/>
              </p:cNvSpPr>
              <p:nvPr/>
            </p:nvSpPr>
            <p:spPr bwMode="auto">
              <a:xfrm>
                <a:off x="5644696" y="5242955"/>
                <a:ext cx="902609" cy="227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400" b="1" dirty="0">
                    <a:solidFill>
                      <a:schemeClr val="accent3"/>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PORTFOLIO</a:t>
                </a:r>
              </a:p>
            </p:txBody>
          </p:sp>
          <p:sp>
            <p:nvSpPr>
              <p:cNvPr id="65" name="Rectangle 17"/>
              <p:cNvSpPr>
                <a:spLocks/>
              </p:cNvSpPr>
              <p:nvPr/>
            </p:nvSpPr>
            <p:spPr bwMode="auto">
              <a:xfrm>
                <a:off x="5393848" y="5522910"/>
                <a:ext cx="140430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1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grpSp>
        <p:grpSp>
          <p:nvGrpSpPr>
            <p:cNvPr id="66" name="Group 65"/>
            <p:cNvGrpSpPr/>
            <p:nvPr/>
          </p:nvGrpSpPr>
          <p:grpSpPr>
            <a:xfrm>
              <a:off x="8954859" y="4167553"/>
              <a:ext cx="1404304" cy="734422"/>
              <a:chOff x="9382891" y="5202392"/>
              <a:chExt cx="1404304" cy="734422"/>
            </a:xfrm>
          </p:grpSpPr>
          <p:sp>
            <p:nvSpPr>
              <p:cNvPr id="67" name="Rectangle 17"/>
              <p:cNvSpPr>
                <a:spLocks/>
              </p:cNvSpPr>
              <p:nvPr/>
            </p:nvSpPr>
            <p:spPr bwMode="auto">
              <a:xfrm>
                <a:off x="9455869" y="5202392"/>
                <a:ext cx="1258350" cy="308876"/>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400" b="1" dirty="0">
                    <a:solidFill>
                      <a:schemeClr val="accent6"/>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WON CC AWARD</a:t>
                </a:r>
              </a:p>
            </p:txBody>
          </p:sp>
          <p:sp>
            <p:nvSpPr>
              <p:cNvPr id="69" name="Rectangle 17"/>
              <p:cNvSpPr>
                <a:spLocks/>
              </p:cNvSpPr>
              <p:nvPr/>
            </p:nvSpPr>
            <p:spPr bwMode="auto">
              <a:xfrm>
                <a:off x="9382891" y="5522910"/>
                <a:ext cx="140430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1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grpSp>
        <p:sp>
          <p:nvSpPr>
            <p:cNvPr id="70" name="AutoShape 9"/>
            <p:cNvSpPr>
              <a:spLocks/>
            </p:cNvSpPr>
            <p:nvPr/>
          </p:nvSpPr>
          <p:spPr bwMode="auto">
            <a:xfrm>
              <a:off x="4641846" y="2533233"/>
              <a:ext cx="537240" cy="55983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71" name="AutoShape 62"/>
            <p:cNvSpPr>
              <a:spLocks/>
            </p:cNvSpPr>
            <p:nvPr/>
          </p:nvSpPr>
          <p:spPr bwMode="auto">
            <a:xfrm>
              <a:off x="2315259" y="2589009"/>
              <a:ext cx="448283" cy="448283"/>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alpha val="89804"/>
              </a:schemeClr>
            </a:solidFill>
            <a:ln>
              <a:noFill/>
            </a:ln>
          </p:spPr>
          <p:txBody>
            <a:bodyPr lIns="0" tIns="0" rIns="0" bIns="0"/>
            <a:lstStyle/>
            <a:p>
              <a:endParaRPr lang="en-US" dirty="0"/>
            </a:p>
          </p:txBody>
        </p:sp>
        <p:sp>
          <p:nvSpPr>
            <p:cNvPr id="72" name="Freeform 11"/>
            <p:cNvSpPr>
              <a:spLocks/>
            </p:cNvSpPr>
            <p:nvPr/>
          </p:nvSpPr>
          <p:spPr bwMode="auto">
            <a:xfrm>
              <a:off x="7035096" y="2610720"/>
              <a:ext cx="492873" cy="404860"/>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sp>
          <p:nvSpPr>
            <p:cNvPr id="73" name="AutoShape 23"/>
            <p:cNvSpPr>
              <a:spLocks/>
            </p:cNvSpPr>
            <p:nvPr/>
          </p:nvSpPr>
          <p:spPr bwMode="auto">
            <a:xfrm>
              <a:off x="9422565" y="2561471"/>
              <a:ext cx="433432" cy="503358"/>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a:p>
          </p:txBody>
        </p:sp>
      </p:grpSp>
    </p:spTree>
    <p:extLst>
      <p:ext uri="{BB962C8B-B14F-4D97-AF65-F5344CB8AC3E}">
        <p14:creationId xmlns:p14="http://schemas.microsoft.com/office/powerpoint/2010/main" val="2726762586"/>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9</a:t>
            </a:fld>
            <a:endParaRPr lang="en-US" dirty="0"/>
          </a:p>
        </p:txBody>
      </p:sp>
      <p:sp>
        <p:nvSpPr>
          <p:cNvPr id="39" name="Title 38"/>
          <p:cNvSpPr>
            <a:spLocks noGrp="1"/>
          </p:cNvSpPr>
          <p:nvPr>
            <p:ph type="title"/>
          </p:nvPr>
        </p:nvSpPr>
        <p:spPr/>
        <p:txBody>
          <a:bodyPr/>
          <a:lstStyle/>
          <a:p>
            <a:r>
              <a:rPr lang="en-US" dirty="0"/>
              <a:t>Company </a:t>
            </a:r>
            <a:r>
              <a:rPr lang="en-US" dirty="0">
                <a:solidFill>
                  <a:schemeClr val="accent2"/>
                </a:solidFill>
              </a:rPr>
              <a:t>infographic</a:t>
            </a:r>
          </a:p>
        </p:txBody>
      </p:sp>
      <p:sp>
        <p:nvSpPr>
          <p:cNvPr id="40" name="Text Placeholder 39"/>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28" name="Date Placeholder 13"/>
          <p:cNvSpPr>
            <a:spLocks noGrp="1"/>
          </p:cNvSpPr>
          <p:nvPr>
            <p:ph type="dt" sz="half" idx="14"/>
          </p:nvPr>
        </p:nvSpPr>
        <p:spPr/>
        <p:txBody>
          <a:bodyPr/>
          <a:lstStyle/>
          <a:p>
            <a:r>
              <a:rPr lang="en-US" dirty="0"/>
              <a:t>www.website.com</a:t>
            </a:r>
          </a:p>
        </p:txBody>
      </p:sp>
      <p:grpSp>
        <p:nvGrpSpPr>
          <p:cNvPr id="38" name="Group 37"/>
          <p:cNvGrpSpPr/>
          <p:nvPr/>
        </p:nvGrpSpPr>
        <p:grpSpPr>
          <a:xfrm>
            <a:off x="2513472" y="1920613"/>
            <a:ext cx="7165056" cy="4341270"/>
            <a:chOff x="1301004" y="524130"/>
            <a:chExt cx="9587737" cy="5809161"/>
          </a:xfrm>
        </p:grpSpPr>
        <p:sp>
          <p:nvSpPr>
            <p:cNvPr id="30" name="Freeform 24"/>
            <p:cNvSpPr>
              <a:spLocks/>
            </p:cNvSpPr>
            <p:nvPr/>
          </p:nvSpPr>
          <p:spPr bwMode="auto">
            <a:xfrm>
              <a:off x="7349904" y="2951253"/>
              <a:ext cx="887400" cy="955492"/>
            </a:xfrm>
            <a:custGeom>
              <a:avLst/>
              <a:gdLst>
                <a:gd name="T0" fmla="*/ 80 w 176"/>
                <a:gd name="T1" fmla="*/ 191 h 191"/>
                <a:gd name="T2" fmla="*/ 176 w 176"/>
                <a:gd name="T3" fmla="*/ 95 h 191"/>
                <a:gd name="T4" fmla="*/ 80 w 176"/>
                <a:gd name="T5" fmla="*/ 0 h 191"/>
                <a:gd name="T6" fmla="*/ 0 w 176"/>
                <a:gd name="T7" fmla="*/ 42 h 191"/>
                <a:gd name="T8" fmla="*/ 2 w 176"/>
                <a:gd name="T9" fmla="*/ 44 h 191"/>
                <a:gd name="T10" fmla="*/ 57 w 176"/>
                <a:gd name="T11" fmla="*/ 96 h 191"/>
                <a:gd name="T12" fmla="*/ 2 w 176"/>
                <a:gd name="T13" fmla="*/ 145 h 191"/>
                <a:gd name="T14" fmla="*/ 2 w 176"/>
                <a:gd name="T15" fmla="*/ 145 h 191"/>
                <a:gd name="T16" fmla="*/ 0 w 176"/>
                <a:gd name="T17" fmla="*/ 148 h 191"/>
                <a:gd name="T18" fmla="*/ 80 w 176"/>
                <a:gd name="T19" fmla="*/ 191 h 1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76" h="191">
                  <a:moveTo>
                    <a:pt x="80" y="191"/>
                  </a:moveTo>
                  <a:cubicBezTo>
                    <a:pt x="133" y="191"/>
                    <a:pt x="176" y="148"/>
                    <a:pt x="176" y="95"/>
                  </a:cubicBezTo>
                  <a:cubicBezTo>
                    <a:pt x="176" y="43"/>
                    <a:pt x="133" y="0"/>
                    <a:pt x="80" y="0"/>
                  </a:cubicBezTo>
                  <a:cubicBezTo>
                    <a:pt x="47" y="0"/>
                    <a:pt x="18" y="16"/>
                    <a:pt x="0" y="42"/>
                  </a:cubicBezTo>
                  <a:cubicBezTo>
                    <a:pt x="2" y="44"/>
                    <a:pt x="2" y="44"/>
                    <a:pt x="2" y="44"/>
                  </a:cubicBezTo>
                  <a:cubicBezTo>
                    <a:pt x="57" y="96"/>
                    <a:pt x="57" y="96"/>
                    <a:pt x="57" y="96"/>
                  </a:cubicBezTo>
                  <a:cubicBezTo>
                    <a:pt x="2" y="145"/>
                    <a:pt x="2" y="145"/>
                    <a:pt x="2" y="145"/>
                  </a:cubicBezTo>
                  <a:cubicBezTo>
                    <a:pt x="2" y="145"/>
                    <a:pt x="2" y="145"/>
                    <a:pt x="2" y="145"/>
                  </a:cubicBezTo>
                  <a:cubicBezTo>
                    <a:pt x="0" y="148"/>
                    <a:pt x="0" y="148"/>
                    <a:pt x="0" y="148"/>
                  </a:cubicBezTo>
                  <a:cubicBezTo>
                    <a:pt x="17" y="174"/>
                    <a:pt x="46" y="191"/>
                    <a:pt x="80" y="191"/>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68" name="Freeform 24"/>
            <p:cNvSpPr>
              <a:spLocks/>
            </p:cNvSpPr>
            <p:nvPr/>
          </p:nvSpPr>
          <p:spPr bwMode="auto">
            <a:xfrm rot="10800000">
              <a:off x="3954696" y="2951253"/>
              <a:ext cx="887400" cy="955492"/>
            </a:xfrm>
            <a:custGeom>
              <a:avLst/>
              <a:gdLst>
                <a:gd name="T0" fmla="*/ 80 w 176"/>
                <a:gd name="T1" fmla="*/ 191 h 191"/>
                <a:gd name="T2" fmla="*/ 176 w 176"/>
                <a:gd name="T3" fmla="*/ 95 h 191"/>
                <a:gd name="T4" fmla="*/ 80 w 176"/>
                <a:gd name="T5" fmla="*/ 0 h 191"/>
                <a:gd name="T6" fmla="*/ 0 w 176"/>
                <a:gd name="T7" fmla="*/ 42 h 191"/>
                <a:gd name="T8" fmla="*/ 2 w 176"/>
                <a:gd name="T9" fmla="*/ 44 h 191"/>
                <a:gd name="T10" fmla="*/ 57 w 176"/>
                <a:gd name="T11" fmla="*/ 96 h 191"/>
                <a:gd name="T12" fmla="*/ 2 w 176"/>
                <a:gd name="T13" fmla="*/ 145 h 191"/>
                <a:gd name="T14" fmla="*/ 2 w 176"/>
                <a:gd name="T15" fmla="*/ 145 h 191"/>
                <a:gd name="T16" fmla="*/ 0 w 176"/>
                <a:gd name="T17" fmla="*/ 148 h 191"/>
                <a:gd name="T18" fmla="*/ 80 w 176"/>
                <a:gd name="T19" fmla="*/ 191 h 1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76" h="191">
                  <a:moveTo>
                    <a:pt x="80" y="191"/>
                  </a:moveTo>
                  <a:cubicBezTo>
                    <a:pt x="133" y="191"/>
                    <a:pt x="176" y="148"/>
                    <a:pt x="176" y="95"/>
                  </a:cubicBezTo>
                  <a:cubicBezTo>
                    <a:pt x="176" y="43"/>
                    <a:pt x="133" y="0"/>
                    <a:pt x="80" y="0"/>
                  </a:cubicBezTo>
                  <a:cubicBezTo>
                    <a:pt x="47" y="0"/>
                    <a:pt x="18" y="16"/>
                    <a:pt x="0" y="42"/>
                  </a:cubicBezTo>
                  <a:cubicBezTo>
                    <a:pt x="2" y="44"/>
                    <a:pt x="2" y="44"/>
                    <a:pt x="2" y="44"/>
                  </a:cubicBezTo>
                  <a:cubicBezTo>
                    <a:pt x="57" y="96"/>
                    <a:pt x="57" y="96"/>
                    <a:pt x="57" y="96"/>
                  </a:cubicBezTo>
                  <a:cubicBezTo>
                    <a:pt x="2" y="145"/>
                    <a:pt x="2" y="145"/>
                    <a:pt x="2" y="145"/>
                  </a:cubicBezTo>
                  <a:cubicBezTo>
                    <a:pt x="2" y="145"/>
                    <a:pt x="2" y="145"/>
                    <a:pt x="2" y="145"/>
                  </a:cubicBezTo>
                  <a:cubicBezTo>
                    <a:pt x="0" y="148"/>
                    <a:pt x="0" y="148"/>
                    <a:pt x="0" y="148"/>
                  </a:cubicBezTo>
                  <a:cubicBezTo>
                    <a:pt x="17" y="174"/>
                    <a:pt x="46" y="191"/>
                    <a:pt x="80" y="191"/>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32" name="Group 31"/>
            <p:cNvGrpSpPr/>
            <p:nvPr/>
          </p:nvGrpSpPr>
          <p:grpSpPr>
            <a:xfrm>
              <a:off x="4672129" y="1998834"/>
              <a:ext cx="2847743" cy="2860330"/>
              <a:chOff x="4835973" y="2282155"/>
              <a:chExt cx="2502355" cy="2513417"/>
            </a:xfrm>
          </p:grpSpPr>
          <p:sp>
            <p:nvSpPr>
              <p:cNvPr id="7" name="Freeform 9"/>
              <p:cNvSpPr>
                <a:spLocks/>
              </p:cNvSpPr>
              <p:nvPr/>
            </p:nvSpPr>
            <p:spPr bwMode="auto">
              <a:xfrm>
                <a:off x="5840455" y="3503463"/>
                <a:ext cx="1006695" cy="1292109"/>
              </a:xfrm>
              <a:custGeom>
                <a:avLst/>
                <a:gdLst>
                  <a:gd name="T0" fmla="*/ 0 w 200"/>
                  <a:gd name="T1" fmla="*/ 202 h 257"/>
                  <a:gd name="T2" fmla="*/ 49 w 200"/>
                  <a:gd name="T3" fmla="*/ 257 h 257"/>
                  <a:gd name="T4" fmla="*/ 102 w 200"/>
                  <a:gd name="T5" fmla="*/ 202 h 257"/>
                  <a:gd name="T6" fmla="*/ 81 w 200"/>
                  <a:gd name="T7" fmla="*/ 202 h 257"/>
                  <a:gd name="T8" fmla="*/ 103 w 200"/>
                  <a:gd name="T9" fmla="*/ 144 h 257"/>
                  <a:gd name="T10" fmla="*/ 198 w 200"/>
                  <a:gd name="T11" fmla="*/ 0 h 257"/>
                  <a:gd name="T12" fmla="*/ 136 w 200"/>
                  <a:gd name="T13" fmla="*/ 0 h 257"/>
                  <a:gd name="T14" fmla="*/ 61 w 200"/>
                  <a:gd name="T15" fmla="*/ 94 h 257"/>
                  <a:gd name="T16" fmla="*/ 21 w 200"/>
                  <a:gd name="T17" fmla="*/ 202 h 257"/>
                  <a:gd name="T18" fmla="*/ 0 w 200"/>
                  <a:gd name="T19" fmla="*/ 202 h 2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00" h="257">
                    <a:moveTo>
                      <a:pt x="0" y="202"/>
                    </a:moveTo>
                    <a:cubicBezTo>
                      <a:pt x="49" y="257"/>
                      <a:pt x="49" y="257"/>
                      <a:pt x="49" y="257"/>
                    </a:cubicBezTo>
                    <a:cubicBezTo>
                      <a:pt x="102" y="202"/>
                      <a:pt x="102" y="202"/>
                      <a:pt x="102" y="202"/>
                    </a:cubicBezTo>
                    <a:cubicBezTo>
                      <a:pt x="81" y="202"/>
                      <a:pt x="81" y="202"/>
                      <a:pt x="81" y="202"/>
                    </a:cubicBezTo>
                    <a:cubicBezTo>
                      <a:pt x="81" y="156"/>
                      <a:pt x="78" y="153"/>
                      <a:pt x="103" y="144"/>
                    </a:cubicBezTo>
                    <a:cubicBezTo>
                      <a:pt x="149" y="127"/>
                      <a:pt x="200" y="79"/>
                      <a:pt x="198" y="0"/>
                    </a:cubicBezTo>
                    <a:cubicBezTo>
                      <a:pt x="136" y="0"/>
                      <a:pt x="136" y="0"/>
                      <a:pt x="136" y="0"/>
                    </a:cubicBezTo>
                    <a:cubicBezTo>
                      <a:pt x="140" y="47"/>
                      <a:pt x="105" y="90"/>
                      <a:pt x="61" y="94"/>
                    </a:cubicBezTo>
                    <a:cubicBezTo>
                      <a:pt x="11" y="98"/>
                      <a:pt x="21" y="146"/>
                      <a:pt x="21" y="202"/>
                    </a:cubicBezTo>
                    <a:lnTo>
                      <a:pt x="0" y="20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8" name="Freeform 10"/>
              <p:cNvSpPr>
                <a:spLocks/>
              </p:cNvSpPr>
              <p:nvPr/>
            </p:nvSpPr>
            <p:spPr bwMode="auto">
              <a:xfrm>
                <a:off x="6052856" y="2799883"/>
                <a:ext cx="1285472" cy="993420"/>
              </a:xfrm>
              <a:custGeom>
                <a:avLst/>
                <a:gdLst>
                  <a:gd name="T0" fmla="*/ 202 w 256"/>
                  <a:gd name="T1" fmla="*/ 198 h 198"/>
                  <a:gd name="T2" fmla="*/ 256 w 256"/>
                  <a:gd name="T3" fmla="*/ 149 h 198"/>
                  <a:gd name="T4" fmla="*/ 202 w 256"/>
                  <a:gd name="T5" fmla="*/ 96 h 198"/>
                  <a:gd name="T6" fmla="*/ 202 w 256"/>
                  <a:gd name="T7" fmla="*/ 117 h 198"/>
                  <a:gd name="T8" fmla="*/ 144 w 256"/>
                  <a:gd name="T9" fmla="*/ 95 h 198"/>
                  <a:gd name="T10" fmla="*/ 0 w 256"/>
                  <a:gd name="T11" fmla="*/ 0 h 198"/>
                  <a:gd name="T12" fmla="*/ 0 w 256"/>
                  <a:gd name="T13" fmla="*/ 61 h 198"/>
                  <a:gd name="T14" fmla="*/ 94 w 256"/>
                  <a:gd name="T15" fmla="*/ 137 h 198"/>
                  <a:gd name="T16" fmla="*/ 202 w 256"/>
                  <a:gd name="T17" fmla="*/ 177 h 198"/>
                  <a:gd name="T18" fmla="*/ 202 w 256"/>
                  <a:gd name="T19" fmla="*/ 198 h 1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56" h="198">
                    <a:moveTo>
                      <a:pt x="202" y="198"/>
                    </a:moveTo>
                    <a:cubicBezTo>
                      <a:pt x="256" y="149"/>
                      <a:pt x="256" y="149"/>
                      <a:pt x="256" y="149"/>
                    </a:cubicBezTo>
                    <a:cubicBezTo>
                      <a:pt x="202" y="96"/>
                      <a:pt x="202" y="96"/>
                      <a:pt x="202" y="96"/>
                    </a:cubicBezTo>
                    <a:cubicBezTo>
                      <a:pt x="202" y="117"/>
                      <a:pt x="202" y="117"/>
                      <a:pt x="202" y="117"/>
                    </a:cubicBezTo>
                    <a:cubicBezTo>
                      <a:pt x="156" y="117"/>
                      <a:pt x="153" y="120"/>
                      <a:pt x="144" y="95"/>
                    </a:cubicBezTo>
                    <a:cubicBezTo>
                      <a:pt x="127" y="49"/>
                      <a:pt x="85" y="0"/>
                      <a:pt x="0" y="0"/>
                    </a:cubicBezTo>
                    <a:cubicBezTo>
                      <a:pt x="0" y="61"/>
                      <a:pt x="0" y="61"/>
                      <a:pt x="0" y="61"/>
                    </a:cubicBezTo>
                    <a:cubicBezTo>
                      <a:pt x="47" y="57"/>
                      <a:pt x="89" y="93"/>
                      <a:pt x="94" y="137"/>
                    </a:cubicBezTo>
                    <a:cubicBezTo>
                      <a:pt x="99" y="187"/>
                      <a:pt x="146" y="177"/>
                      <a:pt x="202" y="177"/>
                    </a:cubicBezTo>
                    <a:lnTo>
                      <a:pt x="202" y="198"/>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9" name="Freeform 11"/>
              <p:cNvSpPr>
                <a:spLocks/>
              </p:cNvSpPr>
              <p:nvPr/>
            </p:nvSpPr>
            <p:spPr bwMode="auto">
              <a:xfrm>
                <a:off x="5333788" y="2282155"/>
                <a:ext cx="1004482" cy="1289897"/>
              </a:xfrm>
              <a:custGeom>
                <a:avLst/>
                <a:gdLst>
                  <a:gd name="T0" fmla="*/ 200 w 200"/>
                  <a:gd name="T1" fmla="*/ 55 h 257"/>
                  <a:gd name="T2" fmla="*/ 151 w 200"/>
                  <a:gd name="T3" fmla="*/ 0 h 257"/>
                  <a:gd name="T4" fmla="*/ 99 w 200"/>
                  <a:gd name="T5" fmla="*/ 55 h 257"/>
                  <a:gd name="T6" fmla="*/ 120 w 200"/>
                  <a:gd name="T7" fmla="*/ 55 h 257"/>
                  <a:gd name="T8" fmla="*/ 98 w 200"/>
                  <a:gd name="T9" fmla="*/ 113 h 257"/>
                  <a:gd name="T10" fmla="*/ 3 w 200"/>
                  <a:gd name="T11" fmla="*/ 257 h 257"/>
                  <a:gd name="T12" fmla="*/ 64 w 200"/>
                  <a:gd name="T13" fmla="*/ 257 h 257"/>
                  <a:gd name="T14" fmla="*/ 140 w 200"/>
                  <a:gd name="T15" fmla="*/ 165 h 257"/>
                  <a:gd name="T16" fmla="*/ 179 w 200"/>
                  <a:gd name="T17" fmla="*/ 55 h 257"/>
                  <a:gd name="T18" fmla="*/ 200 w 200"/>
                  <a:gd name="T19" fmla="*/ 55 h 2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00" h="257">
                    <a:moveTo>
                      <a:pt x="200" y="55"/>
                    </a:moveTo>
                    <a:cubicBezTo>
                      <a:pt x="151" y="0"/>
                      <a:pt x="151" y="0"/>
                      <a:pt x="151" y="0"/>
                    </a:cubicBezTo>
                    <a:cubicBezTo>
                      <a:pt x="99" y="55"/>
                      <a:pt x="99" y="55"/>
                      <a:pt x="99" y="55"/>
                    </a:cubicBezTo>
                    <a:cubicBezTo>
                      <a:pt x="120" y="55"/>
                      <a:pt x="120" y="55"/>
                      <a:pt x="120" y="55"/>
                    </a:cubicBezTo>
                    <a:cubicBezTo>
                      <a:pt x="120" y="100"/>
                      <a:pt x="122" y="104"/>
                      <a:pt x="98" y="113"/>
                    </a:cubicBezTo>
                    <a:cubicBezTo>
                      <a:pt x="52" y="130"/>
                      <a:pt x="0" y="175"/>
                      <a:pt x="3" y="257"/>
                    </a:cubicBezTo>
                    <a:cubicBezTo>
                      <a:pt x="64" y="257"/>
                      <a:pt x="64" y="257"/>
                      <a:pt x="64" y="257"/>
                    </a:cubicBezTo>
                    <a:cubicBezTo>
                      <a:pt x="59" y="210"/>
                      <a:pt x="96" y="168"/>
                      <a:pt x="140" y="165"/>
                    </a:cubicBezTo>
                    <a:cubicBezTo>
                      <a:pt x="190" y="160"/>
                      <a:pt x="179" y="111"/>
                      <a:pt x="179" y="55"/>
                    </a:cubicBezTo>
                    <a:lnTo>
                      <a:pt x="200" y="55"/>
                    </a:ln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10" name="Freeform 12"/>
              <p:cNvSpPr>
                <a:spLocks/>
              </p:cNvSpPr>
              <p:nvPr/>
            </p:nvSpPr>
            <p:spPr bwMode="auto">
              <a:xfrm>
                <a:off x="4835973" y="3295487"/>
                <a:ext cx="1272196" cy="982357"/>
              </a:xfrm>
              <a:custGeom>
                <a:avLst/>
                <a:gdLst>
                  <a:gd name="T0" fmla="*/ 253 w 253"/>
                  <a:gd name="T1" fmla="*/ 136 h 195"/>
                  <a:gd name="T2" fmla="*/ 163 w 253"/>
                  <a:gd name="T3" fmla="*/ 61 h 195"/>
                  <a:gd name="T4" fmla="*/ 55 w 253"/>
                  <a:gd name="T5" fmla="*/ 21 h 195"/>
                  <a:gd name="T6" fmla="*/ 55 w 253"/>
                  <a:gd name="T7" fmla="*/ 0 h 195"/>
                  <a:gd name="T8" fmla="*/ 0 w 253"/>
                  <a:gd name="T9" fmla="*/ 49 h 195"/>
                  <a:gd name="T10" fmla="*/ 55 w 253"/>
                  <a:gd name="T11" fmla="*/ 101 h 195"/>
                  <a:gd name="T12" fmla="*/ 55 w 253"/>
                  <a:gd name="T13" fmla="*/ 80 h 195"/>
                  <a:gd name="T14" fmla="*/ 113 w 253"/>
                  <a:gd name="T15" fmla="*/ 103 h 195"/>
                  <a:gd name="T16" fmla="*/ 220 w 253"/>
                  <a:gd name="T17" fmla="*/ 195 h 195"/>
                  <a:gd name="T18" fmla="*/ 253 w 253"/>
                  <a:gd name="T19" fmla="*/ 136 h 1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53" h="195">
                    <a:moveTo>
                      <a:pt x="253" y="136"/>
                    </a:moveTo>
                    <a:cubicBezTo>
                      <a:pt x="211" y="137"/>
                      <a:pt x="167" y="104"/>
                      <a:pt x="163" y="61"/>
                    </a:cubicBezTo>
                    <a:cubicBezTo>
                      <a:pt x="159" y="10"/>
                      <a:pt x="111" y="21"/>
                      <a:pt x="55" y="21"/>
                    </a:cubicBezTo>
                    <a:cubicBezTo>
                      <a:pt x="55" y="0"/>
                      <a:pt x="55" y="0"/>
                      <a:pt x="55" y="0"/>
                    </a:cubicBezTo>
                    <a:cubicBezTo>
                      <a:pt x="0" y="49"/>
                      <a:pt x="0" y="49"/>
                      <a:pt x="0" y="49"/>
                    </a:cubicBezTo>
                    <a:cubicBezTo>
                      <a:pt x="55" y="101"/>
                      <a:pt x="55" y="101"/>
                      <a:pt x="55" y="101"/>
                    </a:cubicBezTo>
                    <a:cubicBezTo>
                      <a:pt x="55" y="80"/>
                      <a:pt x="55" y="80"/>
                      <a:pt x="55" y="80"/>
                    </a:cubicBezTo>
                    <a:cubicBezTo>
                      <a:pt x="100" y="81"/>
                      <a:pt x="104" y="78"/>
                      <a:pt x="113" y="103"/>
                    </a:cubicBezTo>
                    <a:cubicBezTo>
                      <a:pt x="128" y="141"/>
                      <a:pt x="164" y="183"/>
                      <a:pt x="220" y="195"/>
                    </a:cubicBezTo>
                    <a:cubicBezTo>
                      <a:pt x="221" y="166"/>
                      <a:pt x="225" y="142"/>
                      <a:pt x="253" y="136"/>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74" name="Freeform 24"/>
            <p:cNvSpPr>
              <a:spLocks/>
            </p:cNvSpPr>
            <p:nvPr/>
          </p:nvSpPr>
          <p:spPr bwMode="auto">
            <a:xfrm rot="16200000">
              <a:off x="5652300" y="1239079"/>
              <a:ext cx="887400" cy="955491"/>
            </a:xfrm>
            <a:custGeom>
              <a:avLst/>
              <a:gdLst>
                <a:gd name="T0" fmla="*/ 80 w 176"/>
                <a:gd name="T1" fmla="*/ 191 h 191"/>
                <a:gd name="T2" fmla="*/ 176 w 176"/>
                <a:gd name="T3" fmla="*/ 95 h 191"/>
                <a:gd name="T4" fmla="*/ 80 w 176"/>
                <a:gd name="T5" fmla="*/ 0 h 191"/>
                <a:gd name="T6" fmla="*/ 0 w 176"/>
                <a:gd name="T7" fmla="*/ 42 h 191"/>
                <a:gd name="T8" fmla="*/ 2 w 176"/>
                <a:gd name="T9" fmla="*/ 44 h 191"/>
                <a:gd name="T10" fmla="*/ 57 w 176"/>
                <a:gd name="T11" fmla="*/ 96 h 191"/>
                <a:gd name="T12" fmla="*/ 2 w 176"/>
                <a:gd name="T13" fmla="*/ 145 h 191"/>
                <a:gd name="T14" fmla="*/ 2 w 176"/>
                <a:gd name="T15" fmla="*/ 145 h 191"/>
                <a:gd name="T16" fmla="*/ 0 w 176"/>
                <a:gd name="T17" fmla="*/ 148 h 191"/>
                <a:gd name="T18" fmla="*/ 80 w 176"/>
                <a:gd name="T19" fmla="*/ 191 h 1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76" h="191">
                  <a:moveTo>
                    <a:pt x="80" y="191"/>
                  </a:moveTo>
                  <a:cubicBezTo>
                    <a:pt x="133" y="191"/>
                    <a:pt x="176" y="148"/>
                    <a:pt x="176" y="95"/>
                  </a:cubicBezTo>
                  <a:cubicBezTo>
                    <a:pt x="176" y="43"/>
                    <a:pt x="133" y="0"/>
                    <a:pt x="80" y="0"/>
                  </a:cubicBezTo>
                  <a:cubicBezTo>
                    <a:pt x="47" y="0"/>
                    <a:pt x="18" y="16"/>
                    <a:pt x="0" y="42"/>
                  </a:cubicBezTo>
                  <a:cubicBezTo>
                    <a:pt x="2" y="44"/>
                    <a:pt x="2" y="44"/>
                    <a:pt x="2" y="44"/>
                  </a:cubicBezTo>
                  <a:cubicBezTo>
                    <a:pt x="57" y="96"/>
                    <a:pt x="57" y="96"/>
                    <a:pt x="57" y="96"/>
                  </a:cubicBezTo>
                  <a:cubicBezTo>
                    <a:pt x="2" y="145"/>
                    <a:pt x="2" y="145"/>
                    <a:pt x="2" y="145"/>
                  </a:cubicBezTo>
                  <a:cubicBezTo>
                    <a:pt x="2" y="145"/>
                    <a:pt x="2" y="145"/>
                    <a:pt x="2" y="145"/>
                  </a:cubicBezTo>
                  <a:cubicBezTo>
                    <a:pt x="0" y="148"/>
                    <a:pt x="0" y="148"/>
                    <a:pt x="0" y="148"/>
                  </a:cubicBezTo>
                  <a:cubicBezTo>
                    <a:pt x="17" y="174"/>
                    <a:pt x="46" y="191"/>
                    <a:pt x="80" y="191"/>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75" name="Freeform 24"/>
            <p:cNvSpPr>
              <a:spLocks/>
            </p:cNvSpPr>
            <p:nvPr/>
          </p:nvSpPr>
          <p:spPr bwMode="auto">
            <a:xfrm rot="5400000">
              <a:off x="5652300" y="4663429"/>
              <a:ext cx="887400" cy="955491"/>
            </a:xfrm>
            <a:custGeom>
              <a:avLst/>
              <a:gdLst>
                <a:gd name="T0" fmla="*/ 80 w 176"/>
                <a:gd name="T1" fmla="*/ 191 h 191"/>
                <a:gd name="T2" fmla="*/ 176 w 176"/>
                <a:gd name="T3" fmla="*/ 95 h 191"/>
                <a:gd name="T4" fmla="*/ 80 w 176"/>
                <a:gd name="T5" fmla="*/ 0 h 191"/>
                <a:gd name="T6" fmla="*/ 0 w 176"/>
                <a:gd name="T7" fmla="*/ 42 h 191"/>
                <a:gd name="T8" fmla="*/ 2 w 176"/>
                <a:gd name="T9" fmla="*/ 44 h 191"/>
                <a:gd name="T10" fmla="*/ 57 w 176"/>
                <a:gd name="T11" fmla="*/ 96 h 191"/>
                <a:gd name="T12" fmla="*/ 2 w 176"/>
                <a:gd name="T13" fmla="*/ 145 h 191"/>
                <a:gd name="T14" fmla="*/ 2 w 176"/>
                <a:gd name="T15" fmla="*/ 145 h 191"/>
                <a:gd name="T16" fmla="*/ 0 w 176"/>
                <a:gd name="T17" fmla="*/ 148 h 191"/>
                <a:gd name="T18" fmla="*/ 80 w 176"/>
                <a:gd name="T19" fmla="*/ 191 h 1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76" h="191">
                  <a:moveTo>
                    <a:pt x="80" y="191"/>
                  </a:moveTo>
                  <a:cubicBezTo>
                    <a:pt x="133" y="191"/>
                    <a:pt x="176" y="148"/>
                    <a:pt x="176" y="95"/>
                  </a:cubicBezTo>
                  <a:cubicBezTo>
                    <a:pt x="176" y="43"/>
                    <a:pt x="133" y="0"/>
                    <a:pt x="80" y="0"/>
                  </a:cubicBezTo>
                  <a:cubicBezTo>
                    <a:pt x="47" y="0"/>
                    <a:pt x="18" y="16"/>
                    <a:pt x="0" y="42"/>
                  </a:cubicBezTo>
                  <a:cubicBezTo>
                    <a:pt x="2" y="44"/>
                    <a:pt x="2" y="44"/>
                    <a:pt x="2" y="44"/>
                  </a:cubicBezTo>
                  <a:cubicBezTo>
                    <a:pt x="57" y="96"/>
                    <a:pt x="57" y="96"/>
                    <a:pt x="57" y="96"/>
                  </a:cubicBezTo>
                  <a:cubicBezTo>
                    <a:pt x="2" y="145"/>
                    <a:pt x="2" y="145"/>
                    <a:pt x="2" y="145"/>
                  </a:cubicBezTo>
                  <a:cubicBezTo>
                    <a:pt x="2" y="145"/>
                    <a:pt x="2" y="145"/>
                    <a:pt x="2" y="145"/>
                  </a:cubicBezTo>
                  <a:cubicBezTo>
                    <a:pt x="0" y="148"/>
                    <a:pt x="0" y="148"/>
                    <a:pt x="0" y="148"/>
                  </a:cubicBezTo>
                  <a:cubicBezTo>
                    <a:pt x="17" y="174"/>
                    <a:pt x="46" y="191"/>
                    <a:pt x="80" y="191"/>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77" name="Freeform 6"/>
            <p:cNvSpPr>
              <a:spLocks noEditPoints="1"/>
            </p:cNvSpPr>
            <p:nvPr/>
          </p:nvSpPr>
          <p:spPr bwMode="auto">
            <a:xfrm>
              <a:off x="7721820" y="3310444"/>
              <a:ext cx="326448" cy="237111"/>
            </a:xfrm>
            <a:custGeom>
              <a:avLst/>
              <a:gdLst>
                <a:gd name="T0" fmla="*/ 195 w 211"/>
                <a:gd name="T1" fmla="*/ 27 h 155"/>
                <a:gd name="T2" fmla="*/ 201 w 211"/>
                <a:gd name="T3" fmla="*/ 21 h 155"/>
                <a:gd name="T4" fmla="*/ 24 w 211"/>
                <a:gd name="T5" fmla="*/ 16 h 155"/>
                <a:gd name="T6" fmla="*/ 19 w 211"/>
                <a:gd name="T7" fmla="*/ 55 h 155"/>
                <a:gd name="T8" fmla="*/ 15 w 211"/>
                <a:gd name="T9" fmla="*/ 64 h 155"/>
                <a:gd name="T10" fmla="*/ 20 w 211"/>
                <a:gd name="T11" fmla="*/ 84 h 155"/>
                <a:gd name="T12" fmla="*/ 12 w 211"/>
                <a:gd name="T13" fmla="*/ 93 h 155"/>
                <a:gd name="T14" fmla="*/ 18 w 211"/>
                <a:gd name="T15" fmla="*/ 132 h 155"/>
                <a:gd name="T16" fmla="*/ 198 w 211"/>
                <a:gd name="T17" fmla="*/ 129 h 155"/>
                <a:gd name="T18" fmla="*/ 189 w 211"/>
                <a:gd name="T19" fmla="*/ 102 h 155"/>
                <a:gd name="T20" fmla="*/ 195 w 211"/>
                <a:gd name="T21" fmla="*/ 95 h 155"/>
                <a:gd name="T22" fmla="*/ 199 w 211"/>
                <a:gd name="T23" fmla="*/ 74 h 155"/>
                <a:gd name="T24" fmla="*/ 204 w 211"/>
                <a:gd name="T25" fmla="*/ 55 h 155"/>
                <a:gd name="T26" fmla="*/ 100 w 211"/>
                <a:gd name="T27" fmla="*/ 47 h 155"/>
                <a:gd name="T28" fmla="*/ 180 w 211"/>
                <a:gd name="T29" fmla="*/ 31 h 155"/>
                <a:gd name="T30" fmla="*/ 187 w 211"/>
                <a:gd name="T31" fmla="*/ 46 h 155"/>
                <a:gd name="T32" fmla="*/ 177 w 211"/>
                <a:gd name="T33" fmla="*/ 51 h 155"/>
                <a:gd name="T34" fmla="*/ 100 w 211"/>
                <a:gd name="T35" fmla="*/ 47 h 155"/>
                <a:gd name="T36" fmla="*/ 31 w 211"/>
                <a:gd name="T37" fmla="*/ 68 h 155"/>
                <a:gd name="T38" fmla="*/ 95 w 211"/>
                <a:gd name="T39" fmla="*/ 81 h 155"/>
                <a:gd name="T40" fmla="*/ 112 w 211"/>
                <a:gd name="T41" fmla="*/ 108 h 155"/>
                <a:gd name="T42" fmla="*/ 24 w 211"/>
                <a:gd name="T43" fmla="*/ 86 h 155"/>
                <a:gd name="T44" fmla="*/ 22 w 211"/>
                <a:gd name="T45" fmla="*/ 66 h 155"/>
                <a:gd name="T46" fmla="*/ 21 w 211"/>
                <a:gd name="T47" fmla="*/ 25 h 155"/>
                <a:gd name="T48" fmla="*/ 26 w 211"/>
                <a:gd name="T49" fmla="*/ 24 h 155"/>
                <a:gd name="T50" fmla="*/ 96 w 211"/>
                <a:gd name="T51" fmla="*/ 47 h 155"/>
                <a:gd name="T52" fmla="*/ 30 w 211"/>
                <a:gd name="T53" fmla="*/ 52 h 155"/>
                <a:gd name="T54" fmla="*/ 26 w 211"/>
                <a:gd name="T55" fmla="*/ 51 h 155"/>
                <a:gd name="T56" fmla="*/ 90 w 211"/>
                <a:gd name="T57" fmla="*/ 145 h 155"/>
                <a:gd name="T58" fmla="*/ 20 w 211"/>
                <a:gd name="T59" fmla="*/ 126 h 155"/>
                <a:gd name="T60" fmla="*/ 15 w 211"/>
                <a:gd name="T61" fmla="*/ 100 h 155"/>
                <a:gd name="T62" fmla="*/ 20 w 211"/>
                <a:gd name="T63" fmla="*/ 98 h 155"/>
                <a:gd name="T64" fmla="*/ 90 w 211"/>
                <a:gd name="T65" fmla="*/ 121 h 155"/>
                <a:gd name="T66" fmla="*/ 181 w 211"/>
                <a:gd name="T67" fmla="*/ 121 h 155"/>
                <a:gd name="T68" fmla="*/ 93 w 211"/>
                <a:gd name="T69" fmla="*/ 145 h 155"/>
                <a:gd name="T70" fmla="*/ 113 w 211"/>
                <a:gd name="T71" fmla="*/ 118 h 155"/>
                <a:gd name="T72" fmla="*/ 126 w 211"/>
                <a:gd name="T73" fmla="*/ 115 h 155"/>
                <a:gd name="T74" fmla="*/ 183 w 211"/>
                <a:gd name="T75" fmla="*/ 103 h 155"/>
                <a:gd name="T76" fmla="*/ 185 w 211"/>
                <a:gd name="T77" fmla="*/ 88 h 155"/>
                <a:gd name="T78" fmla="*/ 178 w 211"/>
                <a:gd name="T79" fmla="*/ 90 h 155"/>
                <a:gd name="T80" fmla="*/ 115 w 211"/>
                <a:gd name="T81" fmla="*/ 84 h 155"/>
                <a:gd name="T82" fmla="*/ 185 w 211"/>
                <a:gd name="T83" fmla="*/ 61 h 155"/>
                <a:gd name="T84" fmla="*/ 193 w 211"/>
                <a:gd name="T85" fmla="*/ 73 h 155"/>
                <a:gd name="T86" fmla="*/ 185 w 211"/>
                <a:gd name="T87" fmla="*/ 88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11" h="155">
                  <a:moveTo>
                    <a:pt x="191" y="47"/>
                  </a:moveTo>
                  <a:cubicBezTo>
                    <a:pt x="190" y="41"/>
                    <a:pt x="190" y="31"/>
                    <a:pt x="195" y="27"/>
                  </a:cubicBezTo>
                  <a:cubicBezTo>
                    <a:pt x="195" y="27"/>
                    <a:pt x="196" y="27"/>
                    <a:pt x="196" y="27"/>
                  </a:cubicBezTo>
                  <a:cubicBezTo>
                    <a:pt x="200" y="26"/>
                    <a:pt x="203" y="24"/>
                    <a:pt x="201" y="21"/>
                  </a:cubicBezTo>
                  <a:cubicBezTo>
                    <a:pt x="133" y="0"/>
                    <a:pt x="133" y="0"/>
                    <a:pt x="133" y="0"/>
                  </a:cubicBezTo>
                  <a:cubicBezTo>
                    <a:pt x="24" y="16"/>
                    <a:pt x="24" y="16"/>
                    <a:pt x="24" y="16"/>
                  </a:cubicBezTo>
                  <a:cubicBezTo>
                    <a:pt x="24" y="16"/>
                    <a:pt x="11" y="17"/>
                    <a:pt x="12" y="37"/>
                  </a:cubicBezTo>
                  <a:cubicBezTo>
                    <a:pt x="13" y="48"/>
                    <a:pt x="16" y="53"/>
                    <a:pt x="19" y="55"/>
                  </a:cubicBezTo>
                  <a:cubicBezTo>
                    <a:pt x="10" y="58"/>
                    <a:pt x="10" y="58"/>
                    <a:pt x="10" y="58"/>
                  </a:cubicBezTo>
                  <a:cubicBezTo>
                    <a:pt x="8" y="61"/>
                    <a:pt x="11" y="63"/>
                    <a:pt x="15" y="64"/>
                  </a:cubicBezTo>
                  <a:cubicBezTo>
                    <a:pt x="16" y="64"/>
                    <a:pt x="16" y="64"/>
                    <a:pt x="16" y="65"/>
                  </a:cubicBezTo>
                  <a:cubicBezTo>
                    <a:pt x="21" y="68"/>
                    <a:pt x="21" y="78"/>
                    <a:pt x="20" y="84"/>
                  </a:cubicBezTo>
                  <a:cubicBezTo>
                    <a:pt x="0" y="90"/>
                    <a:pt x="8" y="92"/>
                    <a:pt x="8" y="92"/>
                  </a:cubicBezTo>
                  <a:cubicBezTo>
                    <a:pt x="12" y="93"/>
                    <a:pt x="12" y="93"/>
                    <a:pt x="12" y="93"/>
                  </a:cubicBezTo>
                  <a:cubicBezTo>
                    <a:pt x="9" y="96"/>
                    <a:pt x="6" y="101"/>
                    <a:pt x="6" y="111"/>
                  </a:cubicBezTo>
                  <a:cubicBezTo>
                    <a:pt x="7" y="131"/>
                    <a:pt x="18" y="132"/>
                    <a:pt x="18" y="132"/>
                  </a:cubicBezTo>
                  <a:cubicBezTo>
                    <a:pt x="89" y="155"/>
                    <a:pt x="89" y="155"/>
                    <a:pt x="89" y="155"/>
                  </a:cubicBezTo>
                  <a:cubicBezTo>
                    <a:pt x="198" y="129"/>
                    <a:pt x="198" y="129"/>
                    <a:pt x="198" y="129"/>
                  </a:cubicBezTo>
                  <a:cubicBezTo>
                    <a:pt x="198" y="129"/>
                    <a:pt x="205" y="127"/>
                    <a:pt x="185" y="122"/>
                  </a:cubicBezTo>
                  <a:cubicBezTo>
                    <a:pt x="184" y="116"/>
                    <a:pt x="184" y="105"/>
                    <a:pt x="189" y="102"/>
                  </a:cubicBezTo>
                  <a:cubicBezTo>
                    <a:pt x="189" y="102"/>
                    <a:pt x="190" y="102"/>
                    <a:pt x="190" y="101"/>
                  </a:cubicBezTo>
                  <a:cubicBezTo>
                    <a:pt x="194" y="100"/>
                    <a:pt x="197" y="98"/>
                    <a:pt x="195" y="95"/>
                  </a:cubicBezTo>
                  <a:cubicBezTo>
                    <a:pt x="190" y="94"/>
                    <a:pt x="190" y="94"/>
                    <a:pt x="190" y="94"/>
                  </a:cubicBezTo>
                  <a:cubicBezTo>
                    <a:pt x="193" y="92"/>
                    <a:pt x="198" y="87"/>
                    <a:pt x="199" y="74"/>
                  </a:cubicBezTo>
                  <a:cubicBezTo>
                    <a:pt x="199" y="65"/>
                    <a:pt x="197" y="60"/>
                    <a:pt x="194" y="57"/>
                  </a:cubicBezTo>
                  <a:cubicBezTo>
                    <a:pt x="204" y="55"/>
                    <a:pt x="204" y="55"/>
                    <a:pt x="204" y="55"/>
                  </a:cubicBezTo>
                  <a:cubicBezTo>
                    <a:pt x="204" y="55"/>
                    <a:pt x="211" y="53"/>
                    <a:pt x="191" y="47"/>
                  </a:cubicBezTo>
                  <a:close/>
                  <a:moveTo>
                    <a:pt x="100" y="47"/>
                  </a:moveTo>
                  <a:cubicBezTo>
                    <a:pt x="118" y="43"/>
                    <a:pt x="118" y="43"/>
                    <a:pt x="118" y="43"/>
                  </a:cubicBezTo>
                  <a:cubicBezTo>
                    <a:pt x="180" y="31"/>
                    <a:pt x="180" y="31"/>
                    <a:pt x="180" y="31"/>
                  </a:cubicBezTo>
                  <a:cubicBezTo>
                    <a:pt x="189" y="29"/>
                    <a:pt x="189" y="29"/>
                    <a:pt x="189" y="29"/>
                  </a:cubicBezTo>
                  <a:cubicBezTo>
                    <a:pt x="186" y="34"/>
                    <a:pt x="186" y="41"/>
                    <a:pt x="187" y="46"/>
                  </a:cubicBezTo>
                  <a:cubicBezTo>
                    <a:pt x="187" y="47"/>
                    <a:pt x="187" y="48"/>
                    <a:pt x="187" y="49"/>
                  </a:cubicBezTo>
                  <a:cubicBezTo>
                    <a:pt x="177" y="51"/>
                    <a:pt x="177" y="51"/>
                    <a:pt x="177" y="51"/>
                  </a:cubicBezTo>
                  <a:cubicBezTo>
                    <a:pt x="99" y="71"/>
                    <a:pt x="99" y="71"/>
                    <a:pt x="99" y="71"/>
                  </a:cubicBezTo>
                  <a:lnTo>
                    <a:pt x="100" y="47"/>
                  </a:lnTo>
                  <a:close/>
                  <a:moveTo>
                    <a:pt x="22" y="66"/>
                  </a:moveTo>
                  <a:cubicBezTo>
                    <a:pt x="31" y="68"/>
                    <a:pt x="31" y="68"/>
                    <a:pt x="31" y="68"/>
                  </a:cubicBezTo>
                  <a:cubicBezTo>
                    <a:pt x="90" y="80"/>
                    <a:pt x="90" y="80"/>
                    <a:pt x="90" y="80"/>
                  </a:cubicBezTo>
                  <a:cubicBezTo>
                    <a:pt x="95" y="81"/>
                    <a:pt x="95" y="81"/>
                    <a:pt x="95" y="81"/>
                  </a:cubicBezTo>
                  <a:cubicBezTo>
                    <a:pt x="111" y="84"/>
                    <a:pt x="111" y="84"/>
                    <a:pt x="111" y="84"/>
                  </a:cubicBezTo>
                  <a:cubicBezTo>
                    <a:pt x="112" y="108"/>
                    <a:pt x="112" y="108"/>
                    <a:pt x="112" y="108"/>
                  </a:cubicBezTo>
                  <a:cubicBezTo>
                    <a:pt x="32" y="88"/>
                    <a:pt x="32" y="88"/>
                    <a:pt x="32" y="88"/>
                  </a:cubicBezTo>
                  <a:cubicBezTo>
                    <a:pt x="24" y="86"/>
                    <a:pt x="24" y="86"/>
                    <a:pt x="24" y="86"/>
                  </a:cubicBezTo>
                  <a:cubicBezTo>
                    <a:pt x="24" y="85"/>
                    <a:pt x="24" y="84"/>
                    <a:pt x="24" y="83"/>
                  </a:cubicBezTo>
                  <a:cubicBezTo>
                    <a:pt x="25" y="79"/>
                    <a:pt x="25" y="71"/>
                    <a:pt x="22" y="66"/>
                  </a:cubicBezTo>
                  <a:close/>
                  <a:moveTo>
                    <a:pt x="19" y="36"/>
                  </a:moveTo>
                  <a:cubicBezTo>
                    <a:pt x="18" y="31"/>
                    <a:pt x="19" y="27"/>
                    <a:pt x="21" y="25"/>
                  </a:cubicBezTo>
                  <a:cubicBezTo>
                    <a:pt x="22" y="24"/>
                    <a:pt x="24" y="24"/>
                    <a:pt x="25" y="24"/>
                  </a:cubicBezTo>
                  <a:cubicBezTo>
                    <a:pt x="25" y="24"/>
                    <a:pt x="26" y="24"/>
                    <a:pt x="26" y="24"/>
                  </a:cubicBezTo>
                  <a:cubicBezTo>
                    <a:pt x="73" y="39"/>
                    <a:pt x="73" y="39"/>
                    <a:pt x="73" y="39"/>
                  </a:cubicBezTo>
                  <a:cubicBezTo>
                    <a:pt x="96" y="47"/>
                    <a:pt x="96" y="47"/>
                    <a:pt x="96" y="47"/>
                  </a:cubicBezTo>
                  <a:cubicBezTo>
                    <a:pt x="96" y="71"/>
                    <a:pt x="96" y="71"/>
                    <a:pt x="96" y="71"/>
                  </a:cubicBezTo>
                  <a:cubicBezTo>
                    <a:pt x="30" y="52"/>
                    <a:pt x="30" y="52"/>
                    <a:pt x="30" y="52"/>
                  </a:cubicBezTo>
                  <a:cubicBezTo>
                    <a:pt x="26" y="51"/>
                    <a:pt x="26" y="51"/>
                    <a:pt x="26" y="51"/>
                  </a:cubicBezTo>
                  <a:cubicBezTo>
                    <a:pt x="26" y="51"/>
                    <a:pt x="26" y="51"/>
                    <a:pt x="26" y="51"/>
                  </a:cubicBezTo>
                  <a:cubicBezTo>
                    <a:pt x="25" y="51"/>
                    <a:pt x="19" y="50"/>
                    <a:pt x="19" y="36"/>
                  </a:cubicBezTo>
                  <a:close/>
                  <a:moveTo>
                    <a:pt x="90" y="145"/>
                  </a:moveTo>
                  <a:cubicBezTo>
                    <a:pt x="20" y="126"/>
                    <a:pt x="20" y="126"/>
                    <a:pt x="20" y="126"/>
                  </a:cubicBezTo>
                  <a:cubicBezTo>
                    <a:pt x="20" y="126"/>
                    <a:pt x="20" y="126"/>
                    <a:pt x="20" y="126"/>
                  </a:cubicBezTo>
                  <a:cubicBezTo>
                    <a:pt x="19" y="125"/>
                    <a:pt x="13" y="125"/>
                    <a:pt x="13" y="110"/>
                  </a:cubicBezTo>
                  <a:cubicBezTo>
                    <a:pt x="12" y="105"/>
                    <a:pt x="13" y="101"/>
                    <a:pt x="15" y="100"/>
                  </a:cubicBezTo>
                  <a:cubicBezTo>
                    <a:pt x="16" y="98"/>
                    <a:pt x="18" y="98"/>
                    <a:pt x="19" y="98"/>
                  </a:cubicBezTo>
                  <a:cubicBezTo>
                    <a:pt x="19" y="98"/>
                    <a:pt x="20" y="98"/>
                    <a:pt x="20" y="98"/>
                  </a:cubicBezTo>
                  <a:cubicBezTo>
                    <a:pt x="20" y="98"/>
                    <a:pt x="20" y="98"/>
                    <a:pt x="20" y="98"/>
                  </a:cubicBezTo>
                  <a:cubicBezTo>
                    <a:pt x="90" y="121"/>
                    <a:pt x="90" y="121"/>
                    <a:pt x="90" y="121"/>
                  </a:cubicBezTo>
                  <a:lnTo>
                    <a:pt x="90" y="145"/>
                  </a:lnTo>
                  <a:close/>
                  <a:moveTo>
                    <a:pt x="181" y="121"/>
                  </a:moveTo>
                  <a:cubicBezTo>
                    <a:pt x="181" y="122"/>
                    <a:pt x="181" y="123"/>
                    <a:pt x="181" y="123"/>
                  </a:cubicBezTo>
                  <a:cubicBezTo>
                    <a:pt x="93" y="145"/>
                    <a:pt x="93" y="145"/>
                    <a:pt x="93" y="145"/>
                  </a:cubicBezTo>
                  <a:cubicBezTo>
                    <a:pt x="94" y="121"/>
                    <a:pt x="94" y="121"/>
                    <a:pt x="94" y="121"/>
                  </a:cubicBezTo>
                  <a:cubicBezTo>
                    <a:pt x="113" y="118"/>
                    <a:pt x="113" y="118"/>
                    <a:pt x="113" y="118"/>
                  </a:cubicBezTo>
                  <a:cubicBezTo>
                    <a:pt x="116" y="118"/>
                    <a:pt x="116" y="118"/>
                    <a:pt x="116" y="118"/>
                  </a:cubicBezTo>
                  <a:cubicBezTo>
                    <a:pt x="126" y="115"/>
                    <a:pt x="126" y="115"/>
                    <a:pt x="126" y="115"/>
                  </a:cubicBezTo>
                  <a:cubicBezTo>
                    <a:pt x="174" y="105"/>
                    <a:pt x="174" y="105"/>
                    <a:pt x="174" y="105"/>
                  </a:cubicBezTo>
                  <a:cubicBezTo>
                    <a:pt x="183" y="103"/>
                    <a:pt x="183" y="103"/>
                    <a:pt x="183" y="103"/>
                  </a:cubicBezTo>
                  <a:cubicBezTo>
                    <a:pt x="180" y="108"/>
                    <a:pt x="180" y="116"/>
                    <a:pt x="181" y="121"/>
                  </a:cubicBezTo>
                  <a:close/>
                  <a:moveTo>
                    <a:pt x="185" y="88"/>
                  </a:moveTo>
                  <a:cubicBezTo>
                    <a:pt x="185" y="88"/>
                    <a:pt x="185" y="88"/>
                    <a:pt x="185" y="88"/>
                  </a:cubicBezTo>
                  <a:cubicBezTo>
                    <a:pt x="178" y="90"/>
                    <a:pt x="178" y="90"/>
                    <a:pt x="178" y="90"/>
                  </a:cubicBezTo>
                  <a:cubicBezTo>
                    <a:pt x="116" y="108"/>
                    <a:pt x="116" y="108"/>
                    <a:pt x="116" y="108"/>
                  </a:cubicBezTo>
                  <a:cubicBezTo>
                    <a:pt x="115" y="84"/>
                    <a:pt x="115" y="84"/>
                    <a:pt x="115" y="84"/>
                  </a:cubicBezTo>
                  <a:cubicBezTo>
                    <a:pt x="135" y="77"/>
                    <a:pt x="135" y="77"/>
                    <a:pt x="135" y="77"/>
                  </a:cubicBezTo>
                  <a:cubicBezTo>
                    <a:pt x="185" y="61"/>
                    <a:pt x="185" y="61"/>
                    <a:pt x="185" y="61"/>
                  </a:cubicBezTo>
                  <a:cubicBezTo>
                    <a:pt x="185" y="61"/>
                    <a:pt x="188" y="60"/>
                    <a:pt x="190" y="62"/>
                  </a:cubicBezTo>
                  <a:cubicBezTo>
                    <a:pt x="192" y="64"/>
                    <a:pt x="193" y="68"/>
                    <a:pt x="193" y="73"/>
                  </a:cubicBezTo>
                  <a:cubicBezTo>
                    <a:pt x="192" y="88"/>
                    <a:pt x="186" y="88"/>
                    <a:pt x="185" y="88"/>
                  </a:cubicBezTo>
                  <a:close/>
                  <a:moveTo>
                    <a:pt x="185" y="88"/>
                  </a:moveTo>
                  <a:cubicBezTo>
                    <a:pt x="185" y="88"/>
                    <a:pt x="185" y="88"/>
                    <a:pt x="185" y="8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78" name="Group 77"/>
            <p:cNvGrpSpPr/>
            <p:nvPr/>
          </p:nvGrpSpPr>
          <p:grpSpPr>
            <a:xfrm>
              <a:off x="4121173" y="3305997"/>
              <a:ext cx="376645" cy="246004"/>
              <a:chOff x="708025" y="2132013"/>
              <a:chExt cx="1135063" cy="741362"/>
            </a:xfrm>
            <a:solidFill>
              <a:schemeClr val="bg1"/>
            </a:solidFill>
          </p:grpSpPr>
          <p:sp>
            <p:nvSpPr>
              <p:cNvPr id="79" name="Freeform 21"/>
              <p:cNvSpPr>
                <a:spLocks noEditPoints="1"/>
              </p:cNvSpPr>
              <p:nvPr/>
            </p:nvSpPr>
            <p:spPr bwMode="auto">
              <a:xfrm>
                <a:off x="708025" y="2760663"/>
                <a:ext cx="1135063" cy="112712"/>
              </a:xfrm>
              <a:custGeom>
                <a:avLst/>
                <a:gdLst>
                  <a:gd name="T0" fmla="*/ 311 w 312"/>
                  <a:gd name="T1" fmla="*/ 1 h 31"/>
                  <a:gd name="T2" fmla="*/ 310 w 312"/>
                  <a:gd name="T3" fmla="*/ 0 h 31"/>
                  <a:gd name="T4" fmla="*/ 2 w 312"/>
                  <a:gd name="T5" fmla="*/ 0 h 31"/>
                  <a:gd name="T6" fmla="*/ 0 w 312"/>
                  <a:gd name="T7" fmla="*/ 1 h 31"/>
                  <a:gd name="T8" fmla="*/ 0 w 312"/>
                  <a:gd name="T9" fmla="*/ 2 h 31"/>
                  <a:gd name="T10" fmla="*/ 41 w 312"/>
                  <a:gd name="T11" fmla="*/ 31 h 31"/>
                  <a:gd name="T12" fmla="*/ 271 w 312"/>
                  <a:gd name="T13" fmla="*/ 31 h 31"/>
                  <a:gd name="T14" fmla="*/ 312 w 312"/>
                  <a:gd name="T15" fmla="*/ 2 h 31"/>
                  <a:gd name="T16" fmla="*/ 311 w 312"/>
                  <a:gd name="T17" fmla="*/ 1 h 31"/>
                  <a:gd name="T18" fmla="*/ 179 w 312"/>
                  <a:gd name="T19" fmla="*/ 21 h 31"/>
                  <a:gd name="T20" fmla="*/ 133 w 312"/>
                  <a:gd name="T21" fmla="*/ 21 h 31"/>
                  <a:gd name="T22" fmla="*/ 133 w 312"/>
                  <a:gd name="T23" fmla="*/ 10 h 31"/>
                  <a:gd name="T24" fmla="*/ 179 w 312"/>
                  <a:gd name="T25" fmla="*/ 10 h 31"/>
                  <a:gd name="T26" fmla="*/ 179 w 312"/>
                  <a:gd name="T27" fmla="*/ 21 h 31"/>
                  <a:gd name="T28" fmla="*/ 179 w 312"/>
                  <a:gd name="T29" fmla="*/ 21 h 31"/>
                  <a:gd name="T30" fmla="*/ 179 w 312"/>
                  <a:gd name="T31" fmla="*/ 2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12" h="31">
                    <a:moveTo>
                      <a:pt x="311" y="1"/>
                    </a:moveTo>
                    <a:cubicBezTo>
                      <a:pt x="311" y="0"/>
                      <a:pt x="311" y="0"/>
                      <a:pt x="310" y="0"/>
                    </a:cubicBezTo>
                    <a:cubicBezTo>
                      <a:pt x="2" y="0"/>
                      <a:pt x="2" y="0"/>
                      <a:pt x="2" y="0"/>
                    </a:cubicBezTo>
                    <a:cubicBezTo>
                      <a:pt x="1" y="0"/>
                      <a:pt x="1" y="0"/>
                      <a:pt x="0" y="1"/>
                    </a:cubicBezTo>
                    <a:cubicBezTo>
                      <a:pt x="0" y="1"/>
                      <a:pt x="0" y="1"/>
                      <a:pt x="0" y="2"/>
                    </a:cubicBezTo>
                    <a:cubicBezTo>
                      <a:pt x="0" y="2"/>
                      <a:pt x="5" y="31"/>
                      <a:pt x="41" y="31"/>
                    </a:cubicBezTo>
                    <a:cubicBezTo>
                      <a:pt x="271" y="31"/>
                      <a:pt x="271" y="31"/>
                      <a:pt x="271" y="31"/>
                    </a:cubicBezTo>
                    <a:cubicBezTo>
                      <a:pt x="307" y="31"/>
                      <a:pt x="312" y="2"/>
                      <a:pt x="312" y="2"/>
                    </a:cubicBezTo>
                    <a:cubicBezTo>
                      <a:pt x="312" y="1"/>
                      <a:pt x="312" y="1"/>
                      <a:pt x="311" y="1"/>
                    </a:cubicBezTo>
                    <a:close/>
                    <a:moveTo>
                      <a:pt x="179" y="21"/>
                    </a:moveTo>
                    <a:cubicBezTo>
                      <a:pt x="133" y="21"/>
                      <a:pt x="133" y="21"/>
                      <a:pt x="133" y="21"/>
                    </a:cubicBezTo>
                    <a:cubicBezTo>
                      <a:pt x="133" y="10"/>
                      <a:pt x="133" y="10"/>
                      <a:pt x="133" y="10"/>
                    </a:cubicBezTo>
                    <a:cubicBezTo>
                      <a:pt x="179" y="10"/>
                      <a:pt x="179" y="10"/>
                      <a:pt x="179" y="10"/>
                    </a:cubicBezTo>
                    <a:lnTo>
                      <a:pt x="179" y="21"/>
                    </a:lnTo>
                    <a:close/>
                    <a:moveTo>
                      <a:pt x="179" y="21"/>
                    </a:moveTo>
                    <a:cubicBezTo>
                      <a:pt x="179" y="21"/>
                      <a:pt x="179" y="21"/>
                      <a:pt x="179" y="2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80" name="Freeform 22"/>
              <p:cNvSpPr>
                <a:spLocks noEditPoints="1"/>
              </p:cNvSpPr>
              <p:nvPr/>
            </p:nvSpPr>
            <p:spPr bwMode="auto">
              <a:xfrm>
                <a:off x="806450" y="2132013"/>
                <a:ext cx="935038" cy="588962"/>
              </a:xfrm>
              <a:custGeom>
                <a:avLst/>
                <a:gdLst>
                  <a:gd name="T0" fmla="*/ 7 w 257"/>
                  <a:gd name="T1" fmla="*/ 163 h 163"/>
                  <a:gd name="T2" fmla="*/ 251 w 257"/>
                  <a:gd name="T3" fmla="*/ 163 h 163"/>
                  <a:gd name="T4" fmla="*/ 257 w 257"/>
                  <a:gd name="T5" fmla="*/ 156 h 163"/>
                  <a:gd name="T6" fmla="*/ 257 w 257"/>
                  <a:gd name="T7" fmla="*/ 6 h 163"/>
                  <a:gd name="T8" fmla="*/ 251 w 257"/>
                  <a:gd name="T9" fmla="*/ 0 h 163"/>
                  <a:gd name="T10" fmla="*/ 7 w 257"/>
                  <a:gd name="T11" fmla="*/ 0 h 163"/>
                  <a:gd name="T12" fmla="*/ 0 w 257"/>
                  <a:gd name="T13" fmla="*/ 6 h 163"/>
                  <a:gd name="T14" fmla="*/ 0 w 257"/>
                  <a:gd name="T15" fmla="*/ 156 h 163"/>
                  <a:gd name="T16" fmla="*/ 7 w 257"/>
                  <a:gd name="T17" fmla="*/ 163 h 163"/>
                  <a:gd name="T18" fmla="*/ 23 w 257"/>
                  <a:gd name="T19" fmla="*/ 22 h 163"/>
                  <a:gd name="T20" fmla="*/ 235 w 257"/>
                  <a:gd name="T21" fmla="*/ 22 h 163"/>
                  <a:gd name="T22" fmla="*/ 235 w 257"/>
                  <a:gd name="T23" fmla="*/ 140 h 163"/>
                  <a:gd name="T24" fmla="*/ 23 w 257"/>
                  <a:gd name="T25" fmla="*/ 140 h 163"/>
                  <a:gd name="T26" fmla="*/ 23 w 257"/>
                  <a:gd name="T27" fmla="*/ 22 h 163"/>
                  <a:gd name="T28" fmla="*/ 23 w 257"/>
                  <a:gd name="T29" fmla="*/ 22 h 163"/>
                  <a:gd name="T30" fmla="*/ 23 w 257"/>
                  <a:gd name="T31" fmla="*/ 22 h 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257" h="163">
                    <a:moveTo>
                      <a:pt x="7" y="163"/>
                    </a:moveTo>
                    <a:cubicBezTo>
                      <a:pt x="251" y="163"/>
                      <a:pt x="251" y="163"/>
                      <a:pt x="251" y="163"/>
                    </a:cubicBezTo>
                    <a:cubicBezTo>
                      <a:pt x="255" y="163"/>
                      <a:pt x="257" y="160"/>
                      <a:pt x="257" y="156"/>
                    </a:cubicBezTo>
                    <a:cubicBezTo>
                      <a:pt x="257" y="6"/>
                      <a:pt x="257" y="6"/>
                      <a:pt x="257" y="6"/>
                    </a:cubicBezTo>
                    <a:cubicBezTo>
                      <a:pt x="257" y="3"/>
                      <a:pt x="255" y="0"/>
                      <a:pt x="251" y="0"/>
                    </a:cubicBezTo>
                    <a:cubicBezTo>
                      <a:pt x="7" y="0"/>
                      <a:pt x="7" y="0"/>
                      <a:pt x="7" y="0"/>
                    </a:cubicBezTo>
                    <a:cubicBezTo>
                      <a:pt x="3" y="0"/>
                      <a:pt x="0" y="3"/>
                      <a:pt x="0" y="6"/>
                    </a:cubicBezTo>
                    <a:cubicBezTo>
                      <a:pt x="0" y="156"/>
                      <a:pt x="0" y="156"/>
                      <a:pt x="0" y="156"/>
                    </a:cubicBezTo>
                    <a:cubicBezTo>
                      <a:pt x="0" y="160"/>
                      <a:pt x="3" y="163"/>
                      <a:pt x="7" y="163"/>
                    </a:cubicBezTo>
                    <a:close/>
                    <a:moveTo>
                      <a:pt x="23" y="22"/>
                    </a:moveTo>
                    <a:cubicBezTo>
                      <a:pt x="235" y="22"/>
                      <a:pt x="235" y="22"/>
                      <a:pt x="235" y="22"/>
                    </a:cubicBezTo>
                    <a:cubicBezTo>
                      <a:pt x="235" y="140"/>
                      <a:pt x="235" y="140"/>
                      <a:pt x="235" y="140"/>
                    </a:cubicBezTo>
                    <a:cubicBezTo>
                      <a:pt x="23" y="140"/>
                      <a:pt x="23" y="140"/>
                      <a:pt x="23" y="140"/>
                    </a:cubicBezTo>
                    <a:lnTo>
                      <a:pt x="23" y="22"/>
                    </a:lnTo>
                    <a:close/>
                    <a:moveTo>
                      <a:pt x="23" y="22"/>
                    </a:moveTo>
                    <a:cubicBezTo>
                      <a:pt x="23" y="22"/>
                      <a:pt x="23" y="22"/>
                      <a:pt x="23" y="2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81" name="Group 80"/>
            <p:cNvGrpSpPr/>
            <p:nvPr/>
          </p:nvGrpSpPr>
          <p:grpSpPr>
            <a:xfrm>
              <a:off x="5948800" y="1503047"/>
              <a:ext cx="294401" cy="294205"/>
              <a:chOff x="-603250" y="1471613"/>
              <a:chExt cx="2382838" cy="2381250"/>
            </a:xfrm>
            <a:solidFill>
              <a:schemeClr val="bg1"/>
            </a:solidFill>
          </p:grpSpPr>
          <p:sp>
            <p:nvSpPr>
              <p:cNvPr id="82" name="Freeform 26"/>
              <p:cNvSpPr>
                <a:spLocks noEditPoints="1"/>
              </p:cNvSpPr>
              <p:nvPr/>
            </p:nvSpPr>
            <p:spPr bwMode="auto">
              <a:xfrm>
                <a:off x="841375" y="2914650"/>
                <a:ext cx="938213" cy="938213"/>
              </a:xfrm>
              <a:custGeom>
                <a:avLst/>
                <a:gdLst>
                  <a:gd name="T0" fmla="*/ 236 w 260"/>
                  <a:gd name="T1" fmla="*/ 150 h 260"/>
                  <a:gd name="T2" fmla="*/ 86 w 260"/>
                  <a:gd name="T3" fmla="*/ 0 h 260"/>
                  <a:gd name="T4" fmla="*/ 0 w 260"/>
                  <a:gd name="T5" fmla="*/ 86 h 260"/>
                  <a:gd name="T6" fmla="*/ 150 w 260"/>
                  <a:gd name="T7" fmla="*/ 236 h 260"/>
                  <a:gd name="T8" fmla="*/ 236 w 260"/>
                  <a:gd name="T9" fmla="*/ 236 h 260"/>
                  <a:gd name="T10" fmla="*/ 236 w 260"/>
                  <a:gd name="T11" fmla="*/ 150 h 260"/>
                  <a:gd name="T12" fmla="*/ 236 w 260"/>
                  <a:gd name="T13" fmla="*/ 150 h 260"/>
                  <a:gd name="T14" fmla="*/ 236 w 260"/>
                  <a:gd name="T15" fmla="*/ 150 h 26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60" h="260">
                    <a:moveTo>
                      <a:pt x="236" y="150"/>
                    </a:moveTo>
                    <a:cubicBezTo>
                      <a:pt x="86" y="0"/>
                      <a:pt x="86" y="0"/>
                      <a:pt x="86" y="0"/>
                    </a:cubicBezTo>
                    <a:cubicBezTo>
                      <a:pt x="64" y="34"/>
                      <a:pt x="34" y="64"/>
                      <a:pt x="0" y="86"/>
                    </a:cubicBezTo>
                    <a:cubicBezTo>
                      <a:pt x="150" y="236"/>
                      <a:pt x="150" y="236"/>
                      <a:pt x="150" y="236"/>
                    </a:cubicBezTo>
                    <a:cubicBezTo>
                      <a:pt x="174" y="260"/>
                      <a:pt x="212" y="260"/>
                      <a:pt x="236" y="236"/>
                    </a:cubicBezTo>
                    <a:cubicBezTo>
                      <a:pt x="260" y="212"/>
                      <a:pt x="260" y="174"/>
                      <a:pt x="236" y="150"/>
                    </a:cubicBezTo>
                    <a:close/>
                    <a:moveTo>
                      <a:pt x="236" y="150"/>
                    </a:moveTo>
                    <a:cubicBezTo>
                      <a:pt x="236" y="150"/>
                      <a:pt x="236" y="150"/>
                      <a:pt x="236" y="15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27"/>
              <p:cNvSpPr>
                <a:spLocks noEditPoints="1"/>
              </p:cNvSpPr>
              <p:nvPr/>
            </p:nvSpPr>
            <p:spPr bwMode="auto">
              <a:xfrm>
                <a:off x="-603250" y="1471613"/>
                <a:ext cx="1773238" cy="1771650"/>
              </a:xfrm>
              <a:custGeom>
                <a:avLst/>
                <a:gdLst>
                  <a:gd name="T0" fmla="*/ 491 w 491"/>
                  <a:gd name="T1" fmla="*/ 245 h 491"/>
                  <a:gd name="T2" fmla="*/ 245 w 491"/>
                  <a:gd name="T3" fmla="*/ 0 h 491"/>
                  <a:gd name="T4" fmla="*/ 0 w 491"/>
                  <a:gd name="T5" fmla="*/ 245 h 491"/>
                  <a:gd name="T6" fmla="*/ 245 w 491"/>
                  <a:gd name="T7" fmla="*/ 491 h 491"/>
                  <a:gd name="T8" fmla="*/ 491 w 491"/>
                  <a:gd name="T9" fmla="*/ 245 h 491"/>
                  <a:gd name="T10" fmla="*/ 245 w 491"/>
                  <a:gd name="T11" fmla="*/ 429 h 491"/>
                  <a:gd name="T12" fmla="*/ 61 w 491"/>
                  <a:gd name="T13" fmla="*/ 245 h 491"/>
                  <a:gd name="T14" fmla="*/ 245 w 491"/>
                  <a:gd name="T15" fmla="*/ 61 h 491"/>
                  <a:gd name="T16" fmla="*/ 429 w 491"/>
                  <a:gd name="T17" fmla="*/ 245 h 491"/>
                  <a:gd name="T18" fmla="*/ 245 w 491"/>
                  <a:gd name="T19" fmla="*/ 429 h 491"/>
                  <a:gd name="T20" fmla="*/ 245 w 491"/>
                  <a:gd name="T21" fmla="*/ 429 h 491"/>
                  <a:gd name="T22" fmla="*/ 245 w 491"/>
                  <a:gd name="T23" fmla="*/ 429 h 4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91" h="491">
                    <a:moveTo>
                      <a:pt x="491" y="245"/>
                    </a:moveTo>
                    <a:cubicBezTo>
                      <a:pt x="491" y="110"/>
                      <a:pt x="381" y="0"/>
                      <a:pt x="245" y="0"/>
                    </a:cubicBezTo>
                    <a:cubicBezTo>
                      <a:pt x="110" y="0"/>
                      <a:pt x="0" y="110"/>
                      <a:pt x="0" y="245"/>
                    </a:cubicBezTo>
                    <a:cubicBezTo>
                      <a:pt x="0" y="381"/>
                      <a:pt x="110" y="491"/>
                      <a:pt x="245" y="491"/>
                    </a:cubicBezTo>
                    <a:cubicBezTo>
                      <a:pt x="381" y="491"/>
                      <a:pt x="491" y="381"/>
                      <a:pt x="491" y="245"/>
                    </a:cubicBezTo>
                    <a:close/>
                    <a:moveTo>
                      <a:pt x="245" y="429"/>
                    </a:moveTo>
                    <a:cubicBezTo>
                      <a:pt x="144" y="429"/>
                      <a:pt x="61" y="347"/>
                      <a:pt x="61" y="245"/>
                    </a:cubicBezTo>
                    <a:cubicBezTo>
                      <a:pt x="61" y="144"/>
                      <a:pt x="144" y="61"/>
                      <a:pt x="245" y="61"/>
                    </a:cubicBezTo>
                    <a:cubicBezTo>
                      <a:pt x="347" y="61"/>
                      <a:pt x="429" y="144"/>
                      <a:pt x="429" y="245"/>
                    </a:cubicBezTo>
                    <a:cubicBezTo>
                      <a:pt x="429" y="347"/>
                      <a:pt x="347" y="429"/>
                      <a:pt x="245" y="429"/>
                    </a:cubicBezTo>
                    <a:close/>
                    <a:moveTo>
                      <a:pt x="245" y="429"/>
                    </a:moveTo>
                    <a:cubicBezTo>
                      <a:pt x="245" y="429"/>
                      <a:pt x="245" y="429"/>
                      <a:pt x="245" y="42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28"/>
              <p:cNvSpPr>
                <a:spLocks noEditPoints="1"/>
              </p:cNvSpPr>
              <p:nvPr/>
            </p:nvSpPr>
            <p:spPr bwMode="auto">
              <a:xfrm>
                <a:off x="-234950" y="1839913"/>
                <a:ext cx="515938" cy="515938"/>
              </a:xfrm>
              <a:custGeom>
                <a:avLst/>
                <a:gdLst>
                  <a:gd name="T0" fmla="*/ 0 w 143"/>
                  <a:gd name="T1" fmla="*/ 143 h 143"/>
                  <a:gd name="T2" fmla="*/ 41 w 143"/>
                  <a:gd name="T3" fmla="*/ 143 h 143"/>
                  <a:gd name="T4" fmla="*/ 143 w 143"/>
                  <a:gd name="T5" fmla="*/ 41 h 143"/>
                  <a:gd name="T6" fmla="*/ 143 w 143"/>
                  <a:gd name="T7" fmla="*/ 0 h 143"/>
                  <a:gd name="T8" fmla="*/ 0 w 143"/>
                  <a:gd name="T9" fmla="*/ 143 h 143"/>
                  <a:gd name="T10" fmla="*/ 0 w 143"/>
                  <a:gd name="T11" fmla="*/ 143 h 143"/>
                  <a:gd name="T12" fmla="*/ 0 w 143"/>
                  <a:gd name="T13" fmla="*/ 143 h 143"/>
                </a:gdLst>
                <a:ahLst/>
                <a:cxnLst>
                  <a:cxn ang="0">
                    <a:pos x="T0" y="T1"/>
                  </a:cxn>
                  <a:cxn ang="0">
                    <a:pos x="T2" y="T3"/>
                  </a:cxn>
                  <a:cxn ang="0">
                    <a:pos x="T4" y="T5"/>
                  </a:cxn>
                  <a:cxn ang="0">
                    <a:pos x="T6" y="T7"/>
                  </a:cxn>
                  <a:cxn ang="0">
                    <a:pos x="T8" y="T9"/>
                  </a:cxn>
                  <a:cxn ang="0">
                    <a:pos x="T10" y="T11"/>
                  </a:cxn>
                  <a:cxn ang="0">
                    <a:pos x="T12" y="T13"/>
                  </a:cxn>
                </a:cxnLst>
                <a:rect l="0" t="0" r="r" b="b"/>
                <a:pathLst>
                  <a:path w="143" h="143">
                    <a:moveTo>
                      <a:pt x="0" y="143"/>
                    </a:moveTo>
                    <a:cubicBezTo>
                      <a:pt x="41" y="143"/>
                      <a:pt x="41" y="143"/>
                      <a:pt x="41" y="143"/>
                    </a:cubicBezTo>
                    <a:cubicBezTo>
                      <a:pt x="41" y="87"/>
                      <a:pt x="87" y="41"/>
                      <a:pt x="143" y="41"/>
                    </a:cubicBezTo>
                    <a:cubicBezTo>
                      <a:pt x="143" y="0"/>
                      <a:pt x="143" y="0"/>
                      <a:pt x="143" y="0"/>
                    </a:cubicBezTo>
                    <a:cubicBezTo>
                      <a:pt x="65" y="0"/>
                      <a:pt x="0" y="64"/>
                      <a:pt x="0" y="143"/>
                    </a:cubicBezTo>
                    <a:close/>
                    <a:moveTo>
                      <a:pt x="0" y="143"/>
                    </a:moveTo>
                    <a:cubicBezTo>
                      <a:pt x="0" y="143"/>
                      <a:pt x="0" y="143"/>
                      <a:pt x="0" y="14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85" name="Freeform 35"/>
            <p:cNvSpPr>
              <a:spLocks noEditPoints="1"/>
            </p:cNvSpPr>
            <p:nvPr/>
          </p:nvSpPr>
          <p:spPr bwMode="auto">
            <a:xfrm>
              <a:off x="5935923" y="5071104"/>
              <a:ext cx="320155" cy="397330"/>
            </a:xfrm>
            <a:custGeom>
              <a:avLst/>
              <a:gdLst>
                <a:gd name="T0" fmla="*/ 194 w 430"/>
                <a:gd name="T1" fmla="*/ 103 h 534"/>
                <a:gd name="T2" fmla="*/ 220 w 430"/>
                <a:gd name="T3" fmla="*/ 115 h 534"/>
                <a:gd name="T4" fmla="*/ 194 w 430"/>
                <a:gd name="T5" fmla="*/ 128 h 534"/>
                <a:gd name="T6" fmla="*/ 159 w 430"/>
                <a:gd name="T7" fmla="*/ 115 h 534"/>
                <a:gd name="T8" fmla="*/ 133 w 430"/>
                <a:gd name="T9" fmla="*/ 103 h 534"/>
                <a:gd name="T10" fmla="*/ 133 w 430"/>
                <a:gd name="T11" fmla="*/ 128 h 534"/>
                <a:gd name="T12" fmla="*/ 159 w 430"/>
                <a:gd name="T13" fmla="*/ 115 h 534"/>
                <a:gd name="T14" fmla="*/ 330 w 430"/>
                <a:gd name="T15" fmla="*/ 307 h 534"/>
                <a:gd name="T16" fmla="*/ 349 w 430"/>
                <a:gd name="T17" fmla="*/ 274 h 534"/>
                <a:gd name="T18" fmla="*/ 325 w 430"/>
                <a:gd name="T19" fmla="*/ 267 h 534"/>
                <a:gd name="T20" fmla="*/ 327 w 430"/>
                <a:gd name="T21" fmla="*/ 307 h 534"/>
                <a:gd name="T22" fmla="*/ 83 w 430"/>
                <a:gd name="T23" fmla="*/ 140 h 534"/>
                <a:gd name="T24" fmla="*/ 88 w 430"/>
                <a:gd name="T25" fmla="*/ 107 h 534"/>
                <a:gd name="T26" fmla="*/ 177 w 430"/>
                <a:gd name="T27" fmla="*/ 25 h 534"/>
                <a:gd name="T28" fmla="*/ 121 w 430"/>
                <a:gd name="T29" fmla="*/ 76 h 534"/>
                <a:gd name="T30" fmla="*/ 201 w 430"/>
                <a:gd name="T31" fmla="*/ 31 h 534"/>
                <a:gd name="T32" fmla="*/ 197 w 430"/>
                <a:gd name="T33" fmla="*/ 184 h 534"/>
                <a:gd name="T34" fmla="*/ 157 w 430"/>
                <a:gd name="T35" fmla="*/ 178 h 534"/>
                <a:gd name="T36" fmla="*/ 157 w 430"/>
                <a:gd name="T37" fmla="*/ 224 h 534"/>
                <a:gd name="T38" fmla="*/ 204 w 430"/>
                <a:gd name="T39" fmla="*/ 208 h 534"/>
                <a:gd name="T40" fmla="*/ 295 w 430"/>
                <a:gd name="T41" fmla="*/ 118 h 534"/>
                <a:gd name="T42" fmla="*/ 270 w 430"/>
                <a:gd name="T43" fmla="*/ 67 h 534"/>
                <a:gd name="T44" fmla="*/ 70 w 430"/>
                <a:gd name="T45" fmla="*/ 68 h 534"/>
                <a:gd name="T46" fmla="*/ 46 w 430"/>
                <a:gd name="T47" fmla="*/ 118 h 534"/>
                <a:gd name="T48" fmla="*/ 322 w 430"/>
                <a:gd name="T49" fmla="*/ 496 h 534"/>
                <a:gd name="T50" fmla="*/ 264 w 430"/>
                <a:gd name="T51" fmla="*/ 508 h 534"/>
                <a:gd name="T52" fmla="*/ 281 w 430"/>
                <a:gd name="T53" fmla="*/ 521 h 534"/>
                <a:gd name="T54" fmla="*/ 293 w 430"/>
                <a:gd name="T55" fmla="*/ 534 h 534"/>
                <a:gd name="T56" fmla="*/ 317 w 430"/>
                <a:gd name="T57" fmla="*/ 522 h 534"/>
                <a:gd name="T58" fmla="*/ 322 w 430"/>
                <a:gd name="T59" fmla="*/ 521 h 534"/>
                <a:gd name="T60" fmla="*/ 322 w 430"/>
                <a:gd name="T61" fmla="*/ 496 h 534"/>
                <a:gd name="T62" fmla="*/ 392 w 430"/>
                <a:gd name="T63" fmla="*/ 345 h 534"/>
                <a:gd name="T64" fmla="*/ 392 w 430"/>
                <a:gd name="T65" fmla="*/ 370 h 534"/>
                <a:gd name="T66" fmla="*/ 430 w 430"/>
                <a:gd name="T67" fmla="*/ 358 h 534"/>
                <a:gd name="T68" fmla="*/ 401 w 430"/>
                <a:gd name="T69" fmla="*/ 307 h 534"/>
                <a:gd name="T70" fmla="*/ 384 w 430"/>
                <a:gd name="T71" fmla="*/ 290 h 534"/>
                <a:gd name="T72" fmla="*/ 366 w 430"/>
                <a:gd name="T73" fmla="*/ 325 h 534"/>
                <a:gd name="T74" fmla="*/ 383 w 430"/>
                <a:gd name="T75" fmla="*/ 325 h 534"/>
                <a:gd name="T76" fmla="*/ 283 w 430"/>
                <a:gd name="T77" fmla="*/ 297 h 534"/>
                <a:gd name="T78" fmla="*/ 215 w 430"/>
                <a:gd name="T79" fmla="*/ 254 h 534"/>
                <a:gd name="T80" fmla="*/ 201 w 430"/>
                <a:gd name="T81" fmla="*/ 262 h 534"/>
                <a:gd name="T82" fmla="*/ 139 w 430"/>
                <a:gd name="T83" fmla="*/ 262 h 534"/>
                <a:gd name="T84" fmla="*/ 126 w 430"/>
                <a:gd name="T85" fmla="*/ 254 h 534"/>
                <a:gd name="T86" fmla="*/ 0 w 430"/>
                <a:gd name="T87" fmla="*/ 462 h 534"/>
                <a:gd name="T88" fmla="*/ 0 w 430"/>
                <a:gd name="T89" fmla="*/ 469 h 534"/>
                <a:gd name="T90" fmla="*/ 2 w 430"/>
                <a:gd name="T91" fmla="*/ 472 h 534"/>
                <a:gd name="T92" fmla="*/ 9 w 430"/>
                <a:gd name="T93" fmla="*/ 478 h 534"/>
                <a:gd name="T94" fmla="*/ 13 w 430"/>
                <a:gd name="T95" fmla="*/ 478 h 534"/>
                <a:gd name="T96" fmla="*/ 99 w 430"/>
                <a:gd name="T97" fmla="*/ 466 h 534"/>
                <a:gd name="T98" fmla="*/ 28 w 430"/>
                <a:gd name="T99" fmla="*/ 454 h 534"/>
                <a:gd name="T100" fmla="*/ 120 w 430"/>
                <a:gd name="T101" fmla="*/ 279 h 534"/>
                <a:gd name="T102" fmla="*/ 220 w 430"/>
                <a:gd name="T103" fmla="*/ 279 h 534"/>
                <a:gd name="T104" fmla="*/ 283 w 430"/>
                <a:gd name="T105" fmla="*/ 297 h 534"/>
                <a:gd name="T106" fmla="*/ 340 w 430"/>
                <a:gd name="T107" fmla="*/ 472 h 534"/>
                <a:gd name="T108" fmla="*/ 329 w 430"/>
                <a:gd name="T109" fmla="*/ 478 h 534"/>
                <a:gd name="T110" fmla="*/ 258 w 430"/>
                <a:gd name="T111" fmla="*/ 472 h 534"/>
                <a:gd name="T112" fmla="*/ 299 w 430"/>
                <a:gd name="T113" fmla="*/ 324 h 534"/>
                <a:gd name="T114" fmla="*/ 336 w 430"/>
                <a:gd name="T115" fmla="*/ 365 h 534"/>
                <a:gd name="T116" fmla="*/ 262 w 430"/>
                <a:gd name="T117" fmla="*/ 364 h 534"/>
                <a:gd name="T118" fmla="*/ 323 w 430"/>
                <a:gd name="T119" fmla="*/ 454 h 534"/>
                <a:gd name="T120" fmla="*/ 336 w 430"/>
                <a:gd name="T121" fmla="*/ 365 h 5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430" h="534">
                  <a:moveTo>
                    <a:pt x="181" y="115"/>
                  </a:moveTo>
                  <a:cubicBezTo>
                    <a:pt x="181" y="109"/>
                    <a:pt x="187" y="103"/>
                    <a:pt x="194" y="103"/>
                  </a:cubicBezTo>
                  <a:cubicBezTo>
                    <a:pt x="207" y="103"/>
                    <a:pt x="207" y="103"/>
                    <a:pt x="207" y="103"/>
                  </a:cubicBezTo>
                  <a:cubicBezTo>
                    <a:pt x="214" y="103"/>
                    <a:pt x="220" y="109"/>
                    <a:pt x="220" y="115"/>
                  </a:cubicBezTo>
                  <a:cubicBezTo>
                    <a:pt x="220" y="122"/>
                    <a:pt x="214" y="128"/>
                    <a:pt x="207" y="128"/>
                  </a:cubicBezTo>
                  <a:cubicBezTo>
                    <a:pt x="194" y="128"/>
                    <a:pt x="194" y="128"/>
                    <a:pt x="194" y="128"/>
                  </a:cubicBezTo>
                  <a:cubicBezTo>
                    <a:pt x="187" y="128"/>
                    <a:pt x="181" y="122"/>
                    <a:pt x="181" y="115"/>
                  </a:cubicBezTo>
                  <a:close/>
                  <a:moveTo>
                    <a:pt x="159" y="115"/>
                  </a:moveTo>
                  <a:cubicBezTo>
                    <a:pt x="159" y="109"/>
                    <a:pt x="154" y="103"/>
                    <a:pt x="147" y="103"/>
                  </a:cubicBezTo>
                  <a:cubicBezTo>
                    <a:pt x="133" y="103"/>
                    <a:pt x="133" y="103"/>
                    <a:pt x="133" y="103"/>
                  </a:cubicBezTo>
                  <a:cubicBezTo>
                    <a:pt x="126" y="103"/>
                    <a:pt x="121" y="109"/>
                    <a:pt x="121" y="115"/>
                  </a:cubicBezTo>
                  <a:cubicBezTo>
                    <a:pt x="121" y="122"/>
                    <a:pt x="126" y="128"/>
                    <a:pt x="133" y="128"/>
                  </a:cubicBezTo>
                  <a:cubicBezTo>
                    <a:pt x="147" y="128"/>
                    <a:pt x="147" y="128"/>
                    <a:pt x="147" y="128"/>
                  </a:cubicBezTo>
                  <a:cubicBezTo>
                    <a:pt x="153" y="128"/>
                    <a:pt x="159" y="122"/>
                    <a:pt x="159" y="115"/>
                  </a:cubicBezTo>
                  <a:close/>
                  <a:moveTo>
                    <a:pt x="327" y="307"/>
                  </a:moveTo>
                  <a:cubicBezTo>
                    <a:pt x="328" y="307"/>
                    <a:pt x="329" y="307"/>
                    <a:pt x="330" y="307"/>
                  </a:cubicBezTo>
                  <a:cubicBezTo>
                    <a:pt x="336" y="307"/>
                    <a:pt x="341" y="304"/>
                    <a:pt x="342" y="298"/>
                  </a:cubicBezTo>
                  <a:cubicBezTo>
                    <a:pt x="349" y="274"/>
                    <a:pt x="349" y="274"/>
                    <a:pt x="349" y="274"/>
                  </a:cubicBezTo>
                  <a:cubicBezTo>
                    <a:pt x="350" y="267"/>
                    <a:pt x="346" y="260"/>
                    <a:pt x="340" y="259"/>
                  </a:cubicBezTo>
                  <a:cubicBezTo>
                    <a:pt x="333" y="257"/>
                    <a:pt x="327" y="261"/>
                    <a:pt x="325" y="267"/>
                  </a:cubicBezTo>
                  <a:cubicBezTo>
                    <a:pt x="318" y="292"/>
                    <a:pt x="318" y="292"/>
                    <a:pt x="318" y="292"/>
                  </a:cubicBezTo>
                  <a:cubicBezTo>
                    <a:pt x="316" y="298"/>
                    <a:pt x="320" y="305"/>
                    <a:pt x="327" y="307"/>
                  </a:cubicBezTo>
                  <a:close/>
                  <a:moveTo>
                    <a:pt x="73" y="142"/>
                  </a:moveTo>
                  <a:cubicBezTo>
                    <a:pt x="77" y="143"/>
                    <a:pt x="81" y="142"/>
                    <a:pt x="83" y="140"/>
                  </a:cubicBezTo>
                  <a:cubicBezTo>
                    <a:pt x="86" y="137"/>
                    <a:pt x="88" y="134"/>
                    <a:pt x="88" y="130"/>
                  </a:cubicBezTo>
                  <a:cubicBezTo>
                    <a:pt x="88" y="107"/>
                    <a:pt x="88" y="107"/>
                    <a:pt x="88" y="107"/>
                  </a:cubicBezTo>
                  <a:cubicBezTo>
                    <a:pt x="88" y="61"/>
                    <a:pt x="125" y="24"/>
                    <a:pt x="170" y="24"/>
                  </a:cubicBezTo>
                  <a:cubicBezTo>
                    <a:pt x="172" y="24"/>
                    <a:pt x="174" y="25"/>
                    <a:pt x="177" y="25"/>
                  </a:cubicBezTo>
                  <a:cubicBezTo>
                    <a:pt x="165" y="42"/>
                    <a:pt x="148" y="55"/>
                    <a:pt x="130" y="60"/>
                  </a:cubicBezTo>
                  <a:cubicBezTo>
                    <a:pt x="123" y="62"/>
                    <a:pt x="119" y="69"/>
                    <a:pt x="121" y="76"/>
                  </a:cubicBezTo>
                  <a:cubicBezTo>
                    <a:pt x="123" y="82"/>
                    <a:pt x="130" y="86"/>
                    <a:pt x="136" y="84"/>
                  </a:cubicBezTo>
                  <a:cubicBezTo>
                    <a:pt x="163" y="77"/>
                    <a:pt x="187" y="57"/>
                    <a:pt x="201" y="31"/>
                  </a:cubicBezTo>
                  <a:cubicBezTo>
                    <a:pt x="231" y="43"/>
                    <a:pt x="252" y="73"/>
                    <a:pt x="252" y="107"/>
                  </a:cubicBezTo>
                  <a:cubicBezTo>
                    <a:pt x="252" y="142"/>
                    <a:pt x="230" y="172"/>
                    <a:pt x="197" y="184"/>
                  </a:cubicBezTo>
                  <a:cubicBezTo>
                    <a:pt x="193" y="181"/>
                    <a:pt x="188" y="178"/>
                    <a:pt x="183" y="178"/>
                  </a:cubicBezTo>
                  <a:cubicBezTo>
                    <a:pt x="157" y="178"/>
                    <a:pt x="157" y="178"/>
                    <a:pt x="157" y="178"/>
                  </a:cubicBezTo>
                  <a:cubicBezTo>
                    <a:pt x="144" y="178"/>
                    <a:pt x="134" y="189"/>
                    <a:pt x="134" y="201"/>
                  </a:cubicBezTo>
                  <a:cubicBezTo>
                    <a:pt x="134" y="213"/>
                    <a:pt x="144" y="224"/>
                    <a:pt x="157" y="224"/>
                  </a:cubicBezTo>
                  <a:cubicBezTo>
                    <a:pt x="183" y="224"/>
                    <a:pt x="183" y="224"/>
                    <a:pt x="183" y="224"/>
                  </a:cubicBezTo>
                  <a:cubicBezTo>
                    <a:pt x="193" y="224"/>
                    <a:pt x="201" y="217"/>
                    <a:pt x="204" y="208"/>
                  </a:cubicBezTo>
                  <a:cubicBezTo>
                    <a:pt x="236" y="197"/>
                    <a:pt x="261" y="172"/>
                    <a:pt x="271" y="142"/>
                  </a:cubicBezTo>
                  <a:cubicBezTo>
                    <a:pt x="286" y="138"/>
                    <a:pt x="295" y="129"/>
                    <a:pt x="295" y="118"/>
                  </a:cubicBezTo>
                  <a:cubicBezTo>
                    <a:pt x="295" y="91"/>
                    <a:pt x="295" y="91"/>
                    <a:pt x="295" y="91"/>
                  </a:cubicBezTo>
                  <a:cubicBezTo>
                    <a:pt x="295" y="80"/>
                    <a:pt x="285" y="71"/>
                    <a:pt x="270" y="67"/>
                  </a:cubicBezTo>
                  <a:cubicBezTo>
                    <a:pt x="254" y="28"/>
                    <a:pt x="215" y="0"/>
                    <a:pt x="170" y="0"/>
                  </a:cubicBezTo>
                  <a:cubicBezTo>
                    <a:pt x="125" y="0"/>
                    <a:pt x="86" y="28"/>
                    <a:pt x="70" y="68"/>
                  </a:cubicBezTo>
                  <a:cubicBezTo>
                    <a:pt x="55" y="71"/>
                    <a:pt x="46" y="80"/>
                    <a:pt x="46" y="91"/>
                  </a:cubicBezTo>
                  <a:cubicBezTo>
                    <a:pt x="46" y="118"/>
                    <a:pt x="46" y="118"/>
                    <a:pt x="46" y="118"/>
                  </a:cubicBezTo>
                  <a:cubicBezTo>
                    <a:pt x="46" y="130"/>
                    <a:pt x="57" y="140"/>
                    <a:pt x="73" y="142"/>
                  </a:cubicBezTo>
                  <a:close/>
                  <a:moveTo>
                    <a:pt x="322" y="496"/>
                  </a:moveTo>
                  <a:cubicBezTo>
                    <a:pt x="276" y="496"/>
                    <a:pt x="276" y="496"/>
                    <a:pt x="276" y="496"/>
                  </a:cubicBezTo>
                  <a:cubicBezTo>
                    <a:pt x="270" y="496"/>
                    <a:pt x="264" y="502"/>
                    <a:pt x="264" y="508"/>
                  </a:cubicBezTo>
                  <a:cubicBezTo>
                    <a:pt x="264" y="515"/>
                    <a:pt x="270" y="521"/>
                    <a:pt x="276" y="521"/>
                  </a:cubicBezTo>
                  <a:cubicBezTo>
                    <a:pt x="281" y="521"/>
                    <a:pt x="281" y="521"/>
                    <a:pt x="281" y="521"/>
                  </a:cubicBezTo>
                  <a:cubicBezTo>
                    <a:pt x="281" y="521"/>
                    <a:pt x="281" y="522"/>
                    <a:pt x="281" y="522"/>
                  </a:cubicBezTo>
                  <a:cubicBezTo>
                    <a:pt x="281" y="529"/>
                    <a:pt x="287" y="534"/>
                    <a:pt x="293" y="534"/>
                  </a:cubicBezTo>
                  <a:cubicBezTo>
                    <a:pt x="305" y="534"/>
                    <a:pt x="305" y="534"/>
                    <a:pt x="305" y="534"/>
                  </a:cubicBezTo>
                  <a:cubicBezTo>
                    <a:pt x="312" y="534"/>
                    <a:pt x="317" y="529"/>
                    <a:pt x="317" y="522"/>
                  </a:cubicBezTo>
                  <a:cubicBezTo>
                    <a:pt x="317" y="522"/>
                    <a:pt x="317" y="521"/>
                    <a:pt x="317" y="521"/>
                  </a:cubicBezTo>
                  <a:cubicBezTo>
                    <a:pt x="322" y="521"/>
                    <a:pt x="322" y="521"/>
                    <a:pt x="322" y="521"/>
                  </a:cubicBezTo>
                  <a:cubicBezTo>
                    <a:pt x="328" y="521"/>
                    <a:pt x="334" y="515"/>
                    <a:pt x="334" y="508"/>
                  </a:cubicBezTo>
                  <a:cubicBezTo>
                    <a:pt x="334" y="502"/>
                    <a:pt x="328" y="496"/>
                    <a:pt x="322" y="496"/>
                  </a:cubicBezTo>
                  <a:close/>
                  <a:moveTo>
                    <a:pt x="418" y="345"/>
                  </a:moveTo>
                  <a:cubicBezTo>
                    <a:pt x="392" y="345"/>
                    <a:pt x="392" y="345"/>
                    <a:pt x="392" y="345"/>
                  </a:cubicBezTo>
                  <a:cubicBezTo>
                    <a:pt x="386" y="345"/>
                    <a:pt x="380" y="351"/>
                    <a:pt x="380" y="358"/>
                  </a:cubicBezTo>
                  <a:cubicBezTo>
                    <a:pt x="380" y="365"/>
                    <a:pt x="386" y="370"/>
                    <a:pt x="392" y="370"/>
                  </a:cubicBezTo>
                  <a:cubicBezTo>
                    <a:pt x="418" y="370"/>
                    <a:pt x="418" y="370"/>
                    <a:pt x="418" y="370"/>
                  </a:cubicBezTo>
                  <a:cubicBezTo>
                    <a:pt x="425" y="370"/>
                    <a:pt x="430" y="365"/>
                    <a:pt x="430" y="358"/>
                  </a:cubicBezTo>
                  <a:cubicBezTo>
                    <a:pt x="430" y="351"/>
                    <a:pt x="425" y="345"/>
                    <a:pt x="418" y="345"/>
                  </a:cubicBezTo>
                  <a:close/>
                  <a:moveTo>
                    <a:pt x="401" y="307"/>
                  </a:moveTo>
                  <a:cubicBezTo>
                    <a:pt x="406" y="302"/>
                    <a:pt x="406" y="295"/>
                    <a:pt x="401" y="290"/>
                  </a:cubicBezTo>
                  <a:cubicBezTo>
                    <a:pt x="396" y="285"/>
                    <a:pt x="389" y="285"/>
                    <a:pt x="384" y="290"/>
                  </a:cubicBezTo>
                  <a:cubicBezTo>
                    <a:pt x="366" y="308"/>
                    <a:pt x="366" y="308"/>
                    <a:pt x="366" y="308"/>
                  </a:cubicBezTo>
                  <a:cubicBezTo>
                    <a:pt x="361" y="313"/>
                    <a:pt x="361" y="320"/>
                    <a:pt x="366" y="325"/>
                  </a:cubicBezTo>
                  <a:cubicBezTo>
                    <a:pt x="368" y="328"/>
                    <a:pt x="371" y="329"/>
                    <a:pt x="375" y="329"/>
                  </a:cubicBezTo>
                  <a:cubicBezTo>
                    <a:pt x="378" y="329"/>
                    <a:pt x="381" y="328"/>
                    <a:pt x="383" y="325"/>
                  </a:cubicBezTo>
                  <a:lnTo>
                    <a:pt x="401" y="307"/>
                  </a:lnTo>
                  <a:close/>
                  <a:moveTo>
                    <a:pt x="283" y="297"/>
                  </a:moveTo>
                  <a:cubicBezTo>
                    <a:pt x="288" y="292"/>
                    <a:pt x="288" y="284"/>
                    <a:pt x="282" y="280"/>
                  </a:cubicBezTo>
                  <a:cubicBezTo>
                    <a:pt x="265" y="264"/>
                    <a:pt x="239" y="254"/>
                    <a:pt x="215" y="254"/>
                  </a:cubicBezTo>
                  <a:cubicBezTo>
                    <a:pt x="213" y="254"/>
                    <a:pt x="213" y="254"/>
                    <a:pt x="213" y="254"/>
                  </a:cubicBezTo>
                  <a:cubicBezTo>
                    <a:pt x="208" y="254"/>
                    <a:pt x="203" y="257"/>
                    <a:pt x="201" y="262"/>
                  </a:cubicBezTo>
                  <a:cubicBezTo>
                    <a:pt x="198" y="271"/>
                    <a:pt x="187" y="279"/>
                    <a:pt x="170" y="279"/>
                  </a:cubicBezTo>
                  <a:cubicBezTo>
                    <a:pt x="154" y="279"/>
                    <a:pt x="142" y="271"/>
                    <a:pt x="139" y="262"/>
                  </a:cubicBezTo>
                  <a:cubicBezTo>
                    <a:pt x="137" y="257"/>
                    <a:pt x="133" y="254"/>
                    <a:pt x="127" y="254"/>
                  </a:cubicBezTo>
                  <a:cubicBezTo>
                    <a:pt x="126" y="254"/>
                    <a:pt x="126" y="254"/>
                    <a:pt x="126" y="254"/>
                  </a:cubicBezTo>
                  <a:cubicBezTo>
                    <a:pt x="84" y="254"/>
                    <a:pt x="45" y="280"/>
                    <a:pt x="37" y="313"/>
                  </a:cubicBezTo>
                  <a:cubicBezTo>
                    <a:pt x="0" y="462"/>
                    <a:pt x="0" y="462"/>
                    <a:pt x="0" y="462"/>
                  </a:cubicBezTo>
                  <a:cubicBezTo>
                    <a:pt x="0" y="463"/>
                    <a:pt x="0" y="464"/>
                    <a:pt x="0" y="464"/>
                  </a:cubicBezTo>
                  <a:cubicBezTo>
                    <a:pt x="0" y="466"/>
                    <a:pt x="0" y="468"/>
                    <a:pt x="0" y="469"/>
                  </a:cubicBezTo>
                  <a:cubicBezTo>
                    <a:pt x="1" y="470"/>
                    <a:pt x="1" y="471"/>
                    <a:pt x="2" y="472"/>
                  </a:cubicBezTo>
                  <a:cubicBezTo>
                    <a:pt x="2" y="472"/>
                    <a:pt x="2" y="472"/>
                    <a:pt x="2" y="472"/>
                  </a:cubicBezTo>
                  <a:cubicBezTo>
                    <a:pt x="2" y="472"/>
                    <a:pt x="2" y="472"/>
                    <a:pt x="2" y="472"/>
                  </a:cubicBezTo>
                  <a:cubicBezTo>
                    <a:pt x="3" y="475"/>
                    <a:pt x="6" y="477"/>
                    <a:pt x="9" y="478"/>
                  </a:cubicBezTo>
                  <a:cubicBezTo>
                    <a:pt x="10" y="478"/>
                    <a:pt x="11" y="478"/>
                    <a:pt x="12" y="478"/>
                  </a:cubicBezTo>
                  <a:cubicBezTo>
                    <a:pt x="12" y="478"/>
                    <a:pt x="13" y="478"/>
                    <a:pt x="13" y="478"/>
                  </a:cubicBezTo>
                  <a:cubicBezTo>
                    <a:pt x="87" y="478"/>
                    <a:pt x="87" y="478"/>
                    <a:pt x="87" y="478"/>
                  </a:cubicBezTo>
                  <a:cubicBezTo>
                    <a:pt x="93" y="478"/>
                    <a:pt x="99" y="473"/>
                    <a:pt x="99" y="466"/>
                  </a:cubicBezTo>
                  <a:cubicBezTo>
                    <a:pt x="99" y="459"/>
                    <a:pt x="93" y="454"/>
                    <a:pt x="87" y="454"/>
                  </a:cubicBezTo>
                  <a:cubicBezTo>
                    <a:pt x="28" y="454"/>
                    <a:pt x="28" y="454"/>
                    <a:pt x="28" y="454"/>
                  </a:cubicBezTo>
                  <a:cubicBezTo>
                    <a:pt x="61" y="320"/>
                    <a:pt x="61" y="320"/>
                    <a:pt x="61" y="320"/>
                  </a:cubicBezTo>
                  <a:cubicBezTo>
                    <a:pt x="66" y="299"/>
                    <a:pt x="92" y="281"/>
                    <a:pt x="120" y="279"/>
                  </a:cubicBezTo>
                  <a:cubicBezTo>
                    <a:pt x="129" y="294"/>
                    <a:pt x="149" y="304"/>
                    <a:pt x="170" y="304"/>
                  </a:cubicBezTo>
                  <a:cubicBezTo>
                    <a:pt x="192" y="304"/>
                    <a:pt x="211" y="294"/>
                    <a:pt x="220" y="279"/>
                  </a:cubicBezTo>
                  <a:cubicBezTo>
                    <a:pt x="237" y="280"/>
                    <a:pt x="254" y="287"/>
                    <a:pt x="266" y="298"/>
                  </a:cubicBezTo>
                  <a:cubicBezTo>
                    <a:pt x="271" y="303"/>
                    <a:pt x="279" y="302"/>
                    <a:pt x="283" y="297"/>
                  </a:cubicBezTo>
                  <a:close/>
                  <a:moveTo>
                    <a:pt x="357" y="352"/>
                  </a:moveTo>
                  <a:cubicBezTo>
                    <a:pt x="378" y="388"/>
                    <a:pt x="357" y="444"/>
                    <a:pt x="340" y="472"/>
                  </a:cubicBezTo>
                  <a:cubicBezTo>
                    <a:pt x="338" y="476"/>
                    <a:pt x="334" y="478"/>
                    <a:pt x="330" y="478"/>
                  </a:cubicBezTo>
                  <a:cubicBezTo>
                    <a:pt x="330" y="478"/>
                    <a:pt x="330" y="478"/>
                    <a:pt x="329" y="478"/>
                  </a:cubicBezTo>
                  <a:cubicBezTo>
                    <a:pt x="269" y="478"/>
                    <a:pt x="269" y="478"/>
                    <a:pt x="269" y="478"/>
                  </a:cubicBezTo>
                  <a:cubicBezTo>
                    <a:pt x="264" y="478"/>
                    <a:pt x="260" y="476"/>
                    <a:pt x="258" y="472"/>
                  </a:cubicBezTo>
                  <a:cubicBezTo>
                    <a:pt x="242" y="445"/>
                    <a:pt x="220" y="388"/>
                    <a:pt x="241" y="352"/>
                  </a:cubicBezTo>
                  <a:cubicBezTo>
                    <a:pt x="248" y="339"/>
                    <a:pt x="264" y="324"/>
                    <a:pt x="299" y="324"/>
                  </a:cubicBezTo>
                  <a:cubicBezTo>
                    <a:pt x="334" y="324"/>
                    <a:pt x="350" y="339"/>
                    <a:pt x="357" y="352"/>
                  </a:cubicBezTo>
                  <a:close/>
                  <a:moveTo>
                    <a:pt x="336" y="365"/>
                  </a:moveTo>
                  <a:cubicBezTo>
                    <a:pt x="330" y="354"/>
                    <a:pt x="318" y="348"/>
                    <a:pt x="299" y="348"/>
                  </a:cubicBezTo>
                  <a:cubicBezTo>
                    <a:pt x="280" y="348"/>
                    <a:pt x="268" y="354"/>
                    <a:pt x="262" y="364"/>
                  </a:cubicBezTo>
                  <a:cubicBezTo>
                    <a:pt x="250" y="385"/>
                    <a:pt x="260" y="423"/>
                    <a:pt x="276" y="454"/>
                  </a:cubicBezTo>
                  <a:cubicBezTo>
                    <a:pt x="323" y="454"/>
                    <a:pt x="323" y="454"/>
                    <a:pt x="323" y="454"/>
                  </a:cubicBezTo>
                  <a:cubicBezTo>
                    <a:pt x="338" y="423"/>
                    <a:pt x="348" y="385"/>
                    <a:pt x="336" y="365"/>
                  </a:cubicBezTo>
                  <a:close/>
                  <a:moveTo>
                    <a:pt x="336" y="365"/>
                  </a:moveTo>
                  <a:cubicBezTo>
                    <a:pt x="336" y="365"/>
                    <a:pt x="336" y="365"/>
                    <a:pt x="336" y="365"/>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86" name="Rectangle 9"/>
            <p:cNvSpPr>
              <a:spLocks/>
            </p:cNvSpPr>
            <p:nvPr/>
          </p:nvSpPr>
          <p:spPr bwMode="auto">
            <a:xfrm>
              <a:off x="8469908" y="3001855"/>
              <a:ext cx="2418833" cy="8542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image of  to &amp;  professionalism and for reliability By using you simple lorem yours</a:t>
              </a:r>
            </a:p>
          </p:txBody>
        </p:sp>
        <p:sp>
          <p:nvSpPr>
            <p:cNvPr id="87" name="Rectangle 9"/>
            <p:cNvSpPr>
              <a:spLocks/>
            </p:cNvSpPr>
            <p:nvPr/>
          </p:nvSpPr>
          <p:spPr bwMode="auto">
            <a:xfrm>
              <a:off x="1301004" y="2998435"/>
              <a:ext cx="2418833" cy="8542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200"/>
                </a:lnSpc>
              </a:pPr>
              <a:r>
                <a:rPr lang="en-US" sz="9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image of  to &amp;  professionalism and for reliability By using you simple lorem yours</a:t>
              </a:r>
            </a:p>
          </p:txBody>
        </p:sp>
        <p:sp>
          <p:nvSpPr>
            <p:cNvPr id="88" name="Rectangle 9"/>
            <p:cNvSpPr>
              <a:spLocks/>
            </p:cNvSpPr>
            <p:nvPr/>
          </p:nvSpPr>
          <p:spPr bwMode="auto">
            <a:xfrm>
              <a:off x="4886584" y="5691453"/>
              <a:ext cx="2418832" cy="6418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projects an image of  to &amp;  professionalism and for reliability By using you simple lorem yours</a:t>
              </a:r>
            </a:p>
          </p:txBody>
        </p:sp>
        <p:sp>
          <p:nvSpPr>
            <p:cNvPr id="89" name="Rectangle 9"/>
            <p:cNvSpPr>
              <a:spLocks/>
            </p:cNvSpPr>
            <p:nvPr/>
          </p:nvSpPr>
          <p:spPr bwMode="auto">
            <a:xfrm>
              <a:off x="4886584" y="524130"/>
              <a:ext cx="2418832" cy="6418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projects an image of  to &amp;  professionalism and for reliability By</a:t>
              </a:r>
            </a:p>
          </p:txBody>
        </p:sp>
      </p:grpSp>
      <p:sp>
        <p:nvSpPr>
          <p:cNvPr id="90" name="Rectangle 89"/>
          <p:cNvSpPr/>
          <p:nvPr/>
        </p:nvSpPr>
        <p:spPr>
          <a:xfrm>
            <a:off x="5776066" y="1669587"/>
            <a:ext cx="639868"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Oval 40"/>
          <p:cNvSpPr/>
          <p:nvPr/>
        </p:nvSpPr>
        <p:spPr>
          <a:xfrm>
            <a:off x="5845168" y="3846750"/>
            <a:ext cx="499660" cy="499660"/>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847102914"/>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theme/theme1.xml><?xml version="1.0" encoding="utf-8"?>
<a:theme xmlns:a="http://schemas.openxmlformats.org/drawingml/2006/main" name="Theme_Master">
  <a:themeElements>
    <a:clrScheme name="Custom 15">
      <a:dk1>
        <a:srgbClr val="000000"/>
      </a:dk1>
      <a:lt1>
        <a:srgbClr val="FFFFFF"/>
      </a:lt1>
      <a:dk2>
        <a:srgbClr val="44546A"/>
      </a:dk2>
      <a:lt2>
        <a:srgbClr val="E7E6E6"/>
      </a:lt2>
      <a:accent1>
        <a:srgbClr val="25408F"/>
      </a:accent1>
      <a:accent2>
        <a:srgbClr val="00B6F1"/>
      </a:accent2>
      <a:accent3>
        <a:srgbClr val="98BF41"/>
      </a:accent3>
      <a:accent4>
        <a:srgbClr val="1679B6"/>
      </a:accent4>
      <a:accent5>
        <a:srgbClr val="FF9600"/>
      </a:accent5>
      <a:accent6>
        <a:srgbClr val="22C4C0"/>
      </a:accent6>
      <a:hlink>
        <a:srgbClr val="0563C1"/>
      </a:hlink>
      <a:folHlink>
        <a:srgbClr val="954F72"/>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10131</TotalTime>
  <Words>840</Words>
  <Application>Microsoft Office PowerPoint</Application>
  <PresentationFormat>Widescreen</PresentationFormat>
  <Paragraphs>110</Paragraphs>
  <Slides>11</Slides>
  <Notes>11</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11</vt:i4>
      </vt:variant>
    </vt:vector>
  </HeadingPairs>
  <TitlesOfParts>
    <vt:vector size="24" baseType="lpstr">
      <vt:lpstr>Arial</vt:lpstr>
      <vt:lpstr>Bebas Neue Bold</vt:lpstr>
      <vt:lpstr>Bebas Neue Regular</vt:lpstr>
      <vt:lpstr>Calibri</vt:lpstr>
      <vt:lpstr>Gill Sans</vt:lpstr>
      <vt:lpstr>Lato</vt:lpstr>
      <vt:lpstr>Montserrat-Regular</vt:lpstr>
      <vt:lpstr>Open Sans Condensed</vt:lpstr>
      <vt:lpstr>Open Sans Condensed Light</vt:lpstr>
      <vt:lpstr>PT Sans</vt:lpstr>
      <vt:lpstr>Roboto Slab</vt:lpstr>
      <vt:lpstr>ヒラギノ角ゴ ProN W3</vt:lpstr>
      <vt:lpstr>Theme_Master</vt:lpstr>
      <vt:lpstr>PowerPoint Presentation</vt:lpstr>
      <vt:lpstr>Welcome message</vt:lpstr>
      <vt:lpstr>About us</vt:lpstr>
      <vt:lpstr>Our Team members</vt:lpstr>
      <vt:lpstr>Company service</vt:lpstr>
      <vt:lpstr>Our Portfolio</vt:lpstr>
      <vt:lpstr>PowerPoint Presentation</vt:lpstr>
      <vt:lpstr>Company timeline</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1499</cp:revision>
  <dcterms:created xsi:type="dcterms:W3CDTF">2016-12-30T12:29:18Z</dcterms:created>
  <dcterms:modified xsi:type="dcterms:W3CDTF">2017-10-30T08:09:45Z</dcterms:modified>
</cp:coreProperties>
</file>

<file path=docProps/thumbnail.jpeg>
</file>