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8"/>
  </p:notesMasterIdLst>
  <p:handoutMasterIdLst>
    <p:handoutMasterId r:id="rId19"/>
  </p:handout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E6E6E6"/>
    <a:srgbClr val="8DC63F"/>
    <a:srgbClr val="FFDA00"/>
    <a:srgbClr val="722E79"/>
    <a:srgbClr val="CA2255"/>
    <a:srgbClr val="FFFFFF"/>
    <a:srgbClr val="FF0000"/>
    <a:srgbClr val="00B6F1"/>
    <a:srgbClr val="26262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8824" autoAdjust="0"/>
    <p:restoredTop sz="92083" autoAdjust="0"/>
  </p:normalViewPr>
  <p:slideViewPr>
    <p:cSldViewPr snapToGrid="0" snapToObjects="1">
      <p:cViewPr>
        <p:scale>
          <a:sx n="25" d="100"/>
          <a:sy n="25" d="100"/>
        </p:scale>
        <p:origin x="2304" y="1056"/>
      </p:cViewPr>
      <p:guideLst>
        <p:guide orient="horz" pos="2160"/>
        <p:guide pos="3840"/>
      </p:guideLst>
    </p:cSldViewPr>
  </p:slideViewPr>
  <p:notesTextViewPr>
    <p:cViewPr>
      <p:scale>
        <a:sx n="1" d="1"/>
        <a:sy n="1" d="1"/>
      </p:scale>
      <p:origin x="0" y="0"/>
    </p:cViewPr>
  </p:notesTextViewPr>
  <p:notesViewPr>
    <p:cSldViewPr snapToGrid="0" snapToObjects="1" showGuides="1">
      <p:cViewPr varScale="1">
        <p:scale>
          <a:sx n="56" d="100"/>
          <a:sy n="56" d="100"/>
        </p:scale>
        <p:origin x="2772"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microsoft.com/office/2015/10/relationships/revisionInfo" Target="revisionInfo.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lineChart>
        <c:grouping val="standard"/>
        <c:varyColors val="0"/>
        <c:ser>
          <c:idx val="0"/>
          <c:order val="0"/>
          <c:tx>
            <c:strRef>
              <c:f>Sheet1!$B$1</c:f>
              <c:strCache>
                <c:ptCount val="1"/>
                <c:pt idx="0">
                  <c:v>Series 1</c:v>
                </c:pt>
              </c:strCache>
            </c:strRef>
          </c:tx>
          <c:spPr>
            <a:ln w="28575" cap="rnd">
              <a:solidFill>
                <a:schemeClr val="accent1"/>
              </a:solidFill>
              <a:round/>
            </a:ln>
            <a:effectLst/>
          </c:spPr>
          <c:marker>
            <c:symbol val="circle"/>
            <c:size val="5"/>
            <c:spPr>
              <a:solidFill>
                <a:schemeClr val="accent1"/>
              </a:solidFill>
              <a:ln w="9525">
                <a:solidFill>
                  <a:schemeClr val="accent1"/>
                </a:solidFill>
              </a:ln>
              <a:effectLst/>
            </c:spPr>
          </c:marke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smooth val="0"/>
          <c:extLst>
            <c:ext xmlns:c16="http://schemas.microsoft.com/office/drawing/2014/chart" uri="{C3380CC4-5D6E-409C-BE32-E72D297353CC}">
              <c16:uniqueId val="{00000000-84F8-4B76-9584-982288D246A5}"/>
            </c:ext>
          </c:extLst>
        </c:ser>
        <c:ser>
          <c:idx val="1"/>
          <c:order val="1"/>
          <c:tx>
            <c:strRef>
              <c:f>Sheet1!$C$1</c:f>
              <c:strCache>
                <c:ptCount val="1"/>
                <c:pt idx="0">
                  <c:v>Series 2</c:v>
                </c:pt>
              </c:strCache>
            </c:strRef>
          </c:tx>
          <c:spPr>
            <a:ln w="28575" cap="rnd">
              <a:solidFill>
                <a:schemeClr val="accent3"/>
              </a:solidFill>
              <a:round/>
            </a:ln>
            <a:effectLst/>
          </c:spPr>
          <c:marker>
            <c:symbol val="circle"/>
            <c:size val="5"/>
            <c:spPr>
              <a:solidFill>
                <a:schemeClr val="accent2"/>
              </a:solidFill>
              <a:ln w="9525">
                <a:solidFill>
                  <a:schemeClr val="accent2"/>
                </a:solidFill>
              </a:ln>
              <a:effectLst/>
            </c:spPr>
          </c:marke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smooth val="0"/>
          <c:extLst>
            <c:ext xmlns:c16="http://schemas.microsoft.com/office/drawing/2014/chart" uri="{C3380CC4-5D6E-409C-BE32-E72D297353CC}">
              <c16:uniqueId val="{00000001-84F8-4B76-9584-982288D246A5}"/>
            </c:ext>
          </c:extLst>
        </c:ser>
        <c:ser>
          <c:idx val="2"/>
          <c:order val="2"/>
          <c:tx>
            <c:strRef>
              <c:f>Sheet1!$D$1</c:f>
              <c:strCache>
                <c:ptCount val="1"/>
                <c:pt idx="0">
                  <c:v>Series 3</c:v>
                </c:pt>
              </c:strCache>
            </c:strRef>
          </c:tx>
          <c:spPr>
            <a:ln w="28575" cap="rnd">
              <a:solidFill>
                <a:schemeClr val="accent4"/>
              </a:solidFill>
              <a:round/>
            </a:ln>
            <a:effectLst/>
          </c:spPr>
          <c:marker>
            <c:symbol val="circle"/>
            <c:size val="5"/>
            <c:spPr>
              <a:solidFill>
                <a:schemeClr val="accent3"/>
              </a:solidFill>
              <a:ln w="9525">
                <a:solidFill>
                  <a:schemeClr val="accent3"/>
                </a:solidFill>
              </a:ln>
              <a:effectLst/>
            </c:spPr>
          </c:marke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84F8-4B76-9584-982288D246A5}"/>
            </c:ext>
          </c:extLst>
        </c:ser>
        <c:dLbls>
          <c:showLegendKey val="0"/>
          <c:showVal val="0"/>
          <c:showCatName val="0"/>
          <c:showSerName val="0"/>
          <c:showPercent val="0"/>
          <c:showBubbleSize val="0"/>
        </c:dLbls>
        <c:marker val="1"/>
        <c:smooth val="0"/>
        <c:axId val="370911632"/>
        <c:axId val="362333584"/>
      </c:lineChart>
      <c:catAx>
        <c:axId val="37091163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PT Sans" panose="020B0503020203020204" pitchFamily="34" charset="0"/>
                <a:ea typeface="PT Sans" panose="020B0503020203020204" pitchFamily="34" charset="0"/>
                <a:cs typeface="+mn-cs"/>
              </a:defRPr>
            </a:pPr>
            <a:endParaRPr lang="en-US"/>
          </a:p>
        </c:txPr>
        <c:crossAx val="362333584"/>
        <c:crosses val="autoZero"/>
        <c:auto val="1"/>
        <c:lblAlgn val="ctr"/>
        <c:lblOffset val="100"/>
        <c:noMultiLvlLbl val="0"/>
      </c:catAx>
      <c:valAx>
        <c:axId val="362333584"/>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PT Sans" panose="020B0503020203020204" pitchFamily="34" charset="0"/>
                <a:ea typeface="PT Sans" panose="020B0503020203020204" pitchFamily="34" charset="0"/>
                <a:cs typeface="+mn-cs"/>
              </a:defRPr>
            </a:pPr>
            <a:endParaRPr lang="en-US"/>
          </a:p>
        </c:txPr>
        <c:crossAx val="370911632"/>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332">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10/31/2017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4.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10/31/2017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41462218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10</a:t>
            </a:fld>
            <a:endParaRPr lang="en-US"/>
          </a:p>
        </p:txBody>
      </p:sp>
    </p:spTree>
    <p:extLst>
      <p:ext uri="{BB962C8B-B14F-4D97-AF65-F5344CB8AC3E}">
        <p14:creationId xmlns:p14="http://schemas.microsoft.com/office/powerpoint/2010/main" val="324067953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11</a:t>
            </a:fld>
            <a:endParaRPr lang="en-US"/>
          </a:p>
        </p:txBody>
      </p:sp>
    </p:spTree>
    <p:extLst>
      <p:ext uri="{BB962C8B-B14F-4D97-AF65-F5344CB8AC3E}">
        <p14:creationId xmlns:p14="http://schemas.microsoft.com/office/powerpoint/2010/main" val="3066769325"/>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12</a:t>
            </a:fld>
            <a:endParaRPr lang="en-US"/>
          </a:p>
        </p:txBody>
      </p:sp>
    </p:spTree>
    <p:extLst>
      <p:ext uri="{BB962C8B-B14F-4D97-AF65-F5344CB8AC3E}">
        <p14:creationId xmlns:p14="http://schemas.microsoft.com/office/powerpoint/2010/main" val="2074161124"/>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13</a:t>
            </a:fld>
            <a:endParaRPr lang="en-US"/>
          </a:p>
        </p:txBody>
      </p:sp>
    </p:spTree>
    <p:extLst>
      <p:ext uri="{BB962C8B-B14F-4D97-AF65-F5344CB8AC3E}">
        <p14:creationId xmlns:p14="http://schemas.microsoft.com/office/powerpoint/2010/main" val="244280054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14</a:t>
            </a:fld>
            <a:endParaRPr lang="en-US"/>
          </a:p>
        </p:txBody>
      </p:sp>
    </p:spTree>
    <p:extLst>
      <p:ext uri="{BB962C8B-B14F-4D97-AF65-F5344CB8AC3E}">
        <p14:creationId xmlns:p14="http://schemas.microsoft.com/office/powerpoint/2010/main" val="280307601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15</a:t>
            </a:fld>
            <a:endParaRPr lang="en-US"/>
          </a:p>
        </p:txBody>
      </p:sp>
    </p:spTree>
    <p:extLst>
      <p:ext uri="{BB962C8B-B14F-4D97-AF65-F5344CB8AC3E}">
        <p14:creationId xmlns:p14="http://schemas.microsoft.com/office/powerpoint/2010/main" val="3314456022"/>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16</a:t>
            </a:fld>
            <a:endParaRPr lang="en-US"/>
          </a:p>
        </p:txBody>
      </p:sp>
    </p:spTree>
    <p:extLst>
      <p:ext uri="{BB962C8B-B14F-4D97-AF65-F5344CB8AC3E}">
        <p14:creationId xmlns:p14="http://schemas.microsoft.com/office/powerpoint/2010/main" val="40770142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12301474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15608401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264535500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303453385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90983180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70959363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4175747724"/>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357314580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2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Tree>
    <p:extLst>
      <p:ext uri="{BB962C8B-B14F-4D97-AF65-F5344CB8AC3E}">
        <p14:creationId xmlns:p14="http://schemas.microsoft.com/office/powerpoint/2010/main" val="32228577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9_01 - page 1 IMAGE">
    <p:spTree>
      <p:nvGrpSpPr>
        <p:cNvPr id="1" name=""/>
        <p:cNvGrpSpPr/>
        <p:nvPr/>
      </p:nvGrpSpPr>
      <p:grpSpPr>
        <a:xfrm>
          <a:off x="0" y="0"/>
          <a:ext cx="0" cy="0"/>
          <a:chOff x="0" y="0"/>
          <a:chExt cx="0" cy="0"/>
        </a:xfrm>
      </p:grpSpPr>
      <p:sp>
        <p:nvSpPr>
          <p:cNvPr id="17" name="Picture Placeholder 2"/>
          <p:cNvSpPr>
            <a:spLocks noGrp="1"/>
          </p:cNvSpPr>
          <p:nvPr>
            <p:ph type="pic" sz="quarter" idx="21" hasCustomPrompt="1"/>
          </p:nvPr>
        </p:nvSpPr>
        <p:spPr>
          <a:xfrm>
            <a:off x="1215900" y="2171699"/>
            <a:ext cx="4560166" cy="2142661"/>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9" name="Picture Placeholder 2"/>
          <p:cNvSpPr>
            <a:spLocks noGrp="1"/>
          </p:cNvSpPr>
          <p:nvPr>
            <p:ph type="pic" sz="quarter" idx="22" hasCustomPrompt="1"/>
          </p:nvPr>
        </p:nvSpPr>
        <p:spPr>
          <a:xfrm>
            <a:off x="5838825" y="2171699"/>
            <a:ext cx="5137275" cy="2142661"/>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Tree>
    <p:extLst>
      <p:ext uri="{BB962C8B-B14F-4D97-AF65-F5344CB8AC3E}">
        <p14:creationId xmlns:p14="http://schemas.microsoft.com/office/powerpoint/2010/main" val="271604884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9_01 - page 1 IMAGE">
    <p:spTree>
      <p:nvGrpSpPr>
        <p:cNvPr id="1" name=""/>
        <p:cNvGrpSpPr/>
        <p:nvPr/>
      </p:nvGrpSpPr>
      <p:grpSpPr>
        <a:xfrm>
          <a:off x="0" y="0"/>
          <a:ext cx="0" cy="0"/>
          <a:chOff x="0" y="0"/>
          <a:chExt cx="0" cy="0"/>
        </a:xfrm>
      </p:grpSpPr>
      <p:sp>
        <p:nvSpPr>
          <p:cNvPr id="3" name="Picture Placeholder 2"/>
          <p:cNvSpPr>
            <a:spLocks noGrp="1"/>
          </p:cNvSpPr>
          <p:nvPr>
            <p:ph type="pic" sz="quarter" idx="13" hasCustomPrompt="1"/>
          </p:nvPr>
        </p:nvSpPr>
        <p:spPr>
          <a:xfrm>
            <a:off x="0" y="0"/>
            <a:ext cx="12191999" cy="6858000"/>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5" name="Date Placeholder 4"/>
          <p:cNvSpPr>
            <a:spLocks noGrp="1"/>
          </p:cNvSpPr>
          <p:nvPr>
            <p:ph type="dt" sz="half" idx="14"/>
          </p:nvPr>
        </p:nvSpPr>
        <p:spPr/>
        <p:txBody>
          <a:bodyPr/>
          <a:lstStyle/>
          <a:p>
            <a:r>
              <a:rPr lang="en-US"/>
              <a:t>www.website.com</a:t>
            </a:r>
            <a:endParaRPr lang="en-US" dirty="0"/>
          </a:p>
        </p:txBody>
      </p:sp>
    </p:spTree>
    <p:extLst>
      <p:ext uri="{BB962C8B-B14F-4D97-AF65-F5344CB8AC3E}">
        <p14:creationId xmlns:p14="http://schemas.microsoft.com/office/powerpoint/2010/main" val="25186036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3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
        <p:nvSpPr>
          <p:cNvPr id="7" name="Picture Placeholder 2"/>
          <p:cNvSpPr>
            <a:spLocks noGrp="1"/>
          </p:cNvSpPr>
          <p:nvPr>
            <p:ph type="pic" sz="quarter" idx="15" hasCustomPrompt="1"/>
          </p:nvPr>
        </p:nvSpPr>
        <p:spPr>
          <a:xfrm>
            <a:off x="5270519" y="1871407"/>
            <a:ext cx="1655064" cy="1655064"/>
          </a:xfrm>
          <a:prstGeom prst="ellipse">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26906407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0_01 - page 1 IMAGE">
    <p:spTree>
      <p:nvGrpSpPr>
        <p:cNvPr id="1" name=""/>
        <p:cNvGrpSpPr/>
        <p:nvPr/>
      </p:nvGrpSpPr>
      <p:grpSpPr>
        <a:xfrm>
          <a:off x="0" y="0"/>
          <a:ext cx="0" cy="0"/>
          <a:chOff x="0" y="0"/>
          <a:chExt cx="0" cy="0"/>
        </a:xfrm>
      </p:grpSpPr>
      <p:sp>
        <p:nvSpPr>
          <p:cNvPr id="3" name="Picture Placeholder 2"/>
          <p:cNvSpPr>
            <a:spLocks noGrp="1"/>
          </p:cNvSpPr>
          <p:nvPr>
            <p:ph type="pic" sz="quarter" idx="13" hasCustomPrompt="1"/>
          </p:nvPr>
        </p:nvSpPr>
        <p:spPr>
          <a:xfrm>
            <a:off x="5124450" y="0"/>
            <a:ext cx="7067549" cy="3429000"/>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5" name="Date Placeholder 4"/>
          <p:cNvSpPr>
            <a:spLocks noGrp="1"/>
          </p:cNvSpPr>
          <p:nvPr>
            <p:ph type="dt" sz="half" idx="14"/>
          </p:nvPr>
        </p:nvSpPr>
        <p:spPr/>
        <p:txBody>
          <a:bodyPr/>
          <a:lstStyle/>
          <a:p>
            <a:r>
              <a:rPr lang="en-US"/>
              <a:t>www.website.com</a:t>
            </a:r>
            <a:endParaRPr lang="en-US" dirty="0"/>
          </a:p>
        </p:txBody>
      </p:sp>
    </p:spTree>
    <p:extLst>
      <p:ext uri="{BB962C8B-B14F-4D97-AF65-F5344CB8AC3E}">
        <p14:creationId xmlns:p14="http://schemas.microsoft.com/office/powerpoint/2010/main" val="243456822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4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
        <p:nvSpPr>
          <p:cNvPr id="7" name="Picture Placeholder 2"/>
          <p:cNvSpPr>
            <a:spLocks noGrp="1"/>
          </p:cNvSpPr>
          <p:nvPr>
            <p:ph type="pic" sz="quarter" idx="15" hasCustomPrompt="1"/>
          </p:nvPr>
        </p:nvSpPr>
        <p:spPr>
          <a:xfrm>
            <a:off x="2079511" y="2198101"/>
            <a:ext cx="1828800" cy="1828800"/>
          </a:xfrm>
          <a:prstGeom prst="ellipse">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240619772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18" name="Picture Placeholder 2"/>
          <p:cNvSpPr>
            <a:spLocks noGrp="1"/>
          </p:cNvSpPr>
          <p:nvPr>
            <p:ph type="pic" sz="quarter" idx="15" hasCustomPrompt="1"/>
          </p:nvPr>
        </p:nvSpPr>
        <p:spPr>
          <a:xfrm>
            <a:off x="7844245" y="3556880"/>
            <a:ext cx="1748247" cy="1448416"/>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9" name="Picture Placeholder 2"/>
          <p:cNvSpPr>
            <a:spLocks noGrp="1"/>
          </p:cNvSpPr>
          <p:nvPr>
            <p:ph type="pic" sz="quarter" idx="16" hasCustomPrompt="1"/>
          </p:nvPr>
        </p:nvSpPr>
        <p:spPr>
          <a:xfrm>
            <a:off x="7844245" y="2108464"/>
            <a:ext cx="1748247" cy="1448416"/>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0" name="Picture Placeholder 2"/>
          <p:cNvSpPr>
            <a:spLocks noGrp="1"/>
          </p:cNvSpPr>
          <p:nvPr>
            <p:ph type="pic" sz="quarter" idx="17" hasCustomPrompt="1"/>
          </p:nvPr>
        </p:nvSpPr>
        <p:spPr>
          <a:xfrm>
            <a:off x="6095997" y="2108464"/>
            <a:ext cx="1748247" cy="1448416"/>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1" name="Picture Placeholder 2"/>
          <p:cNvSpPr>
            <a:spLocks noGrp="1"/>
          </p:cNvSpPr>
          <p:nvPr>
            <p:ph type="pic" sz="quarter" idx="18" hasCustomPrompt="1"/>
          </p:nvPr>
        </p:nvSpPr>
        <p:spPr>
          <a:xfrm>
            <a:off x="6095997" y="3556879"/>
            <a:ext cx="1748247" cy="1448416"/>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2" name="Picture Placeholder 2"/>
          <p:cNvSpPr>
            <a:spLocks noGrp="1"/>
          </p:cNvSpPr>
          <p:nvPr>
            <p:ph type="pic" sz="quarter" idx="19" hasCustomPrompt="1"/>
          </p:nvPr>
        </p:nvSpPr>
        <p:spPr>
          <a:xfrm>
            <a:off x="4347748" y="3556879"/>
            <a:ext cx="1748247" cy="1448416"/>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3" name="Picture Placeholder 2"/>
          <p:cNvSpPr>
            <a:spLocks noGrp="1"/>
          </p:cNvSpPr>
          <p:nvPr>
            <p:ph type="pic" sz="quarter" idx="20" hasCustomPrompt="1"/>
          </p:nvPr>
        </p:nvSpPr>
        <p:spPr>
          <a:xfrm>
            <a:off x="4347754" y="2108464"/>
            <a:ext cx="1748247" cy="1448416"/>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4" name="Picture Placeholder 2"/>
          <p:cNvSpPr>
            <a:spLocks noGrp="1"/>
          </p:cNvSpPr>
          <p:nvPr>
            <p:ph type="pic" sz="quarter" idx="21" hasCustomPrompt="1"/>
          </p:nvPr>
        </p:nvSpPr>
        <p:spPr>
          <a:xfrm>
            <a:off x="2599508" y="2108464"/>
            <a:ext cx="1748247" cy="1448416"/>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5" name="Picture Placeholder 2"/>
          <p:cNvSpPr>
            <a:spLocks noGrp="1"/>
          </p:cNvSpPr>
          <p:nvPr>
            <p:ph type="pic" sz="quarter" idx="22" hasCustomPrompt="1"/>
          </p:nvPr>
        </p:nvSpPr>
        <p:spPr>
          <a:xfrm>
            <a:off x="2599508" y="3556877"/>
            <a:ext cx="1748247" cy="1448416"/>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3" name="Date Placeholder 2"/>
          <p:cNvSpPr>
            <a:spLocks noGrp="1"/>
          </p:cNvSpPr>
          <p:nvPr>
            <p:ph type="dt" sz="half" idx="14"/>
          </p:nvPr>
        </p:nvSpPr>
        <p:spPr/>
        <p:txBody>
          <a:bodyPr/>
          <a:lstStyle/>
          <a:p>
            <a:r>
              <a:rPr lang="en-US" dirty="0"/>
              <a:t>www.website.com</a:t>
            </a:r>
          </a:p>
        </p:txBody>
      </p:sp>
    </p:spTree>
    <p:extLst>
      <p:ext uri="{BB962C8B-B14F-4D97-AF65-F5344CB8AC3E}">
        <p14:creationId xmlns:p14="http://schemas.microsoft.com/office/powerpoint/2010/main" val="16977922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
        <p:nvSpPr>
          <p:cNvPr id="27" name="Picture Placeholder 2"/>
          <p:cNvSpPr>
            <a:spLocks noGrp="1"/>
          </p:cNvSpPr>
          <p:nvPr>
            <p:ph type="pic" sz="quarter" idx="15" hasCustomPrompt="1"/>
          </p:nvPr>
        </p:nvSpPr>
        <p:spPr>
          <a:xfrm>
            <a:off x="1621846" y="2235201"/>
            <a:ext cx="1856232" cy="1856232"/>
          </a:xfrm>
          <a:prstGeom prst="ellipse">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8" name="Picture Placeholder 2"/>
          <p:cNvSpPr>
            <a:spLocks noGrp="1"/>
          </p:cNvSpPr>
          <p:nvPr>
            <p:ph type="pic" sz="quarter" idx="16" hasCustomPrompt="1"/>
          </p:nvPr>
        </p:nvSpPr>
        <p:spPr>
          <a:xfrm>
            <a:off x="3980928" y="2235201"/>
            <a:ext cx="1856232" cy="1856232"/>
          </a:xfrm>
          <a:prstGeom prst="ellipse">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9" name="Picture Placeholder 2"/>
          <p:cNvSpPr>
            <a:spLocks noGrp="1"/>
          </p:cNvSpPr>
          <p:nvPr>
            <p:ph type="pic" sz="quarter" idx="17" hasCustomPrompt="1"/>
          </p:nvPr>
        </p:nvSpPr>
        <p:spPr>
          <a:xfrm>
            <a:off x="6344806" y="2235201"/>
            <a:ext cx="1856232" cy="1856232"/>
          </a:xfrm>
          <a:prstGeom prst="ellipse">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30" name="Picture Placeholder 2"/>
          <p:cNvSpPr>
            <a:spLocks noGrp="1"/>
          </p:cNvSpPr>
          <p:nvPr>
            <p:ph type="pic" sz="quarter" idx="18" hasCustomPrompt="1"/>
          </p:nvPr>
        </p:nvSpPr>
        <p:spPr>
          <a:xfrm>
            <a:off x="8705486" y="2235201"/>
            <a:ext cx="1856232" cy="1856232"/>
          </a:xfrm>
          <a:prstGeom prst="ellipse">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230261028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7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
        <p:nvSpPr>
          <p:cNvPr id="17" name="Picture Placeholder 2"/>
          <p:cNvSpPr>
            <a:spLocks noGrp="1"/>
          </p:cNvSpPr>
          <p:nvPr>
            <p:ph type="pic" sz="quarter" idx="21" hasCustomPrompt="1"/>
          </p:nvPr>
        </p:nvSpPr>
        <p:spPr>
          <a:xfrm>
            <a:off x="1557038" y="3999564"/>
            <a:ext cx="1799771" cy="1631980"/>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8" name="Picture Placeholder 2"/>
          <p:cNvSpPr>
            <a:spLocks noGrp="1"/>
          </p:cNvSpPr>
          <p:nvPr>
            <p:ph type="pic" sz="quarter" idx="22" hasCustomPrompt="1"/>
          </p:nvPr>
        </p:nvSpPr>
        <p:spPr>
          <a:xfrm>
            <a:off x="3371943" y="3999564"/>
            <a:ext cx="1799771" cy="1631980"/>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19" name="Picture Placeholder 2"/>
          <p:cNvSpPr>
            <a:spLocks noGrp="1"/>
          </p:cNvSpPr>
          <p:nvPr>
            <p:ph type="pic" sz="quarter" idx="23" hasCustomPrompt="1"/>
          </p:nvPr>
        </p:nvSpPr>
        <p:spPr>
          <a:xfrm>
            <a:off x="8825926" y="2243335"/>
            <a:ext cx="1799772" cy="1631979"/>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0" name="Picture Placeholder 2"/>
          <p:cNvSpPr>
            <a:spLocks noGrp="1"/>
          </p:cNvSpPr>
          <p:nvPr>
            <p:ph type="pic" sz="quarter" idx="24" hasCustomPrompt="1"/>
          </p:nvPr>
        </p:nvSpPr>
        <p:spPr>
          <a:xfrm>
            <a:off x="5196115" y="2243335"/>
            <a:ext cx="1799771" cy="3388208"/>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
        <p:nvSpPr>
          <p:cNvPr id="21" name="Picture Placeholder 2"/>
          <p:cNvSpPr>
            <a:spLocks noGrp="1"/>
          </p:cNvSpPr>
          <p:nvPr>
            <p:ph type="pic" sz="quarter" idx="25" hasCustomPrompt="1"/>
          </p:nvPr>
        </p:nvSpPr>
        <p:spPr>
          <a:xfrm>
            <a:off x="7011020" y="3891985"/>
            <a:ext cx="3614677" cy="1739558"/>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127570230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8_01 - page 1 IMAGE">
    <p:spTree>
      <p:nvGrpSpPr>
        <p:cNvPr id="1" name=""/>
        <p:cNvGrpSpPr/>
        <p:nvPr/>
      </p:nvGrpSpPr>
      <p:grpSpPr>
        <a:xfrm>
          <a:off x="0" y="0"/>
          <a:ext cx="0" cy="0"/>
          <a:chOff x="0" y="0"/>
          <a:chExt cx="0" cy="0"/>
        </a:xfrm>
      </p:grpSpPr>
      <p:sp>
        <p:nvSpPr>
          <p:cNvPr id="16" name="Slide Number Placeholder 15"/>
          <p:cNvSpPr>
            <a:spLocks noGrp="1"/>
          </p:cNvSpPr>
          <p:nvPr>
            <p:ph type="sldNum" sz="quarter" idx="11"/>
          </p:nvPr>
        </p:nvSpPr>
        <p:spPr>
          <a:xfrm>
            <a:off x="11028841" y="6417066"/>
            <a:ext cx="388095" cy="259008"/>
          </a:xfrm>
        </p:spPr>
        <p:txBody>
          <a:bodyPr/>
          <a:lstStyle>
            <a:lvl1pPr>
              <a:defRPr b="0" i="0">
                <a:latin typeface="PT Sans" panose="020B0503020203020204" pitchFamily="34" charset="0"/>
                <a:ea typeface="PT Sans" panose="020B0503020203020204" pitchFamily="34" charset="0"/>
              </a:defRPr>
            </a:lvl1pPr>
          </a:lstStyle>
          <a:p>
            <a:fld id="{21551D4C-8DCD-481E-AE96-1D8DBA4948C1}" type="slidenum">
              <a:rPr lang="en-US" smtClean="0"/>
              <a:pPr/>
              <a:t>‹#›</a:t>
            </a:fld>
            <a:endParaRPr lang="en-US" dirty="0"/>
          </a:p>
        </p:txBody>
      </p:sp>
      <p:sp>
        <p:nvSpPr>
          <p:cNvPr id="2" name="Title 1"/>
          <p:cNvSpPr>
            <a:spLocks noGrp="1"/>
          </p:cNvSpPr>
          <p:nvPr>
            <p:ph type="title"/>
          </p:nvPr>
        </p:nvSpPr>
        <p:spPr/>
        <p:txBody>
          <a:bodyPr/>
          <a:lstStyle/>
          <a:p>
            <a:r>
              <a:rPr lang="en-US"/>
              <a:t>Click to edit Master title style</a:t>
            </a:r>
          </a:p>
        </p:txBody>
      </p:sp>
      <p:sp>
        <p:nvSpPr>
          <p:cNvPr id="11" name="Text Placeholder 5"/>
          <p:cNvSpPr>
            <a:spLocks noGrp="1"/>
          </p:cNvSpPr>
          <p:nvPr>
            <p:ph type="body" sz="quarter" idx="13"/>
          </p:nvPr>
        </p:nvSpPr>
        <p:spPr>
          <a:xfrm>
            <a:off x="838201" y="1233715"/>
            <a:ext cx="10515599" cy="261257"/>
          </a:xfrm>
          <a:prstGeom prst="rect">
            <a:avLst/>
          </a:prstGeom>
        </p:spPr>
        <p:txBody>
          <a:bodyPr/>
          <a:lstStyle>
            <a:lvl1pPr algn="ctr">
              <a:defRPr sz="1000" b="0" i="0">
                <a:latin typeface="PT Sans" panose="020B0503020203020204" pitchFamily="34" charset="0"/>
                <a:ea typeface="PT Sans" panose="020B0503020203020204" pitchFamily="34" charset="0"/>
              </a:defRPr>
            </a:lvl1p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p>
        </p:txBody>
      </p:sp>
      <p:sp>
        <p:nvSpPr>
          <p:cNvPr id="3" name="Date Placeholder 2"/>
          <p:cNvSpPr>
            <a:spLocks noGrp="1"/>
          </p:cNvSpPr>
          <p:nvPr>
            <p:ph type="dt" sz="half" idx="14"/>
          </p:nvPr>
        </p:nvSpPr>
        <p:spPr/>
        <p:txBody>
          <a:bodyPr/>
          <a:lstStyle/>
          <a:p>
            <a:r>
              <a:rPr lang="en-US" dirty="0"/>
              <a:t>www.website.com</a:t>
            </a:r>
          </a:p>
        </p:txBody>
      </p:sp>
      <p:sp>
        <p:nvSpPr>
          <p:cNvPr id="17" name="Picture Placeholder 2"/>
          <p:cNvSpPr>
            <a:spLocks noGrp="1"/>
          </p:cNvSpPr>
          <p:nvPr>
            <p:ph type="pic" sz="quarter" idx="21" hasCustomPrompt="1"/>
          </p:nvPr>
        </p:nvSpPr>
        <p:spPr>
          <a:xfrm>
            <a:off x="1215900" y="2171699"/>
            <a:ext cx="4560166" cy="2142659"/>
          </a:xfrm>
          <a:prstGeom prst="rect">
            <a:avLst/>
          </a:prstGeom>
        </p:spPr>
        <p:txBody>
          <a:bodyPr/>
          <a:lstStyle>
            <a:lvl1pPr algn="ctr">
              <a:defRPr sz="1500" b="0" i="0">
                <a:latin typeface="PT Sans" panose="020B0503020203020204" pitchFamily="34" charset="0"/>
                <a:ea typeface="PT Sans" panose="020B0503020203020204" pitchFamily="34" charset="0"/>
              </a:defRPr>
            </a:lvl1pPr>
          </a:lstStyle>
          <a:p>
            <a:r>
              <a:rPr lang="en-US" dirty="0"/>
              <a:t>Picture</a:t>
            </a:r>
          </a:p>
        </p:txBody>
      </p:sp>
    </p:spTree>
    <p:extLst>
      <p:ext uri="{BB962C8B-B14F-4D97-AF65-F5344CB8AC3E}">
        <p14:creationId xmlns:p14="http://schemas.microsoft.com/office/powerpoint/2010/main" val="48698516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emf"/><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8" name="Rectangle 7"/>
          <p:cNvSpPr/>
          <p:nvPr userDrawn="1"/>
        </p:nvSpPr>
        <p:spPr>
          <a:xfrm>
            <a:off x="0" y="6238754"/>
            <a:ext cx="12192000" cy="619246"/>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userDrawn="1"/>
        </p:nvSpPr>
        <p:spPr>
          <a:xfrm>
            <a:off x="11028842" y="6417066"/>
            <a:ext cx="388095" cy="262622"/>
          </a:xfrm>
          <a:prstGeom prst="rect">
            <a:avLst/>
          </a:prstGeom>
          <a:solidFill>
            <a:schemeClr val="bg1">
              <a:lumMod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itle Placeholder 2"/>
          <p:cNvSpPr>
            <a:spLocks noGrp="1"/>
          </p:cNvSpPr>
          <p:nvPr>
            <p:ph type="title"/>
          </p:nvPr>
        </p:nvSpPr>
        <p:spPr>
          <a:xfrm>
            <a:off x="838200" y="589874"/>
            <a:ext cx="10515600" cy="614814"/>
          </a:xfrm>
          <a:prstGeom prst="rect">
            <a:avLst/>
          </a:prstGeom>
        </p:spPr>
        <p:txBody>
          <a:bodyPr vert="horz" lIns="91440" tIns="45720" rIns="91440" bIns="45720" rtlCol="0" anchor="ctr">
            <a:normAutofit/>
          </a:bodyPr>
          <a:lstStyle/>
          <a:p>
            <a:r>
              <a:rPr lang="en-US" dirty="0"/>
              <a:t>Click to edit Master title style</a:t>
            </a:r>
          </a:p>
        </p:txBody>
      </p:sp>
      <p:sp>
        <p:nvSpPr>
          <p:cNvPr id="21" name="Slide Number Placeholder 20"/>
          <p:cNvSpPr>
            <a:spLocks noGrp="1"/>
          </p:cNvSpPr>
          <p:nvPr>
            <p:ph type="sldNum" sz="quarter" idx="4"/>
          </p:nvPr>
        </p:nvSpPr>
        <p:spPr>
          <a:xfrm>
            <a:off x="11028841" y="6417066"/>
            <a:ext cx="388095" cy="259008"/>
          </a:xfrm>
          <a:prstGeom prst="rect">
            <a:avLst/>
          </a:prstGeom>
          <a:solidFill>
            <a:schemeClr val="bg1">
              <a:lumMod val="50000"/>
            </a:schemeClr>
          </a:solidFill>
        </p:spPr>
        <p:txBody>
          <a:bodyPr vert="horz" lIns="91440" tIns="45720" rIns="91440" bIns="45720" rtlCol="0" anchor="ctr"/>
          <a:lstStyle>
            <a:lvl1pPr algn="ctr">
              <a:defRPr sz="1000" b="0" i="0">
                <a:solidFill>
                  <a:schemeClr val="bg1"/>
                </a:solidFill>
                <a:latin typeface="PT Sans" panose="020B0503020203020204" pitchFamily="34" charset="0"/>
                <a:ea typeface="PT Sans" panose="020B0503020203020204" pitchFamily="34" charset="0"/>
                <a:cs typeface="Open Sans Condensed" panose="020B0806030504020204" pitchFamily="34" charset="0"/>
              </a:defRPr>
            </a:lvl1pPr>
          </a:lstStyle>
          <a:p>
            <a:fld id="{21551D4C-8DCD-481E-AE96-1D8DBA4948C1}" type="slidenum">
              <a:rPr lang="en-US" smtClean="0"/>
              <a:pPr/>
              <a:t>‹#›</a:t>
            </a:fld>
            <a:endParaRPr lang="en-US" dirty="0"/>
          </a:p>
        </p:txBody>
      </p:sp>
      <p:sp>
        <p:nvSpPr>
          <p:cNvPr id="24" name="Date Placeholder 23"/>
          <p:cNvSpPr>
            <a:spLocks noGrp="1"/>
          </p:cNvSpPr>
          <p:nvPr>
            <p:ph type="dt" sz="half" idx="2"/>
          </p:nvPr>
        </p:nvSpPr>
        <p:spPr>
          <a:xfrm>
            <a:off x="838199" y="6356350"/>
            <a:ext cx="1542143" cy="365125"/>
          </a:xfrm>
          <a:prstGeom prst="rect">
            <a:avLst/>
          </a:prstGeom>
        </p:spPr>
        <p:txBody>
          <a:bodyPr vert="horz" lIns="91440" tIns="45720" rIns="91440" bIns="45720" rtlCol="0" anchor="ctr"/>
          <a:lstStyle>
            <a:lvl1pPr algn="l">
              <a:defRPr sz="1200" b="0" i="0" spc="0" baseline="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defRPr>
            </a:lvl1pPr>
          </a:lstStyle>
          <a:p>
            <a:r>
              <a:rPr lang="en-US"/>
              <a:t>www.website.com</a:t>
            </a:r>
            <a:endParaRPr lang="en-US" dirty="0"/>
          </a:p>
        </p:txBody>
      </p:sp>
      <p:pic>
        <p:nvPicPr>
          <p:cNvPr id="7" name="Picture 6"/>
          <p:cNvPicPr>
            <a:picLocks noChangeAspect="1"/>
          </p:cNvPicPr>
          <p:nvPr userDrawn="1"/>
        </p:nvPicPr>
        <p:blipFill>
          <a:blip r:embed="rId12"/>
          <a:stretch>
            <a:fillRect/>
          </a:stretch>
        </p:blipFill>
        <p:spPr>
          <a:xfrm>
            <a:off x="10485964" y="6323790"/>
            <a:ext cx="296336" cy="445560"/>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696"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Lst>
  <p:hf hdr="0" dt="0"/>
  <p:txStyles>
    <p:titleStyle>
      <a:lvl1pPr algn="ctr" defTabSz="914400" rtl="0" eaLnBrk="1" latinLnBrk="0" hangingPunct="1">
        <a:lnSpc>
          <a:spcPct val="90000"/>
        </a:lnSpc>
        <a:spcBef>
          <a:spcPct val="0"/>
        </a:spcBef>
        <a:buNone/>
        <a:defRPr sz="3200" b="0" i="0" kern="1200">
          <a:solidFill>
            <a:schemeClr val="tx1"/>
          </a:solidFill>
          <a:latin typeface="PT Sans" panose="020B0503020203020204" pitchFamily="34" charset="0"/>
          <a:ea typeface="PT Sans" panose="020B0503020203020204" pitchFamily="34" charset="0"/>
          <a:cs typeface="Open Sans Condensed Light" panose="020B0306030504020204" pitchFamily="34" charset="0"/>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notesSlide" Target="../notesSlides/notesSlide11.xml"/><Relationship Id="rId1" Type="http://schemas.openxmlformats.org/officeDocument/2006/relationships/slideLayout" Target="../slideLayouts/slideLayout9.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9.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9.xml"/></Relationships>
</file>

<file path=ppt/slides/_rels/slide14.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4.xml"/><Relationship Id="rId1" Type="http://schemas.openxmlformats.org/officeDocument/2006/relationships/slideLayout" Target="../slideLayouts/slideLayout9.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0.xml"/></Relationships>
</file>

<file path=ppt/slides/_rels/slide16.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1</a:t>
            </a:fld>
            <a:endParaRPr lang="en-US" dirty="0"/>
          </a:p>
        </p:txBody>
      </p:sp>
      <p:sp>
        <p:nvSpPr>
          <p:cNvPr id="28" name="Date Placeholder 13"/>
          <p:cNvSpPr>
            <a:spLocks noGrp="1"/>
          </p:cNvSpPr>
          <p:nvPr>
            <p:ph type="dt" sz="half" idx="14"/>
          </p:nvPr>
        </p:nvSpPr>
        <p:spPr/>
        <p:txBody>
          <a:bodyPr/>
          <a:lstStyle/>
          <a:p>
            <a:r>
              <a:rPr lang="en-US" dirty="0"/>
              <a:t>www.website.com</a:t>
            </a:r>
          </a:p>
        </p:txBody>
      </p:sp>
      <p:sp>
        <p:nvSpPr>
          <p:cNvPr id="24" name="Rectangle 23"/>
          <p:cNvSpPr/>
          <p:nvPr/>
        </p:nvSpPr>
        <p:spPr>
          <a:xfrm>
            <a:off x="0" y="0"/>
            <a:ext cx="12191999" cy="6858000"/>
          </a:xfrm>
          <a:prstGeom prst="rect">
            <a:avLst/>
          </a:prstGeom>
          <a:solidFill>
            <a:srgbClr val="000000">
              <a:alpha val="74902"/>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p:cNvGrpSpPr/>
          <p:nvPr/>
        </p:nvGrpSpPr>
        <p:grpSpPr>
          <a:xfrm>
            <a:off x="2427208" y="2224227"/>
            <a:ext cx="7337583" cy="2409547"/>
            <a:chOff x="2427208" y="2224227"/>
            <a:chExt cx="7337583" cy="2409547"/>
          </a:xfrm>
        </p:grpSpPr>
        <p:grpSp>
          <p:nvGrpSpPr>
            <p:cNvPr id="25" name="Group 24"/>
            <p:cNvGrpSpPr/>
            <p:nvPr/>
          </p:nvGrpSpPr>
          <p:grpSpPr>
            <a:xfrm>
              <a:off x="2427208" y="2224227"/>
              <a:ext cx="7337583" cy="1390650"/>
              <a:chOff x="2427208" y="2138593"/>
              <a:chExt cx="7337583" cy="1390650"/>
            </a:xfrm>
          </p:grpSpPr>
          <p:pic>
            <p:nvPicPr>
              <p:cNvPr id="23" name="Picture 22"/>
              <p:cNvPicPr>
                <a:picLocks noChangeAspect="1"/>
              </p:cNvPicPr>
              <p:nvPr/>
            </p:nvPicPr>
            <p:blipFill>
              <a:blip r:embed="rId3"/>
              <a:stretch>
                <a:fillRect/>
              </a:stretch>
            </p:blipFill>
            <p:spPr>
              <a:xfrm>
                <a:off x="5633548" y="2138593"/>
                <a:ext cx="924904" cy="1390650"/>
              </a:xfrm>
              <a:prstGeom prst="rect">
                <a:avLst/>
              </a:prstGeom>
            </p:spPr>
          </p:pic>
          <p:grpSp>
            <p:nvGrpSpPr>
              <p:cNvPr id="27" name="Group 26"/>
              <p:cNvGrpSpPr/>
              <p:nvPr/>
            </p:nvGrpSpPr>
            <p:grpSpPr>
              <a:xfrm>
                <a:off x="2427208" y="3429000"/>
                <a:ext cx="2532568" cy="0"/>
                <a:chOff x="428166" y="2935925"/>
                <a:chExt cx="2532568" cy="0"/>
              </a:xfrm>
            </p:grpSpPr>
            <p:cxnSp>
              <p:nvCxnSpPr>
                <p:cNvPr id="32" name="Straight Connector 31"/>
                <p:cNvCxnSpPr>
                  <a:cxnSpLocks/>
                </p:cNvCxnSpPr>
                <p:nvPr/>
              </p:nvCxnSpPr>
              <p:spPr>
                <a:xfrm>
                  <a:off x="428166" y="2935925"/>
                  <a:ext cx="2159563"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3" name="Straight Connector 32"/>
                <p:cNvCxnSpPr>
                  <a:cxnSpLocks/>
                </p:cNvCxnSpPr>
                <p:nvPr/>
              </p:nvCxnSpPr>
              <p:spPr>
                <a:xfrm>
                  <a:off x="2823891" y="2935925"/>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grpSp>
          <p:grpSp>
            <p:nvGrpSpPr>
              <p:cNvPr id="29" name="Group 28"/>
              <p:cNvGrpSpPr/>
              <p:nvPr/>
            </p:nvGrpSpPr>
            <p:grpSpPr>
              <a:xfrm>
                <a:off x="7232223" y="3429000"/>
                <a:ext cx="2532568" cy="0"/>
                <a:chOff x="0" y="3217279"/>
                <a:chExt cx="2532568" cy="0"/>
              </a:xfrm>
            </p:grpSpPr>
            <p:cxnSp>
              <p:nvCxnSpPr>
                <p:cNvPr id="30" name="Straight Connector 29"/>
                <p:cNvCxnSpPr>
                  <a:cxnSpLocks/>
                </p:cNvCxnSpPr>
                <p:nvPr/>
              </p:nvCxnSpPr>
              <p:spPr>
                <a:xfrm>
                  <a:off x="0" y="3217279"/>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1" name="Straight Connector 30"/>
                <p:cNvCxnSpPr>
                  <a:cxnSpLocks/>
                </p:cNvCxnSpPr>
                <p:nvPr/>
              </p:nvCxnSpPr>
              <p:spPr>
                <a:xfrm>
                  <a:off x="373005" y="3217279"/>
                  <a:ext cx="2159563"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grpSp>
        </p:grpSp>
        <p:sp>
          <p:nvSpPr>
            <p:cNvPr id="34" name="Rectangle 2"/>
            <p:cNvSpPr>
              <a:spLocks/>
            </p:cNvSpPr>
            <p:nvPr/>
          </p:nvSpPr>
          <p:spPr bwMode="auto">
            <a:xfrm>
              <a:off x="5156914" y="3879326"/>
              <a:ext cx="1878173" cy="3013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2600" kern="100" dirty="0">
                  <a:solidFill>
                    <a:schemeClr val="bg1"/>
                  </a:solidFill>
                  <a:latin typeface="PT Sans" panose="020B0503020203020204" pitchFamily="34" charset="0"/>
                  <a:ea typeface="PT Sans" panose="020B0503020203020204" pitchFamily="34" charset="0"/>
                  <a:cs typeface="Lato Black" charset="0"/>
                  <a:sym typeface="Montserrat-Bold" charset="0"/>
                </a:rPr>
                <a:t>welcome</a:t>
              </a:r>
            </a:p>
          </p:txBody>
        </p:sp>
        <p:sp>
          <p:nvSpPr>
            <p:cNvPr id="35" name="Rectangle 4"/>
            <p:cNvSpPr>
              <a:spLocks/>
            </p:cNvSpPr>
            <p:nvPr/>
          </p:nvSpPr>
          <p:spPr bwMode="auto">
            <a:xfrm>
              <a:off x="2988144" y="4287933"/>
              <a:ext cx="6215712"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30000"/>
                </a:lnSpc>
              </a:pPr>
              <a:r>
                <a:rPr lang="en-US" sz="1000" dirty="0">
                  <a:solidFill>
                    <a:schemeClr val="bg1">
                      <a:lumMod val="85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an image of professionalism and reliability. By using simple alignments we have created a very spacious feeling.</a:t>
              </a:r>
            </a:p>
          </p:txBody>
        </p:sp>
      </p:grpSp>
      <p:sp>
        <p:nvSpPr>
          <p:cNvPr id="4" name="Picture Placeholder 3">
            <a:extLst>
              <a:ext uri="{FF2B5EF4-FFF2-40B4-BE49-F238E27FC236}">
                <a16:creationId xmlns:a16="http://schemas.microsoft.com/office/drawing/2014/main" id="{5471CEF6-60ED-457E-A0A1-C4758A2FA9F7}"/>
              </a:ext>
            </a:extLst>
          </p:cNvPr>
          <p:cNvSpPr>
            <a:spLocks noGrp="1"/>
          </p:cNvSpPr>
          <p:nvPr>
            <p:ph type="pic" sz="quarter" idx="13"/>
          </p:nvPr>
        </p:nvSpPr>
        <p:spPr/>
      </p:sp>
    </p:spTree>
    <p:extLst>
      <p:ext uri="{BB962C8B-B14F-4D97-AF65-F5344CB8AC3E}">
        <p14:creationId xmlns:p14="http://schemas.microsoft.com/office/powerpoint/2010/main" val="1681692777"/>
      </p:ext>
    </p:extLst>
  </p:cSld>
  <p:clrMapOvr>
    <a:masterClrMapping/>
  </p:clrMapOvr>
  <mc:AlternateContent xmlns:mc="http://schemas.openxmlformats.org/markup-compatibility/2006" xmlns:p14="http://schemas.microsoft.com/office/powerpoint/2010/main">
    <mc:Choice Requires="p14">
      <p:transition spd="slow" p14:dur="1500">
        <p14:window dir="vert"/>
      </p:transition>
    </mc:Choice>
    <mc:Fallback xmlns="">
      <p:transition spd="slow">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Rectangle 51"/>
          <p:cNvSpPr/>
          <p:nvPr/>
        </p:nvSpPr>
        <p:spPr>
          <a:xfrm>
            <a:off x="0" y="0"/>
            <a:ext cx="12191999" cy="6858000"/>
          </a:xfrm>
          <a:prstGeom prst="rect">
            <a:avLst/>
          </a:prstGeom>
          <a:solidFill>
            <a:srgbClr val="000000">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5"/>
          <p:cNvSpPr>
            <a:spLocks noGrp="1"/>
          </p:cNvSpPr>
          <p:nvPr>
            <p:ph type="sldNum" sz="quarter" idx="11"/>
          </p:nvPr>
        </p:nvSpPr>
        <p:spPr/>
        <p:txBody>
          <a:bodyPr/>
          <a:lstStyle/>
          <a:p>
            <a:fld id="{21551D4C-8DCD-481E-AE96-1D8DBA4948C1}" type="slidenum">
              <a:rPr lang="en-US" smtClean="0"/>
              <a:pPr/>
              <a:t>10</a:t>
            </a:fld>
            <a:endParaRPr lang="en-US" dirty="0"/>
          </a:p>
        </p:txBody>
      </p:sp>
      <p:sp>
        <p:nvSpPr>
          <p:cNvPr id="28" name="Date Placeholder 13"/>
          <p:cNvSpPr>
            <a:spLocks noGrp="1"/>
          </p:cNvSpPr>
          <p:nvPr>
            <p:ph type="dt" sz="half" idx="14"/>
          </p:nvPr>
        </p:nvSpPr>
        <p:spPr/>
        <p:txBody>
          <a:bodyPr/>
          <a:lstStyle/>
          <a:p>
            <a:r>
              <a:rPr lang="en-US"/>
              <a:t>www.website.com</a:t>
            </a:r>
            <a:endParaRPr lang="en-US" dirty="0"/>
          </a:p>
        </p:txBody>
      </p:sp>
      <p:grpSp>
        <p:nvGrpSpPr>
          <p:cNvPr id="40" name="Group 39"/>
          <p:cNvGrpSpPr/>
          <p:nvPr/>
        </p:nvGrpSpPr>
        <p:grpSpPr>
          <a:xfrm>
            <a:off x="2427208" y="2224227"/>
            <a:ext cx="7337583" cy="1390650"/>
            <a:chOff x="2427208" y="2138593"/>
            <a:chExt cx="7337583" cy="1390650"/>
          </a:xfrm>
        </p:grpSpPr>
        <p:pic>
          <p:nvPicPr>
            <p:cNvPr id="41" name="Picture 40"/>
            <p:cNvPicPr>
              <a:picLocks noChangeAspect="1"/>
            </p:cNvPicPr>
            <p:nvPr/>
          </p:nvPicPr>
          <p:blipFill>
            <a:blip r:embed="rId3"/>
            <a:stretch>
              <a:fillRect/>
            </a:stretch>
          </p:blipFill>
          <p:spPr>
            <a:xfrm>
              <a:off x="5633548" y="2138593"/>
              <a:ext cx="924904" cy="1390650"/>
            </a:xfrm>
            <a:prstGeom prst="rect">
              <a:avLst/>
            </a:prstGeom>
          </p:spPr>
        </p:pic>
        <p:grpSp>
          <p:nvGrpSpPr>
            <p:cNvPr id="43" name="Group 42"/>
            <p:cNvGrpSpPr/>
            <p:nvPr/>
          </p:nvGrpSpPr>
          <p:grpSpPr>
            <a:xfrm>
              <a:off x="2427208" y="3429000"/>
              <a:ext cx="2532568" cy="0"/>
              <a:chOff x="428166" y="2935925"/>
              <a:chExt cx="2532568" cy="0"/>
            </a:xfrm>
          </p:grpSpPr>
          <p:cxnSp>
            <p:nvCxnSpPr>
              <p:cNvPr id="47" name="Straight Connector 46"/>
              <p:cNvCxnSpPr>
                <a:cxnSpLocks/>
              </p:cNvCxnSpPr>
              <p:nvPr/>
            </p:nvCxnSpPr>
            <p:spPr>
              <a:xfrm>
                <a:off x="428166" y="2935925"/>
                <a:ext cx="2159563"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cxnSp>
            <p:nvCxnSpPr>
              <p:cNvPr id="48" name="Straight Connector 47"/>
              <p:cNvCxnSpPr>
                <a:cxnSpLocks/>
              </p:cNvCxnSpPr>
              <p:nvPr/>
            </p:nvCxnSpPr>
            <p:spPr>
              <a:xfrm>
                <a:off x="2823891" y="2935925"/>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grpSp>
        <p:grpSp>
          <p:nvGrpSpPr>
            <p:cNvPr id="44" name="Group 43"/>
            <p:cNvGrpSpPr/>
            <p:nvPr/>
          </p:nvGrpSpPr>
          <p:grpSpPr>
            <a:xfrm>
              <a:off x="7232223" y="3429000"/>
              <a:ext cx="2532568" cy="0"/>
              <a:chOff x="0" y="3217279"/>
              <a:chExt cx="2532568" cy="0"/>
            </a:xfrm>
          </p:grpSpPr>
          <p:cxnSp>
            <p:nvCxnSpPr>
              <p:cNvPr id="45" name="Straight Connector 44"/>
              <p:cNvCxnSpPr>
                <a:cxnSpLocks/>
              </p:cNvCxnSpPr>
              <p:nvPr/>
            </p:nvCxnSpPr>
            <p:spPr>
              <a:xfrm>
                <a:off x="0" y="3217279"/>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cxnSp>
            <p:nvCxnSpPr>
              <p:cNvPr id="46" name="Straight Connector 45"/>
              <p:cNvCxnSpPr>
                <a:cxnSpLocks/>
              </p:cNvCxnSpPr>
              <p:nvPr/>
            </p:nvCxnSpPr>
            <p:spPr>
              <a:xfrm>
                <a:off x="373005" y="3217279"/>
                <a:ext cx="2159563"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grpSp>
      </p:grpSp>
      <p:sp>
        <p:nvSpPr>
          <p:cNvPr id="49" name="Rectangle 2"/>
          <p:cNvSpPr>
            <a:spLocks/>
          </p:cNvSpPr>
          <p:nvPr/>
        </p:nvSpPr>
        <p:spPr bwMode="auto">
          <a:xfrm>
            <a:off x="4432351" y="3879326"/>
            <a:ext cx="3327298" cy="3013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2600" kern="100" dirty="0">
                <a:solidFill>
                  <a:schemeClr val="bg1"/>
                </a:solidFill>
                <a:latin typeface="PT Sans" panose="020B0503020203020204" pitchFamily="34" charset="0"/>
                <a:ea typeface="PT Sans" panose="020B0503020203020204" pitchFamily="34" charset="0"/>
                <a:cs typeface="Lato Black" charset="0"/>
                <a:sym typeface="Montserrat-Bold" charset="0"/>
              </a:rPr>
              <a:t>Have A </a:t>
            </a:r>
            <a:r>
              <a:rPr lang="en-US" sz="2600" kern="100" dirty="0">
                <a:solidFill>
                  <a:schemeClr val="accent1"/>
                </a:solidFill>
                <a:latin typeface="PT Sans" panose="020B0503020203020204" pitchFamily="34" charset="0"/>
                <a:ea typeface="PT Sans" panose="020B0503020203020204" pitchFamily="34" charset="0"/>
                <a:cs typeface="Lato Black" charset="0"/>
                <a:sym typeface="Montserrat-Bold" charset="0"/>
              </a:rPr>
              <a:t>Coffee</a:t>
            </a:r>
            <a:r>
              <a:rPr lang="en-US" sz="2600" kern="100" dirty="0">
                <a:solidFill>
                  <a:schemeClr val="bg1"/>
                </a:solidFill>
                <a:latin typeface="PT Sans" panose="020B0503020203020204" pitchFamily="34" charset="0"/>
                <a:ea typeface="PT Sans" panose="020B0503020203020204" pitchFamily="34" charset="0"/>
                <a:cs typeface="Lato Black" charset="0"/>
                <a:sym typeface="Montserrat-Bold" charset="0"/>
              </a:rPr>
              <a:t> </a:t>
            </a:r>
            <a:r>
              <a:rPr lang="en-US" sz="2600" kern="100" dirty="0">
                <a:solidFill>
                  <a:schemeClr val="accent4"/>
                </a:solidFill>
                <a:latin typeface="PT Sans" panose="020B0503020203020204" pitchFamily="34" charset="0"/>
                <a:ea typeface="PT Sans" panose="020B0503020203020204" pitchFamily="34" charset="0"/>
                <a:cs typeface="Lato Black" charset="0"/>
                <a:sym typeface="Montserrat-Bold" charset="0"/>
              </a:rPr>
              <a:t>Break</a:t>
            </a:r>
          </a:p>
        </p:txBody>
      </p:sp>
      <p:sp>
        <p:nvSpPr>
          <p:cNvPr id="50" name="Rectangle 4"/>
          <p:cNvSpPr>
            <a:spLocks/>
          </p:cNvSpPr>
          <p:nvPr/>
        </p:nvSpPr>
        <p:spPr bwMode="auto">
          <a:xfrm>
            <a:off x="2988144" y="4287933"/>
            <a:ext cx="6215712"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30000"/>
              </a:lnSpc>
            </a:pPr>
            <a:r>
              <a:rPr lang="en-US" sz="1000" dirty="0">
                <a:solidFill>
                  <a:schemeClr val="bg1">
                    <a:lumMod val="85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an image of professionalism and reliability. By using simple alignments we have created a very spacious feeling.</a:t>
            </a:r>
          </a:p>
        </p:txBody>
      </p:sp>
      <p:sp>
        <p:nvSpPr>
          <p:cNvPr id="3" name="Picture Placeholder 2">
            <a:extLst>
              <a:ext uri="{FF2B5EF4-FFF2-40B4-BE49-F238E27FC236}">
                <a16:creationId xmlns:a16="http://schemas.microsoft.com/office/drawing/2014/main" id="{1E761492-E2DA-461A-B732-7A344CE7BF37}"/>
              </a:ext>
            </a:extLst>
          </p:cNvPr>
          <p:cNvSpPr>
            <a:spLocks noGrp="1"/>
          </p:cNvSpPr>
          <p:nvPr>
            <p:ph type="pic" sz="quarter" idx="13"/>
          </p:nvPr>
        </p:nvSpPr>
        <p:spPr/>
      </p:sp>
    </p:spTree>
    <p:extLst>
      <p:ext uri="{BB962C8B-B14F-4D97-AF65-F5344CB8AC3E}">
        <p14:creationId xmlns:p14="http://schemas.microsoft.com/office/powerpoint/2010/main" val="2182769981"/>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airplane"/>
      </p:transition>
    </mc:Choice>
    <mc:Fallback xmlns="">
      <p:transition spd="slow">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11</a:t>
            </a:fld>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Company </a:t>
            </a:r>
            <a:r>
              <a:rPr lang="en-US" b="1" dirty="0">
                <a:solidFill>
                  <a:schemeClr val="accent1"/>
                </a:solidFill>
              </a:rPr>
              <a:t>History</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28" name="Date Placeholder 13"/>
          <p:cNvSpPr>
            <a:spLocks noGrp="1"/>
          </p:cNvSpPr>
          <p:nvPr>
            <p:ph type="dt" sz="half" idx="14"/>
          </p:nvPr>
        </p:nvSpPr>
        <p:spPr/>
        <p:txBody>
          <a:bodyPr/>
          <a:lstStyle/>
          <a:p>
            <a:r>
              <a:rPr lang="en-US"/>
              <a:t>www.website.com</a:t>
            </a:r>
            <a:endParaRPr lang="en-US" dirty="0"/>
          </a:p>
        </p:txBody>
      </p:sp>
      <p:sp>
        <p:nvSpPr>
          <p:cNvPr id="2" name="Rectangle 1"/>
          <p:cNvSpPr/>
          <p:nvPr/>
        </p:nvSpPr>
        <p:spPr>
          <a:xfrm>
            <a:off x="1215900" y="2171699"/>
            <a:ext cx="4560166" cy="2142659"/>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p:cNvSpPr/>
          <p:nvPr/>
        </p:nvSpPr>
        <p:spPr>
          <a:xfrm>
            <a:off x="5776066" y="1668236"/>
            <a:ext cx="639868" cy="5486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Rectangle 9"/>
          <p:cNvSpPr>
            <a:spLocks/>
          </p:cNvSpPr>
          <p:nvPr/>
        </p:nvSpPr>
        <p:spPr bwMode="auto">
          <a:xfrm>
            <a:off x="1215900" y="5066952"/>
            <a:ext cx="9760201" cy="10529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b="1" dirty="0">
                <a:latin typeface="PT Sans" panose="020B0503020203020204" pitchFamily="34" charset="0"/>
                <a:ea typeface="PT Sans" panose="020B0503020203020204" pitchFamily="34" charset="0"/>
                <a:cs typeface="Lato" charset="0"/>
                <a:sym typeface="Montserrat-Regular" charset="0"/>
              </a:rPr>
              <a:t>This letterhead design </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is meant to project an image of professionalism and reliability. By using simple alignments we have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lorem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a:t>
            </a:r>
          </a:p>
          <a:p>
            <a:pPr>
              <a:lnSpc>
                <a:spcPct val="120000"/>
              </a:lnSpc>
            </a:pPr>
            <a:endPar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endParaRPr>
          </a:p>
          <a:p>
            <a:pPr>
              <a:lnSpc>
                <a:spcPct val="1200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ipsum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 of professionalism of the layout design is meant to the project an image and the texts</a:t>
            </a:r>
          </a:p>
        </p:txBody>
      </p:sp>
      <p:grpSp>
        <p:nvGrpSpPr>
          <p:cNvPr id="25" name="Group 24"/>
          <p:cNvGrpSpPr/>
          <p:nvPr/>
        </p:nvGrpSpPr>
        <p:grpSpPr>
          <a:xfrm>
            <a:off x="6576538" y="2171700"/>
            <a:ext cx="4399563" cy="2142659"/>
            <a:chOff x="3896217" y="3995548"/>
            <a:chExt cx="4399563" cy="2142659"/>
          </a:xfrm>
        </p:grpSpPr>
        <p:sp>
          <p:nvSpPr>
            <p:cNvPr id="26" name="Rectangle 4"/>
            <p:cNvSpPr>
              <a:spLocks/>
            </p:cNvSpPr>
            <p:nvPr/>
          </p:nvSpPr>
          <p:spPr bwMode="auto">
            <a:xfrm>
              <a:off x="3896217" y="5545286"/>
              <a:ext cx="4399563" cy="592921"/>
            </a:xfrm>
            <a:prstGeom prst="rect">
              <a:avLst/>
            </a:prstGeom>
            <a:solidFill>
              <a:schemeClr val="accent4"/>
            </a:solidFill>
            <a:ln>
              <a:noFill/>
            </a:ln>
            <a:extLst/>
          </p:spPr>
          <p:txBody>
            <a:bodyPr lIns="0" tIns="0" rIns="0" bIns="0"/>
            <a:lstStyle/>
            <a:p>
              <a:endParaRPr lang="en-US" dirty="0">
                <a:solidFill>
                  <a:schemeClr val="bg1"/>
                </a:solidFill>
              </a:endParaRPr>
            </a:p>
          </p:txBody>
        </p:sp>
        <p:sp>
          <p:nvSpPr>
            <p:cNvPr id="27" name="Rectangle 4"/>
            <p:cNvSpPr>
              <a:spLocks/>
            </p:cNvSpPr>
            <p:nvPr/>
          </p:nvSpPr>
          <p:spPr bwMode="auto">
            <a:xfrm>
              <a:off x="3896217" y="4373762"/>
              <a:ext cx="4399563" cy="592921"/>
            </a:xfrm>
            <a:prstGeom prst="rect">
              <a:avLst/>
            </a:prstGeom>
            <a:solidFill>
              <a:schemeClr val="accent1"/>
            </a:solidFill>
            <a:ln>
              <a:noFill/>
            </a:ln>
            <a:extLst/>
          </p:spPr>
          <p:txBody>
            <a:bodyPr lIns="0" tIns="0" rIns="0" bIns="0"/>
            <a:lstStyle/>
            <a:p>
              <a:endParaRPr lang="en-US" dirty="0">
                <a:solidFill>
                  <a:schemeClr val="bg1"/>
                </a:solidFill>
              </a:endParaRPr>
            </a:p>
          </p:txBody>
        </p:sp>
        <p:grpSp>
          <p:nvGrpSpPr>
            <p:cNvPr id="30" name="Group 29"/>
            <p:cNvGrpSpPr/>
            <p:nvPr/>
          </p:nvGrpSpPr>
          <p:grpSpPr>
            <a:xfrm>
              <a:off x="5241618" y="4044831"/>
              <a:ext cx="1708760" cy="2093376"/>
              <a:chOff x="2810345" y="2717640"/>
              <a:chExt cx="1468374" cy="1261640"/>
            </a:xfrm>
          </p:grpSpPr>
          <p:cxnSp>
            <p:nvCxnSpPr>
              <p:cNvPr id="43" name="Straight Connector 42"/>
              <p:cNvCxnSpPr/>
              <p:nvPr/>
            </p:nvCxnSpPr>
            <p:spPr bwMode="auto">
              <a:xfrm>
                <a:off x="2810345" y="2717640"/>
                <a:ext cx="0" cy="1261640"/>
              </a:xfrm>
              <a:prstGeom prst="line">
                <a:avLst/>
              </a:prstGeom>
              <a:blipFill dpi="0" rotWithShape="0">
                <a:blip r:embed="rId3"/>
                <a:srcRect/>
                <a:tile tx="0" ty="0" sx="100000" sy="100000" flip="none" algn="tl"/>
              </a:blipFill>
              <a:ln w="12700" cap="flat" cmpd="sng" algn="ctr">
                <a:solidFill>
                  <a:schemeClr val="bg1">
                    <a:lumMod val="75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cxnSp>
            <p:nvCxnSpPr>
              <p:cNvPr id="44" name="Straight Connector 43"/>
              <p:cNvCxnSpPr/>
              <p:nvPr/>
            </p:nvCxnSpPr>
            <p:spPr bwMode="auto">
              <a:xfrm>
                <a:off x="4278719" y="2717640"/>
                <a:ext cx="0" cy="1261640"/>
              </a:xfrm>
              <a:prstGeom prst="line">
                <a:avLst/>
              </a:prstGeom>
              <a:blipFill dpi="0" rotWithShape="0">
                <a:blip r:embed="rId3"/>
                <a:srcRect/>
                <a:tile tx="0" ty="0" sx="100000" sy="100000" flip="none" algn="tl"/>
              </a:blipFill>
              <a:ln w="12700" cap="flat" cmpd="sng" algn="ctr">
                <a:solidFill>
                  <a:schemeClr val="bg1">
                    <a:lumMod val="75000"/>
                  </a:schemeClr>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p:spPr>
          </p:cxnSp>
        </p:grpSp>
        <p:grpSp>
          <p:nvGrpSpPr>
            <p:cNvPr id="31" name="Group 30"/>
            <p:cNvGrpSpPr/>
            <p:nvPr/>
          </p:nvGrpSpPr>
          <p:grpSpPr>
            <a:xfrm>
              <a:off x="3942306" y="4018522"/>
              <a:ext cx="1284946" cy="1933859"/>
              <a:chOff x="4140796" y="4010600"/>
              <a:chExt cx="1284946" cy="1933859"/>
            </a:xfrm>
          </p:grpSpPr>
          <p:sp>
            <p:nvSpPr>
              <p:cNvPr id="40" name="Rectangle 17"/>
              <p:cNvSpPr>
                <a:spLocks/>
              </p:cNvSpPr>
              <p:nvPr/>
            </p:nvSpPr>
            <p:spPr bwMode="auto">
              <a:xfrm>
                <a:off x="4140796" y="4010600"/>
                <a:ext cx="1284946" cy="3034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b="1" dirty="0">
                    <a:latin typeface="PT Sans" panose="020B0503020203020204" pitchFamily="34" charset="0"/>
                    <a:ea typeface="PT Sans" panose="020B0503020203020204" pitchFamily="34" charset="0"/>
                    <a:cs typeface="Open Sans Condensed" panose="020B0806030504020204" pitchFamily="34" charset="0"/>
                    <a:sym typeface="Montserrat-Regular" charset="0"/>
                  </a:rPr>
                  <a:t>LOREM IPSUM</a:t>
                </a:r>
              </a:p>
            </p:txBody>
          </p:sp>
          <p:sp>
            <p:nvSpPr>
              <p:cNvPr id="41" name="Rectangle 12"/>
              <p:cNvSpPr>
                <a:spLocks/>
              </p:cNvSpPr>
              <p:nvPr/>
            </p:nvSpPr>
            <p:spPr bwMode="auto">
              <a:xfrm>
                <a:off x="4176816" y="4335972"/>
                <a:ext cx="1212907" cy="16084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4500"/>
                  </a:lnSpc>
                </a:pP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a:t>
                </a:r>
              </a:p>
              <a:p>
                <a:pPr algn="ctr">
                  <a:lnSpc>
                    <a:spcPts val="4500"/>
                  </a:lnSpc>
                </a:pPr>
                <a:r>
                  <a:rPr lang="en-US" sz="10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Design is meant</a:t>
                </a:r>
              </a:p>
              <a:p>
                <a:pPr algn="ctr">
                  <a:lnSpc>
                    <a:spcPts val="4500"/>
                  </a:lnSpc>
                </a:pPr>
                <a:r>
                  <a:rPr lang="en-US" sz="10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Project an image</a:t>
                </a:r>
              </a:p>
            </p:txBody>
          </p:sp>
        </p:grpSp>
        <p:grpSp>
          <p:nvGrpSpPr>
            <p:cNvPr id="32" name="Group 31"/>
            <p:cNvGrpSpPr/>
            <p:nvPr/>
          </p:nvGrpSpPr>
          <p:grpSpPr>
            <a:xfrm>
              <a:off x="7086775" y="3995548"/>
              <a:ext cx="1087474" cy="1979806"/>
              <a:chOff x="7349570" y="4033080"/>
              <a:chExt cx="1087474" cy="1979806"/>
            </a:xfrm>
          </p:grpSpPr>
          <p:sp>
            <p:nvSpPr>
              <p:cNvPr id="37" name="Rectangle 17"/>
              <p:cNvSpPr>
                <a:spLocks/>
              </p:cNvSpPr>
              <p:nvPr/>
            </p:nvSpPr>
            <p:spPr bwMode="auto">
              <a:xfrm>
                <a:off x="7349570" y="4033080"/>
                <a:ext cx="1087474" cy="3094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200" b="1" dirty="0">
                    <a:latin typeface="PT Sans" panose="020B0503020203020204" pitchFamily="34" charset="0"/>
                    <a:ea typeface="PT Sans" panose="020B0503020203020204" pitchFamily="34" charset="0"/>
                    <a:cs typeface="Open Sans Condensed" panose="020B0806030504020204" pitchFamily="34" charset="0"/>
                    <a:sym typeface="Montserrat-Regular" charset="0"/>
                  </a:rPr>
                  <a:t>AMOUNT</a:t>
                </a:r>
              </a:p>
            </p:txBody>
          </p:sp>
          <p:sp>
            <p:nvSpPr>
              <p:cNvPr id="38" name="Rectangle 12"/>
              <p:cNvSpPr>
                <a:spLocks/>
              </p:cNvSpPr>
              <p:nvPr/>
            </p:nvSpPr>
            <p:spPr bwMode="auto">
              <a:xfrm>
                <a:off x="7406212" y="4288638"/>
                <a:ext cx="974191" cy="17242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4500"/>
                  </a:lnSpc>
                </a:pP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651,501</a:t>
                </a:r>
              </a:p>
              <a:p>
                <a:pPr algn="ctr">
                  <a:lnSpc>
                    <a:spcPts val="4500"/>
                  </a:lnSpc>
                </a:pPr>
                <a:r>
                  <a:rPr lang="en-US" sz="10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10,240</a:t>
                </a:r>
              </a:p>
              <a:p>
                <a:pPr algn="ctr">
                  <a:lnSpc>
                    <a:spcPts val="4500"/>
                  </a:lnSpc>
                </a:pPr>
                <a:r>
                  <a:rPr lang="en-US" sz="10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10,0000</a:t>
                </a:r>
              </a:p>
            </p:txBody>
          </p:sp>
        </p:grpSp>
        <p:grpSp>
          <p:nvGrpSpPr>
            <p:cNvPr id="33" name="Group 32"/>
            <p:cNvGrpSpPr/>
            <p:nvPr/>
          </p:nvGrpSpPr>
          <p:grpSpPr>
            <a:xfrm>
              <a:off x="5394905" y="4015525"/>
              <a:ext cx="1405826" cy="1939852"/>
              <a:chOff x="5460327" y="4004607"/>
              <a:chExt cx="1405826" cy="1939852"/>
            </a:xfrm>
          </p:grpSpPr>
          <p:sp>
            <p:nvSpPr>
              <p:cNvPr id="34" name="Rectangle 17"/>
              <p:cNvSpPr>
                <a:spLocks/>
              </p:cNvSpPr>
              <p:nvPr/>
            </p:nvSpPr>
            <p:spPr bwMode="auto">
              <a:xfrm>
                <a:off x="5460327" y="4004607"/>
                <a:ext cx="1405826" cy="33790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b="1" dirty="0">
                    <a:latin typeface="PT Sans" panose="020B0503020203020204" pitchFamily="34" charset="0"/>
                    <a:ea typeface="PT Sans" panose="020B0503020203020204" pitchFamily="34" charset="0"/>
                    <a:cs typeface="Open Sans Condensed" panose="020B0806030504020204" pitchFamily="34" charset="0"/>
                    <a:sym typeface="Montserrat-Regular" charset="0"/>
                  </a:rPr>
                  <a:t>DOLOR SIT AMET</a:t>
                </a:r>
              </a:p>
            </p:txBody>
          </p:sp>
          <p:sp>
            <p:nvSpPr>
              <p:cNvPr id="35" name="Rectangle 12"/>
              <p:cNvSpPr>
                <a:spLocks/>
              </p:cNvSpPr>
              <p:nvPr/>
            </p:nvSpPr>
            <p:spPr bwMode="auto">
              <a:xfrm>
                <a:off x="5556787" y="4335972"/>
                <a:ext cx="1212907" cy="16084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4500"/>
                  </a:lnSpc>
                </a:pP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a:t>
                </a:r>
              </a:p>
              <a:p>
                <a:pPr algn="ctr">
                  <a:lnSpc>
                    <a:spcPts val="4500"/>
                  </a:lnSpc>
                </a:pPr>
                <a:r>
                  <a:rPr lang="en-US" sz="10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Design is meant</a:t>
                </a:r>
              </a:p>
              <a:p>
                <a:pPr algn="ctr">
                  <a:lnSpc>
                    <a:spcPts val="4500"/>
                  </a:lnSpc>
                </a:pPr>
                <a:r>
                  <a:rPr lang="en-US" sz="1000"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Project an image</a:t>
                </a:r>
              </a:p>
            </p:txBody>
          </p:sp>
        </p:grpSp>
      </p:grpSp>
      <p:cxnSp>
        <p:nvCxnSpPr>
          <p:cNvPr id="8" name="Straight Connector 7"/>
          <p:cNvCxnSpPr>
            <a:cxnSpLocks/>
          </p:cNvCxnSpPr>
          <p:nvPr/>
        </p:nvCxnSpPr>
        <p:spPr>
          <a:xfrm>
            <a:off x="1215900" y="4751606"/>
            <a:ext cx="9760201" cy="9085"/>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6" name="Picture Placeholder 5">
            <a:extLst>
              <a:ext uri="{FF2B5EF4-FFF2-40B4-BE49-F238E27FC236}">
                <a16:creationId xmlns:a16="http://schemas.microsoft.com/office/drawing/2014/main" id="{D5A9E0B4-B5DD-4D2E-87ED-6EE0DA3BDDF4}"/>
              </a:ext>
            </a:extLst>
          </p:cNvPr>
          <p:cNvSpPr>
            <a:spLocks noGrp="1"/>
          </p:cNvSpPr>
          <p:nvPr>
            <p:ph type="pic" sz="quarter" idx="21"/>
          </p:nvPr>
        </p:nvSpPr>
        <p:spPr/>
      </p:sp>
    </p:spTree>
    <p:extLst>
      <p:ext uri="{BB962C8B-B14F-4D97-AF65-F5344CB8AC3E}">
        <p14:creationId xmlns:p14="http://schemas.microsoft.com/office/powerpoint/2010/main" val="1591265473"/>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crush"/>
      </p:transition>
    </mc:Choice>
    <mc:Fallback xmlns="">
      <p:transition spd="slow">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 name="Rectangle 70"/>
          <p:cNvSpPr/>
          <p:nvPr/>
        </p:nvSpPr>
        <p:spPr>
          <a:xfrm>
            <a:off x="1" y="0"/>
            <a:ext cx="12191999"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5"/>
          <p:cNvSpPr>
            <a:spLocks noGrp="1"/>
          </p:cNvSpPr>
          <p:nvPr>
            <p:ph type="sldNum" sz="quarter" idx="11"/>
          </p:nvPr>
        </p:nvSpPr>
        <p:spPr/>
        <p:txBody>
          <a:bodyPr/>
          <a:lstStyle/>
          <a:p>
            <a:fld id="{21551D4C-8DCD-481E-AE96-1D8DBA4948C1}" type="slidenum">
              <a:rPr lang="en-US" smtClean="0"/>
              <a:pPr/>
              <a:t>12</a:t>
            </a:fld>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Company </a:t>
            </a:r>
            <a:r>
              <a:rPr lang="en-US" b="1" dirty="0">
                <a:solidFill>
                  <a:schemeClr val="accent1"/>
                </a:solidFill>
              </a:rPr>
              <a:t>Timeline</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28" name="Date Placeholder 13"/>
          <p:cNvSpPr>
            <a:spLocks noGrp="1"/>
          </p:cNvSpPr>
          <p:nvPr>
            <p:ph type="dt" sz="half" idx="14"/>
          </p:nvPr>
        </p:nvSpPr>
        <p:spPr/>
        <p:txBody>
          <a:bodyPr/>
          <a:lstStyle/>
          <a:p>
            <a:r>
              <a:rPr lang="en-US"/>
              <a:t>www.website.com</a:t>
            </a:r>
            <a:endParaRPr lang="en-US" dirty="0"/>
          </a:p>
        </p:txBody>
      </p:sp>
      <p:sp>
        <p:nvSpPr>
          <p:cNvPr id="29" name="Rectangle 28"/>
          <p:cNvSpPr/>
          <p:nvPr/>
        </p:nvSpPr>
        <p:spPr>
          <a:xfrm>
            <a:off x="5776066" y="1668236"/>
            <a:ext cx="639868" cy="5486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3"/>
          <p:cNvGrpSpPr/>
          <p:nvPr/>
        </p:nvGrpSpPr>
        <p:grpSpPr>
          <a:xfrm>
            <a:off x="0" y="2457332"/>
            <a:ext cx="12192000" cy="3075442"/>
            <a:chOff x="0" y="2146525"/>
            <a:chExt cx="12192000" cy="3075442"/>
          </a:xfrm>
        </p:grpSpPr>
        <p:cxnSp>
          <p:nvCxnSpPr>
            <p:cNvPr id="36" name="Straight Connector 35"/>
            <p:cNvCxnSpPr>
              <a:cxnSpLocks/>
            </p:cNvCxnSpPr>
            <p:nvPr/>
          </p:nvCxnSpPr>
          <p:spPr>
            <a:xfrm>
              <a:off x="0" y="3534503"/>
              <a:ext cx="12192000" cy="0"/>
            </a:xfrm>
            <a:prstGeom prst="line">
              <a:avLst/>
            </a:prstGeom>
            <a:ln w="285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39" name="TextBox 38"/>
            <p:cNvSpPr txBox="1"/>
            <p:nvPr/>
          </p:nvSpPr>
          <p:spPr>
            <a:xfrm>
              <a:off x="3469281" y="2998750"/>
              <a:ext cx="656771" cy="307777"/>
            </a:xfrm>
            <a:prstGeom prst="rect">
              <a:avLst/>
            </a:prstGeom>
            <a:noFill/>
          </p:spPr>
          <p:txBody>
            <a:bodyPr wrap="square" rtlCol="0">
              <a:spAutoFit/>
            </a:bodyPr>
            <a:lstStyle/>
            <a:p>
              <a:pPr algn="ctr"/>
              <a:r>
                <a:rPr lang="en-US" sz="1400" b="1" spc="100" dirty="0">
                  <a:latin typeface="PT Sans" panose="020B0503020203020204" pitchFamily="34" charset="0"/>
                  <a:ea typeface="PT Sans" panose="020B0503020203020204" pitchFamily="34" charset="0"/>
                  <a:cs typeface="Open Sans Condensed" panose="020B0806030504020204" pitchFamily="34" charset="0"/>
                </a:rPr>
                <a:t>2005</a:t>
              </a:r>
            </a:p>
          </p:txBody>
        </p:sp>
        <p:sp>
          <p:nvSpPr>
            <p:cNvPr id="42" name="TextBox 41"/>
            <p:cNvSpPr txBox="1"/>
            <p:nvPr/>
          </p:nvSpPr>
          <p:spPr>
            <a:xfrm>
              <a:off x="5793109" y="2998750"/>
              <a:ext cx="656771" cy="307777"/>
            </a:xfrm>
            <a:prstGeom prst="rect">
              <a:avLst/>
            </a:prstGeom>
            <a:noFill/>
          </p:spPr>
          <p:txBody>
            <a:bodyPr wrap="square" rtlCol="0">
              <a:spAutoFit/>
            </a:bodyPr>
            <a:lstStyle/>
            <a:p>
              <a:pPr algn="ctr"/>
              <a:r>
                <a:rPr lang="en-US" sz="1400" b="1" spc="100" dirty="0">
                  <a:latin typeface="PT Sans" panose="020B0503020203020204" pitchFamily="34" charset="0"/>
                  <a:ea typeface="PT Sans" panose="020B0503020203020204" pitchFamily="34" charset="0"/>
                  <a:cs typeface="Open Sans Condensed" panose="020B0806030504020204" pitchFamily="34" charset="0"/>
                </a:rPr>
                <a:t>2011</a:t>
              </a:r>
            </a:p>
          </p:txBody>
        </p:sp>
        <p:sp>
          <p:nvSpPr>
            <p:cNvPr id="45" name="TextBox 44"/>
            <p:cNvSpPr txBox="1"/>
            <p:nvPr/>
          </p:nvSpPr>
          <p:spPr>
            <a:xfrm>
              <a:off x="8065948" y="2998750"/>
              <a:ext cx="656771" cy="307777"/>
            </a:xfrm>
            <a:prstGeom prst="rect">
              <a:avLst/>
            </a:prstGeom>
            <a:noFill/>
          </p:spPr>
          <p:txBody>
            <a:bodyPr wrap="square" rtlCol="0">
              <a:spAutoFit/>
            </a:bodyPr>
            <a:lstStyle/>
            <a:p>
              <a:pPr algn="ctr"/>
              <a:r>
                <a:rPr lang="en-US" sz="1400" b="1" spc="100" dirty="0">
                  <a:latin typeface="PT Sans" panose="020B0503020203020204" pitchFamily="34" charset="0"/>
                  <a:ea typeface="PT Sans" panose="020B0503020203020204" pitchFamily="34" charset="0"/>
                  <a:cs typeface="Open Sans Condensed" panose="020B0806030504020204" pitchFamily="34" charset="0"/>
                </a:rPr>
                <a:t>2017</a:t>
              </a:r>
            </a:p>
          </p:txBody>
        </p:sp>
        <p:sp>
          <p:nvSpPr>
            <p:cNvPr id="7" name="Hexagon 6"/>
            <p:cNvSpPr/>
            <p:nvPr/>
          </p:nvSpPr>
          <p:spPr>
            <a:xfrm rot="5400000">
              <a:off x="1965911" y="2240675"/>
              <a:ext cx="1365178" cy="1176878"/>
            </a:xfrm>
            <a:prstGeom prst="hexagon">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5" name="Straight Arrow Connector 14"/>
            <p:cNvCxnSpPr/>
            <p:nvPr/>
          </p:nvCxnSpPr>
          <p:spPr>
            <a:xfrm>
              <a:off x="2648500" y="3458340"/>
              <a:ext cx="0" cy="460517"/>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
          <p:nvSpPr>
            <p:cNvPr id="46" name="Hexagon 45"/>
            <p:cNvSpPr/>
            <p:nvPr/>
          </p:nvSpPr>
          <p:spPr>
            <a:xfrm rot="5400000">
              <a:off x="4264244" y="2240675"/>
              <a:ext cx="1365178" cy="1176878"/>
            </a:xfrm>
            <a:prstGeom prst="hexagon">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2" name="Straight Arrow Connector 51"/>
            <p:cNvCxnSpPr/>
            <p:nvPr/>
          </p:nvCxnSpPr>
          <p:spPr>
            <a:xfrm>
              <a:off x="4946833" y="3458340"/>
              <a:ext cx="0" cy="460517"/>
            </a:xfrm>
            <a:prstGeom prst="straightConnector1">
              <a:avLst/>
            </a:prstGeom>
            <a:ln w="28575">
              <a:solidFill>
                <a:schemeClr val="accent3"/>
              </a:solidFill>
              <a:tailEnd type="triangle"/>
            </a:ln>
          </p:spPr>
          <p:style>
            <a:lnRef idx="1">
              <a:schemeClr val="accent1"/>
            </a:lnRef>
            <a:fillRef idx="0">
              <a:schemeClr val="accent1"/>
            </a:fillRef>
            <a:effectRef idx="0">
              <a:schemeClr val="accent1"/>
            </a:effectRef>
            <a:fontRef idx="minor">
              <a:schemeClr val="tx1"/>
            </a:fontRef>
          </p:style>
        </p:cxnSp>
        <p:sp>
          <p:nvSpPr>
            <p:cNvPr id="47" name="Hexagon 46"/>
            <p:cNvSpPr/>
            <p:nvPr/>
          </p:nvSpPr>
          <p:spPr>
            <a:xfrm rot="5400000">
              <a:off x="6562577" y="2240675"/>
              <a:ext cx="1365178" cy="1176878"/>
            </a:xfrm>
            <a:prstGeom prst="hexagon">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3" name="Straight Arrow Connector 52"/>
            <p:cNvCxnSpPr/>
            <p:nvPr/>
          </p:nvCxnSpPr>
          <p:spPr>
            <a:xfrm>
              <a:off x="7245166" y="3458340"/>
              <a:ext cx="0" cy="460517"/>
            </a:xfrm>
            <a:prstGeom prst="straightConnector1">
              <a:avLst/>
            </a:prstGeom>
            <a:ln w="28575">
              <a:solidFill>
                <a:schemeClr val="accent4"/>
              </a:solidFill>
              <a:tailEnd type="triangle"/>
            </a:ln>
          </p:spPr>
          <p:style>
            <a:lnRef idx="1">
              <a:schemeClr val="accent1"/>
            </a:lnRef>
            <a:fillRef idx="0">
              <a:schemeClr val="accent1"/>
            </a:fillRef>
            <a:effectRef idx="0">
              <a:schemeClr val="accent1"/>
            </a:effectRef>
            <a:fontRef idx="minor">
              <a:schemeClr val="tx1"/>
            </a:fontRef>
          </p:style>
        </p:cxnSp>
        <p:sp>
          <p:nvSpPr>
            <p:cNvPr id="48" name="Hexagon 47"/>
            <p:cNvSpPr/>
            <p:nvPr/>
          </p:nvSpPr>
          <p:spPr>
            <a:xfrm rot="5400000">
              <a:off x="8860911" y="2240675"/>
              <a:ext cx="1365178" cy="1176878"/>
            </a:xfrm>
            <a:prstGeom prst="hexagon">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54" name="Straight Arrow Connector 53"/>
            <p:cNvCxnSpPr/>
            <p:nvPr/>
          </p:nvCxnSpPr>
          <p:spPr>
            <a:xfrm>
              <a:off x="9543500" y="3458340"/>
              <a:ext cx="0" cy="460517"/>
            </a:xfrm>
            <a:prstGeom prst="straightConnector1">
              <a:avLst/>
            </a:prstGeom>
            <a:ln w="28575">
              <a:solidFill>
                <a:schemeClr val="accent5"/>
              </a:solidFill>
              <a:tailEnd type="triangle"/>
            </a:ln>
          </p:spPr>
          <p:style>
            <a:lnRef idx="1">
              <a:schemeClr val="accent1"/>
            </a:lnRef>
            <a:fillRef idx="0">
              <a:schemeClr val="accent1"/>
            </a:fillRef>
            <a:effectRef idx="0">
              <a:schemeClr val="accent1"/>
            </a:effectRef>
            <a:fontRef idx="minor">
              <a:schemeClr val="tx1"/>
            </a:fontRef>
          </p:style>
        </p:cxnSp>
        <p:sp>
          <p:nvSpPr>
            <p:cNvPr id="55" name="AutoShape 9"/>
            <p:cNvSpPr>
              <a:spLocks/>
            </p:cNvSpPr>
            <p:nvPr/>
          </p:nvSpPr>
          <p:spPr bwMode="auto">
            <a:xfrm>
              <a:off x="4678213" y="2549197"/>
              <a:ext cx="537240" cy="55983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56" name="AutoShape 62"/>
            <p:cNvSpPr>
              <a:spLocks/>
            </p:cNvSpPr>
            <p:nvPr/>
          </p:nvSpPr>
          <p:spPr bwMode="auto">
            <a:xfrm>
              <a:off x="2424359" y="2604973"/>
              <a:ext cx="448283" cy="448283"/>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alpha val="89804"/>
              </a:schemeClr>
            </a:solidFill>
            <a:ln>
              <a:noFill/>
            </a:ln>
          </p:spPr>
          <p:txBody>
            <a:bodyPr lIns="0" tIns="0" rIns="0" bIns="0"/>
            <a:lstStyle/>
            <a:p>
              <a:endParaRPr lang="en-US" dirty="0"/>
            </a:p>
          </p:txBody>
        </p:sp>
        <p:sp>
          <p:nvSpPr>
            <p:cNvPr id="57" name="Freeform 11"/>
            <p:cNvSpPr>
              <a:spLocks/>
            </p:cNvSpPr>
            <p:nvPr/>
          </p:nvSpPr>
          <p:spPr bwMode="auto">
            <a:xfrm>
              <a:off x="6998730" y="2626684"/>
              <a:ext cx="492873" cy="404860"/>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sp>
          <p:nvSpPr>
            <p:cNvPr id="58" name="AutoShape 23"/>
            <p:cNvSpPr>
              <a:spLocks/>
            </p:cNvSpPr>
            <p:nvPr/>
          </p:nvSpPr>
          <p:spPr bwMode="auto">
            <a:xfrm>
              <a:off x="9326784" y="2577435"/>
              <a:ext cx="433432" cy="503358"/>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a:p>
          </p:txBody>
        </p:sp>
        <p:grpSp>
          <p:nvGrpSpPr>
            <p:cNvPr id="59" name="Group 58"/>
            <p:cNvGrpSpPr/>
            <p:nvPr/>
          </p:nvGrpSpPr>
          <p:grpSpPr>
            <a:xfrm>
              <a:off x="1946348" y="4495191"/>
              <a:ext cx="1404304" cy="719131"/>
              <a:chOff x="1446855" y="5217683"/>
              <a:chExt cx="1404304" cy="719131"/>
            </a:xfrm>
          </p:grpSpPr>
          <p:sp>
            <p:nvSpPr>
              <p:cNvPr id="60" name="Rectangle 17"/>
              <p:cNvSpPr>
                <a:spLocks/>
              </p:cNvSpPr>
              <p:nvPr/>
            </p:nvSpPr>
            <p:spPr bwMode="auto">
              <a:xfrm>
                <a:off x="1446855" y="5522910"/>
                <a:ext cx="140430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1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sp>
            <p:nvSpPr>
              <p:cNvPr id="61" name="Rectangle 17"/>
              <p:cNvSpPr>
                <a:spLocks/>
              </p:cNvSpPr>
              <p:nvPr/>
            </p:nvSpPr>
            <p:spPr bwMode="auto">
              <a:xfrm>
                <a:off x="1682116" y="5217683"/>
                <a:ext cx="933782" cy="278295"/>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400" b="1" dirty="0">
                    <a:solidFill>
                      <a:schemeClr val="accent1"/>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BEGINNING</a:t>
                </a:r>
              </a:p>
            </p:txBody>
          </p:sp>
        </p:grpSp>
        <p:grpSp>
          <p:nvGrpSpPr>
            <p:cNvPr id="62" name="Group 61"/>
            <p:cNvGrpSpPr/>
            <p:nvPr/>
          </p:nvGrpSpPr>
          <p:grpSpPr>
            <a:xfrm>
              <a:off x="4244681" y="4498218"/>
              <a:ext cx="1404304" cy="713077"/>
              <a:chOff x="3430615" y="5223737"/>
              <a:chExt cx="1404304" cy="713077"/>
            </a:xfrm>
          </p:grpSpPr>
          <p:sp>
            <p:nvSpPr>
              <p:cNvPr id="63" name="Rectangle 17"/>
              <p:cNvSpPr>
                <a:spLocks/>
              </p:cNvSpPr>
              <p:nvPr/>
            </p:nvSpPr>
            <p:spPr bwMode="auto">
              <a:xfrm>
                <a:off x="3505409" y="5223737"/>
                <a:ext cx="1254717" cy="266186"/>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400" b="1" dirty="0">
                    <a:solidFill>
                      <a:schemeClr val="accent3"/>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FLY TO AHEAD</a:t>
                </a:r>
              </a:p>
            </p:txBody>
          </p:sp>
          <p:sp>
            <p:nvSpPr>
              <p:cNvPr id="64" name="Rectangle 17"/>
              <p:cNvSpPr>
                <a:spLocks/>
              </p:cNvSpPr>
              <p:nvPr/>
            </p:nvSpPr>
            <p:spPr bwMode="auto">
              <a:xfrm>
                <a:off x="3430615" y="5522910"/>
                <a:ext cx="140430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1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grpSp>
        <p:grpSp>
          <p:nvGrpSpPr>
            <p:cNvPr id="65" name="Group 64"/>
            <p:cNvGrpSpPr/>
            <p:nvPr/>
          </p:nvGrpSpPr>
          <p:grpSpPr>
            <a:xfrm>
              <a:off x="6543014" y="4507827"/>
              <a:ext cx="1404304" cy="693859"/>
              <a:chOff x="5393848" y="5242955"/>
              <a:chExt cx="1404304" cy="693859"/>
            </a:xfrm>
          </p:grpSpPr>
          <p:sp>
            <p:nvSpPr>
              <p:cNvPr id="66" name="Rectangle 17"/>
              <p:cNvSpPr>
                <a:spLocks/>
              </p:cNvSpPr>
              <p:nvPr/>
            </p:nvSpPr>
            <p:spPr bwMode="auto">
              <a:xfrm>
                <a:off x="5644696" y="5242955"/>
                <a:ext cx="902609" cy="227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400" b="1" dirty="0">
                    <a:solidFill>
                      <a:schemeClr val="accent4"/>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PORTFOLIO</a:t>
                </a:r>
              </a:p>
            </p:txBody>
          </p:sp>
          <p:sp>
            <p:nvSpPr>
              <p:cNvPr id="67" name="Rectangle 17"/>
              <p:cNvSpPr>
                <a:spLocks/>
              </p:cNvSpPr>
              <p:nvPr/>
            </p:nvSpPr>
            <p:spPr bwMode="auto">
              <a:xfrm>
                <a:off x="5393848" y="5522910"/>
                <a:ext cx="140430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1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grpSp>
        <p:grpSp>
          <p:nvGrpSpPr>
            <p:cNvPr id="68" name="Group 67"/>
            <p:cNvGrpSpPr/>
            <p:nvPr/>
          </p:nvGrpSpPr>
          <p:grpSpPr>
            <a:xfrm>
              <a:off x="8841347" y="4487545"/>
              <a:ext cx="1404304" cy="734422"/>
              <a:chOff x="9382891" y="5202392"/>
              <a:chExt cx="1404304" cy="734422"/>
            </a:xfrm>
          </p:grpSpPr>
          <p:sp>
            <p:nvSpPr>
              <p:cNvPr id="69" name="Rectangle 17"/>
              <p:cNvSpPr>
                <a:spLocks/>
              </p:cNvSpPr>
              <p:nvPr/>
            </p:nvSpPr>
            <p:spPr bwMode="auto">
              <a:xfrm>
                <a:off x="9455869" y="5202392"/>
                <a:ext cx="1258350" cy="308876"/>
              </a:xfrm>
              <a:prstGeom prst="rect">
                <a:avLst/>
              </a:prstGeom>
              <a:solidFill>
                <a:srgbClr val="FF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000"/>
                  </a:lnSpc>
                </a:pPr>
                <a:r>
                  <a:rPr lang="en-US" sz="1400" b="1" dirty="0">
                    <a:solidFill>
                      <a:schemeClr val="accent5"/>
                    </a:solidFill>
                    <a:latin typeface="PT Sans" panose="020B0503020203020204" pitchFamily="34" charset="0"/>
                    <a:ea typeface="PT Sans" panose="020B0503020203020204" pitchFamily="34" charset="0"/>
                    <a:cs typeface="Open Sans Condensed" panose="020B0806030504020204" pitchFamily="34" charset="0"/>
                    <a:sym typeface="Montserrat-Regular" charset="0"/>
                  </a:rPr>
                  <a:t>WON CC AWARD</a:t>
                </a:r>
              </a:p>
            </p:txBody>
          </p:sp>
          <p:sp>
            <p:nvSpPr>
              <p:cNvPr id="70" name="Rectangle 17"/>
              <p:cNvSpPr>
                <a:spLocks/>
              </p:cNvSpPr>
              <p:nvPr/>
            </p:nvSpPr>
            <p:spPr bwMode="auto">
              <a:xfrm>
                <a:off x="9382891" y="5522910"/>
                <a:ext cx="1404304" cy="41390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1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professionalism.</a:t>
                </a:r>
              </a:p>
            </p:txBody>
          </p:sp>
        </p:grpSp>
      </p:grpSp>
    </p:spTree>
    <p:extLst>
      <p:ext uri="{BB962C8B-B14F-4D97-AF65-F5344CB8AC3E}">
        <p14:creationId xmlns:p14="http://schemas.microsoft.com/office/powerpoint/2010/main" val="3853334556"/>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 name="Rectangle 70"/>
          <p:cNvSpPr/>
          <p:nvPr/>
        </p:nvSpPr>
        <p:spPr>
          <a:xfrm>
            <a:off x="1" y="0"/>
            <a:ext cx="12191999"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5"/>
          <p:cNvSpPr>
            <a:spLocks noGrp="1"/>
          </p:cNvSpPr>
          <p:nvPr>
            <p:ph type="sldNum" sz="quarter" idx="11"/>
          </p:nvPr>
        </p:nvSpPr>
        <p:spPr/>
        <p:txBody>
          <a:bodyPr/>
          <a:lstStyle/>
          <a:p>
            <a:fld id="{21551D4C-8DCD-481E-AE96-1D8DBA4948C1}" type="slidenum">
              <a:rPr lang="en-US" smtClean="0"/>
              <a:pPr/>
              <a:t>13</a:t>
            </a:fld>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Company </a:t>
            </a:r>
            <a:r>
              <a:rPr lang="en-US" b="1" dirty="0">
                <a:solidFill>
                  <a:schemeClr val="accent1"/>
                </a:solidFill>
              </a:rPr>
              <a:t>Infographic</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28" name="Date Placeholder 13"/>
          <p:cNvSpPr>
            <a:spLocks noGrp="1"/>
          </p:cNvSpPr>
          <p:nvPr>
            <p:ph type="dt" sz="half" idx="14"/>
          </p:nvPr>
        </p:nvSpPr>
        <p:spPr/>
        <p:txBody>
          <a:bodyPr/>
          <a:lstStyle/>
          <a:p>
            <a:r>
              <a:rPr lang="en-US"/>
              <a:t>www.website.com</a:t>
            </a:r>
            <a:endParaRPr lang="en-US" dirty="0"/>
          </a:p>
        </p:txBody>
      </p:sp>
      <p:sp>
        <p:nvSpPr>
          <p:cNvPr id="29" name="Rectangle 28"/>
          <p:cNvSpPr/>
          <p:nvPr/>
        </p:nvSpPr>
        <p:spPr>
          <a:xfrm>
            <a:off x="5776066" y="1668236"/>
            <a:ext cx="639868" cy="5486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3" name="Straight Connector 2"/>
          <p:cNvCxnSpPr/>
          <p:nvPr/>
        </p:nvCxnSpPr>
        <p:spPr>
          <a:xfrm>
            <a:off x="6096000" y="2496457"/>
            <a:ext cx="0" cy="3396343"/>
          </a:xfrm>
          <a:prstGeom prst="line">
            <a:avLst/>
          </a:prstGeom>
          <a:ln w="28575">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grpSp>
        <p:nvGrpSpPr>
          <p:cNvPr id="8" name="Group 7"/>
          <p:cNvGrpSpPr/>
          <p:nvPr/>
        </p:nvGrpSpPr>
        <p:grpSpPr>
          <a:xfrm>
            <a:off x="5629728" y="2496457"/>
            <a:ext cx="932543" cy="932543"/>
            <a:chOff x="5629728" y="2496457"/>
            <a:chExt cx="932543" cy="932543"/>
          </a:xfrm>
        </p:grpSpPr>
        <p:sp>
          <p:nvSpPr>
            <p:cNvPr id="6" name="Oval 5"/>
            <p:cNvSpPr/>
            <p:nvPr/>
          </p:nvSpPr>
          <p:spPr>
            <a:xfrm>
              <a:off x="5629728" y="2496457"/>
              <a:ext cx="932543" cy="932543"/>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Oval 40"/>
            <p:cNvSpPr/>
            <p:nvPr/>
          </p:nvSpPr>
          <p:spPr>
            <a:xfrm>
              <a:off x="5689599" y="2556329"/>
              <a:ext cx="812802" cy="812800"/>
            </a:xfrm>
            <a:prstGeom prst="ellipse">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43" name="Group 42"/>
          <p:cNvGrpSpPr/>
          <p:nvPr/>
        </p:nvGrpSpPr>
        <p:grpSpPr>
          <a:xfrm>
            <a:off x="5629728" y="4960257"/>
            <a:ext cx="932543" cy="932543"/>
            <a:chOff x="5629728" y="2496457"/>
            <a:chExt cx="932543" cy="932543"/>
          </a:xfrm>
        </p:grpSpPr>
        <p:sp>
          <p:nvSpPr>
            <p:cNvPr id="44" name="Oval 43"/>
            <p:cNvSpPr/>
            <p:nvPr/>
          </p:nvSpPr>
          <p:spPr>
            <a:xfrm>
              <a:off x="5629728" y="2496457"/>
              <a:ext cx="932543" cy="932543"/>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Oval 48"/>
            <p:cNvSpPr/>
            <p:nvPr/>
          </p:nvSpPr>
          <p:spPr>
            <a:xfrm>
              <a:off x="5689599" y="2556329"/>
              <a:ext cx="812802" cy="812800"/>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0" name="Group 49"/>
          <p:cNvGrpSpPr/>
          <p:nvPr/>
        </p:nvGrpSpPr>
        <p:grpSpPr>
          <a:xfrm>
            <a:off x="5629728" y="3728357"/>
            <a:ext cx="932543" cy="932543"/>
            <a:chOff x="5629728" y="2496457"/>
            <a:chExt cx="932543" cy="932543"/>
          </a:xfrm>
        </p:grpSpPr>
        <p:sp>
          <p:nvSpPr>
            <p:cNvPr id="51" name="Oval 50"/>
            <p:cNvSpPr/>
            <p:nvPr/>
          </p:nvSpPr>
          <p:spPr>
            <a:xfrm>
              <a:off x="5629728" y="2496457"/>
              <a:ext cx="932543" cy="932543"/>
            </a:xfrm>
            <a:prstGeom prst="ellips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Oval 71"/>
            <p:cNvSpPr/>
            <p:nvPr/>
          </p:nvSpPr>
          <p:spPr>
            <a:xfrm>
              <a:off x="5689599" y="2556329"/>
              <a:ext cx="812802" cy="812800"/>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73" name="AutoShape 9"/>
          <p:cNvSpPr>
            <a:spLocks/>
          </p:cNvSpPr>
          <p:nvPr/>
        </p:nvSpPr>
        <p:spPr bwMode="auto">
          <a:xfrm>
            <a:off x="5897763" y="3984164"/>
            <a:ext cx="403940" cy="420927"/>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74" name="AutoShape 62"/>
          <p:cNvSpPr>
            <a:spLocks/>
          </p:cNvSpPr>
          <p:nvPr/>
        </p:nvSpPr>
        <p:spPr bwMode="auto">
          <a:xfrm>
            <a:off x="5927472" y="2794200"/>
            <a:ext cx="337055" cy="33705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p>
        </p:txBody>
      </p:sp>
      <p:sp>
        <p:nvSpPr>
          <p:cNvPr id="75" name="Freeform 11"/>
          <p:cNvSpPr>
            <a:spLocks/>
          </p:cNvSpPr>
          <p:nvPr/>
        </p:nvSpPr>
        <p:spPr bwMode="auto">
          <a:xfrm>
            <a:off x="5910708" y="5274325"/>
            <a:ext cx="370581" cy="30440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sp>
        <p:nvSpPr>
          <p:cNvPr id="79" name="Rectangle 9"/>
          <p:cNvSpPr>
            <a:spLocks/>
          </p:cNvSpPr>
          <p:nvPr/>
        </p:nvSpPr>
        <p:spPr bwMode="auto">
          <a:xfrm>
            <a:off x="7028543" y="2606702"/>
            <a:ext cx="2418832"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tx1">
                    <a:lumMod val="65000"/>
                    <a:lumOff val="35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image of  to &amp;  professionalism and for reliability By using you simple lorem yours</a:t>
            </a:r>
          </a:p>
        </p:txBody>
      </p:sp>
      <p:sp>
        <p:nvSpPr>
          <p:cNvPr id="80" name="Rectangle 9"/>
          <p:cNvSpPr>
            <a:spLocks/>
          </p:cNvSpPr>
          <p:nvPr/>
        </p:nvSpPr>
        <p:spPr bwMode="auto">
          <a:xfrm>
            <a:off x="2804496" y="3841616"/>
            <a:ext cx="2418832"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r">
              <a:lnSpc>
                <a:spcPts val="1500"/>
              </a:lnSpc>
            </a:pPr>
            <a:r>
              <a:rPr lang="en-US" sz="1000" dirty="0">
                <a:solidFill>
                  <a:schemeClr val="tx1">
                    <a:lumMod val="65000"/>
                    <a:lumOff val="35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image of  to &amp;  professionalism and for reliability By using you simple lorem yours</a:t>
            </a:r>
          </a:p>
        </p:txBody>
      </p:sp>
      <p:sp>
        <p:nvSpPr>
          <p:cNvPr id="81" name="Rectangle 9"/>
          <p:cNvSpPr>
            <a:spLocks/>
          </p:cNvSpPr>
          <p:nvPr/>
        </p:nvSpPr>
        <p:spPr bwMode="auto">
          <a:xfrm>
            <a:off x="7028543" y="5073517"/>
            <a:ext cx="2418832" cy="7060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000" dirty="0">
                <a:solidFill>
                  <a:schemeClr val="tx1">
                    <a:lumMod val="65000"/>
                    <a:lumOff val="35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image of  to &amp;  professionalism and for reliability By using you simple lorem yours</a:t>
            </a:r>
          </a:p>
        </p:txBody>
      </p:sp>
    </p:spTree>
    <p:extLst>
      <p:ext uri="{BB962C8B-B14F-4D97-AF65-F5344CB8AC3E}">
        <p14:creationId xmlns:p14="http://schemas.microsoft.com/office/powerpoint/2010/main" val="3125593207"/>
      </p:ext>
    </p:extLst>
  </p:cSld>
  <p:clrMapOvr>
    <a:masterClrMapping/>
  </p:clrMapOvr>
  <mc:AlternateContent xmlns:mc="http://schemas.openxmlformats.org/markup-compatibility/2006" xmlns:p14="http://schemas.microsoft.com/office/powerpoint/2010/main">
    <mc:Choice Requires="p14">
      <p:transition spd="slow" p14:dur="1250">
        <p14:flip dir="r"/>
      </p:transition>
    </mc:Choice>
    <mc:Fallback xmlns="">
      <p:transition spd="slow">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Date Placeholder 13"/>
          <p:cNvSpPr>
            <a:spLocks noGrp="1"/>
          </p:cNvSpPr>
          <p:nvPr>
            <p:ph type="dt" sz="half" idx="14"/>
          </p:nvPr>
        </p:nvSpPr>
        <p:spPr/>
        <p:txBody>
          <a:bodyPr/>
          <a:lstStyle/>
          <a:p>
            <a:r>
              <a:rPr lang="en-US" dirty="0"/>
              <a:t>www.website.com</a:t>
            </a:r>
          </a:p>
        </p:txBody>
      </p:sp>
      <p:sp>
        <p:nvSpPr>
          <p:cNvPr id="18" name="Slide Number Placeholder 15"/>
          <p:cNvSpPr>
            <a:spLocks noGrp="1"/>
          </p:cNvSpPr>
          <p:nvPr>
            <p:ph type="sldNum" sz="quarter" idx="11"/>
          </p:nvPr>
        </p:nvSpPr>
        <p:spPr/>
        <p:txBody>
          <a:bodyPr/>
          <a:lstStyle/>
          <a:p>
            <a:fld id="{21551D4C-8DCD-481E-AE96-1D8DBA4948C1}" type="slidenum">
              <a:rPr lang="en-US" smtClean="0"/>
              <a:pPr/>
              <a:t>14</a:t>
            </a:fld>
            <a:endParaRPr lang="en-US" dirty="0"/>
          </a:p>
        </p:txBody>
      </p:sp>
      <p:sp>
        <p:nvSpPr>
          <p:cNvPr id="39" name="Rectangle 38"/>
          <p:cNvSpPr/>
          <p:nvPr/>
        </p:nvSpPr>
        <p:spPr>
          <a:xfrm>
            <a:off x="1" y="0"/>
            <a:ext cx="12191999"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Infographic Chart</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29" name="Rectangle 28"/>
          <p:cNvSpPr/>
          <p:nvPr/>
        </p:nvSpPr>
        <p:spPr>
          <a:xfrm>
            <a:off x="5776066" y="1668236"/>
            <a:ext cx="639868" cy="54864"/>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14" name="Chart 13"/>
          <p:cNvGraphicFramePr/>
          <p:nvPr>
            <p:extLst>
              <p:ext uri="{D42A27DB-BD31-4B8C-83A1-F6EECF244321}">
                <p14:modId xmlns:p14="http://schemas.microsoft.com/office/powerpoint/2010/main" val="1567098037"/>
              </p:ext>
            </p:extLst>
          </p:nvPr>
        </p:nvGraphicFramePr>
        <p:xfrm>
          <a:off x="2212796" y="1932580"/>
          <a:ext cx="7766409" cy="2586447"/>
        </p:xfrm>
        <a:graphic>
          <a:graphicData uri="http://schemas.openxmlformats.org/drawingml/2006/chart">
            <c:chart xmlns:c="http://schemas.openxmlformats.org/drawingml/2006/chart" xmlns:r="http://schemas.openxmlformats.org/officeDocument/2006/relationships" r:id="rId3"/>
          </a:graphicData>
        </a:graphic>
      </p:graphicFrame>
      <p:cxnSp>
        <p:nvCxnSpPr>
          <p:cNvPr id="16" name="Straight Connector 15"/>
          <p:cNvCxnSpPr>
            <a:cxnSpLocks/>
          </p:cNvCxnSpPr>
          <p:nvPr/>
        </p:nvCxnSpPr>
        <p:spPr>
          <a:xfrm>
            <a:off x="2212796" y="4862287"/>
            <a:ext cx="7766409" cy="0"/>
          </a:xfrm>
          <a:prstGeom prst="line">
            <a:avLst/>
          </a:prstGeom>
          <a:ln w="19050">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40" name="Rectangle 9"/>
          <p:cNvSpPr>
            <a:spLocks/>
          </p:cNvSpPr>
          <p:nvPr/>
        </p:nvSpPr>
        <p:spPr bwMode="auto">
          <a:xfrm>
            <a:off x="2212796" y="5154036"/>
            <a:ext cx="7918175" cy="10529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b="1" dirty="0">
                <a:solidFill>
                  <a:schemeClr val="accent1"/>
                </a:solidFill>
                <a:latin typeface="PT Sans" panose="020B0503020203020204" pitchFamily="34" charset="0"/>
                <a:ea typeface="PT Sans" panose="020B0503020203020204" pitchFamily="34" charset="0"/>
                <a:cs typeface="Lato" charset="0"/>
                <a:sym typeface="Montserrat-Regular" charset="0"/>
              </a:rPr>
              <a:t>This letterhead design </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is meant to project an image of professionalism and reliability. By using simple alignments we have created a very much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lorem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 and text</a:t>
            </a:r>
          </a:p>
          <a:p>
            <a:pPr>
              <a:lnSpc>
                <a:spcPct val="120000"/>
              </a:lnSpc>
            </a:pPr>
            <a:endPar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endParaRPr>
          </a:p>
          <a:p>
            <a:pPr>
              <a:lnSpc>
                <a:spcPct val="120000"/>
              </a:lnSpc>
            </a:pPr>
            <a:r>
              <a:rPr lang="en-US" sz="1000" b="1" dirty="0">
                <a:solidFill>
                  <a:schemeClr val="accent4"/>
                </a:solidFill>
                <a:latin typeface="PT Sans" panose="020B0503020203020204" pitchFamily="34" charset="0"/>
                <a:ea typeface="PT Sans" panose="020B0503020203020204" pitchFamily="34" charset="0"/>
                <a:cs typeface="Lato" charset="0"/>
                <a:sym typeface="Montserrat-Regular" charset="0"/>
              </a:rPr>
              <a:t>This letterhead design </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is meant to project an image of professionalism and reliability. By using simple alignments we have created a very much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ipsum suggests strength and the</a:t>
            </a:r>
          </a:p>
        </p:txBody>
      </p:sp>
    </p:spTree>
    <p:extLst>
      <p:ext uri="{BB962C8B-B14F-4D97-AF65-F5344CB8AC3E}">
        <p14:creationId xmlns:p14="http://schemas.microsoft.com/office/powerpoint/2010/main" val="208192526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15</a:t>
            </a:fld>
            <a:endParaRPr lang="en-US" dirty="0"/>
          </a:p>
        </p:txBody>
      </p:sp>
      <p:sp>
        <p:nvSpPr>
          <p:cNvPr id="28" name="Date Placeholder 13"/>
          <p:cNvSpPr>
            <a:spLocks noGrp="1"/>
          </p:cNvSpPr>
          <p:nvPr>
            <p:ph type="dt" sz="half" idx="14"/>
          </p:nvPr>
        </p:nvSpPr>
        <p:spPr/>
        <p:txBody>
          <a:bodyPr/>
          <a:lstStyle/>
          <a:p>
            <a:r>
              <a:rPr lang="en-US" dirty="0"/>
              <a:t>www.website.com</a:t>
            </a:r>
          </a:p>
        </p:txBody>
      </p:sp>
      <p:sp>
        <p:nvSpPr>
          <p:cNvPr id="39" name="Rectangle 38"/>
          <p:cNvSpPr/>
          <p:nvPr/>
        </p:nvSpPr>
        <p:spPr>
          <a:xfrm>
            <a:off x="1" y="0"/>
            <a:ext cx="12191999"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Project location</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29" name="Rectangle 28"/>
          <p:cNvSpPr/>
          <p:nvPr/>
        </p:nvSpPr>
        <p:spPr>
          <a:xfrm>
            <a:off x="5776066" y="1668236"/>
            <a:ext cx="639868" cy="54864"/>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9"/>
          <p:cNvSpPr>
            <a:spLocks/>
          </p:cNvSpPr>
          <p:nvPr/>
        </p:nvSpPr>
        <p:spPr bwMode="auto">
          <a:xfrm>
            <a:off x="1215900" y="5066952"/>
            <a:ext cx="9760201" cy="10529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b="1" dirty="0">
                <a:latin typeface="PT Sans" panose="020B0503020203020204" pitchFamily="34" charset="0"/>
                <a:ea typeface="PT Sans" panose="020B0503020203020204" pitchFamily="34" charset="0"/>
                <a:cs typeface="Lato" charset="0"/>
                <a:sym typeface="Montserrat-Regular" charset="0"/>
              </a:rPr>
              <a:t>This letterhead design </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is meant to project an image of professionalism and reliability. By using simple alignments we have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lorem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a:t>
            </a:r>
          </a:p>
          <a:p>
            <a:pPr>
              <a:lnSpc>
                <a:spcPct val="120000"/>
              </a:lnSpc>
            </a:pPr>
            <a:endPar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endParaRPr>
          </a:p>
          <a:p>
            <a:pPr>
              <a:lnSpc>
                <a:spcPct val="1200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ipsum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 of professionalism of the layout design is meant to the project an image and the texts</a:t>
            </a:r>
          </a:p>
        </p:txBody>
      </p:sp>
      <p:cxnSp>
        <p:nvCxnSpPr>
          <p:cNvPr id="34" name="Straight Connector 33"/>
          <p:cNvCxnSpPr>
            <a:cxnSpLocks/>
          </p:cNvCxnSpPr>
          <p:nvPr/>
        </p:nvCxnSpPr>
        <p:spPr>
          <a:xfrm>
            <a:off x="1215900" y="4751606"/>
            <a:ext cx="9760201" cy="9085"/>
          </a:xfrm>
          <a:prstGeom prst="line">
            <a:avLst/>
          </a:prstGeom>
          <a:ln>
            <a:solidFill>
              <a:schemeClr val="bg1">
                <a:lumMod val="65000"/>
              </a:schemeClr>
            </a:solidFill>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70BF3A36-0316-4B65-BC6B-BAB952FCB3C5}"/>
              </a:ext>
            </a:extLst>
          </p:cNvPr>
          <p:cNvSpPr>
            <a:spLocks noGrp="1"/>
          </p:cNvSpPr>
          <p:nvPr>
            <p:ph type="pic" sz="quarter" idx="21"/>
          </p:nvPr>
        </p:nvSpPr>
        <p:spPr/>
      </p:sp>
      <p:sp>
        <p:nvSpPr>
          <p:cNvPr id="7" name="Picture Placeholder 6">
            <a:extLst>
              <a:ext uri="{FF2B5EF4-FFF2-40B4-BE49-F238E27FC236}">
                <a16:creationId xmlns:a16="http://schemas.microsoft.com/office/drawing/2014/main" id="{3CE14B7D-05A7-4132-97A1-C7B3E75EF8EA}"/>
              </a:ext>
            </a:extLst>
          </p:cNvPr>
          <p:cNvSpPr>
            <a:spLocks noGrp="1"/>
          </p:cNvSpPr>
          <p:nvPr>
            <p:ph type="pic" sz="quarter" idx="22"/>
          </p:nvPr>
        </p:nvSpPr>
        <p:spPr/>
      </p:sp>
    </p:spTree>
    <p:extLst>
      <p:ext uri="{BB962C8B-B14F-4D97-AF65-F5344CB8AC3E}">
        <p14:creationId xmlns:p14="http://schemas.microsoft.com/office/powerpoint/2010/main" val="320314236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16</a:t>
            </a:fld>
            <a:endParaRPr lang="en-US" dirty="0"/>
          </a:p>
        </p:txBody>
      </p:sp>
      <p:sp>
        <p:nvSpPr>
          <p:cNvPr id="16" name="Rectangle 15"/>
          <p:cNvSpPr/>
          <p:nvPr/>
        </p:nvSpPr>
        <p:spPr>
          <a:xfrm>
            <a:off x="0" y="0"/>
            <a:ext cx="12191999" cy="6858000"/>
          </a:xfrm>
          <a:prstGeom prst="rect">
            <a:avLst/>
          </a:prstGeom>
          <a:solidFill>
            <a:srgbClr val="000000">
              <a:alpha val="6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Date Placeholder 13"/>
          <p:cNvSpPr>
            <a:spLocks noGrp="1"/>
          </p:cNvSpPr>
          <p:nvPr>
            <p:ph type="dt" sz="half" idx="14"/>
          </p:nvPr>
        </p:nvSpPr>
        <p:spPr/>
        <p:txBody>
          <a:bodyPr/>
          <a:lstStyle/>
          <a:p>
            <a:r>
              <a:rPr lang="en-US" dirty="0"/>
              <a:t>www.website.com</a:t>
            </a:r>
          </a:p>
        </p:txBody>
      </p:sp>
      <p:grpSp>
        <p:nvGrpSpPr>
          <p:cNvPr id="17" name="Group 16"/>
          <p:cNvGrpSpPr/>
          <p:nvPr/>
        </p:nvGrpSpPr>
        <p:grpSpPr>
          <a:xfrm>
            <a:off x="2427208" y="2224227"/>
            <a:ext cx="7337583" cy="2409547"/>
            <a:chOff x="2427208" y="2224227"/>
            <a:chExt cx="7337583" cy="2409547"/>
          </a:xfrm>
        </p:grpSpPr>
        <p:grpSp>
          <p:nvGrpSpPr>
            <p:cNvPr id="19" name="Group 18"/>
            <p:cNvGrpSpPr/>
            <p:nvPr/>
          </p:nvGrpSpPr>
          <p:grpSpPr>
            <a:xfrm>
              <a:off x="2427208" y="2224227"/>
              <a:ext cx="7337583" cy="1390650"/>
              <a:chOff x="2427208" y="2138593"/>
              <a:chExt cx="7337583" cy="1390650"/>
            </a:xfrm>
          </p:grpSpPr>
          <p:pic>
            <p:nvPicPr>
              <p:cNvPr id="22" name="Picture 21"/>
              <p:cNvPicPr>
                <a:picLocks noChangeAspect="1"/>
              </p:cNvPicPr>
              <p:nvPr/>
            </p:nvPicPr>
            <p:blipFill>
              <a:blip r:embed="rId3"/>
              <a:stretch>
                <a:fillRect/>
              </a:stretch>
            </p:blipFill>
            <p:spPr>
              <a:xfrm>
                <a:off x="5633548" y="2138593"/>
                <a:ext cx="924904" cy="1390650"/>
              </a:xfrm>
              <a:prstGeom prst="rect">
                <a:avLst/>
              </a:prstGeom>
            </p:spPr>
          </p:pic>
          <p:grpSp>
            <p:nvGrpSpPr>
              <p:cNvPr id="23" name="Group 22"/>
              <p:cNvGrpSpPr/>
              <p:nvPr/>
            </p:nvGrpSpPr>
            <p:grpSpPr>
              <a:xfrm>
                <a:off x="2427208" y="3429000"/>
                <a:ext cx="2532568" cy="0"/>
                <a:chOff x="428166" y="2935925"/>
                <a:chExt cx="2532568" cy="0"/>
              </a:xfrm>
            </p:grpSpPr>
            <p:cxnSp>
              <p:nvCxnSpPr>
                <p:cNvPr id="27" name="Straight Connector 26"/>
                <p:cNvCxnSpPr>
                  <a:cxnSpLocks/>
                </p:cNvCxnSpPr>
                <p:nvPr/>
              </p:nvCxnSpPr>
              <p:spPr>
                <a:xfrm>
                  <a:off x="428166" y="2935925"/>
                  <a:ext cx="2159563"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0" name="Straight Connector 29"/>
                <p:cNvCxnSpPr>
                  <a:cxnSpLocks/>
                </p:cNvCxnSpPr>
                <p:nvPr/>
              </p:nvCxnSpPr>
              <p:spPr>
                <a:xfrm>
                  <a:off x="2823891" y="2935925"/>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grpSp>
          <p:grpSp>
            <p:nvGrpSpPr>
              <p:cNvPr id="24" name="Group 23"/>
              <p:cNvGrpSpPr/>
              <p:nvPr/>
            </p:nvGrpSpPr>
            <p:grpSpPr>
              <a:xfrm>
                <a:off x="7232223" y="3429000"/>
                <a:ext cx="2532568" cy="0"/>
                <a:chOff x="0" y="3217279"/>
                <a:chExt cx="2532568" cy="0"/>
              </a:xfrm>
            </p:grpSpPr>
            <p:cxnSp>
              <p:nvCxnSpPr>
                <p:cNvPr id="25" name="Straight Connector 24"/>
                <p:cNvCxnSpPr>
                  <a:cxnSpLocks/>
                </p:cNvCxnSpPr>
                <p:nvPr/>
              </p:nvCxnSpPr>
              <p:spPr>
                <a:xfrm>
                  <a:off x="0" y="3217279"/>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cxnSp>
              <p:nvCxnSpPr>
                <p:cNvPr id="26" name="Straight Connector 25"/>
                <p:cNvCxnSpPr>
                  <a:cxnSpLocks/>
                </p:cNvCxnSpPr>
                <p:nvPr/>
              </p:nvCxnSpPr>
              <p:spPr>
                <a:xfrm>
                  <a:off x="373005" y="3217279"/>
                  <a:ext cx="2159563"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grpSp>
        </p:grpSp>
        <p:sp>
          <p:nvSpPr>
            <p:cNvPr id="20" name="Rectangle 2"/>
            <p:cNvSpPr>
              <a:spLocks/>
            </p:cNvSpPr>
            <p:nvPr/>
          </p:nvSpPr>
          <p:spPr bwMode="auto">
            <a:xfrm>
              <a:off x="3881683" y="3879326"/>
              <a:ext cx="4428634" cy="3013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r>
                <a:rPr lang="en-US" sz="2600" kern="100" dirty="0">
                  <a:solidFill>
                    <a:schemeClr val="bg1"/>
                  </a:solidFill>
                  <a:latin typeface="PT Sans" panose="020B0503020203020204" pitchFamily="34" charset="0"/>
                  <a:ea typeface="PT Sans" panose="020B0503020203020204" pitchFamily="34" charset="0"/>
                  <a:cs typeface="Lato Black" charset="0"/>
                  <a:sym typeface="Montserrat-Bold" charset="0"/>
                </a:rPr>
                <a:t>Thanks For Your Watching</a:t>
              </a:r>
            </a:p>
          </p:txBody>
        </p:sp>
        <p:sp>
          <p:nvSpPr>
            <p:cNvPr id="21" name="Rectangle 4"/>
            <p:cNvSpPr>
              <a:spLocks/>
            </p:cNvSpPr>
            <p:nvPr/>
          </p:nvSpPr>
          <p:spPr bwMode="auto">
            <a:xfrm>
              <a:off x="2988144" y="4287933"/>
              <a:ext cx="6215712" cy="34584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ct val="130000"/>
                </a:lnSpc>
              </a:pPr>
              <a:r>
                <a:rPr lang="en-US" sz="1000" dirty="0">
                  <a:solidFill>
                    <a:schemeClr val="bg1">
                      <a:lumMod val="85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an image of professionalism and reliability. By using simple alignments we have created a very spacious feeling.</a:t>
              </a:r>
            </a:p>
          </p:txBody>
        </p:sp>
      </p:grpSp>
      <p:sp>
        <p:nvSpPr>
          <p:cNvPr id="3" name="Picture Placeholder 2">
            <a:extLst>
              <a:ext uri="{FF2B5EF4-FFF2-40B4-BE49-F238E27FC236}">
                <a16:creationId xmlns:a16="http://schemas.microsoft.com/office/drawing/2014/main" id="{5D1C66DA-580A-4660-80AA-EF8B46784D7A}"/>
              </a:ext>
            </a:extLst>
          </p:cNvPr>
          <p:cNvSpPr>
            <a:spLocks noGrp="1"/>
          </p:cNvSpPr>
          <p:nvPr>
            <p:ph type="pic" sz="quarter" idx="13"/>
          </p:nvPr>
        </p:nvSpPr>
        <p:spPr/>
      </p:sp>
    </p:spTree>
    <p:extLst>
      <p:ext uri="{BB962C8B-B14F-4D97-AF65-F5344CB8AC3E}">
        <p14:creationId xmlns:p14="http://schemas.microsoft.com/office/powerpoint/2010/main" val="1591064125"/>
      </p:ext>
    </p:extLst>
  </p:cSld>
  <p:clrMapOvr>
    <a:masterClrMapping/>
  </p:clrMapOvr>
  <mc:AlternateContent xmlns:mc="http://schemas.openxmlformats.org/markup-compatibility/2006" xmlns:p14="http://schemas.microsoft.com/office/powerpoint/2010/main">
    <mc:Choice Requires="p14">
      <p:transition spd="slow" p14:dur="1300">
        <p14:pan dir="u"/>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2</a:t>
            </a:fld>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Welcome Message</a:t>
            </a:r>
          </a:p>
        </p:txBody>
      </p:sp>
      <p:sp>
        <p:nvSpPr>
          <p:cNvPr id="5" name="Text Placeholder 4"/>
          <p:cNvSpPr>
            <a:spLocks noGrp="1"/>
          </p:cNvSpPr>
          <p:nvPr>
            <p:ph type="body" sz="quarter" idx="13"/>
          </p:nvPr>
        </p:nvSpPr>
        <p:spPr/>
        <p:txBody>
          <a:bodyPr/>
          <a:lstStyle/>
          <a:p>
            <a:r>
              <a:rPr lang="en-US" sz="1000" dirty="0">
                <a:solidFill>
                  <a:schemeClr val="tx1">
                    <a:lumMod val="50000"/>
                    <a:lumOff val="50000"/>
                  </a:schemeClr>
                </a:solidFill>
              </a:rPr>
              <a:t>Lorem ipsum dolor sit </a:t>
            </a:r>
            <a:r>
              <a:rPr lang="en-US" sz="1000" dirty="0" err="1">
                <a:solidFill>
                  <a:schemeClr val="tx1">
                    <a:lumMod val="50000"/>
                    <a:lumOff val="50000"/>
                  </a:schemeClr>
                </a:solidFill>
              </a:rPr>
              <a:t>amet</a:t>
            </a:r>
            <a:r>
              <a:rPr lang="en-US" sz="1000" dirty="0">
                <a:solidFill>
                  <a:schemeClr val="tx1">
                    <a:lumMod val="50000"/>
                    <a:lumOff val="50000"/>
                  </a:schemeClr>
                </a:solidFill>
              </a:rPr>
              <a:t> </a:t>
            </a:r>
            <a:r>
              <a:rPr lang="en-US" sz="1000" dirty="0" err="1">
                <a:solidFill>
                  <a:schemeClr val="tx1">
                    <a:lumMod val="50000"/>
                    <a:lumOff val="50000"/>
                  </a:schemeClr>
                </a:solidFill>
              </a:rPr>
              <a:t>agam</a:t>
            </a:r>
            <a:r>
              <a:rPr lang="en-US" sz="1000" dirty="0">
                <a:solidFill>
                  <a:schemeClr val="tx1">
                    <a:lumMod val="50000"/>
                    <a:lumOff val="50000"/>
                  </a:schemeClr>
                </a:solidFill>
              </a:rPr>
              <a:t> facer </a:t>
            </a:r>
            <a:r>
              <a:rPr lang="en-US" sz="1000" dirty="0" err="1">
                <a:solidFill>
                  <a:schemeClr val="tx1">
                    <a:lumMod val="50000"/>
                    <a:lumOff val="50000"/>
                  </a:schemeClr>
                </a:solidFill>
              </a:rPr>
              <a:t>modo</a:t>
            </a:r>
            <a:r>
              <a:rPr lang="en-US" sz="1000" dirty="0">
                <a:solidFill>
                  <a:schemeClr val="tx1">
                    <a:lumMod val="50000"/>
                    <a:lumOff val="50000"/>
                  </a:schemeClr>
                </a:solidFill>
              </a:rPr>
              <a:t> data lorem ipsum dolor sit </a:t>
            </a:r>
            <a:r>
              <a:rPr lang="en-US" sz="1000" dirty="0" err="1">
                <a:solidFill>
                  <a:schemeClr val="tx1">
                    <a:lumMod val="50000"/>
                    <a:lumOff val="50000"/>
                  </a:schemeClr>
                </a:solidFill>
              </a:rPr>
              <a:t>amet</a:t>
            </a:r>
            <a:r>
              <a:rPr lang="en-US" sz="1000" dirty="0">
                <a:solidFill>
                  <a:schemeClr val="tx1">
                    <a:lumMod val="50000"/>
                    <a:lumOff val="50000"/>
                  </a:schemeClr>
                </a:solidFill>
              </a:rPr>
              <a:t> </a:t>
            </a:r>
            <a:r>
              <a:rPr lang="en-US" sz="1000" dirty="0" err="1">
                <a:solidFill>
                  <a:schemeClr val="tx1">
                    <a:lumMod val="50000"/>
                    <a:lumOff val="50000"/>
                  </a:schemeClr>
                </a:solidFill>
              </a:rPr>
              <a:t>agam</a:t>
            </a:r>
            <a:r>
              <a:rPr lang="en-US" sz="1000" dirty="0">
                <a:solidFill>
                  <a:schemeClr val="tx1">
                    <a:lumMod val="50000"/>
                    <a:lumOff val="50000"/>
                  </a:schemeClr>
                </a:solidFill>
              </a:rPr>
              <a:t> facer </a:t>
            </a:r>
            <a:r>
              <a:rPr lang="en-US" sz="1000" dirty="0" err="1">
                <a:solidFill>
                  <a:schemeClr val="tx1">
                    <a:lumMod val="50000"/>
                    <a:lumOff val="50000"/>
                  </a:schemeClr>
                </a:solidFill>
              </a:rPr>
              <a:t>modo</a:t>
            </a:r>
            <a:r>
              <a:rPr lang="en-US" sz="1000" dirty="0">
                <a:solidFill>
                  <a:schemeClr val="tx1">
                    <a:lumMod val="50000"/>
                    <a:lumOff val="50000"/>
                  </a:schemeClr>
                </a:solidFill>
              </a:rPr>
              <a:t> data</a:t>
            </a:r>
          </a:p>
        </p:txBody>
      </p:sp>
      <p:sp>
        <p:nvSpPr>
          <p:cNvPr id="28" name="Date Placeholder 13"/>
          <p:cNvSpPr>
            <a:spLocks noGrp="1"/>
          </p:cNvSpPr>
          <p:nvPr>
            <p:ph type="dt" sz="half" idx="14"/>
          </p:nvPr>
        </p:nvSpPr>
        <p:spPr/>
        <p:txBody>
          <a:bodyPr/>
          <a:lstStyle/>
          <a:p>
            <a:r>
              <a:rPr lang="en-US" dirty="0"/>
              <a:t>www.website.com</a:t>
            </a:r>
          </a:p>
        </p:txBody>
      </p:sp>
      <p:sp>
        <p:nvSpPr>
          <p:cNvPr id="22" name="Rectangle 9"/>
          <p:cNvSpPr>
            <a:spLocks/>
          </p:cNvSpPr>
          <p:nvPr/>
        </p:nvSpPr>
        <p:spPr bwMode="auto">
          <a:xfrm>
            <a:off x="1215900" y="4471778"/>
            <a:ext cx="9760201" cy="140148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ct val="120000"/>
              </a:lnSpc>
            </a:pPr>
            <a:r>
              <a:rPr lang="en-US" sz="1000" b="1" dirty="0">
                <a:latin typeface="PT Sans" panose="020B0503020203020204" pitchFamily="34" charset="0"/>
                <a:ea typeface="PT Sans" panose="020B0503020203020204" pitchFamily="34" charset="0"/>
                <a:cs typeface="Lato" charset="0"/>
                <a:sym typeface="Montserrat-Regular" charset="0"/>
              </a:rPr>
              <a:t>This letterhead design </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is meant to project an image of professionalism and reliability. By using simple alignments we have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lorem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a:t>
            </a:r>
          </a:p>
          <a:p>
            <a:pPr>
              <a:lnSpc>
                <a:spcPct val="120000"/>
              </a:lnSpc>
            </a:pPr>
            <a:endPar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endParaRPr>
          </a:p>
          <a:p>
            <a:pPr>
              <a:lnSpc>
                <a:spcPct val="1200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an image of professionalism and reliability. By using simple alignments we have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ipsum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 of professionalism of the layout design is meant to the project an image and the texts lorem ipsum and the best popularity then your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powerpoint</a:t>
            </a:r>
            <a:endPar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endParaRPr>
          </a:p>
        </p:txBody>
      </p:sp>
      <p:sp>
        <p:nvSpPr>
          <p:cNvPr id="6" name="Oval 5"/>
          <p:cNvSpPr/>
          <p:nvPr/>
        </p:nvSpPr>
        <p:spPr>
          <a:xfrm>
            <a:off x="5200357" y="1801245"/>
            <a:ext cx="1791286" cy="1791282"/>
          </a:xfrm>
          <a:prstGeom prst="ellipse">
            <a:avLst/>
          </a:prstGeom>
          <a:noFill/>
          <a:ln w="5715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p:cNvGrpSpPr/>
          <p:nvPr/>
        </p:nvGrpSpPr>
        <p:grpSpPr>
          <a:xfrm>
            <a:off x="3516741" y="3819443"/>
            <a:ext cx="5158516" cy="400110"/>
            <a:chOff x="3489281" y="3819443"/>
            <a:chExt cx="5158516" cy="400110"/>
          </a:xfrm>
        </p:grpSpPr>
        <p:sp>
          <p:nvSpPr>
            <p:cNvPr id="21" name="TextBox 20"/>
            <p:cNvSpPr txBox="1"/>
            <p:nvPr/>
          </p:nvSpPr>
          <p:spPr>
            <a:xfrm>
              <a:off x="5243057" y="3819443"/>
              <a:ext cx="1650964" cy="400110"/>
            </a:xfrm>
            <a:prstGeom prst="rect">
              <a:avLst/>
            </a:prstGeom>
            <a:noFill/>
          </p:spPr>
          <p:txBody>
            <a:bodyPr wrap="square" rtlCol="0">
              <a:spAutoFit/>
            </a:bodyPr>
            <a:lstStyle/>
            <a:p>
              <a:pPr algn="ctr"/>
              <a:r>
                <a:rPr lang="en-US" sz="2000" b="1" dirty="0">
                  <a:solidFill>
                    <a:schemeClr val="tx1">
                      <a:lumMod val="75000"/>
                      <a:lumOff val="25000"/>
                    </a:schemeClr>
                  </a:solidFill>
                  <a:latin typeface="PT Sans" panose="020B0503020203020204" pitchFamily="34" charset="0"/>
                  <a:ea typeface="PT Sans" panose="020B0503020203020204" pitchFamily="34" charset="0"/>
                </a:rPr>
                <a:t>JOHN</a:t>
              </a:r>
              <a:r>
                <a:rPr lang="en-US" sz="2000" b="1" dirty="0">
                  <a:solidFill>
                    <a:schemeClr val="accent1"/>
                  </a:solidFill>
                  <a:latin typeface="PT Sans" panose="020B0503020203020204" pitchFamily="34" charset="0"/>
                  <a:ea typeface="PT Sans" panose="020B0503020203020204" pitchFamily="34" charset="0"/>
                </a:rPr>
                <a:t> DEO</a:t>
              </a:r>
            </a:p>
          </p:txBody>
        </p:sp>
        <p:grpSp>
          <p:nvGrpSpPr>
            <p:cNvPr id="7" name="Group 6"/>
            <p:cNvGrpSpPr/>
            <p:nvPr/>
          </p:nvGrpSpPr>
          <p:grpSpPr>
            <a:xfrm>
              <a:off x="3489281" y="4019498"/>
              <a:ext cx="1809292" cy="0"/>
              <a:chOff x="3150484" y="3514634"/>
              <a:chExt cx="1809292" cy="0"/>
            </a:xfrm>
          </p:grpSpPr>
          <p:cxnSp>
            <p:nvCxnSpPr>
              <p:cNvPr id="15" name="Straight Connector 14"/>
              <p:cNvCxnSpPr>
                <a:cxnSpLocks/>
              </p:cNvCxnSpPr>
              <p:nvPr/>
            </p:nvCxnSpPr>
            <p:spPr>
              <a:xfrm>
                <a:off x="3150484" y="3514634"/>
                <a:ext cx="1475011" cy="0"/>
              </a:xfrm>
              <a:prstGeom prst="line">
                <a:avLst/>
              </a:prstGeom>
              <a:ln w="9525">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6" name="Straight Connector 15"/>
              <p:cNvCxnSpPr>
                <a:cxnSpLocks/>
              </p:cNvCxnSpPr>
              <p:nvPr/>
            </p:nvCxnSpPr>
            <p:spPr>
              <a:xfrm>
                <a:off x="4822933" y="3514634"/>
                <a:ext cx="136843" cy="0"/>
              </a:xfrm>
              <a:prstGeom prst="line">
                <a:avLst/>
              </a:prstGeom>
              <a:ln w="57150">
                <a:solidFill>
                  <a:schemeClr val="accent1"/>
                </a:solidFill>
              </a:ln>
            </p:spPr>
            <p:style>
              <a:lnRef idx="1">
                <a:schemeClr val="accent1"/>
              </a:lnRef>
              <a:fillRef idx="0">
                <a:schemeClr val="accent1"/>
              </a:fillRef>
              <a:effectRef idx="0">
                <a:schemeClr val="accent1"/>
              </a:effectRef>
              <a:fontRef idx="minor">
                <a:schemeClr val="tx1"/>
              </a:fontRef>
            </p:style>
          </p:cxnSp>
        </p:grpSp>
        <p:grpSp>
          <p:nvGrpSpPr>
            <p:cNvPr id="9" name="Group 8"/>
            <p:cNvGrpSpPr/>
            <p:nvPr/>
          </p:nvGrpSpPr>
          <p:grpSpPr>
            <a:xfrm>
              <a:off x="6838505" y="4019498"/>
              <a:ext cx="1809292" cy="0"/>
              <a:chOff x="7232223" y="3514634"/>
              <a:chExt cx="1809292" cy="0"/>
            </a:xfrm>
          </p:grpSpPr>
          <p:cxnSp>
            <p:nvCxnSpPr>
              <p:cNvPr id="19" name="Straight Connector 18"/>
              <p:cNvCxnSpPr>
                <a:cxnSpLocks/>
              </p:cNvCxnSpPr>
              <p:nvPr/>
            </p:nvCxnSpPr>
            <p:spPr>
              <a:xfrm>
                <a:off x="7232223" y="3514634"/>
                <a:ext cx="136843" cy="0"/>
              </a:xfrm>
              <a:prstGeom prst="line">
                <a:avLst/>
              </a:prstGeom>
              <a:ln w="57150">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20" name="Straight Connector 19"/>
              <p:cNvCxnSpPr>
                <a:cxnSpLocks/>
              </p:cNvCxnSpPr>
              <p:nvPr/>
            </p:nvCxnSpPr>
            <p:spPr>
              <a:xfrm>
                <a:off x="7566504" y="3514634"/>
                <a:ext cx="1475011" cy="0"/>
              </a:xfrm>
              <a:prstGeom prst="line">
                <a:avLst/>
              </a:prstGeom>
              <a:ln w="9525">
                <a:solidFill>
                  <a:schemeClr val="accent1"/>
                </a:solidFill>
              </a:ln>
            </p:spPr>
            <p:style>
              <a:lnRef idx="1">
                <a:schemeClr val="accent1"/>
              </a:lnRef>
              <a:fillRef idx="0">
                <a:schemeClr val="accent1"/>
              </a:fillRef>
              <a:effectRef idx="0">
                <a:schemeClr val="accent1"/>
              </a:effectRef>
              <a:fontRef idx="minor">
                <a:schemeClr val="tx1"/>
              </a:fontRef>
            </p:style>
          </p:cxnSp>
        </p:grpSp>
      </p:grpSp>
      <p:sp>
        <p:nvSpPr>
          <p:cNvPr id="3" name="Picture Placeholder 2">
            <a:extLst>
              <a:ext uri="{FF2B5EF4-FFF2-40B4-BE49-F238E27FC236}">
                <a16:creationId xmlns:a16="http://schemas.microsoft.com/office/drawing/2014/main" id="{5D69C16E-4AA3-42B2-AD7E-B737877A6963}"/>
              </a:ext>
            </a:extLst>
          </p:cNvPr>
          <p:cNvSpPr>
            <a:spLocks noGrp="1"/>
          </p:cNvSpPr>
          <p:nvPr>
            <p:ph type="pic" sz="quarter" idx="15"/>
          </p:nvPr>
        </p:nvSpPr>
        <p:spPr/>
      </p:sp>
    </p:spTree>
    <p:extLst>
      <p:ext uri="{BB962C8B-B14F-4D97-AF65-F5344CB8AC3E}">
        <p14:creationId xmlns:p14="http://schemas.microsoft.com/office/powerpoint/2010/main" val="870217346"/>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3</a:t>
            </a:fld>
            <a:endParaRPr lang="en-US" dirty="0"/>
          </a:p>
        </p:txBody>
      </p:sp>
      <p:sp>
        <p:nvSpPr>
          <p:cNvPr id="28" name="Date Placeholder 13"/>
          <p:cNvSpPr>
            <a:spLocks noGrp="1"/>
          </p:cNvSpPr>
          <p:nvPr>
            <p:ph type="dt" sz="half" idx="14"/>
          </p:nvPr>
        </p:nvSpPr>
        <p:spPr/>
        <p:txBody>
          <a:bodyPr/>
          <a:lstStyle/>
          <a:p>
            <a:r>
              <a:rPr lang="en-US" dirty="0"/>
              <a:t>www.website.com</a:t>
            </a:r>
          </a:p>
        </p:txBody>
      </p:sp>
      <p:sp>
        <p:nvSpPr>
          <p:cNvPr id="30" name="Rectangle 29"/>
          <p:cNvSpPr/>
          <p:nvPr/>
        </p:nvSpPr>
        <p:spPr>
          <a:xfrm>
            <a:off x="0" y="0"/>
            <a:ext cx="12191999" cy="6858000"/>
          </a:xfrm>
          <a:prstGeom prst="rect">
            <a:avLst/>
          </a:prstGeom>
          <a:solidFill>
            <a:srgbClr val="000000">
              <a:alpha val="50196"/>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7" name="Group 46"/>
          <p:cNvGrpSpPr/>
          <p:nvPr/>
        </p:nvGrpSpPr>
        <p:grpSpPr>
          <a:xfrm>
            <a:off x="3443204" y="1452985"/>
            <a:ext cx="5305590" cy="3952030"/>
            <a:chOff x="3443204" y="2209713"/>
            <a:chExt cx="5305590" cy="3952030"/>
          </a:xfrm>
        </p:grpSpPr>
        <p:grpSp>
          <p:nvGrpSpPr>
            <p:cNvPr id="44" name="Group 43"/>
            <p:cNvGrpSpPr/>
            <p:nvPr/>
          </p:nvGrpSpPr>
          <p:grpSpPr>
            <a:xfrm>
              <a:off x="3443204" y="2209713"/>
              <a:ext cx="5305590" cy="1390650"/>
              <a:chOff x="3443204" y="2209713"/>
              <a:chExt cx="5305590" cy="1390650"/>
            </a:xfrm>
          </p:grpSpPr>
          <p:pic>
            <p:nvPicPr>
              <p:cNvPr id="33" name="Picture 32"/>
              <p:cNvPicPr>
                <a:picLocks noChangeAspect="1"/>
              </p:cNvPicPr>
              <p:nvPr/>
            </p:nvPicPr>
            <p:blipFill>
              <a:blip r:embed="rId3"/>
              <a:stretch>
                <a:fillRect/>
              </a:stretch>
            </p:blipFill>
            <p:spPr>
              <a:xfrm>
                <a:off x="5633548" y="2209713"/>
                <a:ext cx="924904" cy="1390650"/>
              </a:xfrm>
              <a:prstGeom prst="rect">
                <a:avLst/>
              </a:prstGeom>
            </p:spPr>
          </p:pic>
          <p:grpSp>
            <p:nvGrpSpPr>
              <p:cNvPr id="34" name="Group 33"/>
              <p:cNvGrpSpPr/>
              <p:nvPr/>
            </p:nvGrpSpPr>
            <p:grpSpPr>
              <a:xfrm>
                <a:off x="3443204" y="3500120"/>
                <a:ext cx="1973763" cy="0"/>
                <a:chOff x="986971" y="2935925"/>
                <a:chExt cx="1973763" cy="0"/>
              </a:xfrm>
            </p:grpSpPr>
            <p:cxnSp>
              <p:nvCxnSpPr>
                <p:cNvPr id="38" name="Straight Connector 37"/>
                <p:cNvCxnSpPr>
                  <a:cxnSpLocks/>
                </p:cNvCxnSpPr>
                <p:nvPr/>
              </p:nvCxnSpPr>
              <p:spPr>
                <a:xfrm>
                  <a:off x="986971" y="2935925"/>
                  <a:ext cx="1622512"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9" name="Straight Connector 38"/>
                <p:cNvCxnSpPr>
                  <a:cxnSpLocks/>
                </p:cNvCxnSpPr>
                <p:nvPr/>
              </p:nvCxnSpPr>
              <p:spPr>
                <a:xfrm>
                  <a:off x="2823891" y="2935925"/>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grpSp>
          <p:grpSp>
            <p:nvGrpSpPr>
              <p:cNvPr id="35" name="Group 34"/>
              <p:cNvGrpSpPr/>
              <p:nvPr/>
            </p:nvGrpSpPr>
            <p:grpSpPr>
              <a:xfrm>
                <a:off x="6775032" y="3500120"/>
                <a:ext cx="1973762" cy="0"/>
                <a:chOff x="0" y="3217279"/>
                <a:chExt cx="1973762" cy="0"/>
              </a:xfrm>
            </p:grpSpPr>
            <p:cxnSp>
              <p:nvCxnSpPr>
                <p:cNvPr id="36" name="Straight Connector 35"/>
                <p:cNvCxnSpPr>
                  <a:cxnSpLocks/>
                </p:cNvCxnSpPr>
                <p:nvPr/>
              </p:nvCxnSpPr>
              <p:spPr>
                <a:xfrm>
                  <a:off x="0" y="3217279"/>
                  <a:ext cx="136843" cy="0"/>
                </a:xfrm>
                <a:prstGeom prst="line">
                  <a:avLst/>
                </a:prstGeom>
                <a:ln w="57150">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7" name="Straight Connector 36"/>
                <p:cNvCxnSpPr>
                  <a:cxnSpLocks/>
                </p:cNvCxnSpPr>
                <p:nvPr/>
              </p:nvCxnSpPr>
              <p:spPr>
                <a:xfrm>
                  <a:off x="351250" y="3217279"/>
                  <a:ext cx="1622512"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grpSp>
        </p:grpSp>
        <p:sp>
          <p:nvSpPr>
            <p:cNvPr id="45" name="TextBox 44"/>
            <p:cNvSpPr txBox="1"/>
            <p:nvPr/>
          </p:nvSpPr>
          <p:spPr>
            <a:xfrm>
              <a:off x="4366992" y="3846288"/>
              <a:ext cx="3458014" cy="1871666"/>
            </a:xfrm>
            <a:prstGeom prst="rect">
              <a:avLst/>
            </a:prstGeom>
            <a:noFill/>
          </p:spPr>
          <p:txBody>
            <a:bodyPr wrap="square" rtlCol="0">
              <a:spAutoFit/>
            </a:bodyPr>
            <a:lstStyle/>
            <a:p>
              <a:pPr algn="ctr">
                <a:lnSpc>
                  <a:spcPts val="4500"/>
                </a:lnSpc>
              </a:pPr>
              <a:r>
                <a:rPr lang="en-US" sz="5000" dirty="0">
                  <a:solidFill>
                    <a:schemeClr val="accent4"/>
                  </a:solidFill>
                  <a:latin typeface="Bebas Neue Light" panose="00000500000000000000" pitchFamily="2" charset="0"/>
                </a:rPr>
                <a:t>BUSINESS</a:t>
              </a:r>
            </a:p>
            <a:p>
              <a:pPr algn="ctr">
                <a:lnSpc>
                  <a:spcPts val="4500"/>
                </a:lnSpc>
              </a:pPr>
              <a:r>
                <a:rPr lang="en-US" sz="5000" dirty="0">
                  <a:solidFill>
                    <a:schemeClr val="bg1"/>
                  </a:solidFill>
                  <a:latin typeface="Bebas Neue Bold" panose="020B0606020202050201" pitchFamily="34" charset="0"/>
                </a:rPr>
                <a:t>PRESENTATION</a:t>
              </a:r>
            </a:p>
            <a:p>
              <a:pPr algn="ctr">
                <a:lnSpc>
                  <a:spcPts val="4500"/>
                </a:lnSpc>
              </a:pPr>
              <a:r>
                <a:rPr lang="en-US" sz="5000" dirty="0">
                  <a:solidFill>
                    <a:schemeClr val="accent1"/>
                  </a:solidFill>
                  <a:latin typeface="Bebas Neue Light" panose="00000500000000000000" pitchFamily="2" charset="0"/>
                </a:rPr>
                <a:t>KEYNOTE</a:t>
              </a:r>
            </a:p>
          </p:txBody>
        </p:sp>
        <p:sp>
          <p:nvSpPr>
            <p:cNvPr id="46" name="Rectangle 4"/>
            <p:cNvSpPr>
              <a:spLocks/>
            </p:cNvSpPr>
            <p:nvPr/>
          </p:nvSpPr>
          <p:spPr bwMode="auto">
            <a:xfrm>
              <a:off x="4166265" y="5604761"/>
              <a:ext cx="3859468" cy="5569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1000" dirty="0">
                  <a:solidFill>
                    <a:schemeClr val="bg1">
                      <a:lumMod val="85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an image of professionalism and reliability. By using simple alignments we have created a very spacious feeling.</a:t>
              </a:r>
            </a:p>
          </p:txBody>
        </p:sp>
      </p:grpSp>
      <p:sp>
        <p:nvSpPr>
          <p:cNvPr id="3" name="Picture Placeholder 2">
            <a:extLst>
              <a:ext uri="{FF2B5EF4-FFF2-40B4-BE49-F238E27FC236}">
                <a16:creationId xmlns:a16="http://schemas.microsoft.com/office/drawing/2014/main" id="{2091FF83-08D2-4AFC-801F-B9F948272EA5}"/>
              </a:ext>
            </a:extLst>
          </p:cNvPr>
          <p:cNvSpPr>
            <a:spLocks noGrp="1"/>
          </p:cNvSpPr>
          <p:nvPr>
            <p:ph type="pic" sz="quarter" idx="13"/>
          </p:nvPr>
        </p:nvSpPr>
        <p:spPr/>
      </p:sp>
    </p:spTree>
    <p:extLst>
      <p:ext uri="{BB962C8B-B14F-4D97-AF65-F5344CB8AC3E}">
        <p14:creationId xmlns:p14="http://schemas.microsoft.com/office/powerpoint/2010/main" val="134786106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ectangle 22"/>
          <p:cNvSpPr/>
          <p:nvPr/>
        </p:nvSpPr>
        <p:spPr>
          <a:xfrm>
            <a:off x="0" y="0"/>
            <a:ext cx="12191999" cy="6858000"/>
          </a:xfrm>
          <a:prstGeom prst="rect">
            <a:avLst/>
          </a:prstGeom>
          <a:solidFill>
            <a:schemeClr val="bg1">
              <a:alpha val="50196"/>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5"/>
          <p:cNvSpPr>
            <a:spLocks noGrp="1"/>
          </p:cNvSpPr>
          <p:nvPr>
            <p:ph type="sldNum" sz="quarter" idx="11"/>
          </p:nvPr>
        </p:nvSpPr>
        <p:spPr/>
        <p:txBody>
          <a:bodyPr/>
          <a:lstStyle/>
          <a:p>
            <a:fld id="{21551D4C-8DCD-481E-AE96-1D8DBA4948C1}" type="slidenum">
              <a:rPr lang="en-US" smtClean="0"/>
              <a:pPr/>
              <a:t>4</a:t>
            </a:fld>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Company </a:t>
            </a:r>
            <a:r>
              <a:rPr lang="en-US" b="1" dirty="0">
                <a:solidFill>
                  <a:schemeClr val="accent1"/>
                </a:solidFill>
              </a:rPr>
              <a:t>About</a:t>
            </a:r>
            <a:r>
              <a:rPr lang="en-US" dirty="0">
                <a:solidFill>
                  <a:schemeClr val="bg1">
                    <a:lumMod val="65000"/>
                  </a:schemeClr>
                </a:solidFill>
              </a:rPr>
              <a:t> Us</a:t>
            </a:r>
          </a:p>
        </p:txBody>
      </p:sp>
      <p:sp>
        <p:nvSpPr>
          <p:cNvPr id="5" name="Text Placeholder 4"/>
          <p:cNvSpPr>
            <a:spLocks noGrp="1"/>
          </p:cNvSpPr>
          <p:nvPr>
            <p:ph type="body" sz="quarter" idx="13"/>
          </p:nvPr>
        </p:nvSpPr>
        <p:spPr/>
        <p:txBody>
          <a:bodyPr/>
          <a:lstStyle/>
          <a:p>
            <a:r>
              <a:rPr lang="en-US" sz="1000" dirty="0">
                <a:solidFill>
                  <a:schemeClr val="tx1">
                    <a:lumMod val="50000"/>
                    <a:lumOff val="50000"/>
                  </a:schemeClr>
                </a:solidFill>
              </a:rPr>
              <a:t>Lorem ipsum dolor sit </a:t>
            </a:r>
            <a:r>
              <a:rPr lang="en-US" sz="1000" dirty="0" err="1">
                <a:solidFill>
                  <a:schemeClr val="tx1">
                    <a:lumMod val="50000"/>
                    <a:lumOff val="50000"/>
                  </a:schemeClr>
                </a:solidFill>
              </a:rPr>
              <a:t>amet</a:t>
            </a:r>
            <a:r>
              <a:rPr lang="en-US" sz="1000" dirty="0">
                <a:solidFill>
                  <a:schemeClr val="tx1">
                    <a:lumMod val="50000"/>
                    <a:lumOff val="50000"/>
                  </a:schemeClr>
                </a:solidFill>
              </a:rPr>
              <a:t> </a:t>
            </a:r>
            <a:r>
              <a:rPr lang="en-US" sz="1000" dirty="0" err="1">
                <a:solidFill>
                  <a:schemeClr val="tx1">
                    <a:lumMod val="50000"/>
                    <a:lumOff val="50000"/>
                  </a:schemeClr>
                </a:solidFill>
              </a:rPr>
              <a:t>agam</a:t>
            </a:r>
            <a:r>
              <a:rPr lang="en-US" sz="1000" dirty="0">
                <a:solidFill>
                  <a:schemeClr val="tx1">
                    <a:lumMod val="50000"/>
                    <a:lumOff val="50000"/>
                  </a:schemeClr>
                </a:solidFill>
              </a:rPr>
              <a:t> facer </a:t>
            </a:r>
            <a:r>
              <a:rPr lang="en-US" sz="1000" dirty="0" err="1">
                <a:solidFill>
                  <a:schemeClr val="tx1">
                    <a:lumMod val="50000"/>
                    <a:lumOff val="50000"/>
                  </a:schemeClr>
                </a:solidFill>
              </a:rPr>
              <a:t>modo</a:t>
            </a:r>
            <a:r>
              <a:rPr lang="en-US" sz="1000" dirty="0">
                <a:solidFill>
                  <a:schemeClr val="tx1">
                    <a:lumMod val="50000"/>
                    <a:lumOff val="50000"/>
                  </a:schemeClr>
                </a:solidFill>
              </a:rPr>
              <a:t> data lorem ipsum dolor sit </a:t>
            </a:r>
            <a:r>
              <a:rPr lang="en-US" sz="1000" dirty="0" err="1">
                <a:solidFill>
                  <a:schemeClr val="tx1">
                    <a:lumMod val="50000"/>
                    <a:lumOff val="50000"/>
                  </a:schemeClr>
                </a:solidFill>
              </a:rPr>
              <a:t>amet</a:t>
            </a:r>
            <a:r>
              <a:rPr lang="en-US" sz="1000" dirty="0">
                <a:solidFill>
                  <a:schemeClr val="tx1">
                    <a:lumMod val="50000"/>
                    <a:lumOff val="50000"/>
                  </a:schemeClr>
                </a:solidFill>
              </a:rPr>
              <a:t> </a:t>
            </a:r>
            <a:r>
              <a:rPr lang="en-US" sz="1000" dirty="0" err="1">
                <a:solidFill>
                  <a:schemeClr val="tx1">
                    <a:lumMod val="50000"/>
                    <a:lumOff val="50000"/>
                  </a:schemeClr>
                </a:solidFill>
              </a:rPr>
              <a:t>agam</a:t>
            </a:r>
            <a:r>
              <a:rPr lang="en-US" sz="1000" dirty="0">
                <a:solidFill>
                  <a:schemeClr val="tx1">
                    <a:lumMod val="50000"/>
                    <a:lumOff val="50000"/>
                  </a:schemeClr>
                </a:solidFill>
              </a:rPr>
              <a:t> facer </a:t>
            </a:r>
            <a:r>
              <a:rPr lang="en-US" sz="1000" dirty="0" err="1">
                <a:solidFill>
                  <a:schemeClr val="tx1">
                    <a:lumMod val="50000"/>
                    <a:lumOff val="50000"/>
                  </a:schemeClr>
                </a:solidFill>
              </a:rPr>
              <a:t>modo</a:t>
            </a:r>
            <a:r>
              <a:rPr lang="en-US" sz="1000" dirty="0">
                <a:solidFill>
                  <a:schemeClr val="tx1">
                    <a:lumMod val="50000"/>
                    <a:lumOff val="50000"/>
                  </a:schemeClr>
                </a:solidFill>
              </a:rPr>
              <a:t> data</a:t>
            </a:r>
          </a:p>
        </p:txBody>
      </p:sp>
      <p:sp>
        <p:nvSpPr>
          <p:cNvPr id="28" name="Date Placeholder 13"/>
          <p:cNvSpPr>
            <a:spLocks noGrp="1"/>
          </p:cNvSpPr>
          <p:nvPr>
            <p:ph type="dt" sz="half" idx="14"/>
          </p:nvPr>
        </p:nvSpPr>
        <p:spPr/>
        <p:txBody>
          <a:bodyPr/>
          <a:lstStyle/>
          <a:p>
            <a:r>
              <a:rPr lang="en-US" dirty="0"/>
              <a:t>www.website.com</a:t>
            </a:r>
          </a:p>
        </p:txBody>
      </p:sp>
      <p:grpSp>
        <p:nvGrpSpPr>
          <p:cNvPr id="41" name="Group 40"/>
          <p:cNvGrpSpPr/>
          <p:nvPr/>
        </p:nvGrpSpPr>
        <p:grpSpPr>
          <a:xfrm>
            <a:off x="5566116" y="2350932"/>
            <a:ext cx="4955579" cy="3455628"/>
            <a:chOff x="1670304" y="2350932"/>
            <a:chExt cx="4955579" cy="3455628"/>
          </a:xfrm>
        </p:grpSpPr>
        <p:sp>
          <p:nvSpPr>
            <p:cNvPr id="29" name="Rectangle 9"/>
            <p:cNvSpPr>
              <a:spLocks/>
            </p:cNvSpPr>
            <p:nvPr/>
          </p:nvSpPr>
          <p:spPr bwMode="auto">
            <a:xfrm>
              <a:off x="1670304" y="2350932"/>
              <a:ext cx="4955579" cy="287382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300" dirty="0" err="1">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powerpoint</a:t>
              </a: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a:t>
              </a:r>
            </a:p>
            <a:p>
              <a:pPr>
                <a:lnSpc>
                  <a:spcPts val="1800"/>
                </a:lnSpc>
              </a:pPr>
              <a:endPar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endParaRPr>
            </a:p>
            <a:p>
              <a:pPr>
                <a:lnSpc>
                  <a:spcPts val="1800"/>
                </a:lnSpc>
              </a:pPr>
              <a:endPar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endParaRPr>
            </a:p>
            <a:p>
              <a:pPr>
                <a:lnSpc>
                  <a:spcPts val="1800"/>
                </a:lnSpc>
              </a:pPr>
              <a:endPar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endParaRPr>
            </a:p>
            <a:p>
              <a:pPr>
                <a:lnSpc>
                  <a:spcPts val="1800"/>
                </a:lnSpc>
              </a:pPr>
              <a:r>
                <a:rPr lang="en-US" sz="1300" b="1"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professionalism and lorem to reliability. By using simple alignments are your </a:t>
              </a:r>
              <a:r>
                <a:rPr lang="en-US" sz="1300" b="1" dirty="0" err="1">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powerpoint</a:t>
              </a: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a:t>
              </a:r>
            </a:p>
          </p:txBody>
        </p:sp>
        <p:cxnSp>
          <p:nvCxnSpPr>
            <p:cNvPr id="30" name="Straight Connector 29"/>
            <p:cNvCxnSpPr>
              <a:cxnSpLocks/>
            </p:cNvCxnSpPr>
            <p:nvPr/>
          </p:nvCxnSpPr>
          <p:spPr>
            <a:xfrm>
              <a:off x="1670304" y="5806560"/>
              <a:ext cx="4955579" cy="0"/>
            </a:xfrm>
            <a:prstGeom prst="line">
              <a:avLst/>
            </a:prstGeom>
            <a:ln w="28575">
              <a:solidFill>
                <a:schemeClr val="bg1">
                  <a:lumMod val="75000"/>
                </a:schemeClr>
              </a:solidFill>
              <a:prstDash val="sysDot"/>
            </a:ln>
          </p:spPr>
          <p:style>
            <a:lnRef idx="1">
              <a:schemeClr val="accent1"/>
            </a:lnRef>
            <a:fillRef idx="0">
              <a:schemeClr val="accent1"/>
            </a:fillRef>
            <a:effectRef idx="0">
              <a:schemeClr val="accent1"/>
            </a:effectRef>
            <a:fontRef idx="minor">
              <a:schemeClr val="tx1"/>
            </a:fontRef>
          </p:style>
        </p:cxnSp>
      </p:grpSp>
      <p:cxnSp>
        <p:nvCxnSpPr>
          <p:cNvPr id="33" name="Straight Connector 32"/>
          <p:cNvCxnSpPr>
            <a:cxnSpLocks/>
          </p:cNvCxnSpPr>
          <p:nvPr/>
        </p:nvCxnSpPr>
        <p:spPr>
          <a:xfrm>
            <a:off x="1670303" y="1769131"/>
            <a:ext cx="8851392" cy="0"/>
          </a:xfrm>
          <a:prstGeom prst="line">
            <a:avLst/>
          </a:prstGeom>
          <a:ln w="28575">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grpSp>
        <p:nvGrpSpPr>
          <p:cNvPr id="40" name="Group 39"/>
          <p:cNvGrpSpPr/>
          <p:nvPr/>
        </p:nvGrpSpPr>
        <p:grpSpPr>
          <a:xfrm>
            <a:off x="1670303" y="2350932"/>
            <a:ext cx="2209917" cy="3455628"/>
            <a:chOff x="7834415" y="2350932"/>
            <a:chExt cx="2209917" cy="3455628"/>
          </a:xfrm>
        </p:grpSpPr>
        <p:pic>
          <p:nvPicPr>
            <p:cNvPr id="38" name="Picture 37"/>
            <p:cNvPicPr>
              <a:picLocks noChangeAspect="1"/>
            </p:cNvPicPr>
            <p:nvPr/>
          </p:nvPicPr>
          <p:blipFill>
            <a:blip r:embed="rId3"/>
            <a:stretch>
              <a:fillRect/>
            </a:stretch>
          </p:blipFill>
          <p:spPr>
            <a:xfrm>
              <a:off x="7834415" y="2350932"/>
              <a:ext cx="923544" cy="1388605"/>
            </a:xfrm>
            <a:prstGeom prst="rect">
              <a:avLst/>
            </a:prstGeom>
          </p:spPr>
        </p:pic>
        <p:sp>
          <p:nvSpPr>
            <p:cNvPr id="39" name="TextBox 38"/>
            <p:cNvSpPr txBox="1"/>
            <p:nvPr/>
          </p:nvSpPr>
          <p:spPr>
            <a:xfrm>
              <a:off x="7834415" y="4072752"/>
              <a:ext cx="2209917" cy="1733808"/>
            </a:xfrm>
            <a:prstGeom prst="rect">
              <a:avLst/>
            </a:prstGeom>
            <a:noFill/>
          </p:spPr>
          <p:txBody>
            <a:bodyPr wrap="square" rtlCol="0">
              <a:spAutoFit/>
            </a:bodyPr>
            <a:lstStyle/>
            <a:p>
              <a:pPr>
                <a:lnSpc>
                  <a:spcPts val="3200"/>
                </a:lnSpc>
              </a:pPr>
              <a:r>
                <a:rPr lang="en-US" sz="3500" dirty="0">
                  <a:solidFill>
                    <a:schemeClr val="accent1"/>
                  </a:solidFill>
                  <a:latin typeface="Bebas Neue Bold" panose="020B0606020202050201" pitchFamily="34" charset="0"/>
                </a:rPr>
                <a:t>This Is</a:t>
              </a:r>
            </a:p>
            <a:p>
              <a:pPr>
                <a:lnSpc>
                  <a:spcPts val="3200"/>
                </a:lnSpc>
              </a:pPr>
              <a:r>
                <a:rPr lang="en-US" sz="3500" dirty="0">
                  <a:solidFill>
                    <a:schemeClr val="accent4"/>
                  </a:solidFill>
                  <a:latin typeface="Bebas Neue Bold" panose="020B0606020202050201" pitchFamily="34" charset="0"/>
                </a:rPr>
                <a:t>Example Text</a:t>
              </a:r>
            </a:p>
            <a:p>
              <a:pPr>
                <a:lnSpc>
                  <a:spcPts val="3200"/>
                </a:lnSpc>
              </a:pPr>
              <a:r>
                <a:rPr lang="en-US" sz="3500" dirty="0" err="1">
                  <a:solidFill>
                    <a:schemeClr val="tx1">
                      <a:lumMod val="50000"/>
                      <a:lumOff val="50000"/>
                    </a:schemeClr>
                  </a:solidFill>
                  <a:latin typeface="Bebas Neue Light" panose="00000500000000000000" pitchFamily="2" charset="0"/>
                </a:rPr>
                <a:t>ToKeepYour</a:t>
              </a:r>
              <a:endParaRPr lang="en-US" sz="3500" dirty="0">
                <a:solidFill>
                  <a:schemeClr val="tx1">
                    <a:lumMod val="50000"/>
                    <a:lumOff val="50000"/>
                  </a:schemeClr>
                </a:solidFill>
                <a:latin typeface="Bebas Neue Light" panose="00000500000000000000" pitchFamily="2" charset="0"/>
              </a:endParaRPr>
            </a:p>
            <a:p>
              <a:pPr>
                <a:lnSpc>
                  <a:spcPts val="3200"/>
                </a:lnSpc>
              </a:pPr>
              <a:r>
                <a:rPr lang="en-US" sz="3500" dirty="0">
                  <a:solidFill>
                    <a:schemeClr val="tx1">
                      <a:lumMod val="50000"/>
                      <a:lumOff val="50000"/>
                    </a:schemeClr>
                  </a:solidFill>
                  <a:latin typeface="Bebas Neue Light" panose="00000500000000000000" pitchFamily="2" charset="0"/>
                </a:rPr>
                <a:t>Beautiful</a:t>
              </a:r>
            </a:p>
          </p:txBody>
        </p:sp>
      </p:grpSp>
    </p:spTree>
    <p:extLst>
      <p:ext uri="{BB962C8B-B14F-4D97-AF65-F5344CB8AC3E}">
        <p14:creationId xmlns:p14="http://schemas.microsoft.com/office/powerpoint/2010/main" val="291988174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eelOff"/>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5</a:t>
            </a:fld>
            <a:endParaRPr lang="en-US" dirty="0"/>
          </a:p>
        </p:txBody>
      </p:sp>
      <p:sp>
        <p:nvSpPr>
          <p:cNvPr id="28" name="Date Placeholder 13"/>
          <p:cNvSpPr>
            <a:spLocks noGrp="1"/>
          </p:cNvSpPr>
          <p:nvPr>
            <p:ph type="dt" sz="half" idx="14"/>
          </p:nvPr>
        </p:nvSpPr>
        <p:spPr/>
        <p:txBody>
          <a:bodyPr/>
          <a:lstStyle/>
          <a:p>
            <a:r>
              <a:rPr lang="en-US"/>
              <a:t>www.website.com</a:t>
            </a:r>
            <a:endParaRPr lang="en-US" dirty="0"/>
          </a:p>
        </p:txBody>
      </p:sp>
      <p:sp>
        <p:nvSpPr>
          <p:cNvPr id="26" name="Rectangle 25"/>
          <p:cNvSpPr/>
          <p:nvPr/>
        </p:nvSpPr>
        <p:spPr>
          <a:xfrm>
            <a:off x="0" y="0"/>
            <a:ext cx="12191999"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p:cNvSpPr/>
          <p:nvPr/>
        </p:nvSpPr>
        <p:spPr>
          <a:xfrm>
            <a:off x="1085850" y="3429000"/>
            <a:ext cx="5238750" cy="3429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19"/>
          <p:cNvGrpSpPr/>
          <p:nvPr/>
        </p:nvGrpSpPr>
        <p:grpSpPr>
          <a:xfrm>
            <a:off x="971542" y="627308"/>
            <a:ext cx="2247900" cy="2174384"/>
            <a:chOff x="971542" y="739238"/>
            <a:chExt cx="2247900" cy="2174384"/>
          </a:xfrm>
        </p:grpSpPr>
        <p:sp>
          <p:nvSpPr>
            <p:cNvPr id="27" name="TextBox 26"/>
            <p:cNvSpPr txBox="1"/>
            <p:nvPr/>
          </p:nvSpPr>
          <p:spPr>
            <a:xfrm>
              <a:off x="971542" y="739238"/>
              <a:ext cx="2247900" cy="1785104"/>
            </a:xfrm>
            <a:prstGeom prst="rect">
              <a:avLst/>
            </a:prstGeom>
            <a:noFill/>
          </p:spPr>
          <p:txBody>
            <a:bodyPr wrap="square" rtlCol="0">
              <a:spAutoFit/>
            </a:bodyPr>
            <a:lstStyle/>
            <a:p>
              <a:pPr>
                <a:lnSpc>
                  <a:spcPts val="3300"/>
                </a:lnSpc>
              </a:pPr>
              <a:r>
                <a:rPr lang="en-US" sz="3500" b="1" dirty="0">
                  <a:solidFill>
                    <a:schemeClr val="accent1"/>
                  </a:solidFill>
                  <a:latin typeface="Bebas Neue Bold" panose="020B0606020202050201" pitchFamily="34" charset="0"/>
                  <a:ea typeface="PT Sans" panose="020B0503020203020204" pitchFamily="34" charset="0"/>
                </a:rPr>
                <a:t>This Is</a:t>
              </a:r>
            </a:p>
            <a:p>
              <a:pPr>
                <a:lnSpc>
                  <a:spcPts val="3300"/>
                </a:lnSpc>
              </a:pPr>
              <a:r>
                <a:rPr lang="en-US" sz="3500" b="1" dirty="0">
                  <a:solidFill>
                    <a:schemeClr val="accent4"/>
                  </a:solidFill>
                  <a:latin typeface="Bebas Neue Bold" panose="020B0606020202050201" pitchFamily="34" charset="0"/>
                  <a:ea typeface="PT Sans" panose="020B0503020203020204" pitchFamily="34" charset="0"/>
                </a:rPr>
                <a:t>Example Text</a:t>
              </a:r>
            </a:p>
            <a:p>
              <a:pPr>
                <a:lnSpc>
                  <a:spcPts val="3300"/>
                </a:lnSpc>
              </a:pPr>
              <a:r>
                <a:rPr lang="en-US" sz="3500" b="1" dirty="0">
                  <a:solidFill>
                    <a:schemeClr val="tx1">
                      <a:lumMod val="50000"/>
                      <a:lumOff val="50000"/>
                    </a:schemeClr>
                  </a:solidFill>
                  <a:latin typeface="Bebas Neue Light" panose="00000500000000000000" pitchFamily="2" charset="0"/>
                  <a:ea typeface="PT Sans" panose="020B0503020203020204" pitchFamily="34" charset="0"/>
                </a:rPr>
                <a:t>To Keep Your</a:t>
              </a:r>
            </a:p>
            <a:p>
              <a:pPr>
                <a:lnSpc>
                  <a:spcPts val="3300"/>
                </a:lnSpc>
              </a:pPr>
              <a:r>
                <a:rPr lang="en-US" sz="3500" b="1" dirty="0">
                  <a:solidFill>
                    <a:schemeClr val="tx1">
                      <a:lumMod val="50000"/>
                      <a:lumOff val="50000"/>
                    </a:schemeClr>
                  </a:solidFill>
                  <a:latin typeface="Bebas Neue Light" panose="00000500000000000000" pitchFamily="2" charset="0"/>
                  <a:ea typeface="PT Sans" panose="020B0503020203020204" pitchFamily="34" charset="0"/>
                </a:rPr>
                <a:t>Beautiful</a:t>
              </a:r>
            </a:p>
          </p:txBody>
        </p:sp>
        <p:grpSp>
          <p:nvGrpSpPr>
            <p:cNvPr id="19" name="Group 18"/>
            <p:cNvGrpSpPr/>
            <p:nvPr/>
          </p:nvGrpSpPr>
          <p:grpSpPr>
            <a:xfrm>
              <a:off x="1085850" y="2613058"/>
              <a:ext cx="1070578" cy="300564"/>
              <a:chOff x="1085850" y="2565433"/>
              <a:chExt cx="1070578" cy="300564"/>
            </a:xfrm>
          </p:grpSpPr>
          <p:sp>
            <p:nvSpPr>
              <p:cNvPr id="15" name="Rectangle 14"/>
              <p:cNvSpPr/>
              <p:nvPr/>
            </p:nvSpPr>
            <p:spPr>
              <a:xfrm>
                <a:off x="1086225" y="2565433"/>
                <a:ext cx="1069829" cy="30056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TextBox 30"/>
              <p:cNvSpPr txBox="1"/>
              <p:nvPr/>
            </p:nvSpPr>
            <p:spPr>
              <a:xfrm>
                <a:off x="1085850" y="2603797"/>
                <a:ext cx="1070578" cy="223837"/>
              </a:xfrm>
              <a:prstGeom prst="rect">
                <a:avLst/>
              </a:prstGeom>
              <a:noFill/>
            </p:spPr>
            <p:txBody>
              <a:bodyPr wrap="square" rtlCol="0">
                <a:spAutoFit/>
              </a:bodyPr>
              <a:lstStyle/>
              <a:p>
                <a:pPr algn="ctr"/>
                <a:r>
                  <a:rPr lang="en-US" sz="1000" dirty="0">
                    <a:solidFill>
                      <a:schemeClr val="bg1"/>
                    </a:solidFill>
                    <a:latin typeface="PT Sans" panose="020B0503020203020204" pitchFamily="34" charset="0"/>
                    <a:ea typeface="PT Sans" panose="020B0503020203020204" pitchFamily="34" charset="0"/>
                  </a:rPr>
                  <a:t>LEARN MORE…</a:t>
                </a:r>
              </a:p>
            </p:txBody>
          </p:sp>
        </p:grpSp>
      </p:grpSp>
      <p:sp>
        <p:nvSpPr>
          <p:cNvPr id="32" name="Rectangle 9"/>
          <p:cNvSpPr>
            <a:spLocks/>
          </p:cNvSpPr>
          <p:nvPr/>
        </p:nvSpPr>
        <p:spPr bwMode="auto">
          <a:xfrm>
            <a:off x="7383633" y="4063926"/>
            <a:ext cx="3749334" cy="21591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professionalism and lorem to reliability. By using lorem to reliability. By using simple alignments are your </a:t>
            </a:r>
            <a:r>
              <a:rPr lang="en-US" sz="1300" dirty="0" err="1">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powerpoint</a:t>
            </a: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a:t>
            </a:r>
          </a:p>
          <a:p>
            <a:pPr>
              <a:lnSpc>
                <a:spcPts val="1800"/>
              </a:lnSpc>
            </a:pPr>
            <a:endPar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endParaRPr>
          </a:p>
          <a:p>
            <a:pPr>
              <a:lnSpc>
                <a:spcPts val="1800"/>
              </a:lnSpc>
            </a:pPr>
            <a:endPar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endParaRPr>
          </a:p>
          <a:p>
            <a:pPr>
              <a:lnSpc>
                <a:spcPts val="1800"/>
              </a:lnSpc>
            </a:pPr>
            <a:r>
              <a:rPr lang="en-US" sz="1300" b="1"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professionalism and lorem to reliability. By using simple alignments are your </a:t>
            </a:r>
            <a:r>
              <a:rPr lang="en-US" sz="1300" b="1" dirty="0" err="1">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powerpoint</a:t>
            </a: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a:t>
            </a:r>
          </a:p>
        </p:txBody>
      </p:sp>
      <p:grpSp>
        <p:nvGrpSpPr>
          <p:cNvPr id="42" name="Group 41"/>
          <p:cNvGrpSpPr/>
          <p:nvPr/>
        </p:nvGrpSpPr>
        <p:grpSpPr>
          <a:xfrm>
            <a:off x="2271291" y="5227411"/>
            <a:ext cx="2867867" cy="374808"/>
            <a:chOff x="2645989" y="5392721"/>
            <a:chExt cx="2867867" cy="374808"/>
          </a:xfrm>
        </p:grpSpPr>
        <p:sp>
          <p:nvSpPr>
            <p:cNvPr id="43" name="Rectangle 21"/>
            <p:cNvSpPr>
              <a:spLocks/>
            </p:cNvSpPr>
            <p:nvPr/>
          </p:nvSpPr>
          <p:spPr bwMode="auto">
            <a:xfrm>
              <a:off x="3137639" y="5392721"/>
              <a:ext cx="2376217"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300"/>
                </a:lnSpc>
              </a:pP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 and reliability.</a:t>
              </a:r>
            </a:p>
          </p:txBody>
        </p:sp>
        <p:sp>
          <p:nvSpPr>
            <p:cNvPr id="44" name="Freeform 20"/>
            <p:cNvSpPr/>
            <p:nvPr/>
          </p:nvSpPr>
          <p:spPr bwMode="auto">
            <a:xfrm>
              <a:off x="2645989" y="5408711"/>
              <a:ext cx="342828" cy="342828"/>
            </a:xfrm>
            <a:custGeom>
              <a:avLst/>
              <a:gdLst>
                <a:gd name="connsiteX0" fmla="*/ 215028 w 613546"/>
                <a:gd name="connsiteY0" fmla="*/ 156411 h 613546"/>
                <a:gd name="connsiteX1" fmla="*/ 312946 w 613546"/>
                <a:gd name="connsiteY1" fmla="*/ 156411 h 613546"/>
                <a:gd name="connsiteX2" fmla="*/ 445195 w 613546"/>
                <a:gd name="connsiteY2" fmla="*/ 307487 h 613546"/>
                <a:gd name="connsiteX3" fmla="*/ 312946 w 613546"/>
                <a:gd name="connsiteY3" fmla="*/ 458563 h 613546"/>
                <a:gd name="connsiteX4" fmla="*/ 215028 w 613546"/>
                <a:gd name="connsiteY4" fmla="*/ 458563 h 613546"/>
                <a:gd name="connsiteX5" fmla="*/ 347277 w 613546"/>
                <a:gd name="connsiteY5" fmla="*/ 307487 h 613546"/>
                <a:gd name="connsiteX6" fmla="*/ 306773 w 613546"/>
                <a:gd name="connsiteY6" fmla="*/ 60121 h 613546"/>
                <a:gd name="connsiteX7" fmla="*/ 60121 w 613546"/>
                <a:gd name="connsiteY7" fmla="*/ 306773 h 613546"/>
                <a:gd name="connsiteX8" fmla="*/ 306773 w 613546"/>
                <a:gd name="connsiteY8" fmla="*/ 553425 h 613546"/>
                <a:gd name="connsiteX9" fmla="*/ 553425 w 613546"/>
                <a:gd name="connsiteY9" fmla="*/ 306773 h 613546"/>
                <a:gd name="connsiteX10" fmla="*/ 306773 w 613546"/>
                <a:gd name="connsiteY10" fmla="*/ 60121 h 613546"/>
                <a:gd name="connsiteX11" fmla="*/ 306773 w 613546"/>
                <a:gd name="connsiteY11" fmla="*/ 0 h 613546"/>
                <a:gd name="connsiteX12" fmla="*/ 613546 w 613546"/>
                <a:gd name="connsiteY12" fmla="*/ 306773 h 613546"/>
                <a:gd name="connsiteX13" fmla="*/ 306773 w 613546"/>
                <a:gd name="connsiteY13" fmla="*/ 613546 h 613546"/>
                <a:gd name="connsiteX14" fmla="*/ 0 w 613546"/>
                <a:gd name="connsiteY14" fmla="*/ 306773 h 613546"/>
                <a:gd name="connsiteX15" fmla="*/ 306773 w 613546"/>
                <a:gd name="connsiteY15" fmla="*/ 0 h 61354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613546" h="613546">
                  <a:moveTo>
                    <a:pt x="215028" y="156411"/>
                  </a:moveTo>
                  <a:lnTo>
                    <a:pt x="312946" y="156411"/>
                  </a:lnTo>
                  <a:lnTo>
                    <a:pt x="445195" y="307487"/>
                  </a:lnTo>
                  <a:lnTo>
                    <a:pt x="312946" y="458563"/>
                  </a:lnTo>
                  <a:lnTo>
                    <a:pt x="215028" y="458563"/>
                  </a:lnTo>
                  <a:lnTo>
                    <a:pt x="347277" y="307487"/>
                  </a:lnTo>
                  <a:close/>
                  <a:moveTo>
                    <a:pt x="306773" y="60121"/>
                  </a:moveTo>
                  <a:cubicBezTo>
                    <a:pt x="170551" y="60121"/>
                    <a:pt x="60121" y="170551"/>
                    <a:pt x="60121" y="306773"/>
                  </a:cubicBezTo>
                  <a:cubicBezTo>
                    <a:pt x="60121" y="442995"/>
                    <a:pt x="170551" y="553425"/>
                    <a:pt x="306773" y="553425"/>
                  </a:cubicBezTo>
                  <a:cubicBezTo>
                    <a:pt x="442995" y="553425"/>
                    <a:pt x="553425" y="442995"/>
                    <a:pt x="553425" y="306773"/>
                  </a:cubicBezTo>
                  <a:cubicBezTo>
                    <a:pt x="553425" y="170551"/>
                    <a:pt x="442995" y="60121"/>
                    <a:pt x="306773" y="60121"/>
                  </a:cubicBezTo>
                  <a:close/>
                  <a:moveTo>
                    <a:pt x="306773" y="0"/>
                  </a:moveTo>
                  <a:cubicBezTo>
                    <a:pt x="476199" y="0"/>
                    <a:pt x="613546" y="137347"/>
                    <a:pt x="613546" y="306773"/>
                  </a:cubicBezTo>
                  <a:cubicBezTo>
                    <a:pt x="613546" y="476199"/>
                    <a:pt x="476199" y="613546"/>
                    <a:pt x="306773" y="613546"/>
                  </a:cubicBezTo>
                  <a:cubicBezTo>
                    <a:pt x="137347" y="613546"/>
                    <a:pt x="0" y="476199"/>
                    <a:pt x="0" y="306773"/>
                  </a:cubicBezTo>
                  <a:cubicBezTo>
                    <a:pt x="0" y="137347"/>
                    <a:pt x="137347" y="0"/>
                    <a:pt x="306773" y="0"/>
                  </a:cubicBezTo>
                  <a:close/>
                </a:path>
              </a:pathLst>
            </a:custGeom>
            <a:solidFill>
              <a:schemeClr val="accent5"/>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grpSp>
      <p:grpSp>
        <p:nvGrpSpPr>
          <p:cNvPr id="45" name="Group 44"/>
          <p:cNvGrpSpPr/>
          <p:nvPr/>
        </p:nvGrpSpPr>
        <p:grpSpPr>
          <a:xfrm>
            <a:off x="2271292" y="5848266"/>
            <a:ext cx="2867867" cy="374808"/>
            <a:chOff x="2645989" y="5392721"/>
            <a:chExt cx="2867867" cy="374808"/>
          </a:xfrm>
        </p:grpSpPr>
        <p:sp>
          <p:nvSpPr>
            <p:cNvPr id="46" name="Rectangle 21"/>
            <p:cNvSpPr>
              <a:spLocks/>
            </p:cNvSpPr>
            <p:nvPr/>
          </p:nvSpPr>
          <p:spPr bwMode="auto">
            <a:xfrm>
              <a:off x="3137639" y="5392721"/>
              <a:ext cx="2376217"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300"/>
                </a:lnSpc>
              </a:pP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 and reliability.</a:t>
              </a:r>
            </a:p>
          </p:txBody>
        </p:sp>
        <p:sp>
          <p:nvSpPr>
            <p:cNvPr id="47" name="Freeform 20"/>
            <p:cNvSpPr/>
            <p:nvPr/>
          </p:nvSpPr>
          <p:spPr bwMode="auto">
            <a:xfrm>
              <a:off x="2645989" y="5408711"/>
              <a:ext cx="342828" cy="342828"/>
            </a:xfrm>
            <a:custGeom>
              <a:avLst/>
              <a:gdLst>
                <a:gd name="connsiteX0" fmla="*/ 215028 w 613546"/>
                <a:gd name="connsiteY0" fmla="*/ 156411 h 613546"/>
                <a:gd name="connsiteX1" fmla="*/ 312946 w 613546"/>
                <a:gd name="connsiteY1" fmla="*/ 156411 h 613546"/>
                <a:gd name="connsiteX2" fmla="*/ 445195 w 613546"/>
                <a:gd name="connsiteY2" fmla="*/ 307487 h 613546"/>
                <a:gd name="connsiteX3" fmla="*/ 312946 w 613546"/>
                <a:gd name="connsiteY3" fmla="*/ 458563 h 613546"/>
                <a:gd name="connsiteX4" fmla="*/ 215028 w 613546"/>
                <a:gd name="connsiteY4" fmla="*/ 458563 h 613546"/>
                <a:gd name="connsiteX5" fmla="*/ 347277 w 613546"/>
                <a:gd name="connsiteY5" fmla="*/ 307487 h 613546"/>
                <a:gd name="connsiteX6" fmla="*/ 306773 w 613546"/>
                <a:gd name="connsiteY6" fmla="*/ 60121 h 613546"/>
                <a:gd name="connsiteX7" fmla="*/ 60121 w 613546"/>
                <a:gd name="connsiteY7" fmla="*/ 306773 h 613546"/>
                <a:gd name="connsiteX8" fmla="*/ 306773 w 613546"/>
                <a:gd name="connsiteY8" fmla="*/ 553425 h 613546"/>
                <a:gd name="connsiteX9" fmla="*/ 553425 w 613546"/>
                <a:gd name="connsiteY9" fmla="*/ 306773 h 613546"/>
                <a:gd name="connsiteX10" fmla="*/ 306773 w 613546"/>
                <a:gd name="connsiteY10" fmla="*/ 60121 h 613546"/>
                <a:gd name="connsiteX11" fmla="*/ 306773 w 613546"/>
                <a:gd name="connsiteY11" fmla="*/ 0 h 613546"/>
                <a:gd name="connsiteX12" fmla="*/ 613546 w 613546"/>
                <a:gd name="connsiteY12" fmla="*/ 306773 h 613546"/>
                <a:gd name="connsiteX13" fmla="*/ 306773 w 613546"/>
                <a:gd name="connsiteY13" fmla="*/ 613546 h 613546"/>
                <a:gd name="connsiteX14" fmla="*/ 0 w 613546"/>
                <a:gd name="connsiteY14" fmla="*/ 306773 h 613546"/>
                <a:gd name="connsiteX15" fmla="*/ 306773 w 613546"/>
                <a:gd name="connsiteY15" fmla="*/ 0 h 61354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613546" h="613546">
                  <a:moveTo>
                    <a:pt x="215028" y="156411"/>
                  </a:moveTo>
                  <a:lnTo>
                    <a:pt x="312946" y="156411"/>
                  </a:lnTo>
                  <a:lnTo>
                    <a:pt x="445195" y="307487"/>
                  </a:lnTo>
                  <a:lnTo>
                    <a:pt x="312946" y="458563"/>
                  </a:lnTo>
                  <a:lnTo>
                    <a:pt x="215028" y="458563"/>
                  </a:lnTo>
                  <a:lnTo>
                    <a:pt x="347277" y="307487"/>
                  </a:lnTo>
                  <a:close/>
                  <a:moveTo>
                    <a:pt x="306773" y="60121"/>
                  </a:moveTo>
                  <a:cubicBezTo>
                    <a:pt x="170551" y="60121"/>
                    <a:pt x="60121" y="170551"/>
                    <a:pt x="60121" y="306773"/>
                  </a:cubicBezTo>
                  <a:cubicBezTo>
                    <a:pt x="60121" y="442995"/>
                    <a:pt x="170551" y="553425"/>
                    <a:pt x="306773" y="553425"/>
                  </a:cubicBezTo>
                  <a:cubicBezTo>
                    <a:pt x="442995" y="553425"/>
                    <a:pt x="553425" y="442995"/>
                    <a:pt x="553425" y="306773"/>
                  </a:cubicBezTo>
                  <a:cubicBezTo>
                    <a:pt x="553425" y="170551"/>
                    <a:pt x="442995" y="60121"/>
                    <a:pt x="306773" y="60121"/>
                  </a:cubicBezTo>
                  <a:close/>
                  <a:moveTo>
                    <a:pt x="306773" y="0"/>
                  </a:moveTo>
                  <a:cubicBezTo>
                    <a:pt x="476199" y="0"/>
                    <a:pt x="613546" y="137347"/>
                    <a:pt x="613546" y="306773"/>
                  </a:cubicBezTo>
                  <a:cubicBezTo>
                    <a:pt x="613546" y="476199"/>
                    <a:pt x="476199" y="613546"/>
                    <a:pt x="306773" y="613546"/>
                  </a:cubicBezTo>
                  <a:cubicBezTo>
                    <a:pt x="137347" y="613546"/>
                    <a:pt x="0" y="476199"/>
                    <a:pt x="0" y="306773"/>
                  </a:cubicBezTo>
                  <a:cubicBezTo>
                    <a:pt x="0" y="137347"/>
                    <a:pt x="137347" y="0"/>
                    <a:pt x="306773" y="0"/>
                  </a:cubicBezTo>
                  <a:close/>
                </a:path>
              </a:pathLst>
            </a:custGeom>
            <a:solidFill>
              <a:schemeClr val="accent4"/>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grpSp>
      <p:sp>
        <p:nvSpPr>
          <p:cNvPr id="35" name="TextBox 34"/>
          <p:cNvSpPr txBox="1"/>
          <p:nvPr/>
        </p:nvSpPr>
        <p:spPr>
          <a:xfrm>
            <a:off x="2156054" y="4063926"/>
            <a:ext cx="1962150" cy="1015663"/>
          </a:xfrm>
          <a:prstGeom prst="rect">
            <a:avLst/>
          </a:prstGeom>
          <a:noFill/>
        </p:spPr>
        <p:txBody>
          <a:bodyPr wrap="square" rtlCol="0">
            <a:spAutoFit/>
          </a:bodyPr>
          <a:lstStyle/>
          <a:p>
            <a:pPr>
              <a:lnSpc>
                <a:spcPts val="3600"/>
              </a:lnSpc>
            </a:pPr>
            <a:r>
              <a:rPr lang="en-US" dirty="0">
                <a:latin typeface="PT Sans" panose="020B0503020203020204" pitchFamily="34" charset="0"/>
                <a:ea typeface="PT Sans" panose="020B0503020203020204" pitchFamily="34" charset="0"/>
              </a:rPr>
              <a:t>Awesome </a:t>
            </a:r>
            <a:r>
              <a:rPr lang="en-US" sz="3500" b="1" dirty="0" err="1">
                <a:solidFill>
                  <a:schemeClr val="bg1"/>
                </a:solidFill>
                <a:latin typeface="PT Sans" panose="020B0503020203020204" pitchFamily="34" charset="0"/>
                <a:ea typeface="PT Sans" panose="020B0503020203020204" pitchFamily="34" charset="0"/>
              </a:rPr>
              <a:t>Headling</a:t>
            </a:r>
            <a:endParaRPr lang="en-US" sz="3500" b="1" dirty="0">
              <a:solidFill>
                <a:schemeClr val="bg1"/>
              </a:solidFill>
              <a:latin typeface="PT Sans" panose="020B0503020203020204" pitchFamily="34" charset="0"/>
              <a:ea typeface="PT Sans" panose="020B0503020203020204" pitchFamily="34" charset="0"/>
            </a:endParaRPr>
          </a:p>
        </p:txBody>
      </p:sp>
      <p:sp>
        <p:nvSpPr>
          <p:cNvPr id="3" name="Picture Placeholder 2">
            <a:extLst>
              <a:ext uri="{FF2B5EF4-FFF2-40B4-BE49-F238E27FC236}">
                <a16:creationId xmlns:a16="http://schemas.microsoft.com/office/drawing/2014/main" id="{09DA4A6B-D99C-4E16-9C1C-379ED13C708E}"/>
              </a:ext>
            </a:extLst>
          </p:cNvPr>
          <p:cNvSpPr>
            <a:spLocks noGrp="1"/>
          </p:cNvSpPr>
          <p:nvPr>
            <p:ph type="pic" sz="quarter" idx="13"/>
          </p:nvPr>
        </p:nvSpPr>
        <p:spPr/>
      </p:sp>
    </p:spTree>
    <p:extLst>
      <p:ext uri="{BB962C8B-B14F-4D97-AF65-F5344CB8AC3E}">
        <p14:creationId xmlns:p14="http://schemas.microsoft.com/office/powerpoint/2010/main" val="51020512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crush"/>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6</a:t>
            </a:fld>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Our Team </a:t>
            </a:r>
            <a:r>
              <a:rPr lang="en-US" b="1" dirty="0">
                <a:solidFill>
                  <a:schemeClr val="accent1"/>
                </a:solidFill>
              </a:rPr>
              <a:t>Members</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grpSp>
        <p:nvGrpSpPr>
          <p:cNvPr id="8" name="Group 7"/>
          <p:cNvGrpSpPr/>
          <p:nvPr/>
        </p:nvGrpSpPr>
        <p:grpSpPr>
          <a:xfrm>
            <a:off x="1889997" y="2146918"/>
            <a:ext cx="8412004" cy="3832064"/>
            <a:chOff x="2109691" y="2234002"/>
            <a:chExt cx="8412004" cy="3832064"/>
          </a:xfrm>
        </p:grpSpPr>
        <p:grpSp>
          <p:nvGrpSpPr>
            <p:cNvPr id="6" name="Group 5"/>
            <p:cNvGrpSpPr/>
            <p:nvPr/>
          </p:nvGrpSpPr>
          <p:grpSpPr>
            <a:xfrm>
              <a:off x="2109691" y="2234002"/>
              <a:ext cx="2205555" cy="3832064"/>
              <a:chOff x="2256529" y="2068258"/>
              <a:chExt cx="2205555" cy="3832064"/>
            </a:xfrm>
          </p:grpSpPr>
          <p:sp>
            <p:nvSpPr>
              <p:cNvPr id="30" name="Oval 29"/>
              <p:cNvSpPr/>
              <p:nvPr/>
            </p:nvSpPr>
            <p:spPr>
              <a:xfrm>
                <a:off x="2394860" y="2068258"/>
                <a:ext cx="1928895" cy="1928894"/>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34" name="Group 33"/>
              <p:cNvGrpSpPr/>
              <p:nvPr/>
            </p:nvGrpSpPr>
            <p:grpSpPr>
              <a:xfrm>
                <a:off x="2256529" y="4207514"/>
                <a:ext cx="2205555" cy="1692808"/>
                <a:chOff x="2256529" y="4117385"/>
                <a:chExt cx="2205555" cy="1692808"/>
              </a:xfrm>
            </p:grpSpPr>
            <p:grpSp>
              <p:nvGrpSpPr>
                <p:cNvPr id="36" name="Group 35"/>
                <p:cNvGrpSpPr/>
                <p:nvPr/>
              </p:nvGrpSpPr>
              <p:grpSpPr>
                <a:xfrm>
                  <a:off x="2256529" y="4117385"/>
                  <a:ext cx="2205555" cy="1024579"/>
                  <a:chOff x="2256529" y="4117385"/>
                  <a:chExt cx="2205555" cy="1024579"/>
                </a:xfrm>
              </p:grpSpPr>
              <p:sp>
                <p:nvSpPr>
                  <p:cNvPr id="59" name="TextBox 58"/>
                  <p:cNvSpPr txBox="1"/>
                  <p:nvPr/>
                </p:nvSpPr>
                <p:spPr>
                  <a:xfrm>
                    <a:off x="2256529" y="4117385"/>
                    <a:ext cx="2205555" cy="682238"/>
                  </a:xfrm>
                  <a:prstGeom prst="rect">
                    <a:avLst/>
                  </a:prstGeom>
                  <a:noFill/>
                </p:spPr>
                <p:txBody>
                  <a:bodyPr wrap="square" rtlCol="0">
                    <a:spAutoFit/>
                  </a:bodyPr>
                  <a:lstStyle/>
                  <a:p>
                    <a:pPr algn="ctr">
                      <a:lnSpc>
                        <a:spcPts val="2300"/>
                      </a:lnSpc>
                    </a:pPr>
                    <a:r>
                      <a:rPr lang="en-US" sz="1500" spc="100" dirty="0">
                        <a:solidFill>
                          <a:schemeClr val="tx1">
                            <a:lumMod val="50000"/>
                            <a:lumOff val="50000"/>
                          </a:schemeClr>
                        </a:solidFill>
                        <a:latin typeface="Bebas Neue Regular" panose="00000500000000000000" pitchFamily="2" charset="0"/>
                        <a:ea typeface="PT Sans" panose="020B0503020203020204" pitchFamily="34" charset="0"/>
                      </a:rPr>
                      <a:t>Vice President</a:t>
                    </a:r>
                  </a:p>
                  <a:p>
                    <a:pPr algn="ctr">
                      <a:lnSpc>
                        <a:spcPts val="2300"/>
                      </a:lnSpc>
                    </a:pPr>
                    <a:r>
                      <a:rPr lang="en-US" sz="2300" b="1" spc="100" dirty="0">
                        <a:solidFill>
                          <a:schemeClr val="tx1">
                            <a:lumMod val="75000"/>
                            <a:lumOff val="25000"/>
                          </a:schemeClr>
                        </a:solidFill>
                        <a:latin typeface="Bebas Neue Bold" panose="020B0606020202050201" pitchFamily="34" charset="0"/>
                        <a:ea typeface="PT Sans" panose="020B0503020203020204" pitchFamily="34" charset="0"/>
                      </a:rPr>
                      <a:t>Dr. Jacky Chan</a:t>
                    </a:r>
                  </a:p>
                </p:txBody>
              </p:sp>
              <p:sp>
                <p:nvSpPr>
                  <p:cNvPr id="60" name="Rectangle 59"/>
                  <p:cNvSpPr/>
                  <p:nvPr/>
                </p:nvSpPr>
                <p:spPr>
                  <a:xfrm>
                    <a:off x="2405774" y="4741854"/>
                    <a:ext cx="1907064" cy="400110"/>
                  </a:xfrm>
                  <a:prstGeom prst="rect">
                    <a:avLst/>
                  </a:prstGeom>
                </p:spPr>
                <p:txBody>
                  <a:bodyPr wrap="square">
                    <a:spAutoFit/>
                  </a:bodyPr>
                  <a:lstStyle/>
                  <a:p>
                    <a:pPr algn="ctr">
                      <a:lnSpc>
                        <a:spcPts val="12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meant to your project &amp;</a:t>
                    </a:r>
                  </a:p>
                </p:txBody>
              </p:sp>
            </p:grpSp>
            <p:grpSp>
              <p:nvGrpSpPr>
                <p:cNvPr id="37" name="Group 36"/>
                <p:cNvGrpSpPr/>
                <p:nvPr/>
              </p:nvGrpSpPr>
              <p:grpSpPr>
                <a:xfrm>
                  <a:off x="2700576" y="5346919"/>
                  <a:ext cx="1317461" cy="463274"/>
                  <a:chOff x="2700578" y="5346919"/>
                  <a:chExt cx="1317461" cy="463274"/>
                </a:xfrm>
              </p:grpSpPr>
              <p:grpSp>
                <p:nvGrpSpPr>
                  <p:cNvPr id="38" name="Group 37"/>
                  <p:cNvGrpSpPr/>
                  <p:nvPr/>
                </p:nvGrpSpPr>
                <p:grpSpPr>
                  <a:xfrm>
                    <a:off x="2770918" y="5504332"/>
                    <a:ext cx="305861" cy="305861"/>
                    <a:chOff x="1324575" y="5760204"/>
                    <a:chExt cx="305861" cy="305861"/>
                  </a:xfrm>
                </p:grpSpPr>
                <p:sp>
                  <p:nvSpPr>
                    <p:cNvPr id="57" name="Oval 56"/>
                    <p:cNvSpPr/>
                    <p:nvPr/>
                  </p:nvSpPr>
                  <p:spPr>
                    <a:xfrm>
                      <a:off x="132457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AutoShape 1"/>
                    <p:cNvSpPr>
                      <a:spLocks/>
                    </p:cNvSpPr>
                    <p:nvPr/>
                  </p:nvSpPr>
                  <p:spPr bwMode="auto">
                    <a:xfrm>
                      <a:off x="1398453" y="5848888"/>
                      <a:ext cx="158105" cy="128492"/>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grpSp>
              <p:grpSp>
                <p:nvGrpSpPr>
                  <p:cNvPr id="39" name="Group 38"/>
                  <p:cNvGrpSpPr/>
                  <p:nvPr/>
                </p:nvGrpSpPr>
                <p:grpSpPr>
                  <a:xfrm>
                    <a:off x="3206378" y="5504332"/>
                    <a:ext cx="305861" cy="305861"/>
                    <a:chOff x="1684215" y="5760204"/>
                    <a:chExt cx="305861" cy="305861"/>
                  </a:xfrm>
                </p:grpSpPr>
                <p:sp>
                  <p:nvSpPr>
                    <p:cNvPr id="55" name="Oval 54"/>
                    <p:cNvSpPr/>
                    <p:nvPr/>
                  </p:nvSpPr>
                  <p:spPr>
                    <a:xfrm>
                      <a:off x="1684215"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AutoShape 21"/>
                    <p:cNvSpPr>
                      <a:spLocks/>
                    </p:cNvSpPr>
                    <p:nvPr/>
                  </p:nvSpPr>
                  <p:spPr bwMode="auto">
                    <a:xfrm>
                      <a:off x="1779016" y="5855006"/>
                      <a:ext cx="116258" cy="116258"/>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grpSp>
              <p:grpSp>
                <p:nvGrpSpPr>
                  <p:cNvPr id="40" name="Group 39"/>
                  <p:cNvGrpSpPr/>
                  <p:nvPr/>
                </p:nvGrpSpPr>
                <p:grpSpPr>
                  <a:xfrm>
                    <a:off x="3641838" y="5504331"/>
                    <a:ext cx="305861" cy="305861"/>
                    <a:chOff x="2177216" y="5760204"/>
                    <a:chExt cx="305861" cy="305861"/>
                  </a:xfrm>
                </p:grpSpPr>
                <p:sp>
                  <p:nvSpPr>
                    <p:cNvPr id="53" name="Oval 52"/>
                    <p:cNvSpPr/>
                    <p:nvPr/>
                  </p:nvSpPr>
                  <p:spPr>
                    <a:xfrm>
                      <a:off x="2177216" y="5760204"/>
                      <a:ext cx="305861" cy="305861"/>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AutoShape 18"/>
                    <p:cNvSpPr>
                      <a:spLocks/>
                    </p:cNvSpPr>
                    <p:nvPr/>
                  </p:nvSpPr>
                  <p:spPr bwMode="auto">
                    <a:xfrm>
                      <a:off x="2243592" y="5857843"/>
                      <a:ext cx="173108" cy="110583"/>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a:p>
                  </p:txBody>
                </p:sp>
              </p:grpSp>
              <p:grpSp>
                <p:nvGrpSpPr>
                  <p:cNvPr id="41" name="Group 40"/>
                  <p:cNvGrpSpPr/>
                  <p:nvPr/>
                </p:nvGrpSpPr>
                <p:grpSpPr>
                  <a:xfrm>
                    <a:off x="2700578" y="5346919"/>
                    <a:ext cx="1317461" cy="45719"/>
                    <a:chOff x="2700578" y="5346919"/>
                    <a:chExt cx="1317461" cy="45719"/>
                  </a:xfrm>
                </p:grpSpPr>
                <p:sp>
                  <p:nvSpPr>
                    <p:cNvPr id="48" name="Rectangle 47"/>
                    <p:cNvSpPr/>
                    <p:nvPr/>
                  </p:nvSpPr>
                  <p:spPr>
                    <a:xfrm>
                      <a:off x="2700578" y="5346919"/>
                      <a:ext cx="236815" cy="4571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3781224" y="5346919"/>
                      <a:ext cx="236815" cy="45719"/>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p:cNvSpPr/>
                    <p:nvPr/>
                  </p:nvSpPr>
                  <p:spPr>
                    <a:xfrm>
                      <a:off x="3511063" y="5346919"/>
                      <a:ext cx="236815" cy="4571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n w="0"/>
                        <a:solidFill>
                          <a:schemeClr val="tx1"/>
                        </a:solidFill>
                        <a:effectLst>
                          <a:outerShdw blurRad="38100" dist="19050" dir="2700000" algn="tl" rotWithShape="0">
                            <a:schemeClr val="dk1">
                              <a:alpha val="40000"/>
                            </a:schemeClr>
                          </a:outerShdw>
                        </a:effectLst>
                      </a:endParaRPr>
                    </a:p>
                  </p:txBody>
                </p:sp>
                <p:sp>
                  <p:nvSpPr>
                    <p:cNvPr id="51" name="Rectangle 50"/>
                    <p:cNvSpPr/>
                    <p:nvPr/>
                  </p:nvSpPr>
                  <p:spPr>
                    <a:xfrm>
                      <a:off x="3240902" y="5346919"/>
                      <a:ext cx="236815" cy="4571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p:cNvSpPr/>
                    <p:nvPr/>
                  </p:nvSpPr>
                  <p:spPr>
                    <a:xfrm>
                      <a:off x="2970740" y="5346919"/>
                      <a:ext cx="236815" cy="4571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grpSp>
        </p:grpSp>
        <p:sp>
          <p:nvSpPr>
            <p:cNvPr id="63" name="Rectangle 9"/>
            <p:cNvSpPr>
              <a:spLocks/>
            </p:cNvSpPr>
            <p:nvPr/>
          </p:nvSpPr>
          <p:spPr bwMode="auto">
            <a:xfrm>
              <a:off x="5566116" y="2931506"/>
              <a:ext cx="4955579" cy="261256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 using simple alignments are your </a:t>
              </a:r>
              <a:r>
                <a:rPr lang="en-US" sz="1300" dirty="0" err="1">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powerpoint</a:t>
              </a: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a:t>
              </a:r>
            </a:p>
            <a:p>
              <a:pPr>
                <a:lnSpc>
                  <a:spcPts val="1800"/>
                </a:lnSpc>
              </a:pPr>
              <a:endPar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endParaRPr>
            </a:p>
            <a:p>
              <a:pPr>
                <a:lnSpc>
                  <a:spcPts val="1800"/>
                </a:lnSpc>
              </a:pPr>
              <a:endPar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endParaRPr>
            </a:p>
            <a:p>
              <a:pPr>
                <a:lnSpc>
                  <a:spcPts val="1800"/>
                </a:lnSpc>
              </a:pPr>
              <a:endPar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endParaRPr>
            </a:p>
            <a:p>
              <a:pPr>
                <a:lnSpc>
                  <a:spcPts val="1800"/>
                </a:lnSpc>
              </a:pPr>
              <a:r>
                <a:rPr lang="en-US" sz="1300" b="1" dirty="0">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professionalism and lorem to reliability. By using simple alignments are your </a:t>
              </a:r>
              <a:r>
                <a:rPr lang="en-US" sz="1300" b="1" dirty="0" err="1">
                  <a:latin typeface="PT Sans" panose="020B0503020203020204" pitchFamily="34" charset="0"/>
                  <a:ea typeface="PT Sans" panose="020B0503020203020204" pitchFamily="34" charset="0"/>
                  <a:cs typeface="Open Sans Condensed Light" panose="020B0306030504020204" pitchFamily="34" charset="0"/>
                  <a:sym typeface="Montserrat-Regular" charset="0"/>
                </a:rPr>
                <a:t>powerpoint</a:t>
              </a:r>
              <a:r>
                <a:rPr lang="en-US" sz="13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a:t>
              </a:r>
            </a:p>
          </p:txBody>
        </p:sp>
        <p:cxnSp>
          <p:nvCxnSpPr>
            <p:cNvPr id="64" name="Straight Connector 63"/>
            <p:cNvCxnSpPr>
              <a:cxnSpLocks/>
            </p:cNvCxnSpPr>
            <p:nvPr/>
          </p:nvCxnSpPr>
          <p:spPr>
            <a:xfrm>
              <a:off x="5566116" y="6066066"/>
              <a:ext cx="4955579" cy="0"/>
            </a:xfrm>
            <a:prstGeom prst="line">
              <a:avLst/>
            </a:prstGeom>
            <a:ln w="28575">
              <a:solidFill>
                <a:schemeClr val="bg1">
                  <a:lumMod val="75000"/>
                </a:schemeClr>
              </a:solidFill>
              <a:prstDash val="sysDot"/>
            </a:ln>
          </p:spPr>
          <p:style>
            <a:lnRef idx="1">
              <a:schemeClr val="accent1"/>
            </a:lnRef>
            <a:fillRef idx="0">
              <a:schemeClr val="accent1"/>
            </a:fillRef>
            <a:effectRef idx="0">
              <a:schemeClr val="accent1"/>
            </a:effectRef>
            <a:fontRef idx="minor">
              <a:schemeClr val="tx1"/>
            </a:fontRef>
          </p:style>
        </p:cxnSp>
        <p:sp>
          <p:nvSpPr>
            <p:cNvPr id="7" name="TextBox 6"/>
            <p:cNvSpPr txBox="1"/>
            <p:nvPr/>
          </p:nvSpPr>
          <p:spPr>
            <a:xfrm>
              <a:off x="5457989" y="2234002"/>
              <a:ext cx="2902240" cy="553998"/>
            </a:xfrm>
            <a:prstGeom prst="rect">
              <a:avLst/>
            </a:prstGeom>
            <a:noFill/>
          </p:spPr>
          <p:txBody>
            <a:bodyPr wrap="square" rtlCol="0">
              <a:spAutoFit/>
            </a:bodyPr>
            <a:lstStyle/>
            <a:p>
              <a:r>
                <a:rPr lang="en-US" sz="3000" b="1" dirty="0">
                  <a:solidFill>
                    <a:schemeClr val="tx1">
                      <a:lumMod val="75000"/>
                      <a:lumOff val="25000"/>
                    </a:schemeClr>
                  </a:solidFill>
                  <a:latin typeface="PT Sans" panose="020B0503020203020204" pitchFamily="34" charset="0"/>
                  <a:ea typeface="PT Sans" panose="020B0503020203020204" pitchFamily="34" charset="0"/>
                </a:rPr>
                <a:t>More </a:t>
              </a:r>
              <a:r>
                <a:rPr lang="en-US" sz="3000" b="1" dirty="0">
                  <a:solidFill>
                    <a:schemeClr val="accent1"/>
                  </a:solidFill>
                  <a:latin typeface="PT Sans" panose="020B0503020203020204" pitchFamily="34" charset="0"/>
                  <a:ea typeface="PT Sans" panose="020B0503020203020204" pitchFamily="34" charset="0"/>
                </a:rPr>
                <a:t>About</a:t>
              </a:r>
              <a:r>
                <a:rPr lang="en-US" sz="3000" b="1" dirty="0">
                  <a:solidFill>
                    <a:schemeClr val="tx1">
                      <a:lumMod val="75000"/>
                      <a:lumOff val="25000"/>
                    </a:schemeClr>
                  </a:solidFill>
                  <a:latin typeface="PT Sans" panose="020B0503020203020204" pitchFamily="34" charset="0"/>
                  <a:ea typeface="PT Sans" panose="020B0503020203020204" pitchFamily="34" charset="0"/>
                </a:rPr>
                <a:t> </a:t>
              </a:r>
              <a:r>
                <a:rPr lang="en-US" sz="3000" b="1" dirty="0">
                  <a:solidFill>
                    <a:schemeClr val="accent4"/>
                  </a:solidFill>
                  <a:latin typeface="PT Sans" panose="020B0503020203020204" pitchFamily="34" charset="0"/>
                  <a:ea typeface="PT Sans" panose="020B0503020203020204" pitchFamily="34" charset="0"/>
                </a:rPr>
                <a:t>Joe</a:t>
              </a:r>
            </a:p>
          </p:txBody>
        </p:sp>
      </p:grpSp>
      <p:sp>
        <p:nvSpPr>
          <p:cNvPr id="28" name="Date Placeholder 13"/>
          <p:cNvSpPr>
            <a:spLocks noGrp="1"/>
          </p:cNvSpPr>
          <p:nvPr>
            <p:ph type="dt" sz="half" idx="14"/>
          </p:nvPr>
        </p:nvSpPr>
        <p:spPr/>
        <p:txBody>
          <a:bodyPr/>
          <a:lstStyle/>
          <a:p>
            <a:r>
              <a:rPr lang="en-US"/>
              <a:t>www.website.com</a:t>
            </a:r>
            <a:endParaRPr lang="en-US" dirty="0"/>
          </a:p>
        </p:txBody>
      </p:sp>
      <p:sp>
        <p:nvSpPr>
          <p:cNvPr id="29" name="Rectangle 28"/>
          <p:cNvSpPr/>
          <p:nvPr/>
        </p:nvSpPr>
        <p:spPr>
          <a:xfrm>
            <a:off x="5776066" y="1668236"/>
            <a:ext cx="639868" cy="54864"/>
          </a:xfrm>
          <a:prstGeom prst="rect">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1A5BBB64-2E0F-4704-9A03-449D0F801195}"/>
              </a:ext>
            </a:extLst>
          </p:cNvPr>
          <p:cNvSpPr>
            <a:spLocks noGrp="1"/>
          </p:cNvSpPr>
          <p:nvPr>
            <p:ph type="pic" sz="quarter" idx="15"/>
          </p:nvPr>
        </p:nvSpPr>
        <p:spPr/>
      </p:sp>
    </p:spTree>
    <p:extLst>
      <p:ext uri="{BB962C8B-B14F-4D97-AF65-F5344CB8AC3E}">
        <p14:creationId xmlns:p14="http://schemas.microsoft.com/office/powerpoint/2010/main" val="1765893290"/>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2000">
        <p15:prstTrans prst="fracture"/>
      </p:transition>
    </mc:Choice>
    <mc:Fallback xmlns="">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7</a:t>
            </a:fld>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Our Team </a:t>
            </a:r>
            <a:r>
              <a:rPr lang="en-US" b="1" dirty="0">
                <a:solidFill>
                  <a:schemeClr val="accent1"/>
                </a:solidFill>
              </a:rPr>
              <a:t>Members</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28" name="Date Placeholder 13"/>
          <p:cNvSpPr>
            <a:spLocks noGrp="1"/>
          </p:cNvSpPr>
          <p:nvPr>
            <p:ph type="dt" sz="half" idx="14"/>
          </p:nvPr>
        </p:nvSpPr>
        <p:spPr/>
        <p:txBody>
          <a:bodyPr/>
          <a:lstStyle/>
          <a:p>
            <a:r>
              <a:rPr lang="en-US"/>
              <a:t>www.website.com</a:t>
            </a:r>
            <a:endParaRPr lang="en-US" dirty="0"/>
          </a:p>
        </p:txBody>
      </p:sp>
      <p:sp>
        <p:nvSpPr>
          <p:cNvPr id="29" name="Rectangle 28"/>
          <p:cNvSpPr/>
          <p:nvPr/>
        </p:nvSpPr>
        <p:spPr>
          <a:xfrm>
            <a:off x="5776066" y="1668236"/>
            <a:ext cx="639868" cy="5486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Rectangle 9"/>
          <p:cNvSpPr>
            <a:spLocks/>
          </p:cNvSpPr>
          <p:nvPr/>
        </p:nvSpPr>
        <p:spPr bwMode="auto">
          <a:xfrm>
            <a:off x="2599507" y="5279962"/>
            <a:ext cx="7096035" cy="791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2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This letterhead design is meant to project an image of professionalism and reliability. By using simple alignments we have lorem created a very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spaciousy</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feeling &amp; The simplicity ipsum suggests strength and the </a:t>
            </a:r>
            <a:r>
              <a:rPr lang="en-US" sz="1000" dirty="0" err="1">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spaciousn</a:t>
            </a:r>
            <a:r>
              <a:rPr lang="en-US" sz="1000" dirty="0">
                <a:solidFill>
                  <a:schemeClr val="tx1">
                    <a:lumMod val="50000"/>
                    <a:lumOff val="50000"/>
                  </a:schemeClr>
                </a:solidFill>
                <a:latin typeface="PT Sans" panose="020B0503020203020204" pitchFamily="34" charset="0"/>
                <a:ea typeface="PT Sans" panose="020B0503020203020204" pitchFamily="34" charset="0"/>
                <a:cs typeface="Lato" charset="0"/>
                <a:sym typeface="Montserrat-Regular" charset="0"/>
              </a:rPr>
              <a:t> contributes to the aesthetics meant to project an image of professionalism of the layout design is meant to the project an image and the texts</a:t>
            </a:r>
          </a:p>
        </p:txBody>
      </p:sp>
      <p:sp>
        <p:nvSpPr>
          <p:cNvPr id="3" name="Picture Placeholder 2">
            <a:extLst>
              <a:ext uri="{FF2B5EF4-FFF2-40B4-BE49-F238E27FC236}">
                <a16:creationId xmlns:a16="http://schemas.microsoft.com/office/drawing/2014/main" id="{17AF19ED-575E-4332-B125-08778A4436A1}"/>
              </a:ext>
            </a:extLst>
          </p:cNvPr>
          <p:cNvSpPr>
            <a:spLocks noGrp="1"/>
          </p:cNvSpPr>
          <p:nvPr>
            <p:ph type="pic" sz="quarter" idx="21"/>
          </p:nvPr>
        </p:nvSpPr>
        <p:spPr/>
      </p:sp>
      <p:sp>
        <p:nvSpPr>
          <p:cNvPr id="7" name="Picture Placeholder 6">
            <a:extLst>
              <a:ext uri="{FF2B5EF4-FFF2-40B4-BE49-F238E27FC236}">
                <a16:creationId xmlns:a16="http://schemas.microsoft.com/office/drawing/2014/main" id="{864DB68E-EFB1-4964-904E-3126D00585F6}"/>
              </a:ext>
            </a:extLst>
          </p:cNvPr>
          <p:cNvSpPr>
            <a:spLocks noGrp="1"/>
          </p:cNvSpPr>
          <p:nvPr>
            <p:ph type="pic" sz="quarter" idx="20"/>
          </p:nvPr>
        </p:nvSpPr>
        <p:spPr/>
      </p:sp>
      <p:sp>
        <p:nvSpPr>
          <p:cNvPr id="9" name="Picture Placeholder 8">
            <a:extLst>
              <a:ext uri="{FF2B5EF4-FFF2-40B4-BE49-F238E27FC236}">
                <a16:creationId xmlns:a16="http://schemas.microsoft.com/office/drawing/2014/main" id="{0A506E4C-161E-4E36-B698-1100EC8B2D80}"/>
              </a:ext>
            </a:extLst>
          </p:cNvPr>
          <p:cNvSpPr>
            <a:spLocks noGrp="1"/>
          </p:cNvSpPr>
          <p:nvPr>
            <p:ph type="pic" sz="quarter" idx="17"/>
          </p:nvPr>
        </p:nvSpPr>
        <p:spPr/>
      </p:sp>
      <p:sp>
        <p:nvSpPr>
          <p:cNvPr id="11" name="Picture Placeholder 10">
            <a:extLst>
              <a:ext uri="{FF2B5EF4-FFF2-40B4-BE49-F238E27FC236}">
                <a16:creationId xmlns:a16="http://schemas.microsoft.com/office/drawing/2014/main" id="{AACE0ECC-06FC-46EF-815B-F6C2BA1E2DB9}"/>
              </a:ext>
            </a:extLst>
          </p:cNvPr>
          <p:cNvSpPr>
            <a:spLocks noGrp="1"/>
          </p:cNvSpPr>
          <p:nvPr>
            <p:ph type="pic" sz="quarter" idx="16"/>
          </p:nvPr>
        </p:nvSpPr>
        <p:spPr/>
      </p:sp>
      <p:sp>
        <p:nvSpPr>
          <p:cNvPr id="13" name="Picture Placeholder 12">
            <a:extLst>
              <a:ext uri="{FF2B5EF4-FFF2-40B4-BE49-F238E27FC236}">
                <a16:creationId xmlns:a16="http://schemas.microsoft.com/office/drawing/2014/main" id="{FDA94E3C-D9F7-4165-B101-4D0022496AE0}"/>
              </a:ext>
            </a:extLst>
          </p:cNvPr>
          <p:cNvSpPr>
            <a:spLocks noGrp="1"/>
          </p:cNvSpPr>
          <p:nvPr>
            <p:ph type="pic" sz="quarter" idx="15"/>
          </p:nvPr>
        </p:nvSpPr>
        <p:spPr/>
      </p:sp>
      <p:sp>
        <p:nvSpPr>
          <p:cNvPr id="15" name="Picture Placeholder 14">
            <a:extLst>
              <a:ext uri="{FF2B5EF4-FFF2-40B4-BE49-F238E27FC236}">
                <a16:creationId xmlns:a16="http://schemas.microsoft.com/office/drawing/2014/main" id="{1BCB42A8-4805-4EA9-BF23-1317B1F1BFCA}"/>
              </a:ext>
            </a:extLst>
          </p:cNvPr>
          <p:cNvSpPr>
            <a:spLocks noGrp="1"/>
          </p:cNvSpPr>
          <p:nvPr>
            <p:ph type="pic" sz="quarter" idx="18"/>
          </p:nvPr>
        </p:nvSpPr>
        <p:spPr/>
      </p:sp>
      <p:sp>
        <p:nvSpPr>
          <p:cNvPr id="17" name="Picture Placeholder 16">
            <a:extLst>
              <a:ext uri="{FF2B5EF4-FFF2-40B4-BE49-F238E27FC236}">
                <a16:creationId xmlns:a16="http://schemas.microsoft.com/office/drawing/2014/main" id="{19B2ABF2-D09C-48C2-8FB1-BEF1ED9D799C}"/>
              </a:ext>
            </a:extLst>
          </p:cNvPr>
          <p:cNvSpPr>
            <a:spLocks noGrp="1"/>
          </p:cNvSpPr>
          <p:nvPr>
            <p:ph type="pic" sz="quarter" idx="19"/>
          </p:nvPr>
        </p:nvSpPr>
        <p:spPr/>
      </p:sp>
      <p:sp>
        <p:nvSpPr>
          <p:cNvPr id="20" name="Picture Placeholder 19">
            <a:extLst>
              <a:ext uri="{FF2B5EF4-FFF2-40B4-BE49-F238E27FC236}">
                <a16:creationId xmlns:a16="http://schemas.microsoft.com/office/drawing/2014/main" id="{18005641-6879-43BF-A698-69FFCCF18FE4}"/>
              </a:ext>
            </a:extLst>
          </p:cNvPr>
          <p:cNvSpPr>
            <a:spLocks noGrp="1"/>
          </p:cNvSpPr>
          <p:nvPr>
            <p:ph type="pic" sz="quarter" idx="22"/>
          </p:nvPr>
        </p:nvSpPr>
        <p:spPr/>
      </p:sp>
    </p:spTree>
    <p:extLst>
      <p:ext uri="{BB962C8B-B14F-4D97-AF65-F5344CB8AC3E}">
        <p14:creationId xmlns:p14="http://schemas.microsoft.com/office/powerpoint/2010/main" val="4144363477"/>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8</a:t>
            </a:fld>
            <a:endParaRPr lang="en-US" dirty="0"/>
          </a:p>
        </p:txBody>
      </p:sp>
      <p:sp>
        <p:nvSpPr>
          <p:cNvPr id="4" name="Title 3"/>
          <p:cNvSpPr>
            <a:spLocks noGrp="1"/>
          </p:cNvSpPr>
          <p:nvPr>
            <p:ph type="title"/>
          </p:nvPr>
        </p:nvSpPr>
        <p:spPr/>
        <p:txBody>
          <a:bodyPr/>
          <a:lstStyle/>
          <a:p>
            <a:r>
              <a:rPr lang="en-US"/>
              <a:t>Company Service</a:t>
            </a:r>
            <a:endParaRPr lang="en-US" dirty="0"/>
          </a:p>
        </p:txBody>
      </p:sp>
      <p:sp>
        <p:nvSpPr>
          <p:cNvPr id="5" name="Text Placeholder 4"/>
          <p:cNvSpPr>
            <a:spLocks noGrp="1"/>
          </p:cNvSpPr>
          <p:nvPr>
            <p:ph type="body" sz="quarter" idx="13"/>
          </p:nvPr>
        </p:nvSpPr>
        <p:spPr/>
        <p:txBody>
          <a:bodyPr/>
          <a:lstStyle/>
          <a:p>
            <a:r>
              <a:rPr lang="en-US"/>
              <a:t>Lorem ipsum dolor sit amet agam facer modo data lorem ipsum dolor sit amet agam facer modo data</a:t>
            </a:r>
            <a:endParaRPr lang="en-US" dirty="0"/>
          </a:p>
        </p:txBody>
      </p:sp>
      <p:sp>
        <p:nvSpPr>
          <p:cNvPr id="28" name="Date Placeholder 13"/>
          <p:cNvSpPr>
            <a:spLocks noGrp="1"/>
          </p:cNvSpPr>
          <p:nvPr>
            <p:ph type="dt" sz="half" idx="14"/>
          </p:nvPr>
        </p:nvSpPr>
        <p:spPr/>
        <p:txBody>
          <a:bodyPr/>
          <a:lstStyle/>
          <a:p>
            <a:r>
              <a:rPr lang="en-US"/>
              <a:t>www.website.com</a:t>
            </a:r>
            <a:endParaRPr lang="en-US" dirty="0"/>
          </a:p>
        </p:txBody>
      </p:sp>
      <p:sp>
        <p:nvSpPr>
          <p:cNvPr id="37" name="Oval 36"/>
          <p:cNvSpPr/>
          <p:nvPr/>
        </p:nvSpPr>
        <p:spPr>
          <a:xfrm>
            <a:off x="1621846" y="2235201"/>
            <a:ext cx="1857830" cy="1857830"/>
          </a:xfrm>
          <a:prstGeom prst="ellipse">
            <a:avLst/>
          </a:prstGeom>
          <a:solidFill>
            <a:srgbClr val="CA2255">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Oval 40"/>
          <p:cNvSpPr/>
          <p:nvPr/>
        </p:nvSpPr>
        <p:spPr>
          <a:xfrm>
            <a:off x="3982527" y="2235201"/>
            <a:ext cx="1857830" cy="1857830"/>
          </a:xfrm>
          <a:prstGeom prst="ellipse">
            <a:avLst/>
          </a:prstGeom>
          <a:solidFill>
            <a:srgbClr val="722E79">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Oval 43"/>
          <p:cNvSpPr/>
          <p:nvPr/>
        </p:nvSpPr>
        <p:spPr>
          <a:xfrm>
            <a:off x="6343208" y="2235201"/>
            <a:ext cx="1857830" cy="1857830"/>
          </a:xfrm>
          <a:prstGeom prst="ellipse">
            <a:avLst/>
          </a:prstGeom>
          <a:solidFill>
            <a:srgbClr val="FFDA00">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Oval 46"/>
          <p:cNvSpPr/>
          <p:nvPr/>
        </p:nvSpPr>
        <p:spPr>
          <a:xfrm>
            <a:off x="8703888" y="2235201"/>
            <a:ext cx="1857830" cy="1857830"/>
          </a:xfrm>
          <a:prstGeom prst="ellipse">
            <a:avLst/>
          </a:prstGeom>
          <a:solidFill>
            <a:srgbClr val="8DC63F">
              <a:alpha val="80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p:cNvSpPr/>
          <p:nvPr/>
        </p:nvSpPr>
        <p:spPr>
          <a:xfrm>
            <a:off x="5776066" y="1668236"/>
            <a:ext cx="639868" cy="5486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p:cNvSpPr/>
          <p:nvPr/>
        </p:nvSpPr>
        <p:spPr>
          <a:xfrm>
            <a:off x="1476704" y="2090059"/>
            <a:ext cx="2148114" cy="2148114"/>
          </a:xfrm>
          <a:prstGeom prst="ellipse">
            <a:avLst/>
          </a:prstGeom>
          <a:noFill/>
          <a:ln w="28575">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0" name="Oval 39"/>
          <p:cNvSpPr/>
          <p:nvPr/>
        </p:nvSpPr>
        <p:spPr>
          <a:xfrm>
            <a:off x="3837385" y="2090059"/>
            <a:ext cx="2148114" cy="2148114"/>
          </a:xfrm>
          <a:prstGeom prst="ellipse">
            <a:avLst/>
          </a:prstGeom>
          <a:noFill/>
          <a:ln w="28575">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Oval 42"/>
          <p:cNvSpPr/>
          <p:nvPr/>
        </p:nvSpPr>
        <p:spPr>
          <a:xfrm>
            <a:off x="6198066" y="2090059"/>
            <a:ext cx="2148114" cy="2148114"/>
          </a:xfrm>
          <a:prstGeom prst="ellipse">
            <a:avLst/>
          </a:prstGeom>
          <a:noFill/>
          <a:ln w="28575">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Oval 45"/>
          <p:cNvSpPr/>
          <p:nvPr/>
        </p:nvSpPr>
        <p:spPr>
          <a:xfrm>
            <a:off x="8558746" y="2090059"/>
            <a:ext cx="2148114" cy="2148114"/>
          </a:xfrm>
          <a:prstGeom prst="ellipse">
            <a:avLst/>
          </a:prstGeom>
          <a:noFill/>
          <a:ln w="28575">
            <a:solidFill>
              <a:schemeClr val="accent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9" name="Group 58"/>
          <p:cNvGrpSpPr/>
          <p:nvPr/>
        </p:nvGrpSpPr>
        <p:grpSpPr>
          <a:xfrm>
            <a:off x="1620248" y="4412172"/>
            <a:ext cx="1859428" cy="1491705"/>
            <a:chOff x="1620248" y="4354116"/>
            <a:chExt cx="1859428" cy="1491705"/>
          </a:xfrm>
        </p:grpSpPr>
        <p:sp>
          <p:nvSpPr>
            <p:cNvPr id="66" name="Rectangle 9"/>
            <p:cNvSpPr>
              <a:spLocks/>
            </p:cNvSpPr>
            <p:nvPr/>
          </p:nvSpPr>
          <p:spPr bwMode="auto">
            <a:xfrm>
              <a:off x="1620248" y="4960949"/>
              <a:ext cx="1859428" cy="88487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texts image of  to &amp;  professionalism and for reliability A By using you simple lorem yours</a:t>
              </a:r>
            </a:p>
          </p:txBody>
        </p:sp>
        <p:sp>
          <p:nvSpPr>
            <p:cNvPr id="68" name="TextBox 67"/>
            <p:cNvSpPr txBox="1"/>
            <p:nvPr/>
          </p:nvSpPr>
          <p:spPr>
            <a:xfrm>
              <a:off x="1855054" y="4354116"/>
              <a:ext cx="1389815" cy="606833"/>
            </a:xfrm>
            <a:prstGeom prst="rect">
              <a:avLst/>
            </a:prstGeom>
            <a:noFill/>
          </p:spPr>
          <p:txBody>
            <a:bodyPr wrap="square" rtlCol="0">
              <a:spAutoFit/>
            </a:bodyPr>
            <a:lstStyle/>
            <a:p>
              <a:pPr algn="ctr">
                <a:lnSpc>
                  <a:spcPts val="2000"/>
                </a:lnSpc>
              </a:pPr>
              <a:r>
                <a:rPr lang="en-US" dirty="0">
                  <a:latin typeface="PT Sans" panose="020B0503020203020204" pitchFamily="34" charset="0"/>
                  <a:ea typeface="PT Sans" panose="020B0503020203020204" pitchFamily="34" charset="0"/>
                </a:rPr>
                <a:t>Service</a:t>
              </a:r>
            </a:p>
            <a:p>
              <a:pPr algn="ctr">
                <a:lnSpc>
                  <a:spcPts val="2000"/>
                </a:lnSpc>
              </a:pPr>
              <a:r>
                <a:rPr lang="en-US" sz="2000" b="1" dirty="0">
                  <a:solidFill>
                    <a:schemeClr val="accent1"/>
                  </a:solidFill>
                  <a:latin typeface="PT Sans" panose="020B0503020203020204" pitchFamily="34" charset="0"/>
                  <a:ea typeface="PT Sans" panose="020B0503020203020204" pitchFamily="34" charset="0"/>
                </a:rPr>
                <a:t>Name One</a:t>
              </a:r>
            </a:p>
          </p:txBody>
        </p:sp>
      </p:grpSp>
      <p:grpSp>
        <p:nvGrpSpPr>
          <p:cNvPr id="69" name="Group 68"/>
          <p:cNvGrpSpPr/>
          <p:nvPr/>
        </p:nvGrpSpPr>
        <p:grpSpPr>
          <a:xfrm>
            <a:off x="3977732" y="4412172"/>
            <a:ext cx="1859428" cy="1491705"/>
            <a:chOff x="1620248" y="4354116"/>
            <a:chExt cx="1859428" cy="1491705"/>
          </a:xfrm>
        </p:grpSpPr>
        <p:sp>
          <p:nvSpPr>
            <p:cNvPr id="70" name="Rectangle 9"/>
            <p:cNvSpPr>
              <a:spLocks/>
            </p:cNvSpPr>
            <p:nvPr/>
          </p:nvSpPr>
          <p:spPr bwMode="auto">
            <a:xfrm>
              <a:off x="1620248" y="4960949"/>
              <a:ext cx="1859428" cy="88487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texts image of  to &amp;  professionalism and for reliability A By using you simple lorem yours</a:t>
              </a:r>
            </a:p>
          </p:txBody>
        </p:sp>
        <p:sp>
          <p:nvSpPr>
            <p:cNvPr id="71" name="TextBox 70"/>
            <p:cNvSpPr txBox="1"/>
            <p:nvPr/>
          </p:nvSpPr>
          <p:spPr>
            <a:xfrm>
              <a:off x="1855054" y="4354116"/>
              <a:ext cx="1389815" cy="606833"/>
            </a:xfrm>
            <a:prstGeom prst="rect">
              <a:avLst/>
            </a:prstGeom>
            <a:noFill/>
          </p:spPr>
          <p:txBody>
            <a:bodyPr wrap="square" rtlCol="0">
              <a:spAutoFit/>
            </a:bodyPr>
            <a:lstStyle/>
            <a:p>
              <a:pPr algn="ctr">
                <a:lnSpc>
                  <a:spcPts val="2000"/>
                </a:lnSpc>
              </a:pPr>
              <a:r>
                <a:rPr lang="en-US" dirty="0">
                  <a:latin typeface="PT Sans" panose="020B0503020203020204" pitchFamily="34" charset="0"/>
                  <a:ea typeface="PT Sans" panose="020B0503020203020204" pitchFamily="34" charset="0"/>
                </a:rPr>
                <a:t>Service</a:t>
              </a:r>
            </a:p>
            <a:p>
              <a:pPr algn="ctr">
                <a:lnSpc>
                  <a:spcPts val="2000"/>
                </a:lnSpc>
              </a:pPr>
              <a:r>
                <a:rPr lang="en-US" sz="2000" b="1" dirty="0">
                  <a:solidFill>
                    <a:schemeClr val="accent3"/>
                  </a:solidFill>
                  <a:latin typeface="PT Sans" panose="020B0503020203020204" pitchFamily="34" charset="0"/>
                  <a:ea typeface="PT Sans" panose="020B0503020203020204" pitchFamily="34" charset="0"/>
                </a:rPr>
                <a:t>Name Two</a:t>
              </a:r>
            </a:p>
          </p:txBody>
        </p:sp>
      </p:grpSp>
      <p:grpSp>
        <p:nvGrpSpPr>
          <p:cNvPr id="72" name="Group 71"/>
          <p:cNvGrpSpPr/>
          <p:nvPr/>
        </p:nvGrpSpPr>
        <p:grpSpPr>
          <a:xfrm>
            <a:off x="6341610" y="4412172"/>
            <a:ext cx="1859428" cy="1491705"/>
            <a:chOff x="1620248" y="4354116"/>
            <a:chExt cx="1859428" cy="1491705"/>
          </a:xfrm>
        </p:grpSpPr>
        <p:sp>
          <p:nvSpPr>
            <p:cNvPr id="73" name="Rectangle 9"/>
            <p:cNvSpPr>
              <a:spLocks/>
            </p:cNvSpPr>
            <p:nvPr/>
          </p:nvSpPr>
          <p:spPr bwMode="auto">
            <a:xfrm>
              <a:off x="1620248" y="4960949"/>
              <a:ext cx="1859428" cy="88487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texts image of  to &amp;  professionalism and for reliability A By using you simple lorem yours</a:t>
              </a:r>
            </a:p>
          </p:txBody>
        </p:sp>
        <p:sp>
          <p:nvSpPr>
            <p:cNvPr id="74" name="TextBox 73"/>
            <p:cNvSpPr txBox="1"/>
            <p:nvPr/>
          </p:nvSpPr>
          <p:spPr>
            <a:xfrm>
              <a:off x="1785563" y="4354116"/>
              <a:ext cx="1528797" cy="605294"/>
            </a:xfrm>
            <a:prstGeom prst="rect">
              <a:avLst/>
            </a:prstGeom>
            <a:noFill/>
          </p:spPr>
          <p:txBody>
            <a:bodyPr wrap="square" rtlCol="0">
              <a:spAutoFit/>
            </a:bodyPr>
            <a:lstStyle/>
            <a:p>
              <a:pPr algn="ctr">
                <a:lnSpc>
                  <a:spcPts val="2000"/>
                </a:lnSpc>
              </a:pPr>
              <a:r>
                <a:rPr lang="en-US" dirty="0">
                  <a:latin typeface="PT Sans" panose="020B0503020203020204" pitchFamily="34" charset="0"/>
                  <a:ea typeface="PT Sans" panose="020B0503020203020204" pitchFamily="34" charset="0"/>
                </a:rPr>
                <a:t>Service</a:t>
              </a:r>
            </a:p>
            <a:p>
              <a:pPr algn="ctr">
                <a:lnSpc>
                  <a:spcPts val="2000"/>
                </a:lnSpc>
              </a:pPr>
              <a:r>
                <a:rPr lang="en-US" sz="2000" b="1" dirty="0">
                  <a:solidFill>
                    <a:schemeClr val="accent4"/>
                  </a:solidFill>
                  <a:latin typeface="PT Sans" panose="020B0503020203020204" pitchFamily="34" charset="0"/>
                  <a:ea typeface="PT Sans" panose="020B0503020203020204" pitchFamily="34" charset="0"/>
                </a:rPr>
                <a:t>Name Three</a:t>
              </a:r>
            </a:p>
          </p:txBody>
        </p:sp>
      </p:grpSp>
      <p:grpSp>
        <p:nvGrpSpPr>
          <p:cNvPr id="75" name="Group 74"/>
          <p:cNvGrpSpPr/>
          <p:nvPr/>
        </p:nvGrpSpPr>
        <p:grpSpPr>
          <a:xfrm>
            <a:off x="8702290" y="4412172"/>
            <a:ext cx="1859428" cy="1491705"/>
            <a:chOff x="1620248" y="4354116"/>
            <a:chExt cx="1859428" cy="1491705"/>
          </a:xfrm>
        </p:grpSpPr>
        <p:sp>
          <p:nvSpPr>
            <p:cNvPr id="76" name="Rectangle 9"/>
            <p:cNvSpPr>
              <a:spLocks/>
            </p:cNvSpPr>
            <p:nvPr/>
          </p:nvSpPr>
          <p:spPr bwMode="auto">
            <a:xfrm>
              <a:off x="1620248" y="4960949"/>
              <a:ext cx="1859428" cy="88487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000" dirty="0">
                  <a:solidFill>
                    <a:schemeClr val="tx1">
                      <a:lumMod val="50000"/>
                      <a:lumOff val="50000"/>
                    </a:schemeClr>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projects an texts image of  to &amp;  professionalism and for reliability A By using you simple lorem yours</a:t>
              </a:r>
            </a:p>
          </p:txBody>
        </p:sp>
        <p:sp>
          <p:nvSpPr>
            <p:cNvPr id="77" name="TextBox 76"/>
            <p:cNvSpPr txBox="1"/>
            <p:nvPr/>
          </p:nvSpPr>
          <p:spPr>
            <a:xfrm>
              <a:off x="1785563" y="4354116"/>
              <a:ext cx="1528797" cy="605294"/>
            </a:xfrm>
            <a:prstGeom prst="rect">
              <a:avLst/>
            </a:prstGeom>
            <a:noFill/>
          </p:spPr>
          <p:txBody>
            <a:bodyPr wrap="square" rtlCol="0">
              <a:spAutoFit/>
            </a:bodyPr>
            <a:lstStyle/>
            <a:p>
              <a:pPr algn="ctr">
                <a:lnSpc>
                  <a:spcPts val="2000"/>
                </a:lnSpc>
              </a:pPr>
              <a:r>
                <a:rPr lang="en-US" dirty="0">
                  <a:latin typeface="PT Sans" panose="020B0503020203020204" pitchFamily="34" charset="0"/>
                  <a:ea typeface="PT Sans" panose="020B0503020203020204" pitchFamily="34" charset="0"/>
                </a:rPr>
                <a:t>Service</a:t>
              </a:r>
            </a:p>
            <a:p>
              <a:pPr algn="ctr">
                <a:lnSpc>
                  <a:spcPts val="2000"/>
                </a:lnSpc>
              </a:pPr>
              <a:r>
                <a:rPr lang="en-US" sz="2000" b="1" dirty="0">
                  <a:solidFill>
                    <a:schemeClr val="accent5"/>
                  </a:solidFill>
                  <a:latin typeface="PT Sans" panose="020B0503020203020204" pitchFamily="34" charset="0"/>
                  <a:ea typeface="PT Sans" panose="020B0503020203020204" pitchFamily="34" charset="0"/>
                </a:rPr>
                <a:t>Name Four</a:t>
              </a:r>
            </a:p>
          </p:txBody>
        </p:sp>
      </p:grpSp>
      <p:sp>
        <p:nvSpPr>
          <p:cNvPr id="3" name="Picture Placeholder 2">
            <a:extLst>
              <a:ext uri="{FF2B5EF4-FFF2-40B4-BE49-F238E27FC236}">
                <a16:creationId xmlns:a16="http://schemas.microsoft.com/office/drawing/2014/main" id="{1E115964-89CC-4468-9AC2-7D46885CF25D}"/>
              </a:ext>
            </a:extLst>
          </p:cNvPr>
          <p:cNvSpPr>
            <a:spLocks noGrp="1"/>
          </p:cNvSpPr>
          <p:nvPr>
            <p:ph type="pic" sz="quarter" idx="18"/>
          </p:nvPr>
        </p:nvSpPr>
        <p:spPr/>
      </p:sp>
      <p:sp>
        <p:nvSpPr>
          <p:cNvPr id="7" name="Picture Placeholder 6">
            <a:extLst>
              <a:ext uri="{FF2B5EF4-FFF2-40B4-BE49-F238E27FC236}">
                <a16:creationId xmlns:a16="http://schemas.microsoft.com/office/drawing/2014/main" id="{64A9DD69-5BA6-48B2-8F23-3CF6D90AF1D8}"/>
              </a:ext>
            </a:extLst>
          </p:cNvPr>
          <p:cNvSpPr>
            <a:spLocks noGrp="1"/>
          </p:cNvSpPr>
          <p:nvPr>
            <p:ph type="pic" sz="quarter" idx="17"/>
          </p:nvPr>
        </p:nvSpPr>
        <p:spPr/>
      </p:sp>
      <p:sp>
        <p:nvSpPr>
          <p:cNvPr id="9" name="Picture Placeholder 8">
            <a:extLst>
              <a:ext uri="{FF2B5EF4-FFF2-40B4-BE49-F238E27FC236}">
                <a16:creationId xmlns:a16="http://schemas.microsoft.com/office/drawing/2014/main" id="{671350D8-D5BD-416D-808E-4A0A4FDD2139}"/>
              </a:ext>
            </a:extLst>
          </p:cNvPr>
          <p:cNvSpPr>
            <a:spLocks noGrp="1"/>
          </p:cNvSpPr>
          <p:nvPr>
            <p:ph type="pic" sz="quarter" idx="16"/>
          </p:nvPr>
        </p:nvSpPr>
        <p:spPr/>
      </p:sp>
      <p:sp>
        <p:nvSpPr>
          <p:cNvPr id="11" name="Picture Placeholder 10">
            <a:extLst>
              <a:ext uri="{FF2B5EF4-FFF2-40B4-BE49-F238E27FC236}">
                <a16:creationId xmlns:a16="http://schemas.microsoft.com/office/drawing/2014/main" id="{3E1FD174-0B9B-468F-8C6C-AA3F2FEAC923}"/>
              </a:ext>
            </a:extLst>
          </p:cNvPr>
          <p:cNvSpPr>
            <a:spLocks noGrp="1"/>
          </p:cNvSpPr>
          <p:nvPr>
            <p:ph type="pic" sz="quarter" idx="15"/>
          </p:nvPr>
        </p:nvSpPr>
        <p:spPr/>
      </p:sp>
    </p:spTree>
    <p:extLst>
      <p:ext uri="{BB962C8B-B14F-4D97-AF65-F5344CB8AC3E}">
        <p14:creationId xmlns:p14="http://schemas.microsoft.com/office/powerpoint/2010/main" val="2278579725"/>
      </p:ext>
    </p:extLst>
  </p:cSld>
  <p:clrMapOvr>
    <a:masterClrMapping/>
  </p:clrMapOvr>
  <p:transition spd="slow">
    <p:comb/>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Slide Number Placeholder 15"/>
          <p:cNvSpPr>
            <a:spLocks noGrp="1"/>
          </p:cNvSpPr>
          <p:nvPr>
            <p:ph type="sldNum" sz="quarter" idx="11"/>
          </p:nvPr>
        </p:nvSpPr>
        <p:spPr/>
        <p:txBody>
          <a:bodyPr/>
          <a:lstStyle/>
          <a:p>
            <a:fld id="{21551D4C-8DCD-481E-AE96-1D8DBA4948C1}" type="slidenum">
              <a:rPr lang="en-US" smtClean="0"/>
              <a:pPr/>
              <a:t>9</a:t>
            </a:fld>
            <a:endParaRPr lang="en-US" dirty="0"/>
          </a:p>
        </p:txBody>
      </p:sp>
      <p:sp>
        <p:nvSpPr>
          <p:cNvPr id="4" name="Title 3"/>
          <p:cNvSpPr>
            <a:spLocks noGrp="1"/>
          </p:cNvSpPr>
          <p:nvPr>
            <p:ph type="title"/>
          </p:nvPr>
        </p:nvSpPr>
        <p:spPr/>
        <p:txBody>
          <a:bodyPr/>
          <a:lstStyle/>
          <a:p>
            <a:r>
              <a:rPr lang="en-US" b="1" dirty="0">
                <a:solidFill>
                  <a:schemeClr val="tx1">
                    <a:lumMod val="75000"/>
                    <a:lumOff val="25000"/>
                  </a:schemeClr>
                </a:solidFill>
              </a:rPr>
              <a:t>Company </a:t>
            </a:r>
            <a:r>
              <a:rPr lang="en-US" b="1" dirty="0">
                <a:solidFill>
                  <a:schemeClr val="accent1"/>
                </a:solidFill>
              </a:rPr>
              <a:t>Portfolio</a:t>
            </a:r>
          </a:p>
        </p:txBody>
      </p:sp>
      <p:sp>
        <p:nvSpPr>
          <p:cNvPr id="5" name="Text Placeholder 4"/>
          <p:cNvSpPr>
            <a:spLocks noGrp="1"/>
          </p:cNvSpPr>
          <p:nvPr>
            <p:ph type="body" sz="quarter" idx="13"/>
          </p:nvPr>
        </p:nvSpPr>
        <p:spPr/>
        <p:txBody>
          <a:bodyPr/>
          <a:lstStyle/>
          <a:p>
            <a:r>
              <a:rPr lang="en-US" dirty="0">
                <a:solidFill>
                  <a:schemeClr val="tx1">
                    <a:lumMod val="50000"/>
                    <a:lumOff val="50000"/>
                  </a:schemeClr>
                </a:solidFill>
              </a:rPr>
              <a:t>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 lorem ipsum dolor sit </a:t>
            </a:r>
            <a:r>
              <a:rPr lang="en-US" dirty="0" err="1">
                <a:solidFill>
                  <a:schemeClr val="tx1">
                    <a:lumMod val="50000"/>
                    <a:lumOff val="50000"/>
                  </a:schemeClr>
                </a:solidFill>
              </a:rPr>
              <a:t>amet</a:t>
            </a:r>
            <a:r>
              <a:rPr lang="en-US" dirty="0">
                <a:solidFill>
                  <a:schemeClr val="tx1">
                    <a:lumMod val="50000"/>
                    <a:lumOff val="50000"/>
                  </a:schemeClr>
                </a:solidFill>
              </a:rPr>
              <a:t> </a:t>
            </a:r>
            <a:r>
              <a:rPr lang="en-US" dirty="0" err="1">
                <a:solidFill>
                  <a:schemeClr val="tx1">
                    <a:lumMod val="50000"/>
                    <a:lumOff val="50000"/>
                  </a:schemeClr>
                </a:solidFill>
              </a:rPr>
              <a:t>agam</a:t>
            </a:r>
            <a:r>
              <a:rPr lang="en-US" dirty="0">
                <a:solidFill>
                  <a:schemeClr val="tx1">
                    <a:lumMod val="50000"/>
                    <a:lumOff val="50000"/>
                  </a:schemeClr>
                </a:solidFill>
              </a:rPr>
              <a:t> facer </a:t>
            </a:r>
            <a:r>
              <a:rPr lang="en-US" dirty="0" err="1">
                <a:solidFill>
                  <a:schemeClr val="tx1">
                    <a:lumMod val="50000"/>
                    <a:lumOff val="50000"/>
                  </a:schemeClr>
                </a:solidFill>
              </a:rPr>
              <a:t>modo</a:t>
            </a:r>
            <a:r>
              <a:rPr lang="en-US" dirty="0">
                <a:solidFill>
                  <a:schemeClr val="tx1">
                    <a:lumMod val="50000"/>
                    <a:lumOff val="50000"/>
                  </a:schemeClr>
                </a:solidFill>
              </a:rPr>
              <a:t> data</a:t>
            </a:r>
            <a:endParaRPr lang="en-US" dirty="0"/>
          </a:p>
        </p:txBody>
      </p:sp>
      <p:sp>
        <p:nvSpPr>
          <p:cNvPr id="28" name="Date Placeholder 13"/>
          <p:cNvSpPr>
            <a:spLocks noGrp="1"/>
          </p:cNvSpPr>
          <p:nvPr>
            <p:ph type="dt" sz="half" idx="14"/>
          </p:nvPr>
        </p:nvSpPr>
        <p:spPr/>
        <p:txBody>
          <a:bodyPr/>
          <a:lstStyle/>
          <a:p>
            <a:r>
              <a:rPr lang="en-US"/>
              <a:t>www.website.com</a:t>
            </a:r>
            <a:endParaRPr lang="en-US" dirty="0"/>
          </a:p>
        </p:txBody>
      </p:sp>
      <p:sp>
        <p:nvSpPr>
          <p:cNvPr id="29" name="Rectangle 28"/>
          <p:cNvSpPr/>
          <p:nvPr/>
        </p:nvSpPr>
        <p:spPr>
          <a:xfrm>
            <a:off x="5776066" y="1668236"/>
            <a:ext cx="639868" cy="5486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Rectangle 41"/>
          <p:cNvSpPr/>
          <p:nvPr/>
        </p:nvSpPr>
        <p:spPr>
          <a:xfrm>
            <a:off x="7011020" y="2243335"/>
            <a:ext cx="1799772" cy="163197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Rectangle 50"/>
          <p:cNvSpPr/>
          <p:nvPr/>
        </p:nvSpPr>
        <p:spPr>
          <a:xfrm>
            <a:off x="1553642" y="2243335"/>
            <a:ext cx="3618073" cy="174432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83" name="Group 82"/>
          <p:cNvGrpSpPr/>
          <p:nvPr/>
        </p:nvGrpSpPr>
        <p:grpSpPr>
          <a:xfrm>
            <a:off x="1871126" y="2514231"/>
            <a:ext cx="2983104" cy="1202533"/>
            <a:chOff x="2039940" y="2661130"/>
            <a:chExt cx="2983104" cy="1202533"/>
          </a:xfrm>
        </p:grpSpPr>
        <p:grpSp>
          <p:nvGrpSpPr>
            <p:cNvPr id="79" name="Group 78"/>
            <p:cNvGrpSpPr/>
            <p:nvPr/>
          </p:nvGrpSpPr>
          <p:grpSpPr>
            <a:xfrm>
              <a:off x="2155177" y="3488855"/>
              <a:ext cx="2867867" cy="374808"/>
              <a:chOff x="2645989" y="5392721"/>
              <a:chExt cx="2867867" cy="374808"/>
            </a:xfrm>
          </p:grpSpPr>
          <p:sp>
            <p:nvSpPr>
              <p:cNvPr id="80" name="Rectangle 21"/>
              <p:cNvSpPr>
                <a:spLocks/>
              </p:cNvSpPr>
              <p:nvPr/>
            </p:nvSpPr>
            <p:spPr bwMode="auto">
              <a:xfrm>
                <a:off x="3137639" y="5392721"/>
                <a:ext cx="2376217" cy="37480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l">
                  <a:lnSpc>
                    <a:spcPts val="1300"/>
                  </a:lnSpc>
                </a:pPr>
                <a:r>
                  <a:rPr lang="en-US" sz="1000" dirty="0">
                    <a:solidFill>
                      <a:schemeClr val="bg1"/>
                    </a:solidFill>
                    <a:latin typeface="PT Sans" panose="020B0503020203020204" pitchFamily="34" charset="0"/>
                    <a:ea typeface="PT Sans" panose="020B0503020203020204" pitchFamily="34" charset="0"/>
                    <a:cs typeface="Open Sans Condensed Light" panose="020B0306030504020204" pitchFamily="34" charset="0"/>
                    <a:sym typeface="Montserrat-Regular" charset="0"/>
                  </a:rPr>
                  <a:t>This letterhead design is meant to project an image of profession and reliability.</a:t>
                </a:r>
              </a:p>
            </p:txBody>
          </p:sp>
          <p:sp>
            <p:nvSpPr>
              <p:cNvPr id="81" name="Freeform 20"/>
              <p:cNvSpPr/>
              <p:nvPr/>
            </p:nvSpPr>
            <p:spPr bwMode="auto">
              <a:xfrm>
                <a:off x="2645989" y="5408711"/>
                <a:ext cx="342828" cy="342828"/>
              </a:xfrm>
              <a:custGeom>
                <a:avLst/>
                <a:gdLst>
                  <a:gd name="connsiteX0" fmla="*/ 215028 w 613546"/>
                  <a:gd name="connsiteY0" fmla="*/ 156411 h 613546"/>
                  <a:gd name="connsiteX1" fmla="*/ 312946 w 613546"/>
                  <a:gd name="connsiteY1" fmla="*/ 156411 h 613546"/>
                  <a:gd name="connsiteX2" fmla="*/ 445195 w 613546"/>
                  <a:gd name="connsiteY2" fmla="*/ 307487 h 613546"/>
                  <a:gd name="connsiteX3" fmla="*/ 312946 w 613546"/>
                  <a:gd name="connsiteY3" fmla="*/ 458563 h 613546"/>
                  <a:gd name="connsiteX4" fmla="*/ 215028 w 613546"/>
                  <a:gd name="connsiteY4" fmla="*/ 458563 h 613546"/>
                  <a:gd name="connsiteX5" fmla="*/ 347277 w 613546"/>
                  <a:gd name="connsiteY5" fmla="*/ 307487 h 613546"/>
                  <a:gd name="connsiteX6" fmla="*/ 306773 w 613546"/>
                  <a:gd name="connsiteY6" fmla="*/ 60121 h 613546"/>
                  <a:gd name="connsiteX7" fmla="*/ 60121 w 613546"/>
                  <a:gd name="connsiteY7" fmla="*/ 306773 h 613546"/>
                  <a:gd name="connsiteX8" fmla="*/ 306773 w 613546"/>
                  <a:gd name="connsiteY8" fmla="*/ 553425 h 613546"/>
                  <a:gd name="connsiteX9" fmla="*/ 553425 w 613546"/>
                  <a:gd name="connsiteY9" fmla="*/ 306773 h 613546"/>
                  <a:gd name="connsiteX10" fmla="*/ 306773 w 613546"/>
                  <a:gd name="connsiteY10" fmla="*/ 60121 h 613546"/>
                  <a:gd name="connsiteX11" fmla="*/ 306773 w 613546"/>
                  <a:gd name="connsiteY11" fmla="*/ 0 h 613546"/>
                  <a:gd name="connsiteX12" fmla="*/ 613546 w 613546"/>
                  <a:gd name="connsiteY12" fmla="*/ 306773 h 613546"/>
                  <a:gd name="connsiteX13" fmla="*/ 306773 w 613546"/>
                  <a:gd name="connsiteY13" fmla="*/ 613546 h 613546"/>
                  <a:gd name="connsiteX14" fmla="*/ 0 w 613546"/>
                  <a:gd name="connsiteY14" fmla="*/ 306773 h 613546"/>
                  <a:gd name="connsiteX15" fmla="*/ 306773 w 613546"/>
                  <a:gd name="connsiteY15" fmla="*/ 0 h 61354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613546" h="613546">
                    <a:moveTo>
                      <a:pt x="215028" y="156411"/>
                    </a:moveTo>
                    <a:lnTo>
                      <a:pt x="312946" y="156411"/>
                    </a:lnTo>
                    <a:lnTo>
                      <a:pt x="445195" y="307487"/>
                    </a:lnTo>
                    <a:lnTo>
                      <a:pt x="312946" y="458563"/>
                    </a:lnTo>
                    <a:lnTo>
                      <a:pt x="215028" y="458563"/>
                    </a:lnTo>
                    <a:lnTo>
                      <a:pt x="347277" y="307487"/>
                    </a:lnTo>
                    <a:close/>
                    <a:moveTo>
                      <a:pt x="306773" y="60121"/>
                    </a:moveTo>
                    <a:cubicBezTo>
                      <a:pt x="170551" y="60121"/>
                      <a:pt x="60121" y="170551"/>
                      <a:pt x="60121" y="306773"/>
                    </a:cubicBezTo>
                    <a:cubicBezTo>
                      <a:pt x="60121" y="442995"/>
                      <a:pt x="170551" y="553425"/>
                      <a:pt x="306773" y="553425"/>
                    </a:cubicBezTo>
                    <a:cubicBezTo>
                      <a:pt x="442995" y="553425"/>
                      <a:pt x="553425" y="442995"/>
                      <a:pt x="553425" y="306773"/>
                    </a:cubicBezTo>
                    <a:cubicBezTo>
                      <a:pt x="553425" y="170551"/>
                      <a:pt x="442995" y="60121"/>
                      <a:pt x="306773" y="60121"/>
                    </a:cubicBezTo>
                    <a:close/>
                    <a:moveTo>
                      <a:pt x="306773" y="0"/>
                    </a:moveTo>
                    <a:cubicBezTo>
                      <a:pt x="476199" y="0"/>
                      <a:pt x="613546" y="137347"/>
                      <a:pt x="613546" y="306773"/>
                    </a:cubicBezTo>
                    <a:cubicBezTo>
                      <a:pt x="613546" y="476199"/>
                      <a:pt x="476199" y="613546"/>
                      <a:pt x="306773" y="613546"/>
                    </a:cubicBezTo>
                    <a:cubicBezTo>
                      <a:pt x="137347" y="613546"/>
                      <a:pt x="0" y="476199"/>
                      <a:pt x="0" y="306773"/>
                    </a:cubicBezTo>
                    <a:cubicBezTo>
                      <a:pt x="0" y="137347"/>
                      <a:pt x="137347" y="0"/>
                      <a:pt x="306773" y="0"/>
                    </a:cubicBezTo>
                    <a:close/>
                  </a:path>
                </a:pathLst>
              </a:custGeom>
              <a:solidFill>
                <a:schemeClr val="accent4"/>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dirty="0">
                  <a:ln>
                    <a:noFill/>
                  </a:ln>
                  <a:solidFill>
                    <a:srgbClr val="000000"/>
                  </a:solidFill>
                  <a:effectLst/>
                  <a:latin typeface="Gill Sans" charset="0"/>
                  <a:ea typeface="ヒラギノ角ゴ ProN W3" charset="0"/>
                  <a:cs typeface="ヒラギノ角ゴ ProN W3" charset="0"/>
                  <a:sym typeface="Gill Sans" charset="0"/>
                </a:endParaRPr>
              </a:p>
            </p:txBody>
          </p:sp>
        </p:grpSp>
        <p:sp>
          <p:nvSpPr>
            <p:cNvPr id="82" name="TextBox 81"/>
            <p:cNvSpPr txBox="1"/>
            <p:nvPr/>
          </p:nvSpPr>
          <p:spPr>
            <a:xfrm>
              <a:off x="2039940" y="2661130"/>
              <a:ext cx="1487031" cy="735458"/>
            </a:xfrm>
            <a:prstGeom prst="rect">
              <a:avLst/>
            </a:prstGeom>
            <a:noFill/>
          </p:spPr>
          <p:txBody>
            <a:bodyPr wrap="square" rtlCol="0">
              <a:spAutoFit/>
            </a:bodyPr>
            <a:lstStyle/>
            <a:p>
              <a:pPr>
                <a:lnSpc>
                  <a:spcPts val="2500"/>
                </a:lnSpc>
              </a:pPr>
              <a:r>
                <a:rPr lang="en-US" sz="2000" dirty="0">
                  <a:solidFill>
                    <a:schemeClr val="accent4"/>
                  </a:solidFill>
                  <a:latin typeface="PT Sans" panose="020B0503020203020204" pitchFamily="34" charset="0"/>
                  <a:ea typeface="PT Sans" panose="020B0503020203020204" pitchFamily="34" charset="0"/>
                </a:rPr>
                <a:t>Awesome</a:t>
              </a:r>
              <a:r>
                <a:rPr lang="en-US" sz="2000" dirty="0">
                  <a:latin typeface="PT Sans" panose="020B0503020203020204" pitchFamily="34" charset="0"/>
                  <a:ea typeface="PT Sans" panose="020B0503020203020204" pitchFamily="34" charset="0"/>
                </a:rPr>
                <a:t> </a:t>
              </a:r>
              <a:r>
                <a:rPr lang="en-US" sz="2500" b="1" dirty="0" err="1">
                  <a:solidFill>
                    <a:schemeClr val="bg1"/>
                  </a:solidFill>
                  <a:latin typeface="PT Sans" panose="020B0503020203020204" pitchFamily="34" charset="0"/>
                  <a:ea typeface="PT Sans" panose="020B0503020203020204" pitchFamily="34" charset="0"/>
                </a:rPr>
                <a:t>Headling</a:t>
              </a:r>
              <a:endParaRPr lang="en-US" sz="2500" b="1" dirty="0">
                <a:solidFill>
                  <a:schemeClr val="bg1"/>
                </a:solidFill>
                <a:latin typeface="PT Sans" panose="020B0503020203020204" pitchFamily="34" charset="0"/>
                <a:ea typeface="PT Sans" panose="020B0503020203020204" pitchFamily="34" charset="0"/>
              </a:endParaRPr>
            </a:p>
          </p:txBody>
        </p:sp>
      </p:grpSp>
      <p:grpSp>
        <p:nvGrpSpPr>
          <p:cNvPr id="84" name="Group 83"/>
          <p:cNvGrpSpPr/>
          <p:nvPr/>
        </p:nvGrpSpPr>
        <p:grpSpPr>
          <a:xfrm>
            <a:off x="7119990" y="2588299"/>
            <a:ext cx="1581832" cy="942051"/>
            <a:chOff x="1170043" y="4245954"/>
            <a:chExt cx="2501214" cy="942051"/>
          </a:xfrm>
        </p:grpSpPr>
        <p:sp>
          <p:nvSpPr>
            <p:cNvPr id="85" name="TextBox 84"/>
            <p:cNvSpPr txBox="1"/>
            <p:nvPr/>
          </p:nvSpPr>
          <p:spPr>
            <a:xfrm>
              <a:off x="1170043" y="4634007"/>
              <a:ext cx="2501214" cy="553998"/>
            </a:xfrm>
            <a:prstGeom prst="rect">
              <a:avLst/>
            </a:prstGeom>
            <a:noFill/>
          </p:spPr>
          <p:txBody>
            <a:bodyPr wrap="square" rtlCol="0">
              <a:spAutoFit/>
            </a:bodyPr>
            <a:lstStyle/>
            <a:p>
              <a:pPr algn="ctr"/>
              <a:r>
                <a:rPr lang="en-US" sz="1000" dirty="0">
                  <a:latin typeface="PT Sans" panose="020B0503020203020204" pitchFamily="34" charset="0"/>
                  <a:ea typeface="PT Sans" panose="020B0503020203020204" pitchFamily="34" charset="0"/>
                  <a:cs typeface="Open Sans Condensed Light" panose="020B0306030504020204" pitchFamily="34" charset="0"/>
                </a:rPr>
                <a:t>Text of the printing for</a:t>
              </a:r>
            </a:p>
            <a:p>
              <a:pPr algn="ctr"/>
              <a:r>
                <a:rPr lang="en-US" sz="1000" dirty="0">
                  <a:latin typeface="PT Sans" panose="020B0503020203020204" pitchFamily="34" charset="0"/>
                  <a:ea typeface="PT Sans" panose="020B0503020203020204" pitchFamily="34" charset="0"/>
                  <a:cs typeface="Open Sans Condensed Light" panose="020B0306030504020204" pitchFamily="34" charset="0"/>
                </a:rPr>
                <a:t>Typeset industry lorem</a:t>
              </a:r>
            </a:p>
            <a:p>
              <a:pPr algn="ctr"/>
              <a:r>
                <a:rPr lang="en-US" sz="1000" dirty="0">
                  <a:latin typeface="PT Sans" panose="020B0503020203020204" pitchFamily="34" charset="0"/>
                  <a:ea typeface="PT Sans" panose="020B0503020203020204" pitchFamily="34" charset="0"/>
                  <a:cs typeface="Open Sans Condensed Light" panose="020B0306030504020204" pitchFamily="34" charset="0"/>
                </a:rPr>
                <a:t>best of the printing for</a:t>
              </a:r>
            </a:p>
          </p:txBody>
        </p:sp>
        <p:sp>
          <p:nvSpPr>
            <p:cNvPr id="86" name="TextBox 85"/>
            <p:cNvSpPr txBox="1"/>
            <p:nvPr/>
          </p:nvSpPr>
          <p:spPr>
            <a:xfrm>
              <a:off x="1170043" y="4245954"/>
              <a:ext cx="2501214" cy="400110"/>
            </a:xfrm>
            <a:prstGeom prst="rect">
              <a:avLst/>
            </a:prstGeom>
            <a:noFill/>
          </p:spPr>
          <p:txBody>
            <a:bodyPr wrap="square" rtlCol="0">
              <a:spAutoFit/>
            </a:bodyPr>
            <a:lstStyle/>
            <a:p>
              <a:pPr algn="ctr"/>
              <a:r>
                <a:rPr lang="en-US" sz="2000" b="1" spc="100" dirty="0">
                  <a:latin typeface="PT Sans" panose="020B0503020203020204" pitchFamily="34" charset="0"/>
                  <a:ea typeface="PT Sans" panose="020B0503020203020204" pitchFamily="34" charset="0"/>
                  <a:cs typeface="Open Sans Condensed Light" panose="020B0306030504020204" pitchFamily="34" charset="0"/>
                </a:rPr>
                <a:t>Example</a:t>
              </a:r>
            </a:p>
          </p:txBody>
        </p:sp>
      </p:grpSp>
      <p:sp>
        <p:nvSpPr>
          <p:cNvPr id="3" name="Picture Placeholder 2">
            <a:extLst>
              <a:ext uri="{FF2B5EF4-FFF2-40B4-BE49-F238E27FC236}">
                <a16:creationId xmlns:a16="http://schemas.microsoft.com/office/drawing/2014/main" id="{49DE3C2F-B506-4EB1-B735-C3C25CD3FAB8}"/>
              </a:ext>
            </a:extLst>
          </p:cNvPr>
          <p:cNvSpPr>
            <a:spLocks noGrp="1"/>
          </p:cNvSpPr>
          <p:nvPr>
            <p:ph type="pic" sz="quarter" idx="24"/>
          </p:nvPr>
        </p:nvSpPr>
        <p:spPr/>
      </p:sp>
      <p:sp>
        <p:nvSpPr>
          <p:cNvPr id="7" name="Picture Placeholder 6">
            <a:extLst>
              <a:ext uri="{FF2B5EF4-FFF2-40B4-BE49-F238E27FC236}">
                <a16:creationId xmlns:a16="http://schemas.microsoft.com/office/drawing/2014/main" id="{C710B284-AEA9-413A-B638-6F47053F9D58}"/>
              </a:ext>
            </a:extLst>
          </p:cNvPr>
          <p:cNvSpPr>
            <a:spLocks noGrp="1"/>
          </p:cNvSpPr>
          <p:nvPr>
            <p:ph type="pic" sz="quarter" idx="22"/>
          </p:nvPr>
        </p:nvSpPr>
        <p:spPr/>
      </p:sp>
      <p:sp>
        <p:nvSpPr>
          <p:cNvPr id="9" name="Picture Placeholder 8">
            <a:extLst>
              <a:ext uri="{FF2B5EF4-FFF2-40B4-BE49-F238E27FC236}">
                <a16:creationId xmlns:a16="http://schemas.microsoft.com/office/drawing/2014/main" id="{528CFC3B-5A55-4EEA-A558-AAD2815E0B86}"/>
              </a:ext>
            </a:extLst>
          </p:cNvPr>
          <p:cNvSpPr>
            <a:spLocks noGrp="1"/>
          </p:cNvSpPr>
          <p:nvPr>
            <p:ph type="pic" sz="quarter" idx="21"/>
          </p:nvPr>
        </p:nvSpPr>
        <p:spPr/>
      </p:sp>
      <p:sp>
        <p:nvSpPr>
          <p:cNvPr id="11" name="Picture Placeholder 10">
            <a:extLst>
              <a:ext uri="{FF2B5EF4-FFF2-40B4-BE49-F238E27FC236}">
                <a16:creationId xmlns:a16="http://schemas.microsoft.com/office/drawing/2014/main" id="{9F0ACB5C-6BEB-4A8E-B2AB-57CB1AB5F7E9}"/>
              </a:ext>
            </a:extLst>
          </p:cNvPr>
          <p:cNvSpPr>
            <a:spLocks noGrp="1"/>
          </p:cNvSpPr>
          <p:nvPr>
            <p:ph type="pic" sz="quarter" idx="25"/>
          </p:nvPr>
        </p:nvSpPr>
        <p:spPr/>
      </p:sp>
      <p:sp>
        <p:nvSpPr>
          <p:cNvPr id="13" name="Picture Placeholder 12">
            <a:extLst>
              <a:ext uri="{FF2B5EF4-FFF2-40B4-BE49-F238E27FC236}">
                <a16:creationId xmlns:a16="http://schemas.microsoft.com/office/drawing/2014/main" id="{015986CB-570B-4673-BE24-E2537998FB7B}"/>
              </a:ext>
            </a:extLst>
          </p:cNvPr>
          <p:cNvSpPr>
            <a:spLocks noGrp="1"/>
          </p:cNvSpPr>
          <p:nvPr>
            <p:ph type="pic" sz="quarter" idx="23"/>
          </p:nvPr>
        </p:nvSpPr>
        <p:spPr/>
      </p:sp>
    </p:spTree>
    <p:extLst>
      <p:ext uri="{BB962C8B-B14F-4D97-AF65-F5344CB8AC3E}">
        <p14:creationId xmlns:p14="http://schemas.microsoft.com/office/powerpoint/2010/main" val="676309878"/>
      </p:ext>
    </p:extLst>
  </p:cSld>
  <p:clrMapOvr>
    <a:masterClrMapping/>
  </p:clrMapOvr>
  <mc:AlternateContent xmlns:mc="http://schemas.openxmlformats.org/markup-compatibility/2006" xmlns:p14="http://schemas.microsoft.com/office/powerpoint/2010/main">
    <mc:Choice Requires="p14">
      <p:transition spd="slow" p14:dur="4000">
        <p14:vortex dir="r"/>
      </p:transition>
    </mc:Choice>
    <mc:Fallback xmlns="">
      <p:transition spd="slow">
        <p:fade/>
      </p:transition>
    </mc:Fallback>
  </mc:AlternateContent>
</p:sld>
</file>

<file path=ppt/theme/theme1.xml><?xml version="1.0" encoding="utf-8"?>
<a:theme xmlns:a="http://schemas.openxmlformats.org/drawingml/2006/main" name="Theme_Master">
  <a:themeElements>
    <a:clrScheme name="Custom 26">
      <a:dk1>
        <a:srgbClr val="000000"/>
      </a:dk1>
      <a:lt1>
        <a:srgbClr val="FFFFFF"/>
      </a:lt1>
      <a:dk2>
        <a:srgbClr val="44546A"/>
      </a:dk2>
      <a:lt2>
        <a:srgbClr val="E7E6E6"/>
      </a:lt2>
      <a:accent1>
        <a:srgbClr val="CA2255"/>
      </a:accent1>
      <a:accent2>
        <a:srgbClr val="00C0F3"/>
      </a:accent2>
      <a:accent3>
        <a:srgbClr val="722E79"/>
      </a:accent3>
      <a:accent4>
        <a:srgbClr val="FFDA00"/>
      </a:accent4>
      <a:accent5>
        <a:srgbClr val="8DC63F"/>
      </a:accent5>
      <a:accent6>
        <a:srgbClr val="00B3BD"/>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10469</TotalTime>
  <Words>1444</Words>
  <Application>Microsoft Office PowerPoint</Application>
  <PresentationFormat>Widescreen</PresentationFormat>
  <Paragraphs>168</Paragraphs>
  <Slides>16</Slides>
  <Notes>16</Notes>
  <HiddenSlides>0</HiddenSlides>
  <MMClips>0</MMClips>
  <ScaleCrop>false</ScaleCrop>
  <HeadingPairs>
    <vt:vector size="6" baseType="variant">
      <vt:variant>
        <vt:lpstr>Fonts Used</vt:lpstr>
      </vt:variant>
      <vt:variant>
        <vt:i4>14</vt:i4>
      </vt:variant>
      <vt:variant>
        <vt:lpstr>Theme</vt:lpstr>
      </vt:variant>
      <vt:variant>
        <vt:i4>1</vt:i4>
      </vt:variant>
      <vt:variant>
        <vt:lpstr>Slide Titles</vt:lpstr>
      </vt:variant>
      <vt:variant>
        <vt:i4>16</vt:i4>
      </vt:variant>
    </vt:vector>
  </HeadingPairs>
  <TitlesOfParts>
    <vt:vector size="31" baseType="lpstr">
      <vt:lpstr>Arial</vt:lpstr>
      <vt:lpstr>Bebas Neue Bold</vt:lpstr>
      <vt:lpstr>Bebas Neue Light</vt:lpstr>
      <vt:lpstr>Bebas Neue Regular</vt:lpstr>
      <vt:lpstr>Calibri</vt:lpstr>
      <vt:lpstr>Gill Sans</vt:lpstr>
      <vt:lpstr>Lato</vt:lpstr>
      <vt:lpstr>Lato Black</vt:lpstr>
      <vt:lpstr>Montserrat-Bold</vt:lpstr>
      <vt:lpstr>Montserrat-Regular</vt:lpstr>
      <vt:lpstr>Open Sans Condensed</vt:lpstr>
      <vt:lpstr>Open Sans Condensed Light</vt:lpstr>
      <vt:lpstr>PT Sans</vt:lpstr>
      <vt:lpstr>ヒラギノ角ゴ ProN W3</vt:lpstr>
      <vt:lpstr>Theme_Master</vt:lpstr>
      <vt:lpstr>PowerPoint Presentation</vt:lpstr>
      <vt:lpstr>Welcome Message</vt:lpstr>
      <vt:lpstr>PowerPoint Presentation</vt:lpstr>
      <vt:lpstr>Company About Us</vt:lpstr>
      <vt:lpstr>PowerPoint Presentation</vt:lpstr>
      <vt:lpstr>Our Team Members</vt:lpstr>
      <vt:lpstr>Our Team Members</vt:lpstr>
      <vt:lpstr>Company Service</vt:lpstr>
      <vt:lpstr>Company Portfolio</vt:lpstr>
      <vt:lpstr>PowerPoint Presentation</vt:lpstr>
      <vt:lpstr>Company History</vt:lpstr>
      <vt:lpstr>Company Timeline</vt:lpstr>
      <vt:lpstr>Company Infographic</vt:lpstr>
      <vt:lpstr>Infographic Chart</vt:lpstr>
      <vt:lpstr>Project location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1562</cp:revision>
  <dcterms:created xsi:type="dcterms:W3CDTF">2016-12-30T12:29:18Z</dcterms:created>
  <dcterms:modified xsi:type="dcterms:W3CDTF">2017-10-31T07:06:35Z</dcterms:modified>
</cp:coreProperties>
</file>

<file path=docProps/thumbnail.jpeg>
</file>