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8"/>
  </p:notesMasterIdLst>
  <p:handoutMasterIdLst>
    <p:handoutMasterId r:id="rId19"/>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E6E6E6"/>
    <a:srgbClr val="8DC63F"/>
    <a:srgbClr val="FFDA00"/>
    <a:srgbClr val="722E79"/>
    <a:srgbClr val="CA2255"/>
    <a:srgbClr val="FFFFFF"/>
    <a:srgbClr val="FF0000"/>
    <a:srgbClr val="00B6F1"/>
    <a:srgbClr val="2626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24" autoAdjust="0"/>
    <p:restoredTop sz="92083" autoAdjust="0"/>
  </p:normalViewPr>
  <p:slideViewPr>
    <p:cSldViewPr snapToGrid="0" snapToObjects="1">
      <p:cViewPr>
        <p:scale>
          <a:sx n="25" d="100"/>
          <a:sy n="25" d="100"/>
        </p:scale>
        <p:origin x="2304" y="1056"/>
      </p:cViewPr>
      <p:guideLst>
        <p:guide orient="horz" pos="2160"/>
        <p:guide pos="3840"/>
      </p:guideLst>
    </p:cSldViewPr>
  </p:slideViewPr>
  <p:notesTextViewPr>
    <p:cViewPr>
      <p:scale>
        <a:sx n="1" d="1"/>
        <a:sy n="1" d="1"/>
      </p:scale>
      <p:origin x="0" y="0"/>
    </p:cViewPr>
  </p:notesTextViewPr>
  <p:notesViewPr>
    <p:cSldViewPr snapToGrid="0" snapToObjects="1" showGuides="1">
      <p:cViewPr varScale="1">
        <p:scale>
          <a:sx n="56" d="100"/>
          <a:sy n="56" d="100"/>
        </p:scale>
        <p:origin x="277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84F8-4B76-9584-982288D246A5}"/>
            </c:ext>
          </c:extLst>
        </c:ser>
        <c:ser>
          <c:idx val="1"/>
          <c:order val="1"/>
          <c:tx>
            <c:strRef>
              <c:f>Sheet1!$C$1</c:f>
              <c:strCache>
                <c:ptCount val="1"/>
                <c:pt idx="0">
                  <c:v>Series 2</c:v>
                </c:pt>
              </c:strCache>
            </c:strRef>
          </c:tx>
          <c:spPr>
            <a:ln w="28575" cap="rnd">
              <a:solidFill>
                <a:schemeClr val="accent3"/>
              </a:solidFill>
              <a:round/>
            </a:ln>
            <a:effectLst/>
          </c:spPr>
          <c:marker>
            <c:symbol val="circle"/>
            <c:size val="5"/>
            <c:spPr>
              <a:solidFill>
                <a:schemeClr val="accent2"/>
              </a:solidFill>
              <a:ln w="9525">
                <a:solidFill>
                  <a:schemeClr val="accent2"/>
                </a:solidFill>
              </a:ln>
              <a:effectLst/>
            </c:spPr>
          </c:marke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84F8-4B76-9584-982288D246A5}"/>
            </c:ext>
          </c:extLst>
        </c:ser>
        <c:ser>
          <c:idx val="2"/>
          <c:order val="2"/>
          <c:tx>
            <c:strRef>
              <c:f>Sheet1!$D$1</c:f>
              <c:strCache>
                <c:ptCount val="1"/>
                <c:pt idx="0">
                  <c:v>Series 3</c:v>
                </c:pt>
              </c:strCache>
            </c:strRef>
          </c:tx>
          <c:spPr>
            <a:ln w="28575" cap="rnd">
              <a:solidFill>
                <a:schemeClr val="accent4"/>
              </a:solidFill>
              <a:round/>
            </a:ln>
            <a:effectLst/>
          </c:spPr>
          <c:marker>
            <c:symbol val="circle"/>
            <c:size val="5"/>
            <c:spPr>
              <a:solidFill>
                <a:schemeClr val="accent3"/>
              </a:solidFill>
              <a:ln w="9525">
                <a:solidFill>
                  <a:schemeClr val="accent3"/>
                </a:solidFill>
              </a:ln>
              <a:effectLst/>
            </c:spPr>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84F8-4B76-9584-982288D246A5}"/>
            </c:ext>
          </c:extLst>
        </c:ser>
        <c:dLbls>
          <c:showLegendKey val="0"/>
          <c:showVal val="0"/>
          <c:showCatName val="0"/>
          <c:showSerName val="0"/>
          <c:showPercent val="0"/>
          <c:showBubbleSize val="0"/>
        </c:dLbls>
        <c:marker val="1"/>
        <c:smooth val="0"/>
        <c:axId val="370911632"/>
        <c:axId val="362333584"/>
      </c:lineChart>
      <c:catAx>
        <c:axId val="3709116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PT Sans" panose="020B0503020203020204" pitchFamily="34" charset="0"/>
                <a:ea typeface="PT Sans" panose="020B0503020203020204" pitchFamily="34" charset="0"/>
                <a:cs typeface="+mn-cs"/>
              </a:defRPr>
            </a:pPr>
            <a:endParaRPr lang="en-US"/>
          </a:p>
        </c:txPr>
        <c:crossAx val="362333584"/>
        <c:crosses val="autoZero"/>
        <c:auto val="1"/>
        <c:lblAlgn val="ctr"/>
        <c:lblOffset val="100"/>
        <c:noMultiLvlLbl val="0"/>
      </c:catAx>
      <c:valAx>
        <c:axId val="3623335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PT Sans" panose="020B0503020203020204" pitchFamily="34" charset="0"/>
                <a:ea typeface="PT Sans" panose="020B0503020203020204" pitchFamily="34" charset="0"/>
                <a:cs typeface="+mn-cs"/>
              </a:defRPr>
            </a:pPr>
            <a:endParaRPr lang="en-US"/>
          </a:p>
        </c:txPr>
        <c:crossAx val="3709116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10/31/2017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10/31/2017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32406795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30667693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20741611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a:p>
        </p:txBody>
      </p:sp>
    </p:spTree>
    <p:extLst>
      <p:ext uri="{BB962C8B-B14F-4D97-AF65-F5344CB8AC3E}">
        <p14:creationId xmlns:p14="http://schemas.microsoft.com/office/powerpoint/2010/main" val="24428005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14</a:t>
            </a:fld>
            <a:endParaRPr lang="en-US"/>
          </a:p>
        </p:txBody>
      </p:sp>
    </p:spTree>
    <p:extLst>
      <p:ext uri="{BB962C8B-B14F-4D97-AF65-F5344CB8AC3E}">
        <p14:creationId xmlns:p14="http://schemas.microsoft.com/office/powerpoint/2010/main" val="28030760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15</a:t>
            </a:fld>
            <a:endParaRPr lang="en-US"/>
          </a:p>
        </p:txBody>
      </p:sp>
    </p:spTree>
    <p:extLst>
      <p:ext uri="{BB962C8B-B14F-4D97-AF65-F5344CB8AC3E}">
        <p14:creationId xmlns:p14="http://schemas.microsoft.com/office/powerpoint/2010/main" val="33144560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16</a:t>
            </a:fld>
            <a:endParaRPr lang="en-US"/>
          </a:p>
        </p:txBody>
      </p:sp>
    </p:spTree>
    <p:extLst>
      <p:ext uri="{BB962C8B-B14F-4D97-AF65-F5344CB8AC3E}">
        <p14:creationId xmlns:p14="http://schemas.microsoft.com/office/powerpoint/2010/main" val="407701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12301474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1560840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26453550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0345338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9098318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7095936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41757477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35731458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Text Placeholder 5"/>
          <p:cNvSpPr>
            <a:spLocks noGrp="1"/>
          </p:cNvSpPr>
          <p:nvPr>
            <p:ph type="body" sz="quarter" idx="13"/>
          </p:nvPr>
        </p:nvSpPr>
        <p:spPr>
          <a:xfrm>
            <a:off x="838201" y="1233715"/>
            <a:ext cx="10515599" cy="261257"/>
          </a:xfrm>
          <a:prstGeom prst="rect">
            <a:avLst/>
          </a:prstGeom>
        </p:spPr>
        <p:txBody>
          <a:bodyPr/>
          <a:lstStyle>
            <a:lvl1pPr algn="ctr">
              <a:defRPr sz="1000" b="0" i="0">
                <a:latin typeface="PT Sans" panose="020B0503020203020204" pitchFamily="34" charset="0"/>
                <a:ea typeface="PT Sans" panose="020B0503020203020204" pitchFamily="34" charset="0"/>
              </a:defRPr>
            </a:lvl1p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3" name="Date Placeholder 2"/>
          <p:cNvSpPr>
            <a:spLocks noGrp="1"/>
          </p:cNvSpPr>
          <p:nvPr>
            <p:ph type="dt" sz="half" idx="14"/>
          </p:nvPr>
        </p:nvSpPr>
        <p:spPr/>
        <p:txBody>
          <a:bodyPr/>
          <a:lstStyle/>
          <a:p>
            <a:r>
              <a:rPr lang="en-US" dirty="0"/>
              <a:t>www.website.com</a:t>
            </a:r>
          </a:p>
        </p:txBody>
      </p:sp>
    </p:spTree>
    <p:extLst>
      <p:ext uri="{BB962C8B-B14F-4D97-AF65-F5344CB8AC3E}">
        <p14:creationId xmlns:p14="http://schemas.microsoft.com/office/powerpoint/2010/main" val="32228577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01 - page 1 IMAGE">
    <p:spTree>
      <p:nvGrpSpPr>
        <p:cNvPr id="1" name=""/>
        <p:cNvGrpSpPr/>
        <p:nvPr/>
      </p:nvGrpSpPr>
      <p:grpSpPr>
        <a:xfrm>
          <a:off x="0" y="0"/>
          <a:ext cx="0" cy="0"/>
          <a:chOff x="0" y="0"/>
          <a:chExt cx="0" cy="0"/>
        </a:xfrm>
      </p:grpSpPr>
      <p:sp>
        <p:nvSpPr>
          <p:cNvPr id="17" name="Picture Placeholder 2"/>
          <p:cNvSpPr>
            <a:spLocks noGrp="1"/>
          </p:cNvSpPr>
          <p:nvPr>
            <p:ph type="pic" sz="quarter" idx="21" hasCustomPrompt="1"/>
          </p:nvPr>
        </p:nvSpPr>
        <p:spPr>
          <a:xfrm>
            <a:off x="1215900" y="2171699"/>
            <a:ext cx="4560166" cy="2142661"/>
          </a:xfrm>
          <a:prstGeom prst="rect">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
        <p:nvSpPr>
          <p:cNvPr id="9" name="Picture Placeholder 2"/>
          <p:cNvSpPr>
            <a:spLocks noGrp="1"/>
          </p:cNvSpPr>
          <p:nvPr>
            <p:ph type="pic" sz="quarter" idx="22" hasCustomPrompt="1"/>
          </p:nvPr>
        </p:nvSpPr>
        <p:spPr>
          <a:xfrm>
            <a:off x="5838825" y="2171699"/>
            <a:ext cx="5137275" cy="2142661"/>
          </a:xfrm>
          <a:prstGeom prst="rect">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Text Placeholder 5"/>
          <p:cNvSpPr>
            <a:spLocks noGrp="1"/>
          </p:cNvSpPr>
          <p:nvPr>
            <p:ph type="body" sz="quarter" idx="13"/>
          </p:nvPr>
        </p:nvSpPr>
        <p:spPr>
          <a:xfrm>
            <a:off x="838201" y="1233715"/>
            <a:ext cx="10515599" cy="261257"/>
          </a:xfrm>
          <a:prstGeom prst="rect">
            <a:avLst/>
          </a:prstGeom>
        </p:spPr>
        <p:txBody>
          <a:bodyPr/>
          <a:lstStyle>
            <a:lvl1pPr algn="ctr">
              <a:defRPr sz="1000" b="0" i="0">
                <a:latin typeface="PT Sans" panose="020B0503020203020204" pitchFamily="34" charset="0"/>
                <a:ea typeface="PT Sans" panose="020B0503020203020204" pitchFamily="34" charset="0"/>
              </a:defRPr>
            </a:lvl1p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3" name="Date Placeholder 2"/>
          <p:cNvSpPr>
            <a:spLocks noGrp="1"/>
          </p:cNvSpPr>
          <p:nvPr>
            <p:ph type="dt" sz="half" idx="14"/>
          </p:nvPr>
        </p:nvSpPr>
        <p:spPr/>
        <p:txBody>
          <a:bodyPr/>
          <a:lstStyle/>
          <a:p>
            <a:r>
              <a:rPr lang="en-US" dirty="0"/>
              <a:t>www.website.com</a:t>
            </a:r>
          </a:p>
        </p:txBody>
      </p:sp>
    </p:spTree>
    <p:extLst>
      <p:ext uri="{BB962C8B-B14F-4D97-AF65-F5344CB8AC3E}">
        <p14:creationId xmlns:p14="http://schemas.microsoft.com/office/powerpoint/2010/main" val="2716048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9_01 - page 1 IMAGE">
    <p:spTree>
      <p:nvGrpSpPr>
        <p:cNvPr id="1" name=""/>
        <p:cNvGrpSpPr/>
        <p:nvPr/>
      </p:nvGrpSpPr>
      <p:grpSpPr>
        <a:xfrm>
          <a:off x="0" y="0"/>
          <a:ext cx="0" cy="0"/>
          <a:chOff x="0" y="0"/>
          <a:chExt cx="0" cy="0"/>
        </a:xfrm>
      </p:grpSpPr>
      <p:sp>
        <p:nvSpPr>
          <p:cNvPr id="3" name="Picture Placeholder 2"/>
          <p:cNvSpPr>
            <a:spLocks noGrp="1"/>
          </p:cNvSpPr>
          <p:nvPr>
            <p:ph type="pic" sz="quarter" idx="13" hasCustomPrompt="1"/>
          </p:nvPr>
        </p:nvSpPr>
        <p:spPr>
          <a:xfrm>
            <a:off x="0" y="0"/>
            <a:ext cx="12191999" cy="6858000"/>
          </a:xfrm>
          <a:prstGeom prst="rect">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5" name="Date Placeholder 4"/>
          <p:cNvSpPr>
            <a:spLocks noGrp="1"/>
          </p:cNvSpPr>
          <p:nvPr>
            <p:ph type="dt" sz="half" idx="14"/>
          </p:nvPr>
        </p:nvSpPr>
        <p:spPr/>
        <p:txBody>
          <a:bodyPr/>
          <a:lstStyle/>
          <a:p>
            <a:r>
              <a:rPr lang="en-US"/>
              <a:t>www.website.com</a:t>
            </a:r>
            <a:endParaRPr lang="en-US" dirty="0"/>
          </a:p>
        </p:txBody>
      </p:sp>
    </p:spTree>
    <p:extLst>
      <p:ext uri="{BB962C8B-B14F-4D97-AF65-F5344CB8AC3E}">
        <p14:creationId xmlns:p14="http://schemas.microsoft.com/office/powerpoint/2010/main" val="25186036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Text Placeholder 5"/>
          <p:cNvSpPr>
            <a:spLocks noGrp="1"/>
          </p:cNvSpPr>
          <p:nvPr>
            <p:ph type="body" sz="quarter" idx="13"/>
          </p:nvPr>
        </p:nvSpPr>
        <p:spPr>
          <a:xfrm>
            <a:off x="838201" y="1233715"/>
            <a:ext cx="10515599" cy="261257"/>
          </a:xfrm>
          <a:prstGeom prst="rect">
            <a:avLst/>
          </a:prstGeom>
        </p:spPr>
        <p:txBody>
          <a:bodyPr/>
          <a:lstStyle>
            <a:lvl1pPr algn="ctr">
              <a:defRPr sz="1000" b="0" i="0">
                <a:latin typeface="PT Sans" panose="020B0503020203020204" pitchFamily="34" charset="0"/>
                <a:ea typeface="PT Sans" panose="020B0503020203020204" pitchFamily="34" charset="0"/>
              </a:defRPr>
            </a:lvl1p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3" name="Date Placeholder 2"/>
          <p:cNvSpPr>
            <a:spLocks noGrp="1"/>
          </p:cNvSpPr>
          <p:nvPr>
            <p:ph type="dt" sz="half" idx="14"/>
          </p:nvPr>
        </p:nvSpPr>
        <p:spPr/>
        <p:txBody>
          <a:bodyPr/>
          <a:lstStyle/>
          <a:p>
            <a:r>
              <a:rPr lang="en-US" dirty="0"/>
              <a:t>www.website.com</a:t>
            </a:r>
          </a:p>
        </p:txBody>
      </p:sp>
      <p:sp>
        <p:nvSpPr>
          <p:cNvPr id="7" name="Picture Placeholder 2"/>
          <p:cNvSpPr>
            <a:spLocks noGrp="1"/>
          </p:cNvSpPr>
          <p:nvPr>
            <p:ph type="pic" sz="quarter" idx="15" hasCustomPrompt="1"/>
          </p:nvPr>
        </p:nvSpPr>
        <p:spPr>
          <a:xfrm>
            <a:off x="5270519" y="1871407"/>
            <a:ext cx="1655064" cy="1655064"/>
          </a:xfrm>
          <a:prstGeom prst="ellipse">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Tree>
    <p:extLst>
      <p:ext uri="{BB962C8B-B14F-4D97-AF65-F5344CB8AC3E}">
        <p14:creationId xmlns:p14="http://schemas.microsoft.com/office/powerpoint/2010/main" val="269064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0_01 - page 1 IMAGE">
    <p:spTree>
      <p:nvGrpSpPr>
        <p:cNvPr id="1" name=""/>
        <p:cNvGrpSpPr/>
        <p:nvPr/>
      </p:nvGrpSpPr>
      <p:grpSpPr>
        <a:xfrm>
          <a:off x="0" y="0"/>
          <a:ext cx="0" cy="0"/>
          <a:chOff x="0" y="0"/>
          <a:chExt cx="0" cy="0"/>
        </a:xfrm>
      </p:grpSpPr>
      <p:sp>
        <p:nvSpPr>
          <p:cNvPr id="3" name="Picture Placeholder 2"/>
          <p:cNvSpPr>
            <a:spLocks noGrp="1"/>
          </p:cNvSpPr>
          <p:nvPr>
            <p:ph type="pic" sz="quarter" idx="13" hasCustomPrompt="1"/>
          </p:nvPr>
        </p:nvSpPr>
        <p:spPr>
          <a:xfrm>
            <a:off x="5124450" y="0"/>
            <a:ext cx="7067549" cy="3429000"/>
          </a:xfrm>
          <a:prstGeom prst="rect">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5" name="Date Placeholder 4"/>
          <p:cNvSpPr>
            <a:spLocks noGrp="1"/>
          </p:cNvSpPr>
          <p:nvPr>
            <p:ph type="dt" sz="half" idx="14"/>
          </p:nvPr>
        </p:nvSpPr>
        <p:spPr/>
        <p:txBody>
          <a:bodyPr/>
          <a:lstStyle/>
          <a:p>
            <a:r>
              <a:rPr lang="en-US"/>
              <a:t>www.website.com</a:t>
            </a:r>
            <a:endParaRPr lang="en-US" dirty="0"/>
          </a:p>
        </p:txBody>
      </p:sp>
    </p:spTree>
    <p:extLst>
      <p:ext uri="{BB962C8B-B14F-4D97-AF65-F5344CB8AC3E}">
        <p14:creationId xmlns:p14="http://schemas.microsoft.com/office/powerpoint/2010/main" val="2434568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Text Placeholder 5"/>
          <p:cNvSpPr>
            <a:spLocks noGrp="1"/>
          </p:cNvSpPr>
          <p:nvPr>
            <p:ph type="body" sz="quarter" idx="13"/>
          </p:nvPr>
        </p:nvSpPr>
        <p:spPr>
          <a:xfrm>
            <a:off x="838201" y="1233715"/>
            <a:ext cx="10515599" cy="261257"/>
          </a:xfrm>
          <a:prstGeom prst="rect">
            <a:avLst/>
          </a:prstGeom>
        </p:spPr>
        <p:txBody>
          <a:bodyPr/>
          <a:lstStyle>
            <a:lvl1pPr algn="ctr">
              <a:defRPr sz="1000" b="0" i="0">
                <a:latin typeface="PT Sans" panose="020B0503020203020204" pitchFamily="34" charset="0"/>
                <a:ea typeface="PT Sans" panose="020B0503020203020204" pitchFamily="34" charset="0"/>
              </a:defRPr>
            </a:lvl1p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3" name="Date Placeholder 2"/>
          <p:cNvSpPr>
            <a:spLocks noGrp="1"/>
          </p:cNvSpPr>
          <p:nvPr>
            <p:ph type="dt" sz="half" idx="14"/>
          </p:nvPr>
        </p:nvSpPr>
        <p:spPr/>
        <p:txBody>
          <a:bodyPr/>
          <a:lstStyle/>
          <a:p>
            <a:r>
              <a:rPr lang="en-US" dirty="0"/>
              <a:t>www.website.com</a:t>
            </a:r>
          </a:p>
        </p:txBody>
      </p:sp>
      <p:sp>
        <p:nvSpPr>
          <p:cNvPr id="7" name="Picture Placeholder 2"/>
          <p:cNvSpPr>
            <a:spLocks noGrp="1"/>
          </p:cNvSpPr>
          <p:nvPr>
            <p:ph type="pic" sz="quarter" idx="15" hasCustomPrompt="1"/>
          </p:nvPr>
        </p:nvSpPr>
        <p:spPr>
          <a:xfrm>
            <a:off x="2079511" y="2198101"/>
            <a:ext cx="1828800" cy="1828800"/>
          </a:xfrm>
          <a:prstGeom prst="ellipse">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Tree>
    <p:extLst>
      <p:ext uri="{BB962C8B-B14F-4D97-AF65-F5344CB8AC3E}">
        <p14:creationId xmlns:p14="http://schemas.microsoft.com/office/powerpoint/2010/main" val="24061977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Text Placeholder 5"/>
          <p:cNvSpPr>
            <a:spLocks noGrp="1"/>
          </p:cNvSpPr>
          <p:nvPr>
            <p:ph type="body" sz="quarter" idx="13"/>
          </p:nvPr>
        </p:nvSpPr>
        <p:spPr>
          <a:xfrm>
            <a:off x="838201" y="1233715"/>
            <a:ext cx="10515599" cy="261257"/>
          </a:xfrm>
          <a:prstGeom prst="rect">
            <a:avLst/>
          </a:prstGeom>
        </p:spPr>
        <p:txBody>
          <a:bodyPr/>
          <a:lstStyle>
            <a:lvl1pPr algn="ctr">
              <a:defRPr sz="1000" b="0" i="0">
                <a:latin typeface="PT Sans" panose="020B0503020203020204" pitchFamily="34" charset="0"/>
                <a:ea typeface="PT Sans" panose="020B0503020203020204" pitchFamily="34" charset="0"/>
              </a:defRPr>
            </a:lvl1p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18" name="Picture Placeholder 2"/>
          <p:cNvSpPr>
            <a:spLocks noGrp="1"/>
          </p:cNvSpPr>
          <p:nvPr>
            <p:ph type="pic" sz="quarter" idx="15" hasCustomPrompt="1"/>
          </p:nvPr>
        </p:nvSpPr>
        <p:spPr>
          <a:xfrm>
            <a:off x="7844245" y="3556880"/>
            <a:ext cx="1748247" cy="1448416"/>
          </a:xfrm>
          <a:prstGeom prst="rect">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
        <p:nvSpPr>
          <p:cNvPr id="19" name="Picture Placeholder 2"/>
          <p:cNvSpPr>
            <a:spLocks noGrp="1"/>
          </p:cNvSpPr>
          <p:nvPr>
            <p:ph type="pic" sz="quarter" idx="16" hasCustomPrompt="1"/>
          </p:nvPr>
        </p:nvSpPr>
        <p:spPr>
          <a:xfrm>
            <a:off x="7844245" y="2108464"/>
            <a:ext cx="1748247" cy="1448416"/>
          </a:xfrm>
          <a:prstGeom prst="rect">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
        <p:nvSpPr>
          <p:cNvPr id="20" name="Picture Placeholder 2"/>
          <p:cNvSpPr>
            <a:spLocks noGrp="1"/>
          </p:cNvSpPr>
          <p:nvPr>
            <p:ph type="pic" sz="quarter" idx="17" hasCustomPrompt="1"/>
          </p:nvPr>
        </p:nvSpPr>
        <p:spPr>
          <a:xfrm>
            <a:off x="6095997" y="2108464"/>
            <a:ext cx="1748247" cy="1448416"/>
          </a:xfrm>
          <a:prstGeom prst="rect">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
        <p:nvSpPr>
          <p:cNvPr id="21" name="Picture Placeholder 2"/>
          <p:cNvSpPr>
            <a:spLocks noGrp="1"/>
          </p:cNvSpPr>
          <p:nvPr>
            <p:ph type="pic" sz="quarter" idx="18" hasCustomPrompt="1"/>
          </p:nvPr>
        </p:nvSpPr>
        <p:spPr>
          <a:xfrm>
            <a:off x="6095997" y="3556879"/>
            <a:ext cx="1748247" cy="1448416"/>
          </a:xfrm>
          <a:prstGeom prst="rect">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
        <p:nvSpPr>
          <p:cNvPr id="22" name="Picture Placeholder 2"/>
          <p:cNvSpPr>
            <a:spLocks noGrp="1"/>
          </p:cNvSpPr>
          <p:nvPr>
            <p:ph type="pic" sz="quarter" idx="19" hasCustomPrompt="1"/>
          </p:nvPr>
        </p:nvSpPr>
        <p:spPr>
          <a:xfrm>
            <a:off x="4347748" y="3556879"/>
            <a:ext cx="1748247" cy="1448416"/>
          </a:xfrm>
          <a:prstGeom prst="rect">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
        <p:nvSpPr>
          <p:cNvPr id="23" name="Picture Placeholder 2"/>
          <p:cNvSpPr>
            <a:spLocks noGrp="1"/>
          </p:cNvSpPr>
          <p:nvPr>
            <p:ph type="pic" sz="quarter" idx="20" hasCustomPrompt="1"/>
          </p:nvPr>
        </p:nvSpPr>
        <p:spPr>
          <a:xfrm>
            <a:off x="4347754" y="2108464"/>
            <a:ext cx="1748247" cy="1448416"/>
          </a:xfrm>
          <a:prstGeom prst="rect">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
        <p:nvSpPr>
          <p:cNvPr id="24" name="Picture Placeholder 2"/>
          <p:cNvSpPr>
            <a:spLocks noGrp="1"/>
          </p:cNvSpPr>
          <p:nvPr>
            <p:ph type="pic" sz="quarter" idx="21" hasCustomPrompt="1"/>
          </p:nvPr>
        </p:nvSpPr>
        <p:spPr>
          <a:xfrm>
            <a:off x="2599508" y="2108464"/>
            <a:ext cx="1748247" cy="1448416"/>
          </a:xfrm>
          <a:prstGeom prst="rect">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
        <p:nvSpPr>
          <p:cNvPr id="25" name="Picture Placeholder 2"/>
          <p:cNvSpPr>
            <a:spLocks noGrp="1"/>
          </p:cNvSpPr>
          <p:nvPr>
            <p:ph type="pic" sz="quarter" idx="22" hasCustomPrompt="1"/>
          </p:nvPr>
        </p:nvSpPr>
        <p:spPr>
          <a:xfrm>
            <a:off x="2599508" y="3556877"/>
            <a:ext cx="1748247" cy="1448416"/>
          </a:xfrm>
          <a:prstGeom prst="rect">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
        <p:nvSpPr>
          <p:cNvPr id="3" name="Date Placeholder 2"/>
          <p:cNvSpPr>
            <a:spLocks noGrp="1"/>
          </p:cNvSpPr>
          <p:nvPr>
            <p:ph type="dt" sz="half" idx="14"/>
          </p:nvPr>
        </p:nvSpPr>
        <p:spPr/>
        <p:txBody>
          <a:bodyPr/>
          <a:lstStyle/>
          <a:p>
            <a:r>
              <a:rPr lang="en-US" dirty="0"/>
              <a:t>www.website.com</a:t>
            </a:r>
          </a:p>
        </p:txBody>
      </p:sp>
    </p:spTree>
    <p:extLst>
      <p:ext uri="{BB962C8B-B14F-4D97-AF65-F5344CB8AC3E}">
        <p14:creationId xmlns:p14="http://schemas.microsoft.com/office/powerpoint/2010/main" val="16977922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Text Placeholder 5"/>
          <p:cNvSpPr>
            <a:spLocks noGrp="1"/>
          </p:cNvSpPr>
          <p:nvPr>
            <p:ph type="body" sz="quarter" idx="13"/>
          </p:nvPr>
        </p:nvSpPr>
        <p:spPr>
          <a:xfrm>
            <a:off x="838201" y="1233715"/>
            <a:ext cx="10515599" cy="261257"/>
          </a:xfrm>
          <a:prstGeom prst="rect">
            <a:avLst/>
          </a:prstGeom>
        </p:spPr>
        <p:txBody>
          <a:bodyPr/>
          <a:lstStyle>
            <a:lvl1pPr algn="ctr">
              <a:defRPr sz="1000" b="0" i="0">
                <a:latin typeface="PT Sans" panose="020B0503020203020204" pitchFamily="34" charset="0"/>
                <a:ea typeface="PT Sans" panose="020B0503020203020204" pitchFamily="34" charset="0"/>
              </a:defRPr>
            </a:lvl1p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3" name="Date Placeholder 2"/>
          <p:cNvSpPr>
            <a:spLocks noGrp="1"/>
          </p:cNvSpPr>
          <p:nvPr>
            <p:ph type="dt" sz="half" idx="14"/>
          </p:nvPr>
        </p:nvSpPr>
        <p:spPr/>
        <p:txBody>
          <a:bodyPr/>
          <a:lstStyle/>
          <a:p>
            <a:r>
              <a:rPr lang="en-US" dirty="0"/>
              <a:t>www.website.com</a:t>
            </a:r>
          </a:p>
        </p:txBody>
      </p:sp>
      <p:sp>
        <p:nvSpPr>
          <p:cNvPr id="27" name="Picture Placeholder 2"/>
          <p:cNvSpPr>
            <a:spLocks noGrp="1"/>
          </p:cNvSpPr>
          <p:nvPr>
            <p:ph type="pic" sz="quarter" idx="15" hasCustomPrompt="1"/>
          </p:nvPr>
        </p:nvSpPr>
        <p:spPr>
          <a:xfrm>
            <a:off x="1621846" y="2235201"/>
            <a:ext cx="1856232" cy="1856232"/>
          </a:xfrm>
          <a:prstGeom prst="ellipse">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
        <p:nvSpPr>
          <p:cNvPr id="28" name="Picture Placeholder 2"/>
          <p:cNvSpPr>
            <a:spLocks noGrp="1"/>
          </p:cNvSpPr>
          <p:nvPr>
            <p:ph type="pic" sz="quarter" idx="16" hasCustomPrompt="1"/>
          </p:nvPr>
        </p:nvSpPr>
        <p:spPr>
          <a:xfrm>
            <a:off x="3980928" y="2235201"/>
            <a:ext cx="1856232" cy="1856232"/>
          </a:xfrm>
          <a:prstGeom prst="ellipse">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
        <p:nvSpPr>
          <p:cNvPr id="29" name="Picture Placeholder 2"/>
          <p:cNvSpPr>
            <a:spLocks noGrp="1"/>
          </p:cNvSpPr>
          <p:nvPr>
            <p:ph type="pic" sz="quarter" idx="17" hasCustomPrompt="1"/>
          </p:nvPr>
        </p:nvSpPr>
        <p:spPr>
          <a:xfrm>
            <a:off x="6344806" y="2235201"/>
            <a:ext cx="1856232" cy="1856232"/>
          </a:xfrm>
          <a:prstGeom prst="ellipse">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
        <p:nvSpPr>
          <p:cNvPr id="30" name="Picture Placeholder 2"/>
          <p:cNvSpPr>
            <a:spLocks noGrp="1"/>
          </p:cNvSpPr>
          <p:nvPr>
            <p:ph type="pic" sz="quarter" idx="18" hasCustomPrompt="1"/>
          </p:nvPr>
        </p:nvSpPr>
        <p:spPr>
          <a:xfrm>
            <a:off x="8705486" y="2235201"/>
            <a:ext cx="1856232" cy="1856232"/>
          </a:xfrm>
          <a:prstGeom prst="ellipse">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Tree>
    <p:extLst>
      <p:ext uri="{BB962C8B-B14F-4D97-AF65-F5344CB8AC3E}">
        <p14:creationId xmlns:p14="http://schemas.microsoft.com/office/powerpoint/2010/main" val="23026102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Text Placeholder 5"/>
          <p:cNvSpPr>
            <a:spLocks noGrp="1"/>
          </p:cNvSpPr>
          <p:nvPr>
            <p:ph type="body" sz="quarter" idx="13"/>
          </p:nvPr>
        </p:nvSpPr>
        <p:spPr>
          <a:xfrm>
            <a:off x="838201" y="1233715"/>
            <a:ext cx="10515599" cy="261257"/>
          </a:xfrm>
          <a:prstGeom prst="rect">
            <a:avLst/>
          </a:prstGeom>
        </p:spPr>
        <p:txBody>
          <a:bodyPr/>
          <a:lstStyle>
            <a:lvl1pPr algn="ctr">
              <a:defRPr sz="1000" b="0" i="0">
                <a:latin typeface="PT Sans" panose="020B0503020203020204" pitchFamily="34" charset="0"/>
                <a:ea typeface="PT Sans" panose="020B0503020203020204" pitchFamily="34" charset="0"/>
              </a:defRPr>
            </a:lvl1p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3" name="Date Placeholder 2"/>
          <p:cNvSpPr>
            <a:spLocks noGrp="1"/>
          </p:cNvSpPr>
          <p:nvPr>
            <p:ph type="dt" sz="half" idx="14"/>
          </p:nvPr>
        </p:nvSpPr>
        <p:spPr/>
        <p:txBody>
          <a:bodyPr/>
          <a:lstStyle/>
          <a:p>
            <a:r>
              <a:rPr lang="en-US" dirty="0"/>
              <a:t>www.website.com</a:t>
            </a:r>
          </a:p>
        </p:txBody>
      </p:sp>
      <p:sp>
        <p:nvSpPr>
          <p:cNvPr id="17" name="Picture Placeholder 2"/>
          <p:cNvSpPr>
            <a:spLocks noGrp="1"/>
          </p:cNvSpPr>
          <p:nvPr>
            <p:ph type="pic" sz="quarter" idx="21" hasCustomPrompt="1"/>
          </p:nvPr>
        </p:nvSpPr>
        <p:spPr>
          <a:xfrm>
            <a:off x="1557038" y="3999564"/>
            <a:ext cx="1799771" cy="1631980"/>
          </a:xfrm>
          <a:prstGeom prst="rect">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
        <p:nvSpPr>
          <p:cNvPr id="18" name="Picture Placeholder 2"/>
          <p:cNvSpPr>
            <a:spLocks noGrp="1"/>
          </p:cNvSpPr>
          <p:nvPr>
            <p:ph type="pic" sz="quarter" idx="22" hasCustomPrompt="1"/>
          </p:nvPr>
        </p:nvSpPr>
        <p:spPr>
          <a:xfrm>
            <a:off x="3371943" y="3999564"/>
            <a:ext cx="1799771" cy="1631980"/>
          </a:xfrm>
          <a:prstGeom prst="rect">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
        <p:nvSpPr>
          <p:cNvPr id="19" name="Picture Placeholder 2"/>
          <p:cNvSpPr>
            <a:spLocks noGrp="1"/>
          </p:cNvSpPr>
          <p:nvPr>
            <p:ph type="pic" sz="quarter" idx="23" hasCustomPrompt="1"/>
          </p:nvPr>
        </p:nvSpPr>
        <p:spPr>
          <a:xfrm>
            <a:off x="8825926" y="2243335"/>
            <a:ext cx="1799772" cy="1631979"/>
          </a:xfrm>
          <a:prstGeom prst="rect">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
        <p:nvSpPr>
          <p:cNvPr id="20" name="Picture Placeholder 2"/>
          <p:cNvSpPr>
            <a:spLocks noGrp="1"/>
          </p:cNvSpPr>
          <p:nvPr>
            <p:ph type="pic" sz="quarter" idx="24" hasCustomPrompt="1"/>
          </p:nvPr>
        </p:nvSpPr>
        <p:spPr>
          <a:xfrm>
            <a:off x="5196115" y="2243335"/>
            <a:ext cx="1799771" cy="3388208"/>
          </a:xfrm>
          <a:prstGeom prst="rect">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
        <p:nvSpPr>
          <p:cNvPr id="21" name="Picture Placeholder 2"/>
          <p:cNvSpPr>
            <a:spLocks noGrp="1"/>
          </p:cNvSpPr>
          <p:nvPr>
            <p:ph type="pic" sz="quarter" idx="25" hasCustomPrompt="1"/>
          </p:nvPr>
        </p:nvSpPr>
        <p:spPr>
          <a:xfrm>
            <a:off x="7011020" y="3891985"/>
            <a:ext cx="3614677" cy="1739558"/>
          </a:xfrm>
          <a:prstGeom prst="rect">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Tree>
    <p:extLst>
      <p:ext uri="{BB962C8B-B14F-4D97-AF65-F5344CB8AC3E}">
        <p14:creationId xmlns:p14="http://schemas.microsoft.com/office/powerpoint/2010/main" val="12757023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01 - page 1 IMAGE">
    <p:spTree>
      <p:nvGrpSpPr>
        <p:cNvPr id="1" name=""/>
        <p:cNvGrpSpPr/>
        <p:nvPr/>
      </p:nvGrpSpPr>
      <p:grpSpPr>
        <a:xfrm>
          <a:off x="0" y="0"/>
          <a:ext cx="0" cy="0"/>
          <a:chOff x="0" y="0"/>
          <a:chExt cx="0" cy="0"/>
        </a:xfrm>
      </p:grpSpPr>
      <p:sp>
        <p:nvSpPr>
          <p:cNvPr id="16" name="Slide Number Placeholder 15"/>
          <p:cNvSpPr>
            <a:spLocks noGrp="1"/>
          </p:cNvSpPr>
          <p:nvPr>
            <p:ph type="sldNum" sz="quarter" idx="11"/>
          </p:nvPr>
        </p:nvSpPr>
        <p:spPr>
          <a:xfrm>
            <a:off x="11028841" y="6417066"/>
            <a:ext cx="388095" cy="259008"/>
          </a:xfrm>
        </p:spPr>
        <p:txBody>
          <a:bodyPr/>
          <a:lstStyle>
            <a:lvl1pPr>
              <a:defRPr b="0" i="0">
                <a:latin typeface="PT Sans" panose="020B0503020203020204" pitchFamily="34" charset="0"/>
                <a:ea typeface="PT Sans" panose="020B0503020203020204" pitchFamily="34" charset="0"/>
              </a:defRPr>
            </a:lvl1pPr>
          </a:lstStyle>
          <a:p>
            <a:fld id="{21551D4C-8DCD-481E-AE96-1D8DBA4948C1}" type="slidenum">
              <a:rPr lang="en-US" smtClean="0"/>
              <a:pPr/>
              <a:t>‹#›</a:t>
            </a:fld>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Text Placeholder 5"/>
          <p:cNvSpPr>
            <a:spLocks noGrp="1"/>
          </p:cNvSpPr>
          <p:nvPr>
            <p:ph type="body" sz="quarter" idx="13"/>
          </p:nvPr>
        </p:nvSpPr>
        <p:spPr>
          <a:xfrm>
            <a:off x="838201" y="1233715"/>
            <a:ext cx="10515599" cy="261257"/>
          </a:xfrm>
          <a:prstGeom prst="rect">
            <a:avLst/>
          </a:prstGeom>
        </p:spPr>
        <p:txBody>
          <a:bodyPr/>
          <a:lstStyle>
            <a:lvl1pPr algn="ctr">
              <a:defRPr sz="1000" b="0" i="0">
                <a:latin typeface="PT Sans" panose="020B0503020203020204" pitchFamily="34" charset="0"/>
                <a:ea typeface="PT Sans" panose="020B0503020203020204" pitchFamily="34" charset="0"/>
              </a:defRPr>
            </a:lvl1p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p>
        </p:txBody>
      </p:sp>
      <p:sp>
        <p:nvSpPr>
          <p:cNvPr id="3" name="Date Placeholder 2"/>
          <p:cNvSpPr>
            <a:spLocks noGrp="1"/>
          </p:cNvSpPr>
          <p:nvPr>
            <p:ph type="dt" sz="half" idx="14"/>
          </p:nvPr>
        </p:nvSpPr>
        <p:spPr/>
        <p:txBody>
          <a:bodyPr/>
          <a:lstStyle/>
          <a:p>
            <a:r>
              <a:rPr lang="en-US" dirty="0"/>
              <a:t>www.website.com</a:t>
            </a:r>
          </a:p>
        </p:txBody>
      </p:sp>
      <p:sp>
        <p:nvSpPr>
          <p:cNvPr id="17" name="Picture Placeholder 2"/>
          <p:cNvSpPr>
            <a:spLocks noGrp="1"/>
          </p:cNvSpPr>
          <p:nvPr>
            <p:ph type="pic" sz="quarter" idx="21" hasCustomPrompt="1"/>
          </p:nvPr>
        </p:nvSpPr>
        <p:spPr>
          <a:xfrm>
            <a:off x="1215900" y="2171699"/>
            <a:ext cx="4560166" cy="2142659"/>
          </a:xfrm>
          <a:prstGeom prst="rect">
            <a:avLst/>
          </a:prstGeom>
        </p:spPr>
        <p:txBody>
          <a:bodyPr/>
          <a:lstStyle>
            <a:lvl1pPr algn="ctr">
              <a:defRPr sz="1500" b="0" i="0">
                <a:latin typeface="PT Sans" panose="020B0503020203020204" pitchFamily="34" charset="0"/>
                <a:ea typeface="PT Sans" panose="020B0503020203020204" pitchFamily="34" charset="0"/>
              </a:defRPr>
            </a:lvl1pPr>
          </a:lstStyle>
          <a:p>
            <a:r>
              <a:rPr lang="en-US" dirty="0"/>
              <a:t>Picture</a:t>
            </a:r>
          </a:p>
        </p:txBody>
      </p:sp>
    </p:spTree>
    <p:extLst>
      <p:ext uri="{BB962C8B-B14F-4D97-AF65-F5344CB8AC3E}">
        <p14:creationId xmlns:p14="http://schemas.microsoft.com/office/powerpoint/2010/main" val="4869851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p:nvPr userDrawn="1"/>
        </p:nvSpPr>
        <p:spPr>
          <a:xfrm>
            <a:off x="0" y="6238754"/>
            <a:ext cx="12192000" cy="6192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userDrawn="1"/>
        </p:nvSpPr>
        <p:spPr>
          <a:xfrm>
            <a:off x="11028842" y="6417066"/>
            <a:ext cx="388095" cy="26262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Placeholder 2"/>
          <p:cNvSpPr>
            <a:spLocks noGrp="1"/>
          </p:cNvSpPr>
          <p:nvPr>
            <p:ph type="title"/>
          </p:nvPr>
        </p:nvSpPr>
        <p:spPr>
          <a:xfrm>
            <a:off x="838200" y="589874"/>
            <a:ext cx="10515600" cy="614814"/>
          </a:xfrm>
          <a:prstGeom prst="rect">
            <a:avLst/>
          </a:prstGeom>
        </p:spPr>
        <p:txBody>
          <a:bodyPr vert="horz" lIns="91440" tIns="45720" rIns="91440" bIns="45720" rtlCol="0" anchor="ctr">
            <a:normAutofit/>
          </a:bodyPr>
          <a:lstStyle/>
          <a:p>
            <a:r>
              <a:rPr lang="en-US" dirty="0"/>
              <a:t>Click to edit Master title style</a:t>
            </a:r>
          </a:p>
        </p:txBody>
      </p:sp>
      <p:sp>
        <p:nvSpPr>
          <p:cNvPr id="21" name="Slide Number Placeholder 20"/>
          <p:cNvSpPr>
            <a:spLocks noGrp="1"/>
          </p:cNvSpPr>
          <p:nvPr>
            <p:ph type="sldNum" sz="quarter" idx="4"/>
          </p:nvPr>
        </p:nvSpPr>
        <p:spPr>
          <a:xfrm>
            <a:off x="11028841" y="6417066"/>
            <a:ext cx="388095" cy="259008"/>
          </a:xfrm>
          <a:prstGeom prst="rect">
            <a:avLst/>
          </a:prstGeom>
          <a:solidFill>
            <a:schemeClr val="bg1">
              <a:lumMod val="50000"/>
            </a:schemeClr>
          </a:solidFill>
        </p:spPr>
        <p:txBody>
          <a:bodyPr vert="horz" lIns="91440" tIns="45720" rIns="91440" bIns="45720" rtlCol="0" anchor="ctr"/>
          <a:lstStyle>
            <a:lvl1pPr algn="ctr">
              <a:defRPr sz="1000" b="0" i="0">
                <a:solidFill>
                  <a:schemeClr val="bg1"/>
                </a:solidFill>
                <a:latin typeface="PT Sans" panose="020B0503020203020204" pitchFamily="34" charset="0"/>
                <a:ea typeface="PT Sans" panose="020B0503020203020204" pitchFamily="34" charset="0"/>
                <a:cs typeface="Open Sans Condensed" panose="020B0806030504020204" pitchFamily="34" charset="0"/>
              </a:defRPr>
            </a:lvl1pPr>
          </a:lstStyle>
          <a:p>
            <a:fld id="{21551D4C-8DCD-481E-AE96-1D8DBA4948C1}" type="slidenum">
              <a:rPr lang="en-US" smtClean="0"/>
              <a:pPr/>
              <a:t>‹#›</a:t>
            </a:fld>
            <a:endParaRPr lang="en-US" dirty="0"/>
          </a:p>
        </p:txBody>
      </p:sp>
      <p:sp>
        <p:nvSpPr>
          <p:cNvPr id="24" name="Date Placeholder 23"/>
          <p:cNvSpPr>
            <a:spLocks noGrp="1"/>
          </p:cNvSpPr>
          <p:nvPr>
            <p:ph type="dt" sz="half" idx="2"/>
          </p:nvPr>
        </p:nvSpPr>
        <p:spPr>
          <a:xfrm>
            <a:off x="838199" y="6356350"/>
            <a:ext cx="1542143" cy="365125"/>
          </a:xfrm>
          <a:prstGeom prst="rect">
            <a:avLst/>
          </a:prstGeom>
        </p:spPr>
        <p:txBody>
          <a:bodyPr vert="horz" lIns="91440" tIns="45720" rIns="91440" bIns="45720" rtlCol="0" anchor="ctr"/>
          <a:lstStyle>
            <a:lvl1pPr algn="l">
              <a:defRPr sz="1200" b="0" i="0" spc="0" baseline="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defRPr>
            </a:lvl1pPr>
          </a:lstStyle>
          <a:p>
            <a:r>
              <a:rPr lang="en-US"/>
              <a:t>www.website.com</a:t>
            </a:r>
            <a:endParaRPr lang="en-US" dirty="0"/>
          </a:p>
        </p:txBody>
      </p:sp>
      <p:pic>
        <p:nvPicPr>
          <p:cNvPr id="7" name="Picture 6"/>
          <p:cNvPicPr>
            <a:picLocks noChangeAspect="1"/>
          </p:cNvPicPr>
          <p:nvPr userDrawn="1"/>
        </p:nvPicPr>
        <p:blipFill>
          <a:blip r:embed="rId12"/>
          <a:stretch>
            <a:fillRect/>
          </a:stretch>
        </p:blipFill>
        <p:spPr>
          <a:xfrm>
            <a:off x="10485964" y="6323790"/>
            <a:ext cx="296336" cy="445560"/>
          </a:xfrm>
          <a:prstGeom prst="rect">
            <a:avLst/>
          </a:prstGeom>
        </p:spPr>
      </p:pic>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696"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Lst>
  <p:hf hdr="0" dt="0"/>
  <p:txStyles>
    <p:titleStyle>
      <a:lvl1pPr algn="ctr" defTabSz="914400" rtl="0" eaLnBrk="1" latinLnBrk="0" hangingPunct="1">
        <a:lnSpc>
          <a:spcPct val="90000"/>
        </a:lnSpc>
        <a:spcBef>
          <a:spcPct val="0"/>
        </a:spcBef>
        <a:buNone/>
        <a:defRPr sz="3200" b="0" i="0" kern="1200">
          <a:solidFill>
            <a:schemeClr val="tx1"/>
          </a:solidFill>
          <a:latin typeface="PT Sans" panose="020B0503020203020204" pitchFamily="34" charset="0"/>
          <a:ea typeface="PT Sans" panose="020B0503020203020204" pitchFamily="34" charset="0"/>
          <a:cs typeface="Open Sans Condensed Light" panose="020B03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1</a:t>
            </a:fld>
            <a:endParaRPr lang="en-US" dirty="0"/>
          </a:p>
        </p:txBody>
      </p:sp>
      <p:sp>
        <p:nvSpPr>
          <p:cNvPr id="28" name="Date Placeholder 13"/>
          <p:cNvSpPr>
            <a:spLocks noGrp="1"/>
          </p:cNvSpPr>
          <p:nvPr>
            <p:ph type="dt" sz="half" idx="14"/>
          </p:nvPr>
        </p:nvSpPr>
        <p:spPr/>
        <p:txBody>
          <a:bodyPr/>
          <a:lstStyle/>
          <a:p>
            <a:r>
              <a:rPr lang="en-US" dirty="0"/>
              <a:t>www.website.com</a:t>
            </a:r>
          </a:p>
        </p:txBody>
      </p:sp>
      <p:sp>
        <p:nvSpPr>
          <p:cNvPr id="24" name="Rectangle 23"/>
          <p:cNvSpPr/>
          <p:nvPr/>
        </p:nvSpPr>
        <p:spPr>
          <a:xfrm>
            <a:off x="0" y="0"/>
            <a:ext cx="12191999" cy="6858000"/>
          </a:xfrm>
          <a:prstGeom prst="rect">
            <a:avLst/>
          </a:prstGeom>
          <a:solidFill>
            <a:srgbClr val="000000">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p:cNvGrpSpPr/>
          <p:nvPr/>
        </p:nvGrpSpPr>
        <p:grpSpPr>
          <a:xfrm>
            <a:off x="2427208" y="2224227"/>
            <a:ext cx="7337583" cy="2409547"/>
            <a:chOff x="2427208" y="2224227"/>
            <a:chExt cx="7337583" cy="2409547"/>
          </a:xfrm>
        </p:grpSpPr>
        <p:grpSp>
          <p:nvGrpSpPr>
            <p:cNvPr id="25" name="Group 24"/>
            <p:cNvGrpSpPr/>
            <p:nvPr/>
          </p:nvGrpSpPr>
          <p:grpSpPr>
            <a:xfrm>
              <a:off x="2427208" y="2224227"/>
              <a:ext cx="7337583" cy="1390650"/>
              <a:chOff x="2427208" y="2138593"/>
              <a:chExt cx="7337583" cy="1390650"/>
            </a:xfrm>
          </p:grpSpPr>
          <p:pic>
            <p:nvPicPr>
              <p:cNvPr id="23" name="Picture 22"/>
              <p:cNvPicPr>
                <a:picLocks noChangeAspect="1"/>
              </p:cNvPicPr>
              <p:nvPr/>
            </p:nvPicPr>
            <p:blipFill>
              <a:blip r:embed="rId3"/>
              <a:stretch>
                <a:fillRect/>
              </a:stretch>
            </p:blipFill>
            <p:spPr>
              <a:xfrm>
                <a:off x="5633548" y="2138593"/>
                <a:ext cx="924904" cy="1390650"/>
              </a:xfrm>
              <a:prstGeom prst="rect">
                <a:avLst/>
              </a:prstGeom>
            </p:spPr>
          </p:pic>
          <p:grpSp>
            <p:nvGrpSpPr>
              <p:cNvPr id="27" name="Group 26"/>
              <p:cNvGrpSpPr/>
              <p:nvPr/>
            </p:nvGrpSpPr>
            <p:grpSpPr>
              <a:xfrm>
                <a:off x="2427208" y="3429000"/>
                <a:ext cx="2532568" cy="0"/>
                <a:chOff x="428166" y="2935925"/>
                <a:chExt cx="2532568" cy="0"/>
              </a:xfrm>
            </p:grpSpPr>
            <p:cxnSp>
              <p:nvCxnSpPr>
                <p:cNvPr id="32" name="Straight Connector 31"/>
                <p:cNvCxnSpPr>
                  <a:cxnSpLocks/>
                </p:cNvCxnSpPr>
                <p:nvPr/>
              </p:nvCxnSpPr>
              <p:spPr>
                <a:xfrm>
                  <a:off x="428166" y="2935925"/>
                  <a:ext cx="2159563"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cxnSpLocks/>
                </p:cNvCxnSpPr>
                <p:nvPr/>
              </p:nvCxnSpPr>
              <p:spPr>
                <a:xfrm>
                  <a:off x="2823891" y="2935925"/>
                  <a:ext cx="136843"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9" name="Group 28"/>
              <p:cNvGrpSpPr/>
              <p:nvPr/>
            </p:nvGrpSpPr>
            <p:grpSpPr>
              <a:xfrm>
                <a:off x="7232223" y="3429000"/>
                <a:ext cx="2532568" cy="0"/>
                <a:chOff x="0" y="3217279"/>
                <a:chExt cx="2532568" cy="0"/>
              </a:xfrm>
            </p:grpSpPr>
            <p:cxnSp>
              <p:nvCxnSpPr>
                <p:cNvPr id="30" name="Straight Connector 29"/>
                <p:cNvCxnSpPr>
                  <a:cxnSpLocks/>
                </p:cNvCxnSpPr>
                <p:nvPr/>
              </p:nvCxnSpPr>
              <p:spPr>
                <a:xfrm>
                  <a:off x="0" y="3217279"/>
                  <a:ext cx="136843"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cxnSpLocks/>
                </p:cNvCxnSpPr>
                <p:nvPr/>
              </p:nvCxnSpPr>
              <p:spPr>
                <a:xfrm>
                  <a:off x="373005" y="3217279"/>
                  <a:ext cx="2159563"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34" name="Rectangle 2"/>
            <p:cNvSpPr>
              <a:spLocks/>
            </p:cNvSpPr>
            <p:nvPr/>
          </p:nvSpPr>
          <p:spPr bwMode="auto">
            <a:xfrm>
              <a:off x="5156914" y="3879326"/>
              <a:ext cx="1878173" cy="30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2600" kern="100" dirty="0">
                  <a:solidFill>
                    <a:schemeClr val="bg1"/>
                  </a:solidFill>
                  <a:latin typeface="PT Sans" panose="020B0503020203020204" pitchFamily="34" charset="0"/>
                  <a:ea typeface="PT Sans" panose="020B0503020203020204" pitchFamily="34" charset="0"/>
                  <a:cs typeface="Lato Black" charset="0"/>
                  <a:sym typeface="Montserrat-Bold" charset="0"/>
                </a:rPr>
                <a:t>welcome</a:t>
              </a:r>
            </a:p>
          </p:txBody>
        </p:sp>
        <p:sp>
          <p:nvSpPr>
            <p:cNvPr id="35" name="Rectangle 4"/>
            <p:cNvSpPr>
              <a:spLocks/>
            </p:cNvSpPr>
            <p:nvPr/>
          </p:nvSpPr>
          <p:spPr bwMode="auto">
            <a:xfrm>
              <a:off x="2988144" y="4287933"/>
              <a:ext cx="6215712" cy="34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30000"/>
                </a:lnSpc>
              </a:pPr>
              <a:r>
                <a:rPr lang="en-US" sz="1000" dirty="0">
                  <a:solidFill>
                    <a:schemeClr val="bg1">
                      <a:lumMod val="85000"/>
                    </a:schemeClr>
                  </a:solidFill>
                  <a:latin typeface="PT Sans" panose="020B0503020203020204" pitchFamily="34" charset="0"/>
                  <a:ea typeface="PT Sans" panose="020B0503020203020204" pitchFamily="34" charset="0"/>
                  <a:cs typeface="Lato" charset="0"/>
                  <a:sym typeface="Montserrat-Regular" charset="0"/>
                </a:rPr>
                <a:t>This letterhead design is meant to project an image of professionalism and reliability. By using simple alignments we have created a very spacious feeling.</a:t>
              </a:r>
            </a:p>
          </p:txBody>
        </p:sp>
      </p:grpSp>
      <p:sp>
        <p:nvSpPr>
          <p:cNvPr id="4" name="Picture Placeholder 3">
            <a:extLst>
              <a:ext uri="{FF2B5EF4-FFF2-40B4-BE49-F238E27FC236}">
                <a16:creationId xmlns:a16="http://schemas.microsoft.com/office/drawing/2014/main" id="{5471CEF6-60ED-457E-A0A1-C4758A2FA9F7}"/>
              </a:ext>
            </a:extLst>
          </p:cNvPr>
          <p:cNvSpPr>
            <a:spLocks noGrp="1"/>
          </p:cNvSpPr>
          <p:nvPr>
            <p:ph type="pic" sz="quarter" idx="13"/>
          </p:nvPr>
        </p:nvSpPr>
        <p:spPr/>
      </p:sp>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51"/>
          <p:cNvSpPr/>
          <p:nvPr/>
        </p:nvSpPr>
        <p:spPr>
          <a:xfrm>
            <a:off x="0" y="0"/>
            <a:ext cx="12191999" cy="6858000"/>
          </a:xfrm>
          <a:prstGeom prst="rect">
            <a:avLst/>
          </a:prstGeom>
          <a:solidFill>
            <a:srgbClr val="000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10</a:t>
            </a:fld>
            <a:endParaRPr lang="en-US" dirty="0"/>
          </a:p>
        </p:txBody>
      </p:sp>
      <p:sp>
        <p:nvSpPr>
          <p:cNvPr id="28" name="Date Placeholder 13"/>
          <p:cNvSpPr>
            <a:spLocks noGrp="1"/>
          </p:cNvSpPr>
          <p:nvPr>
            <p:ph type="dt" sz="half" idx="14"/>
          </p:nvPr>
        </p:nvSpPr>
        <p:spPr/>
        <p:txBody>
          <a:bodyPr/>
          <a:lstStyle/>
          <a:p>
            <a:r>
              <a:rPr lang="en-US"/>
              <a:t>www.website.com</a:t>
            </a:r>
            <a:endParaRPr lang="en-US" dirty="0"/>
          </a:p>
        </p:txBody>
      </p:sp>
      <p:grpSp>
        <p:nvGrpSpPr>
          <p:cNvPr id="40" name="Group 39"/>
          <p:cNvGrpSpPr/>
          <p:nvPr/>
        </p:nvGrpSpPr>
        <p:grpSpPr>
          <a:xfrm>
            <a:off x="2427208" y="2224227"/>
            <a:ext cx="7337583" cy="1390650"/>
            <a:chOff x="2427208" y="2138593"/>
            <a:chExt cx="7337583" cy="1390650"/>
          </a:xfrm>
        </p:grpSpPr>
        <p:pic>
          <p:nvPicPr>
            <p:cNvPr id="41" name="Picture 40"/>
            <p:cNvPicPr>
              <a:picLocks noChangeAspect="1"/>
            </p:cNvPicPr>
            <p:nvPr/>
          </p:nvPicPr>
          <p:blipFill>
            <a:blip r:embed="rId3"/>
            <a:stretch>
              <a:fillRect/>
            </a:stretch>
          </p:blipFill>
          <p:spPr>
            <a:xfrm>
              <a:off x="5633548" y="2138593"/>
              <a:ext cx="924904" cy="1390650"/>
            </a:xfrm>
            <a:prstGeom prst="rect">
              <a:avLst/>
            </a:prstGeom>
          </p:spPr>
        </p:pic>
        <p:grpSp>
          <p:nvGrpSpPr>
            <p:cNvPr id="43" name="Group 42"/>
            <p:cNvGrpSpPr/>
            <p:nvPr/>
          </p:nvGrpSpPr>
          <p:grpSpPr>
            <a:xfrm>
              <a:off x="2427208" y="3429000"/>
              <a:ext cx="2532568" cy="0"/>
              <a:chOff x="428166" y="2935925"/>
              <a:chExt cx="2532568" cy="0"/>
            </a:xfrm>
          </p:grpSpPr>
          <p:cxnSp>
            <p:nvCxnSpPr>
              <p:cNvPr id="47" name="Straight Connector 46"/>
              <p:cNvCxnSpPr>
                <a:cxnSpLocks/>
              </p:cNvCxnSpPr>
              <p:nvPr/>
            </p:nvCxnSpPr>
            <p:spPr>
              <a:xfrm>
                <a:off x="428166" y="2935925"/>
                <a:ext cx="2159563"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a:cxnSpLocks/>
              </p:cNvCxnSpPr>
              <p:nvPr/>
            </p:nvCxnSpPr>
            <p:spPr>
              <a:xfrm>
                <a:off x="2823891" y="2935925"/>
                <a:ext cx="136843"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4" name="Group 43"/>
            <p:cNvGrpSpPr/>
            <p:nvPr/>
          </p:nvGrpSpPr>
          <p:grpSpPr>
            <a:xfrm>
              <a:off x="7232223" y="3429000"/>
              <a:ext cx="2532568" cy="0"/>
              <a:chOff x="0" y="3217279"/>
              <a:chExt cx="2532568" cy="0"/>
            </a:xfrm>
          </p:grpSpPr>
          <p:cxnSp>
            <p:nvCxnSpPr>
              <p:cNvPr id="45" name="Straight Connector 44"/>
              <p:cNvCxnSpPr>
                <a:cxnSpLocks/>
              </p:cNvCxnSpPr>
              <p:nvPr/>
            </p:nvCxnSpPr>
            <p:spPr>
              <a:xfrm>
                <a:off x="0" y="3217279"/>
                <a:ext cx="136843"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a:cxnSpLocks/>
              </p:cNvCxnSpPr>
              <p:nvPr/>
            </p:nvCxnSpPr>
            <p:spPr>
              <a:xfrm>
                <a:off x="373005" y="3217279"/>
                <a:ext cx="2159563"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49" name="Rectangle 2"/>
          <p:cNvSpPr>
            <a:spLocks/>
          </p:cNvSpPr>
          <p:nvPr/>
        </p:nvSpPr>
        <p:spPr bwMode="auto">
          <a:xfrm>
            <a:off x="4432351" y="3879326"/>
            <a:ext cx="3327298" cy="30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2600" kern="100" dirty="0">
                <a:solidFill>
                  <a:schemeClr val="bg1"/>
                </a:solidFill>
                <a:latin typeface="PT Sans" panose="020B0503020203020204" pitchFamily="34" charset="0"/>
                <a:ea typeface="PT Sans" panose="020B0503020203020204" pitchFamily="34" charset="0"/>
                <a:cs typeface="Lato Black" charset="0"/>
                <a:sym typeface="Montserrat-Bold" charset="0"/>
              </a:rPr>
              <a:t>Have A </a:t>
            </a:r>
            <a:r>
              <a:rPr lang="en-US" sz="2600" kern="100" dirty="0">
                <a:solidFill>
                  <a:schemeClr val="accent1"/>
                </a:solidFill>
                <a:latin typeface="PT Sans" panose="020B0503020203020204" pitchFamily="34" charset="0"/>
                <a:ea typeface="PT Sans" panose="020B0503020203020204" pitchFamily="34" charset="0"/>
                <a:cs typeface="Lato Black" charset="0"/>
                <a:sym typeface="Montserrat-Bold" charset="0"/>
              </a:rPr>
              <a:t>Coffee</a:t>
            </a:r>
            <a:r>
              <a:rPr lang="en-US" sz="2600" kern="100" dirty="0">
                <a:solidFill>
                  <a:schemeClr val="bg1"/>
                </a:solidFill>
                <a:latin typeface="PT Sans" panose="020B0503020203020204" pitchFamily="34" charset="0"/>
                <a:ea typeface="PT Sans" panose="020B0503020203020204" pitchFamily="34" charset="0"/>
                <a:cs typeface="Lato Black" charset="0"/>
                <a:sym typeface="Montserrat-Bold" charset="0"/>
              </a:rPr>
              <a:t> </a:t>
            </a:r>
            <a:r>
              <a:rPr lang="en-US" sz="2600" kern="100" dirty="0">
                <a:solidFill>
                  <a:schemeClr val="accent4"/>
                </a:solidFill>
                <a:latin typeface="PT Sans" panose="020B0503020203020204" pitchFamily="34" charset="0"/>
                <a:ea typeface="PT Sans" panose="020B0503020203020204" pitchFamily="34" charset="0"/>
                <a:cs typeface="Lato Black" charset="0"/>
                <a:sym typeface="Montserrat-Bold" charset="0"/>
              </a:rPr>
              <a:t>Break</a:t>
            </a:r>
          </a:p>
        </p:txBody>
      </p:sp>
      <p:sp>
        <p:nvSpPr>
          <p:cNvPr id="50" name="Rectangle 4"/>
          <p:cNvSpPr>
            <a:spLocks/>
          </p:cNvSpPr>
          <p:nvPr/>
        </p:nvSpPr>
        <p:spPr bwMode="auto">
          <a:xfrm>
            <a:off x="2988144" y="4287933"/>
            <a:ext cx="6215712" cy="34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30000"/>
              </a:lnSpc>
            </a:pPr>
            <a:r>
              <a:rPr lang="en-US" sz="1000" dirty="0">
                <a:solidFill>
                  <a:schemeClr val="bg1">
                    <a:lumMod val="85000"/>
                  </a:schemeClr>
                </a:solidFill>
                <a:latin typeface="PT Sans" panose="020B0503020203020204" pitchFamily="34" charset="0"/>
                <a:ea typeface="PT Sans" panose="020B0503020203020204" pitchFamily="34" charset="0"/>
                <a:cs typeface="Lato" charset="0"/>
                <a:sym typeface="Montserrat-Regular" charset="0"/>
              </a:rPr>
              <a:t>This letterhead design is meant to project an image of professionalism and reliability. By using simple alignments we have created a very spacious feeling.</a:t>
            </a:r>
          </a:p>
        </p:txBody>
      </p:sp>
      <p:sp>
        <p:nvSpPr>
          <p:cNvPr id="3" name="Picture Placeholder 2">
            <a:extLst>
              <a:ext uri="{FF2B5EF4-FFF2-40B4-BE49-F238E27FC236}">
                <a16:creationId xmlns:a16="http://schemas.microsoft.com/office/drawing/2014/main" id="{1E761492-E2DA-461A-B732-7A344CE7BF37}"/>
              </a:ext>
            </a:extLst>
          </p:cNvPr>
          <p:cNvSpPr>
            <a:spLocks noGrp="1"/>
          </p:cNvSpPr>
          <p:nvPr>
            <p:ph type="pic" sz="quarter" idx="13"/>
          </p:nvPr>
        </p:nvSpPr>
        <p:spPr/>
      </p:sp>
    </p:spTree>
    <p:extLst>
      <p:ext uri="{BB962C8B-B14F-4D97-AF65-F5344CB8AC3E}">
        <p14:creationId xmlns:p14="http://schemas.microsoft.com/office/powerpoint/2010/main" val="21827699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11</a:t>
            </a:fld>
            <a:endParaRPr lang="en-US" dirty="0"/>
          </a:p>
        </p:txBody>
      </p:sp>
      <p:sp>
        <p:nvSpPr>
          <p:cNvPr id="4" name="Title 3"/>
          <p:cNvSpPr>
            <a:spLocks noGrp="1"/>
          </p:cNvSpPr>
          <p:nvPr>
            <p:ph type="title"/>
          </p:nvPr>
        </p:nvSpPr>
        <p:spPr/>
        <p:txBody>
          <a:bodyPr/>
          <a:lstStyle/>
          <a:p>
            <a:r>
              <a:rPr lang="en-US" b="1" dirty="0">
                <a:solidFill>
                  <a:schemeClr val="tx1">
                    <a:lumMod val="75000"/>
                    <a:lumOff val="25000"/>
                  </a:schemeClr>
                </a:solidFill>
              </a:rPr>
              <a:t>Company </a:t>
            </a:r>
            <a:r>
              <a:rPr lang="en-US" b="1" dirty="0">
                <a:solidFill>
                  <a:schemeClr val="accent1"/>
                </a:solidFill>
              </a:rPr>
              <a:t>History</a:t>
            </a:r>
          </a:p>
        </p:txBody>
      </p:sp>
      <p:sp>
        <p:nvSpPr>
          <p:cNvPr id="5" name="Text Placeholder 4"/>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endParaRPr lang="en-US" dirty="0"/>
          </a:p>
        </p:txBody>
      </p:sp>
      <p:sp>
        <p:nvSpPr>
          <p:cNvPr id="28" name="Date Placeholder 13"/>
          <p:cNvSpPr>
            <a:spLocks noGrp="1"/>
          </p:cNvSpPr>
          <p:nvPr>
            <p:ph type="dt" sz="half" idx="14"/>
          </p:nvPr>
        </p:nvSpPr>
        <p:spPr/>
        <p:txBody>
          <a:bodyPr/>
          <a:lstStyle/>
          <a:p>
            <a:r>
              <a:rPr lang="en-US"/>
              <a:t>www.website.com</a:t>
            </a:r>
            <a:endParaRPr lang="en-US" dirty="0"/>
          </a:p>
        </p:txBody>
      </p:sp>
      <p:sp>
        <p:nvSpPr>
          <p:cNvPr id="2" name="Rectangle 1"/>
          <p:cNvSpPr/>
          <p:nvPr/>
        </p:nvSpPr>
        <p:spPr>
          <a:xfrm>
            <a:off x="1215900" y="2171699"/>
            <a:ext cx="4560166" cy="21426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5776066" y="1668236"/>
            <a:ext cx="639868" cy="548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9"/>
          <p:cNvSpPr>
            <a:spLocks/>
          </p:cNvSpPr>
          <p:nvPr/>
        </p:nvSpPr>
        <p:spPr bwMode="auto">
          <a:xfrm>
            <a:off x="1215900" y="5066952"/>
            <a:ext cx="9760201" cy="1052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b="1" dirty="0">
                <a:latin typeface="PT Sans" panose="020B0503020203020204" pitchFamily="34" charset="0"/>
                <a:ea typeface="PT Sans" panose="020B0503020203020204" pitchFamily="34" charset="0"/>
                <a:cs typeface="Lato" charset="0"/>
                <a:sym typeface="Montserrat-Regular" charset="0"/>
              </a:rPr>
              <a:t>This letterhead design </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is meant to project an image of professionalism and reliability. By using simple alignments we have created a very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spaciousy</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feeling &amp; The simplicity lorem suggests strength and the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spaciousn</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contributes to the aesthetics meant to project an image</a:t>
            </a:r>
          </a:p>
          <a:p>
            <a:pPr>
              <a:lnSpc>
                <a:spcPct val="120000"/>
              </a:lnSpc>
            </a:pPr>
            <a:endPar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endParaRPr>
          </a:p>
          <a:p>
            <a:pPr>
              <a:lnSpc>
                <a:spcPct val="1200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This letterhead design is meant to project an image of professionalism and reliability. By using simple alignments we have created a very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spaciousy</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feeling &amp; The simplicity ipsum suggests strength and the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spaciousn</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contributes to the aesthetics meant to project an image of professionalism of the layout design is meant to the project an image and the texts</a:t>
            </a:r>
          </a:p>
        </p:txBody>
      </p:sp>
      <p:grpSp>
        <p:nvGrpSpPr>
          <p:cNvPr id="25" name="Group 24"/>
          <p:cNvGrpSpPr/>
          <p:nvPr/>
        </p:nvGrpSpPr>
        <p:grpSpPr>
          <a:xfrm>
            <a:off x="6576538" y="2171700"/>
            <a:ext cx="4399563" cy="2142659"/>
            <a:chOff x="3896217" y="3995548"/>
            <a:chExt cx="4399563" cy="2142659"/>
          </a:xfrm>
        </p:grpSpPr>
        <p:sp>
          <p:nvSpPr>
            <p:cNvPr id="26" name="Rectangle 4"/>
            <p:cNvSpPr>
              <a:spLocks/>
            </p:cNvSpPr>
            <p:nvPr/>
          </p:nvSpPr>
          <p:spPr bwMode="auto">
            <a:xfrm>
              <a:off x="3896217" y="5545286"/>
              <a:ext cx="4399563" cy="592921"/>
            </a:xfrm>
            <a:prstGeom prst="rect">
              <a:avLst/>
            </a:prstGeom>
            <a:solidFill>
              <a:schemeClr val="accent4"/>
            </a:solidFill>
            <a:ln>
              <a:noFill/>
            </a:ln>
            <a:extLst/>
          </p:spPr>
          <p:txBody>
            <a:bodyPr lIns="0" tIns="0" rIns="0" bIns="0"/>
            <a:lstStyle/>
            <a:p>
              <a:endParaRPr lang="en-US" dirty="0">
                <a:solidFill>
                  <a:schemeClr val="bg1"/>
                </a:solidFill>
              </a:endParaRPr>
            </a:p>
          </p:txBody>
        </p:sp>
        <p:sp>
          <p:nvSpPr>
            <p:cNvPr id="27" name="Rectangle 4"/>
            <p:cNvSpPr>
              <a:spLocks/>
            </p:cNvSpPr>
            <p:nvPr/>
          </p:nvSpPr>
          <p:spPr bwMode="auto">
            <a:xfrm>
              <a:off x="3896217" y="4373762"/>
              <a:ext cx="4399563" cy="592921"/>
            </a:xfrm>
            <a:prstGeom prst="rect">
              <a:avLst/>
            </a:prstGeom>
            <a:solidFill>
              <a:schemeClr val="accent1"/>
            </a:solidFill>
            <a:ln>
              <a:noFill/>
            </a:ln>
            <a:extLst/>
          </p:spPr>
          <p:txBody>
            <a:bodyPr lIns="0" tIns="0" rIns="0" bIns="0"/>
            <a:lstStyle/>
            <a:p>
              <a:endParaRPr lang="en-US" dirty="0">
                <a:solidFill>
                  <a:schemeClr val="bg1"/>
                </a:solidFill>
              </a:endParaRPr>
            </a:p>
          </p:txBody>
        </p:sp>
        <p:grpSp>
          <p:nvGrpSpPr>
            <p:cNvPr id="30" name="Group 29"/>
            <p:cNvGrpSpPr/>
            <p:nvPr/>
          </p:nvGrpSpPr>
          <p:grpSpPr>
            <a:xfrm>
              <a:off x="5241618" y="4044831"/>
              <a:ext cx="1708760" cy="2093376"/>
              <a:chOff x="2810345" y="2717640"/>
              <a:chExt cx="1468374" cy="1261640"/>
            </a:xfrm>
          </p:grpSpPr>
          <p:cxnSp>
            <p:nvCxnSpPr>
              <p:cNvPr id="43" name="Straight Connector 42"/>
              <p:cNvCxnSpPr/>
              <p:nvPr/>
            </p:nvCxnSpPr>
            <p:spPr bwMode="auto">
              <a:xfrm>
                <a:off x="2810345" y="2717640"/>
                <a:ext cx="0" cy="1261640"/>
              </a:xfrm>
              <a:prstGeom prst="line">
                <a:avLst/>
              </a:prstGeom>
              <a:blipFill dpi="0" rotWithShape="0">
                <a:blip r:embed="rId3"/>
                <a:srcRect/>
                <a:tile tx="0" ty="0" sx="100000" sy="100000" flip="none" algn="tl"/>
              </a:blipFill>
              <a:ln w="12700" cap="flat" cmpd="sng" algn="ctr">
                <a:solidFill>
                  <a:schemeClr val="bg1">
                    <a:lumMod val="75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4" name="Straight Connector 43"/>
              <p:cNvCxnSpPr/>
              <p:nvPr/>
            </p:nvCxnSpPr>
            <p:spPr bwMode="auto">
              <a:xfrm>
                <a:off x="4278719" y="2717640"/>
                <a:ext cx="0" cy="1261640"/>
              </a:xfrm>
              <a:prstGeom prst="line">
                <a:avLst/>
              </a:prstGeom>
              <a:blipFill dpi="0" rotWithShape="0">
                <a:blip r:embed="rId3"/>
                <a:srcRect/>
                <a:tile tx="0" ty="0" sx="100000" sy="100000" flip="none" algn="tl"/>
              </a:blipFill>
              <a:ln w="12700" cap="flat" cmpd="sng" algn="ctr">
                <a:solidFill>
                  <a:schemeClr val="bg1">
                    <a:lumMod val="75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31" name="Group 30"/>
            <p:cNvGrpSpPr/>
            <p:nvPr/>
          </p:nvGrpSpPr>
          <p:grpSpPr>
            <a:xfrm>
              <a:off x="3942306" y="4018522"/>
              <a:ext cx="1284946" cy="1933859"/>
              <a:chOff x="4140796" y="4010600"/>
              <a:chExt cx="1284946" cy="1933859"/>
            </a:xfrm>
          </p:grpSpPr>
          <p:sp>
            <p:nvSpPr>
              <p:cNvPr id="40" name="Rectangle 17"/>
              <p:cNvSpPr>
                <a:spLocks/>
              </p:cNvSpPr>
              <p:nvPr/>
            </p:nvSpPr>
            <p:spPr bwMode="auto">
              <a:xfrm>
                <a:off x="4140796" y="4010600"/>
                <a:ext cx="1284946" cy="303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b="1" dirty="0">
                    <a:latin typeface="PT Sans" panose="020B0503020203020204" pitchFamily="34" charset="0"/>
                    <a:ea typeface="PT Sans" panose="020B0503020203020204" pitchFamily="34" charset="0"/>
                    <a:cs typeface="Open Sans Condensed" panose="020B0806030504020204" pitchFamily="34" charset="0"/>
                    <a:sym typeface="Montserrat-Regular" charset="0"/>
                  </a:rPr>
                  <a:t>LOREM IPSUM</a:t>
                </a:r>
              </a:p>
            </p:txBody>
          </p:sp>
          <p:sp>
            <p:nvSpPr>
              <p:cNvPr id="41" name="Rectangle 12"/>
              <p:cNvSpPr>
                <a:spLocks/>
              </p:cNvSpPr>
              <p:nvPr/>
            </p:nvSpPr>
            <p:spPr bwMode="auto">
              <a:xfrm>
                <a:off x="4176816" y="4335972"/>
                <a:ext cx="1212907" cy="160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4500"/>
                  </a:lnSpc>
                </a:pP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a:t>
                </a:r>
              </a:p>
              <a:p>
                <a:pPr algn="ctr">
                  <a:lnSpc>
                    <a:spcPts val="4500"/>
                  </a:lnSpc>
                </a:pPr>
                <a:r>
                  <a:rPr lang="en-US" sz="10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Design is meant</a:t>
                </a:r>
              </a:p>
              <a:p>
                <a:pPr algn="ctr">
                  <a:lnSpc>
                    <a:spcPts val="4500"/>
                  </a:lnSpc>
                </a:pPr>
                <a:r>
                  <a:rPr lang="en-US" sz="10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Project an image</a:t>
                </a:r>
              </a:p>
            </p:txBody>
          </p:sp>
        </p:grpSp>
        <p:grpSp>
          <p:nvGrpSpPr>
            <p:cNvPr id="32" name="Group 31"/>
            <p:cNvGrpSpPr/>
            <p:nvPr/>
          </p:nvGrpSpPr>
          <p:grpSpPr>
            <a:xfrm>
              <a:off x="7086775" y="3995548"/>
              <a:ext cx="1087474" cy="1979806"/>
              <a:chOff x="7349570" y="4033080"/>
              <a:chExt cx="1087474" cy="1979806"/>
            </a:xfrm>
          </p:grpSpPr>
          <p:sp>
            <p:nvSpPr>
              <p:cNvPr id="37" name="Rectangle 17"/>
              <p:cNvSpPr>
                <a:spLocks/>
              </p:cNvSpPr>
              <p:nvPr/>
            </p:nvSpPr>
            <p:spPr bwMode="auto">
              <a:xfrm>
                <a:off x="7349570" y="4033080"/>
                <a:ext cx="1087474" cy="309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1200" b="1" dirty="0">
                    <a:latin typeface="PT Sans" panose="020B0503020203020204" pitchFamily="34" charset="0"/>
                    <a:ea typeface="PT Sans" panose="020B0503020203020204" pitchFamily="34" charset="0"/>
                    <a:cs typeface="Open Sans Condensed" panose="020B0806030504020204" pitchFamily="34" charset="0"/>
                    <a:sym typeface="Montserrat-Regular" charset="0"/>
                  </a:rPr>
                  <a:t>AMOUNT</a:t>
                </a:r>
              </a:p>
            </p:txBody>
          </p:sp>
          <p:sp>
            <p:nvSpPr>
              <p:cNvPr id="38" name="Rectangle 12"/>
              <p:cNvSpPr>
                <a:spLocks/>
              </p:cNvSpPr>
              <p:nvPr/>
            </p:nvSpPr>
            <p:spPr bwMode="auto">
              <a:xfrm>
                <a:off x="7406212" y="4288638"/>
                <a:ext cx="974191" cy="1724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4500"/>
                  </a:lnSpc>
                </a:pP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651,501</a:t>
                </a:r>
              </a:p>
              <a:p>
                <a:pPr algn="ctr">
                  <a:lnSpc>
                    <a:spcPts val="4500"/>
                  </a:lnSpc>
                </a:pPr>
                <a:r>
                  <a:rPr lang="en-US" sz="10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10,240</a:t>
                </a:r>
              </a:p>
              <a:p>
                <a:pPr algn="ctr">
                  <a:lnSpc>
                    <a:spcPts val="4500"/>
                  </a:lnSpc>
                </a:pPr>
                <a:r>
                  <a:rPr lang="en-US" sz="10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10,0000</a:t>
                </a:r>
              </a:p>
            </p:txBody>
          </p:sp>
        </p:grpSp>
        <p:grpSp>
          <p:nvGrpSpPr>
            <p:cNvPr id="33" name="Group 32"/>
            <p:cNvGrpSpPr/>
            <p:nvPr/>
          </p:nvGrpSpPr>
          <p:grpSpPr>
            <a:xfrm>
              <a:off x="5394905" y="4015525"/>
              <a:ext cx="1405826" cy="1939852"/>
              <a:chOff x="5460327" y="4004607"/>
              <a:chExt cx="1405826" cy="1939852"/>
            </a:xfrm>
          </p:grpSpPr>
          <p:sp>
            <p:nvSpPr>
              <p:cNvPr id="34" name="Rectangle 17"/>
              <p:cNvSpPr>
                <a:spLocks/>
              </p:cNvSpPr>
              <p:nvPr/>
            </p:nvSpPr>
            <p:spPr bwMode="auto">
              <a:xfrm>
                <a:off x="5460327" y="4004607"/>
                <a:ext cx="1405826" cy="33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b="1" dirty="0">
                    <a:latin typeface="PT Sans" panose="020B0503020203020204" pitchFamily="34" charset="0"/>
                    <a:ea typeface="PT Sans" panose="020B0503020203020204" pitchFamily="34" charset="0"/>
                    <a:cs typeface="Open Sans Condensed" panose="020B0806030504020204" pitchFamily="34" charset="0"/>
                    <a:sym typeface="Montserrat-Regular" charset="0"/>
                  </a:rPr>
                  <a:t>DOLOR SIT AMET</a:t>
                </a:r>
              </a:p>
            </p:txBody>
          </p:sp>
          <p:sp>
            <p:nvSpPr>
              <p:cNvPr id="35" name="Rectangle 12"/>
              <p:cNvSpPr>
                <a:spLocks/>
              </p:cNvSpPr>
              <p:nvPr/>
            </p:nvSpPr>
            <p:spPr bwMode="auto">
              <a:xfrm>
                <a:off x="5556787" y="4335972"/>
                <a:ext cx="1212907" cy="160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4500"/>
                  </a:lnSpc>
                </a:pP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a:t>
                </a:r>
              </a:p>
              <a:p>
                <a:pPr algn="ctr">
                  <a:lnSpc>
                    <a:spcPts val="4500"/>
                  </a:lnSpc>
                </a:pPr>
                <a:r>
                  <a:rPr lang="en-US" sz="10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Design is meant</a:t>
                </a:r>
              </a:p>
              <a:p>
                <a:pPr algn="ctr">
                  <a:lnSpc>
                    <a:spcPts val="4500"/>
                  </a:lnSpc>
                </a:pPr>
                <a:r>
                  <a:rPr lang="en-US" sz="1000"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Project an image</a:t>
                </a:r>
              </a:p>
            </p:txBody>
          </p:sp>
        </p:grpSp>
      </p:grpSp>
      <p:cxnSp>
        <p:nvCxnSpPr>
          <p:cNvPr id="8" name="Straight Connector 7"/>
          <p:cNvCxnSpPr>
            <a:cxnSpLocks/>
          </p:cNvCxnSpPr>
          <p:nvPr/>
        </p:nvCxnSpPr>
        <p:spPr>
          <a:xfrm>
            <a:off x="1215900" y="4751606"/>
            <a:ext cx="9760201" cy="908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 name="Picture Placeholder 5">
            <a:extLst>
              <a:ext uri="{FF2B5EF4-FFF2-40B4-BE49-F238E27FC236}">
                <a16:creationId xmlns:a16="http://schemas.microsoft.com/office/drawing/2014/main" id="{D5A9E0B4-B5DD-4D2E-87ED-6EE0DA3BDDF4}"/>
              </a:ext>
            </a:extLst>
          </p:cNvPr>
          <p:cNvSpPr>
            <a:spLocks noGrp="1"/>
          </p:cNvSpPr>
          <p:nvPr>
            <p:ph type="pic" sz="quarter" idx="21"/>
          </p:nvPr>
        </p:nvSpPr>
        <p:spPr/>
      </p:sp>
    </p:spTree>
    <p:extLst>
      <p:ext uri="{BB962C8B-B14F-4D97-AF65-F5344CB8AC3E}">
        <p14:creationId xmlns:p14="http://schemas.microsoft.com/office/powerpoint/2010/main" val="15912654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p:cNvSpPr/>
          <p:nvPr/>
        </p:nvSpPr>
        <p:spPr>
          <a:xfrm>
            <a:off x="1" y="0"/>
            <a:ext cx="1219199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12</a:t>
            </a:fld>
            <a:endParaRPr lang="en-US" dirty="0"/>
          </a:p>
        </p:txBody>
      </p:sp>
      <p:sp>
        <p:nvSpPr>
          <p:cNvPr id="4" name="Title 3"/>
          <p:cNvSpPr>
            <a:spLocks noGrp="1"/>
          </p:cNvSpPr>
          <p:nvPr>
            <p:ph type="title"/>
          </p:nvPr>
        </p:nvSpPr>
        <p:spPr/>
        <p:txBody>
          <a:bodyPr/>
          <a:lstStyle/>
          <a:p>
            <a:r>
              <a:rPr lang="en-US" b="1" dirty="0">
                <a:solidFill>
                  <a:schemeClr val="tx1">
                    <a:lumMod val="75000"/>
                    <a:lumOff val="25000"/>
                  </a:schemeClr>
                </a:solidFill>
              </a:rPr>
              <a:t>Company </a:t>
            </a:r>
            <a:r>
              <a:rPr lang="en-US" b="1" dirty="0">
                <a:solidFill>
                  <a:schemeClr val="accent1"/>
                </a:solidFill>
              </a:rPr>
              <a:t>Timeline</a:t>
            </a:r>
          </a:p>
        </p:txBody>
      </p:sp>
      <p:sp>
        <p:nvSpPr>
          <p:cNvPr id="5" name="Text Placeholder 4"/>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endParaRPr lang="en-US" dirty="0"/>
          </a:p>
        </p:txBody>
      </p:sp>
      <p:sp>
        <p:nvSpPr>
          <p:cNvPr id="28" name="Date Placeholder 13"/>
          <p:cNvSpPr>
            <a:spLocks noGrp="1"/>
          </p:cNvSpPr>
          <p:nvPr>
            <p:ph type="dt" sz="half" idx="14"/>
          </p:nvPr>
        </p:nvSpPr>
        <p:spPr/>
        <p:txBody>
          <a:bodyPr/>
          <a:lstStyle/>
          <a:p>
            <a:r>
              <a:rPr lang="en-US"/>
              <a:t>www.website.com</a:t>
            </a:r>
            <a:endParaRPr lang="en-US" dirty="0"/>
          </a:p>
        </p:txBody>
      </p:sp>
      <p:sp>
        <p:nvSpPr>
          <p:cNvPr id="29" name="Rectangle 28"/>
          <p:cNvSpPr/>
          <p:nvPr/>
        </p:nvSpPr>
        <p:spPr>
          <a:xfrm>
            <a:off x="5776066" y="1668236"/>
            <a:ext cx="639868" cy="548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p:cNvGrpSpPr/>
          <p:nvPr/>
        </p:nvGrpSpPr>
        <p:grpSpPr>
          <a:xfrm>
            <a:off x="0" y="2457332"/>
            <a:ext cx="12192000" cy="3075442"/>
            <a:chOff x="0" y="2146525"/>
            <a:chExt cx="12192000" cy="3075442"/>
          </a:xfrm>
        </p:grpSpPr>
        <p:cxnSp>
          <p:nvCxnSpPr>
            <p:cNvPr id="36" name="Straight Connector 35"/>
            <p:cNvCxnSpPr>
              <a:cxnSpLocks/>
            </p:cNvCxnSpPr>
            <p:nvPr/>
          </p:nvCxnSpPr>
          <p:spPr>
            <a:xfrm>
              <a:off x="0" y="3534503"/>
              <a:ext cx="12192000"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3469281" y="2998750"/>
              <a:ext cx="656771" cy="307777"/>
            </a:xfrm>
            <a:prstGeom prst="rect">
              <a:avLst/>
            </a:prstGeom>
            <a:noFill/>
          </p:spPr>
          <p:txBody>
            <a:bodyPr wrap="square" rtlCol="0">
              <a:spAutoFit/>
            </a:bodyPr>
            <a:lstStyle/>
            <a:p>
              <a:pPr algn="ctr"/>
              <a:r>
                <a:rPr lang="en-US" sz="1400" b="1" spc="100" dirty="0">
                  <a:latin typeface="PT Sans" panose="020B0503020203020204" pitchFamily="34" charset="0"/>
                  <a:ea typeface="PT Sans" panose="020B0503020203020204" pitchFamily="34" charset="0"/>
                  <a:cs typeface="Open Sans Condensed" panose="020B0806030504020204" pitchFamily="34" charset="0"/>
                </a:rPr>
                <a:t>2005</a:t>
              </a:r>
            </a:p>
          </p:txBody>
        </p:sp>
        <p:sp>
          <p:nvSpPr>
            <p:cNvPr id="42" name="TextBox 41"/>
            <p:cNvSpPr txBox="1"/>
            <p:nvPr/>
          </p:nvSpPr>
          <p:spPr>
            <a:xfrm>
              <a:off x="5793109" y="2998750"/>
              <a:ext cx="656771" cy="307777"/>
            </a:xfrm>
            <a:prstGeom prst="rect">
              <a:avLst/>
            </a:prstGeom>
            <a:noFill/>
          </p:spPr>
          <p:txBody>
            <a:bodyPr wrap="square" rtlCol="0">
              <a:spAutoFit/>
            </a:bodyPr>
            <a:lstStyle/>
            <a:p>
              <a:pPr algn="ctr"/>
              <a:r>
                <a:rPr lang="en-US" sz="1400" b="1" spc="100" dirty="0">
                  <a:latin typeface="PT Sans" panose="020B0503020203020204" pitchFamily="34" charset="0"/>
                  <a:ea typeface="PT Sans" panose="020B0503020203020204" pitchFamily="34" charset="0"/>
                  <a:cs typeface="Open Sans Condensed" panose="020B0806030504020204" pitchFamily="34" charset="0"/>
                </a:rPr>
                <a:t>2011</a:t>
              </a:r>
            </a:p>
          </p:txBody>
        </p:sp>
        <p:sp>
          <p:nvSpPr>
            <p:cNvPr id="45" name="TextBox 44"/>
            <p:cNvSpPr txBox="1"/>
            <p:nvPr/>
          </p:nvSpPr>
          <p:spPr>
            <a:xfrm>
              <a:off x="8065948" y="2998750"/>
              <a:ext cx="656771" cy="307777"/>
            </a:xfrm>
            <a:prstGeom prst="rect">
              <a:avLst/>
            </a:prstGeom>
            <a:noFill/>
          </p:spPr>
          <p:txBody>
            <a:bodyPr wrap="square" rtlCol="0">
              <a:spAutoFit/>
            </a:bodyPr>
            <a:lstStyle/>
            <a:p>
              <a:pPr algn="ctr"/>
              <a:r>
                <a:rPr lang="en-US" sz="1400" b="1" spc="100" dirty="0">
                  <a:latin typeface="PT Sans" panose="020B0503020203020204" pitchFamily="34" charset="0"/>
                  <a:ea typeface="PT Sans" panose="020B0503020203020204" pitchFamily="34" charset="0"/>
                  <a:cs typeface="Open Sans Condensed" panose="020B0806030504020204" pitchFamily="34" charset="0"/>
                </a:rPr>
                <a:t>2017</a:t>
              </a:r>
            </a:p>
          </p:txBody>
        </p:sp>
        <p:sp>
          <p:nvSpPr>
            <p:cNvPr id="7" name="Hexagon 6"/>
            <p:cNvSpPr/>
            <p:nvPr/>
          </p:nvSpPr>
          <p:spPr>
            <a:xfrm rot="5400000">
              <a:off x="1965911" y="2240675"/>
              <a:ext cx="1365178" cy="1176878"/>
            </a:xfrm>
            <a:prstGeom prst="hexag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p:cNvCxnSpPr/>
            <p:nvPr/>
          </p:nvCxnSpPr>
          <p:spPr>
            <a:xfrm>
              <a:off x="2648500" y="3458340"/>
              <a:ext cx="0" cy="46051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6" name="Hexagon 45"/>
            <p:cNvSpPr/>
            <p:nvPr/>
          </p:nvSpPr>
          <p:spPr>
            <a:xfrm rot="5400000">
              <a:off x="4264244" y="2240675"/>
              <a:ext cx="1365178" cy="1176878"/>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2" name="Straight Arrow Connector 51"/>
            <p:cNvCxnSpPr/>
            <p:nvPr/>
          </p:nvCxnSpPr>
          <p:spPr>
            <a:xfrm>
              <a:off x="4946833" y="3458340"/>
              <a:ext cx="0" cy="460517"/>
            </a:xfrm>
            <a:prstGeom prst="straightConnector1">
              <a:avLst/>
            </a:prstGeom>
            <a:ln w="28575">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47" name="Hexagon 46"/>
            <p:cNvSpPr/>
            <p:nvPr/>
          </p:nvSpPr>
          <p:spPr>
            <a:xfrm rot="5400000">
              <a:off x="6562577" y="2240675"/>
              <a:ext cx="1365178" cy="1176878"/>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3" name="Straight Arrow Connector 52"/>
            <p:cNvCxnSpPr/>
            <p:nvPr/>
          </p:nvCxnSpPr>
          <p:spPr>
            <a:xfrm>
              <a:off x="7245166" y="3458340"/>
              <a:ext cx="0" cy="460517"/>
            </a:xfrm>
            <a:prstGeom prst="straightConnector1">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48" name="Hexagon 47"/>
            <p:cNvSpPr/>
            <p:nvPr/>
          </p:nvSpPr>
          <p:spPr>
            <a:xfrm rot="5400000">
              <a:off x="8860911" y="2240675"/>
              <a:ext cx="1365178" cy="1176878"/>
            </a:xfrm>
            <a:prstGeom prst="hexag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4" name="Straight Arrow Connector 53"/>
            <p:cNvCxnSpPr/>
            <p:nvPr/>
          </p:nvCxnSpPr>
          <p:spPr>
            <a:xfrm>
              <a:off x="9543500" y="3458340"/>
              <a:ext cx="0" cy="460517"/>
            </a:xfrm>
            <a:prstGeom prst="straightConnector1">
              <a:avLst/>
            </a:prstGeom>
            <a:ln w="28575">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55" name="AutoShape 9"/>
            <p:cNvSpPr>
              <a:spLocks/>
            </p:cNvSpPr>
            <p:nvPr/>
          </p:nvSpPr>
          <p:spPr bwMode="auto">
            <a:xfrm>
              <a:off x="4678213" y="2549197"/>
              <a:ext cx="537240" cy="55983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sp>
          <p:nvSpPr>
            <p:cNvPr id="56" name="AutoShape 62"/>
            <p:cNvSpPr>
              <a:spLocks/>
            </p:cNvSpPr>
            <p:nvPr/>
          </p:nvSpPr>
          <p:spPr bwMode="auto">
            <a:xfrm>
              <a:off x="2424359" y="2604973"/>
              <a:ext cx="448283" cy="448283"/>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alpha val="89804"/>
              </a:schemeClr>
            </a:solidFill>
            <a:ln>
              <a:noFill/>
            </a:ln>
          </p:spPr>
          <p:txBody>
            <a:bodyPr lIns="0" tIns="0" rIns="0" bIns="0"/>
            <a:lstStyle/>
            <a:p>
              <a:endParaRPr lang="en-US" dirty="0"/>
            </a:p>
          </p:txBody>
        </p:sp>
        <p:sp>
          <p:nvSpPr>
            <p:cNvPr id="57" name="Freeform 11"/>
            <p:cNvSpPr>
              <a:spLocks/>
            </p:cNvSpPr>
            <p:nvPr/>
          </p:nvSpPr>
          <p:spPr bwMode="auto">
            <a:xfrm>
              <a:off x="6998730" y="2626684"/>
              <a:ext cx="492873" cy="404860"/>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a:p>
          </p:txBody>
        </p:sp>
        <p:sp>
          <p:nvSpPr>
            <p:cNvPr id="58" name="AutoShape 23"/>
            <p:cNvSpPr>
              <a:spLocks/>
            </p:cNvSpPr>
            <p:nvPr/>
          </p:nvSpPr>
          <p:spPr bwMode="auto">
            <a:xfrm>
              <a:off x="9326784" y="2577435"/>
              <a:ext cx="433432" cy="503358"/>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bg1"/>
            </a:solidFill>
            <a:ln>
              <a:noFill/>
            </a:ln>
          </p:spPr>
          <p:txBody>
            <a:bodyPr lIns="0" tIns="0" rIns="0" bIns="0"/>
            <a:lstStyle/>
            <a:p>
              <a:endParaRPr lang="en-US"/>
            </a:p>
          </p:txBody>
        </p:sp>
        <p:grpSp>
          <p:nvGrpSpPr>
            <p:cNvPr id="59" name="Group 58"/>
            <p:cNvGrpSpPr/>
            <p:nvPr/>
          </p:nvGrpSpPr>
          <p:grpSpPr>
            <a:xfrm>
              <a:off x="1946348" y="4495191"/>
              <a:ext cx="1404304" cy="719131"/>
              <a:chOff x="1446855" y="5217683"/>
              <a:chExt cx="1404304" cy="719131"/>
            </a:xfrm>
          </p:grpSpPr>
          <p:sp>
            <p:nvSpPr>
              <p:cNvPr id="60" name="Rectangle 17"/>
              <p:cNvSpPr>
                <a:spLocks/>
              </p:cNvSpPr>
              <p:nvPr/>
            </p:nvSpPr>
            <p:spPr bwMode="auto">
              <a:xfrm>
                <a:off x="1446855" y="5522910"/>
                <a:ext cx="1404304"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11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professionalism.</a:t>
                </a:r>
              </a:p>
            </p:txBody>
          </p:sp>
          <p:sp>
            <p:nvSpPr>
              <p:cNvPr id="61" name="Rectangle 17"/>
              <p:cNvSpPr>
                <a:spLocks/>
              </p:cNvSpPr>
              <p:nvPr/>
            </p:nvSpPr>
            <p:spPr bwMode="auto">
              <a:xfrm>
                <a:off x="1682116" y="5217683"/>
                <a:ext cx="933782"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400" b="1" dirty="0">
                    <a:solidFill>
                      <a:schemeClr val="accent1"/>
                    </a:solidFill>
                    <a:latin typeface="PT Sans" panose="020B0503020203020204" pitchFamily="34" charset="0"/>
                    <a:ea typeface="PT Sans" panose="020B0503020203020204" pitchFamily="34" charset="0"/>
                    <a:cs typeface="Open Sans Condensed" panose="020B0806030504020204" pitchFamily="34" charset="0"/>
                    <a:sym typeface="Montserrat-Regular" charset="0"/>
                  </a:rPr>
                  <a:t>BEGINNING</a:t>
                </a:r>
              </a:p>
            </p:txBody>
          </p:sp>
        </p:grpSp>
        <p:grpSp>
          <p:nvGrpSpPr>
            <p:cNvPr id="62" name="Group 61"/>
            <p:cNvGrpSpPr/>
            <p:nvPr/>
          </p:nvGrpSpPr>
          <p:grpSpPr>
            <a:xfrm>
              <a:off x="4244681" y="4498218"/>
              <a:ext cx="1404304" cy="713077"/>
              <a:chOff x="3430615" y="5223737"/>
              <a:chExt cx="1404304" cy="713077"/>
            </a:xfrm>
          </p:grpSpPr>
          <p:sp>
            <p:nvSpPr>
              <p:cNvPr id="63" name="Rectangle 17"/>
              <p:cNvSpPr>
                <a:spLocks/>
              </p:cNvSpPr>
              <p:nvPr/>
            </p:nvSpPr>
            <p:spPr bwMode="auto">
              <a:xfrm>
                <a:off x="3505409" y="5223737"/>
                <a:ext cx="1254717" cy="266186"/>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400" b="1" dirty="0">
                    <a:solidFill>
                      <a:schemeClr val="accent3"/>
                    </a:solidFill>
                    <a:latin typeface="PT Sans" panose="020B0503020203020204" pitchFamily="34" charset="0"/>
                    <a:ea typeface="PT Sans" panose="020B0503020203020204" pitchFamily="34" charset="0"/>
                    <a:cs typeface="Open Sans Condensed" panose="020B0806030504020204" pitchFamily="34" charset="0"/>
                    <a:sym typeface="Montserrat-Regular" charset="0"/>
                  </a:rPr>
                  <a:t>FLY TO AHEAD</a:t>
                </a:r>
              </a:p>
            </p:txBody>
          </p:sp>
          <p:sp>
            <p:nvSpPr>
              <p:cNvPr id="64" name="Rectangle 17"/>
              <p:cNvSpPr>
                <a:spLocks/>
              </p:cNvSpPr>
              <p:nvPr/>
            </p:nvSpPr>
            <p:spPr bwMode="auto">
              <a:xfrm>
                <a:off x="3430615" y="5522910"/>
                <a:ext cx="1404304"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11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professionalism.</a:t>
                </a:r>
              </a:p>
            </p:txBody>
          </p:sp>
        </p:grpSp>
        <p:grpSp>
          <p:nvGrpSpPr>
            <p:cNvPr id="65" name="Group 64"/>
            <p:cNvGrpSpPr/>
            <p:nvPr/>
          </p:nvGrpSpPr>
          <p:grpSpPr>
            <a:xfrm>
              <a:off x="6543014" y="4507827"/>
              <a:ext cx="1404304" cy="693859"/>
              <a:chOff x="5393848" y="5242955"/>
              <a:chExt cx="1404304" cy="693859"/>
            </a:xfrm>
          </p:grpSpPr>
          <p:sp>
            <p:nvSpPr>
              <p:cNvPr id="66" name="Rectangle 17"/>
              <p:cNvSpPr>
                <a:spLocks/>
              </p:cNvSpPr>
              <p:nvPr/>
            </p:nvSpPr>
            <p:spPr bwMode="auto">
              <a:xfrm>
                <a:off x="5644696" y="5242955"/>
                <a:ext cx="902609" cy="22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400" b="1" dirty="0">
                    <a:solidFill>
                      <a:schemeClr val="accent4"/>
                    </a:solidFill>
                    <a:latin typeface="PT Sans" panose="020B0503020203020204" pitchFamily="34" charset="0"/>
                    <a:ea typeface="PT Sans" panose="020B0503020203020204" pitchFamily="34" charset="0"/>
                    <a:cs typeface="Open Sans Condensed" panose="020B0806030504020204" pitchFamily="34" charset="0"/>
                    <a:sym typeface="Montserrat-Regular" charset="0"/>
                  </a:rPr>
                  <a:t>PORTFOLIO</a:t>
                </a:r>
              </a:p>
            </p:txBody>
          </p:sp>
          <p:sp>
            <p:nvSpPr>
              <p:cNvPr id="67" name="Rectangle 17"/>
              <p:cNvSpPr>
                <a:spLocks/>
              </p:cNvSpPr>
              <p:nvPr/>
            </p:nvSpPr>
            <p:spPr bwMode="auto">
              <a:xfrm>
                <a:off x="5393848" y="5522910"/>
                <a:ext cx="1404304"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11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professionalism.</a:t>
                </a:r>
              </a:p>
            </p:txBody>
          </p:sp>
        </p:grpSp>
        <p:grpSp>
          <p:nvGrpSpPr>
            <p:cNvPr id="68" name="Group 67"/>
            <p:cNvGrpSpPr/>
            <p:nvPr/>
          </p:nvGrpSpPr>
          <p:grpSpPr>
            <a:xfrm>
              <a:off x="8841347" y="4487545"/>
              <a:ext cx="1404304" cy="734422"/>
              <a:chOff x="9382891" y="5202392"/>
              <a:chExt cx="1404304" cy="734422"/>
            </a:xfrm>
          </p:grpSpPr>
          <p:sp>
            <p:nvSpPr>
              <p:cNvPr id="69" name="Rectangle 17"/>
              <p:cNvSpPr>
                <a:spLocks/>
              </p:cNvSpPr>
              <p:nvPr/>
            </p:nvSpPr>
            <p:spPr bwMode="auto">
              <a:xfrm>
                <a:off x="9455869" y="5202392"/>
                <a:ext cx="1258350" cy="308876"/>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400" b="1" dirty="0">
                    <a:solidFill>
                      <a:schemeClr val="accent5"/>
                    </a:solidFill>
                    <a:latin typeface="PT Sans" panose="020B0503020203020204" pitchFamily="34" charset="0"/>
                    <a:ea typeface="PT Sans" panose="020B0503020203020204" pitchFamily="34" charset="0"/>
                    <a:cs typeface="Open Sans Condensed" panose="020B0806030504020204" pitchFamily="34" charset="0"/>
                    <a:sym typeface="Montserrat-Regular" charset="0"/>
                  </a:rPr>
                  <a:t>WON CC AWARD</a:t>
                </a:r>
              </a:p>
            </p:txBody>
          </p:sp>
          <p:sp>
            <p:nvSpPr>
              <p:cNvPr id="70" name="Rectangle 17"/>
              <p:cNvSpPr>
                <a:spLocks/>
              </p:cNvSpPr>
              <p:nvPr/>
            </p:nvSpPr>
            <p:spPr bwMode="auto">
              <a:xfrm>
                <a:off x="9382891" y="5522910"/>
                <a:ext cx="1404304" cy="41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11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professionalism.</a:t>
                </a:r>
              </a:p>
            </p:txBody>
          </p:sp>
        </p:grpSp>
      </p:grpSp>
    </p:spTree>
    <p:extLst>
      <p:ext uri="{BB962C8B-B14F-4D97-AF65-F5344CB8AC3E}">
        <p14:creationId xmlns:p14="http://schemas.microsoft.com/office/powerpoint/2010/main" val="385333455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ectangle 70"/>
          <p:cNvSpPr/>
          <p:nvPr/>
        </p:nvSpPr>
        <p:spPr>
          <a:xfrm>
            <a:off x="1" y="0"/>
            <a:ext cx="1219199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5"/>
          <p:cNvSpPr>
            <a:spLocks noGrp="1"/>
          </p:cNvSpPr>
          <p:nvPr>
            <p:ph type="sldNum" sz="quarter" idx="11"/>
          </p:nvPr>
        </p:nvSpPr>
        <p:spPr/>
        <p:txBody>
          <a:bodyPr/>
          <a:lstStyle/>
          <a:p>
            <a:fld id="{21551D4C-8DCD-481E-AE96-1D8DBA4948C1}" type="slidenum">
              <a:rPr lang="en-US" smtClean="0"/>
              <a:pPr/>
              <a:t>13</a:t>
            </a:fld>
            <a:endParaRPr lang="en-US" dirty="0"/>
          </a:p>
        </p:txBody>
      </p:sp>
      <p:sp>
        <p:nvSpPr>
          <p:cNvPr id="4" name="Title 3"/>
          <p:cNvSpPr>
            <a:spLocks noGrp="1"/>
          </p:cNvSpPr>
          <p:nvPr>
            <p:ph type="title"/>
          </p:nvPr>
        </p:nvSpPr>
        <p:spPr/>
        <p:txBody>
          <a:bodyPr/>
          <a:lstStyle/>
          <a:p>
            <a:r>
              <a:rPr lang="en-US" b="1" dirty="0">
                <a:solidFill>
                  <a:schemeClr val="tx1">
                    <a:lumMod val="75000"/>
                    <a:lumOff val="25000"/>
                  </a:schemeClr>
                </a:solidFill>
              </a:rPr>
              <a:t>Company </a:t>
            </a:r>
            <a:r>
              <a:rPr lang="en-US" b="1" dirty="0">
                <a:solidFill>
                  <a:schemeClr val="accent1"/>
                </a:solidFill>
              </a:rPr>
              <a:t>Infographic</a:t>
            </a:r>
          </a:p>
        </p:txBody>
      </p:sp>
      <p:sp>
        <p:nvSpPr>
          <p:cNvPr id="5" name="Text Placeholder 4"/>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endParaRPr lang="en-US" dirty="0"/>
          </a:p>
        </p:txBody>
      </p:sp>
      <p:sp>
        <p:nvSpPr>
          <p:cNvPr id="28" name="Date Placeholder 13"/>
          <p:cNvSpPr>
            <a:spLocks noGrp="1"/>
          </p:cNvSpPr>
          <p:nvPr>
            <p:ph type="dt" sz="half" idx="14"/>
          </p:nvPr>
        </p:nvSpPr>
        <p:spPr/>
        <p:txBody>
          <a:bodyPr/>
          <a:lstStyle/>
          <a:p>
            <a:r>
              <a:rPr lang="en-US"/>
              <a:t>www.website.com</a:t>
            </a:r>
            <a:endParaRPr lang="en-US" dirty="0"/>
          </a:p>
        </p:txBody>
      </p:sp>
      <p:sp>
        <p:nvSpPr>
          <p:cNvPr id="29" name="Rectangle 28"/>
          <p:cNvSpPr/>
          <p:nvPr/>
        </p:nvSpPr>
        <p:spPr>
          <a:xfrm>
            <a:off x="5776066" y="1668236"/>
            <a:ext cx="639868" cy="548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 name="Straight Connector 2"/>
          <p:cNvCxnSpPr/>
          <p:nvPr/>
        </p:nvCxnSpPr>
        <p:spPr>
          <a:xfrm>
            <a:off x="6096000" y="2496457"/>
            <a:ext cx="0" cy="3396343"/>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8" name="Group 7"/>
          <p:cNvGrpSpPr/>
          <p:nvPr/>
        </p:nvGrpSpPr>
        <p:grpSpPr>
          <a:xfrm>
            <a:off x="5629728" y="2496457"/>
            <a:ext cx="932543" cy="932543"/>
            <a:chOff x="5629728" y="2496457"/>
            <a:chExt cx="932543" cy="932543"/>
          </a:xfrm>
        </p:grpSpPr>
        <p:sp>
          <p:nvSpPr>
            <p:cNvPr id="6" name="Oval 5"/>
            <p:cNvSpPr/>
            <p:nvPr/>
          </p:nvSpPr>
          <p:spPr>
            <a:xfrm>
              <a:off x="5629728" y="2496457"/>
              <a:ext cx="932543" cy="93254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5689599" y="2556329"/>
              <a:ext cx="812802" cy="812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3" name="Group 42"/>
          <p:cNvGrpSpPr/>
          <p:nvPr/>
        </p:nvGrpSpPr>
        <p:grpSpPr>
          <a:xfrm>
            <a:off x="5629728" y="4960257"/>
            <a:ext cx="932543" cy="932543"/>
            <a:chOff x="5629728" y="2496457"/>
            <a:chExt cx="932543" cy="932543"/>
          </a:xfrm>
        </p:grpSpPr>
        <p:sp>
          <p:nvSpPr>
            <p:cNvPr id="44" name="Oval 43"/>
            <p:cNvSpPr/>
            <p:nvPr/>
          </p:nvSpPr>
          <p:spPr>
            <a:xfrm>
              <a:off x="5629728" y="2496457"/>
              <a:ext cx="932543" cy="93254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5689599" y="2556329"/>
              <a:ext cx="812802" cy="8128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0" name="Group 49"/>
          <p:cNvGrpSpPr/>
          <p:nvPr/>
        </p:nvGrpSpPr>
        <p:grpSpPr>
          <a:xfrm>
            <a:off x="5629728" y="3728357"/>
            <a:ext cx="932543" cy="932543"/>
            <a:chOff x="5629728" y="2496457"/>
            <a:chExt cx="932543" cy="932543"/>
          </a:xfrm>
        </p:grpSpPr>
        <p:sp>
          <p:nvSpPr>
            <p:cNvPr id="51" name="Oval 50"/>
            <p:cNvSpPr/>
            <p:nvPr/>
          </p:nvSpPr>
          <p:spPr>
            <a:xfrm>
              <a:off x="5629728" y="2496457"/>
              <a:ext cx="932543" cy="93254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p:cNvSpPr/>
            <p:nvPr/>
          </p:nvSpPr>
          <p:spPr>
            <a:xfrm>
              <a:off x="5689599" y="2556329"/>
              <a:ext cx="812802" cy="8128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3" name="AutoShape 9"/>
          <p:cNvSpPr>
            <a:spLocks/>
          </p:cNvSpPr>
          <p:nvPr/>
        </p:nvSpPr>
        <p:spPr bwMode="auto">
          <a:xfrm>
            <a:off x="5897763" y="3984164"/>
            <a:ext cx="403940" cy="420927"/>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a:p>
        </p:txBody>
      </p:sp>
      <p:sp>
        <p:nvSpPr>
          <p:cNvPr id="74" name="AutoShape 62"/>
          <p:cNvSpPr>
            <a:spLocks/>
          </p:cNvSpPr>
          <p:nvPr/>
        </p:nvSpPr>
        <p:spPr bwMode="auto">
          <a:xfrm>
            <a:off x="5927472" y="2794200"/>
            <a:ext cx="337055" cy="33705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bg1"/>
          </a:solidFill>
          <a:ln>
            <a:noFill/>
          </a:ln>
        </p:spPr>
        <p:txBody>
          <a:bodyPr lIns="0" tIns="0" rIns="0" bIns="0"/>
          <a:lstStyle/>
          <a:p>
            <a:endParaRPr lang="en-US" dirty="0"/>
          </a:p>
        </p:txBody>
      </p:sp>
      <p:sp>
        <p:nvSpPr>
          <p:cNvPr id="75" name="Freeform 11"/>
          <p:cNvSpPr>
            <a:spLocks/>
          </p:cNvSpPr>
          <p:nvPr/>
        </p:nvSpPr>
        <p:spPr bwMode="auto">
          <a:xfrm>
            <a:off x="5910708" y="5274325"/>
            <a:ext cx="370581" cy="30440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a:p>
        </p:txBody>
      </p:sp>
      <p:sp>
        <p:nvSpPr>
          <p:cNvPr id="79" name="Rectangle 9"/>
          <p:cNvSpPr>
            <a:spLocks/>
          </p:cNvSpPr>
          <p:nvPr/>
        </p:nvSpPr>
        <p:spPr bwMode="auto">
          <a:xfrm>
            <a:off x="7028543" y="2606702"/>
            <a:ext cx="2418832"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projects an image of  to &amp;  professionalism and for reliability By using you simple lorem yours</a:t>
            </a:r>
          </a:p>
        </p:txBody>
      </p:sp>
      <p:sp>
        <p:nvSpPr>
          <p:cNvPr id="80" name="Rectangle 9"/>
          <p:cNvSpPr>
            <a:spLocks/>
          </p:cNvSpPr>
          <p:nvPr/>
        </p:nvSpPr>
        <p:spPr bwMode="auto">
          <a:xfrm>
            <a:off x="2804496" y="3841616"/>
            <a:ext cx="2418832"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r">
              <a:lnSpc>
                <a:spcPts val="1500"/>
              </a:lnSpc>
            </a:pPr>
            <a:r>
              <a:rPr lang="en-US" sz="10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projects an image of  to &amp;  professionalism and for reliability By using you simple lorem yours</a:t>
            </a:r>
          </a:p>
        </p:txBody>
      </p:sp>
      <p:sp>
        <p:nvSpPr>
          <p:cNvPr id="81" name="Rectangle 9"/>
          <p:cNvSpPr>
            <a:spLocks/>
          </p:cNvSpPr>
          <p:nvPr/>
        </p:nvSpPr>
        <p:spPr bwMode="auto">
          <a:xfrm>
            <a:off x="7028543" y="5073517"/>
            <a:ext cx="2418832" cy="706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tx1">
                    <a:lumMod val="65000"/>
                    <a:lumOff val="35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projects an image of  to &amp;  professionalism and for reliability By using you simple lorem yours</a:t>
            </a:r>
          </a:p>
        </p:txBody>
      </p:sp>
    </p:spTree>
    <p:extLst>
      <p:ext uri="{BB962C8B-B14F-4D97-AF65-F5344CB8AC3E}">
        <p14:creationId xmlns:p14="http://schemas.microsoft.com/office/powerpoint/2010/main" val="312559320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Date Placeholder 13"/>
          <p:cNvSpPr>
            <a:spLocks noGrp="1"/>
          </p:cNvSpPr>
          <p:nvPr>
            <p:ph type="dt" sz="half" idx="14"/>
          </p:nvPr>
        </p:nvSpPr>
        <p:spPr/>
        <p:txBody>
          <a:bodyPr/>
          <a:lstStyle/>
          <a:p>
            <a:r>
              <a:rPr lang="en-US" dirty="0"/>
              <a:t>www.website.com</a:t>
            </a:r>
          </a:p>
        </p:txBody>
      </p:sp>
      <p:sp>
        <p:nvSpPr>
          <p:cNvPr id="18" name="Slide Number Placeholder 15"/>
          <p:cNvSpPr>
            <a:spLocks noGrp="1"/>
          </p:cNvSpPr>
          <p:nvPr>
            <p:ph type="sldNum" sz="quarter" idx="11"/>
          </p:nvPr>
        </p:nvSpPr>
        <p:spPr/>
        <p:txBody>
          <a:bodyPr/>
          <a:lstStyle/>
          <a:p>
            <a:fld id="{21551D4C-8DCD-481E-AE96-1D8DBA4948C1}" type="slidenum">
              <a:rPr lang="en-US" smtClean="0"/>
              <a:pPr/>
              <a:t>14</a:t>
            </a:fld>
            <a:endParaRPr lang="en-US" dirty="0"/>
          </a:p>
        </p:txBody>
      </p:sp>
      <p:sp>
        <p:nvSpPr>
          <p:cNvPr id="39" name="Rectangle 38"/>
          <p:cNvSpPr/>
          <p:nvPr/>
        </p:nvSpPr>
        <p:spPr>
          <a:xfrm>
            <a:off x="1" y="0"/>
            <a:ext cx="1219199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3"/>
          <p:cNvSpPr>
            <a:spLocks noGrp="1"/>
          </p:cNvSpPr>
          <p:nvPr>
            <p:ph type="title"/>
          </p:nvPr>
        </p:nvSpPr>
        <p:spPr/>
        <p:txBody>
          <a:bodyPr/>
          <a:lstStyle/>
          <a:p>
            <a:r>
              <a:rPr lang="en-US" b="1" dirty="0">
                <a:solidFill>
                  <a:schemeClr val="tx1">
                    <a:lumMod val="75000"/>
                    <a:lumOff val="25000"/>
                  </a:schemeClr>
                </a:solidFill>
              </a:rPr>
              <a:t>Infographic Chart</a:t>
            </a:r>
          </a:p>
        </p:txBody>
      </p:sp>
      <p:sp>
        <p:nvSpPr>
          <p:cNvPr id="5" name="Text Placeholder 4"/>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endParaRPr lang="en-US" dirty="0"/>
          </a:p>
        </p:txBody>
      </p:sp>
      <p:sp>
        <p:nvSpPr>
          <p:cNvPr id="29" name="Rectangle 28"/>
          <p:cNvSpPr/>
          <p:nvPr/>
        </p:nvSpPr>
        <p:spPr>
          <a:xfrm>
            <a:off x="5776066" y="1668236"/>
            <a:ext cx="639868" cy="5486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4" name="Chart 13"/>
          <p:cNvGraphicFramePr/>
          <p:nvPr>
            <p:extLst>
              <p:ext uri="{D42A27DB-BD31-4B8C-83A1-F6EECF244321}">
                <p14:modId xmlns:p14="http://schemas.microsoft.com/office/powerpoint/2010/main" val="1567098037"/>
              </p:ext>
            </p:extLst>
          </p:nvPr>
        </p:nvGraphicFramePr>
        <p:xfrm>
          <a:off x="2212796" y="1932580"/>
          <a:ext cx="7766409" cy="2586447"/>
        </p:xfrm>
        <a:graphic>
          <a:graphicData uri="http://schemas.openxmlformats.org/drawingml/2006/chart">
            <c:chart xmlns:c="http://schemas.openxmlformats.org/drawingml/2006/chart" xmlns:r="http://schemas.openxmlformats.org/officeDocument/2006/relationships" r:id="rId3"/>
          </a:graphicData>
        </a:graphic>
      </p:graphicFrame>
      <p:cxnSp>
        <p:nvCxnSpPr>
          <p:cNvPr id="16" name="Straight Connector 15"/>
          <p:cNvCxnSpPr>
            <a:cxnSpLocks/>
          </p:cNvCxnSpPr>
          <p:nvPr/>
        </p:nvCxnSpPr>
        <p:spPr>
          <a:xfrm>
            <a:off x="2212796" y="4862287"/>
            <a:ext cx="7766409"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0" name="Rectangle 9"/>
          <p:cNvSpPr>
            <a:spLocks/>
          </p:cNvSpPr>
          <p:nvPr/>
        </p:nvSpPr>
        <p:spPr bwMode="auto">
          <a:xfrm>
            <a:off x="2212796" y="5154036"/>
            <a:ext cx="7918175" cy="1052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b="1" dirty="0">
                <a:solidFill>
                  <a:schemeClr val="accent1"/>
                </a:solidFill>
                <a:latin typeface="PT Sans" panose="020B0503020203020204" pitchFamily="34" charset="0"/>
                <a:ea typeface="PT Sans" panose="020B0503020203020204" pitchFamily="34" charset="0"/>
                <a:cs typeface="Lato" charset="0"/>
                <a:sym typeface="Montserrat-Regular" charset="0"/>
              </a:rPr>
              <a:t>This letterhead design </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is meant to project an image of professionalism and reliability. By using simple alignments we have created a very much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spaciousy</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feeling &amp; The simplicity lorem suggests strength and the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spaciousn</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contributes to the aesthetics meant to project an image and text</a:t>
            </a:r>
          </a:p>
          <a:p>
            <a:pPr>
              <a:lnSpc>
                <a:spcPct val="120000"/>
              </a:lnSpc>
            </a:pPr>
            <a:endPar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endParaRPr>
          </a:p>
          <a:p>
            <a:pPr>
              <a:lnSpc>
                <a:spcPct val="120000"/>
              </a:lnSpc>
            </a:pPr>
            <a:r>
              <a:rPr lang="en-US" sz="1000" b="1" dirty="0">
                <a:solidFill>
                  <a:schemeClr val="accent4"/>
                </a:solidFill>
                <a:latin typeface="PT Sans" panose="020B0503020203020204" pitchFamily="34" charset="0"/>
                <a:ea typeface="PT Sans" panose="020B0503020203020204" pitchFamily="34" charset="0"/>
                <a:cs typeface="Lato" charset="0"/>
                <a:sym typeface="Montserrat-Regular" charset="0"/>
              </a:rPr>
              <a:t>This letterhead design </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is meant to project an image of professionalism and reliability. By using simple alignments we have created a very much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spaciousy</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feeling &amp; The simplicity ipsum suggests strength and the</a:t>
            </a:r>
          </a:p>
        </p:txBody>
      </p:sp>
    </p:spTree>
    <p:extLst>
      <p:ext uri="{BB962C8B-B14F-4D97-AF65-F5344CB8AC3E}">
        <p14:creationId xmlns:p14="http://schemas.microsoft.com/office/powerpoint/2010/main" val="20819252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15</a:t>
            </a:fld>
            <a:endParaRPr lang="en-US" dirty="0"/>
          </a:p>
        </p:txBody>
      </p:sp>
      <p:sp>
        <p:nvSpPr>
          <p:cNvPr id="28" name="Date Placeholder 13"/>
          <p:cNvSpPr>
            <a:spLocks noGrp="1"/>
          </p:cNvSpPr>
          <p:nvPr>
            <p:ph type="dt" sz="half" idx="14"/>
          </p:nvPr>
        </p:nvSpPr>
        <p:spPr/>
        <p:txBody>
          <a:bodyPr/>
          <a:lstStyle/>
          <a:p>
            <a:r>
              <a:rPr lang="en-US" dirty="0"/>
              <a:t>www.website.com</a:t>
            </a:r>
          </a:p>
        </p:txBody>
      </p:sp>
      <p:sp>
        <p:nvSpPr>
          <p:cNvPr id="39" name="Rectangle 38"/>
          <p:cNvSpPr/>
          <p:nvPr/>
        </p:nvSpPr>
        <p:spPr>
          <a:xfrm>
            <a:off x="1" y="0"/>
            <a:ext cx="1219199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3"/>
          <p:cNvSpPr>
            <a:spLocks noGrp="1"/>
          </p:cNvSpPr>
          <p:nvPr>
            <p:ph type="title"/>
          </p:nvPr>
        </p:nvSpPr>
        <p:spPr/>
        <p:txBody>
          <a:bodyPr/>
          <a:lstStyle/>
          <a:p>
            <a:r>
              <a:rPr lang="en-US" b="1" dirty="0">
                <a:solidFill>
                  <a:schemeClr val="tx1">
                    <a:lumMod val="75000"/>
                    <a:lumOff val="25000"/>
                  </a:schemeClr>
                </a:solidFill>
              </a:rPr>
              <a:t>Project location</a:t>
            </a:r>
          </a:p>
        </p:txBody>
      </p:sp>
      <p:sp>
        <p:nvSpPr>
          <p:cNvPr id="5" name="Text Placeholder 4"/>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endParaRPr lang="en-US" dirty="0"/>
          </a:p>
        </p:txBody>
      </p:sp>
      <p:sp>
        <p:nvSpPr>
          <p:cNvPr id="29" name="Rectangle 28"/>
          <p:cNvSpPr/>
          <p:nvPr/>
        </p:nvSpPr>
        <p:spPr>
          <a:xfrm>
            <a:off x="5776066" y="1668236"/>
            <a:ext cx="639868" cy="5486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9"/>
          <p:cNvSpPr>
            <a:spLocks/>
          </p:cNvSpPr>
          <p:nvPr/>
        </p:nvSpPr>
        <p:spPr bwMode="auto">
          <a:xfrm>
            <a:off x="1215900" y="5066952"/>
            <a:ext cx="9760201" cy="1052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b="1" dirty="0">
                <a:latin typeface="PT Sans" panose="020B0503020203020204" pitchFamily="34" charset="0"/>
                <a:ea typeface="PT Sans" panose="020B0503020203020204" pitchFamily="34" charset="0"/>
                <a:cs typeface="Lato" charset="0"/>
                <a:sym typeface="Montserrat-Regular" charset="0"/>
              </a:rPr>
              <a:t>This letterhead design </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is meant to project an image of professionalism and reliability. By using simple alignments we have created a very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spaciousy</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feeling &amp; The simplicity lorem suggests strength and the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spaciousn</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contributes to the aesthetics meant to project an image</a:t>
            </a:r>
          </a:p>
          <a:p>
            <a:pPr>
              <a:lnSpc>
                <a:spcPct val="120000"/>
              </a:lnSpc>
            </a:pPr>
            <a:endPar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endParaRPr>
          </a:p>
          <a:p>
            <a:pPr>
              <a:lnSpc>
                <a:spcPct val="1200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This letterhead design is meant to project an image of professionalism and reliability. By using simple alignments we have created a very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spaciousy</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feeling &amp; The simplicity ipsum suggests strength and the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spaciousn</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contributes to the aesthetics meant to project an image of professionalism of the layout design is meant to the project an image and the texts</a:t>
            </a:r>
          </a:p>
        </p:txBody>
      </p:sp>
      <p:cxnSp>
        <p:nvCxnSpPr>
          <p:cNvPr id="34" name="Straight Connector 33"/>
          <p:cNvCxnSpPr>
            <a:cxnSpLocks/>
          </p:cNvCxnSpPr>
          <p:nvPr/>
        </p:nvCxnSpPr>
        <p:spPr>
          <a:xfrm>
            <a:off x="1215900" y="4751606"/>
            <a:ext cx="9760201" cy="908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 name="Picture Placeholder 2">
            <a:extLst>
              <a:ext uri="{FF2B5EF4-FFF2-40B4-BE49-F238E27FC236}">
                <a16:creationId xmlns:a16="http://schemas.microsoft.com/office/drawing/2014/main" id="{70BF3A36-0316-4B65-BC6B-BAB952FCB3C5}"/>
              </a:ext>
            </a:extLst>
          </p:cNvPr>
          <p:cNvSpPr>
            <a:spLocks noGrp="1"/>
          </p:cNvSpPr>
          <p:nvPr>
            <p:ph type="pic" sz="quarter" idx="21"/>
          </p:nvPr>
        </p:nvSpPr>
        <p:spPr/>
      </p:sp>
      <p:sp>
        <p:nvSpPr>
          <p:cNvPr id="7" name="Picture Placeholder 6">
            <a:extLst>
              <a:ext uri="{FF2B5EF4-FFF2-40B4-BE49-F238E27FC236}">
                <a16:creationId xmlns:a16="http://schemas.microsoft.com/office/drawing/2014/main" id="{3CE14B7D-05A7-4132-97A1-C7B3E75EF8EA}"/>
              </a:ext>
            </a:extLst>
          </p:cNvPr>
          <p:cNvSpPr>
            <a:spLocks noGrp="1"/>
          </p:cNvSpPr>
          <p:nvPr>
            <p:ph type="pic" sz="quarter" idx="22"/>
          </p:nvPr>
        </p:nvSpPr>
        <p:spPr/>
      </p:sp>
    </p:spTree>
    <p:extLst>
      <p:ext uri="{BB962C8B-B14F-4D97-AF65-F5344CB8AC3E}">
        <p14:creationId xmlns:p14="http://schemas.microsoft.com/office/powerpoint/2010/main" val="32031423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16</a:t>
            </a:fld>
            <a:endParaRPr lang="en-US" dirty="0"/>
          </a:p>
        </p:txBody>
      </p:sp>
      <p:sp>
        <p:nvSpPr>
          <p:cNvPr id="16" name="Rectangle 15"/>
          <p:cNvSpPr/>
          <p:nvPr/>
        </p:nvSpPr>
        <p:spPr>
          <a:xfrm>
            <a:off x="0" y="0"/>
            <a:ext cx="12191999" cy="6858000"/>
          </a:xfrm>
          <a:prstGeom prst="rect">
            <a:avLst/>
          </a:prstGeom>
          <a:solidFill>
            <a:srgbClr val="00000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Date Placeholder 13"/>
          <p:cNvSpPr>
            <a:spLocks noGrp="1"/>
          </p:cNvSpPr>
          <p:nvPr>
            <p:ph type="dt" sz="half" idx="14"/>
          </p:nvPr>
        </p:nvSpPr>
        <p:spPr/>
        <p:txBody>
          <a:bodyPr/>
          <a:lstStyle/>
          <a:p>
            <a:r>
              <a:rPr lang="en-US" dirty="0"/>
              <a:t>www.website.com</a:t>
            </a:r>
          </a:p>
        </p:txBody>
      </p:sp>
      <p:grpSp>
        <p:nvGrpSpPr>
          <p:cNvPr id="17" name="Group 16"/>
          <p:cNvGrpSpPr/>
          <p:nvPr/>
        </p:nvGrpSpPr>
        <p:grpSpPr>
          <a:xfrm>
            <a:off x="2427208" y="2224227"/>
            <a:ext cx="7337583" cy="2409547"/>
            <a:chOff x="2427208" y="2224227"/>
            <a:chExt cx="7337583" cy="2409547"/>
          </a:xfrm>
        </p:grpSpPr>
        <p:grpSp>
          <p:nvGrpSpPr>
            <p:cNvPr id="19" name="Group 18"/>
            <p:cNvGrpSpPr/>
            <p:nvPr/>
          </p:nvGrpSpPr>
          <p:grpSpPr>
            <a:xfrm>
              <a:off x="2427208" y="2224227"/>
              <a:ext cx="7337583" cy="1390650"/>
              <a:chOff x="2427208" y="2138593"/>
              <a:chExt cx="7337583" cy="1390650"/>
            </a:xfrm>
          </p:grpSpPr>
          <p:pic>
            <p:nvPicPr>
              <p:cNvPr id="22" name="Picture 21"/>
              <p:cNvPicPr>
                <a:picLocks noChangeAspect="1"/>
              </p:cNvPicPr>
              <p:nvPr/>
            </p:nvPicPr>
            <p:blipFill>
              <a:blip r:embed="rId3"/>
              <a:stretch>
                <a:fillRect/>
              </a:stretch>
            </p:blipFill>
            <p:spPr>
              <a:xfrm>
                <a:off x="5633548" y="2138593"/>
                <a:ext cx="924904" cy="1390650"/>
              </a:xfrm>
              <a:prstGeom prst="rect">
                <a:avLst/>
              </a:prstGeom>
            </p:spPr>
          </p:pic>
          <p:grpSp>
            <p:nvGrpSpPr>
              <p:cNvPr id="23" name="Group 22"/>
              <p:cNvGrpSpPr/>
              <p:nvPr/>
            </p:nvGrpSpPr>
            <p:grpSpPr>
              <a:xfrm>
                <a:off x="2427208" y="3429000"/>
                <a:ext cx="2532568" cy="0"/>
                <a:chOff x="428166" y="2935925"/>
                <a:chExt cx="2532568" cy="0"/>
              </a:xfrm>
            </p:grpSpPr>
            <p:cxnSp>
              <p:nvCxnSpPr>
                <p:cNvPr id="27" name="Straight Connector 26"/>
                <p:cNvCxnSpPr>
                  <a:cxnSpLocks/>
                </p:cNvCxnSpPr>
                <p:nvPr/>
              </p:nvCxnSpPr>
              <p:spPr>
                <a:xfrm>
                  <a:off x="428166" y="2935925"/>
                  <a:ext cx="2159563"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cxnSpLocks/>
                </p:cNvCxnSpPr>
                <p:nvPr/>
              </p:nvCxnSpPr>
              <p:spPr>
                <a:xfrm>
                  <a:off x="2823891" y="2935925"/>
                  <a:ext cx="136843"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a:xfrm>
                <a:off x="7232223" y="3429000"/>
                <a:ext cx="2532568" cy="0"/>
                <a:chOff x="0" y="3217279"/>
                <a:chExt cx="2532568" cy="0"/>
              </a:xfrm>
            </p:grpSpPr>
            <p:cxnSp>
              <p:nvCxnSpPr>
                <p:cNvPr id="25" name="Straight Connector 24"/>
                <p:cNvCxnSpPr>
                  <a:cxnSpLocks/>
                </p:cNvCxnSpPr>
                <p:nvPr/>
              </p:nvCxnSpPr>
              <p:spPr>
                <a:xfrm>
                  <a:off x="0" y="3217279"/>
                  <a:ext cx="136843"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a:cxnSpLocks/>
                </p:cNvCxnSpPr>
                <p:nvPr/>
              </p:nvCxnSpPr>
              <p:spPr>
                <a:xfrm>
                  <a:off x="373005" y="3217279"/>
                  <a:ext cx="2159563"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20" name="Rectangle 2"/>
            <p:cNvSpPr>
              <a:spLocks/>
            </p:cNvSpPr>
            <p:nvPr/>
          </p:nvSpPr>
          <p:spPr bwMode="auto">
            <a:xfrm>
              <a:off x="3881683" y="3879326"/>
              <a:ext cx="4428634" cy="30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2600" kern="100" dirty="0">
                  <a:solidFill>
                    <a:schemeClr val="bg1"/>
                  </a:solidFill>
                  <a:latin typeface="PT Sans" panose="020B0503020203020204" pitchFamily="34" charset="0"/>
                  <a:ea typeface="PT Sans" panose="020B0503020203020204" pitchFamily="34" charset="0"/>
                  <a:cs typeface="Lato Black" charset="0"/>
                  <a:sym typeface="Montserrat-Bold" charset="0"/>
                </a:rPr>
                <a:t>Thanks For Your Watching</a:t>
              </a:r>
            </a:p>
          </p:txBody>
        </p:sp>
        <p:sp>
          <p:nvSpPr>
            <p:cNvPr id="21" name="Rectangle 4"/>
            <p:cNvSpPr>
              <a:spLocks/>
            </p:cNvSpPr>
            <p:nvPr/>
          </p:nvSpPr>
          <p:spPr bwMode="auto">
            <a:xfrm>
              <a:off x="2988144" y="4287933"/>
              <a:ext cx="6215712" cy="34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30000"/>
                </a:lnSpc>
              </a:pPr>
              <a:r>
                <a:rPr lang="en-US" sz="1000" dirty="0">
                  <a:solidFill>
                    <a:schemeClr val="bg1">
                      <a:lumMod val="85000"/>
                    </a:schemeClr>
                  </a:solidFill>
                  <a:latin typeface="PT Sans" panose="020B0503020203020204" pitchFamily="34" charset="0"/>
                  <a:ea typeface="PT Sans" panose="020B0503020203020204" pitchFamily="34" charset="0"/>
                  <a:cs typeface="Lato" charset="0"/>
                  <a:sym typeface="Montserrat-Regular" charset="0"/>
                </a:rPr>
                <a:t>This letterhead design is meant to project an image of professionalism and reliability. By using simple alignments we have created a very spacious feeling.</a:t>
              </a:r>
            </a:p>
          </p:txBody>
        </p:sp>
      </p:grpSp>
      <p:sp>
        <p:nvSpPr>
          <p:cNvPr id="3" name="Picture Placeholder 2">
            <a:extLst>
              <a:ext uri="{FF2B5EF4-FFF2-40B4-BE49-F238E27FC236}">
                <a16:creationId xmlns:a16="http://schemas.microsoft.com/office/drawing/2014/main" id="{5D1C66DA-580A-4660-80AA-EF8B46784D7A}"/>
              </a:ext>
            </a:extLst>
          </p:cNvPr>
          <p:cNvSpPr>
            <a:spLocks noGrp="1"/>
          </p:cNvSpPr>
          <p:nvPr>
            <p:ph type="pic" sz="quarter" idx="13"/>
          </p:nvPr>
        </p:nvSpPr>
        <p:spPr/>
      </p:sp>
    </p:spTree>
    <p:extLst>
      <p:ext uri="{BB962C8B-B14F-4D97-AF65-F5344CB8AC3E}">
        <p14:creationId xmlns:p14="http://schemas.microsoft.com/office/powerpoint/2010/main" val="1591064125"/>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2</a:t>
            </a:fld>
            <a:endParaRPr lang="en-US" dirty="0"/>
          </a:p>
        </p:txBody>
      </p:sp>
      <p:sp>
        <p:nvSpPr>
          <p:cNvPr id="4" name="Title 3"/>
          <p:cNvSpPr>
            <a:spLocks noGrp="1"/>
          </p:cNvSpPr>
          <p:nvPr>
            <p:ph type="title"/>
          </p:nvPr>
        </p:nvSpPr>
        <p:spPr/>
        <p:txBody>
          <a:bodyPr/>
          <a:lstStyle/>
          <a:p>
            <a:r>
              <a:rPr lang="en-US" b="1" dirty="0">
                <a:solidFill>
                  <a:schemeClr val="tx1">
                    <a:lumMod val="75000"/>
                    <a:lumOff val="25000"/>
                  </a:schemeClr>
                </a:solidFill>
              </a:rPr>
              <a:t>Welcome Message</a:t>
            </a:r>
          </a:p>
        </p:txBody>
      </p:sp>
      <p:sp>
        <p:nvSpPr>
          <p:cNvPr id="5" name="Text Placeholder 4"/>
          <p:cNvSpPr>
            <a:spLocks noGrp="1"/>
          </p:cNvSpPr>
          <p:nvPr>
            <p:ph type="body" sz="quarter" idx="13"/>
          </p:nvPr>
        </p:nvSpPr>
        <p:spPr/>
        <p:txBody>
          <a:bodyPr/>
          <a:lstStyle/>
          <a:p>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agam</a:t>
            </a:r>
            <a:r>
              <a:rPr lang="en-US" sz="1000" dirty="0">
                <a:solidFill>
                  <a:schemeClr val="tx1">
                    <a:lumMod val="50000"/>
                    <a:lumOff val="50000"/>
                  </a:schemeClr>
                </a:solidFill>
              </a:rPr>
              <a:t> facer </a:t>
            </a:r>
            <a:r>
              <a:rPr lang="en-US" sz="1000" dirty="0" err="1">
                <a:solidFill>
                  <a:schemeClr val="tx1">
                    <a:lumMod val="50000"/>
                    <a:lumOff val="50000"/>
                  </a:schemeClr>
                </a:solidFill>
              </a:rPr>
              <a:t>modo</a:t>
            </a:r>
            <a:r>
              <a:rPr lang="en-US" sz="1000" dirty="0">
                <a:solidFill>
                  <a:schemeClr val="tx1">
                    <a:lumMod val="50000"/>
                    <a:lumOff val="50000"/>
                  </a:schemeClr>
                </a:solidFill>
              </a:rPr>
              <a:t> data 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agam</a:t>
            </a:r>
            <a:r>
              <a:rPr lang="en-US" sz="1000" dirty="0">
                <a:solidFill>
                  <a:schemeClr val="tx1">
                    <a:lumMod val="50000"/>
                    <a:lumOff val="50000"/>
                  </a:schemeClr>
                </a:solidFill>
              </a:rPr>
              <a:t> facer </a:t>
            </a:r>
            <a:r>
              <a:rPr lang="en-US" sz="1000" dirty="0" err="1">
                <a:solidFill>
                  <a:schemeClr val="tx1">
                    <a:lumMod val="50000"/>
                    <a:lumOff val="50000"/>
                  </a:schemeClr>
                </a:solidFill>
              </a:rPr>
              <a:t>modo</a:t>
            </a:r>
            <a:r>
              <a:rPr lang="en-US" sz="1000" dirty="0">
                <a:solidFill>
                  <a:schemeClr val="tx1">
                    <a:lumMod val="50000"/>
                    <a:lumOff val="50000"/>
                  </a:schemeClr>
                </a:solidFill>
              </a:rPr>
              <a:t> data</a:t>
            </a:r>
          </a:p>
        </p:txBody>
      </p:sp>
      <p:sp>
        <p:nvSpPr>
          <p:cNvPr id="28" name="Date Placeholder 13"/>
          <p:cNvSpPr>
            <a:spLocks noGrp="1"/>
          </p:cNvSpPr>
          <p:nvPr>
            <p:ph type="dt" sz="half" idx="14"/>
          </p:nvPr>
        </p:nvSpPr>
        <p:spPr/>
        <p:txBody>
          <a:bodyPr/>
          <a:lstStyle/>
          <a:p>
            <a:r>
              <a:rPr lang="en-US" dirty="0"/>
              <a:t>www.website.com</a:t>
            </a:r>
          </a:p>
        </p:txBody>
      </p:sp>
      <p:sp>
        <p:nvSpPr>
          <p:cNvPr id="22" name="Rectangle 9"/>
          <p:cNvSpPr>
            <a:spLocks/>
          </p:cNvSpPr>
          <p:nvPr/>
        </p:nvSpPr>
        <p:spPr bwMode="auto">
          <a:xfrm>
            <a:off x="1215900" y="4471778"/>
            <a:ext cx="9760201" cy="1401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b="1" dirty="0">
                <a:latin typeface="PT Sans" panose="020B0503020203020204" pitchFamily="34" charset="0"/>
                <a:ea typeface="PT Sans" panose="020B0503020203020204" pitchFamily="34" charset="0"/>
                <a:cs typeface="Lato" charset="0"/>
                <a:sym typeface="Montserrat-Regular" charset="0"/>
              </a:rPr>
              <a:t>This letterhead design </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is meant to project an image of professionalism and reliability. By using simple alignments we have created a very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spaciousy</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feeling &amp; The simplicity lorem suggests strength and the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spaciousn</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contributes to the aesthetics meant to project an image</a:t>
            </a:r>
          </a:p>
          <a:p>
            <a:pPr>
              <a:lnSpc>
                <a:spcPct val="120000"/>
              </a:lnSpc>
            </a:pPr>
            <a:endPar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endParaRPr>
          </a:p>
          <a:p>
            <a:pPr>
              <a:lnSpc>
                <a:spcPct val="1200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This letterhead design is meant to project an image of professionalism and reliability. By using simple alignments we have created a very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spaciousy</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feeling &amp; The simplicity ipsum suggests strength and the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spaciousn</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contributes to the aesthetics meant to project an image of professionalism of the layout design is meant to the project an image and the texts lorem ipsum and the best popularity then your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powerpoint</a:t>
            </a:r>
            <a:endPar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endParaRPr>
          </a:p>
        </p:txBody>
      </p:sp>
      <p:sp>
        <p:nvSpPr>
          <p:cNvPr id="6" name="Oval 5"/>
          <p:cNvSpPr/>
          <p:nvPr/>
        </p:nvSpPr>
        <p:spPr>
          <a:xfrm>
            <a:off x="5200357" y="1801245"/>
            <a:ext cx="1791286" cy="1791282"/>
          </a:xfrm>
          <a:prstGeom prst="ellipse">
            <a:avLst/>
          </a:prstGeom>
          <a:noFill/>
          <a:ln w="571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3516741" y="3819443"/>
            <a:ext cx="5158516" cy="400110"/>
            <a:chOff x="3489281" y="3819443"/>
            <a:chExt cx="5158516" cy="400110"/>
          </a:xfrm>
        </p:grpSpPr>
        <p:sp>
          <p:nvSpPr>
            <p:cNvPr id="21" name="TextBox 20"/>
            <p:cNvSpPr txBox="1"/>
            <p:nvPr/>
          </p:nvSpPr>
          <p:spPr>
            <a:xfrm>
              <a:off x="5243057" y="3819443"/>
              <a:ext cx="1650964" cy="400110"/>
            </a:xfrm>
            <a:prstGeom prst="rect">
              <a:avLst/>
            </a:prstGeom>
            <a:noFill/>
          </p:spPr>
          <p:txBody>
            <a:bodyPr wrap="square" rtlCol="0">
              <a:spAutoFit/>
            </a:bodyPr>
            <a:lstStyle/>
            <a:p>
              <a:pPr algn="ctr"/>
              <a:r>
                <a:rPr lang="en-US" sz="2000" b="1" dirty="0">
                  <a:solidFill>
                    <a:schemeClr val="tx1">
                      <a:lumMod val="75000"/>
                      <a:lumOff val="25000"/>
                    </a:schemeClr>
                  </a:solidFill>
                  <a:latin typeface="PT Sans" panose="020B0503020203020204" pitchFamily="34" charset="0"/>
                  <a:ea typeface="PT Sans" panose="020B0503020203020204" pitchFamily="34" charset="0"/>
                </a:rPr>
                <a:t>JOHN</a:t>
              </a:r>
              <a:r>
                <a:rPr lang="en-US" sz="2000" b="1" dirty="0">
                  <a:solidFill>
                    <a:schemeClr val="accent1"/>
                  </a:solidFill>
                  <a:latin typeface="PT Sans" panose="020B0503020203020204" pitchFamily="34" charset="0"/>
                  <a:ea typeface="PT Sans" panose="020B0503020203020204" pitchFamily="34" charset="0"/>
                </a:rPr>
                <a:t> DEO</a:t>
              </a:r>
            </a:p>
          </p:txBody>
        </p:sp>
        <p:grpSp>
          <p:nvGrpSpPr>
            <p:cNvPr id="7" name="Group 6"/>
            <p:cNvGrpSpPr/>
            <p:nvPr/>
          </p:nvGrpSpPr>
          <p:grpSpPr>
            <a:xfrm>
              <a:off x="3489281" y="4019498"/>
              <a:ext cx="1809292" cy="0"/>
              <a:chOff x="3150484" y="3514634"/>
              <a:chExt cx="1809292" cy="0"/>
            </a:xfrm>
          </p:grpSpPr>
          <p:cxnSp>
            <p:nvCxnSpPr>
              <p:cNvPr id="15" name="Straight Connector 14"/>
              <p:cNvCxnSpPr>
                <a:cxnSpLocks/>
              </p:cNvCxnSpPr>
              <p:nvPr/>
            </p:nvCxnSpPr>
            <p:spPr>
              <a:xfrm>
                <a:off x="3150484" y="3514634"/>
                <a:ext cx="1475011"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a:cxnSpLocks/>
              </p:cNvCxnSpPr>
              <p:nvPr/>
            </p:nvCxnSpPr>
            <p:spPr>
              <a:xfrm>
                <a:off x="4822933" y="3514634"/>
                <a:ext cx="136843"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9" name="Group 8"/>
            <p:cNvGrpSpPr/>
            <p:nvPr/>
          </p:nvGrpSpPr>
          <p:grpSpPr>
            <a:xfrm>
              <a:off x="6838505" y="4019498"/>
              <a:ext cx="1809292" cy="0"/>
              <a:chOff x="7232223" y="3514634"/>
              <a:chExt cx="1809292" cy="0"/>
            </a:xfrm>
          </p:grpSpPr>
          <p:cxnSp>
            <p:nvCxnSpPr>
              <p:cNvPr id="19" name="Straight Connector 18"/>
              <p:cNvCxnSpPr>
                <a:cxnSpLocks/>
              </p:cNvCxnSpPr>
              <p:nvPr/>
            </p:nvCxnSpPr>
            <p:spPr>
              <a:xfrm>
                <a:off x="7232223" y="3514634"/>
                <a:ext cx="136843" cy="0"/>
              </a:xfrm>
              <a:prstGeom prst="line">
                <a:avLst/>
              </a:prstGeom>
              <a:ln w="571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a:cxnSpLocks/>
              </p:cNvCxnSpPr>
              <p:nvPr/>
            </p:nvCxnSpPr>
            <p:spPr>
              <a:xfrm>
                <a:off x="7566504" y="3514634"/>
                <a:ext cx="1475011"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grpSp>
      </p:grpSp>
      <p:sp>
        <p:nvSpPr>
          <p:cNvPr id="3" name="Picture Placeholder 2">
            <a:extLst>
              <a:ext uri="{FF2B5EF4-FFF2-40B4-BE49-F238E27FC236}">
                <a16:creationId xmlns:a16="http://schemas.microsoft.com/office/drawing/2014/main" id="{5D69C16E-4AA3-42B2-AD7E-B737877A6963}"/>
              </a:ext>
            </a:extLst>
          </p:cNvPr>
          <p:cNvSpPr>
            <a:spLocks noGrp="1"/>
          </p:cNvSpPr>
          <p:nvPr>
            <p:ph type="pic" sz="quarter" idx="15"/>
          </p:nvPr>
        </p:nvSpPr>
        <p:spPr/>
      </p:sp>
    </p:spTree>
    <p:extLst>
      <p:ext uri="{BB962C8B-B14F-4D97-AF65-F5344CB8AC3E}">
        <p14:creationId xmlns:p14="http://schemas.microsoft.com/office/powerpoint/2010/main" val="8702173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3</a:t>
            </a:fld>
            <a:endParaRPr lang="en-US" dirty="0"/>
          </a:p>
        </p:txBody>
      </p:sp>
      <p:sp>
        <p:nvSpPr>
          <p:cNvPr id="28" name="Date Placeholder 13"/>
          <p:cNvSpPr>
            <a:spLocks noGrp="1"/>
          </p:cNvSpPr>
          <p:nvPr>
            <p:ph type="dt" sz="half" idx="14"/>
          </p:nvPr>
        </p:nvSpPr>
        <p:spPr/>
        <p:txBody>
          <a:bodyPr/>
          <a:lstStyle/>
          <a:p>
            <a:r>
              <a:rPr lang="en-US" dirty="0"/>
              <a:t>www.website.com</a:t>
            </a:r>
          </a:p>
        </p:txBody>
      </p:sp>
      <p:sp>
        <p:nvSpPr>
          <p:cNvPr id="30" name="Rectangle 29"/>
          <p:cNvSpPr/>
          <p:nvPr/>
        </p:nvSpPr>
        <p:spPr>
          <a:xfrm>
            <a:off x="0" y="0"/>
            <a:ext cx="12191999" cy="6858000"/>
          </a:xfrm>
          <a:prstGeom prst="rect">
            <a:avLst/>
          </a:prstGeom>
          <a:solidFill>
            <a:srgbClr val="000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7" name="Group 46"/>
          <p:cNvGrpSpPr/>
          <p:nvPr/>
        </p:nvGrpSpPr>
        <p:grpSpPr>
          <a:xfrm>
            <a:off x="3443204" y="1452985"/>
            <a:ext cx="5305590" cy="3952030"/>
            <a:chOff x="3443204" y="2209713"/>
            <a:chExt cx="5305590" cy="3952030"/>
          </a:xfrm>
        </p:grpSpPr>
        <p:grpSp>
          <p:nvGrpSpPr>
            <p:cNvPr id="44" name="Group 43"/>
            <p:cNvGrpSpPr/>
            <p:nvPr/>
          </p:nvGrpSpPr>
          <p:grpSpPr>
            <a:xfrm>
              <a:off x="3443204" y="2209713"/>
              <a:ext cx="5305590" cy="1390650"/>
              <a:chOff x="3443204" y="2209713"/>
              <a:chExt cx="5305590" cy="1390650"/>
            </a:xfrm>
          </p:grpSpPr>
          <p:pic>
            <p:nvPicPr>
              <p:cNvPr id="33" name="Picture 32"/>
              <p:cNvPicPr>
                <a:picLocks noChangeAspect="1"/>
              </p:cNvPicPr>
              <p:nvPr/>
            </p:nvPicPr>
            <p:blipFill>
              <a:blip r:embed="rId3"/>
              <a:stretch>
                <a:fillRect/>
              </a:stretch>
            </p:blipFill>
            <p:spPr>
              <a:xfrm>
                <a:off x="5633548" y="2209713"/>
                <a:ext cx="924904" cy="1390650"/>
              </a:xfrm>
              <a:prstGeom prst="rect">
                <a:avLst/>
              </a:prstGeom>
            </p:spPr>
          </p:pic>
          <p:grpSp>
            <p:nvGrpSpPr>
              <p:cNvPr id="34" name="Group 33"/>
              <p:cNvGrpSpPr/>
              <p:nvPr/>
            </p:nvGrpSpPr>
            <p:grpSpPr>
              <a:xfrm>
                <a:off x="3443204" y="3500120"/>
                <a:ext cx="1973763" cy="0"/>
                <a:chOff x="986971" y="2935925"/>
                <a:chExt cx="1973763" cy="0"/>
              </a:xfrm>
            </p:grpSpPr>
            <p:cxnSp>
              <p:nvCxnSpPr>
                <p:cNvPr id="38" name="Straight Connector 37"/>
                <p:cNvCxnSpPr>
                  <a:cxnSpLocks/>
                </p:cNvCxnSpPr>
                <p:nvPr/>
              </p:nvCxnSpPr>
              <p:spPr>
                <a:xfrm>
                  <a:off x="986971" y="2935925"/>
                  <a:ext cx="1622512"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a:cxnSpLocks/>
                </p:cNvCxnSpPr>
                <p:nvPr/>
              </p:nvCxnSpPr>
              <p:spPr>
                <a:xfrm>
                  <a:off x="2823891" y="2935925"/>
                  <a:ext cx="136843"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5" name="Group 34"/>
              <p:cNvGrpSpPr/>
              <p:nvPr/>
            </p:nvGrpSpPr>
            <p:grpSpPr>
              <a:xfrm>
                <a:off x="6775032" y="3500120"/>
                <a:ext cx="1973762" cy="0"/>
                <a:chOff x="0" y="3217279"/>
                <a:chExt cx="1973762" cy="0"/>
              </a:xfrm>
            </p:grpSpPr>
            <p:cxnSp>
              <p:nvCxnSpPr>
                <p:cNvPr id="36" name="Straight Connector 35"/>
                <p:cNvCxnSpPr>
                  <a:cxnSpLocks/>
                </p:cNvCxnSpPr>
                <p:nvPr/>
              </p:nvCxnSpPr>
              <p:spPr>
                <a:xfrm>
                  <a:off x="0" y="3217279"/>
                  <a:ext cx="136843"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a:cxnSpLocks/>
                </p:cNvCxnSpPr>
                <p:nvPr/>
              </p:nvCxnSpPr>
              <p:spPr>
                <a:xfrm>
                  <a:off x="351250" y="3217279"/>
                  <a:ext cx="1622512"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45" name="TextBox 44"/>
            <p:cNvSpPr txBox="1"/>
            <p:nvPr/>
          </p:nvSpPr>
          <p:spPr>
            <a:xfrm>
              <a:off x="4366992" y="3846288"/>
              <a:ext cx="3458014" cy="1871666"/>
            </a:xfrm>
            <a:prstGeom prst="rect">
              <a:avLst/>
            </a:prstGeom>
            <a:noFill/>
          </p:spPr>
          <p:txBody>
            <a:bodyPr wrap="square" rtlCol="0">
              <a:spAutoFit/>
            </a:bodyPr>
            <a:lstStyle/>
            <a:p>
              <a:pPr algn="ctr">
                <a:lnSpc>
                  <a:spcPts val="4500"/>
                </a:lnSpc>
              </a:pPr>
              <a:r>
                <a:rPr lang="en-US" sz="5000" dirty="0">
                  <a:solidFill>
                    <a:schemeClr val="accent4"/>
                  </a:solidFill>
                  <a:latin typeface="Bebas Neue Light" panose="00000500000000000000" pitchFamily="2" charset="0"/>
                </a:rPr>
                <a:t>BUSINESS</a:t>
              </a:r>
            </a:p>
            <a:p>
              <a:pPr algn="ctr">
                <a:lnSpc>
                  <a:spcPts val="4500"/>
                </a:lnSpc>
              </a:pPr>
              <a:r>
                <a:rPr lang="en-US" sz="5000" dirty="0">
                  <a:solidFill>
                    <a:schemeClr val="bg1"/>
                  </a:solidFill>
                  <a:latin typeface="Bebas Neue Bold" panose="020B0606020202050201" pitchFamily="34" charset="0"/>
                </a:rPr>
                <a:t>PRESENTATION</a:t>
              </a:r>
            </a:p>
            <a:p>
              <a:pPr algn="ctr">
                <a:lnSpc>
                  <a:spcPts val="4500"/>
                </a:lnSpc>
              </a:pPr>
              <a:r>
                <a:rPr lang="en-US" sz="5000" dirty="0">
                  <a:solidFill>
                    <a:schemeClr val="accent1"/>
                  </a:solidFill>
                  <a:latin typeface="Bebas Neue Light" panose="00000500000000000000" pitchFamily="2" charset="0"/>
                </a:rPr>
                <a:t>KEYNOTE</a:t>
              </a:r>
            </a:p>
          </p:txBody>
        </p:sp>
        <p:sp>
          <p:nvSpPr>
            <p:cNvPr id="46" name="Rectangle 4"/>
            <p:cNvSpPr>
              <a:spLocks/>
            </p:cNvSpPr>
            <p:nvPr/>
          </p:nvSpPr>
          <p:spPr bwMode="auto">
            <a:xfrm>
              <a:off x="4166265" y="5604761"/>
              <a:ext cx="3859468" cy="556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200"/>
                </a:lnSpc>
              </a:pPr>
              <a:r>
                <a:rPr lang="en-US" sz="1000" dirty="0">
                  <a:solidFill>
                    <a:schemeClr val="bg1">
                      <a:lumMod val="85000"/>
                    </a:schemeClr>
                  </a:solidFill>
                  <a:latin typeface="PT Sans" panose="020B0503020203020204" pitchFamily="34" charset="0"/>
                  <a:ea typeface="PT Sans" panose="020B0503020203020204" pitchFamily="34" charset="0"/>
                  <a:cs typeface="Lato" charset="0"/>
                  <a:sym typeface="Montserrat-Regular" charset="0"/>
                </a:rPr>
                <a:t>This letterhead design is meant to project an image of professionalism and reliability. By using simple alignments we have created a very spacious feeling.</a:t>
              </a:r>
            </a:p>
          </p:txBody>
        </p:sp>
      </p:grpSp>
      <p:sp>
        <p:nvSpPr>
          <p:cNvPr id="3" name="Picture Placeholder 2">
            <a:extLst>
              <a:ext uri="{FF2B5EF4-FFF2-40B4-BE49-F238E27FC236}">
                <a16:creationId xmlns:a16="http://schemas.microsoft.com/office/drawing/2014/main" id="{2091FF83-08D2-4AFC-801F-B9F948272EA5}"/>
              </a:ext>
            </a:extLst>
          </p:cNvPr>
          <p:cNvSpPr>
            <a:spLocks noGrp="1"/>
          </p:cNvSpPr>
          <p:nvPr>
            <p:ph type="pic" sz="quarter" idx="13"/>
          </p:nvPr>
        </p:nvSpPr>
        <p:spPr/>
      </p:sp>
    </p:spTree>
    <p:extLst>
      <p:ext uri="{BB962C8B-B14F-4D97-AF65-F5344CB8AC3E}">
        <p14:creationId xmlns:p14="http://schemas.microsoft.com/office/powerpoint/2010/main" val="13478610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0" y="0"/>
            <a:ext cx="12191999" cy="6858000"/>
          </a:xfrm>
          <a:prstGeom prst="rect">
            <a:avLst/>
          </a:prstGeom>
          <a:solidFill>
            <a:schemeClr val="bg1">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5"/>
          <p:cNvSpPr>
            <a:spLocks noGrp="1"/>
          </p:cNvSpPr>
          <p:nvPr>
            <p:ph type="sldNum" sz="quarter" idx="11"/>
          </p:nvPr>
        </p:nvSpPr>
        <p:spPr/>
        <p:txBody>
          <a:bodyPr/>
          <a:lstStyle/>
          <a:p>
            <a:fld id="{21551D4C-8DCD-481E-AE96-1D8DBA4948C1}" type="slidenum">
              <a:rPr lang="en-US" smtClean="0"/>
              <a:pPr/>
              <a:t>4</a:t>
            </a:fld>
            <a:endParaRPr lang="en-US" dirty="0"/>
          </a:p>
        </p:txBody>
      </p:sp>
      <p:sp>
        <p:nvSpPr>
          <p:cNvPr id="4" name="Title 3"/>
          <p:cNvSpPr>
            <a:spLocks noGrp="1"/>
          </p:cNvSpPr>
          <p:nvPr>
            <p:ph type="title"/>
          </p:nvPr>
        </p:nvSpPr>
        <p:spPr/>
        <p:txBody>
          <a:bodyPr/>
          <a:lstStyle/>
          <a:p>
            <a:r>
              <a:rPr lang="en-US" b="1" dirty="0">
                <a:solidFill>
                  <a:schemeClr val="tx1">
                    <a:lumMod val="75000"/>
                    <a:lumOff val="25000"/>
                  </a:schemeClr>
                </a:solidFill>
              </a:rPr>
              <a:t>Company </a:t>
            </a:r>
            <a:r>
              <a:rPr lang="en-US" b="1" dirty="0">
                <a:solidFill>
                  <a:schemeClr val="accent1"/>
                </a:solidFill>
              </a:rPr>
              <a:t>About</a:t>
            </a:r>
            <a:r>
              <a:rPr lang="en-US" dirty="0">
                <a:solidFill>
                  <a:schemeClr val="bg1">
                    <a:lumMod val="65000"/>
                  </a:schemeClr>
                </a:solidFill>
              </a:rPr>
              <a:t> Us</a:t>
            </a:r>
          </a:p>
        </p:txBody>
      </p:sp>
      <p:sp>
        <p:nvSpPr>
          <p:cNvPr id="5" name="Text Placeholder 4"/>
          <p:cNvSpPr>
            <a:spLocks noGrp="1"/>
          </p:cNvSpPr>
          <p:nvPr>
            <p:ph type="body" sz="quarter" idx="13"/>
          </p:nvPr>
        </p:nvSpPr>
        <p:spPr/>
        <p:txBody>
          <a:bodyPr/>
          <a:lstStyle/>
          <a:p>
            <a:r>
              <a:rPr lang="en-US" sz="1000" dirty="0">
                <a:solidFill>
                  <a:schemeClr val="tx1">
                    <a:lumMod val="50000"/>
                    <a:lumOff val="50000"/>
                  </a:schemeClr>
                </a:solidFill>
              </a:rPr>
              <a:t>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agam</a:t>
            </a:r>
            <a:r>
              <a:rPr lang="en-US" sz="1000" dirty="0">
                <a:solidFill>
                  <a:schemeClr val="tx1">
                    <a:lumMod val="50000"/>
                    <a:lumOff val="50000"/>
                  </a:schemeClr>
                </a:solidFill>
              </a:rPr>
              <a:t> facer </a:t>
            </a:r>
            <a:r>
              <a:rPr lang="en-US" sz="1000" dirty="0" err="1">
                <a:solidFill>
                  <a:schemeClr val="tx1">
                    <a:lumMod val="50000"/>
                    <a:lumOff val="50000"/>
                  </a:schemeClr>
                </a:solidFill>
              </a:rPr>
              <a:t>modo</a:t>
            </a:r>
            <a:r>
              <a:rPr lang="en-US" sz="1000" dirty="0">
                <a:solidFill>
                  <a:schemeClr val="tx1">
                    <a:lumMod val="50000"/>
                    <a:lumOff val="50000"/>
                  </a:schemeClr>
                </a:solidFill>
              </a:rPr>
              <a:t> data lorem ipsum dolor sit </a:t>
            </a:r>
            <a:r>
              <a:rPr lang="en-US" sz="1000" dirty="0" err="1">
                <a:solidFill>
                  <a:schemeClr val="tx1">
                    <a:lumMod val="50000"/>
                    <a:lumOff val="50000"/>
                  </a:schemeClr>
                </a:solidFill>
              </a:rPr>
              <a:t>amet</a:t>
            </a:r>
            <a:r>
              <a:rPr lang="en-US" sz="1000" dirty="0">
                <a:solidFill>
                  <a:schemeClr val="tx1">
                    <a:lumMod val="50000"/>
                    <a:lumOff val="50000"/>
                  </a:schemeClr>
                </a:solidFill>
              </a:rPr>
              <a:t> </a:t>
            </a:r>
            <a:r>
              <a:rPr lang="en-US" sz="1000" dirty="0" err="1">
                <a:solidFill>
                  <a:schemeClr val="tx1">
                    <a:lumMod val="50000"/>
                    <a:lumOff val="50000"/>
                  </a:schemeClr>
                </a:solidFill>
              </a:rPr>
              <a:t>agam</a:t>
            </a:r>
            <a:r>
              <a:rPr lang="en-US" sz="1000" dirty="0">
                <a:solidFill>
                  <a:schemeClr val="tx1">
                    <a:lumMod val="50000"/>
                    <a:lumOff val="50000"/>
                  </a:schemeClr>
                </a:solidFill>
              </a:rPr>
              <a:t> facer </a:t>
            </a:r>
            <a:r>
              <a:rPr lang="en-US" sz="1000" dirty="0" err="1">
                <a:solidFill>
                  <a:schemeClr val="tx1">
                    <a:lumMod val="50000"/>
                    <a:lumOff val="50000"/>
                  </a:schemeClr>
                </a:solidFill>
              </a:rPr>
              <a:t>modo</a:t>
            </a:r>
            <a:r>
              <a:rPr lang="en-US" sz="1000" dirty="0">
                <a:solidFill>
                  <a:schemeClr val="tx1">
                    <a:lumMod val="50000"/>
                    <a:lumOff val="50000"/>
                  </a:schemeClr>
                </a:solidFill>
              </a:rPr>
              <a:t> data</a:t>
            </a:r>
          </a:p>
        </p:txBody>
      </p:sp>
      <p:sp>
        <p:nvSpPr>
          <p:cNvPr id="28" name="Date Placeholder 13"/>
          <p:cNvSpPr>
            <a:spLocks noGrp="1"/>
          </p:cNvSpPr>
          <p:nvPr>
            <p:ph type="dt" sz="half" idx="14"/>
          </p:nvPr>
        </p:nvSpPr>
        <p:spPr/>
        <p:txBody>
          <a:bodyPr/>
          <a:lstStyle/>
          <a:p>
            <a:r>
              <a:rPr lang="en-US" dirty="0"/>
              <a:t>www.website.com</a:t>
            </a:r>
          </a:p>
        </p:txBody>
      </p:sp>
      <p:grpSp>
        <p:nvGrpSpPr>
          <p:cNvPr id="41" name="Group 40"/>
          <p:cNvGrpSpPr/>
          <p:nvPr/>
        </p:nvGrpSpPr>
        <p:grpSpPr>
          <a:xfrm>
            <a:off x="5566116" y="2350932"/>
            <a:ext cx="4955579" cy="3455628"/>
            <a:chOff x="1670304" y="2350932"/>
            <a:chExt cx="4955579" cy="3455628"/>
          </a:xfrm>
        </p:grpSpPr>
        <p:sp>
          <p:nvSpPr>
            <p:cNvPr id="29" name="Rectangle 9"/>
            <p:cNvSpPr>
              <a:spLocks/>
            </p:cNvSpPr>
            <p:nvPr/>
          </p:nvSpPr>
          <p:spPr bwMode="auto">
            <a:xfrm>
              <a:off x="1670304" y="2350932"/>
              <a:ext cx="4955579" cy="2873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a:p>
              <a:pPr>
                <a:lnSpc>
                  <a:spcPts val="1800"/>
                </a:lnSpc>
              </a:pPr>
              <a:endPar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endParaRPr>
            </a:p>
            <a:p>
              <a:pPr>
                <a:lnSpc>
                  <a:spcPts val="1800"/>
                </a:lnSpc>
              </a:pPr>
              <a:endPar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endParaRPr>
            </a:p>
            <a:p>
              <a:pPr>
                <a:lnSpc>
                  <a:spcPts val="1800"/>
                </a:lnSpc>
              </a:pPr>
              <a:endPar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endParaRPr>
            </a:p>
            <a:p>
              <a:pPr>
                <a:lnSpc>
                  <a:spcPts val="1800"/>
                </a:lnSpc>
              </a:pPr>
              <a:r>
                <a:rPr lang="en-US" sz="1300" b="1"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lorem to reliability. By using simple alignments are your </a:t>
              </a:r>
              <a:r>
                <a:rPr lang="en-US" sz="1300" b="1" dirty="0" err="1">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p:txBody>
        </p:sp>
        <p:cxnSp>
          <p:nvCxnSpPr>
            <p:cNvPr id="30" name="Straight Connector 29"/>
            <p:cNvCxnSpPr>
              <a:cxnSpLocks/>
            </p:cNvCxnSpPr>
            <p:nvPr/>
          </p:nvCxnSpPr>
          <p:spPr>
            <a:xfrm>
              <a:off x="1670304" y="5806560"/>
              <a:ext cx="4955579"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cxnSp>
        <p:nvCxnSpPr>
          <p:cNvPr id="33" name="Straight Connector 32"/>
          <p:cNvCxnSpPr>
            <a:cxnSpLocks/>
          </p:cNvCxnSpPr>
          <p:nvPr/>
        </p:nvCxnSpPr>
        <p:spPr>
          <a:xfrm>
            <a:off x="1670303" y="1769131"/>
            <a:ext cx="8851392"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40" name="Group 39"/>
          <p:cNvGrpSpPr/>
          <p:nvPr/>
        </p:nvGrpSpPr>
        <p:grpSpPr>
          <a:xfrm>
            <a:off x="1670303" y="2350932"/>
            <a:ext cx="2209917" cy="3455628"/>
            <a:chOff x="7834415" y="2350932"/>
            <a:chExt cx="2209917" cy="3455628"/>
          </a:xfrm>
        </p:grpSpPr>
        <p:pic>
          <p:nvPicPr>
            <p:cNvPr id="38" name="Picture 37"/>
            <p:cNvPicPr>
              <a:picLocks noChangeAspect="1"/>
            </p:cNvPicPr>
            <p:nvPr/>
          </p:nvPicPr>
          <p:blipFill>
            <a:blip r:embed="rId3"/>
            <a:stretch>
              <a:fillRect/>
            </a:stretch>
          </p:blipFill>
          <p:spPr>
            <a:xfrm>
              <a:off x="7834415" y="2350932"/>
              <a:ext cx="923544" cy="1388605"/>
            </a:xfrm>
            <a:prstGeom prst="rect">
              <a:avLst/>
            </a:prstGeom>
          </p:spPr>
        </p:pic>
        <p:sp>
          <p:nvSpPr>
            <p:cNvPr id="39" name="TextBox 38"/>
            <p:cNvSpPr txBox="1"/>
            <p:nvPr/>
          </p:nvSpPr>
          <p:spPr>
            <a:xfrm>
              <a:off x="7834415" y="4072752"/>
              <a:ext cx="2209917" cy="1733808"/>
            </a:xfrm>
            <a:prstGeom prst="rect">
              <a:avLst/>
            </a:prstGeom>
            <a:noFill/>
          </p:spPr>
          <p:txBody>
            <a:bodyPr wrap="square" rtlCol="0">
              <a:spAutoFit/>
            </a:bodyPr>
            <a:lstStyle/>
            <a:p>
              <a:pPr>
                <a:lnSpc>
                  <a:spcPts val="3200"/>
                </a:lnSpc>
              </a:pPr>
              <a:r>
                <a:rPr lang="en-US" sz="3500" dirty="0">
                  <a:solidFill>
                    <a:schemeClr val="accent1"/>
                  </a:solidFill>
                  <a:latin typeface="Bebas Neue Bold" panose="020B0606020202050201" pitchFamily="34" charset="0"/>
                </a:rPr>
                <a:t>This Is</a:t>
              </a:r>
            </a:p>
            <a:p>
              <a:pPr>
                <a:lnSpc>
                  <a:spcPts val="3200"/>
                </a:lnSpc>
              </a:pPr>
              <a:r>
                <a:rPr lang="en-US" sz="3500" dirty="0">
                  <a:solidFill>
                    <a:schemeClr val="accent4"/>
                  </a:solidFill>
                  <a:latin typeface="Bebas Neue Bold" panose="020B0606020202050201" pitchFamily="34" charset="0"/>
                </a:rPr>
                <a:t>Example Text</a:t>
              </a:r>
            </a:p>
            <a:p>
              <a:pPr>
                <a:lnSpc>
                  <a:spcPts val="3200"/>
                </a:lnSpc>
              </a:pPr>
              <a:r>
                <a:rPr lang="en-US" sz="3500" dirty="0" err="1">
                  <a:solidFill>
                    <a:schemeClr val="tx1">
                      <a:lumMod val="50000"/>
                      <a:lumOff val="50000"/>
                    </a:schemeClr>
                  </a:solidFill>
                  <a:latin typeface="Bebas Neue Light" panose="00000500000000000000" pitchFamily="2" charset="0"/>
                </a:rPr>
                <a:t>ToKeepYour</a:t>
              </a:r>
              <a:endParaRPr lang="en-US" sz="3500" dirty="0">
                <a:solidFill>
                  <a:schemeClr val="tx1">
                    <a:lumMod val="50000"/>
                    <a:lumOff val="50000"/>
                  </a:schemeClr>
                </a:solidFill>
                <a:latin typeface="Bebas Neue Light" panose="00000500000000000000" pitchFamily="2" charset="0"/>
              </a:endParaRPr>
            </a:p>
            <a:p>
              <a:pPr>
                <a:lnSpc>
                  <a:spcPts val="3200"/>
                </a:lnSpc>
              </a:pPr>
              <a:r>
                <a:rPr lang="en-US" sz="3500" dirty="0">
                  <a:solidFill>
                    <a:schemeClr val="tx1">
                      <a:lumMod val="50000"/>
                      <a:lumOff val="50000"/>
                    </a:schemeClr>
                  </a:solidFill>
                  <a:latin typeface="Bebas Neue Light" panose="00000500000000000000" pitchFamily="2" charset="0"/>
                </a:rPr>
                <a:t>Beautiful</a:t>
              </a:r>
            </a:p>
          </p:txBody>
        </p:sp>
      </p:grpSp>
    </p:spTree>
    <p:extLst>
      <p:ext uri="{BB962C8B-B14F-4D97-AF65-F5344CB8AC3E}">
        <p14:creationId xmlns:p14="http://schemas.microsoft.com/office/powerpoint/2010/main" val="29198817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5</a:t>
            </a:fld>
            <a:endParaRPr lang="en-US" dirty="0"/>
          </a:p>
        </p:txBody>
      </p:sp>
      <p:sp>
        <p:nvSpPr>
          <p:cNvPr id="28" name="Date Placeholder 13"/>
          <p:cNvSpPr>
            <a:spLocks noGrp="1"/>
          </p:cNvSpPr>
          <p:nvPr>
            <p:ph type="dt" sz="half" idx="14"/>
          </p:nvPr>
        </p:nvSpPr>
        <p:spPr/>
        <p:txBody>
          <a:bodyPr/>
          <a:lstStyle/>
          <a:p>
            <a:r>
              <a:rPr lang="en-US"/>
              <a:t>www.website.com</a:t>
            </a:r>
            <a:endParaRPr lang="en-US" dirty="0"/>
          </a:p>
        </p:txBody>
      </p:sp>
      <p:sp>
        <p:nvSpPr>
          <p:cNvPr id="26" name="Rectangle 25"/>
          <p:cNvSpPr/>
          <p:nvPr/>
        </p:nvSpPr>
        <p:spPr>
          <a:xfrm>
            <a:off x="0" y="0"/>
            <a:ext cx="12191999"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1085850" y="3429000"/>
            <a:ext cx="5238750" cy="3429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p:cNvGrpSpPr/>
          <p:nvPr/>
        </p:nvGrpSpPr>
        <p:grpSpPr>
          <a:xfrm>
            <a:off x="971542" y="627308"/>
            <a:ext cx="2247900" cy="2174384"/>
            <a:chOff x="971542" y="739238"/>
            <a:chExt cx="2247900" cy="2174384"/>
          </a:xfrm>
        </p:grpSpPr>
        <p:sp>
          <p:nvSpPr>
            <p:cNvPr id="27" name="TextBox 26"/>
            <p:cNvSpPr txBox="1"/>
            <p:nvPr/>
          </p:nvSpPr>
          <p:spPr>
            <a:xfrm>
              <a:off x="971542" y="739238"/>
              <a:ext cx="2247900" cy="1785104"/>
            </a:xfrm>
            <a:prstGeom prst="rect">
              <a:avLst/>
            </a:prstGeom>
            <a:noFill/>
          </p:spPr>
          <p:txBody>
            <a:bodyPr wrap="square" rtlCol="0">
              <a:spAutoFit/>
            </a:bodyPr>
            <a:lstStyle/>
            <a:p>
              <a:pPr>
                <a:lnSpc>
                  <a:spcPts val="3300"/>
                </a:lnSpc>
              </a:pPr>
              <a:r>
                <a:rPr lang="en-US" sz="3500" b="1" dirty="0">
                  <a:solidFill>
                    <a:schemeClr val="accent1"/>
                  </a:solidFill>
                  <a:latin typeface="Bebas Neue Bold" panose="020B0606020202050201" pitchFamily="34" charset="0"/>
                  <a:ea typeface="PT Sans" panose="020B0503020203020204" pitchFamily="34" charset="0"/>
                </a:rPr>
                <a:t>This Is</a:t>
              </a:r>
            </a:p>
            <a:p>
              <a:pPr>
                <a:lnSpc>
                  <a:spcPts val="3300"/>
                </a:lnSpc>
              </a:pPr>
              <a:r>
                <a:rPr lang="en-US" sz="3500" b="1" dirty="0">
                  <a:solidFill>
                    <a:schemeClr val="accent4"/>
                  </a:solidFill>
                  <a:latin typeface="Bebas Neue Bold" panose="020B0606020202050201" pitchFamily="34" charset="0"/>
                  <a:ea typeface="PT Sans" panose="020B0503020203020204" pitchFamily="34" charset="0"/>
                </a:rPr>
                <a:t>Example Text</a:t>
              </a:r>
            </a:p>
            <a:p>
              <a:pPr>
                <a:lnSpc>
                  <a:spcPts val="3300"/>
                </a:lnSpc>
              </a:pPr>
              <a:r>
                <a:rPr lang="en-US" sz="3500" b="1" dirty="0">
                  <a:solidFill>
                    <a:schemeClr val="tx1">
                      <a:lumMod val="50000"/>
                      <a:lumOff val="50000"/>
                    </a:schemeClr>
                  </a:solidFill>
                  <a:latin typeface="Bebas Neue Light" panose="00000500000000000000" pitchFamily="2" charset="0"/>
                  <a:ea typeface="PT Sans" panose="020B0503020203020204" pitchFamily="34" charset="0"/>
                </a:rPr>
                <a:t>To Keep Your</a:t>
              </a:r>
            </a:p>
            <a:p>
              <a:pPr>
                <a:lnSpc>
                  <a:spcPts val="3300"/>
                </a:lnSpc>
              </a:pPr>
              <a:r>
                <a:rPr lang="en-US" sz="3500" b="1" dirty="0">
                  <a:solidFill>
                    <a:schemeClr val="tx1">
                      <a:lumMod val="50000"/>
                      <a:lumOff val="50000"/>
                    </a:schemeClr>
                  </a:solidFill>
                  <a:latin typeface="Bebas Neue Light" panose="00000500000000000000" pitchFamily="2" charset="0"/>
                  <a:ea typeface="PT Sans" panose="020B0503020203020204" pitchFamily="34" charset="0"/>
                </a:rPr>
                <a:t>Beautiful</a:t>
              </a:r>
            </a:p>
          </p:txBody>
        </p:sp>
        <p:grpSp>
          <p:nvGrpSpPr>
            <p:cNvPr id="19" name="Group 18"/>
            <p:cNvGrpSpPr/>
            <p:nvPr/>
          </p:nvGrpSpPr>
          <p:grpSpPr>
            <a:xfrm>
              <a:off x="1085850" y="2613058"/>
              <a:ext cx="1070578" cy="300564"/>
              <a:chOff x="1085850" y="2565433"/>
              <a:chExt cx="1070578" cy="300564"/>
            </a:xfrm>
          </p:grpSpPr>
          <p:sp>
            <p:nvSpPr>
              <p:cNvPr id="15" name="Rectangle 14"/>
              <p:cNvSpPr/>
              <p:nvPr/>
            </p:nvSpPr>
            <p:spPr>
              <a:xfrm>
                <a:off x="1086225" y="2565433"/>
                <a:ext cx="1069829" cy="3005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1085850" y="2603797"/>
                <a:ext cx="1070578" cy="223837"/>
              </a:xfrm>
              <a:prstGeom prst="rect">
                <a:avLst/>
              </a:prstGeom>
              <a:noFill/>
            </p:spPr>
            <p:txBody>
              <a:bodyPr wrap="square" rtlCol="0">
                <a:spAutoFit/>
              </a:bodyPr>
              <a:lstStyle/>
              <a:p>
                <a:pPr algn="ctr"/>
                <a:r>
                  <a:rPr lang="en-US" sz="1000" dirty="0">
                    <a:solidFill>
                      <a:schemeClr val="bg1"/>
                    </a:solidFill>
                    <a:latin typeface="PT Sans" panose="020B0503020203020204" pitchFamily="34" charset="0"/>
                    <a:ea typeface="PT Sans" panose="020B0503020203020204" pitchFamily="34" charset="0"/>
                  </a:rPr>
                  <a:t>LEARN MORE…</a:t>
                </a:r>
              </a:p>
            </p:txBody>
          </p:sp>
        </p:grpSp>
      </p:grpSp>
      <p:sp>
        <p:nvSpPr>
          <p:cNvPr id="32" name="Rectangle 9"/>
          <p:cNvSpPr>
            <a:spLocks/>
          </p:cNvSpPr>
          <p:nvPr/>
        </p:nvSpPr>
        <p:spPr bwMode="auto">
          <a:xfrm>
            <a:off x="7383633" y="4063926"/>
            <a:ext cx="3749334" cy="2159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lorem to reliability. By using lorem to reliability. By using simple alignments are your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a:p>
            <a:pPr>
              <a:lnSpc>
                <a:spcPts val="1800"/>
              </a:lnSpc>
            </a:pPr>
            <a:endPar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endParaRPr>
          </a:p>
          <a:p>
            <a:pPr>
              <a:lnSpc>
                <a:spcPts val="1800"/>
              </a:lnSpc>
            </a:pPr>
            <a:endPar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endParaRPr>
          </a:p>
          <a:p>
            <a:pPr>
              <a:lnSpc>
                <a:spcPts val="1800"/>
              </a:lnSpc>
            </a:pPr>
            <a:r>
              <a:rPr lang="en-US" sz="1300" b="1"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lorem to reliability. By using simple alignments are your </a:t>
            </a:r>
            <a:r>
              <a:rPr lang="en-US" sz="1300" b="1" dirty="0" err="1">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p:txBody>
      </p:sp>
      <p:grpSp>
        <p:nvGrpSpPr>
          <p:cNvPr id="42" name="Group 41"/>
          <p:cNvGrpSpPr/>
          <p:nvPr/>
        </p:nvGrpSpPr>
        <p:grpSpPr>
          <a:xfrm>
            <a:off x="2271291" y="5227411"/>
            <a:ext cx="2867867" cy="374808"/>
            <a:chOff x="2645989" y="5392721"/>
            <a:chExt cx="2867867" cy="374808"/>
          </a:xfrm>
        </p:grpSpPr>
        <p:sp>
          <p:nvSpPr>
            <p:cNvPr id="43" name="Rectangle 21"/>
            <p:cNvSpPr>
              <a:spLocks/>
            </p:cNvSpPr>
            <p:nvPr/>
          </p:nvSpPr>
          <p:spPr bwMode="auto">
            <a:xfrm>
              <a:off x="3137639" y="5392721"/>
              <a:ext cx="2376217"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300"/>
                </a:lnSpc>
              </a:pP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 and reliability.</a:t>
              </a:r>
            </a:p>
          </p:txBody>
        </p:sp>
        <p:sp>
          <p:nvSpPr>
            <p:cNvPr id="44" name="Freeform 20"/>
            <p:cNvSpPr/>
            <p:nvPr/>
          </p:nvSpPr>
          <p:spPr bwMode="auto">
            <a:xfrm>
              <a:off x="2645989" y="5408711"/>
              <a:ext cx="342828" cy="342828"/>
            </a:xfrm>
            <a:custGeom>
              <a:avLst/>
              <a:gdLst>
                <a:gd name="connsiteX0" fmla="*/ 215028 w 613546"/>
                <a:gd name="connsiteY0" fmla="*/ 156411 h 613546"/>
                <a:gd name="connsiteX1" fmla="*/ 312946 w 613546"/>
                <a:gd name="connsiteY1" fmla="*/ 156411 h 613546"/>
                <a:gd name="connsiteX2" fmla="*/ 445195 w 613546"/>
                <a:gd name="connsiteY2" fmla="*/ 307487 h 613546"/>
                <a:gd name="connsiteX3" fmla="*/ 312946 w 613546"/>
                <a:gd name="connsiteY3" fmla="*/ 458563 h 613546"/>
                <a:gd name="connsiteX4" fmla="*/ 215028 w 613546"/>
                <a:gd name="connsiteY4" fmla="*/ 458563 h 613546"/>
                <a:gd name="connsiteX5" fmla="*/ 347277 w 613546"/>
                <a:gd name="connsiteY5" fmla="*/ 307487 h 613546"/>
                <a:gd name="connsiteX6" fmla="*/ 306773 w 613546"/>
                <a:gd name="connsiteY6" fmla="*/ 60121 h 613546"/>
                <a:gd name="connsiteX7" fmla="*/ 60121 w 613546"/>
                <a:gd name="connsiteY7" fmla="*/ 306773 h 613546"/>
                <a:gd name="connsiteX8" fmla="*/ 306773 w 613546"/>
                <a:gd name="connsiteY8" fmla="*/ 553425 h 613546"/>
                <a:gd name="connsiteX9" fmla="*/ 553425 w 613546"/>
                <a:gd name="connsiteY9" fmla="*/ 306773 h 613546"/>
                <a:gd name="connsiteX10" fmla="*/ 306773 w 613546"/>
                <a:gd name="connsiteY10" fmla="*/ 60121 h 613546"/>
                <a:gd name="connsiteX11" fmla="*/ 306773 w 613546"/>
                <a:gd name="connsiteY11" fmla="*/ 0 h 613546"/>
                <a:gd name="connsiteX12" fmla="*/ 613546 w 613546"/>
                <a:gd name="connsiteY12" fmla="*/ 306773 h 613546"/>
                <a:gd name="connsiteX13" fmla="*/ 306773 w 613546"/>
                <a:gd name="connsiteY13" fmla="*/ 613546 h 613546"/>
                <a:gd name="connsiteX14" fmla="*/ 0 w 613546"/>
                <a:gd name="connsiteY14" fmla="*/ 306773 h 613546"/>
                <a:gd name="connsiteX15" fmla="*/ 306773 w 613546"/>
                <a:gd name="connsiteY15" fmla="*/ 0 h 613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3546" h="613546">
                  <a:moveTo>
                    <a:pt x="215028" y="156411"/>
                  </a:moveTo>
                  <a:lnTo>
                    <a:pt x="312946" y="156411"/>
                  </a:lnTo>
                  <a:lnTo>
                    <a:pt x="445195" y="307487"/>
                  </a:lnTo>
                  <a:lnTo>
                    <a:pt x="312946" y="458563"/>
                  </a:lnTo>
                  <a:lnTo>
                    <a:pt x="215028" y="458563"/>
                  </a:lnTo>
                  <a:lnTo>
                    <a:pt x="347277" y="307487"/>
                  </a:lnTo>
                  <a:close/>
                  <a:moveTo>
                    <a:pt x="306773" y="60121"/>
                  </a:moveTo>
                  <a:cubicBezTo>
                    <a:pt x="170551" y="60121"/>
                    <a:pt x="60121" y="170551"/>
                    <a:pt x="60121" y="306773"/>
                  </a:cubicBezTo>
                  <a:cubicBezTo>
                    <a:pt x="60121" y="442995"/>
                    <a:pt x="170551" y="553425"/>
                    <a:pt x="306773" y="553425"/>
                  </a:cubicBezTo>
                  <a:cubicBezTo>
                    <a:pt x="442995" y="553425"/>
                    <a:pt x="553425" y="442995"/>
                    <a:pt x="553425" y="306773"/>
                  </a:cubicBezTo>
                  <a:cubicBezTo>
                    <a:pt x="553425" y="170551"/>
                    <a:pt x="442995" y="60121"/>
                    <a:pt x="306773" y="60121"/>
                  </a:cubicBezTo>
                  <a:close/>
                  <a:moveTo>
                    <a:pt x="306773" y="0"/>
                  </a:moveTo>
                  <a:cubicBezTo>
                    <a:pt x="476199" y="0"/>
                    <a:pt x="613546" y="137347"/>
                    <a:pt x="613546" y="306773"/>
                  </a:cubicBezTo>
                  <a:cubicBezTo>
                    <a:pt x="613546" y="476199"/>
                    <a:pt x="476199" y="613546"/>
                    <a:pt x="306773" y="613546"/>
                  </a:cubicBezTo>
                  <a:cubicBezTo>
                    <a:pt x="137347" y="613546"/>
                    <a:pt x="0" y="476199"/>
                    <a:pt x="0" y="306773"/>
                  </a:cubicBezTo>
                  <a:cubicBezTo>
                    <a:pt x="0" y="137347"/>
                    <a:pt x="137347" y="0"/>
                    <a:pt x="306773" y="0"/>
                  </a:cubicBezTo>
                  <a:close/>
                </a:path>
              </a:pathLst>
            </a:custGeom>
            <a:solidFill>
              <a:schemeClr val="accent5"/>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rgbClr val="000000"/>
                </a:solidFill>
                <a:effectLst/>
                <a:latin typeface="Gill Sans" charset="0"/>
                <a:ea typeface="ヒラギノ角ゴ ProN W3" charset="0"/>
                <a:cs typeface="ヒラギノ角ゴ ProN W3" charset="0"/>
                <a:sym typeface="Gill Sans" charset="0"/>
              </a:endParaRPr>
            </a:p>
          </p:txBody>
        </p:sp>
      </p:grpSp>
      <p:grpSp>
        <p:nvGrpSpPr>
          <p:cNvPr id="45" name="Group 44"/>
          <p:cNvGrpSpPr/>
          <p:nvPr/>
        </p:nvGrpSpPr>
        <p:grpSpPr>
          <a:xfrm>
            <a:off x="2271292" y="5848266"/>
            <a:ext cx="2867867" cy="374808"/>
            <a:chOff x="2645989" y="5392721"/>
            <a:chExt cx="2867867" cy="374808"/>
          </a:xfrm>
        </p:grpSpPr>
        <p:sp>
          <p:nvSpPr>
            <p:cNvPr id="46" name="Rectangle 21"/>
            <p:cNvSpPr>
              <a:spLocks/>
            </p:cNvSpPr>
            <p:nvPr/>
          </p:nvSpPr>
          <p:spPr bwMode="auto">
            <a:xfrm>
              <a:off x="3137639" y="5392721"/>
              <a:ext cx="2376217"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300"/>
                </a:lnSpc>
              </a:pP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 and reliability.</a:t>
              </a:r>
            </a:p>
          </p:txBody>
        </p:sp>
        <p:sp>
          <p:nvSpPr>
            <p:cNvPr id="47" name="Freeform 20"/>
            <p:cNvSpPr/>
            <p:nvPr/>
          </p:nvSpPr>
          <p:spPr bwMode="auto">
            <a:xfrm>
              <a:off x="2645989" y="5408711"/>
              <a:ext cx="342828" cy="342828"/>
            </a:xfrm>
            <a:custGeom>
              <a:avLst/>
              <a:gdLst>
                <a:gd name="connsiteX0" fmla="*/ 215028 w 613546"/>
                <a:gd name="connsiteY0" fmla="*/ 156411 h 613546"/>
                <a:gd name="connsiteX1" fmla="*/ 312946 w 613546"/>
                <a:gd name="connsiteY1" fmla="*/ 156411 h 613546"/>
                <a:gd name="connsiteX2" fmla="*/ 445195 w 613546"/>
                <a:gd name="connsiteY2" fmla="*/ 307487 h 613546"/>
                <a:gd name="connsiteX3" fmla="*/ 312946 w 613546"/>
                <a:gd name="connsiteY3" fmla="*/ 458563 h 613546"/>
                <a:gd name="connsiteX4" fmla="*/ 215028 w 613546"/>
                <a:gd name="connsiteY4" fmla="*/ 458563 h 613546"/>
                <a:gd name="connsiteX5" fmla="*/ 347277 w 613546"/>
                <a:gd name="connsiteY5" fmla="*/ 307487 h 613546"/>
                <a:gd name="connsiteX6" fmla="*/ 306773 w 613546"/>
                <a:gd name="connsiteY6" fmla="*/ 60121 h 613546"/>
                <a:gd name="connsiteX7" fmla="*/ 60121 w 613546"/>
                <a:gd name="connsiteY7" fmla="*/ 306773 h 613546"/>
                <a:gd name="connsiteX8" fmla="*/ 306773 w 613546"/>
                <a:gd name="connsiteY8" fmla="*/ 553425 h 613546"/>
                <a:gd name="connsiteX9" fmla="*/ 553425 w 613546"/>
                <a:gd name="connsiteY9" fmla="*/ 306773 h 613546"/>
                <a:gd name="connsiteX10" fmla="*/ 306773 w 613546"/>
                <a:gd name="connsiteY10" fmla="*/ 60121 h 613546"/>
                <a:gd name="connsiteX11" fmla="*/ 306773 w 613546"/>
                <a:gd name="connsiteY11" fmla="*/ 0 h 613546"/>
                <a:gd name="connsiteX12" fmla="*/ 613546 w 613546"/>
                <a:gd name="connsiteY12" fmla="*/ 306773 h 613546"/>
                <a:gd name="connsiteX13" fmla="*/ 306773 w 613546"/>
                <a:gd name="connsiteY13" fmla="*/ 613546 h 613546"/>
                <a:gd name="connsiteX14" fmla="*/ 0 w 613546"/>
                <a:gd name="connsiteY14" fmla="*/ 306773 h 613546"/>
                <a:gd name="connsiteX15" fmla="*/ 306773 w 613546"/>
                <a:gd name="connsiteY15" fmla="*/ 0 h 613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3546" h="613546">
                  <a:moveTo>
                    <a:pt x="215028" y="156411"/>
                  </a:moveTo>
                  <a:lnTo>
                    <a:pt x="312946" y="156411"/>
                  </a:lnTo>
                  <a:lnTo>
                    <a:pt x="445195" y="307487"/>
                  </a:lnTo>
                  <a:lnTo>
                    <a:pt x="312946" y="458563"/>
                  </a:lnTo>
                  <a:lnTo>
                    <a:pt x="215028" y="458563"/>
                  </a:lnTo>
                  <a:lnTo>
                    <a:pt x="347277" y="307487"/>
                  </a:lnTo>
                  <a:close/>
                  <a:moveTo>
                    <a:pt x="306773" y="60121"/>
                  </a:moveTo>
                  <a:cubicBezTo>
                    <a:pt x="170551" y="60121"/>
                    <a:pt x="60121" y="170551"/>
                    <a:pt x="60121" y="306773"/>
                  </a:cubicBezTo>
                  <a:cubicBezTo>
                    <a:pt x="60121" y="442995"/>
                    <a:pt x="170551" y="553425"/>
                    <a:pt x="306773" y="553425"/>
                  </a:cubicBezTo>
                  <a:cubicBezTo>
                    <a:pt x="442995" y="553425"/>
                    <a:pt x="553425" y="442995"/>
                    <a:pt x="553425" y="306773"/>
                  </a:cubicBezTo>
                  <a:cubicBezTo>
                    <a:pt x="553425" y="170551"/>
                    <a:pt x="442995" y="60121"/>
                    <a:pt x="306773" y="60121"/>
                  </a:cubicBezTo>
                  <a:close/>
                  <a:moveTo>
                    <a:pt x="306773" y="0"/>
                  </a:moveTo>
                  <a:cubicBezTo>
                    <a:pt x="476199" y="0"/>
                    <a:pt x="613546" y="137347"/>
                    <a:pt x="613546" y="306773"/>
                  </a:cubicBezTo>
                  <a:cubicBezTo>
                    <a:pt x="613546" y="476199"/>
                    <a:pt x="476199" y="613546"/>
                    <a:pt x="306773" y="613546"/>
                  </a:cubicBezTo>
                  <a:cubicBezTo>
                    <a:pt x="137347" y="613546"/>
                    <a:pt x="0" y="476199"/>
                    <a:pt x="0" y="306773"/>
                  </a:cubicBezTo>
                  <a:cubicBezTo>
                    <a:pt x="0" y="137347"/>
                    <a:pt x="137347" y="0"/>
                    <a:pt x="306773" y="0"/>
                  </a:cubicBezTo>
                  <a:close/>
                </a:path>
              </a:pathLst>
            </a:custGeom>
            <a:solidFill>
              <a:schemeClr val="accent4"/>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rgbClr val="000000"/>
                </a:solidFill>
                <a:effectLst/>
                <a:latin typeface="Gill Sans" charset="0"/>
                <a:ea typeface="ヒラギノ角ゴ ProN W3" charset="0"/>
                <a:cs typeface="ヒラギノ角ゴ ProN W3" charset="0"/>
                <a:sym typeface="Gill Sans" charset="0"/>
              </a:endParaRPr>
            </a:p>
          </p:txBody>
        </p:sp>
      </p:grpSp>
      <p:sp>
        <p:nvSpPr>
          <p:cNvPr id="35" name="TextBox 34"/>
          <p:cNvSpPr txBox="1"/>
          <p:nvPr/>
        </p:nvSpPr>
        <p:spPr>
          <a:xfrm>
            <a:off x="2156054" y="4063926"/>
            <a:ext cx="1962150" cy="1015663"/>
          </a:xfrm>
          <a:prstGeom prst="rect">
            <a:avLst/>
          </a:prstGeom>
          <a:noFill/>
        </p:spPr>
        <p:txBody>
          <a:bodyPr wrap="square" rtlCol="0">
            <a:spAutoFit/>
          </a:bodyPr>
          <a:lstStyle/>
          <a:p>
            <a:pPr>
              <a:lnSpc>
                <a:spcPts val="3600"/>
              </a:lnSpc>
            </a:pPr>
            <a:r>
              <a:rPr lang="en-US" dirty="0">
                <a:latin typeface="PT Sans" panose="020B0503020203020204" pitchFamily="34" charset="0"/>
                <a:ea typeface="PT Sans" panose="020B0503020203020204" pitchFamily="34" charset="0"/>
              </a:rPr>
              <a:t>Awesome </a:t>
            </a:r>
            <a:r>
              <a:rPr lang="en-US" sz="3500" b="1" dirty="0" err="1">
                <a:solidFill>
                  <a:schemeClr val="bg1"/>
                </a:solidFill>
                <a:latin typeface="PT Sans" panose="020B0503020203020204" pitchFamily="34" charset="0"/>
                <a:ea typeface="PT Sans" panose="020B0503020203020204" pitchFamily="34" charset="0"/>
              </a:rPr>
              <a:t>Headling</a:t>
            </a:r>
            <a:endParaRPr lang="en-US" sz="3500" b="1" dirty="0">
              <a:solidFill>
                <a:schemeClr val="bg1"/>
              </a:solidFill>
              <a:latin typeface="PT Sans" panose="020B0503020203020204" pitchFamily="34" charset="0"/>
              <a:ea typeface="PT Sans" panose="020B0503020203020204" pitchFamily="34" charset="0"/>
            </a:endParaRPr>
          </a:p>
        </p:txBody>
      </p:sp>
      <p:sp>
        <p:nvSpPr>
          <p:cNvPr id="3" name="Picture Placeholder 2">
            <a:extLst>
              <a:ext uri="{FF2B5EF4-FFF2-40B4-BE49-F238E27FC236}">
                <a16:creationId xmlns:a16="http://schemas.microsoft.com/office/drawing/2014/main" id="{09DA4A6B-D99C-4E16-9C1C-379ED13C708E}"/>
              </a:ext>
            </a:extLst>
          </p:cNvPr>
          <p:cNvSpPr>
            <a:spLocks noGrp="1"/>
          </p:cNvSpPr>
          <p:nvPr>
            <p:ph type="pic" sz="quarter" idx="13"/>
          </p:nvPr>
        </p:nvSpPr>
        <p:spPr/>
      </p:sp>
    </p:spTree>
    <p:extLst>
      <p:ext uri="{BB962C8B-B14F-4D97-AF65-F5344CB8AC3E}">
        <p14:creationId xmlns:p14="http://schemas.microsoft.com/office/powerpoint/2010/main" val="5102051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6</a:t>
            </a:fld>
            <a:endParaRPr lang="en-US" dirty="0"/>
          </a:p>
        </p:txBody>
      </p:sp>
      <p:sp>
        <p:nvSpPr>
          <p:cNvPr id="4" name="Title 3"/>
          <p:cNvSpPr>
            <a:spLocks noGrp="1"/>
          </p:cNvSpPr>
          <p:nvPr>
            <p:ph type="title"/>
          </p:nvPr>
        </p:nvSpPr>
        <p:spPr/>
        <p:txBody>
          <a:bodyPr/>
          <a:lstStyle/>
          <a:p>
            <a:r>
              <a:rPr lang="en-US" b="1" dirty="0">
                <a:solidFill>
                  <a:schemeClr val="tx1">
                    <a:lumMod val="75000"/>
                    <a:lumOff val="25000"/>
                  </a:schemeClr>
                </a:solidFill>
              </a:rPr>
              <a:t>Our Team </a:t>
            </a:r>
            <a:r>
              <a:rPr lang="en-US" b="1" dirty="0">
                <a:solidFill>
                  <a:schemeClr val="accent1"/>
                </a:solidFill>
              </a:rPr>
              <a:t>Members</a:t>
            </a:r>
          </a:p>
        </p:txBody>
      </p:sp>
      <p:sp>
        <p:nvSpPr>
          <p:cNvPr id="5" name="Text Placeholder 4"/>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endParaRPr lang="en-US" dirty="0"/>
          </a:p>
        </p:txBody>
      </p:sp>
      <p:grpSp>
        <p:nvGrpSpPr>
          <p:cNvPr id="8" name="Group 7"/>
          <p:cNvGrpSpPr/>
          <p:nvPr/>
        </p:nvGrpSpPr>
        <p:grpSpPr>
          <a:xfrm>
            <a:off x="1889997" y="2146918"/>
            <a:ext cx="8412004" cy="3832064"/>
            <a:chOff x="2109691" y="2234002"/>
            <a:chExt cx="8412004" cy="3832064"/>
          </a:xfrm>
        </p:grpSpPr>
        <p:grpSp>
          <p:nvGrpSpPr>
            <p:cNvPr id="6" name="Group 5"/>
            <p:cNvGrpSpPr/>
            <p:nvPr/>
          </p:nvGrpSpPr>
          <p:grpSpPr>
            <a:xfrm>
              <a:off x="2109691" y="2234002"/>
              <a:ext cx="2205555" cy="3832064"/>
              <a:chOff x="2256529" y="2068258"/>
              <a:chExt cx="2205555" cy="3832064"/>
            </a:xfrm>
          </p:grpSpPr>
          <p:sp>
            <p:nvSpPr>
              <p:cNvPr id="30" name="Oval 29"/>
              <p:cNvSpPr/>
              <p:nvPr/>
            </p:nvSpPr>
            <p:spPr>
              <a:xfrm>
                <a:off x="2394860" y="2068258"/>
                <a:ext cx="1928895" cy="192889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4" name="Group 33"/>
              <p:cNvGrpSpPr/>
              <p:nvPr/>
            </p:nvGrpSpPr>
            <p:grpSpPr>
              <a:xfrm>
                <a:off x="2256529" y="4207514"/>
                <a:ext cx="2205555" cy="1692808"/>
                <a:chOff x="2256529" y="4117385"/>
                <a:chExt cx="2205555" cy="1692808"/>
              </a:xfrm>
            </p:grpSpPr>
            <p:grpSp>
              <p:nvGrpSpPr>
                <p:cNvPr id="36" name="Group 35"/>
                <p:cNvGrpSpPr/>
                <p:nvPr/>
              </p:nvGrpSpPr>
              <p:grpSpPr>
                <a:xfrm>
                  <a:off x="2256529" y="4117385"/>
                  <a:ext cx="2205555" cy="1024579"/>
                  <a:chOff x="2256529" y="4117385"/>
                  <a:chExt cx="2205555" cy="1024579"/>
                </a:xfrm>
              </p:grpSpPr>
              <p:sp>
                <p:nvSpPr>
                  <p:cNvPr id="59" name="TextBox 58"/>
                  <p:cNvSpPr txBox="1"/>
                  <p:nvPr/>
                </p:nvSpPr>
                <p:spPr>
                  <a:xfrm>
                    <a:off x="2256529" y="4117385"/>
                    <a:ext cx="2205555" cy="682238"/>
                  </a:xfrm>
                  <a:prstGeom prst="rect">
                    <a:avLst/>
                  </a:prstGeom>
                  <a:noFill/>
                </p:spPr>
                <p:txBody>
                  <a:bodyPr wrap="square" rtlCol="0">
                    <a:spAutoFit/>
                  </a:bodyPr>
                  <a:lstStyle/>
                  <a:p>
                    <a:pPr algn="ctr">
                      <a:lnSpc>
                        <a:spcPts val="2300"/>
                      </a:lnSpc>
                    </a:pPr>
                    <a:r>
                      <a:rPr lang="en-US" sz="1500" spc="100" dirty="0">
                        <a:solidFill>
                          <a:schemeClr val="tx1">
                            <a:lumMod val="50000"/>
                            <a:lumOff val="50000"/>
                          </a:schemeClr>
                        </a:solidFill>
                        <a:latin typeface="Bebas Neue Regular" panose="00000500000000000000" pitchFamily="2" charset="0"/>
                        <a:ea typeface="PT Sans" panose="020B0503020203020204" pitchFamily="34" charset="0"/>
                      </a:rPr>
                      <a:t>Vice President</a:t>
                    </a:r>
                  </a:p>
                  <a:p>
                    <a:pPr algn="ctr">
                      <a:lnSpc>
                        <a:spcPts val="2300"/>
                      </a:lnSpc>
                    </a:pPr>
                    <a:r>
                      <a:rPr lang="en-US" sz="2300" b="1" spc="100" dirty="0">
                        <a:solidFill>
                          <a:schemeClr val="tx1">
                            <a:lumMod val="75000"/>
                            <a:lumOff val="25000"/>
                          </a:schemeClr>
                        </a:solidFill>
                        <a:latin typeface="Bebas Neue Bold" panose="020B0606020202050201" pitchFamily="34" charset="0"/>
                        <a:ea typeface="PT Sans" panose="020B0503020203020204" pitchFamily="34" charset="0"/>
                      </a:rPr>
                      <a:t>Dr. Jacky Chan</a:t>
                    </a:r>
                  </a:p>
                </p:txBody>
              </p:sp>
              <p:sp>
                <p:nvSpPr>
                  <p:cNvPr id="60" name="Rectangle 59"/>
                  <p:cNvSpPr/>
                  <p:nvPr/>
                </p:nvSpPr>
                <p:spPr>
                  <a:xfrm>
                    <a:off x="2405774" y="4741854"/>
                    <a:ext cx="1907064" cy="400110"/>
                  </a:xfrm>
                  <a:prstGeom prst="rect">
                    <a:avLst/>
                  </a:prstGeom>
                </p:spPr>
                <p:txBody>
                  <a:bodyPr wrap="square">
                    <a:spAutoFit/>
                  </a:bodyPr>
                  <a:lstStyle/>
                  <a:p>
                    <a:pPr algn="ctr">
                      <a:lnSpc>
                        <a:spcPts val="12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meant to your project &amp;</a:t>
                    </a:r>
                  </a:p>
                </p:txBody>
              </p:sp>
            </p:grpSp>
            <p:grpSp>
              <p:nvGrpSpPr>
                <p:cNvPr id="37" name="Group 36"/>
                <p:cNvGrpSpPr/>
                <p:nvPr/>
              </p:nvGrpSpPr>
              <p:grpSpPr>
                <a:xfrm>
                  <a:off x="2700576" y="5346919"/>
                  <a:ext cx="1317461" cy="463274"/>
                  <a:chOff x="2700578" y="5346919"/>
                  <a:chExt cx="1317461" cy="463274"/>
                </a:xfrm>
              </p:grpSpPr>
              <p:grpSp>
                <p:nvGrpSpPr>
                  <p:cNvPr id="38" name="Group 37"/>
                  <p:cNvGrpSpPr/>
                  <p:nvPr/>
                </p:nvGrpSpPr>
                <p:grpSpPr>
                  <a:xfrm>
                    <a:off x="2770918" y="5504332"/>
                    <a:ext cx="305861" cy="305861"/>
                    <a:chOff x="1324575" y="5760204"/>
                    <a:chExt cx="305861" cy="305861"/>
                  </a:xfrm>
                </p:grpSpPr>
                <p:sp>
                  <p:nvSpPr>
                    <p:cNvPr id="57" name="Oval 56"/>
                    <p:cNvSpPr/>
                    <p:nvPr/>
                  </p:nvSpPr>
                  <p:spPr>
                    <a:xfrm>
                      <a:off x="132457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39" name="Group 38"/>
                  <p:cNvGrpSpPr/>
                  <p:nvPr/>
                </p:nvGrpSpPr>
                <p:grpSpPr>
                  <a:xfrm>
                    <a:off x="3206378" y="5504332"/>
                    <a:ext cx="305861" cy="305861"/>
                    <a:chOff x="1684215" y="5760204"/>
                    <a:chExt cx="305861" cy="305861"/>
                  </a:xfrm>
                </p:grpSpPr>
                <p:sp>
                  <p:nvSpPr>
                    <p:cNvPr id="55" name="Oval 54"/>
                    <p:cNvSpPr/>
                    <p:nvPr/>
                  </p:nvSpPr>
                  <p:spPr>
                    <a:xfrm>
                      <a:off x="168421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40" name="Group 39"/>
                  <p:cNvGrpSpPr/>
                  <p:nvPr/>
                </p:nvGrpSpPr>
                <p:grpSpPr>
                  <a:xfrm>
                    <a:off x="3641838" y="5504331"/>
                    <a:ext cx="305861" cy="305861"/>
                    <a:chOff x="2177216" y="5760204"/>
                    <a:chExt cx="305861" cy="305861"/>
                  </a:xfrm>
                </p:grpSpPr>
                <p:sp>
                  <p:nvSpPr>
                    <p:cNvPr id="53" name="Oval 52"/>
                    <p:cNvSpPr/>
                    <p:nvPr/>
                  </p:nvSpPr>
                  <p:spPr>
                    <a:xfrm>
                      <a:off x="2177216"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nvGrpSpPr>
                  <p:cNvPr id="41" name="Group 40"/>
                  <p:cNvGrpSpPr/>
                  <p:nvPr/>
                </p:nvGrpSpPr>
                <p:grpSpPr>
                  <a:xfrm>
                    <a:off x="2700578" y="5346919"/>
                    <a:ext cx="1317461" cy="45719"/>
                    <a:chOff x="2700578" y="5346919"/>
                    <a:chExt cx="1317461" cy="45719"/>
                  </a:xfrm>
                </p:grpSpPr>
                <p:sp>
                  <p:nvSpPr>
                    <p:cNvPr id="48" name="Rectangle 47"/>
                    <p:cNvSpPr/>
                    <p:nvPr/>
                  </p:nvSpPr>
                  <p:spPr>
                    <a:xfrm>
                      <a:off x="2700578" y="5346919"/>
                      <a:ext cx="236815"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3781224" y="5346919"/>
                      <a:ext cx="236815" cy="4571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3511063" y="5346919"/>
                      <a:ext cx="236815"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w="0"/>
                        <a:solidFill>
                          <a:schemeClr val="tx1"/>
                        </a:solidFill>
                        <a:effectLst>
                          <a:outerShdw blurRad="38100" dist="19050" dir="2700000" algn="tl" rotWithShape="0">
                            <a:schemeClr val="dk1">
                              <a:alpha val="40000"/>
                            </a:schemeClr>
                          </a:outerShdw>
                        </a:effectLst>
                      </a:endParaRPr>
                    </a:p>
                  </p:txBody>
                </p:sp>
                <p:sp>
                  <p:nvSpPr>
                    <p:cNvPr id="51" name="Rectangle 50"/>
                    <p:cNvSpPr/>
                    <p:nvPr/>
                  </p:nvSpPr>
                  <p:spPr>
                    <a:xfrm>
                      <a:off x="3240902" y="5346919"/>
                      <a:ext cx="236815" cy="457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51"/>
                    <p:cNvSpPr/>
                    <p:nvPr/>
                  </p:nvSpPr>
                  <p:spPr>
                    <a:xfrm>
                      <a:off x="2970740" y="5346919"/>
                      <a:ext cx="236815" cy="457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grpSp>
        <p:sp>
          <p:nvSpPr>
            <p:cNvPr id="63" name="Rectangle 9"/>
            <p:cNvSpPr>
              <a:spLocks/>
            </p:cNvSpPr>
            <p:nvPr/>
          </p:nvSpPr>
          <p:spPr bwMode="auto">
            <a:xfrm>
              <a:off x="5566116" y="2931506"/>
              <a:ext cx="4955579" cy="2612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300" dirty="0" err="1">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a:p>
              <a:pPr>
                <a:lnSpc>
                  <a:spcPts val="1800"/>
                </a:lnSpc>
              </a:pPr>
              <a:endPar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endParaRPr>
            </a:p>
            <a:p>
              <a:pPr>
                <a:lnSpc>
                  <a:spcPts val="1800"/>
                </a:lnSpc>
              </a:pPr>
              <a:endPar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endParaRPr>
            </a:p>
            <a:p>
              <a:pPr>
                <a:lnSpc>
                  <a:spcPts val="1800"/>
                </a:lnSpc>
              </a:pPr>
              <a:endPar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endParaRPr>
            </a:p>
            <a:p>
              <a:pPr>
                <a:lnSpc>
                  <a:spcPts val="1800"/>
                </a:lnSpc>
              </a:pPr>
              <a:r>
                <a:rPr lang="en-US" sz="1300" b="1" dirty="0">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professionalism and lorem to reliability. By using simple alignments are your </a:t>
              </a:r>
              <a:r>
                <a:rPr lang="en-US" sz="1300" b="1" dirty="0" err="1">
                  <a:latin typeface="PT Sans" panose="020B0503020203020204" pitchFamily="34" charset="0"/>
                  <a:ea typeface="PT Sans" panose="020B0503020203020204" pitchFamily="34" charset="0"/>
                  <a:cs typeface="Open Sans Condensed Light" panose="020B0306030504020204" pitchFamily="34" charset="0"/>
                  <a:sym typeface="Montserrat-Regular" charset="0"/>
                </a:rPr>
                <a:t>powerpoint</a:t>
              </a:r>
              <a:r>
                <a:rPr lang="en-US" sz="13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a:t>
              </a:r>
            </a:p>
          </p:txBody>
        </p:sp>
        <p:cxnSp>
          <p:nvCxnSpPr>
            <p:cNvPr id="64" name="Straight Connector 63"/>
            <p:cNvCxnSpPr>
              <a:cxnSpLocks/>
            </p:cNvCxnSpPr>
            <p:nvPr/>
          </p:nvCxnSpPr>
          <p:spPr>
            <a:xfrm>
              <a:off x="5566116" y="6066066"/>
              <a:ext cx="4955579" cy="0"/>
            </a:xfrm>
            <a:prstGeom prst="line">
              <a:avLst/>
            </a:prstGeom>
            <a:ln w="28575">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457989" y="2234002"/>
              <a:ext cx="2902240" cy="553998"/>
            </a:xfrm>
            <a:prstGeom prst="rect">
              <a:avLst/>
            </a:prstGeom>
            <a:noFill/>
          </p:spPr>
          <p:txBody>
            <a:bodyPr wrap="square" rtlCol="0">
              <a:spAutoFit/>
            </a:bodyPr>
            <a:lstStyle/>
            <a:p>
              <a:r>
                <a:rPr lang="en-US" sz="3000" b="1" dirty="0">
                  <a:solidFill>
                    <a:schemeClr val="tx1">
                      <a:lumMod val="75000"/>
                      <a:lumOff val="25000"/>
                    </a:schemeClr>
                  </a:solidFill>
                  <a:latin typeface="PT Sans" panose="020B0503020203020204" pitchFamily="34" charset="0"/>
                  <a:ea typeface="PT Sans" panose="020B0503020203020204" pitchFamily="34" charset="0"/>
                </a:rPr>
                <a:t>More </a:t>
              </a:r>
              <a:r>
                <a:rPr lang="en-US" sz="3000" b="1" dirty="0">
                  <a:solidFill>
                    <a:schemeClr val="accent1"/>
                  </a:solidFill>
                  <a:latin typeface="PT Sans" panose="020B0503020203020204" pitchFamily="34" charset="0"/>
                  <a:ea typeface="PT Sans" panose="020B0503020203020204" pitchFamily="34" charset="0"/>
                </a:rPr>
                <a:t>About</a:t>
              </a:r>
              <a:r>
                <a:rPr lang="en-US" sz="3000" b="1" dirty="0">
                  <a:solidFill>
                    <a:schemeClr val="tx1">
                      <a:lumMod val="75000"/>
                      <a:lumOff val="25000"/>
                    </a:schemeClr>
                  </a:solidFill>
                  <a:latin typeface="PT Sans" panose="020B0503020203020204" pitchFamily="34" charset="0"/>
                  <a:ea typeface="PT Sans" panose="020B0503020203020204" pitchFamily="34" charset="0"/>
                </a:rPr>
                <a:t> </a:t>
              </a:r>
              <a:r>
                <a:rPr lang="en-US" sz="3000" b="1" dirty="0">
                  <a:solidFill>
                    <a:schemeClr val="accent4"/>
                  </a:solidFill>
                  <a:latin typeface="PT Sans" panose="020B0503020203020204" pitchFamily="34" charset="0"/>
                  <a:ea typeface="PT Sans" panose="020B0503020203020204" pitchFamily="34" charset="0"/>
                </a:rPr>
                <a:t>Joe</a:t>
              </a:r>
            </a:p>
          </p:txBody>
        </p:sp>
      </p:grpSp>
      <p:sp>
        <p:nvSpPr>
          <p:cNvPr id="28" name="Date Placeholder 13"/>
          <p:cNvSpPr>
            <a:spLocks noGrp="1"/>
          </p:cNvSpPr>
          <p:nvPr>
            <p:ph type="dt" sz="half" idx="14"/>
          </p:nvPr>
        </p:nvSpPr>
        <p:spPr/>
        <p:txBody>
          <a:bodyPr/>
          <a:lstStyle/>
          <a:p>
            <a:r>
              <a:rPr lang="en-US"/>
              <a:t>www.website.com</a:t>
            </a:r>
            <a:endParaRPr lang="en-US" dirty="0"/>
          </a:p>
        </p:txBody>
      </p:sp>
      <p:sp>
        <p:nvSpPr>
          <p:cNvPr id="29" name="Rectangle 28"/>
          <p:cNvSpPr/>
          <p:nvPr/>
        </p:nvSpPr>
        <p:spPr>
          <a:xfrm>
            <a:off x="5776066" y="1668236"/>
            <a:ext cx="639868" cy="5486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1A5BBB64-2E0F-4704-9A03-449D0F801195}"/>
              </a:ext>
            </a:extLst>
          </p:cNvPr>
          <p:cNvSpPr>
            <a:spLocks noGrp="1"/>
          </p:cNvSpPr>
          <p:nvPr>
            <p:ph type="pic" sz="quarter" idx="15"/>
          </p:nvPr>
        </p:nvSpPr>
        <p:spPr/>
      </p:sp>
    </p:spTree>
    <p:extLst>
      <p:ext uri="{BB962C8B-B14F-4D97-AF65-F5344CB8AC3E}">
        <p14:creationId xmlns:p14="http://schemas.microsoft.com/office/powerpoint/2010/main" val="17658932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7</a:t>
            </a:fld>
            <a:endParaRPr lang="en-US" dirty="0"/>
          </a:p>
        </p:txBody>
      </p:sp>
      <p:sp>
        <p:nvSpPr>
          <p:cNvPr id="4" name="Title 3"/>
          <p:cNvSpPr>
            <a:spLocks noGrp="1"/>
          </p:cNvSpPr>
          <p:nvPr>
            <p:ph type="title"/>
          </p:nvPr>
        </p:nvSpPr>
        <p:spPr/>
        <p:txBody>
          <a:bodyPr/>
          <a:lstStyle/>
          <a:p>
            <a:r>
              <a:rPr lang="en-US" b="1" dirty="0">
                <a:solidFill>
                  <a:schemeClr val="tx1">
                    <a:lumMod val="75000"/>
                    <a:lumOff val="25000"/>
                  </a:schemeClr>
                </a:solidFill>
              </a:rPr>
              <a:t>Our Team </a:t>
            </a:r>
            <a:r>
              <a:rPr lang="en-US" b="1" dirty="0">
                <a:solidFill>
                  <a:schemeClr val="accent1"/>
                </a:solidFill>
              </a:rPr>
              <a:t>Members</a:t>
            </a:r>
          </a:p>
        </p:txBody>
      </p:sp>
      <p:sp>
        <p:nvSpPr>
          <p:cNvPr id="5" name="Text Placeholder 4"/>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endParaRPr lang="en-US" dirty="0"/>
          </a:p>
        </p:txBody>
      </p:sp>
      <p:sp>
        <p:nvSpPr>
          <p:cNvPr id="28" name="Date Placeholder 13"/>
          <p:cNvSpPr>
            <a:spLocks noGrp="1"/>
          </p:cNvSpPr>
          <p:nvPr>
            <p:ph type="dt" sz="half" idx="14"/>
          </p:nvPr>
        </p:nvSpPr>
        <p:spPr/>
        <p:txBody>
          <a:bodyPr/>
          <a:lstStyle/>
          <a:p>
            <a:r>
              <a:rPr lang="en-US"/>
              <a:t>www.website.com</a:t>
            </a:r>
            <a:endParaRPr lang="en-US" dirty="0"/>
          </a:p>
        </p:txBody>
      </p:sp>
      <p:sp>
        <p:nvSpPr>
          <p:cNvPr id="29" name="Rectangle 28"/>
          <p:cNvSpPr/>
          <p:nvPr/>
        </p:nvSpPr>
        <p:spPr>
          <a:xfrm>
            <a:off x="5776066" y="1668236"/>
            <a:ext cx="639868" cy="548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9"/>
          <p:cNvSpPr>
            <a:spLocks/>
          </p:cNvSpPr>
          <p:nvPr/>
        </p:nvSpPr>
        <p:spPr bwMode="auto">
          <a:xfrm>
            <a:off x="2599507" y="5279962"/>
            <a:ext cx="7096035" cy="791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This letterhead design is meant to project an image of professionalism and reliability. By using simple alignments we have lorem created a very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spaciousy</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feeling &amp; The simplicity ipsum suggests strength and the </a:t>
            </a:r>
            <a:r>
              <a:rPr lang="en-US" sz="1000" dirty="0" err="1">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spaciousn</a:t>
            </a:r>
            <a:r>
              <a:rPr lang="en-US" sz="1000" dirty="0">
                <a:solidFill>
                  <a:schemeClr val="tx1">
                    <a:lumMod val="50000"/>
                    <a:lumOff val="50000"/>
                  </a:schemeClr>
                </a:solidFill>
                <a:latin typeface="PT Sans" panose="020B0503020203020204" pitchFamily="34" charset="0"/>
                <a:ea typeface="PT Sans" panose="020B0503020203020204" pitchFamily="34" charset="0"/>
                <a:cs typeface="Lato" charset="0"/>
                <a:sym typeface="Montserrat-Regular" charset="0"/>
              </a:rPr>
              <a:t> contributes to the aesthetics meant to project an image of professionalism of the layout design is meant to the project an image and the texts</a:t>
            </a:r>
          </a:p>
        </p:txBody>
      </p:sp>
      <p:sp>
        <p:nvSpPr>
          <p:cNvPr id="3" name="Picture Placeholder 2">
            <a:extLst>
              <a:ext uri="{FF2B5EF4-FFF2-40B4-BE49-F238E27FC236}">
                <a16:creationId xmlns:a16="http://schemas.microsoft.com/office/drawing/2014/main" id="{17AF19ED-575E-4332-B125-08778A4436A1}"/>
              </a:ext>
            </a:extLst>
          </p:cNvPr>
          <p:cNvSpPr>
            <a:spLocks noGrp="1"/>
          </p:cNvSpPr>
          <p:nvPr>
            <p:ph type="pic" sz="quarter" idx="21"/>
          </p:nvPr>
        </p:nvSpPr>
        <p:spPr/>
      </p:sp>
      <p:sp>
        <p:nvSpPr>
          <p:cNvPr id="7" name="Picture Placeholder 6">
            <a:extLst>
              <a:ext uri="{FF2B5EF4-FFF2-40B4-BE49-F238E27FC236}">
                <a16:creationId xmlns:a16="http://schemas.microsoft.com/office/drawing/2014/main" id="{864DB68E-EFB1-4964-904E-3126D00585F6}"/>
              </a:ext>
            </a:extLst>
          </p:cNvPr>
          <p:cNvSpPr>
            <a:spLocks noGrp="1"/>
          </p:cNvSpPr>
          <p:nvPr>
            <p:ph type="pic" sz="quarter" idx="20"/>
          </p:nvPr>
        </p:nvSpPr>
        <p:spPr/>
      </p:sp>
      <p:sp>
        <p:nvSpPr>
          <p:cNvPr id="9" name="Picture Placeholder 8">
            <a:extLst>
              <a:ext uri="{FF2B5EF4-FFF2-40B4-BE49-F238E27FC236}">
                <a16:creationId xmlns:a16="http://schemas.microsoft.com/office/drawing/2014/main" id="{0A506E4C-161E-4E36-B698-1100EC8B2D80}"/>
              </a:ext>
            </a:extLst>
          </p:cNvPr>
          <p:cNvSpPr>
            <a:spLocks noGrp="1"/>
          </p:cNvSpPr>
          <p:nvPr>
            <p:ph type="pic" sz="quarter" idx="17"/>
          </p:nvPr>
        </p:nvSpPr>
        <p:spPr/>
      </p:sp>
      <p:sp>
        <p:nvSpPr>
          <p:cNvPr id="11" name="Picture Placeholder 10">
            <a:extLst>
              <a:ext uri="{FF2B5EF4-FFF2-40B4-BE49-F238E27FC236}">
                <a16:creationId xmlns:a16="http://schemas.microsoft.com/office/drawing/2014/main" id="{AACE0ECC-06FC-46EF-815B-F6C2BA1E2DB9}"/>
              </a:ext>
            </a:extLst>
          </p:cNvPr>
          <p:cNvSpPr>
            <a:spLocks noGrp="1"/>
          </p:cNvSpPr>
          <p:nvPr>
            <p:ph type="pic" sz="quarter" idx="16"/>
          </p:nvPr>
        </p:nvSpPr>
        <p:spPr/>
      </p:sp>
      <p:sp>
        <p:nvSpPr>
          <p:cNvPr id="13" name="Picture Placeholder 12">
            <a:extLst>
              <a:ext uri="{FF2B5EF4-FFF2-40B4-BE49-F238E27FC236}">
                <a16:creationId xmlns:a16="http://schemas.microsoft.com/office/drawing/2014/main" id="{FDA94E3C-D9F7-4165-B101-4D0022496AE0}"/>
              </a:ext>
            </a:extLst>
          </p:cNvPr>
          <p:cNvSpPr>
            <a:spLocks noGrp="1"/>
          </p:cNvSpPr>
          <p:nvPr>
            <p:ph type="pic" sz="quarter" idx="15"/>
          </p:nvPr>
        </p:nvSpPr>
        <p:spPr/>
      </p:sp>
      <p:sp>
        <p:nvSpPr>
          <p:cNvPr id="15" name="Picture Placeholder 14">
            <a:extLst>
              <a:ext uri="{FF2B5EF4-FFF2-40B4-BE49-F238E27FC236}">
                <a16:creationId xmlns:a16="http://schemas.microsoft.com/office/drawing/2014/main" id="{1BCB42A8-4805-4EA9-BF23-1317B1F1BFCA}"/>
              </a:ext>
            </a:extLst>
          </p:cNvPr>
          <p:cNvSpPr>
            <a:spLocks noGrp="1"/>
          </p:cNvSpPr>
          <p:nvPr>
            <p:ph type="pic" sz="quarter" idx="18"/>
          </p:nvPr>
        </p:nvSpPr>
        <p:spPr/>
      </p:sp>
      <p:sp>
        <p:nvSpPr>
          <p:cNvPr id="17" name="Picture Placeholder 16">
            <a:extLst>
              <a:ext uri="{FF2B5EF4-FFF2-40B4-BE49-F238E27FC236}">
                <a16:creationId xmlns:a16="http://schemas.microsoft.com/office/drawing/2014/main" id="{19B2ABF2-D09C-48C2-8FB1-BEF1ED9D799C}"/>
              </a:ext>
            </a:extLst>
          </p:cNvPr>
          <p:cNvSpPr>
            <a:spLocks noGrp="1"/>
          </p:cNvSpPr>
          <p:nvPr>
            <p:ph type="pic" sz="quarter" idx="19"/>
          </p:nvPr>
        </p:nvSpPr>
        <p:spPr/>
      </p:sp>
      <p:sp>
        <p:nvSpPr>
          <p:cNvPr id="20" name="Picture Placeholder 19">
            <a:extLst>
              <a:ext uri="{FF2B5EF4-FFF2-40B4-BE49-F238E27FC236}">
                <a16:creationId xmlns:a16="http://schemas.microsoft.com/office/drawing/2014/main" id="{18005641-6879-43BF-A698-69FFCCF18FE4}"/>
              </a:ext>
            </a:extLst>
          </p:cNvPr>
          <p:cNvSpPr>
            <a:spLocks noGrp="1"/>
          </p:cNvSpPr>
          <p:nvPr>
            <p:ph type="pic" sz="quarter" idx="22"/>
          </p:nvPr>
        </p:nvSpPr>
        <p:spPr/>
      </p:sp>
    </p:spTree>
    <p:extLst>
      <p:ext uri="{BB962C8B-B14F-4D97-AF65-F5344CB8AC3E}">
        <p14:creationId xmlns:p14="http://schemas.microsoft.com/office/powerpoint/2010/main" val="414436347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8</a:t>
            </a:fld>
            <a:endParaRPr lang="en-US" dirty="0"/>
          </a:p>
        </p:txBody>
      </p:sp>
      <p:sp>
        <p:nvSpPr>
          <p:cNvPr id="4" name="Title 3"/>
          <p:cNvSpPr>
            <a:spLocks noGrp="1"/>
          </p:cNvSpPr>
          <p:nvPr>
            <p:ph type="title"/>
          </p:nvPr>
        </p:nvSpPr>
        <p:spPr/>
        <p:txBody>
          <a:bodyPr/>
          <a:lstStyle/>
          <a:p>
            <a:r>
              <a:rPr lang="en-US"/>
              <a:t>Company Service</a:t>
            </a:r>
            <a:endParaRPr lang="en-US" dirty="0"/>
          </a:p>
        </p:txBody>
      </p:sp>
      <p:sp>
        <p:nvSpPr>
          <p:cNvPr id="5" name="Text Placeholder 4"/>
          <p:cNvSpPr>
            <a:spLocks noGrp="1"/>
          </p:cNvSpPr>
          <p:nvPr>
            <p:ph type="body" sz="quarter" idx="13"/>
          </p:nvPr>
        </p:nvSpPr>
        <p:spPr/>
        <p:txBody>
          <a:bodyPr/>
          <a:lstStyle/>
          <a:p>
            <a:r>
              <a:rPr lang="en-US"/>
              <a:t>Lorem ipsum dolor sit amet agam facer modo data lorem ipsum dolor sit amet agam facer modo data</a:t>
            </a:r>
            <a:endParaRPr lang="en-US" dirty="0"/>
          </a:p>
        </p:txBody>
      </p:sp>
      <p:sp>
        <p:nvSpPr>
          <p:cNvPr id="28" name="Date Placeholder 13"/>
          <p:cNvSpPr>
            <a:spLocks noGrp="1"/>
          </p:cNvSpPr>
          <p:nvPr>
            <p:ph type="dt" sz="half" idx="14"/>
          </p:nvPr>
        </p:nvSpPr>
        <p:spPr/>
        <p:txBody>
          <a:bodyPr/>
          <a:lstStyle/>
          <a:p>
            <a:r>
              <a:rPr lang="en-US"/>
              <a:t>www.website.com</a:t>
            </a:r>
            <a:endParaRPr lang="en-US" dirty="0"/>
          </a:p>
        </p:txBody>
      </p:sp>
      <p:sp>
        <p:nvSpPr>
          <p:cNvPr id="37" name="Oval 36"/>
          <p:cNvSpPr/>
          <p:nvPr/>
        </p:nvSpPr>
        <p:spPr>
          <a:xfrm>
            <a:off x="1621846" y="2235201"/>
            <a:ext cx="1857830" cy="1857830"/>
          </a:xfrm>
          <a:prstGeom prst="ellipse">
            <a:avLst/>
          </a:prstGeom>
          <a:solidFill>
            <a:srgbClr val="CA2255">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a:off x="3982527" y="2235201"/>
            <a:ext cx="1857830" cy="1857830"/>
          </a:xfrm>
          <a:prstGeom prst="ellipse">
            <a:avLst/>
          </a:prstGeom>
          <a:solidFill>
            <a:srgbClr val="722E79">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a:off x="6343208" y="2235201"/>
            <a:ext cx="1857830" cy="1857830"/>
          </a:xfrm>
          <a:prstGeom prst="ellipse">
            <a:avLst/>
          </a:prstGeom>
          <a:solidFill>
            <a:srgbClr val="FFDA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8703888" y="2235201"/>
            <a:ext cx="1857830" cy="1857830"/>
          </a:xfrm>
          <a:prstGeom prst="ellipse">
            <a:avLst/>
          </a:prstGeom>
          <a:solidFill>
            <a:srgbClr val="8DC63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5776066" y="1668236"/>
            <a:ext cx="639868" cy="548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p:cNvSpPr/>
          <p:nvPr/>
        </p:nvSpPr>
        <p:spPr>
          <a:xfrm>
            <a:off x="1476704" y="2090059"/>
            <a:ext cx="2148114" cy="2148114"/>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3837385" y="2090059"/>
            <a:ext cx="2148114" cy="2148114"/>
          </a:xfrm>
          <a:prstGeom prst="ellipse">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a:off x="6198066" y="2090059"/>
            <a:ext cx="2148114" cy="2148114"/>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a:off x="8558746" y="2090059"/>
            <a:ext cx="2148114" cy="2148114"/>
          </a:xfrm>
          <a:prstGeom prst="ellipse">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9" name="Group 58"/>
          <p:cNvGrpSpPr/>
          <p:nvPr/>
        </p:nvGrpSpPr>
        <p:grpSpPr>
          <a:xfrm>
            <a:off x="1620248" y="4412172"/>
            <a:ext cx="1859428" cy="1491705"/>
            <a:chOff x="1620248" y="4354116"/>
            <a:chExt cx="1859428" cy="1491705"/>
          </a:xfrm>
        </p:grpSpPr>
        <p:sp>
          <p:nvSpPr>
            <p:cNvPr id="66" name="Rectangle 9"/>
            <p:cNvSpPr>
              <a:spLocks/>
            </p:cNvSpPr>
            <p:nvPr/>
          </p:nvSpPr>
          <p:spPr bwMode="auto">
            <a:xfrm>
              <a:off x="1620248" y="4960949"/>
              <a:ext cx="1859428" cy="884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projects an texts image of  to &amp;  professionalism and for reliability A By using you simple lorem yours</a:t>
              </a:r>
            </a:p>
          </p:txBody>
        </p:sp>
        <p:sp>
          <p:nvSpPr>
            <p:cNvPr id="68" name="TextBox 67"/>
            <p:cNvSpPr txBox="1"/>
            <p:nvPr/>
          </p:nvSpPr>
          <p:spPr>
            <a:xfrm>
              <a:off x="1855054" y="4354116"/>
              <a:ext cx="1389815" cy="606833"/>
            </a:xfrm>
            <a:prstGeom prst="rect">
              <a:avLst/>
            </a:prstGeom>
            <a:noFill/>
          </p:spPr>
          <p:txBody>
            <a:bodyPr wrap="square" rtlCol="0">
              <a:spAutoFit/>
            </a:bodyPr>
            <a:lstStyle/>
            <a:p>
              <a:pPr algn="ctr">
                <a:lnSpc>
                  <a:spcPts val="2000"/>
                </a:lnSpc>
              </a:pPr>
              <a:r>
                <a:rPr lang="en-US" dirty="0">
                  <a:latin typeface="PT Sans" panose="020B0503020203020204" pitchFamily="34" charset="0"/>
                  <a:ea typeface="PT Sans" panose="020B0503020203020204" pitchFamily="34" charset="0"/>
                </a:rPr>
                <a:t>Service</a:t>
              </a:r>
            </a:p>
            <a:p>
              <a:pPr algn="ctr">
                <a:lnSpc>
                  <a:spcPts val="2000"/>
                </a:lnSpc>
              </a:pPr>
              <a:r>
                <a:rPr lang="en-US" sz="2000" b="1" dirty="0">
                  <a:solidFill>
                    <a:schemeClr val="accent1"/>
                  </a:solidFill>
                  <a:latin typeface="PT Sans" panose="020B0503020203020204" pitchFamily="34" charset="0"/>
                  <a:ea typeface="PT Sans" panose="020B0503020203020204" pitchFamily="34" charset="0"/>
                </a:rPr>
                <a:t>Name One</a:t>
              </a:r>
            </a:p>
          </p:txBody>
        </p:sp>
      </p:grpSp>
      <p:grpSp>
        <p:nvGrpSpPr>
          <p:cNvPr id="69" name="Group 68"/>
          <p:cNvGrpSpPr/>
          <p:nvPr/>
        </p:nvGrpSpPr>
        <p:grpSpPr>
          <a:xfrm>
            <a:off x="3977732" y="4412172"/>
            <a:ext cx="1859428" cy="1491705"/>
            <a:chOff x="1620248" y="4354116"/>
            <a:chExt cx="1859428" cy="1491705"/>
          </a:xfrm>
        </p:grpSpPr>
        <p:sp>
          <p:nvSpPr>
            <p:cNvPr id="70" name="Rectangle 9"/>
            <p:cNvSpPr>
              <a:spLocks/>
            </p:cNvSpPr>
            <p:nvPr/>
          </p:nvSpPr>
          <p:spPr bwMode="auto">
            <a:xfrm>
              <a:off x="1620248" y="4960949"/>
              <a:ext cx="1859428" cy="884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projects an texts image of  to &amp;  professionalism and for reliability A By using you simple lorem yours</a:t>
              </a:r>
            </a:p>
          </p:txBody>
        </p:sp>
        <p:sp>
          <p:nvSpPr>
            <p:cNvPr id="71" name="TextBox 70"/>
            <p:cNvSpPr txBox="1"/>
            <p:nvPr/>
          </p:nvSpPr>
          <p:spPr>
            <a:xfrm>
              <a:off x="1855054" y="4354116"/>
              <a:ext cx="1389815" cy="606833"/>
            </a:xfrm>
            <a:prstGeom prst="rect">
              <a:avLst/>
            </a:prstGeom>
            <a:noFill/>
          </p:spPr>
          <p:txBody>
            <a:bodyPr wrap="square" rtlCol="0">
              <a:spAutoFit/>
            </a:bodyPr>
            <a:lstStyle/>
            <a:p>
              <a:pPr algn="ctr">
                <a:lnSpc>
                  <a:spcPts val="2000"/>
                </a:lnSpc>
              </a:pPr>
              <a:r>
                <a:rPr lang="en-US" dirty="0">
                  <a:latin typeface="PT Sans" panose="020B0503020203020204" pitchFamily="34" charset="0"/>
                  <a:ea typeface="PT Sans" panose="020B0503020203020204" pitchFamily="34" charset="0"/>
                </a:rPr>
                <a:t>Service</a:t>
              </a:r>
            </a:p>
            <a:p>
              <a:pPr algn="ctr">
                <a:lnSpc>
                  <a:spcPts val="2000"/>
                </a:lnSpc>
              </a:pPr>
              <a:r>
                <a:rPr lang="en-US" sz="2000" b="1" dirty="0">
                  <a:solidFill>
                    <a:schemeClr val="accent3"/>
                  </a:solidFill>
                  <a:latin typeface="PT Sans" panose="020B0503020203020204" pitchFamily="34" charset="0"/>
                  <a:ea typeface="PT Sans" panose="020B0503020203020204" pitchFamily="34" charset="0"/>
                </a:rPr>
                <a:t>Name Two</a:t>
              </a:r>
            </a:p>
          </p:txBody>
        </p:sp>
      </p:grpSp>
      <p:grpSp>
        <p:nvGrpSpPr>
          <p:cNvPr id="72" name="Group 71"/>
          <p:cNvGrpSpPr/>
          <p:nvPr/>
        </p:nvGrpSpPr>
        <p:grpSpPr>
          <a:xfrm>
            <a:off x="6341610" y="4412172"/>
            <a:ext cx="1859428" cy="1491705"/>
            <a:chOff x="1620248" y="4354116"/>
            <a:chExt cx="1859428" cy="1491705"/>
          </a:xfrm>
        </p:grpSpPr>
        <p:sp>
          <p:nvSpPr>
            <p:cNvPr id="73" name="Rectangle 9"/>
            <p:cNvSpPr>
              <a:spLocks/>
            </p:cNvSpPr>
            <p:nvPr/>
          </p:nvSpPr>
          <p:spPr bwMode="auto">
            <a:xfrm>
              <a:off x="1620248" y="4960949"/>
              <a:ext cx="1859428" cy="884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projects an texts image of  to &amp;  professionalism and for reliability A By using you simple lorem yours</a:t>
              </a:r>
            </a:p>
          </p:txBody>
        </p:sp>
        <p:sp>
          <p:nvSpPr>
            <p:cNvPr id="74" name="TextBox 73"/>
            <p:cNvSpPr txBox="1"/>
            <p:nvPr/>
          </p:nvSpPr>
          <p:spPr>
            <a:xfrm>
              <a:off x="1785563" y="4354116"/>
              <a:ext cx="1528797" cy="605294"/>
            </a:xfrm>
            <a:prstGeom prst="rect">
              <a:avLst/>
            </a:prstGeom>
            <a:noFill/>
          </p:spPr>
          <p:txBody>
            <a:bodyPr wrap="square" rtlCol="0">
              <a:spAutoFit/>
            </a:bodyPr>
            <a:lstStyle/>
            <a:p>
              <a:pPr algn="ctr">
                <a:lnSpc>
                  <a:spcPts val="2000"/>
                </a:lnSpc>
              </a:pPr>
              <a:r>
                <a:rPr lang="en-US" dirty="0">
                  <a:latin typeface="PT Sans" panose="020B0503020203020204" pitchFamily="34" charset="0"/>
                  <a:ea typeface="PT Sans" panose="020B0503020203020204" pitchFamily="34" charset="0"/>
                </a:rPr>
                <a:t>Service</a:t>
              </a:r>
            </a:p>
            <a:p>
              <a:pPr algn="ctr">
                <a:lnSpc>
                  <a:spcPts val="2000"/>
                </a:lnSpc>
              </a:pPr>
              <a:r>
                <a:rPr lang="en-US" sz="2000" b="1" dirty="0">
                  <a:solidFill>
                    <a:schemeClr val="accent4"/>
                  </a:solidFill>
                  <a:latin typeface="PT Sans" panose="020B0503020203020204" pitchFamily="34" charset="0"/>
                  <a:ea typeface="PT Sans" panose="020B0503020203020204" pitchFamily="34" charset="0"/>
                </a:rPr>
                <a:t>Name Three</a:t>
              </a:r>
            </a:p>
          </p:txBody>
        </p:sp>
      </p:grpSp>
      <p:grpSp>
        <p:nvGrpSpPr>
          <p:cNvPr id="75" name="Group 74"/>
          <p:cNvGrpSpPr/>
          <p:nvPr/>
        </p:nvGrpSpPr>
        <p:grpSpPr>
          <a:xfrm>
            <a:off x="8702290" y="4412172"/>
            <a:ext cx="1859428" cy="1491705"/>
            <a:chOff x="1620248" y="4354116"/>
            <a:chExt cx="1859428" cy="1491705"/>
          </a:xfrm>
        </p:grpSpPr>
        <p:sp>
          <p:nvSpPr>
            <p:cNvPr id="76" name="Rectangle 9"/>
            <p:cNvSpPr>
              <a:spLocks/>
            </p:cNvSpPr>
            <p:nvPr/>
          </p:nvSpPr>
          <p:spPr bwMode="auto">
            <a:xfrm>
              <a:off x="1620248" y="4960949"/>
              <a:ext cx="1859428" cy="884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300"/>
                </a:lnSpc>
              </a:pPr>
              <a:r>
                <a:rPr lang="en-US" sz="1000" dirty="0">
                  <a:solidFill>
                    <a:schemeClr val="tx1">
                      <a:lumMod val="50000"/>
                      <a:lumOff val="50000"/>
                    </a:schemeClr>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projects an texts image of  to &amp;  professionalism and for reliability A By using you simple lorem yours</a:t>
              </a:r>
            </a:p>
          </p:txBody>
        </p:sp>
        <p:sp>
          <p:nvSpPr>
            <p:cNvPr id="77" name="TextBox 76"/>
            <p:cNvSpPr txBox="1"/>
            <p:nvPr/>
          </p:nvSpPr>
          <p:spPr>
            <a:xfrm>
              <a:off x="1785563" y="4354116"/>
              <a:ext cx="1528797" cy="605294"/>
            </a:xfrm>
            <a:prstGeom prst="rect">
              <a:avLst/>
            </a:prstGeom>
            <a:noFill/>
          </p:spPr>
          <p:txBody>
            <a:bodyPr wrap="square" rtlCol="0">
              <a:spAutoFit/>
            </a:bodyPr>
            <a:lstStyle/>
            <a:p>
              <a:pPr algn="ctr">
                <a:lnSpc>
                  <a:spcPts val="2000"/>
                </a:lnSpc>
              </a:pPr>
              <a:r>
                <a:rPr lang="en-US" dirty="0">
                  <a:latin typeface="PT Sans" panose="020B0503020203020204" pitchFamily="34" charset="0"/>
                  <a:ea typeface="PT Sans" panose="020B0503020203020204" pitchFamily="34" charset="0"/>
                </a:rPr>
                <a:t>Service</a:t>
              </a:r>
            </a:p>
            <a:p>
              <a:pPr algn="ctr">
                <a:lnSpc>
                  <a:spcPts val="2000"/>
                </a:lnSpc>
              </a:pPr>
              <a:r>
                <a:rPr lang="en-US" sz="2000" b="1" dirty="0">
                  <a:solidFill>
                    <a:schemeClr val="accent5"/>
                  </a:solidFill>
                  <a:latin typeface="PT Sans" panose="020B0503020203020204" pitchFamily="34" charset="0"/>
                  <a:ea typeface="PT Sans" panose="020B0503020203020204" pitchFamily="34" charset="0"/>
                </a:rPr>
                <a:t>Name Four</a:t>
              </a:r>
            </a:p>
          </p:txBody>
        </p:sp>
      </p:grpSp>
      <p:sp>
        <p:nvSpPr>
          <p:cNvPr id="3" name="Picture Placeholder 2">
            <a:extLst>
              <a:ext uri="{FF2B5EF4-FFF2-40B4-BE49-F238E27FC236}">
                <a16:creationId xmlns:a16="http://schemas.microsoft.com/office/drawing/2014/main" id="{1E115964-89CC-4468-9AC2-7D46885CF25D}"/>
              </a:ext>
            </a:extLst>
          </p:cNvPr>
          <p:cNvSpPr>
            <a:spLocks noGrp="1"/>
          </p:cNvSpPr>
          <p:nvPr>
            <p:ph type="pic" sz="quarter" idx="18"/>
          </p:nvPr>
        </p:nvSpPr>
        <p:spPr/>
      </p:sp>
      <p:sp>
        <p:nvSpPr>
          <p:cNvPr id="7" name="Picture Placeholder 6">
            <a:extLst>
              <a:ext uri="{FF2B5EF4-FFF2-40B4-BE49-F238E27FC236}">
                <a16:creationId xmlns:a16="http://schemas.microsoft.com/office/drawing/2014/main" id="{64A9DD69-5BA6-48B2-8F23-3CF6D90AF1D8}"/>
              </a:ext>
            </a:extLst>
          </p:cNvPr>
          <p:cNvSpPr>
            <a:spLocks noGrp="1"/>
          </p:cNvSpPr>
          <p:nvPr>
            <p:ph type="pic" sz="quarter" idx="17"/>
          </p:nvPr>
        </p:nvSpPr>
        <p:spPr/>
      </p:sp>
      <p:sp>
        <p:nvSpPr>
          <p:cNvPr id="9" name="Picture Placeholder 8">
            <a:extLst>
              <a:ext uri="{FF2B5EF4-FFF2-40B4-BE49-F238E27FC236}">
                <a16:creationId xmlns:a16="http://schemas.microsoft.com/office/drawing/2014/main" id="{671350D8-D5BD-416D-808E-4A0A4FDD2139}"/>
              </a:ext>
            </a:extLst>
          </p:cNvPr>
          <p:cNvSpPr>
            <a:spLocks noGrp="1"/>
          </p:cNvSpPr>
          <p:nvPr>
            <p:ph type="pic" sz="quarter" idx="16"/>
          </p:nvPr>
        </p:nvSpPr>
        <p:spPr/>
      </p:sp>
      <p:sp>
        <p:nvSpPr>
          <p:cNvPr id="11" name="Picture Placeholder 10">
            <a:extLst>
              <a:ext uri="{FF2B5EF4-FFF2-40B4-BE49-F238E27FC236}">
                <a16:creationId xmlns:a16="http://schemas.microsoft.com/office/drawing/2014/main" id="{3E1FD174-0B9B-468F-8C6C-AA3F2FEAC923}"/>
              </a:ext>
            </a:extLst>
          </p:cNvPr>
          <p:cNvSpPr>
            <a:spLocks noGrp="1"/>
          </p:cNvSpPr>
          <p:nvPr>
            <p:ph type="pic" sz="quarter" idx="15"/>
          </p:nvPr>
        </p:nvSpPr>
        <p:spPr/>
      </p:sp>
    </p:spTree>
    <p:extLst>
      <p:ext uri="{BB962C8B-B14F-4D97-AF65-F5344CB8AC3E}">
        <p14:creationId xmlns:p14="http://schemas.microsoft.com/office/powerpoint/2010/main" val="2278579725"/>
      </p:ext>
    </p:extLst>
  </p:cSld>
  <p:clrMapOvr>
    <a:masterClrMapping/>
  </p:clrMapOvr>
  <p:transition spd="slow">
    <p:comb/>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5"/>
          <p:cNvSpPr>
            <a:spLocks noGrp="1"/>
          </p:cNvSpPr>
          <p:nvPr>
            <p:ph type="sldNum" sz="quarter" idx="11"/>
          </p:nvPr>
        </p:nvSpPr>
        <p:spPr/>
        <p:txBody>
          <a:bodyPr/>
          <a:lstStyle/>
          <a:p>
            <a:fld id="{21551D4C-8DCD-481E-AE96-1D8DBA4948C1}" type="slidenum">
              <a:rPr lang="en-US" smtClean="0"/>
              <a:pPr/>
              <a:t>9</a:t>
            </a:fld>
            <a:endParaRPr lang="en-US" dirty="0"/>
          </a:p>
        </p:txBody>
      </p:sp>
      <p:sp>
        <p:nvSpPr>
          <p:cNvPr id="4" name="Title 3"/>
          <p:cNvSpPr>
            <a:spLocks noGrp="1"/>
          </p:cNvSpPr>
          <p:nvPr>
            <p:ph type="title"/>
          </p:nvPr>
        </p:nvSpPr>
        <p:spPr/>
        <p:txBody>
          <a:bodyPr/>
          <a:lstStyle/>
          <a:p>
            <a:r>
              <a:rPr lang="en-US" b="1" dirty="0">
                <a:solidFill>
                  <a:schemeClr val="tx1">
                    <a:lumMod val="75000"/>
                    <a:lumOff val="25000"/>
                  </a:schemeClr>
                </a:solidFill>
              </a:rPr>
              <a:t>Company </a:t>
            </a:r>
            <a:r>
              <a:rPr lang="en-US" b="1" dirty="0">
                <a:solidFill>
                  <a:schemeClr val="accent1"/>
                </a:solidFill>
              </a:rPr>
              <a:t>Portfolio</a:t>
            </a:r>
          </a:p>
        </p:txBody>
      </p:sp>
      <p:sp>
        <p:nvSpPr>
          <p:cNvPr id="5" name="Text Placeholder 4"/>
          <p:cNvSpPr>
            <a:spLocks noGrp="1"/>
          </p:cNvSpPr>
          <p:nvPr>
            <p:ph type="body" sz="quarter" idx="13"/>
          </p:nvPr>
        </p:nvSpPr>
        <p:spPr/>
        <p:txBody>
          <a:bodyPr/>
          <a:lstStyle/>
          <a:p>
            <a:r>
              <a:rPr lang="en-US" dirty="0">
                <a:solidFill>
                  <a:schemeClr val="tx1">
                    <a:lumMod val="50000"/>
                    <a:lumOff val="50000"/>
                  </a:schemeClr>
                </a:solidFill>
              </a:rPr>
              <a:t>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 lorem ipsum dolor sit </a:t>
            </a:r>
            <a:r>
              <a:rPr lang="en-US" dirty="0" err="1">
                <a:solidFill>
                  <a:schemeClr val="tx1">
                    <a:lumMod val="50000"/>
                    <a:lumOff val="50000"/>
                  </a:schemeClr>
                </a:solidFill>
              </a:rPr>
              <a:t>amet</a:t>
            </a:r>
            <a:r>
              <a:rPr lang="en-US" dirty="0">
                <a:solidFill>
                  <a:schemeClr val="tx1">
                    <a:lumMod val="50000"/>
                    <a:lumOff val="50000"/>
                  </a:schemeClr>
                </a:solidFill>
              </a:rPr>
              <a:t> </a:t>
            </a:r>
            <a:r>
              <a:rPr lang="en-US" dirty="0" err="1">
                <a:solidFill>
                  <a:schemeClr val="tx1">
                    <a:lumMod val="50000"/>
                    <a:lumOff val="50000"/>
                  </a:schemeClr>
                </a:solidFill>
              </a:rPr>
              <a:t>agam</a:t>
            </a:r>
            <a:r>
              <a:rPr lang="en-US" dirty="0">
                <a:solidFill>
                  <a:schemeClr val="tx1">
                    <a:lumMod val="50000"/>
                    <a:lumOff val="50000"/>
                  </a:schemeClr>
                </a:solidFill>
              </a:rPr>
              <a:t> facer </a:t>
            </a:r>
            <a:r>
              <a:rPr lang="en-US" dirty="0" err="1">
                <a:solidFill>
                  <a:schemeClr val="tx1">
                    <a:lumMod val="50000"/>
                    <a:lumOff val="50000"/>
                  </a:schemeClr>
                </a:solidFill>
              </a:rPr>
              <a:t>modo</a:t>
            </a:r>
            <a:r>
              <a:rPr lang="en-US" dirty="0">
                <a:solidFill>
                  <a:schemeClr val="tx1">
                    <a:lumMod val="50000"/>
                    <a:lumOff val="50000"/>
                  </a:schemeClr>
                </a:solidFill>
              </a:rPr>
              <a:t> data</a:t>
            </a:r>
            <a:endParaRPr lang="en-US" dirty="0"/>
          </a:p>
        </p:txBody>
      </p:sp>
      <p:sp>
        <p:nvSpPr>
          <p:cNvPr id="28" name="Date Placeholder 13"/>
          <p:cNvSpPr>
            <a:spLocks noGrp="1"/>
          </p:cNvSpPr>
          <p:nvPr>
            <p:ph type="dt" sz="half" idx="14"/>
          </p:nvPr>
        </p:nvSpPr>
        <p:spPr/>
        <p:txBody>
          <a:bodyPr/>
          <a:lstStyle/>
          <a:p>
            <a:r>
              <a:rPr lang="en-US"/>
              <a:t>www.website.com</a:t>
            </a:r>
            <a:endParaRPr lang="en-US" dirty="0"/>
          </a:p>
        </p:txBody>
      </p:sp>
      <p:sp>
        <p:nvSpPr>
          <p:cNvPr id="29" name="Rectangle 28"/>
          <p:cNvSpPr/>
          <p:nvPr/>
        </p:nvSpPr>
        <p:spPr>
          <a:xfrm>
            <a:off x="5776066" y="1668236"/>
            <a:ext cx="639868" cy="5486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p:cNvSpPr/>
          <p:nvPr/>
        </p:nvSpPr>
        <p:spPr>
          <a:xfrm>
            <a:off x="7011020" y="2243335"/>
            <a:ext cx="1799772" cy="163197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1553642" y="2243335"/>
            <a:ext cx="3618073" cy="174432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3" name="Group 82"/>
          <p:cNvGrpSpPr/>
          <p:nvPr/>
        </p:nvGrpSpPr>
        <p:grpSpPr>
          <a:xfrm>
            <a:off x="1871126" y="2514231"/>
            <a:ext cx="2983104" cy="1202533"/>
            <a:chOff x="2039940" y="2661130"/>
            <a:chExt cx="2983104" cy="1202533"/>
          </a:xfrm>
        </p:grpSpPr>
        <p:grpSp>
          <p:nvGrpSpPr>
            <p:cNvPr id="79" name="Group 78"/>
            <p:cNvGrpSpPr/>
            <p:nvPr/>
          </p:nvGrpSpPr>
          <p:grpSpPr>
            <a:xfrm>
              <a:off x="2155177" y="3488855"/>
              <a:ext cx="2867867" cy="374808"/>
              <a:chOff x="2645989" y="5392721"/>
              <a:chExt cx="2867867" cy="374808"/>
            </a:xfrm>
          </p:grpSpPr>
          <p:sp>
            <p:nvSpPr>
              <p:cNvPr id="80" name="Rectangle 21"/>
              <p:cNvSpPr>
                <a:spLocks/>
              </p:cNvSpPr>
              <p:nvPr/>
            </p:nvSpPr>
            <p:spPr bwMode="auto">
              <a:xfrm>
                <a:off x="3137639" y="5392721"/>
                <a:ext cx="2376217" cy="37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300"/>
                  </a:lnSpc>
                </a:pPr>
                <a:r>
                  <a:rPr lang="en-US" sz="1000" dirty="0">
                    <a:solidFill>
                      <a:schemeClr val="bg1"/>
                    </a:solidFill>
                    <a:latin typeface="PT Sans" panose="020B0503020203020204" pitchFamily="34" charset="0"/>
                    <a:ea typeface="PT Sans" panose="020B0503020203020204" pitchFamily="34" charset="0"/>
                    <a:cs typeface="Open Sans Condensed Light" panose="020B0306030504020204" pitchFamily="34" charset="0"/>
                    <a:sym typeface="Montserrat-Regular" charset="0"/>
                  </a:rPr>
                  <a:t>This letterhead design is meant to project an image of profession and reliability.</a:t>
                </a:r>
              </a:p>
            </p:txBody>
          </p:sp>
          <p:sp>
            <p:nvSpPr>
              <p:cNvPr id="81" name="Freeform 20"/>
              <p:cNvSpPr/>
              <p:nvPr/>
            </p:nvSpPr>
            <p:spPr bwMode="auto">
              <a:xfrm>
                <a:off x="2645989" y="5408711"/>
                <a:ext cx="342828" cy="342828"/>
              </a:xfrm>
              <a:custGeom>
                <a:avLst/>
                <a:gdLst>
                  <a:gd name="connsiteX0" fmla="*/ 215028 w 613546"/>
                  <a:gd name="connsiteY0" fmla="*/ 156411 h 613546"/>
                  <a:gd name="connsiteX1" fmla="*/ 312946 w 613546"/>
                  <a:gd name="connsiteY1" fmla="*/ 156411 h 613546"/>
                  <a:gd name="connsiteX2" fmla="*/ 445195 w 613546"/>
                  <a:gd name="connsiteY2" fmla="*/ 307487 h 613546"/>
                  <a:gd name="connsiteX3" fmla="*/ 312946 w 613546"/>
                  <a:gd name="connsiteY3" fmla="*/ 458563 h 613546"/>
                  <a:gd name="connsiteX4" fmla="*/ 215028 w 613546"/>
                  <a:gd name="connsiteY4" fmla="*/ 458563 h 613546"/>
                  <a:gd name="connsiteX5" fmla="*/ 347277 w 613546"/>
                  <a:gd name="connsiteY5" fmla="*/ 307487 h 613546"/>
                  <a:gd name="connsiteX6" fmla="*/ 306773 w 613546"/>
                  <a:gd name="connsiteY6" fmla="*/ 60121 h 613546"/>
                  <a:gd name="connsiteX7" fmla="*/ 60121 w 613546"/>
                  <a:gd name="connsiteY7" fmla="*/ 306773 h 613546"/>
                  <a:gd name="connsiteX8" fmla="*/ 306773 w 613546"/>
                  <a:gd name="connsiteY8" fmla="*/ 553425 h 613546"/>
                  <a:gd name="connsiteX9" fmla="*/ 553425 w 613546"/>
                  <a:gd name="connsiteY9" fmla="*/ 306773 h 613546"/>
                  <a:gd name="connsiteX10" fmla="*/ 306773 w 613546"/>
                  <a:gd name="connsiteY10" fmla="*/ 60121 h 613546"/>
                  <a:gd name="connsiteX11" fmla="*/ 306773 w 613546"/>
                  <a:gd name="connsiteY11" fmla="*/ 0 h 613546"/>
                  <a:gd name="connsiteX12" fmla="*/ 613546 w 613546"/>
                  <a:gd name="connsiteY12" fmla="*/ 306773 h 613546"/>
                  <a:gd name="connsiteX13" fmla="*/ 306773 w 613546"/>
                  <a:gd name="connsiteY13" fmla="*/ 613546 h 613546"/>
                  <a:gd name="connsiteX14" fmla="*/ 0 w 613546"/>
                  <a:gd name="connsiteY14" fmla="*/ 306773 h 613546"/>
                  <a:gd name="connsiteX15" fmla="*/ 306773 w 613546"/>
                  <a:gd name="connsiteY15" fmla="*/ 0 h 613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13546" h="613546">
                    <a:moveTo>
                      <a:pt x="215028" y="156411"/>
                    </a:moveTo>
                    <a:lnTo>
                      <a:pt x="312946" y="156411"/>
                    </a:lnTo>
                    <a:lnTo>
                      <a:pt x="445195" y="307487"/>
                    </a:lnTo>
                    <a:lnTo>
                      <a:pt x="312946" y="458563"/>
                    </a:lnTo>
                    <a:lnTo>
                      <a:pt x="215028" y="458563"/>
                    </a:lnTo>
                    <a:lnTo>
                      <a:pt x="347277" y="307487"/>
                    </a:lnTo>
                    <a:close/>
                    <a:moveTo>
                      <a:pt x="306773" y="60121"/>
                    </a:moveTo>
                    <a:cubicBezTo>
                      <a:pt x="170551" y="60121"/>
                      <a:pt x="60121" y="170551"/>
                      <a:pt x="60121" y="306773"/>
                    </a:cubicBezTo>
                    <a:cubicBezTo>
                      <a:pt x="60121" y="442995"/>
                      <a:pt x="170551" y="553425"/>
                      <a:pt x="306773" y="553425"/>
                    </a:cubicBezTo>
                    <a:cubicBezTo>
                      <a:pt x="442995" y="553425"/>
                      <a:pt x="553425" y="442995"/>
                      <a:pt x="553425" y="306773"/>
                    </a:cubicBezTo>
                    <a:cubicBezTo>
                      <a:pt x="553425" y="170551"/>
                      <a:pt x="442995" y="60121"/>
                      <a:pt x="306773" y="60121"/>
                    </a:cubicBezTo>
                    <a:close/>
                    <a:moveTo>
                      <a:pt x="306773" y="0"/>
                    </a:moveTo>
                    <a:cubicBezTo>
                      <a:pt x="476199" y="0"/>
                      <a:pt x="613546" y="137347"/>
                      <a:pt x="613546" y="306773"/>
                    </a:cubicBezTo>
                    <a:cubicBezTo>
                      <a:pt x="613546" y="476199"/>
                      <a:pt x="476199" y="613546"/>
                      <a:pt x="306773" y="613546"/>
                    </a:cubicBezTo>
                    <a:cubicBezTo>
                      <a:pt x="137347" y="613546"/>
                      <a:pt x="0" y="476199"/>
                      <a:pt x="0" y="306773"/>
                    </a:cubicBezTo>
                    <a:cubicBezTo>
                      <a:pt x="0" y="137347"/>
                      <a:pt x="137347" y="0"/>
                      <a:pt x="306773" y="0"/>
                    </a:cubicBezTo>
                    <a:close/>
                  </a:path>
                </a:pathLst>
              </a:custGeom>
              <a:solidFill>
                <a:schemeClr val="accent4"/>
              </a:solid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dirty="0">
                  <a:ln>
                    <a:noFill/>
                  </a:ln>
                  <a:solidFill>
                    <a:srgbClr val="000000"/>
                  </a:solidFill>
                  <a:effectLst/>
                  <a:latin typeface="Gill Sans" charset="0"/>
                  <a:ea typeface="ヒラギノ角ゴ ProN W3" charset="0"/>
                  <a:cs typeface="ヒラギノ角ゴ ProN W3" charset="0"/>
                  <a:sym typeface="Gill Sans" charset="0"/>
                </a:endParaRPr>
              </a:p>
            </p:txBody>
          </p:sp>
        </p:grpSp>
        <p:sp>
          <p:nvSpPr>
            <p:cNvPr id="82" name="TextBox 81"/>
            <p:cNvSpPr txBox="1"/>
            <p:nvPr/>
          </p:nvSpPr>
          <p:spPr>
            <a:xfrm>
              <a:off x="2039940" y="2661130"/>
              <a:ext cx="1487031" cy="735458"/>
            </a:xfrm>
            <a:prstGeom prst="rect">
              <a:avLst/>
            </a:prstGeom>
            <a:noFill/>
          </p:spPr>
          <p:txBody>
            <a:bodyPr wrap="square" rtlCol="0">
              <a:spAutoFit/>
            </a:bodyPr>
            <a:lstStyle/>
            <a:p>
              <a:pPr>
                <a:lnSpc>
                  <a:spcPts val="2500"/>
                </a:lnSpc>
              </a:pPr>
              <a:r>
                <a:rPr lang="en-US" sz="2000" dirty="0">
                  <a:solidFill>
                    <a:schemeClr val="accent4"/>
                  </a:solidFill>
                  <a:latin typeface="PT Sans" panose="020B0503020203020204" pitchFamily="34" charset="0"/>
                  <a:ea typeface="PT Sans" panose="020B0503020203020204" pitchFamily="34" charset="0"/>
                </a:rPr>
                <a:t>Awesome</a:t>
              </a:r>
              <a:r>
                <a:rPr lang="en-US" sz="2000" dirty="0">
                  <a:latin typeface="PT Sans" panose="020B0503020203020204" pitchFamily="34" charset="0"/>
                  <a:ea typeface="PT Sans" panose="020B0503020203020204" pitchFamily="34" charset="0"/>
                </a:rPr>
                <a:t> </a:t>
              </a:r>
              <a:r>
                <a:rPr lang="en-US" sz="2500" b="1" dirty="0" err="1">
                  <a:solidFill>
                    <a:schemeClr val="bg1"/>
                  </a:solidFill>
                  <a:latin typeface="PT Sans" panose="020B0503020203020204" pitchFamily="34" charset="0"/>
                  <a:ea typeface="PT Sans" panose="020B0503020203020204" pitchFamily="34" charset="0"/>
                </a:rPr>
                <a:t>Headling</a:t>
              </a:r>
              <a:endParaRPr lang="en-US" sz="2500" b="1" dirty="0">
                <a:solidFill>
                  <a:schemeClr val="bg1"/>
                </a:solidFill>
                <a:latin typeface="PT Sans" panose="020B0503020203020204" pitchFamily="34" charset="0"/>
                <a:ea typeface="PT Sans" panose="020B0503020203020204" pitchFamily="34" charset="0"/>
              </a:endParaRPr>
            </a:p>
          </p:txBody>
        </p:sp>
      </p:grpSp>
      <p:grpSp>
        <p:nvGrpSpPr>
          <p:cNvPr id="84" name="Group 83"/>
          <p:cNvGrpSpPr/>
          <p:nvPr/>
        </p:nvGrpSpPr>
        <p:grpSpPr>
          <a:xfrm>
            <a:off x="7119990" y="2588299"/>
            <a:ext cx="1581832" cy="942051"/>
            <a:chOff x="1170043" y="4245954"/>
            <a:chExt cx="2501214" cy="942051"/>
          </a:xfrm>
        </p:grpSpPr>
        <p:sp>
          <p:nvSpPr>
            <p:cNvPr id="85" name="TextBox 84"/>
            <p:cNvSpPr txBox="1"/>
            <p:nvPr/>
          </p:nvSpPr>
          <p:spPr>
            <a:xfrm>
              <a:off x="1170043" y="4634007"/>
              <a:ext cx="2501214" cy="553998"/>
            </a:xfrm>
            <a:prstGeom prst="rect">
              <a:avLst/>
            </a:prstGeom>
            <a:noFill/>
          </p:spPr>
          <p:txBody>
            <a:bodyPr wrap="square" rtlCol="0">
              <a:spAutoFit/>
            </a:bodyPr>
            <a:lstStyle/>
            <a:p>
              <a:pPr algn="ctr"/>
              <a:r>
                <a:rPr lang="en-US" sz="1000" dirty="0">
                  <a:latin typeface="PT Sans" panose="020B0503020203020204" pitchFamily="34" charset="0"/>
                  <a:ea typeface="PT Sans" panose="020B0503020203020204" pitchFamily="34" charset="0"/>
                  <a:cs typeface="Open Sans Condensed Light" panose="020B0306030504020204" pitchFamily="34" charset="0"/>
                </a:rPr>
                <a:t>Text of the printing for</a:t>
              </a:r>
            </a:p>
            <a:p>
              <a:pPr algn="ctr"/>
              <a:r>
                <a:rPr lang="en-US" sz="1000" dirty="0">
                  <a:latin typeface="PT Sans" panose="020B0503020203020204" pitchFamily="34" charset="0"/>
                  <a:ea typeface="PT Sans" panose="020B0503020203020204" pitchFamily="34" charset="0"/>
                  <a:cs typeface="Open Sans Condensed Light" panose="020B0306030504020204" pitchFamily="34" charset="0"/>
                </a:rPr>
                <a:t>Typeset industry lorem</a:t>
              </a:r>
            </a:p>
            <a:p>
              <a:pPr algn="ctr"/>
              <a:r>
                <a:rPr lang="en-US" sz="1000" dirty="0">
                  <a:latin typeface="PT Sans" panose="020B0503020203020204" pitchFamily="34" charset="0"/>
                  <a:ea typeface="PT Sans" panose="020B0503020203020204" pitchFamily="34" charset="0"/>
                  <a:cs typeface="Open Sans Condensed Light" panose="020B0306030504020204" pitchFamily="34" charset="0"/>
                </a:rPr>
                <a:t>best of the printing for</a:t>
              </a:r>
            </a:p>
          </p:txBody>
        </p:sp>
        <p:sp>
          <p:nvSpPr>
            <p:cNvPr id="86" name="TextBox 85"/>
            <p:cNvSpPr txBox="1"/>
            <p:nvPr/>
          </p:nvSpPr>
          <p:spPr>
            <a:xfrm>
              <a:off x="1170043" y="4245954"/>
              <a:ext cx="2501214" cy="400110"/>
            </a:xfrm>
            <a:prstGeom prst="rect">
              <a:avLst/>
            </a:prstGeom>
            <a:noFill/>
          </p:spPr>
          <p:txBody>
            <a:bodyPr wrap="square" rtlCol="0">
              <a:spAutoFit/>
            </a:bodyPr>
            <a:lstStyle/>
            <a:p>
              <a:pPr algn="ctr"/>
              <a:r>
                <a:rPr lang="en-US" sz="2000" b="1" spc="100" dirty="0">
                  <a:latin typeface="PT Sans" panose="020B0503020203020204" pitchFamily="34" charset="0"/>
                  <a:ea typeface="PT Sans" panose="020B0503020203020204" pitchFamily="34" charset="0"/>
                  <a:cs typeface="Open Sans Condensed Light" panose="020B0306030504020204" pitchFamily="34" charset="0"/>
                </a:rPr>
                <a:t>Example</a:t>
              </a:r>
            </a:p>
          </p:txBody>
        </p:sp>
      </p:grpSp>
      <p:sp>
        <p:nvSpPr>
          <p:cNvPr id="3" name="Picture Placeholder 2">
            <a:extLst>
              <a:ext uri="{FF2B5EF4-FFF2-40B4-BE49-F238E27FC236}">
                <a16:creationId xmlns:a16="http://schemas.microsoft.com/office/drawing/2014/main" id="{49DE3C2F-B506-4EB1-B735-C3C25CD3FAB8}"/>
              </a:ext>
            </a:extLst>
          </p:cNvPr>
          <p:cNvSpPr>
            <a:spLocks noGrp="1"/>
          </p:cNvSpPr>
          <p:nvPr>
            <p:ph type="pic" sz="quarter" idx="24"/>
          </p:nvPr>
        </p:nvSpPr>
        <p:spPr/>
      </p:sp>
      <p:sp>
        <p:nvSpPr>
          <p:cNvPr id="7" name="Picture Placeholder 6">
            <a:extLst>
              <a:ext uri="{FF2B5EF4-FFF2-40B4-BE49-F238E27FC236}">
                <a16:creationId xmlns:a16="http://schemas.microsoft.com/office/drawing/2014/main" id="{C710B284-AEA9-413A-B638-6F47053F9D58}"/>
              </a:ext>
            </a:extLst>
          </p:cNvPr>
          <p:cNvSpPr>
            <a:spLocks noGrp="1"/>
          </p:cNvSpPr>
          <p:nvPr>
            <p:ph type="pic" sz="quarter" idx="22"/>
          </p:nvPr>
        </p:nvSpPr>
        <p:spPr/>
      </p:sp>
      <p:sp>
        <p:nvSpPr>
          <p:cNvPr id="9" name="Picture Placeholder 8">
            <a:extLst>
              <a:ext uri="{FF2B5EF4-FFF2-40B4-BE49-F238E27FC236}">
                <a16:creationId xmlns:a16="http://schemas.microsoft.com/office/drawing/2014/main" id="{528CFC3B-5A55-4EEA-A558-AAD2815E0B86}"/>
              </a:ext>
            </a:extLst>
          </p:cNvPr>
          <p:cNvSpPr>
            <a:spLocks noGrp="1"/>
          </p:cNvSpPr>
          <p:nvPr>
            <p:ph type="pic" sz="quarter" idx="21"/>
          </p:nvPr>
        </p:nvSpPr>
        <p:spPr/>
      </p:sp>
      <p:sp>
        <p:nvSpPr>
          <p:cNvPr id="11" name="Picture Placeholder 10">
            <a:extLst>
              <a:ext uri="{FF2B5EF4-FFF2-40B4-BE49-F238E27FC236}">
                <a16:creationId xmlns:a16="http://schemas.microsoft.com/office/drawing/2014/main" id="{9F0ACB5C-6BEB-4A8E-B2AB-57CB1AB5F7E9}"/>
              </a:ext>
            </a:extLst>
          </p:cNvPr>
          <p:cNvSpPr>
            <a:spLocks noGrp="1"/>
          </p:cNvSpPr>
          <p:nvPr>
            <p:ph type="pic" sz="quarter" idx="25"/>
          </p:nvPr>
        </p:nvSpPr>
        <p:spPr/>
      </p:sp>
      <p:sp>
        <p:nvSpPr>
          <p:cNvPr id="13" name="Picture Placeholder 12">
            <a:extLst>
              <a:ext uri="{FF2B5EF4-FFF2-40B4-BE49-F238E27FC236}">
                <a16:creationId xmlns:a16="http://schemas.microsoft.com/office/drawing/2014/main" id="{015986CB-570B-4673-BE24-E2537998FB7B}"/>
              </a:ext>
            </a:extLst>
          </p:cNvPr>
          <p:cNvSpPr>
            <a:spLocks noGrp="1"/>
          </p:cNvSpPr>
          <p:nvPr>
            <p:ph type="pic" sz="quarter" idx="23"/>
          </p:nvPr>
        </p:nvSpPr>
        <p:spPr/>
      </p:sp>
    </p:spTree>
    <p:extLst>
      <p:ext uri="{BB962C8B-B14F-4D97-AF65-F5344CB8AC3E}">
        <p14:creationId xmlns:p14="http://schemas.microsoft.com/office/powerpoint/2010/main" val="676309878"/>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theme/theme1.xml><?xml version="1.0" encoding="utf-8"?>
<a:theme xmlns:a="http://schemas.openxmlformats.org/drawingml/2006/main" name="Theme_Master">
  <a:themeElements>
    <a:clrScheme name="Custom 26">
      <a:dk1>
        <a:srgbClr val="000000"/>
      </a:dk1>
      <a:lt1>
        <a:srgbClr val="FFFFFF"/>
      </a:lt1>
      <a:dk2>
        <a:srgbClr val="44546A"/>
      </a:dk2>
      <a:lt2>
        <a:srgbClr val="E7E6E6"/>
      </a:lt2>
      <a:accent1>
        <a:srgbClr val="CA2255"/>
      </a:accent1>
      <a:accent2>
        <a:srgbClr val="00C0F3"/>
      </a:accent2>
      <a:accent3>
        <a:srgbClr val="722E79"/>
      </a:accent3>
      <a:accent4>
        <a:srgbClr val="FFDA00"/>
      </a:accent4>
      <a:accent5>
        <a:srgbClr val="8DC63F"/>
      </a:accent5>
      <a:accent6>
        <a:srgbClr val="00B3BD"/>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10469</TotalTime>
  <Words>1444</Words>
  <Application>Microsoft Office PowerPoint</Application>
  <PresentationFormat>Widescreen</PresentationFormat>
  <Paragraphs>168</Paragraphs>
  <Slides>16</Slides>
  <Notes>16</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16</vt:i4>
      </vt:variant>
    </vt:vector>
  </HeadingPairs>
  <TitlesOfParts>
    <vt:vector size="31" baseType="lpstr">
      <vt:lpstr>Arial</vt:lpstr>
      <vt:lpstr>Bebas Neue Bold</vt:lpstr>
      <vt:lpstr>Bebas Neue Light</vt:lpstr>
      <vt:lpstr>Bebas Neue Regular</vt:lpstr>
      <vt:lpstr>Calibri</vt:lpstr>
      <vt:lpstr>Gill Sans</vt:lpstr>
      <vt:lpstr>Lato</vt:lpstr>
      <vt:lpstr>Lato Black</vt:lpstr>
      <vt:lpstr>Montserrat-Bold</vt:lpstr>
      <vt:lpstr>Montserrat-Regular</vt:lpstr>
      <vt:lpstr>Open Sans Condensed</vt:lpstr>
      <vt:lpstr>Open Sans Condensed Light</vt:lpstr>
      <vt:lpstr>PT Sans</vt:lpstr>
      <vt:lpstr>ヒラギノ角ゴ ProN W3</vt:lpstr>
      <vt:lpstr>Theme_Master</vt:lpstr>
      <vt:lpstr>PowerPoint Presentation</vt:lpstr>
      <vt:lpstr>Welcome Message</vt:lpstr>
      <vt:lpstr>PowerPoint Presentation</vt:lpstr>
      <vt:lpstr>Company About Us</vt:lpstr>
      <vt:lpstr>PowerPoint Presentation</vt:lpstr>
      <vt:lpstr>Our Team Members</vt:lpstr>
      <vt:lpstr>Our Team Members</vt:lpstr>
      <vt:lpstr>Company Service</vt:lpstr>
      <vt:lpstr>Company Portfolio</vt:lpstr>
      <vt:lpstr>PowerPoint Presentation</vt:lpstr>
      <vt:lpstr>Company History</vt:lpstr>
      <vt:lpstr>Company Timeline</vt:lpstr>
      <vt:lpstr>Company Infographic</vt:lpstr>
      <vt:lpstr>Infographic Chart</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Shopon Ahmed</cp:lastModifiedBy>
  <cp:revision>1562</cp:revision>
  <dcterms:created xsi:type="dcterms:W3CDTF">2016-12-30T12:29:18Z</dcterms:created>
  <dcterms:modified xsi:type="dcterms:W3CDTF">2017-10-31T07:06:35Z</dcterms:modified>
</cp:coreProperties>
</file>