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3"/>
  </p:notesMasterIdLst>
  <p:handoutMasterIdLst>
    <p:handoutMasterId r:id="rId14"/>
  </p:handoutMasterIdLst>
  <p:sldIdLst>
    <p:sldId id="256" r:id="rId2"/>
    <p:sldId id="257" r:id="rId3"/>
    <p:sldId id="258" r:id="rId4"/>
    <p:sldId id="259" r:id="rId5"/>
    <p:sldId id="260" r:id="rId6"/>
    <p:sldId id="261" r:id="rId7"/>
    <p:sldId id="262" r:id="rId8"/>
    <p:sldId id="263" r:id="rId9"/>
    <p:sldId id="264" r:id="rId10"/>
    <p:sldId id="265" r:id="rId11"/>
    <p:sldId id="266"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00A18F"/>
    <a:srgbClr val="FFFFFF"/>
    <a:srgbClr val="8DC63F"/>
    <a:srgbClr val="222A35"/>
    <a:srgbClr val="44546A"/>
    <a:srgbClr val="ED1C24"/>
    <a:srgbClr val="E6E6E6"/>
    <a:srgbClr val="262626"/>
    <a:srgbClr val="F6861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3162" autoAdjust="0"/>
    <p:restoredTop sz="92083" autoAdjust="0"/>
  </p:normalViewPr>
  <p:slideViewPr>
    <p:cSldViewPr snapToGrid="0" snapToObjects="1">
      <p:cViewPr varScale="1">
        <p:scale>
          <a:sx n="71" d="100"/>
          <a:sy n="71" d="100"/>
        </p:scale>
        <p:origin x="774" y="66"/>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6" d="100"/>
          <a:sy n="56" d="100"/>
        </p:scale>
        <p:origin x="2772"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stacked"/>
        <c:varyColors val="0"/>
        <c:ser>
          <c:idx val="0"/>
          <c:order val="0"/>
          <c:tx>
            <c:strRef>
              <c:f>Sheet1!$B$1</c:f>
              <c:strCache>
                <c:ptCount val="1"/>
                <c:pt idx="0">
                  <c:v>Series 1</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4A0F-4210-B7E4-CF8E5DFE4482}"/>
            </c:ext>
          </c:extLst>
        </c:ser>
        <c:ser>
          <c:idx val="1"/>
          <c:order val="1"/>
          <c:tx>
            <c:strRef>
              <c:f>Sheet1!$C$1</c:f>
              <c:strCache>
                <c:ptCount val="1"/>
                <c:pt idx="0">
                  <c:v>Series 2</c:v>
                </c:pt>
              </c:strCache>
            </c:strRef>
          </c:tx>
          <c:spPr>
            <a:solidFill>
              <a:schemeClr val="accent2"/>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4A0F-4210-B7E4-CF8E5DFE4482}"/>
            </c:ext>
          </c:extLst>
        </c:ser>
        <c:ser>
          <c:idx val="2"/>
          <c:order val="2"/>
          <c:tx>
            <c:strRef>
              <c:f>Sheet1!$D$1</c:f>
              <c:strCache>
                <c:ptCount val="1"/>
                <c:pt idx="0">
                  <c:v>Series 3</c:v>
                </c:pt>
              </c:strCache>
            </c:strRef>
          </c:tx>
          <c:spPr>
            <a:solidFill>
              <a:schemeClr val="tx1"/>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4A0F-4210-B7E4-CF8E5DFE4482}"/>
            </c:ext>
          </c:extLst>
        </c:ser>
        <c:dLbls>
          <c:showLegendKey val="0"/>
          <c:showVal val="0"/>
          <c:showCatName val="0"/>
          <c:showSerName val="0"/>
          <c:showPercent val="0"/>
          <c:showBubbleSize val="0"/>
        </c:dLbls>
        <c:gapWidth val="150"/>
        <c:overlap val="100"/>
        <c:axId val="685068824"/>
        <c:axId val="685071120"/>
      </c:barChart>
      <c:catAx>
        <c:axId val="685068824"/>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685071120"/>
        <c:crosses val="autoZero"/>
        <c:auto val="1"/>
        <c:lblAlgn val="ctr"/>
        <c:lblOffset val="100"/>
        <c:noMultiLvlLbl val="0"/>
      </c:catAx>
      <c:valAx>
        <c:axId val="68507112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685068824"/>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legend>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11/5/2017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11/5/2017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55474658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261914400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131650903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45460003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374614496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43546138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83456579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152010195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214133426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3706960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5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428955107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9498196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6" name="Picture Placeholder 2"/>
          <p:cNvSpPr>
            <a:spLocks noGrp="1"/>
          </p:cNvSpPr>
          <p:nvPr>
            <p:ph type="pic" sz="quarter" idx="13" hasCustomPrompt="1"/>
          </p:nvPr>
        </p:nvSpPr>
        <p:spPr>
          <a:xfrm>
            <a:off x="0" y="0"/>
            <a:ext cx="12192000" cy="6858000"/>
          </a:xfrm>
          <a:prstGeom prst="rect">
            <a:avLst/>
          </a:prstGeom>
        </p:spPr>
        <p:txBody>
          <a:bodyPr/>
          <a:lstStyle>
            <a:lvl1pPr>
              <a:defRPr>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043799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6" name="Picture Placeholder 2"/>
          <p:cNvSpPr>
            <a:spLocks noGrp="1"/>
          </p:cNvSpPr>
          <p:nvPr>
            <p:ph type="pic" sz="quarter" idx="13" hasCustomPrompt="1"/>
          </p:nvPr>
        </p:nvSpPr>
        <p:spPr>
          <a:xfrm>
            <a:off x="5225143" y="1538515"/>
            <a:ext cx="1746504" cy="1746504"/>
          </a:xfrm>
          <a:prstGeom prst="ellipse">
            <a:avLst/>
          </a:prstGeom>
        </p:spPr>
        <p:txBody>
          <a:bodyPr/>
          <a:lstStyle>
            <a:lvl1pPr>
              <a:defRPr>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80854261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8" name="Picture Placeholder 2"/>
          <p:cNvSpPr>
            <a:spLocks noGrp="1"/>
          </p:cNvSpPr>
          <p:nvPr>
            <p:ph type="pic" sz="quarter" idx="13" hasCustomPrompt="1"/>
          </p:nvPr>
        </p:nvSpPr>
        <p:spPr>
          <a:xfrm>
            <a:off x="0" y="1698170"/>
            <a:ext cx="12192000" cy="2554515"/>
          </a:xfrm>
          <a:prstGeom prst="rect">
            <a:avLst/>
          </a:prstGeom>
        </p:spPr>
        <p:txBody>
          <a:bodyPr/>
          <a:lstStyle>
            <a:lvl1pPr>
              <a:defRPr>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424693531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8" name="Picture Placeholder 2"/>
          <p:cNvSpPr>
            <a:spLocks noGrp="1"/>
          </p:cNvSpPr>
          <p:nvPr>
            <p:ph type="pic" sz="quarter" idx="13" hasCustomPrompt="1"/>
          </p:nvPr>
        </p:nvSpPr>
        <p:spPr>
          <a:xfrm>
            <a:off x="6124866" y="1701789"/>
            <a:ext cx="2057400" cy="2057401"/>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13" name="Picture Placeholder 2"/>
          <p:cNvSpPr>
            <a:spLocks noGrp="1"/>
          </p:cNvSpPr>
          <p:nvPr>
            <p:ph type="pic" sz="quarter" idx="14" hasCustomPrompt="1"/>
          </p:nvPr>
        </p:nvSpPr>
        <p:spPr>
          <a:xfrm>
            <a:off x="1894604" y="1701789"/>
            <a:ext cx="2057400" cy="2057401"/>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14" name="Picture Placeholder 2"/>
          <p:cNvSpPr>
            <a:spLocks noGrp="1"/>
          </p:cNvSpPr>
          <p:nvPr>
            <p:ph type="pic" sz="quarter" idx="15" hasCustomPrompt="1"/>
          </p:nvPr>
        </p:nvSpPr>
        <p:spPr>
          <a:xfrm>
            <a:off x="4009734" y="3816922"/>
            <a:ext cx="2057400" cy="2057401"/>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15" name="Picture Placeholder 2"/>
          <p:cNvSpPr>
            <a:spLocks noGrp="1"/>
          </p:cNvSpPr>
          <p:nvPr>
            <p:ph type="pic" sz="quarter" idx="16" hasCustomPrompt="1"/>
          </p:nvPr>
        </p:nvSpPr>
        <p:spPr>
          <a:xfrm>
            <a:off x="8239996" y="3816922"/>
            <a:ext cx="2057400" cy="2057401"/>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6649493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3" name="Picture Placeholder 2"/>
          <p:cNvSpPr>
            <a:spLocks noGrp="1"/>
          </p:cNvSpPr>
          <p:nvPr>
            <p:ph type="pic" sz="quarter" idx="14" hasCustomPrompt="1"/>
          </p:nvPr>
        </p:nvSpPr>
        <p:spPr>
          <a:xfrm>
            <a:off x="1027367" y="2453420"/>
            <a:ext cx="2353141" cy="2329595"/>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18" name="Picture Placeholder 2"/>
          <p:cNvSpPr>
            <a:spLocks noGrp="1"/>
          </p:cNvSpPr>
          <p:nvPr>
            <p:ph type="pic" sz="quarter" idx="15" hasCustomPrompt="1"/>
          </p:nvPr>
        </p:nvSpPr>
        <p:spPr>
          <a:xfrm>
            <a:off x="3602183" y="2453420"/>
            <a:ext cx="2353141" cy="2329595"/>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19" name="Picture Placeholder 2"/>
          <p:cNvSpPr>
            <a:spLocks noGrp="1"/>
          </p:cNvSpPr>
          <p:nvPr>
            <p:ph type="pic" sz="quarter" idx="16" hasCustomPrompt="1"/>
          </p:nvPr>
        </p:nvSpPr>
        <p:spPr>
          <a:xfrm>
            <a:off x="6176996" y="2453420"/>
            <a:ext cx="2353141" cy="2329595"/>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20" name="Picture Placeholder 2"/>
          <p:cNvSpPr>
            <a:spLocks noGrp="1"/>
          </p:cNvSpPr>
          <p:nvPr>
            <p:ph type="pic" sz="quarter" idx="17" hasCustomPrompt="1"/>
          </p:nvPr>
        </p:nvSpPr>
        <p:spPr>
          <a:xfrm>
            <a:off x="8811490" y="2453420"/>
            <a:ext cx="2353141" cy="2329595"/>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20844548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20" name="Picture Placeholder 2"/>
          <p:cNvSpPr>
            <a:spLocks noGrp="1"/>
          </p:cNvSpPr>
          <p:nvPr>
            <p:ph type="pic" sz="quarter" idx="17" hasCustomPrompt="1"/>
          </p:nvPr>
        </p:nvSpPr>
        <p:spPr>
          <a:xfrm>
            <a:off x="6328228" y="1640114"/>
            <a:ext cx="5863771" cy="5217886"/>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13227787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20" name="Picture Placeholder 2"/>
          <p:cNvSpPr>
            <a:spLocks noGrp="1"/>
          </p:cNvSpPr>
          <p:nvPr>
            <p:ph type="pic" sz="quarter" idx="17" hasCustomPrompt="1"/>
          </p:nvPr>
        </p:nvSpPr>
        <p:spPr>
          <a:xfrm>
            <a:off x="6328228" y="1640114"/>
            <a:ext cx="5863771" cy="5217886"/>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7" name="Picture Placeholder 2"/>
          <p:cNvSpPr>
            <a:spLocks noGrp="1"/>
          </p:cNvSpPr>
          <p:nvPr>
            <p:ph type="pic" sz="quarter" idx="18" hasCustomPrompt="1"/>
          </p:nvPr>
        </p:nvSpPr>
        <p:spPr>
          <a:xfrm>
            <a:off x="0" y="1640115"/>
            <a:ext cx="6328228" cy="2612572"/>
          </a:xfrm>
          <a:prstGeom prst="rect">
            <a:avLst/>
          </a:prstGeom>
        </p:spPr>
        <p:txBody>
          <a:bodyPr/>
          <a:lstStyle>
            <a:lvl1pPr>
              <a:defRPr>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135456829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spc="0" baseline="0">
                <a:solidFill>
                  <a:schemeClr val="tx1">
                    <a:lumMod val="50000"/>
                    <a:lumOff val="50000"/>
                  </a:schemeClr>
                </a:solidFill>
                <a:latin typeface="Roboto Slab" pitchFamily="2" charset="0"/>
                <a:ea typeface="Roboto Slab" pitchFamily="2" charset="0"/>
              </a:defRPr>
            </a:lvl1pPr>
          </a:lstStyle>
          <a:p>
            <a:r>
              <a:rPr lang="en-US" dirty="0"/>
              <a:t>www.yourwebsite.com</a:t>
            </a:r>
          </a:p>
        </p:txBody>
      </p:sp>
      <p:sp>
        <p:nvSpPr>
          <p:cNvPr id="10" name="Slide Number Placeholder 9"/>
          <p:cNvSpPr>
            <a:spLocks noGrp="1"/>
          </p:cNvSpPr>
          <p:nvPr>
            <p:ph type="sldNum" sz="quarter" idx="4"/>
          </p:nvPr>
        </p:nvSpPr>
        <p:spPr>
          <a:xfrm>
            <a:off x="11016343" y="6388034"/>
            <a:ext cx="337457" cy="301756"/>
          </a:xfrm>
          <a:prstGeom prst="rect">
            <a:avLst/>
          </a:prstGeom>
        </p:spPr>
        <p:txBody>
          <a:bodyPr vert="horz" lIns="91440" tIns="45720" rIns="91440" bIns="45720" rtlCol="0" anchor="ctr"/>
          <a:lstStyle>
            <a:lvl1pPr algn="ctr">
              <a:defRPr sz="1000">
                <a:solidFill>
                  <a:schemeClr val="tx1">
                    <a:lumMod val="50000"/>
                    <a:lumOff val="50000"/>
                  </a:schemeClr>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0" r:id="rId1"/>
    <p:sldLayoutId id="2147483726" r:id="rId2"/>
    <p:sldLayoutId id="2147483721" r:id="rId3"/>
    <p:sldLayoutId id="2147483722" r:id="rId4"/>
    <p:sldLayoutId id="2147483723" r:id="rId5"/>
    <p:sldLayoutId id="2147483724" r:id="rId6"/>
    <p:sldLayoutId id="2147483725" r:id="rId7"/>
    <p:sldLayoutId id="2147483727" r:id="rId8"/>
    <p:sldLayoutId id="2147483728" r:id="rId9"/>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9.xml"/></Relationships>
</file>

<file path=ppt/slides/_rels/slide1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9.xml"/><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solidFill>
                  <a:schemeClr val="bg1">
                    <a:lumMod val="65000"/>
                  </a:schemeClr>
                </a:solidFill>
              </a:rPr>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solidFill>
                  <a:schemeClr val="tx1">
                    <a:lumMod val="50000"/>
                    <a:lumOff val="50000"/>
                  </a:schemeClr>
                </a:solidFill>
                <a:latin typeface="Roboto Slab" pitchFamily="2" charset="0"/>
                <a:ea typeface="Roboto Slab" pitchFamily="2" charset="0"/>
              </a:rPr>
              <a:pPr/>
              <a:t>1</a:t>
            </a:fld>
            <a:endParaRPr lang="en-US" dirty="0">
              <a:solidFill>
                <a:schemeClr val="tx1">
                  <a:lumMod val="50000"/>
                  <a:lumOff val="50000"/>
                </a:schemeClr>
              </a:solidFill>
              <a:latin typeface="Roboto Slab" pitchFamily="2" charset="0"/>
              <a:ea typeface="Roboto Slab" pitchFamily="2" charset="0"/>
            </a:endParaRPr>
          </a:p>
        </p:txBody>
      </p:sp>
      <p:sp>
        <p:nvSpPr>
          <p:cNvPr id="13" name="Rectangle 12"/>
          <p:cNvSpPr/>
          <p:nvPr/>
        </p:nvSpPr>
        <p:spPr>
          <a:xfrm>
            <a:off x="0" y="0"/>
            <a:ext cx="12192000" cy="6858000"/>
          </a:xfrm>
          <a:prstGeom prst="rect">
            <a:avLst/>
          </a:prstGeom>
          <a:solidFill>
            <a:srgbClr val="000000">
              <a:alpha val="6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5" name="Group 24"/>
          <p:cNvGrpSpPr/>
          <p:nvPr/>
        </p:nvGrpSpPr>
        <p:grpSpPr>
          <a:xfrm>
            <a:off x="3654961" y="1703445"/>
            <a:ext cx="4882078" cy="3451111"/>
            <a:chOff x="3654961" y="1364566"/>
            <a:chExt cx="4882078" cy="3451111"/>
          </a:xfrm>
        </p:grpSpPr>
        <p:pic>
          <p:nvPicPr>
            <p:cNvPr id="10" name="Picture 9"/>
            <p:cNvPicPr>
              <a:picLocks noChangeAspect="1"/>
            </p:cNvPicPr>
            <p:nvPr/>
          </p:nvPicPr>
          <p:blipFill>
            <a:blip r:embed="rId3"/>
            <a:stretch>
              <a:fillRect/>
            </a:stretch>
          </p:blipFill>
          <p:spPr>
            <a:xfrm>
              <a:off x="4730556" y="1364566"/>
              <a:ext cx="2730888" cy="2683998"/>
            </a:xfrm>
            <a:prstGeom prst="rect">
              <a:avLst/>
            </a:prstGeom>
          </p:spPr>
        </p:pic>
        <p:grpSp>
          <p:nvGrpSpPr>
            <p:cNvPr id="24" name="Group 23"/>
            <p:cNvGrpSpPr/>
            <p:nvPr/>
          </p:nvGrpSpPr>
          <p:grpSpPr>
            <a:xfrm>
              <a:off x="5312125" y="4146550"/>
              <a:ext cx="1567751" cy="276999"/>
              <a:chOff x="5285729" y="4356100"/>
              <a:chExt cx="1567751" cy="276999"/>
            </a:xfrm>
          </p:grpSpPr>
          <p:sp>
            <p:nvSpPr>
              <p:cNvPr id="14" name="TextBox 13"/>
              <p:cNvSpPr txBox="1"/>
              <p:nvPr/>
            </p:nvSpPr>
            <p:spPr>
              <a:xfrm>
                <a:off x="5357166" y="4356100"/>
                <a:ext cx="1424877" cy="276999"/>
              </a:xfrm>
              <a:prstGeom prst="rect">
                <a:avLst/>
              </a:prstGeom>
              <a:noFill/>
            </p:spPr>
            <p:txBody>
              <a:bodyPr wrap="square" rtlCol="0">
                <a:spAutoFit/>
              </a:bodyPr>
              <a:lstStyle/>
              <a:p>
                <a:pPr algn="ctr"/>
                <a:r>
                  <a:rPr lang="en-US" sz="1200" dirty="0">
                    <a:solidFill>
                      <a:schemeClr val="accent2"/>
                    </a:solidFill>
                    <a:latin typeface="Roboto Slab" pitchFamily="2" charset="0"/>
                    <a:ea typeface="Roboto Slab" pitchFamily="2" charset="0"/>
                  </a:rPr>
                  <a:t>PRESENTATION </a:t>
                </a:r>
              </a:p>
            </p:txBody>
          </p:sp>
          <p:sp>
            <p:nvSpPr>
              <p:cNvPr id="19" name="Freeform 5"/>
              <p:cNvSpPr>
                <a:spLocks noEditPoints="1"/>
              </p:cNvSpPr>
              <p:nvPr/>
            </p:nvSpPr>
            <p:spPr bwMode="auto">
              <a:xfrm>
                <a:off x="5285729" y="4392157"/>
                <a:ext cx="45041" cy="204884"/>
              </a:xfrm>
              <a:custGeom>
                <a:avLst/>
                <a:gdLst>
                  <a:gd name="T0" fmla="*/ 71 w 94"/>
                  <a:gd name="T1" fmla="*/ 47 h 429"/>
                  <a:gd name="T2" fmla="*/ 94 w 94"/>
                  <a:gd name="T3" fmla="*/ 23 h 429"/>
                  <a:gd name="T4" fmla="*/ 71 w 94"/>
                  <a:gd name="T5" fmla="*/ 0 h 429"/>
                  <a:gd name="T6" fmla="*/ 24 w 94"/>
                  <a:gd name="T7" fmla="*/ 0 h 429"/>
                  <a:gd name="T8" fmla="*/ 0 w 94"/>
                  <a:gd name="T9" fmla="*/ 23 h 429"/>
                  <a:gd name="T10" fmla="*/ 0 w 94"/>
                  <a:gd name="T11" fmla="*/ 405 h 429"/>
                  <a:gd name="T12" fmla="*/ 24 w 94"/>
                  <a:gd name="T13" fmla="*/ 429 h 429"/>
                  <a:gd name="T14" fmla="*/ 71 w 94"/>
                  <a:gd name="T15" fmla="*/ 429 h 429"/>
                  <a:gd name="T16" fmla="*/ 94 w 94"/>
                  <a:gd name="T17" fmla="*/ 405 h 429"/>
                  <a:gd name="T18" fmla="*/ 71 w 94"/>
                  <a:gd name="T19" fmla="*/ 382 h 429"/>
                  <a:gd name="T20" fmla="*/ 47 w 94"/>
                  <a:gd name="T21" fmla="*/ 382 h 429"/>
                  <a:gd name="T22" fmla="*/ 47 w 94"/>
                  <a:gd name="T23" fmla="*/ 47 h 429"/>
                  <a:gd name="T24" fmla="*/ 71 w 94"/>
                  <a:gd name="T25" fmla="*/ 47 h 429"/>
                  <a:gd name="T26" fmla="*/ 71 w 94"/>
                  <a:gd name="T27" fmla="*/ 47 h 429"/>
                  <a:gd name="T28" fmla="*/ 71 w 94"/>
                  <a:gd name="T29" fmla="*/ 47 h 4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94" h="429">
                    <a:moveTo>
                      <a:pt x="71" y="47"/>
                    </a:moveTo>
                    <a:cubicBezTo>
                      <a:pt x="83" y="47"/>
                      <a:pt x="94" y="36"/>
                      <a:pt x="94" y="23"/>
                    </a:cubicBezTo>
                    <a:cubicBezTo>
                      <a:pt x="94" y="10"/>
                      <a:pt x="83" y="0"/>
                      <a:pt x="71" y="0"/>
                    </a:cubicBezTo>
                    <a:cubicBezTo>
                      <a:pt x="24" y="0"/>
                      <a:pt x="24" y="0"/>
                      <a:pt x="24" y="0"/>
                    </a:cubicBezTo>
                    <a:cubicBezTo>
                      <a:pt x="11" y="0"/>
                      <a:pt x="0" y="10"/>
                      <a:pt x="0" y="23"/>
                    </a:cubicBezTo>
                    <a:cubicBezTo>
                      <a:pt x="0" y="405"/>
                      <a:pt x="0" y="405"/>
                      <a:pt x="0" y="405"/>
                    </a:cubicBezTo>
                    <a:cubicBezTo>
                      <a:pt x="0" y="418"/>
                      <a:pt x="11" y="429"/>
                      <a:pt x="24" y="429"/>
                    </a:cubicBezTo>
                    <a:cubicBezTo>
                      <a:pt x="71" y="429"/>
                      <a:pt x="71" y="429"/>
                      <a:pt x="71" y="429"/>
                    </a:cubicBezTo>
                    <a:cubicBezTo>
                      <a:pt x="83" y="429"/>
                      <a:pt x="94" y="418"/>
                      <a:pt x="94" y="405"/>
                    </a:cubicBezTo>
                    <a:cubicBezTo>
                      <a:pt x="94" y="392"/>
                      <a:pt x="83" y="382"/>
                      <a:pt x="71" y="382"/>
                    </a:cubicBezTo>
                    <a:cubicBezTo>
                      <a:pt x="47" y="382"/>
                      <a:pt x="47" y="382"/>
                      <a:pt x="47" y="382"/>
                    </a:cubicBezTo>
                    <a:cubicBezTo>
                      <a:pt x="47" y="47"/>
                      <a:pt x="47" y="47"/>
                      <a:pt x="47" y="47"/>
                    </a:cubicBezTo>
                    <a:lnTo>
                      <a:pt x="71" y="47"/>
                    </a:lnTo>
                    <a:close/>
                    <a:moveTo>
                      <a:pt x="71" y="47"/>
                    </a:moveTo>
                    <a:cubicBezTo>
                      <a:pt x="71" y="47"/>
                      <a:pt x="71" y="47"/>
                      <a:pt x="71" y="47"/>
                    </a:cubicBezTo>
                  </a:path>
                </a:pathLst>
              </a:custGeom>
              <a:solidFill>
                <a:schemeClr val="bg1">
                  <a:lumMod val="75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Freeform 6"/>
              <p:cNvSpPr>
                <a:spLocks noEditPoints="1"/>
              </p:cNvSpPr>
              <p:nvPr/>
            </p:nvSpPr>
            <p:spPr bwMode="auto">
              <a:xfrm>
                <a:off x="6808439" y="4392262"/>
                <a:ext cx="45041" cy="204675"/>
              </a:xfrm>
              <a:custGeom>
                <a:avLst/>
                <a:gdLst>
                  <a:gd name="T0" fmla="*/ 24 w 94"/>
                  <a:gd name="T1" fmla="*/ 382 h 429"/>
                  <a:gd name="T2" fmla="*/ 0 w 94"/>
                  <a:gd name="T3" fmla="*/ 405 h 429"/>
                  <a:gd name="T4" fmla="*/ 24 w 94"/>
                  <a:gd name="T5" fmla="*/ 429 h 429"/>
                  <a:gd name="T6" fmla="*/ 71 w 94"/>
                  <a:gd name="T7" fmla="*/ 429 h 429"/>
                  <a:gd name="T8" fmla="*/ 94 w 94"/>
                  <a:gd name="T9" fmla="*/ 405 h 429"/>
                  <a:gd name="T10" fmla="*/ 94 w 94"/>
                  <a:gd name="T11" fmla="*/ 23 h 429"/>
                  <a:gd name="T12" fmla="*/ 71 w 94"/>
                  <a:gd name="T13" fmla="*/ 0 h 429"/>
                  <a:gd name="T14" fmla="*/ 24 w 94"/>
                  <a:gd name="T15" fmla="*/ 0 h 429"/>
                  <a:gd name="T16" fmla="*/ 0 w 94"/>
                  <a:gd name="T17" fmla="*/ 23 h 429"/>
                  <a:gd name="T18" fmla="*/ 24 w 94"/>
                  <a:gd name="T19" fmla="*/ 47 h 429"/>
                  <a:gd name="T20" fmla="*/ 47 w 94"/>
                  <a:gd name="T21" fmla="*/ 47 h 429"/>
                  <a:gd name="T22" fmla="*/ 47 w 94"/>
                  <a:gd name="T23" fmla="*/ 382 h 429"/>
                  <a:gd name="T24" fmla="*/ 24 w 94"/>
                  <a:gd name="T25" fmla="*/ 382 h 429"/>
                  <a:gd name="T26" fmla="*/ 24 w 94"/>
                  <a:gd name="T27" fmla="*/ 382 h 429"/>
                  <a:gd name="T28" fmla="*/ 24 w 94"/>
                  <a:gd name="T29" fmla="*/ 382 h 4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94" h="429">
                    <a:moveTo>
                      <a:pt x="24" y="382"/>
                    </a:moveTo>
                    <a:cubicBezTo>
                      <a:pt x="11" y="382"/>
                      <a:pt x="0" y="392"/>
                      <a:pt x="0" y="405"/>
                    </a:cubicBezTo>
                    <a:cubicBezTo>
                      <a:pt x="0" y="418"/>
                      <a:pt x="11" y="429"/>
                      <a:pt x="24" y="429"/>
                    </a:cubicBezTo>
                    <a:cubicBezTo>
                      <a:pt x="71" y="429"/>
                      <a:pt x="71" y="429"/>
                      <a:pt x="71" y="429"/>
                    </a:cubicBezTo>
                    <a:cubicBezTo>
                      <a:pt x="84" y="429"/>
                      <a:pt x="94" y="418"/>
                      <a:pt x="94" y="405"/>
                    </a:cubicBezTo>
                    <a:cubicBezTo>
                      <a:pt x="94" y="23"/>
                      <a:pt x="94" y="23"/>
                      <a:pt x="94" y="23"/>
                    </a:cubicBezTo>
                    <a:cubicBezTo>
                      <a:pt x="94" y="10"/>
                      <a:pt x="84" y="0"/>
                      <a:pt x="71" y="0"/>
                    </a:cubicBezTo>
                    <a:cubicBezTo>
                      <a:pt x="24" y="0"/>
                      <a:pt x="24" y="0"/>
                      <a:pt x="24" y="0"/>
                    </a:cubicBezTo>
                    <a:cubicBezTo>
                      <a:pt x="11" y="0"/>
                      <a:pt x="0" y="10"/>
                      <a:pt x="0" y="23"/>
                    </a:cubicBezTo>
                    <a:cubicBezTo>
                      <a:pt x="0" y="36"/>
                      <a:pt x="11" y="47"/>
                      <a:pt x="24" y="47"/>
                    </a:cubicBezTo>
                    <a:cubicBezTo>
                      <a:pt x="47" y="47"/>
                      <a:pt x="47" y="47"/>
                      <a:pt x="47" y="47"/>
                    </a:cubicBezTo>
                    <a:cubicBezTo>
                      <a:pt x="47" y="382"/>
                      <a:pt x="47" y="382"/>
                      <a:pt x="47" y="382"/>
                    </a:cubicBezTo>
                    <a:lnTo>
                      <a:pt x="24" y="382"/>
                    </a:lnTo>
                    <a:close/>
                    <a:moveTo>
                      <a:pt x="24" y="382"/>
                    </a:moveTo>
                    <a:cubicBezTo>
                      <a:pt x="24" y="382"/>
                      <a:pt x="24" y="382"/>
                      <a:pt x="24" y="382"/>
                    </a:cubicBezTo>
                  </a:path>
                </a:pathLst>
              </a:custGeom>
              <a:solidFill>
                <a:schemeClr val="bg1">
                  <a:lumMod val="75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grpSp>
        <p:sp>
          <p:nvSpPr>
            <p:cNvPr id="29" name="TextBox 28"/>
            <p:cNvSpPr txBox="1"/>
            <p:nvPr/>
          </p:nvSpPr>
          <p:spPr>
            <a:xfrm>
              <a:off x="3654961" y="4538678"/>
              <a:ext cx="4882078" cy="276999"/>
            </a:xfrm>
            <a:prstGeom prst="rect">
              <a:avLst/>
            </a:prstGeom>
            <a:noFill/>
          </p:spPr>
          <p:txBody>
            <a:bodyPr wrap="square" rtlCol="0">
              <a:spAutoFit/>
            </a:bodyPr>
            <a:lstStyle/>
            <a:p>
              <a:pPr algn="ctr"/>
              <a:r>
                <a:rPr lang="en-US" sz="1200" dirty="0">
                  <a:solidFill>
                    <a:schemeClr val="bg1">
                      <a:lumMod val="75000"/>
                    </a:schemeClr>
                  </a:solidFill>
                  <a:latin typeface="PT Sans" panose="020B0503020203020204" pitchFamily="34" charset="0"/>
                  <a:ea typeface="PT Sans" panose="020B0503020203020204" pitchFamily="34" charset="0"/>
                </a:rPr>
                <a:t>The Leader of the All business and personal presentation template</a:t>
              </a:r>
            </a:p>
          </p:txBody>
        </p:sp>
      </p:grpSp>
      <p:sp>
        <p:nvSpPr>
          <p:cNvPr id="3" name="Picture Placeholder 2">
            <a:extLst>
              <a:ext uri="{FF2B5EF4-FFF2-40B4-BE49-F238E27FC236}">
                <a16:creationId xmlns:a16="http://schemas.microsoft.com/office/drawing/2014/main" id="{81338CD7-3BB9-45F4-B1AC-F1465AF0720E}"/>
              </a:ext>
            </a:extLst>
          </p:cNvPr>
          <p:cNvSpPr>
            <a:spLocks noGrp="1"/>
          </p:cNvSpPr>
          <p:nvPr>
            <p:ph type="pic" sz="quarter" idx="13"/>
          </p:nvPr>
        </p:nvSpPr>
        <p:spPr/>
      </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31"/>
          <p:cNvSpPr/>
          <p:nvPr/>
        </p:nvSpPr>
        <p:spPr>
          <a:xfrm>
            <a:off x="0" y="1640113"/>
            <a:ext cx="6328228" cy="2612573"/>
          </a:xfrm>
          <a:prstGeom prst="rect">
            <a:avLst/>
          </a:prstGeom>
          <a:solidFill>
            <a:srgbClr val="00A18F">
              <a:alpha val="14902"/>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2" name="Rectangle 91"/>
          <p:cNvSpPr/>
          <p:nvPr/>
        </p:nvSpPr>
        <p:spPr>
          <a:xfrm>
            <a:off x="0" y="0"/>
            <a:ext cx="12192000" cy="1640114"/>
          </a:xfrm>
          <a:prstGeom prst="rect">
            <a:avLst/>
          </a:prstGeom>
          <a:solidFill>
            <a:schemeClr val="bg1">
              <a:lumMod val="95000"/>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solidFill>
                  <a:schemeClr val="bg1"/>
                </a:solidFill>
              </a:rPr>
              <a:t>www.yourwebsite.com</a:t>
            </a:r>
          </a:p>
        </p:txBody>
      </p:sp>
      <p:sp>
        <p:nvSpPr>
          <p:cNvPr id="5" name="Slide Number Placeholder 9"/>
          <p:cNvSpPr>
            <a:spLocks noGrp="1"/>
          </p:cNvSpPr>
          <p:nvPr>
            <p:ph type="sldNum" sz="quarter" idx="11"/>
          </p:nvPr>
        </p:nvSpPr>
        <p:spPr>
          <a:xfrm>
            <a:off x="10999470" y="6388034"/>
            <a:ext cx="371203" cy="301756"/>
          </a:xfrm>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10</a:t>
            </a:fld>
            <a:endParaRPr lang="en-US" dirty="0"/>
          </a:p>
        </p:txBody>
      </p:sp>
      <p:sp>
        <p:nvSpPr>
          <p:cNvPr id="4" name="Title 3"/>
          <p:cNvSpPr>
            <a:spLocks noGrp="1"/>
          </p:cNvSpPr>
          <p:nvPr>
            <p:ph type="title"/>
          </p:nvPr>
        </p:nvSpPr>
        <p:spPr/>
        <p:txBody>
          <a:bodyPr/>
          <a:lstStyle/>
          <a:p>
            <a:r>
              <a:rPr lang="en-US" dirty="0">
                <a:solidFill>
                  <a:schemeClr val="tx1">
                    <a:lumMod val="95000"/>
                    <a:lumOff val="5000"/>
                  </a:schemeClr>
                </a:solidFill>
              </a:rPr>
              <a:t>Project Location</a:t>
            </a:r>
          </a:p>
        </p:txBody>
      </p:sp>
      <p:cxnSp>
        <p:nvCxnSpPr>
          <p:cNvPr id="17" name="Straight Connector 16"/>
          <p:cNvCxnSpPr/>
          <p:nvPr/>
        </p:nvCxnSpPr>
        <p:spPr>
          <a:xfrm>
            <a:off x="5639381" y="1059588"/>
            <a:ext cx="913238" cy="0"/>
          </a:xfrm>
          <a:prstGeom prst="line">
            <a:avLst/>
          </a:prstGeom>
          <a:ln w="28575">
            <a:solidFill>
              <a:schemeClr val="accent2"/>
            </a:solidFill>
          </a:ln>
        </p:spPr>
        <p:style>
          <a:lnRef idx="1">
            <a:schemeClr val="accent1"/>
          </a:lnRef>
          <a:fillRef idx="0">
            <a:schemeClr val="accent1"/>
          </a:fillRef>
          <a:effectRef idx="0">
            <a:schemeClr val="accent1"/>
          </a:effectRef>
          <a:fontRef idx="minor">
            <a:schemeClr val="tx1"/>
          </a:fontRef>
        </p:style>
      </p:cxnSp>
      <p:grpSp>
        <p:nvGrpSpPr>
          <p:cNvPr id="27" name="Group 26"/>
          <p:cNvGrpSpPr/>
          <p:nvPr/>
        </p:nvGrpSpPr>
        <p:grpSpPr>
          <a:xfrm>
            <a:off x="8699462" y="3578316"/>
            <a:ext cx="1234440" cy="1234440"/>
            <a:chOff x="5479143" y="2473120"/>
            <a:chExt cx="1234440" cy="1234440"/>
          </a:xfrm>
        </p:grpSpPr>
        <p:sp>
          <p:nvSpPr>
            <p:cNvPr id="28" name="Oval 27"/>
            <p:cNvSpPr/>
            <p:nvPr/>
          </p:nvSpPr>
          <p:spPr>
            <a:xfrm>
              <a:off x="5479143" y="2473120"/>
              <a:ext cx="1234440" cy="1234440"/>
            </a:xfrm>
            <a:prstGeom prst="ellipse">
              <a:avLst/>
            </a:prstGeom>
            <a:solidFill>
              <a:srgbClr val="FFFFFF">
                <a:alpha val="50196"/>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Oval 28"/>
            <p:cNvSpPr/>
            <p:nvPr/>
          </p:nvSpPr>
          <p:spPr>
            <a:xfrm>
              <a:off x="5479143" y="2473120"/>
              <a:ext cx="1233714" cy="1233714"/>
            </a:xfrm>
            <a:prstGeom prst="ellipse">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4" name="Rectangle 23"/>
          <p:cNvSpPr/>
          <p:nvPr/>
        </p:nvSpPr>
        <p:spPr>
          <a:xfrm>
            <a:off x="0" y="4252686"/>
            <a:ext cx="6328228" cy="260531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3" name="Group 22"/>
          <p:cNvGrpSpPr/>
          <p:nvPr/>
        </p:nvGrpSpPr>
        <p:grpSpPr>
          <a:xfrm>
            <a:off x="949647" y="4692350"/>
            <a:ext cx="4428934" cy="1725986"/>
            <a:chOff x="1061095" y="4631323"/>
            <a:chExt cx="4428934" cy="1725986"/>
          </a:xfrm>
        </p:grpSpPr>
        <p:sp>
          <p:nvSpPr>
            <p:cNvPr id="31" name="TextBox 30"/>
            <p:cNvSpPr txBox="1"/>
            <p:nvPr/>
          </p:nvSpPr>
          <p:spPr>
            <a:xfrm>
              <a:off x="1061095" y="4631323"/>
              <a:ext cx="1988457" cy="784830"/>
            </a:xfrm>
            <a:prstGeom prst="rect">
              <a:avLst/>
            </a:prstGeom>
            <a:noFill/>
          </p:spPr>
          <p:txBody>
            <a:bodyPr wrap="square" rtlCol="0">
              <a:spAutoFit/>
            </a:bodyPr>
            <a:lstStyle/>
            <a:p>
              <a:r>
                <a:rPr lang="en-US" sz="1700" dirty="0">
                  <a:latin typeface="Roboto Slab" pitchFamily="2" charset="0"/>
                  <a:ea typeface="Roboto Slab" pitchFamily="2" charset="0"/>
                </a:rPr>
                <a:t>AWESOME</a:t>
              </a:r>
            </a:p>
            <a:p>
              <a:r>
                <a:rPr lang="en-US" sz="2800" b="1" dirty="0">
                  <a:solidFill>
                    <a:schemeClr val="accent2"/>
                  </a:solidFill>
                  <a:latin typeface="Roboto Slab" pitchFamily="2" charset="0"/>
                  <a:ea typeface="Roboto Slab" pitchFamily="2" charset="0"/>
                </a:rPr>
                <a:t>DEADLINE</a:t>
              </a:r>
            </a:p>
          </p:txBody>
        </p:sp>
        <p:sp>
          <p:nvSpPr>
            <p:cNvPr id="34" name="Rectangle 9"/>
            <p:cNvSpPr>
              <a:spLocks/>
            </p:cNvSpPr>
            <p:nvPr/>
          </p:nvSpPr>
          <p:spPr bwMode="auto">
            <a:xfrm>
              <a:off x="1133869" y="5312442"/>
              <a:ext cx="4356160" cy="104486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reliability. By using simple alignments we have created a very of the to layout you design is meant to  the project an image and the best alignments we have</a:t>
              </a:r>
            </a:p>
          </p:txBody>
        </p:sp>
      </p:grpSp>
      <p:sp>
        <p:nvSpPr>
          <p:cNvPr id="3" name="Picture Placeholder 2">
            <a:extLst>
              <a:ext uri="{FF2B5EF4-FFF2-40B4-BE49-F238E27FC236}">
                <a16:creationId xmlns:a16="http://schemas.microsoft.com/office/drawing/2014/main" id="{06F55A8C-CF53-4C53-8880-3C03E8E48B38}"/>
              </a:ext>
            </a:extLst>
          </p:cNvPr>
          <p:cNvSpPr>
            <a:spLocks noGrp="1"/>
          </p:cNvSpPr>
          <p:nvPr>
            <p:ph type="pic" sz="quarter" idx="18"/>
          </p:nvPr>
        </p:nvSpPr>
        <p:spPr/>
      </p:sp>
      <p:sp>
        <p:nvSpPr>
          <p:cNvPr id="8" name="Picture Placeholder 7">
            <a:extLst>
              <a:ext uri="{FF2B5EF4-FFF2-40B4-BE49-F238E27FC236}">
                <a16:creationId xmlns:a16="http://schemas.microsoft.com/office/drawing/2014/main" id="{20C79E11-92A0-40C0-BB19-D7BC5E12EDC2}"/>
              </a:ext>
            </a:extLst>
          </p:cNvPr>
          <p:cNvSpPr>
            <a:spLocks noGrp="1"/>
          </p:cNvSpPr>
          <p:nvPr>
            <p:ph type="pic" sz="quarter" idx="17"/>
          </p:nvPr>
        </p:nvSpPr>
        <p:spPr/>
      </p:sp>
    </p:spTree>
    <p:extLst>
      <p:ext uri="{BB962C8B-B14F-4D97-AF65-F5344CB8AC3E}">
        <p14:creationId xmlns:p14="http://schemas.microsoft.com/office/powerpoint/2010/main" val="3152554678"/>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Rectangle 24"/>
          <p:cNvSpPr/>
          <p:nvPr/>
        </p:nvSpPr>
        <p:spPr>
          <a:xfrm>
            <a:off x="0" y="0"/>
            <a:ext cx="12192000" cy="6858000"/>
          </a:xfrm>
          <a:prstGeom prst="rect">
            <a:avLst/>
          </a:prstGeom>
          <a:solidFill>
            <a:srgbClr val="000000">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solidFill>
                  <a:schemeClr val="bg1"/>
                </a:solidFill>
              </a:rPr>
              <a:t>www.yourwebsite.com</a:t>
            </a:r>
          </a:p>
        </p:txBody>
      </p:sp>
      <p:sp>
        <p:nvSpPr>
          <p:cNvPr id="5" name="Slide Number Placeholder 9"/>
          <p:cNvSpPr>
            <a:spLocks noGrp="1"/>
          </p:cNvSpPr>
          <p:nvPr>
            <p:ph type="sldNum" sz="quarter" idx="11"/>
          </p:nvPr>
        </p:nvSpPr>
        <p:spPr>
          <a:xfrm>
            <a:off x="10999470" y="6388034"/>
            <a:ext cx="371203" cy="301756"/>
          </a:xfrm>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11</a:t>
            </a:fld>
            <a:endParaRPr lang="en-US" dirty="0"/>
          </a:p>
        </p:txBody>
      </p:sp>
      <p:grpSp>
        <p:nvGrpSpPr>
          <p:cNvPr id="12" name="Group 11"/>
          <p:cNvGrpSpPr/>
          <p:nvPr/>
        </p:nvGrpSpPr>
        <p:grpSpPr>
          <a:xfrm>
            <a:off x="2276475" y="1316318"/>
            <a:ext cx="5832475" cy="4225365"/>
            <a:chOff x="2276475" y="1996378"/>
            <a:chExt cx="5832475" cy="4225365"/>
          </a:xfrm>
        </p:grpSpPr>
        <p:sp>
          <p:nvSpPr>
            <p:cNvPr id="26" name="TextBox 25"/>
            <p:cNvSpPr txBox="1"/>
            <p:nvPr/>
          </p:nvSpPr>
          <p:spPr>
            <a:xfrm>
              <a:off x="2276475" y="1996378"/>
              <a:ext cx="4514850" cy="1015663"/>
            </a:xfrm>
            <a:prstGeom prst="rect">
              <a:avLst/>
            </a:prstGeom>
            <a:noFill/>
          </p:spPr>
          <p:txBody>
            <a:bodyPr wrap="square" rtlCol="0">
              <a:spAutoFit/>
            </a:bodyPr>
            <a:lstStyle/>
            <a:p>
              <a:r>
                <a:rPr lang="en-US" sz="2500" dirty="0">
                  <a:solidFill>
                    <a:schemeClr val="bg1"/>
                  </a:solidFill>
                  <a:latin typeface="Roboto Slab" pitchFamily="2" charset="0"/>
                  <a:ea typeface="Roboto Slab" pitchFamily="2" charset="0"/>
                </a:rPr>
                <a:t>Thanks</a:t>
              </a:r>
            </a:p>
            <a:p>
              <a:r>
                <a:rPr lang="en-US" sz="3500" b="1" dirty="0">
                  <a:solidFill>
                    <a:schemeClr val="bg1"/>
                  </a:solidFill>
                  <a:latin typeface="Roboto Slab" pitchFamily="2" charset="0"/>
                  <a:ea typeface="Roboto Slab" pitchFamily="2" charset="0"/>
                </a:rPr>
                <a:t>For Your </a:t>
              </a:r>
              <a:r>
                <a:rPr lang="en-US" sz="3500" b="1" dirty="0">
                  <a:solidFill>
                    <a:schemeClr val="accent2"/>
                  </a:solidFill>
                  <a:latin typeface="Roboto Slab" pitchFamily="2" charset="0"/>
                  <a:ea typeface="Roboto Slab" pitchFamily="2" charset="0"/>
                </a:rPr>
                <a:t>Watching</a:t>
              </a:r>
            </a:p>
          </p:txBody>
        </p:sp>
        <p:sp>
          <p:nvSpPr>
            <p:cNvPr id="30" name="Rectangle 9"/>
            <p:cNvSpPr>
              <a:spLocks/>
            </p:cNvSpPr>
            <p:nvPr/>
          </p:nvSpPr>
          <p:spPr bwMode="auto">
            <a:xfrm>
              <a:off x="2403475" y="3012040"/>
              <a:ext cx="5705475" cy="14456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bg1"/>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a:t>
              </a:r>
              <a:r>
                <a:rPr lang="en-US" sz="1000" dirty="0" err="1">
                  <a:solidFill>
                    <a:schemeClr val="bg1"/>
                  </a:solidFill>
                  <a:latin typeface="Roboto Slab" pitchFamily="2" charset="0"/>
                  <a:ea typeface="Roboto Slab" pitchFamily="2" charset="0"/>
                  <a:cs typeface="Lato" charset="0"/>
                  <a:sym typeface="Montserrat-Regular" charset="0"/>
                </a:rPr>
                <a:t>createda</a:t>
              </a:r>
              <a:r>
                <a:rPr lang="en-US" sz="1000" dirty="0">
                  <a:solidFill>
                    <a:schemeClr val="bg1"/>
                  </a:solidFill>
                  <a:latin typeface="Roboto Slab" pitchFamily="2" charset="0"/>
                  <a:ea typeface="Roboto Slab" pitchFamily="2" charset="0"/>
                  <a:cs typeface="Lato" charset="0"/>
                  <a:sym typeface="Montserrat-Regular" charset="0"/>
                </a:rPr>
                <a:t> very </a:t>
              </a:r>
              <a:r>
                <a:rPr lang="en-US" sz="1000" dirty="0" err="1">
                  <a:solidFill>
                    <a:schemeClr val="bg1"/>
                  </a:solidFill>
                  <a:latin typeface="Roboto Slab" pitchFamily="2" charset="0"/>
                  <a:ea typeface="Roboto Slab" pitchFamily="2" charset="0"/>
                  <a:cs typeface="Lato" charset="0"/>
                  <a:sym typeface="Montserrat-Regular" charset="0"/>
                </a:rPr>
                <a:t>spaciousy</a:t>
              </a:r>
              <a:r>
                <a:rPr lang="en-US" sz="1000" dirty="0">
                  <a:solidFill>
                    <a:schemeClr val="bg1"/>
                  </a:solidFill>
                  <a:latin typeface="Roboto Slab" pitchFamily="2" charset="0"/>
                  <a:ea typeface="Roboto Slab" pitchFamily="2" charset="0"/>
                  <a:cs typeface="Lato" charset="0"/>
                  <a:sym typeface="Montserrat-Regular" charset="0"/>
                </a:rPr>
                <a:t> feeling &amp; The simplicity lorem suggests strength and the </a:t>
              </a:r>
              <a:r>
                <a:rPr lang="en-US" sz="1000" dirty="0" err="1">
                  <a:solidFill>
                    <a:schemeClr val="bg1"/>
                  </a:solidFill>
                  <a:latin typeface="Roboto Slab" pitchFamily="2" charset="0"/>
                  <a:ea typeface="Roboto Slab" pitchFamily="2" charset="0"/>
                  <a:cs typeface="Lato" charset="0"/>
                  <a:sym typeface="Montserrat-Regular" charset="0"/>
                </a:rPr>
                <a:t>spaciousn</a:t>
              </a:r>
              <a:r>
                <a:rPr lang="en-US" sz="1000" dirty="0">
                  <a:solidFill>
                    <a:schemeClr val="bg1"/>
                  </a:solidFill>
                  <a:latin typeface="Roboto Slab" pitchFamily="2" charset="0"/>
                  <a:ea typeface="Roboto Slab" pitchFamily="2" charset="0"/>
                  <a:cs typeface="Lato" charset="0"/>
                  <a:sym typeface="Montserrat-Regular" charset="0"/>
                </a:rPr>
                <a:t> contributes to the aesthetics meant to project an</a:t>
              </a:r>
            </a:p>
            <a:p>
              <a:pPr>
                <a:lnSpc>
                  <a:spcPct val="120000"/>
                </a:lnSpc>
              </a:pPr>
              <a:endParaRPr lang="en-US" sz="1000" dirty="0">
                <a:solidFill>
                  <a:schemeClr val="bg1"/>
                </a:solidFill>
                <a:latin typeface="Roboto Slab" pitchFamily="2" charset="0"/>
                <a:ea typeface="Roboto Slab" pitchFamily="2" charset="0"/>
                <a:cs typeface="Lato" charset="0"/>
                <a:sym typeface="Montserrat-Regular" charset="0"/>
              </a:endParaRPr>
            </a:p>
            <a:p>
              <a:pPr>
                <a:lnSpc>
                  <a:spcPct val="120000"/>
                </a:lnSpc>
              </a:pPr>
              <a:r>
                <a:rPr lang="en-US" sz="1000" dirty="0">
                  <a:solidFill>
                    <a:schemeClr val="bg1"/>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a:t>
              </a:r>
              <a:r>
                <a:rPr lang="en-US" sz="1000" dirty="0" err="1">
                  <a:solidFill>
                    <a:schemeClr val="bg1"/>
                  </a:solidFill>
                  <a:latin typeface="Roboto Slab" pitchFamily="2" charset="0"/>
                  <a:ea typeface="Roboto Slab" pitchFamily="2" charset="0"/>
                  <a:cs typeface="Lato" charset="0"/>
                  <a:sym typeface="Montserrat-Regular" charset="0"/>
                </a:rPr>
                <a:t>createda</a:t>
              </a:r>
              <a:r>
                <a:rPr lang="en-US" sz="1000" dirty="0">
                  <a:solidFill>
                    <a:schemeClr val="bg1"/>
                  </a:solidFill>
                  <a:latin typeface="Roboto Slab" pitchFamily="2" charset="0"/>
                  <a:ea typeface="Roboto Slab" pitchFamily="2" charset="0"/>
                  <a:cs typeface="Lato" charset="0"/>
                  <a:sym typeface="Montserrat-Regular" charset="0"/>
                </a:rPr>
                <a:t> very </a:t>
              </a:r>
              <a:r>
                <a:rPr lang="en-US" sz="1000" dirty="0" err="1">
                  <a:solidFill>
                    <a:schemeClr val="bg1"/>
                  </a:solidFill>
                  <a:latin typeface="Roboto Slab" pitchFamily="2" charset="0"/>
                  <a:ea typeface="Roboto Slab" pitchFamily="2" charset="0"/>
                  <a:cs typeface="Lato" charset="0"/>
                  <a:sym typeface="Montserrat-Regular" charset="0"/>
                </a:rPr>
                <a:t>spaciousy</a:t>
              </a:r>
              <a:r>
                <a:rPr lang="en-US" sz="1000" dirty="0">
                  <a:solidFill>
                    <a:schemeClr val="bg1"/>
                  </a:solidFill>
                  <a:latin typeface="Roboto Slab" pitchFamily="2" charset="0"/>
                  <a:ea typeface="Roboto Slab" pitchFamily="2" charset="0"/>
                  <a:cs typeface="Lato" charset="0"/>
                  <a:sym typeface="Montserrat-Regular" charset="0"/>
                </a:rPr>
                <a:t> feeling &amp; The simplicity</a:t>
              </a:r>
            </a:p>
          </p:txBody>
        </p:sp>
        <p:grpSp>
          <p:nvGrpSpPr>
            <p:cNvPr id="11" name="Group 10"/>
            <p:cNvGrpSpPr/>
            <p:nvPr/>
          </p:nvGrpSpPr>
          <p:grpSpPr>
            <a:xfrm>
              <a:off x="2416175" y="4568750"/>
              <a:ext cx="1741714" cy="1652993"/>
              <a:chOff x="2416175" y="4568750"/>
              <a:chExt cx="1741714" cy="1652993"/>
            </a:xfrm>
          </p:grpSpPr>
          <p:sp>
            <p:nvSpPr>
              <p:cNvPr id="10" name="Rectangle 9"/>
              <p:cNvSpPr/>
              <p:nvPr/>
            </p:nvSpPr>
            <p:spPr>
              <a:xfrm>
                <a:off x="2416175" y="4568750"/>
                <a:ext cx="1741714" cy="1652993"/>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33" name="Picture 32"/>
              <p:cNvPicPr>
                <a:picLocks noChangeAspect="1"/>
              </p:cNvPicPr>
              <p:nvPr/>
            </p:nvPicPr>
            <p:blipFill>
              <a:blip r:embed="rId3"/>
              <a:stretch>
                <a:fillRect/>
              </a:stretch>
            </p:blipFill>
            <p:spPr>
              <a:xfrm>
                <a:off x="2756807" y="4874125"/>
                <a:ext cx="1060450" cy="1042242"/>
              </a:xfrm>
              <a:prstGeom prst="rect">
                <a:avLst/>
              </a:prstGeom>
            </p:spPr>
          </p:pic>
        </p:grpSp>
      </p:grpSp>
      <p:sp>
        <p:nvSpPr>
          <p:cNvPr id="3" name="Picture Placeholder 2">
            <a:extLst>
              <a:ext uri="{FF2B5EF4-FFF2-40B4-BE49-F238E27FC236}">
                <a16:creationId xmlns:a16="http://schemas.microsoft.com/office/drawing/2014/main" id="{E60C8D98-D4F3-4259-BD57-9F63063DE4F6}"/>
              </a:ext>
            </a:extLst>
          </p:cNvPr>
          <p:cNvSpPr>
            <a:spLocks noGrp="1"/>
          </p:cNvSpPr>
          <p:nvPr>
            <p:ph type="pic" sz="quarter" idx="13"/>
          </p:nvPr>
        </p:nvSpPr>
        <p:spPr/>
      </p:sp>
    </p:spTree>
    <p:extLst>
      <p:ext uri="{BB962C8B-B14F-4D97-AF65-F5344CB8AC3E}">
        <p14:creationId xmlns:p14="http://schemas.microsoft.com/office/powerpoint/2010/main" val="652432616"/>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ectangle 22"/>
          <p:cNvSpPr/>
          <p:nvPr/>
        </p:nvSpPr>
        <p:spPr>
          <a:xfrm>
            <a:off x="0" y="0"/>
            <a:ext cx="12192000" cy="6858000"/>
          </a:xfrm>
          <a:prstGeom prst="rect">
            <a:avLst/>
          </a:prstGeom>
          <a:solidFill>
            <a:schemeClr val="bg1">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solidFill>
                  <a:schemeClr val="bg1">
                    <a:lumMod val="75000"/>
                  </a:schemeClr>
                </a:solidFill>
              </a:rPr>
              <a:pPr/>
              <a:t>2</a:t>
            </a:fld>
            <a:endParaRPr lang="en-US" dirty="0">
              <a:solidFill>
                <a:schemeClr val="bg1">
                  <a:lumMod val="75000"/>
                </a:schemeClr>
              </a:solidFill>
            </a:endParaRPr>
          </a:p>
        </p:txBody>
      </p:sp>
      <p:sp>
        <p:nvSpPr>
          <p:cNvPr id="4" name="Title 3"/>
          <p:cNvSpPr>
            <a:spLocks noGrp="1"/>
          </p:cNvSpPr>
          <p:nvPr>
            <p:ph type="title"/>
          </p:nvPr>
        </p:nvSpPr>
        <p:spPr/>
        <p:txBody>
          <a:bodyPr/>
          <a:lstStyle/>
          <a:p>
            <a:r>
              <a:rPr lang="en-US" dirty="0"/>
              <a:t>Welcome Message!</a:t>
            </a:r>
          </a:p>
        </p:txBody>
      </p:sp>
      <p:cxnSp>
        <p:nvCxnSpPr>
          <p:cNvPr id="17" name="Straight Connector 16"/>
          <p:cNvCxnSpPr/>
          <p:nvPr/>
        </p:nvCxnSpPr>
        <p:spPr>
          <a:xfrm>
            <a:off x="5639381" y="1059588"/>
            <a:ext cx="913238" cy="0"/>
          </a:xfrm>
          <a:prstGeom prst="line">
            <a:avLst/>
          </a:prstGeom>
          <a:ln w="28575">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grpSp>
        <p:nvGrpSpPr>
          <p:cNvPr id="26" name="Group 25"/>
          <p:cNvGrpSpPr/>
          <p:nvPr/>
        </p:nvGrpSpPr>
        <p:grpSpPr>
          <a:xfrm>
            <a:off x="4852692" y="3604969"/>
            <a:ext cx="2486615" cy="949098"/>
            <a:chOff x="4968081" y="3098186"/>
            <a:chExt cx="2486615" cy="949098"/>
          </a:xfrm>
        </p:grpSpPr>
        <p:sp>
          <p:nvSpPr>
            <p:cNvPr id="27" name="TextBox 26"/>
            <p:cNvSpPr txBox="1"/>
            <p:nvPr/>
          </p:nvSpPr>
          <p:spPr>
            <a:xfrm>
              <a:off x="5521960" y="3098186"/>
              <a:ext cx="1378857" cy="400110"/>
            </a:xfrm>
            <a:prstGeom prst="rect">
              <a:avLst/>
            </a:prstGeom>
            <a:noFill/>
          </p:spPr>
          <p:txBody>
            <a:bodyPr wrap="square" rtlCol="0">
              <a:spAutoFit/>
            </a:bodyPr>
            <a:lstStyle/>
            <a:p>
              <a:pPr algn="ctr"/>
              <a:r>
                <a:rPr lang="en-US" sz="2000" b="1" dirty="0">
                  <a:solidFill>
                    <a:schemeClr val="accent2"/>
                  </a:solidFill>
                  <a:latin typeface="Roboto Slab" pitchFamily="2" charset="0"/>
                  <a:ea typeface="Roboto Slab" pitchFamily="2" charset="0"/>
                </a:rPr>
                <a:t>“HELLO”</a:t>
              </a:r>
            </a:p>
          </p:txBody>
        </p:sp>
        <p:sp>
          <p:nvSpPr>
            <p:cNvPr id="28" name="TextBox 27"/>
            <p:cNvSpPr txBox="1"/>
            <p:nvPr/>
          </p:nvSpPr>
          <p:spPr>
            <a:xfrm>
              <a:off x="4968081" y="3493286"/>
              <a:ext cx="2486615" cy="553998"/>
            </a:xfrm>
            <a:prstGeom prst="rect">
              <a:avLst/>
            </a:prstGeom>
            <a:noFill/>
          </p:spPr>
          <p:txBody>
            <a:bodyPr wrap="square" rtlCol="0">
              <a:spAutoFit/>
            </a:bodyPr>
            <a:lstStyle/>
            <a:p>
              <a:pPr algn="ctr"/>
              <a:r>
                <a:rPr lang="en-US" sz="1500" dirty="0" err="1">
                  <a:solidFill>
                    <a:schemeClr val="tx1">
                      <a:lumMod val="85000"/>
                      <a:lumOff val="15000"/>
                    </a:schemeClr>
                  </a:solidFill>
                  <a:latin typeface="Roboto Slab" pitchFamily="2" charset="0"/>
                  <a:ea typeface="Roboto Slab" pitchFamily="2" charset="0"/>
                </a:rPr>
                <a:t>Iam</a:t>
              </a:r>
              <a:r>
                <a:rPr lang="en-US" sz="1500" dirty="0">
                  <a:solidFill>
                    <a:schemeClr val="tx1">
                      <a:lumMod val="85000"/>
                      <a:lumOff val="15000"/>
                    </a:schemeClr>
                  </a:solidFill>
                  <a:latin typeface="Roboto Slab" pitchFamily="2" charset="0"/>
                  <a:ea typeface="Roboto Slab" pitchFamily="2" charset="0"/>
                </a:rPr>
                <a:t> John Deo, Your Presenter!</a:t>
              </a:r>
            </a:p>
          </p:txBody>
        </p:sp>
      </p:grpSp>
      <p:sp>
        <p:nvSpPr>
          <p:cNvPr id="31" name="Rectangle 9"/>
          <p:cNvSpPr>
            <a:spLocks/>
          </p:cNvSpPr>
          <p:nvPr/>
        </p:nvSpPr>
        <p:spPr bwMode="auto">
          <a:xfrm>
            <a:off x="1668633" y="4825503"/>
            <a:ext cx="8854735" cy="109632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lumMod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a:t>
            </a:r>
          </a:p>
          <a:p>
            <a:pPr algn="ctr">
              <a:lnSpc>
                <a:spcPts val="1600"/>
              </a:lnSpc>
            </a:pPr>
            <a:endParaRPr lang="en-US" sz="1000" dirty="0">
              <a:solidFill>
                <a:schemeClr val="bg1">
                  <a:lumMod val="50000"/>
                </a:schemeClr>
              </a:solidFill>
              <a:latin typeface="Roboto Slab" pitchFamily="2" charset="0"/>
              <a:ea typeface="Roboto Slab" pitchFamily="2" charset="0"/>
              <a:cs typeface="Lato" charset="0"/>
              <a:sym typeface="Montserrat-Regular" charset="0"/>
            </a:endParaRPr>
          </a:p>
          <a:p>
            <a:pPr algn="ctr">
              <a:lnSpc>
                <a:spcPts val="1600"/>
              </a:lnSpc>
            </a:pPr>
            <a:r>
              <a:rPr lang="en-US" sz="1000" dirty="0">
                <a:solidFill>
                  <a:schemeClr val="bg1">
                    <a:lumMod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bg1">
                    <a:lumMod val="50000"/>
                  </a:schemeClr>
                </a:solidFill>
                <a:latin typeface="Roboto Slab" pitchFamily="2" charset="0"/>
                <a:ea typeface="Roboto Slab" pitchFamily="2" charset="0"/>
                <a:cs typeface="Lato" charset="0"/>
                <a:sym typeface="Montserrat-Regular" charset="0"/>
              </a:rPr>
              <a:t>spaciousy</a:t>
            </a:r>
            <a:r>
              <a:rPr lang="en-US" sz="1000" dirty="0">
                <a:solidFill>
                  <a:schemeClr val="bg1">
                    <a:lumMod val="50000"/>
                  </a:schemeClr>
                </a:solidFill>
                <a:latin typeface="Roboto Slab" pitchFamily="2" charset="0"/>
                <a:ea typeface="Roboto Slab" pitchFamily="2" charset="0"/>
                <a:cs typeface="Lato" charset="0"/>
                <a:sym typeface="Montserrat-Regular" charset="0"/>
              </a:rPr>
              <a:t> feeling &amp; The simplicity ipsum suggests strength and the </a:t>
            </a:r>
            <a:r>
              <a:rPr lang="en-US" sz="1000" dirty="0" err="1">
                <a:solidFill>
                  <a:schemeClr val="bg1">
                    <a:lumMod val="50000"/>
                  </a:schemeClr>
                </a:solidFill>
                <a:latin typeface="Roboto Slab" pitchFamily="2" charset="0"/>
                <a:ea typeface="Roboto Slab" pitchFamily="2" charset="0"/>
                <a:cs typeface="Lato" charset="0"/>
                <a:sym typeface="Montserrat-Regular" charset="0"/>
              </a:rPr>
              <a:t>spaciousn</a:t>
            </a:r>
            <a:r>
              <a:rPr lang="en-US" sz="1000" dirty="0">
                <a:solidFill>
                  <a:schemeClr val="bg1">
                    <a:lumMod val="50000"/>
                  </a:schemeClr>
                </a:solidFill>
                <a:latin typeface="Roboto Slab" pitchFamily="2" charset="0"/>
                <a:ea typeface="Roboto Slab" pitchFamily="2" charset="0"/>
                <a:cs typeface="Lato" charset="0"/>
                <a:sym typeface="Montserrat-Regular" charset="0"/>
              </a:rPr>
              <a:t> contributes</a:t>
            </a:r>
          </a:p>
          <a:p>
            <a:pPr algn="ctr">
              <a:lnSpc>
                <a:spcPts val="16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the best alignments we have created a very of the layout</a:t>
            </a:r>
            <a:endParaRPr lang="en-US" sz="1000" dirty="0">
              <a:solidFill>
                <a:schemeClr val="bg1">
                  <a:lumMod val="50000"/>
                </a:schemeClr>
              </a:solidFill>
              <a:latin typeface="Roboto Slab" pitchFamily="2" charset="0"/>
              <a:ea typeface="Roboto Slab" pitchFamily="2" charset="0"/>
              <a:cs typeface="Lato" charset="0"/>
              <a:sym typeface="Montserrat-Regular" charset="0"/>
            </a:endParaRPr>
          </a:p>
        </p:txBody>
      </p:sp>
      <p:sp>
        <p:nvSpPr>
          <p:cNvPr id="3" name="Picture Placeholder 2">
            <a:extLst>
              <a:ext uri="{FF2B5EF4-FFF2-40B4-BE49-F238E27FC236}">
                <a16:creationId xmlns:a16="http://schemas.microsoft.com/office/drawing/2014/main" id="{57A99A42-634F-4E93-BF45-1000160E5CD2}"/>
              </a:ext>
            </a:extLst>
          </p:cNvPr>
          <p:cNvSpPr>
            <a:spLocks noGrp="1"/>
          </p:cNvSpPr>
          <p:nvPr>
            <p:ph type="pic" sz="quarter" idx="13"/>
          </p:nvPr>
        </p:nvSpPr>
        <p:spPr/>
      </p:sp>
    </p:spTree>
    <p:extLst>
      <p:ext uri="{BB962C8B-B14F-4D97-AF65-F5344CB8AC3E}">
        <p14:creationId xmlns:p14="http://schemas.microsoft.com/office/powerpoint/2010/main" val="2631599310"/>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ectangle 22"/>
          <p:cNvSpPr/>
          <p:nvPr/>
        </p:nvSpPr>
        <p:spPr>
          <a:xfrm>
            <a:off x="0" y="0"/>
            <a:ext cx="12192000" cy="6858000"/>
          </a:xfrm>
          <a:prstGeom prst="rect">
            <a:avLst/>
          </a:prstGeom>
          <a:solidFill>
            <a:schemeClr val="bg1">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solidFill>
                  <a:schemeClr val="bg1">
                    <a:lumMod val="75000"/>
                  </a:schemeClr>
                </a:solidFill>
              </a:rPr>
              <a:pPr/>
              <a:t>3</a:t>
            </a:fld>
            <a:endParaRPr lang="en-US" dirty="0">
              <a:solidFill>
                <a:schemeClr val="bg1">
                  <a:lumMod val="75000"/>
                </a:schemeClr>
              </a:solidFill>
            </a:endParaRPr>
          </a:p>
        </p:txBody>
      </p:sp>
      <p:sp>
        <p:nvSpPr>
          <p:cNvPr id="4" name="Title 3"/>
          <p:cNvSpPr>
            <a:spLocks noGrp="1"/>
          </p:cNvSpPr>
          <p:nvPr>
            <p:ph type="title"/>
          </p:nvPr>
        </p:nvSpPr>
        <p:spPr/>
        <p:txBody>
          <a:bodyPr/>
          <a:lstStyle/>
          <a:p>
            <a:r>
              <a:rPr lang="en-US" dirty="0" err="1">
                <a:solidFill>
                  <a:schemeClr val="accent2"/>
                </a:solidFill>
              </a:rPr>
              <a:t>Copany</a:t>
            </a:r>
            <a:r>
              <a:rPr lang="en-US" dirty="0">
                <a:solidFill>
                  <a:schemeClr val="accent2"/>
                </a:solidFill>
              </a:rPr>
              <a:t> About Us</a:t>
            </a:r>
          </a:p>
        </p:txBody>
      </p:sp>
      <p:sp>
        <p:nvSpPr>
          <p:cNvPr id="7" name="Rectangle 6"/>
          <p:cNvSpPr/>
          <p:nvPr/>
        </p:nvSpPr>
        <p:spPr>
          <a:xfrm>
            <a:off x="3745728" y="1698170"/>
            <a:ext cx="4700544" cy="2554515"/>
          </a:xfrm>
          <a:prstGeom prst="rect">
            <a:avLst/>
          </a:prstGeom>
          <a:solidFill>
            <a:srgbClr val="00A18F">
              <a:alpha val="8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7" name="Straight Connector 16"/>
          <p:cNvCxnSpPr/>
          <p:nvPr/>
        </p:nvCxnSpPr>
        <p:spPr>
          <a:xfrm>
            <a:off x="5639381" y="1059588"/>
            <a:ext cx="913238" cy="0"/>
          </a:xfrm>
          <a:prstGeom prst="line">
            <a:avLst/>
          </a:prstGeom>
          <a:ln w="28575">
            <a:solidFill>
              <a:schemeClr val="accent2"/>
            </a:solidFill>
          </a:ln>
        </p:spPr>
        <p:style>
          <a:lnRef idx="1">
            <a:schemeClr val="accent1"/>
          </a:lnRef>
          <a:fillRef idx="0">
            <a:schemeClr val="accent1"/>
          </a:fillRef>
          <a:effectRef idx="0">
            <a:schemeClr val="accent1"/>
          </a:effectRef>
          <a:fontRef idx="minor">
            <a:schemeClr val="tx1"/>
          </a:fontRef>
        </p:style>
      </p:cxnSp>
      <p:sp>
        <p:nvSpPr>
          <p:cNvPr id="18" name="AutoShape 3"/>
          <p:cNvSpPr>
            <a:spLocks noChangeAspect="1" noChangeArrowheads="1" noTextEdit="1"/>
          </p:cNvSpPr>
          <p:nvPr/>
        </p:nvSpPr>
        <p:spPr bwMode="auto">
          <a:xfrm>
            <a:off x="4860925" y="4411663"/>
            <a:ext cx="1555750" cy="14017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nvGrpSpPr>
          <p:cNvPr id="59" name="Group 58"/>
          <p:cNvGrpSpPr/>
          <p:nvPr/>
        </p:nvGrpSpPr>
        <p:grpSpPr>
          <a:xfrm>
            <a:off x="4238171" y="2193268"/>
            <a:ext cx="3715658" cy="1564318"/>
            <a:chOff x="4156415" y="2320062"/>
            <a:chExt cx="3715658" cy="1564318"/>
          </a:xfrm>
        </p:grpSpPr>
        <p:grpSp>
          <p:nvGrpSpPr>
            <p:cNvPr id="57" name="Group 56"/>
            <p:cNvGrpSpPr/>
            <p:nvPr/>
          </p:nvGrpSpPr>
          <p:grpSpPr>
            <a:xfrm>
              <a:off x="5665788" y="2320062"/>
              <a:ext cx="696913" cy="463550"/>
              <a:chOff x="4860925" y="5353050"/>
              <a:chExt cx="696913" cy="463550"/>
            </a:xfrm>
            <a:solidFill>
              <a:schemeClr val="bg1"/>
            </a:solidFill>
          </p:grpSpPr>
          <p:sp>
            <p:nvSpPr>
              <p:cNvPr id="41" name="Freeform 21"/>
              <p:cNvSpPr>
                <a:spLocks noEditPoints="1"/>
              </p:cNvSpPr>
              <p:nvPr/>
            </p:nvSpPr>
            <p:spPr bwMode="auto">
              <a:xfrm>
                <a:off x="4860925" y="5353050"/>
                <a:ext cx="533400" cy="463550"/>
              </a:xfrm>
              <a:custGeom>
                <a:avLst/>
                <a:gdLst>
                  <a:gd name="T0" fmla="*/ 134 w 147"/>
                  <a:gd name="T1" fmla="*/ 0 h 128"/>
                  <a:gd name="T2" fmla="*/ 122 w 147"/>
                  <a:gd name="T3" fmla="*/ 13 h 128"/>
                  <a:gd name="T4" fmla="*/ 122 w 147"/>
                  <a:gd name="T5" fmla="*/ 17 h 128"/>
                  <a:gd name="T6" fmla="*/ 22 w 147"/>
                  <a:gd name="T7" fmla="*/ 48 h 128"/>
                  <a:gd name="T8" fmla="*/ 11 w 147"/>
                  <a:gd name="T9" fmla="*/ 38 h 128"/>
                  <a:gd name="T10" fmla="*/ 0 w 147"/>
                  <a:gd name="T11" fmla="*/ 50 h 128"/>
                  <a:gd name="T12" fmla="*/ 0 w 147"/>
                  <a:gd name="T13" fmla="*/ 78 h 128"/>
                  <a:gd name="T14" fmla="*/ 11 w 147"/>
                  <a:gd name="T15" fmla="*/ 90 h 128"/>
                  <a:gd name="T16" fmla="*/ 22 w 147"/>
                  <a:gd name="T17" fmla="*/ 80 h 128"/>
                  <a:gd name="T18" fmla="*/ 29 w 147"/>
                  <a:gd name="T19" fmla="*/ 82 h 128"/>
                  <a:gd name="T20" fmla="*/ 27 w 147"/>
                  <a:gd name="T21" fmla="*/ 86 h 128"/>
                  <a:gd name="T22" fmla="*/ 34 w 147"/>
                  <a:gd name="T23" fmla="*/ 100 h 128"/>
                  <a:gd name="T24" fmla="*/ 70 w 147"/>
                  <a:gd name="T25" fmla="*/ 111 h 128"/>
                  <a:gd name="T26" fmla="*/ 74 w 147"/>
                  <a:gd name="T27" fmla="*/ 112 h 128"/>
                  <a:gd name="T28" fmla="*/ 84 w 147"/>
                  <a:gd name="T29" fmla="*/ 104 h 128"/>
                  <a:gd name="T30" fmla="*/ 84 w 147"/>
                  <a:gd name="T31" fmla="*/ 99 h 128"/>
                  <a:gd name="T32" fmla="*/ 122 w 147"/>
                  <a:gd name="T33" fmla="*/ 111 h 128"/>
                  <a:gd name="T34" fmla="*/ 122 w 147"/>
                  <a:gd name="T35" fmla="*/ 115 h 128"/>
                  <a:gd name="T36" fmla="*/ 134 w 147"/>
                  <a:gd name="T37" fmla="*/ 128 h 128"/>
                  <a:gd name="T38" fmla="*/ 147 w 147"/>
                  <a:gd name="T39" fmla="*/ 115 h 128"/>
                  <a:gd name="T40" fmla="*/ 147 w 147"/>
                  <a:gd name="T41" fmla="*/ 13 h 128"/>
                  <a:gd name="T42" fmla="*/ 134 w 147"/>
                  <a:gd name="T43" fmla="*/ 0 h 128"/>
                  <a:gd name="T44" fmla="*/ 78 w 147"/>
                  <a:gd name="T45" fmla="*/ 102 h 128"/>
                  <a:gd name="T46" fmla="*/ 72 w 147"/>
                  <a:gd name="T47" fmla="*/ 105 h 128"/>
                  <a:gd name="T48" fmla="*/ 36 w 147"/>
                  <a:gd name="T49" fmla="*/ 94 h 128"/>
                  <a:gd name="T50" fmla="*/ 33 w 147"/>
                  <a:gd name="T51" fmla="*/ 88 h 128"/>
                  <a:gd name="T52" fmla="*/ 38 w 147"/>
                  <a:gd name="T53" fmla="*/ 85 h 128"/>
                  <a:gd name="T54" fmla="*/ 75 w 147"/>
                  <a:gd name="T55" fmla="*/ 97 h 128"/>
                  <a:gd name="T56" fmla="*/ 78 w 147"/>
                  <a:gd name="T57" fmla="*/ 102 h 128"/>
                  <a:gd name="T58" fmla="*/ 16 w 147"/>
                  <a:gd name="T59" fmla="*/ 78 h 128"/>
                  <a:gd name="T60" fmla="*/ 11 w 147"/>
                  <a:gd name="T61" fmla="*/ 83 h 128"/>
                  <a:gd name="T62" fmla="*/ 6 w 147"/>
                  <a:gd name="T63" fmla="*/ 78 h 128"/>
                  <a:gd name="T64" fmla="*/ 6 w 147"/>
                  <a:gd name="T65" fmla="*/ 50 h 128"/>
                  <a:gd name="T66" fmla="*/ 11 w 147"/>
                  <a:gd name="T67" fmla="*/ 45 h 128"/>
                  <a:gd name="T68" fmla="*/ 16 w 147"/>
                  <a:gd name="T69" fmla="*/ 50 h 128"/>
                  <a:gd name="T70" fmla="*/ 16 w 147"/>
                  <a:gd name="T71" fmla="*/ 78 h 128"/>
                  <a:gd name="T72" fmla="*/ 22 w 147"/>
                  <a:gd name="T73" fmla="*/ 73 h 128"/>
                  <a:gd name="T74" fmla="*/ 22 w 147"/>
                  <a:gd name="T75" fmla="*/ 55 h 128"/>
                  <a:gd name="T76" fmla="*/ 122 w 147"/>
                  <a:gd name="T77" fmla="*/ 24 h 128"/>
                  <a:gd name="T78" fmla="*/ 122 w 147"/>
                  <a:gd name="T79" fmla="*/ 104 h 128"/>
                  <a:gd name="T80" fmla="*/ 22 w 147"/>
                  <a:gd name="T81" fmla="*/ 73 h 128"/>
                  <a:gd name="T82" fmla="*/ 141 w 147"/>
                  <a:gd name="T83" fmla="*/ 115 h 128"/>
                  <a:gd name="T84" fmla="*/ 134 w 147"/>
                  <a:gd name="T85" fmla="*/ 122 h 128"/>
                  <a:gd name="T86" fmla="*/ 128 w 147"/>
                  <a:gd name="T87" fmla="*/ 115 h 128"/>
                  <a:gd name="T88" fmla="*/ 128 w 147"/>
                  <a:gd name="T89" fmla="*/ 13 h 128"/>
                  <a:gd name="T90" fmla="*/ 134 w 147"/>
                  <a:gd name="T91" fmla="*/ 6 h 128"/>
                  <a:gd name="T92" fmla="*/ 141 w 147"/>
                  <a:gd name="T93" fmla="*/ 13 h 128"/>
                  <a:gd name="T94" fmla="*/ 141 w 147"/>
                  <a:gd name="T95" fmla="*/ 115 h 128"/>
                  <a:gd name="T96" fmla="*/ 141 w 147"/>
                  <a:gd name="T97" fmla="*/ 115 h 128"/>
                  <a:gd name="T98" fmla="*/ 141 w 147"/>
                  <a:gd name="T99" fmla="*/ 115 h 1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7" h="128">
                    <a:moveTo>
                      <a:pt x="134" y="0"/>
                    </a:moveTo>
                    <a:cubicBezTo>
                      <a:pt x="127" y="0"/>
                      <a:pt x="122" y="6"/>
                      <a:pt x="122" y="13"/>
                    </a:cubicBezTo>
                    <a:cubicBezTo>
                      <a:pt x="122" y="17"/>
                      <a:pt x="122" y="17"/>
                      <a:pt x="122" y="17"/>
                    </a:cubicBezTo>
                    <a:cubicBezTo>
                      <a:pt x="22" y="48"/>
                      <a:pt x="22" y="48"/>
                      <a:pt x="22" y="48"/>
                    </a:cubicBezTo>
                    <a:cubicBezTo>
                      <a:pt x="22" y="43"/>
                      <a:pt x="17" y="38"/>
                      <a:pt x="11" y="38"/>
                    </a:cubicBezTo>
                    <a:cubicBezTo>
                      <a:pt x="5" y="38"/>
                      <a:pt x="0" y="43"/>
                      <a:pt x="0" y="50"/>
                    </a:cubicBezTo>
                    <a:cubicBezTo>
                      <a:pt x="0" y="78"/>
                      <a:pt x="0" y="78"/>
                      <a:pt x="0" y="78"/>
                    </a:cubicBezTo>
                    <a:cubicBezTo>
                      <a:pt x="0" y="85"/>
                      <a:pt x="5" y="90"/>
                      <a:pt x="11" y="90"/>
                    </a:cubicBezTo>
                    <a:cubicBezTo>
                      <a:pt x="17" y="90"/>
                      <a:pt x="22" y="85"/>
                      <a:pt x="22" y="80"/>
                    </a:cubicBezTo>
                    <a:cubicBezTo>
                      <a:pt x="29" y="82"/>
                      <a:pt x="29" y="82"/>
                      <a:pt x="29" y="82"/>
                    </a:cubicBezTo>
                    <a:cubicBezTo>
                      <a:pt x="28" y="83"/>
                      <a:pt x="27" y="84"/>
                      <a:pt x="27" y="86"/>
                    </a:cubicBezTo>
                    <a:cubicBezTo>
                      <a:pt x="25" y="92"/>
                      <a:pt x="28" y="98"/>
                      <a:pt x="34" y="100"/>
                    </a:cubicBezTo>
                    <a:cubicBezTo>
                      <a:pt x="70" y="111"/>
                      <a:pt x="70" y="111"/>
                      <a:pt x="70" y="111"/>
                    </a:cubicBezTo>
                    <a:cubicBezTo>
                      <a:pt x="71" y="112"/>
                      <a:pt x="72" y="112"/>
                      <a:pt x="74" y="112"/>
                    </a:cubicBezTo>
                    <a:cubicBezTo>
                      <a:pt x="78" y="112"/>
                      <a:pt x="82" y="109"/>
                      <a:pt x="84" y="104"/>
                    </a:cubicBezTo>
                    <a:cubicBezTo>
                      <a:pt x="85" y="103"/>
                      <a:pt x="85" y="101"/>
                      <a:pt x="84" y="99"/>
                    </a:cubicBezTo>
                    <a:cubicBezTo>
                      <a:pt x="122" y="111"/>
                      <a:pt x="122" y="111"/>
                      <a:pt x="122" y="111"/>
                    </a:cubicBezTo>
                    <a:cubicBezTo>
                      <a:pt x="122" y="115"/>
                      <a:pt x="122" y="115"/>
                      <a:pt x="122" y="115"/>
                    </a:cubicBezTo>
                    <a:cubicBezTo>
                      <a:pt x="122" y="122"/>
                      <a:pt x="127" y="128"/>
                      <a:pt x="134" y="128"/>
                    </a:cubicBezTo>
                    <a:cubicBezTo>
                      <a:pt x="141" y="128"/>
                      <a:pt x="147" y="122"/>
                      <a:pt x="147" y="115"/>
                    </a:cubicBezTo>
                    <a:cubicBezTo>
                      <a:pt x="147" y="13"/>
                      <a:pt x="147" y="13"/>
                      <a:pt x="147" y="13"/>
                    </a:cubicBezTo>
                    <a:cubicBezTo>
                      <a:pt x="147" y="6"/>
                      <a:pt x="141" y="0"/>
                      <a:pt x="134" y="0"/>
                    </a:cubicBezTo>
                    <a:close/>
                    <a:moveTo>
                      <a:pt x="78" y="102"/>
                    </a:moveTo>
                    <a:cubicBezTo>
                      <a:pt x="77" y="105"/>
                      <a:pt x="75" y="106"/>
                      <a:pt x="72" y="105"/>
                    </a:cubicBezTo>
                    <a:cubicBezTo>
                      <a:pt x="36" y="94"/>
                      <a:pt x="36" y="94"/>
                      <a:pt x="36" y="94"/>
                    </a:cubicBezTo>
                    <a:cubicBezTo>
                      <a:pt x="33" y="93"/>
                      <a:pt x="32" y="90"/>
                      <a:pt x="33" y="88"/>
                    </a:cubicBezTo>
                    <a:cubicBezTo>
                      <a:pt x="34" y="86"/>
                      <a:pt x="36" y="84"/>
                      <a:pt x="38" y="85"/>
                    </a:cubicBezTo>
                    <a:cubicBezTo>
                      <a:pt x="75" y="97"/>
                      <a:pt x="75" y="97"/>
                      <a:pt x="75" y="97"/>
                    </a:cubicBezTo>
                    <a:cubicBezTo>
                      <a:pt x="77" y="98"/>
                      <a:pt x="79" y="100"/>
                      <a:pt x="78" y="102"/>
                    </a:cubicBezTo>
                    <a:close/>
                    <a:moveTo>
                      <a:pt x="16" y="78"/>
                    </a:moveTo>
                    <a:cubicBezTo>
                      <a:pt x="16" y="81"/>
                      <a:pt x="14" y="83"/>
                      <a:pt x="11" y="83"/>
                    </a:cubicBezTo>
                    <a:cubicBezTo>
                      <a:pt x="9" y="83"/>
                      <a:pt x="6" y="81"/>
                      <a:pt x="6" y="78"/>
                    </a:cubicBezTo>
                    <a:cubicBezTo>
                      <a:pt x="6" y="50"/>
                      <a:pt x="6" y="50"/>
                      <a:pt x="6" y="50"/>
                    </a:cubicBezTo>
                    <a:cubicBezTo>
                      <a:pt x="6" y="47"/>
                      <a:pt x="9" y="45"/>
                      <a:pt x="11" y="45"/>
                    </a:cubicBezTo>
                    <a:cubicBezTo>
                      <a:pt x="14" y="45"/>
                      <a:pt x="16" y="47"/>
                      <a:pt x="16" y="50"/>
                    </a:cubicBezTo>
                    <a:lnTo>
                      <a:pt x="16" y="78"/>
                    </a:lnTo>
                    <a:close/>
                    <a:moveTo>
                      <a:pt x="22" y="73"/>
                    </a:moveTo>
                    <a:cubicBezTo>
                      <a:pt x="22" y="55"/>
                      <a:pt x="22" y="55"/>
                      <a:pt x="22" y="55"/>
                    </a:cubicBezTo>
                    <a:cubicBezTo>
                      <a:pt x="122" y="24"/>
                      <a:pt x="122" y="24"/>
                      <a:pt x="122" y="24"/>
                    </a:cubicBezTo>
                    <a:cubicBezTo>
                      <a:pt x="122" y="104"/>
                      <a:pt x="122" y="104"/>
                      <a:pt x="122" y="104"/>
                    </a:cubicBezTo>
                    <a:lnTo>
                      <a:pt x="22" y="73"/>
                    </a:lnTo>
                    <a:close/>
                    <a:moveTo>
                      <a:pt x="141" y="115"/>
                    </a:moveTo>
                    <a:cubicBezTo>
                      <a:pt x="141" y="119"/>
                      <a:pt x="138" y="122"/>
                      <a:pt x="134" y="122"/>
                    </a:cubicBezTo>
                    <a:cubicBezTo>
                      <a:pt x="131" y="122"/>
                      <a:pt x="128" y="119"/>
                      <a:pt x="128" y="115"/>
                    </a:cubicBezTo>
                    <a:cubicBezTo>
                      <a:pt x="128" y="13"/>
                      <a:pt x="128" y="13"/>
                      <a:pt x="128" y="13"/>
                    </a:cubicBezTo>
                    <a:cubicBezTo>
                      <a:pt x="128" y="9"/>
                      <a:pt x="131" y="6"/>
                      <a:pt x="134" y="6"/>
                    </a:cubicBezTo>
                    <a:cubicBezTo>
                      <a:pt x="138" y="6"/>
                      <a:pt x="141" y="9"/>
                      <a:pt x="141" y="13"/>
                    </a:cubicBezTo>
                    <a:lnTo>
                      <a:pt x="141" y="115"/>
                    </a:lnTo>
                    <a:close/>
                    <a:moveTo>
                      <a:pt x="141" y="115"/>
                    </a:moveTo>
                    <a:cubicBezTo>
                      <a:pt x="141" y="115"/>
                      <a:pt x="141" y="115"/>
                      <a:pt x="141" y="115"/>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22"/>
              <p:cNvSpPr>
                <a:spLocks noEditPoints="1"/>
              </p:cNvSpPr>
              <p:nvPr/>
            </p:nvSpPr>
            <p:spPr bwMode="auto">
              <a:xfrm>
                <a:off x="5476875" y="5575300"/>
                <a:ext cx="33338" cy="20637"/>
              </a:xfrm>
              <a:custGeom>
                <a:avLst/>
                <a:gdLst>
                  <a:gd name="T0" fmla="*/ 6 w 9"/>
                  <a:gd name="T1" fmla="*/ 0 h 6"/>
                  <a:gd name="T2" fmla="*/ 3 w 9"/>
                  <a:gd name="T3" fmla="*/ 0 h 6"/>
                  <a:gd name="T4" fmla="*/ 0 w 9"/>
                  <a:gd name="T5" fmla="*/ 3 h 6"/>
                  <a:gd name="T6" fmla="*/ 3 w 9"/>
                  <a:gd name="T7" fmla="*/ 6 h 6"/>
                  <a:gd name="T8" fmla="*/ 6 w 9"/>
                  <a:gd name="T9" fmla="*/ 6 h 6"/>
                  <a:gd name="T10" fmla="*/ 9 w 9"/>
                  <a:gd name="T11" fmla="*/ 3 h 6"/>
                  <a:gd name="T12" fmla="*/ 6 w 9"/>
                  <a:gd name="T13" fmla="*/ 0 h 6"/>
                  <a:gd name="T14" fmla="*/ 6 w 9"/>
                  <a:gd name="T15" fmla="*/ 0 h 6"/>
                  <a:gd name="T16" fmla="*/ 6 w 9"/>
                  <a:gd name="T17" fmla="*/ 0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9" h="6">
                    <a:moveTo>
                      <a:pt x="6" y="0"/>
                    </a:moveTo>
                    <a:cubicBezTo>
                      <a:pt x="3" y="0"/>
                      <a:pt x="3" y="0"/>
                      <a:pt x="3" y="0"/>
                    </a:cubicBezTo>
                    <a:cubicBezTo>
                      <a:pt x="1" y="0"/>
                      <a:pt x="0" y="1"/>
                      <a:pt x="0" y="3"/>
                    </a:cubicBezTo>
                    <a:cubicBezTo>
                      <a:pt x="0" y="5"/>
                      <a:pt x="1" y="6"/>
                      <a:pt x="3" y="6"/>
                    </a:cubicBezTo>
                    <a:cubicBezTo>
                      <a:pt x="6" y="6"/>
                      <a:pt x="6" y="6"/>
                      <a:pt x="6" y="6"/>
                    </a:cubicBezTo>
                    <a:cubicBezTo>
                      <a:pt x="8" y="6"/>
                      <a:pt x="9" y="5"/>
                      <a:pt x="9" y="3"/>
                    </a:cubicBezTo>
                    <a:cubicBezTo>
                      <a:pt x="9" y="1"/>
                      <a:pt x="8" y="0"/>
                      <a:pt x="6" y="0"/>
                    </a:cubicBezTo>
                    <a:close/>
                    <a:moveTo>
                      <a:pt x="6" y="0"/>
                    </a:moveTo>
                    <a:cubicBezTo>
                      <a:pt x="6" y="0"/>
                      <a:pt x="6" y="0"/>
                      <a:pt x="6"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23"/>
              <p:cNvSpPr>
                <a:spLocks noEditPoints="1"/>
              </p:cNvSpPr>
              <p:nvPr/>
            </p:nvSpPr>
            <p:spPr bwMode="auto">
              <a:xfrm>
                <a:off x="5430838" y="5575300"/>
                <a:ext cx="31750" cy="20637"/>
              </a:xfrm>
              <a:custGeom>
                <a:avLst/>
                <a:gdLst>
                  <a:gd name="T0" fmla="*/ 3 w 9"/>
                  <a:gd name="T1" fmla="*/ 6 h 6"/>
                  <a:gd name="T2" fmla="*/ 6 w 9"/>
                  <a:gd name="T3" fmla="*/ 6 h 6"/>
                  <a:gd name="T4" fmla="*/ 9 w 9"/>
                  <a:gd name="T5" fmla="*/ 3 h 6"/>
                  <a:gd name="T6" fmla="*/ 6 w 9"/>
                  <a:gd name="T7" fmla="*/ 0 h 6"/>
                  <a:gd name="T8" fmla="*/ 3 w 9"/>
                  <a:gd name="T9" fmla="*/ 0 h 6"/>
                  <a:gd name="T10" fmla="*/ 0 w 9"/>
                  <a:gd name="T11" fmla="*/ 3 h 6"/>
                  <a:gd name="T12" fmla="*/ 3 w 9"/>
                  <a:gd name="T13" fmla="*/ 6 h 6"/>
                  <a:gd name="T14" fmla="*/ 3 w 9"/>
                  <a:gd name="T15" fmla="*/ 6 h 6"/>
                  <a:gd name="T16" fmla="*/ 3 w 9"/>
                  <a:gd name="T17" fmla="*/ 6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9" h="6">
                    <a:moveTo>
                      <a:pt x="3" y="6"/>
                    </a:moveTo>
                    <a:cubicBezTo>
                      <a:pt x="6" y="6"/>
                      <a:pt x="6" y="6"/>
                      <a:pt x="6" y="6"/>
                    </a:cubicBezTo>
                    <a:cubicBezTo>
                      <a:pt x="8" y="6"/>
                      <a:pt x="9" y="5"/>
                      <a:pt x="9" y="3"/>
                    </a:cubicBezTo>
                    <a:cubicBezTo>
                      <a:pt x="9" y="1"/>
                      <a:pt x="8" y="0"/>
                      <a:pt x="6" y="0"/>
                    </a:cubicBezTo>
                    <a:cubicBezTo>
                      <a:pt x="3" y="0"/>
                      <a:pt x="3" y="0"/>
                      <a:pt x="3" y="0"/>
                    </a:cubicBezTo>
                    <a:cubicBezTo>
                      <a:pt x="1" y="0"/>
                      <a:pt x="0" y="1"/>
                      <a:pt x="0" y="3"/>
                    </a:cubicBezTo>
                    <a:cubicBezTo>
                      <a:pt x="0" y="5"/>
                      <a:pt x="1" y="6"/>
                      <a:pt x="3" y="6"/>
                    </a:cubicBezTo>
                    <a:close/>
                    <a:moveTo>
                      <a:pt x="3" y="6"/>
                    </a:moveTo>
                    <a:cubicBezTo>
                      <a:pt x="3" y="6"/>
                      <a:pt x="3" y="6"/>
                      <a:pt x="3" y="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24"/>
              <p:cNvSpPr>
                <a:spLocks noEditPoints="1"/>
              </p:cNvSpPr>
              <p:nvPr/>
            </p:nvSpPr>
            <p:spPr bwMode="auto">
              <a:xfrm>
                <a:off x="5521325" y="5575300"/>
                <a:ext cx="36513" cy="20637"/>
              </a:xfrm>
              <a:custGeom>
                <a:avLst/>
                <a:gdLst>
                  <a:gd name="T0" fmla="*/ 7 w 10"/>
                  <a:gd name="T1" fmla="*/ 0 h 6"/>
                  <a:gd name="T2" fmla="*/ 4 w 10"/>
                  <a:gd name="T3" fmla="*/ 0 h 6"/>
                  <a:gd name="T4" fmla="*/ 0 w 10"/>
                  <a:gd name="T5" fmla="*/ 3 h 6"/>
                  <a:gd name="T6" fmla="*/ 4 w 10"/>
                  <a:gd name="T7" fmla="*/ 6 h 6"/>
                  <a:gd name="T8" fmla="*/ 7 w 10"/>
                  <a:gd name="T9" fmla="*/ 6 h 6"/>
                  <a:gd name="T10" fmla="*/ 10 w 10"/>
                  <a:gd name="T11" fmla="*/ 3 h 6"/>
                  <a:gd name="T12" fmla="*/ 7 w 10"/>
                  <a:gd name="T13" fmla="*/ 0 h 6"/>
                  <a:gd name="T14" fmla="*/ 7 w 10"/>
                  <a:gd name="T15" fmla="*/ 0 h 6"/>
                  <a:gd name="T16" fmla="*/ 7 w 10"/>
                  <a:gd name="T17" fmla="*/ 0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0" h="6">
                    <a:moveTo>
                      <a:pt x="7" y="0"/>
                    </a:moveTo>
                    <a:cubicBezTo>
                      <a:pt x="4" y="0"/>
                      <a:pt x="4" y="0"/>
                      <a:pt x="4" y="0"/>
                    </a:cubicBezTo>
                    <a:cubicBezTo>
                      <a:pt x="2" y="0"/>
                      <a:pt x="0" y="1"/>
                      <a:pt x="0" y="3"/>
                    </a:cubicBezTo>
                    <a:cubicBezTo>
                      <a:pt x="0" y="5"/>
                      <a:pt x="2" y="6"/>
                      <a:pt x="4" y="6"/>
                    </a:cubicBezTo>
                    <a:cubicBezTo>
                      <a:pt x="7" y="6"/>
                      <a:pt x="7" y="6"/>
                      <a:pt x="7" y="6"/>
                    </a:cubicBezTo>
                    <a:cubicBezTo>
                      <a:pt x="9" y="6"/>
                      <a:pt x="10" y="5"/>
                      <a:pt x="10" y="3"/>
                    </a:cubicBezTo>
                    <a:cubicBezTo>
                      <a:pt x="10" y="1"/>
                      <a:pt x="9" y="0"/>
                      <a:pt x="7" y="0"/>
                    </a:cubicBezTo>
                    <a:close/>
                    <a:moveTo>
                      <a:pt x="7" y="0"/>
                    </a:moveTo>
                    <a:cubicBezTo>
                      <a:pt x="7" y="0"/>
                      <a:pt x="7" y="0"/>
                      <a:pt x="7"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25"/>
              <p:cNvSpPr>
                <a:spLocks noEditPoints="1"/>
              </p:cNvSpPr>
              <p:nvPr/>
            </p:nvSpPr>
            <p:spPr bwMode="auto">
              <a:xfrm>
                <a:off x="5459413" y="5397500"/>
                <a:ext cx="36513" cy="31750"/>
              </a:xfrm>
              <a:custGeom>
                <a:avLst/>
                <a:gdLst>
                  <a:gd name="T0" fmla="*/ 4 w 10"/>
                  <a:gd name="T1" fmla="*/ 9 h 9"/>
                  <a:gd name="T2" fmla="*/ 6 w 10"/>
                  <a:gd name="T3" fmla="*/ 8 h 9"/>
                  <a:gd name="T4" fmla="*/ 9 w 10"/>
                  <a:gd name="T5" fmla="*/ 6 h 9"/>
                  <a:gd name="T6" fmla="*/ 9 w 10"/>
                  <a:gd name="T7" fmla="*/ 1 h 9"/>
                  <a:gd name="T8" fmla="*/ 4 w 10"/>
                  <a:gd name="T9" fmla="*/ 1 h 9"/>
                  <a:gd name="T10" fmla="*/ 2 w 10"/>
                  <a:gd name="T11" fmla="*/ 3 h 9"/>
                  <a:gd name="T12" fmla="*/ 2 w 10"/>
                  <a:gd name="T13" fmla="*/ 8 h 9"/>
                  <a:gd name="T14" fmla="*/ 4 w 10"/>
                  <a:gd name="T15" fmla="*/ 9 h 9"/>
                  <a:gd name="T16" fmla="*/ 4 w 10"/>
                  <a:gd name="T17" fmla="*/ 9 h 9"/>
                  <a:gd name="T18" fmla="*/ 4 w 10"/>
                  <a:gd name="T19" fmla="*/ 9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0" h="9">
                    <a:moveTo>
                      <a:pt x="4" y="9"/>
                    </a:moveTo>
                    <a:cubicBezTo>
                      <a:pt x="5" y="9"/>
                      <a:pt x="6" y="9"/>
                      <a:pt x="6" y="8"/>
                    </a:cubicBezTo>
                    <a:cubicBezTo>
                      <a:pt x="9" y="6"/>
                      <a:pt x="9" y="6"/>
                      <a:pt x="9" y="6"/>
                    </a:cubicBezTo>
                    <a:cubicBezTo>
                      <a:pt x="10" y="4"/>
                      <a:pt x="10" y="2"/>
                      <a:pt x="9" y="1"/>
                    </a:cubicBezTo>
                    <a:cubicBezTo>
                      <a:pt x="7" y="0"/>
                      <a:pt x="5" y="0"/>
                      <a:pt x="4" y="1"/>
                    </a:cubicBezTo>
                    <a:cubicBezTo>
                      <a:pt x="2" y="3"/>
                      <a:pt x="2" y="3"/>
                      <a:pt x="2" y="3"/>
                    </a:cubicBezTo>
                    <a:cubicBezTo>
                      <a:pt x="0" y="5"/>
                      <a:pt x="0" y="7"/>
                      <a:pt x="2" y="8"/>
                    </a:cubicBezTo>
                    <a:cubicBezTo>
                      <a:pt x="2" y="9"/>
                      <a:pt x="3" y="9"/>
                      <a:pt x="4" y="9"/>
                    </a:cubicBezTo>
                    <a:close/>
                    <a:moveTo>
                      <a:pt x="4" y="9"/>
                    </a:moveTo>
                    <a:cubicBezTo>
                      <a:pt x="4" y="9"/>
                      <a:pt x="4" y="9"/>
                      <a:pt x="4" y="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26"/>
              <p:cNvSpPr>
                <a:spLocks noEditPoints="1"/>
              </p:cNvSpPr>
              <p:nvPr/>
            </p:nvSpPr>
            <p:spPr bwMode="auto">
              <a:xfrm>
                <a:off x="5495925" y="5364163"/>
                <a:ext cx="31750" cy="33337"/>
              </a:xfrm>
              <a:custGeom>
                <a:avLst/>
                <a:gdLst>
                  <a:gd name="T0" fmla="*/ 3 w 9"/>
                  <a:gd name="T1" fmla="*/ 9 h 9"/>
                  <a:gd name="T2" fmla="*/ 5 w 9"/>
                  <a:gd name="T3" fmla="*/ 8 h 9"/>
                  <a:gd name="T4" fmla="*/ 8 w 9"/>
                  <a:gd name="T5" fmla="*/ 6 h 9"/>
                  <a:gd name="T6" fmla="*/ 8 w 9"/>
                  <a:gd name="T7" fmla="*/ 1 h 9"/>
                  <a:gd name="T8" fmla="*/ 3 w 9"/>
                  <a:gd name="T9" fmla="*/ 1 h 9"/>
                  <a:gd name="T10" fmla="*/ 1 w 9"/>
                  <a:gd name="T11" fmla="*/ 3 h 9"/>
                  <a:gd name="T12" fmla="*/ 1 w 9"/>
                  <a:gd name="T13" fmla="*/ 8 h 9"/>
                  <a:gd name="T14" fmla="*/ 3 w 9"/>
                  <a:gd name="T15" fmla="*/ 9 h 9"/>
                  <a:gd name="T16" fmla="*/ 3 w 9"/>
                  <a:gd name="T17" fmla="*/ 9 h 9"/>
                  <a:gd name="T18" fmla="*/ 3 w 9"/>
                  <a:gd name="T19" fmla="*/ 9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9" h="9">
                    <a:moveTo>
                      <a:pt x="3" y="9"/>
                    </a:moveTo>
                    <a:cubicBezTo>
                      <a:pt x="4" y="9"/>
                      <a:pt x="5" y="9"/>
                      <a:pt x="5" y="8"/>
                    </a:cubicBezTo>
                    <a:cubicBezTo>
                      <a:pt x="8" y="6"/>
                      <a:pt x="8" y="6"/>
                      <a:pt x="8" y="6"/>
                    </a:cubicBezTo>
                    <a:cubicBezTo>
                      <a:pt x="9" y="4"/>
                      <a:pt x="9" y="2"/>
                      <a:pt x="8" y="1"/>
                    </a:cubicBezTo>
                    <a:cubicBezTo>
                      <a:pt x="6" y="0"/>
                      <a:pt x="4" y="0"/>
                      <a:pt x="3" y="1"/>
                    </a:cubicBezTo>
                    <a:cubicBezTo>
                      <a:pt x="1" y="3"/>
                      <a:pt x="1" y="3"/>
                      <a:pt x="1" y="3"/>
                    </a:cubicBezTo>
                    <a:cubicBezTo>
                      <a:pt x="0" y="5"/>
                      <a:pt x="0" y="7"/>
                      <a:pt x="1" y="8"/>
                    </a:cubicBezTo>
                    <a:cubicBezTo>
                      <a:pt x="1" y="9"/>
                      <a:pt x="2" y="9"/>
                      <a:pt x="3" y="9"/>
                    </a:cubicBezTo>
                    <a:close/>
                    <a:moveTo>
                      <a:pt x="3" y="9"/>
                    </a:moveTo>
                    <a:cubicBezTo>
                      <a:pt x="3" y="9"/>
                      <a:pt x="3" y="9"/>
                      <a:pt x="3" y="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27"/>
              <p:cNvSpPr>
                <a:spLocks noEditPoints="1"/>
              </p:cNvSpPr>
              <p:nvPr/>
            </p:nvSpPr>
            <p:spPr bwMode="auto">
              <a:xfrm>
                <a:off x="5426075" y="5429250"/>
                <a:ext cx="36513" cy="33337"/>
              </a:xfrm>
              <a:custGeom>
                <a:avLst/>
                <a:gdLst>
                  <a:gd name="T0" fmla="*/ 4 w 10"/>
                  <a:gd name="T1" fmla="*/ 9 h 9"/>
                  <a:gd name="T2" fmla="*/ 6 w 10"/>
                  <a:gd name="T3" fmla="*/ 8 h 9"/>
                  <a:gd name="T4" fmla="*/ 8 w 10"/>
                  <a:gd name="T5" fmla="*/ 6 h 9"/>
                  <a:gd name="T6" fmla="*/ 8 w 10"/>
                  <a:gd name="T7" fmla="*/ 1 h 9"/>
                  <a:gd name="T8" fmla="*/ 4 w 10"/>
                  <a:gd name="T9" fmla="*/ 1 h 9"/>
                  <a:gd name="T10" fmla="*/ 2 w 10"/>
                  <a:gd name="T11" fmla="*/ 3 h 9"/>
                  <a:gd name="T12" fmla="*/ 2 w 10"/>
                  <a:gd name="T13" fmla="*/ 8 h 9"/>
                  <a:gd name="T14" fmla="*/ 4 w 10"/>
                  <a:gd name="T15" fmla="*/ 9 h 9"/>
                  <a:gd name="T16" fmla="*/ 4 w 10"/>
                  <a:gd name="T17" fmla="*/ 9 h 9"/>
                  <a:gd name="T18" fmla="*/ 4 w 10"/>
                  <a:gd name="T19" fmla="*/ 9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0" h="9">
                    <a:moveTo>
                      <a:pt x="4" y="9"/>
                    </a:moveTo>
                    <a:cubicBezTo>
                      <a:pt x="5" y="9"/>
                      <a:pt x="6" y="9"/>
                      <a:pt x="6" y="8"/>
                    </a:cubicBezTo>
                    <a:cubicBezTo>
                      <a:pt x="8" y="6"/>
                      <a:pt x="8" y="6"/>
                      <a:pt x="8" y="6"/>
                    </a:cubicBezTo>
                    <a:cubicBezTo>
                      <a:pt x="10" y="4"/>
                      <a:pt x="10" y="2"/>
                      <a:pt x="8" y="1"/>
                    </a:cubicBezTo>
                    <a:cubicBezTo>
                      <a:pt x="7" y="0"/>
                      <a:pt x="5" y="0"/>
                      <a:pt x="4" y="1"/>
                    </a:cubicBezTo>
                    <a:cubicBezTo>
                      <a:pt x="2" y="3"/>
                      <a:pt x="2" y="3"/>
                      <a:pt x="2" y="3"/>
                    </a:cubicBezTo>
                    <a:cubicBezTo>
                      <a:pt x="0" y="5"/>
                      <a:pt x="0" y="7"/>
                      <a:pt x="2" y="8"/>
                    </a:cubicBezTo>
                    <a:cubicBezTo>
                      <a:pt x="2" y="9"/>
                      <a:pt x="3" y="9"/>
                      <a:pt x="4" y="9"/>
                    </a:cubicBezTo>
                    <a:close/>
                    <a:moveTo>
                      <a:pt x="4" y="9"/>
                    </a:moveTo>
                    <a:cubicBezTo>
                      <a:pt x="4" y="9"/>
                      <a:pt x="4" y="9"/>
                      <a:pt x="4" y="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Freeform 28"/>
              <p:cNvSpPr>
                <a:spLocks noEditPoints="1"/>
              </p:cNvSpPr>
              <p:nvPr/>
            </p:nvSpPr>
            <p:spPr bwMode="auto">
              <a:xfrm>
                <a:off x="5426075" y="5502275"/>
                <a:ext cx="39688" cy="28575"/>
              </a:xfrm>
              <a:custGeom>
                <a:avLst/>
                <a:gdLst>
                  <a:gd name="T0" fmla="*/ 6 w 11"/>
                  <a:gd name="T1" fmla="*/ 1 h 8"/>
                  <a:gd name="T2" fmla="*/ 3 w 11"/>
                  <a:gd name="T3" fmla="*/ 2 h 8"/>
                  <a:gd name="T4" fmla="*/ 1 w 11"/>
                  <a:gd name="T5" fmla="*/ 6 h 8"/>
                  <a:gd name="T6" fmla="*/ 4 w 11"/>
                  <a:gd name="T7" fmla="*/ 8 h 8"/>
                  <a:gd name="T8" fmla="*/ 5 w 11"/>
                  <a:gd name="T9" fmla="*/ 8 h 8"/>
                  <a:gd name="T10" fmla="*/ 8 w 11"/>
                  <a:gd name="T11" fmla="*/ 7 h 8"/>
                  <a:gd name="T12" fmla="*/ 10 w 11"/>
                  <a:gd name="T13" fmla="*/ 3 h 8"/>
                  <a:gd name="T14" fmla="*/ 6 w 11"/>
                  <a:gd name="T15" fmla="*/ 1 h 8"/>
                  <a:gd name="T16" fmla="*/ 6 w 11"/>
                  <a:gd name="T17" fmla="*/ 1 h 8"/>
                  <a:gd name="T18" fmla="*/ 6 w 11"/>
                  <a:gd name="T19" fmla="*/ 1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1" h="8">
                    <a:moveTo>
                      <a:pt x="6" y="1"/>
                    </a:moveTo>
                    <a:cubicBezTo>
                      <a:pt x="3" y="2"/>
                      <a:pt x="3" y="2"/>
                      <a:pt x="3" y="2"/>
                    </a:cubicBezTo>
                    <a:cubicBezTo>
                      <a:pt x="1" y="2"/>
                      <a:pt x="0" y="4"/>
                      <a:pt x="1" y="6"/>
                    </a:cubicBezTo>
                    <a:cubicBezTo>
                      <a:pt x="1" y="7"/>
                      <a:pt x="3" y="8"/>
                      <a:pt x="4" y="8"/>
                    </a:cubicBezTo>
                    <a:cubicBezTo>
                      <a:pt x="4" y="8"/>
                      <a:pt x="5" y="8"/>
                      <a:pt x="5" y="8"/>
                    </a:cubicBezTo>
                    <a:cubicBezTo>
                      <a:pt x="8" y="7"/>
                      <a:pt x="8" y="7"/>
                      <a:pt x="8" y="7"/>
                    </a:cubicBezTo>
                    <a:cubicBezTo>
                      <a:pt x="10" y="6"/>
                      <a:pt x="11" y="5"/>
                      <a:pt x="10" y="3"/>
                    </a:cubicBezTo>
                    <a:cubicBezTo>
                      <a:pt x="9" y="1"/>
                      <a:pt x="8" y="0"/>
                      <a:pt x="6" y="1"/>
                    </a:cubicBezTo>
                    <a:close/>
                    <a:moveTo>
                      <a:pt x="6" y="1"/>
                    </a:moveTo>
                    <a:cubicBezTo>
                      <a:pt x="6" y="1"/>
                      <a:pt x="6" y="1"/>
                      <a:pt x="6" y="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9" name="Freeform 29"/>
              <p:cNvSpPr>
                <a:spLocks noEditPoints="1"/>
              </p:cNvSpPr>
              <p:nvPr/>
            </p:nvSpPr>
            <p:spPr bwMode="auto">
              <a:xfrm>
                <a:off x="5473700" y="5487988"/>
                <a:ext cx="36513" cy="28575"/>
              </a:xfrm>
              <a:custGeom>
                <a:avLst/>
                <a:gdLst>
                  <a:gd name="T0" fmla="*/ 3 w 10"/>
                  <a:gd name="T1" fmla="*/ 8 h 8"/>
                  <a:gd name="T2" fmla="*/ 4 w 10"/>
                  <a:gd name="T3" fmla="*/ 8 h 8"/>
                  <a:gd name="T4" fmla="*/ 7 w 10"/>
                  <a:gd name="T5" fmla="*/ 7 h 8"/>
                  <a:gd name="T6" fmla="*/ 9 w 10"/>
                  <a:gd name="T7" fmla="*/ 3 h 8"/>
                  <a:gd name="T8" fmla="*/ 5 w 10"/>
                  <a:gd name="T9" fmla="*/ 1 h 8"/>
                  <a:gd name="T10" fmla="*/ 2 w 10"/>
                  <a:gd name="T11" fmla="*/ 2 h 8"/>
                  <a:gd name="T12" fmla="*/ 0 w 10"/>
                  <a:gd name="T13" fmla="*/ 6 h 8"/>
                  <a:gd name="T14" fmla="*/ 3 w 10"/>
                  <a:gd name="T15" fmla="*/ 8 h 8"/>
                  <a:gd name="T16" fmla="*/ 3 w 10"/>
                  <a:gd name="T17" fmla="*/ 8 h 8"/>
                  <a:gd name="T18" fmla="*/ 3 w 10"/>
                  <a:gd name="T19" fmla="*/ 8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0" h="8">
                    <a:moveTo>
                      <a:pt x="3" y="8"/>
                    </a:moveTo>
                    <a:cubicBezTo>
                      <a:pt x="3" y="8"/>
                      <a:pt x="4" y="8"/>
                      <a:pt x="4" y="8"/>
                    </a:cubicBezTo>
                    <a:cubicBezTo>
                      <a:pt x="7" y="7"/>
                      <a:pt x="7" y="7"/>
                      <a:pt x="7" y="7"/>
                    </a:cubicBezTo>
                    <a:cubicBezTo>
                      <a:pt x="9" y="6"/>
                      <a:pt x="10" y="5"/>
                      <a:pt x="9" y="3"/>
                    </a:cubicBezTo>
                    <a:cubicBezTo>
                      <a:pt x="9" y="1"/>
                      <a:pt x="7" y="0"/>
                      <a:pt x="5" y="1"/>
                    </a:cubicBezTo>
                    <a:cubicBezTo>
                      <a:pt x="2" y="2"/>
                      <a:pt x="2" y="2"/>
                      <a:pt x="2" y="2"/>
                    </a:cubicBezTo>
                    <a:cubicBezTo>
                      <a:pt x="0" y="2"/>
                      <a:pt x="0" y="4"/>
                      <a:pt x="0" y="6"/>
                    </a:cubicBezTo>
                    <a:cubicBezTo>
                      <a:pt x="1" y="7"/>
                      <a:pt x="2" y="8"/>
                      <a:pt x="3" y="8"/>
                    </a:cubicBezTo>
                    <a:close/>
                    <a:moveTo>
                      <a:pt x="3" y="8"/>
                    </a:moveTo>
                    <a:cubicBezTo>
                      <a:pt x="3" y="8"/>
                      <a:pt x="3" y="8"/>
                      <a:pt x="3" y="8"/>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30"/>
              <p:cNvSpPr>
                <a:spLocks noEditPoints="1"/>
              </p:cNvSpPr>
              <p:nvPr/>
            </p:nvSpPr>
            <p:spPr bwMode="auto">
              <a:xfrm>
                <a:off x="5516563" y="5473700"/>
                <a:ext cx="36513" cy="28575"/>
              </a:xfrm>
              <a:custGeom>
                <a:avLst/>
                <a:gdLst>
                  <a:gd name="T0" fmla="*/ 0 w 10"/>
                  <a:gd name="T1" fmla="*/ 6 h 8"/>
                  <a:gd name="T2" fmla="*/ 3 w 10"/>
                  <a:gd name="T3" fmla="*/ 8 h 8"/>
                  <a:gd name="T4" fmla="*/ 4 w 10"/>
                  <a:gd name="T5" fmla="*/ 8 h 8"/>
                  <a:gd name="T6" fmla="*/ 7 w 10"/>
                  <a:gd name="T7" fmla="*/ 7 h 8"/>
                  <a:gd name="T8" fmla="*/ 9 w 10"/>
                  <a:gd name="T9" fmla="*/ 3 h 8"/>
                  <a:gd name="T10" fmla="*/ 5 w 10"/>
                  <a:gd name="T11" fmla="*/ 1 h 8"/>
                  <a:gd name="T12" fmla="*/ 2 w 10"/>
                  <a:gd name="T13" fmla="*/ 2 h 8"/>
                  <a:gd name="T14" fmla="*/ 0 w 10"/>
                  <a:gd name="T15" fmla="*/ 6 h 8"/>
                  <a:gd name="T16" fmla="*/ 0 w 10"/>
                  <a:gd name="T17" fmla="*/ 6 h 8"/>
                  <a:gd name="T18" fmla="*/ 0 w 10"/>
                  <a:gd name="T19" fmla="*/ 6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0" h="8">
                    <a:moveTo>
                      <a:pt x="0" y="6"/>
                    </a:moveTo>
                    <a:cubicBezTo>
                      <a:pt x="1" y="7"/>
                      <a:pt x="2" y="8"/>
                      <a:pt x="3" y="8"/>
                    </a:cubicBezTo>
                    <a:cubicBezTo>
                      <a:pt x="4" y="8"/>
                      <a:pt x="4" y="8"/>
                      <a:pt x="4" y="8"/>
                    </a:cubicBezTo>
                    <a:cubicBezTo>
                      <a:pt x="7" y="7"/>
                      <a:pt x="7" y="7"/>
                      <a:pt x="7" y="7"/>
                    </a:cubicBezTo>
                    <a:cubicBezTo>
                      <a:pt x="9" y="6"/>
                      <a:pt x="10" y="5"/>
                      <a:pt x="9" y="3"/>
                    </a:cubicBezTo>
                    <a:cubicBezTo>
                      <a:pt x="9" y="1"/>
                      <a:pt x="7" y="0"/>
                      <a:pt x="5" y="1"/>
                    </a:cubicBezTo>
                    <a:cubicBezTo>
                      <a:pt x="2" y="2"/>
                      <a:pt x="2" y="2"/>
                      <a:pt x="2" y="2"/>
                    </a:cubicBezTo>
                    <a:cubicBezTo>
                      <a:pt x="1" y="2"/>
                      <a:pt x="0" y="4"/>
                      <a:pt x="0" y="6"/>
                    </a:cubicBezTo>
                    <a:close/>
                    <a:moveTo>
                      <a:pt x="0" y="6"/>
                    </a:moveTo>
                    <a:cubicBezTo>
                      <a:pt x="0" y="6"/>
                      <a:pt x="0" y="6"/>
                      <a:pt x="0" y="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Freeform 31"/>
              <p:cNvSpPr>
                <a:spLocks noEditPoints="1"/>
              </p:cNvSpPr>
              <p:nvPr/>
            </p:nvSpPr>
            <p:spPr bwMode="auto">
              <a:xfrm>
                <a:off x="5495925" y="5773738"/>
                <a:ext cx="31750" cy="33337"/>
              </a:xfrm>
              <a:custGeom>
                <a:avLst/>
                <a:gdLst>
                  <a:gd name="T0" fmla="*/ 5 w 9"/>
                  <a:gd name="T1" fmla="*/ 1 h 9"/>
                  <a:gd name="T2" fmla="*/ 1 w 9"/>
                  <a:gd name="T3" fmla="*/ 1 h 9"/>
                  <a:gd name="T4" fmla="*/ 1 w 9"/>
                  <a:gd name="T5" fmla="*/ 6 h 9"/>
                  <a:gd name="T6" fmla="*/ 3 w 9"/>
                  <a:gd name="T7" fmla="*/ 8 h 9"/>
                  <a:gd name="T8" fmla="*/ 5 w 9"/>
                  <a:gd name="T9" fmla="*/ 9 h 9"/>
                  <a:gd name="T10" fmla="*/ 8 w 9"/>
                  <a:gd name="T11" fmla="*/ 8 h 9"/>
                  <a:gd name="T12" fmla="*/ 8 w 9"/>
                  <a:gd name="T13" fmla="*/ 3 h 9"/>
                  <a:gd name="T14" fmla="*/ 5 w 9"/>
                  <a:gd name="T15" fmla="*/ 1 h 9"/>
                  <a:gd name="T16" fmla="*/ 5 w 9"/>
                  <a:gd name="T17" fmla="*/ 1 h 9"/>
                  <a:gd name="T18" fmla="*/ 5 w 9"/>
                  <a:gd name="T19" fmla="*/ 1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9" h="9">
                    <a:moveTo>
                      <a:pt x="5" y="1"/>
                    </a:moveTo>
                    <a:cubicBezTo>
                      <a:pt x="4" y="0"/>
                      <a:pt x="2" y="0"/>
                      <a:pt x="1" y="1"/>
                    </a:cubicBezTo>
                    <a:cubicBezTo>
                      <a:pt x="0" y="2"/>
                      <a:pt x="0" y="4"/>
                      <a:pt x="1" y="6"/>
                    </a:cubicBezTo>
                    <a:cubicBezTo>
                      <a:pt x="3" y="8"/>
                      <a:pt x="3" y="8"/>
                      <a:pt x="3" y="8"/>
                    </a:cubicBezTo>
                    <a:cubicBezTo>
                      <a:pt x="4" y="8"/>
                      <a:pt x="5" y="9"/>
                      <a:pt x="5" y="9"/>
                    </a:cubicBezTo>
                    <a:cubicBezTo>
                      <a:pt x="6" y="9"/>
                      <a:pt x="7" y="8"/>
                      <a:pt x="8" y="8"/>
                    </a:cubicBezTo>
                    <a:cubicBezTo>
                      <a:pt x="9" y="7"/>
                      <a:pt x="9" y="5"/>
                      <a:pt x="8" y="3"/>
                    </a:cubicBezTo>
                    <a:lnTo>
                      <a:pt x="5" y="1"/>
                    </a:lnTo>
                    <a:close/>
                    <a:moveTo>
                      <a:pt x="5" y="1"/>
                    </a:moveTo>
                    <a:cubicBezTo>
                      <a:pt x="5" y="1"/>
                      <a:pt x="5" y="1"/>
                      <a:pt x="5" y="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32"/>
              <p:cNvSpPr>
                <a:spLocks noEditPoints="1"/>
              </p:cNvSpPr>
              <p:nvPr/>
            </p:nvSpPr>
            <p:spPr bwMode="auto">
              <a:xfrm>
                <a:off x="5459413" y="5740400"/>
                <a:ext cx="36513" cy="33337"/>
              </a:xfrm>
              <a:custGeom>
                <a:avLst/>
                <a:gdLst>
                  <a:gd name="T0" fmla="*/ 6 w 10"/>
                  <a:gd name="T1" fmla="*/ 1 h 9"/>
                  <a:gd name="T2" fmla="*/ 2 w 10"/>
                  <a:gd name="T3" fmla="*/ 1 h 9"/>
                  <a:gd name="T4" fmla="*/ 2 w 10"/>
                  <a:gd name="T5" fmla="*/ 6 h 9"/>
                  <a:gd name="T6" fmla="*/ 4 w 10"/>
                  <a:gd name="T7" fmla="*/ 8 h 9"/>
                  <a:gd name="T8" fmla="*/ 6 w 10"/>
                  <a:gd name="T9" fmla="*/ 9 h 9"/>
                  <a:gd name="T10" fmla="*/ 9 w 10"/>
                  <a:gd name="T11" fmla="*/ 8 h 9"/>
                  <a:gd name="T12" fmla="*/ 9 w 10"/>
                  <a:gd name="T13" fmla="*/ 3 h 9"/>
                  <a:gd name="T14" fmla="*/ 6 w 10"/>
                  <a:gd name="T15" fmla="*/ 1 h 9"/>
                  <a:gd name="T16" fmla="*/ 6 w 10"/>
                  <a:gd name="T17" fmla="*/ 1 h 9"/>
                  <a:gd name="T18" fmla="*/ 6 w 10"/>
                  <a:gd name="T19" fmla="*/ 1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0" h="9">
                    <a:moveTo>
                      <a:pt x="6" y="1"/>
                    </a:moveTo>
                    <a:cubicBezTo>
                      <a:pt x="5" y="0"/>
                      <a:pt x="3" y="0"/>
                      <a:pt x="2" y="1"/>
                    </a:cubicBezTo>
                    <a:cubicBezTo>
                      <a:pt x="0" y="2"/>
                      <a:pt x="0" y="4"/>
                      <a:pt x="2" y="6"/>
                    </a:cubicBezTo>
                    <a:cubicBezTo>
                      <a:pt x="4" y="8"/>
                      <a:pt x="4" y="8"/>
                      <a:pt x="4" y="8"/>
                    </a:cubicBezTo>
                    <a:cubicBezTo>
                      <a:pt x="5" y="8"/>
                      <a:pt x="5" y="9"/>
                      <a:pt x="6" y="9"/>
                    </a:cubicBezTo>
                    <a:cubicBezTo>
                      <a:pt x="7" y="9"/>
                      <a:pt x="8" y="8"/>
                      <a:pt x="9" y="8"/>
                    </a:cubicBezTo>
                    <a:cubicBezTo>
                      <a:pt x="10" y="7"/>
                      <a:pt x="10" y="5"/>
                      <a:pt x="9" y="3"/>
                    </a:cubicBezTo>
                    <a:lnTo>
                      <a:pt x="6" y="1"/>
                    </a:lnTo>
                    <a:close/>
                    <a:moveTo>
                      <a:pt x="6" y="1"/>
                    </a:moveTo>
                    <a:cubicBezTo>
                      <a:pt x="6" y="1"/>
                      <a:pt x="6" y="1"/>
                      <a:pt x="6" y="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33"/>
              <p:cNvSpPr>
                <a:spLocks noEditPoints="1"/>
              </p:cNvSpPr>
              <p:nvPr/>
            </p:nvSpPr>
            <p:spPr bwMode="auto">
              <a:xfrm>
                <a:off x="5426075" y="5708650"/>
                <a:ext cx="36513" cy="31750"/>
              </a:xfrm>
              <a:custGeom>
                <a:avLst/>
                <a:gdLst>
                  <a:gd name="T0" fmla="*/ 6 w 10"/>
                  <a:gd name="T1" fmla="*/ 1 h 9"/>
                  <a:gd name="T2" fmla="*/ 2 w 10"/>
                  <a:gd name="T3" fmla="*/ 1 h 9"/>
                  <a:gd name="T4" fmla="*/ 2 w 10"/>
                  <a:gd name="T5" fmla="*/ 5 h 9"/>
                  <a:gd name="T6" fmla="*/ 4 w 10"/>
                  <a:gd name="T7" fmla="*/ 8 h 9"/>
                  <a:gd name="T8" fmla="*/ 6 w 10"/>
                  <a:gd name="T9" fmla="*/ 9 h 9"/>
                  <a:gd name="T10" fmla="*/ 8 w 10"/>
                  <a:gd name="T11" fmla="*/ 8 h 9"/>
                  <a:gd name="T12" fmla="*/ 8 w 10"/>
                  <a:gd name="T13" fmla="*/ 3 h 9"/>
                  <a:gd name="T14" fmla="*/ 6 w 10"/>
                  <a:gd name="T15" fmla="*/ 1 h 9"/>
                  <a:gd name="T16" fmla="*/ 6 w 10"/>
                  <a:gd name="T17" fmla="*/ 1 h 9"/>
                  <a:gd name="T18" fmla="*/ 6 w 10"/>
                  <a:gd name="T19" fmla="*/ 1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0" h="9">
                    <a:moveTo>
                      <a:pt x="6" y="1"/>
                    </a:moveTo>
                    <a:cubicBezTo>
                      <a:pt x="5" y="0"/>
                      <a:pt x="3" y="0"/>
                      <a:pt x="2" y="1"/>
                    </a:cubicBezTo>
                    <a:cubicBezTo>
                      <a:pt x="0" y="2"/>
                      <a:pt x="0" y="4"/>
                      <a:pt x="2" y="5"/>
                    </a:cubicBezTo>
                    <a:cubicBezTo>
                      <a:pt x="4" y="8"/>
                      <a:pt x="4" y="8"/>
                      <a:pt x="4" y="8"/>
                    </a:cubicBezTo>
                    <a:cubicBezTo>
                      <a:pt x="5" y="8"/>
                      <a:pt x="5" y="9"/>
                      <a:pt x="6" y="9"/>
                    </a:cubicBezTo>
                    <a:cubicBezTo>
                      <a:pt x="7" y="9"/>
                      <a:pt x="8" y="8"/>
                      <a:pt x="8" y="8"/>
                    </a:cubicBezTo>
                    <a:cubicBezTo>
                      <a:pt x="10" y="6"/>
                      <a:pt x="10" y="4"/>
                      <a:pt x="8" y="3"/>
                    </a:cubicBezTo>
                    <a:lnTo>
                      <a:pt x="6" y="1"/>
                    </a:lnTo>
                    <a:close/>
                    <a:moveTo>
                      <a:pt x="6" y="1"/>
                    </a:moveTo>
                    <a:cubicBezTo>
                      <a:pt x="6" y="1"/>
                      <a:pt x="6" y="1"/>
                      <a:pt x="6" y="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34"/>
              <p:cNvSpPr>
                <a:spLocks noEditPoints="1"/>
              </p:cNvSpPr>
              <p:nvPr/>
            </p:nvSpPr>
            <p:spPr bwMode="auto">
              <a:xfrm>
                <a:off x="5473700" y="5649913"/>
                <a:ext cx="36513" cy="30162"/>
              </a:xfrm>
              <a:custGeom>
                <a:avLst/>
                <a:gdLst>
                  <a:gd name="T0" fmla="*/ 2 w 10"/>
                  <a:gd name="T1" fmla="*/ 7 h 8"/>
                  <a:gd name="T2" fmla="*/ 5 w 10"/>
                  <a:gd name="T3" fmla="*/ 8 h 8"/>
                  <a:gd name="T4" fmla="*/ 6 w 10"/>
                  <a:gd name="T5" fmla="*/ 8 h 8"/>
                  <a:gd name="T6" fmla="*/ 9 w 10"/>
                  <a:gd name="T7" fmla="*/ 6 h 8"/>
                  <a:gd name="T8" fmla="*/ 7 w 10"/>
                  <a:gd name="T9" fmla="*/ 2 h 8"/>
                  <a:gd name="T10" fmla="*/ 4 w 10"/>
                  <a:gd name="T11" fmla="*/ 1 h 8"/>
                  <a:gd name="T12" fmla="*/ 0 w 10"/>
                  <a:gd name="T13" fmla="*/ 3 h 8"/>
                  <a:gd name="T14" fmla="*/ 2 w 10"/>
                  <a:gd name="T15" fmla="*/ 7 h 8"/>
                  <a:gd name="T16" fmla="*/ 2 w 10"/>
                  <a:gd name="T17" fmla="*/ 7 h 8"/>
                  <a:gd name="T18" fmla="*/ 2 w 10"/>
                  <a:gd name="T19"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0" h="8">
                    <a:moveTo>
                      <a:pt x="2" y="7"/>
                    </a:moveTo>
                    <a:cubicBezTo>
                      <a:pt x="5" y="8"/>
                      <a:pt x="5" y="8"/>
                      <a:pt x="5" y="8"/>
                    </a:cubicBezTo>
                    <a:cubicBezTo>
                      <a:pt x="5" y="8"/>
                      <a:pt x="6" y="8"/>
                      <a:pt x="6" y="8"/>
                    </a:cubicBezTo>
                    <a:cubicBezTo>
                      <a:pt x="7" y="8"/>
                      <a:pt x="9" y="7"/>
                      <a:pt x="9" y="6"/>
                    </a:cubicBezTo>
                    <a:cubicBezTo>
                      <a:pt x="10" y="4"/>
                      <a:pt x="9" y="3"/>
                      <a:pt x="7" y="2"/>
                    </a:cubicBezTo>
                    <a:cubicBezTo>
                      <a:pt x="4" y="1"/>
                      <a:pt x="4" y="1"/>
                      <a:pt x="4" y="1"/>
                    </a:cubicBezTo>
                    <a:cubicBezTo>
                      <a:pt x="2" y="0"/>
                      <a:pt x="1" y="1"/>
                      <a:pt x="0" y="3"/>
                    </a:cubicBezTo>
                    <a:cubicBezTo>
                      <a:pt x="0" y="5"/>
                      <a:pt x="0" y="7"/>
                      <a:pt x="2" y="7"/>
                    </a:cubicBezTo>
                    <a:close/>
                    <a:moveTo>
                      <a:pt x="2" y="7"/>
                    </a:moveTo>
                    <a:cubicBezTo>
                      <a:pt x="2" y="7"/>
                      <a:pt x="2" y="7"/>
                      <a:pt x="2" y="7"/>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35"/>
              <p:cNvSpPr>
                <a:spLocks noEditPoints="1"/>
              </p:cNvSpPr>
              <p:nvPr/>
            </p:nvSpPr>
            <p:spPr bwMode="auto">
              <a:xfrm>
                <a:off x="5426075" y="5635625"/>
                <a:ext cx="39688" cy="30162"/>
              </a:xfrm>
              <a:custGeom>
                <a:avLst/>
                <a:gdLst>
                  <a:gd name="T0" fmla="*/ 8 w 11"/>
                  <a:gd name="T1" fmla="*/ 2 h 8"/>
                  <a:gd name="T2" fmla="*/ 5 w 11"/>
                  <a:gd name="T3" fmla="*/ 1 h 8"/>
                  <a:gd name="T4" fmla="*/ 1 w 11"/>
                  <a:gd name="T5" fmla="*/ 3 h 8"/>
                  <a:gd name="T6" fmla="*/ 3 w 11"/>
                  <a:gd name="T7" fmla="*/ 7 h 8"/>
                  <a:gd name="T8" fmla="*/ 6 w 11"/>
                  <a:gd name="T9" fmla="*/ 8 h 8"/>
                  <a:gd name="T10" fmla="*/ 7 w 11"/>
                  <a:gd name="T11" fmla="*/ 8 h 8"/>
                  <a:gd name="T12" fmla="*/ 10 w 11"/>
                  <a:gd name="T13" fmla="*/ 6 h 8"/>
                  <a:gd name="T14" fmla="*/ 8 w 11"/>
                  <a:gd name="T15" fmla="*/ 2 h 8"/>
                  <a:gd name="T16" fmla="*/ 8 w 11"/>
                  <a:gd name="T17" fmla="*/ 2 h 8"/>
                  <a:gd name="T18" fmla="*/ 8 w 11"/>
                  <a:gd name="T19" fmla="*/ 2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1" h="8">
                    <a:moveTo>
                      <a:pt x="8" y="2"/>
                    </a:moveTo>
                    <a:cubicBezTo>
                      <a:pt x="5" y="1"/>
                      <a:pt x="5" y="1"/>
                      <a:pt x="5" y="1"/>
                    </a:cubicBezTo>
                    <a:cubicBezTo>
                      <a:pt x="3" y="0"/>
                      <a:pt x="1" y="1"/>
                      <a:pt x="1" y="3"/>
                    </a:cubicBezTo>
                    <a:cubicBezTo>
                      <a:pt x="0" y="5"/>
                      <a:pt x="1" y="6"/>
                      <a:pt x="3" y="7"/>
                    </a:cubicBezTo>
                    <a:cubicBezTo>
                      <a:pt x="6" y="8"/>
                      <a:pt x="6" y="8"/>
                      <a:pt x="6" y="8"/>
                    </a:cubicBezTo>
                    <a:cubicBezTo>
                      <a:pt x="6" y="8"/>
                      <a:pt x="7" y="8"/>
                      <a:pt x="7" y="8"/>
                    </a:cubicBezTo>
                    <a:cubicBezTo>
                      <a:pt x="8" y="8"/>
                      <a:pt x="10" y="7"/>
                      <a:pt x="10" y="6"/>
                    </a:cubicBezTo>
                    <a:cubicBezTo>
                      <a:pt x="11" y="4"/>
                      <a:pt x="10" y="3"/>
                      <a:pt x="8" y="2"/>
                    </a:cubicBezTo>
                    <a:close/>
                    <a:moveTo>
                      <a:pt x="8" y="2"/>
                    </a:moveTo>
                    <a:cubicBezTo>
                      <a:pt x="8" y="2"/>
                      <a:pt x="8" y="2"/>
                      <a:pt x="8" y="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36"/>
              <p:cNvSpPr>
                <a:spLocks noEditPoints="1"/>
              </p:cNvSpPr>
              <p:nvPr/>
            </p:nvSpPr>
            <p:spPr bwMode="auto">
              <a:xfrm>
                <a:off x="5516563" y="5668963"/>
                <a:ext cx="36513" cy="25400"/>
              </a:xfrm>
              <a:custGeom>
                <a:avLst/>
                <a:gdLst>
                  <a:gd name="T0" fmla="*/ 7 w 10"/>
                  <a:gd name="T1" fmla="*/ 1 h 7"/>
                  <a:gd name="T2" fmla="*/ 4 w 10"/>
                  <a:gd name="T3" fmla="*/ 0 h 7"/>
                  <a:gd name="T4" fmla="*/ 0 w 10"/>
                  <a:gd name="T5" fmla="*/ 2 h 7"/>
                  <a:gd name="T6" fmla="*/ 2 w 10"/>
                  <a:gd name="T7" fmla="*/ 6 h 7"/>
                  <a:gd name="T8" fmla="*/ 5 w 10"/>
                  <a:gd name="T9" fmla="*/ 7 h 7"/>
                  <a:gd name="T10" fmla="*/ 6 w 10"/>
                  <a:gd name="T11" fmla="*/ 7 h 7"/>
                  <a:gd name="T12" fmla="*/ 9 w 10"/>
                  <a:gd name="T13" fmla="*/ 5 h 7"/>
                  <a:gd name="T14" fmla="*/ 7 w 10"/>
                  <a:gd name="T15" fmla="*/ 1 h 7"/>
                  <a:gd name="T16" fmla="*/ 7 w 10"/>
                  <a:gd name="T17" fmla="*/ 1 h 7"/>
                  <a:gd name="T18" fmla="*/ 7 w 10"/>
                  <a:gd name="T19" fmla="*/ 1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0" h="7">
                    <a:moveTo>
                      <a:pt x="7" y="1"/>
                    </a:moveTo>
                    <a:cubicBezTo>
                      <a:pt x="4" y="0"/>
                      <a:pt x="4" y="0"/>
                      <a:pt x="4" y="0"/>
                    </a:cubicBezTo>
                    <a:cubicBezTo>
                      <a:pt x="3" y="0"/>
                      <a:pt x="1" y="0"/>
                      <a:pt x="0" y="2"/>
                    </a:cubicBezTo>
                    <a:cubicBezTo>
                      <a:pt x="0" y="4"/>
                      <a:pt x="1" y="6"/>
                      <a:pt x="2" y="6"/>
                    </a:cubicBezTo>
                    <a:cubicBezTo>
                      <a:pt x="5" y="7"/>
                      <a:pt x="5" y="7"/>
                      <a:pt x="5" y="7"/>
                    </a:cubicBezTo>
                    <a:cubicBezTo>
                      <a:pt x="6" y="7"/>
                      <a:pt x="6" y="7"/>
                      <a:pt x="6" y="7"/>
                    </a:cubicBezTo>
                    <a:cubicBezTo>
                      <a:pt x="8" y="7"/>
                      <a:pt x="9" y="6"/>
                      <a:pt x="9" y="5"/>
                    </a:cubicBezTo>
                    <a:cubicBezTo>
                      <a:pt x="10" y="3"/>
                      <a:pt x="9" y="2"/>
                      <a:pt x="7" y="1"/>
                    </a:cubicBezTo>
                    <a:close/>
                    <a:moveTo>
                      <a:pt x="7" y="1"/>
                    </a:moveTo>
                    <a:cubicBezTo>
                      <a:pt x="7" y="1"/>
                      <a:pt x="7" y="1"/>
                      <a:pt x="7" y="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58" name="Rectangle 9"/>
            <p:cNvSpPr>
              <a:spLocks/>
            </p:cNvSpPr>
            <p:nvPr/>
          </p:nvSpPr>
          <p:spPr bwMode="auto">
            <a:xfrm>
              <a:off x="4156415" y="2954336"/>
              <a:ext cx="3715658" cy="9300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This letterhead design is meant to project an image of professionalism and reliability. By using simple alignments</a:t>
              </a:r>
            </a:p>
          </p:txBody>
        </p:sp>
      </p:grpSp>
      <p:sp>
        <p:nvSpPr>
          <p:cNvPr id="64" name="Rectangle 9"/>
          <p:cNvSpPr>
            <a:spLocks/>
          </p:cNvSpPr>
          <p:nvPr/>
        </p:nvSpPr>
        <p:spPr bwMode="auto">
          <a:xfrm>
            <a:off x="1215900" y="4720662"/>
            <a:ext cx="9760201" cy="141207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200" dirty="0">
                <a:solidFill>
                  <a:schemeClr val="accent2"/>
                </a:solidFill>
                <a:latin typeface="Roboto Slab" pitchFamily="2" charset="0"/>
                <a:ea typeface="Roboto Slab" pitchFamily="2" charset="0"/>
                <a:cs typeface="Lato" charset="0"/>
                <a:sym typeface="Montserrat-Regular" charset="0"/>
              </a:rPr>
              <a:t>This letterhead </a:t>
            </a:r>
            <a:r>
              <a:rPr lang="en-US" sz="1200" dirty="0">
                <a:solidFill>
                  <a:schemeClr val="tx1">
                    <a:lumMod val="50000"/>
                    <a:lumOff val="50000"/>
                  </a:schemeClr>
                </a:solidFill>
                <a:latin typeface="Roboto Slab" pitchFamily="2" charset="0"/>
                <a:ea typeface="Roboto Slab" pitchFamily="2" charset="0"/>
                <a:cs typeface="Lato" charset="0"/>
                <a:sym typeface="Montserrat-Regular" charset="0"/>
              </a:rPr>
              <a:t>design is meant to project an image of professionalism and reliability. By using simple alignments we have </a:t>
            </a:r>
            <a:r>
              <a:rPr lang="en-US" sz="1200" dirty="0" err="1">
                <a:solidFill>
                  <a:schemeClr val="tx1">
                    <a:lumMod val="50000"/>
                    <a:lumOff val="50000"/>
                  </a:schemeClr>
                </a:solidFill>
                <a:latin typeface="Roboto Slab" pitchFamily="2" charset="0"/>
                <a:ea typeface="Roboto Slab" pitchFamily="2" charset="0"/>
                <a:cs typeface="Lato" charset="0"/>
                <a:sym typeface="Montserrat-Regular" charset="0"/>
              </a:rPr>
              <a:t>createda</a:t>
            </a:r>
            <a:r>
              <a:rPr lang="en-US" sz="1200" dirty="0">
                <a:solidFill>
                  <a:schemeClr val="tx1">
                    <a:lumMod val="50000"/>
                    <a:lumOff val="50000"/>
                  </a:schemeClr>
                </a:solidFill>
                <a:latin typeface="Roboto Slab" pitchFamily="2" charset="0"/>
                <a:ea typeface="Roboto Slab" pitchFamily="2" charset="0"/>
                <a:cs typeface="Lato" charset="0"/>
                <a:sym typeface="Montserrat-Regular" charset="0"/>
              </a:rPr>
              <a:t> very </a:t>
            </a:r>
            <a:r>
              <a:rPr lang="en-US" sz="1200" dirty="0" err="1">
                <a:solidFill>
                  <a:schemeClr val="tx1">
                    <a:lumMod val="50000"/>
                    <a:lumOff val="50000"/>
                  </a:schemeClr>
                </a:solidFill>
                <a:latin typeface="Roboto Slab" pitchFamily="2" charset="0"/>
                <a:ea typeface="Roboto Slab" pitchFamily="2" charset="0"/>
                <a:cs typeface="Lato" charset="0"/>
                <a:sym typeface="Montserrat-Regular" charset="0"/>
              </a:rPr>
              <a:t>spaciousy</a:t>
            </a:r>
            <a:r>
              <a:rPr lang="en-US" sz="1200" dirty="0">
                <a:solidFill>
                  <a:schemeClr val="tx1">
                    <a:lumMod val="50000"/>
                    <a:lumOff val="50000"/>
                  </a:schemeClr>
                </a:solidFill>
                <a:latin typeface="Roboto Slab" pitchFamily="2" charset="0"/>
                <a:ea typeface="Roboto Slab" pitchFamily="2" charset="0"/>
                <a:cs typeface="Lato" charset="0"/>
                <a:sym typeface="Montserrat-Regular" charset="0"/>
              </a:rPr>
              <a:t> feeling &amp; The simplicity lorem suggests strength and the </a:t>
            </a:r>
            <a:r>
              <a:rPr lang="en-US" sz="1200" dirty="0" err="1">
                <a:solidFill>
                  <a:schemeClr val="tx1">
                    <a:lumMod val="50000"/>
                    <a:lumOff val="50000"/>
                  </a:schemeClr>
                </a:solidFill>
                <a:latin typeface="Roboto Slab" pitchFamily="2" charset="0"/>
                <a:ea typeface="Roboto Slab" pitchFamily="2" charset="0"/>
                <a:cs typeface="Lato" charset="0"/>
                <a:sym typeface="Montserrat-Regular" charset="0"/>
              </a:rPr>
              <a:t>spaciousn</a:t>
            </a:r>
            <a:r>
              <a:rPr lang="en-US" sz="1200" dirty="0">
                <a:solidFill>
                  <a:schemeClr val="tx1">
                    <a:lumMod val="50000"/>
                    <a:lumOff val="50000"/>
                  </a:schemeClr>
                </a:solidFill>
                <a:latin typeface="Roboto Slab" pitchFamily="2" charset="0"/>
                <a:ea typeface="Roboto Slab" pitchFamily="2" charset="0"/>
                <a:cs typeface="Lato" charset="0"/>
                <a:sym typeface="Montserrat-Regular" charset="0"/>
              </a:rPr>
              <a:t> contributes to the aesthetics meant to project an</a:t>
            </a:r>
          </a:p>
          <a:p>
            <a:pPr>
              <a:lnSpc>
                <a:spcPct val="120000"/>
              </a:lnSpc>
            </a:pPr>
            <a:endParaRPr lang="en-US" sz="1200" dirty="0">
              <a:solidFill>
                <a:schemeClr val="tx1">
                  <a:lumMod val="50000"/>
                  <a:lumOff val="50000"/>
                </a:schemeClr>
              </a:solidFill>
              <a:latin typeface="Roboto Slab" pitchFamily="2" charset="0"/>
              <a:ea typeface="Roboto Slab" pitchFamily="2" charset="0"/>
              <a:cs typeface="Lato" charset="0"/>
              <a:sym typeface="Montserrat-Regular" charset="0"/>
            </a:endParaRPr>
          </a:p>
          <a:p>
            <a:pPr>
              <a:lnSpc>
                <a:spcPct val="120000"/>
              </a:lnSpc>
            </a:pPr>
            <a:r>
              <a:rPr lang="en-US" sz="12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a:t>
            </a:r>
            <a:r>
              <a:rPr lang="en-US" sz="1200" dirty="0" err="1">
                <a:solidFill>
                  <a:schemeClr val="tx1">
                    <a:lumMod val="50000"/>
                    <a:lumOff val="50000"/>
                  </a:schemeClr>
                </a:solidFill>
                <a:latin typeface="Roboto Slab" pitchFamily="2" charset="0"/>
                <a:ea typeface="Roboto Slab" pitchFamily="2" charset="0"/>
                <a:cs typeface="Lato" charset="0"/>
                <a:sym typeface="Montserrat-Regular" charset="0"/>
              </a:rPr>
              <a:t>createda</a:t>
            </a:r>
            <a:r>
              <a:rPr lang="en-US" sz="1200" dirty="0">
                <a:solidFill>
                  <a:schemeClr val="tx1">
                    <a:lumMod val="50000"/>
                    <a:lumOff val="50000"/>
                  </a:schemeClr>
                </a:solidFill>
                <a:latin typeface="Roboto Slab" pitchFamily="2" charset="0"/>
                <a:ea typeface="Roboto Slab" pitchFamily="2" charset="0"/>
                <a:cs typeface="Lato" charset="0"/>
                <a:sym typeface="Montserrat-Regular" charset="0"/>
              </a:rPr>
              <a:t> very </a:t>
            </a:r>
            <a:r>
              <a:rPr lang="en-US" sz="1200" dirty="0" err="1">
                <a:solidFill>
                  <a:schemeClr val="tx1">
                    <a:lumMod val="50000"/>
                    <a:lumOff val="50000"/>
                  </a:schemeClr>
                </a:solidFill>
                <a:latin typeface="Roboto Slab" pitchFamily="2" charset="0"/>
                <a:ea typeface="Roboto Slab" pitchFamily="2" charset="0"/>
                <a:cs typeface="Lato" charset="0"/>
                <a:sym typeface="Montserrat-Regular" charset="0"/>
              </a:rPr>
              <a:t>spaciousy</a:t>
            </a:r>
            <a:r>
              <a:rPr lang="en-US" sz="1200" dirty="0">
                <a:solidFill>
                  <a:schemeClr val="tx1">
                    <a:lumMod val="50000"/>
                    <a:lumOff val="50000"/>
                  </a:schemeClr>
                </a:solidFill>
                <a:latin typeface="Roboto Slab" pitchFamily="2" charset="0"/>
                <a:ea typeface="Roboto Slab" pitchFamily="2" charset="0"/>
                <a:cs typeface="Lato" charset="0"/>
                <a:sym typeface="Montserrat-Regular" charset="0"/>
              </a:rPr>
              <a:t> feeling &amp; The simplicity</a:t>
            </a:r>
          </a:p>
        </p:txBody>
      </p:sp>
      <p:sp>
        <p:nvSpPr>
          <p:cNvPr id="3" name="Picture Placeholder 2">
            <a:extLst>
              <a:ext uri="{FF2B5EF4-FFF2-40B4-BE49-F238E27FC236}">
                <a16:creationId xmlns:a16="http://schemas.microsoft.com/office/drawing/2014/main" id="{093C5E72-3E10-449A-BEA0-CAC614EBD87F}"/>
              </a:ext>
            </a:extLst>
          </p:cNvPr>
          <p:cNvSpPr>
            <a:spLocks noGrp="1"/>
          </p:cNvSpPr>
          <p:nvPr>
            <p:ph type="pic" sz="quarter" idx="13"/>
          </p:nvPr>
        </p:nvSpPr>
        <p:spPr/>
      </p:sp>
    </p:spTree>
    <p:extLst>
      <p:ext uri="{BB962C8B-B14F-4D97-AF65-F5344CB8AC3E}">
        <p14:creationId xmlns:p14="http://schemas.microsoft.com/office/powerpoint/2010/main" val="721865708"/>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ectangle 22"/>
          <p:cNvSpPr/>
          <p:nvPr/>
        </p:nvSpPr>
        <p:spPr>
          <a:xfrm>
            <a:off x="0" y="0"/>
            <a:ext cx="12192000" cy="6858000"/>
          </a:xfrm>
          <a:prstGeom prst="rect">
            <a:avLst/>
          </a:prstGeom>
          <a:solidFill>
            <a:schemeClr val="accent2">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solidFill>
                  <a:schemeClr val="bg1"/>
                </a:solidFill>
              </a:rPr>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4</a:t>
            </a:fld>
            <a:endParaRPr lang="en-US" dirty="0"/>
          </a:p>
        </p:txBody>
      </p:sp>
      <p:sp>
        <p:nvSpPr>
          <p:cNvPr id="4" name="Title 3"/>
          <p:cNvSpPr>
            <a:spLocks noGrp="1"/>
          </p:cNvSpPr>
          <p:nvPr>
            <p:ph type="title"/>
          </p:nvPr>
        </p:nvSpPr>
        <p:spPr/>
        <p:txBody>
          <a:bodyPr/>
          <a:lstStyle/>
          <a:p>
            <a:r>
              <a:rPr lang="en-US" dirty="0" err="1">
                <a:solidFill>
                  <a:schemeClr val="tx1">
                    <a:lumMod val="95000"/>
                    <a:lumOff val="5000"/>
                  </a:schemeClr>
                </a:solidFill>
              </a:rPr>
              <a:t>Copany</a:t>
            </a:r>
            <a:r>
              <a:rPr lang="en-US" dirty="0">
                <a:solidFill>
                  <a:schemeClr val="tx1">
                    <a:lumMod val="95000"/>
                    <a:lumOff val="5000"/>
                  </a:schemeClr>
                </a:solidFill>
              </a:rPr>
              <a:t> Team Members</a:t>
            </a:r>
          </a:p>
        </p:txBody>
      </p:sp>
      <p:cxnSp>
        <p:nvCxnSpPr>
          <p:cNvPr id="17" name="Straight Connector 16"/>
          <p:cNvCxnSpPr/>
          <p:nvPr/>
        </p:nvCxnSpPr>
        <p:spPr>
          <a:xfrm>
            <a:off x="5639381" y="1059588"/>
            <a:ext cx="913238" cy="0"/>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sp>
        <p:nvSpPr>
          <p:cNvPr id="33" name="Rectangle 32"/>
          <p:cNvSpPr/>
          <p:nvPr/>
        </p:nvSpPr>
        <p:spPr>
          <a:xfrm>
            <a:off x="4009735" y="1701790"/>
            <a:ext cx="2057400" cy="20574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p:nvSpPr>
        <p:spPr>
          <a:xfrm>
            <a:off x="8239997" y="1701790"/>
            <a:ext cx="2057400" cy="20574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Rectangle 60"/>
          <p:cNvSpPr/>
          <p:nvPr/>
        </p:nvSpPr>
        <p:spPr>
          <a:xfrm>
            <a:off x="1894603" y="3816922"/>
            <a:ext cx="2057400" cy="20574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Rectangle 62"/>
          <p:cNvSpPr/>
          <p:nvPr/>
        </p:nvSpPr>
        <p:spPr>
          <a:xfrm>
            <a:off x="6124865" y="3816922"/>
            <a:ext cx="2057400" cy="20574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2" name="Group 31"/>
          <p:cNvGrpSpPr/>
          <p:nvPr/>
        </p:nvGrpSpPr>
        <p:grpSpPr>
          <a:xfrm>
            <a:off x="4251069" y="2028572"/>
            <a:ext cx="1574733" cy="1403837"/>
            <a:chOff x="4157261" y="1992287"/>
            <a:chExt cx="1574733" cy="1403837"/>
          </a:xfrm>
        </p:grpSpPr>
        <p:grpSp>
          <p:nvGrpSpPr>
            <p:cNvPr id="67" name="Group 66"/>
            <p:cNvGrpSpPr/>
            <p:nvPr/>
          </p:nvGrpSpPr>
          <p:grpSpPr>
            <a:xfrm>
              <a:off x="4157261" y="1992287"/>
              <a:ext cx="1574733" cy="967487"/>
              <a:chOff x="1295964" y="4482318"/>
              <a:chExt cx="1574733" cy="967487"/>
            </a:xfrm>
          </p:grpSpPr>
          <p:sp>
            <p:nvSpPr>
              <p:cNvPr id="81" name="TextBox 80"/>
              <p:cNvSpPr txBox="1"/>
              <p:nvPr/>
            </p:nvSpPr>
            <p:spPr>
              <a:xfrm>
                <a:off x="1295964" y="4482318"/>
                <a:ext cx="1189518" cy="387286"/>
              </a:xfrm>
              <a:prstGeom prst="rect">
                <a:avLst/>
              </a:prstGeom>
              <a:noFill/>
            </p:spPr>
            <p:txBody>
              <a:bodyPr wrap="square" rtlCol="0">
                <a:spAutoFit/>
              </a:bodyPr>
              <a:lstStyle/>
              <a:p>
                <a:pPr>
                  <a:lnSpc>
                    <a:spcPts val="2300"/>
                  </a:lnSpc>
                </a:pPr>
                <a:r>
                  <a:rPr lang="en-US" sz="1500" b="1" dirty="0">
                    <a:solidFill>
                      <a:schemeClr val="tx1">
                        <a:lumMod val="85000"/>
                        <a:lumOff val="15000"/>
                      </a:schemeClr>
                    </a:solidFill>
                    <a:latin typeface="Roboto Slab" pitchFamily="2" charset="0"/>
                    <a:ea typeface="Roboto Slab" pitchFamily="2" charset="0"/>
                  </a:rPr>
                  <a:t>JOHN DEO</a:t>
                </a:r>
                <a:endParaRPr lang="en-US" sz="2000" b="1" dirty="0">
                  <a:solidFill>
                    <a:schemeClr val="tx1">
                      <a:lumMod val="85000"/>
                      <a:lumOff val="15000"/>
                    </a:schemeClr>
                  </a:solidFill>
                  <a:latin typeface="Roboto Slab" pitchFamily="2" charset="0"/>
                  <a:ea typeface="Roboto Slab" pitchFamily="2" charset="0"/>
                </a:endParaRPr>
              </a:p>
            </p:txBody>
          </p:sp>
          <p:sp>
            <p:nvSpPr>
              <p:cNvPr id="82" name="Rectangle 81"/>
              <p:cNvSpPr/>
              <p:nvPr/>
            </p:nvSpPr>
            <p:spPr>
              <a:xfrm>
                <a:off x="1295964" y="4832135"/>
                <a:ext cx="1574733" cy="617670"/>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68" name="Group 67"/>
            <p:cNvGrpSpPr/>
            <p:nvPr/>
          </p:nvGrpSpPr>
          <p:grpSpPr>
            <a:xfrm>
              <a:off x="4255155" y="3099662"/>
              <a:ext cx="1091624" cy="296462"/>
              <a:chOff x="1515100" y="5516154"/>
              <a:chExt cx="1324077" cy="359591"/>
            </a:xfrm>
          </p:grpSpPr>
          <p:sp>
            <p:nvSpPr>
              <p:cNvPr id="69" name="Rectangle 68"/>
              <p:cNvSpPr/>
              <p:nvPr/>
            </p:nvSpPr>
            <p:spPr>
              <a:xfrm>
                <a:off x="1515100" y="5516154"/>
                <a:ext cx="1324077" cy="359591"/>
              </a:xfrm>
              <a:prstGeom prst="rect">
                <a:avLst/>
              </a:prstGeom>
              <a:noFill/>
              <a:ln w="1905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0" name="Group 69"/>
              <p:cNvGrpSpPr/>
              <p:nvPr/>
            </p:nvGrpSpPr>
            <p:grpSpPr>
              <a:xfrm>
                <a:off x="1747552" y="5584029"/>
                <a:ext cx="859172" cy="223840"/>
                <a:chOff x="1871822" y="5616406"/>
                <a:chExt cx="610631" cy="159087"/>
              </a:xfrm>
            </p:grpSpPr>
            <p:grpSp>
              <p:nvGrpSpPr>
                <p:cNvPr id="71" name="Group 70"/>
                <p:cNvGrpSpPr/>
                <p:nvPr/>
              </p:nvGrpSpPr>
              <p:grpSpPr>
                <a:xfrm>
                  <a:off x="1871822" y="5616406"/>
                  <a:ext cx="159086" cy="159087"/>
                  <a:chOff x="1324575" y="5760204"/>
                  <a:chExt cx="305861" cy="305861"/>
                </a:xfrm>
              </p:grpSpPr>
              <p:sp>
                <p:nvSpPr>
                  <p:cNvPr id="78" name="Oval 77"/>
                  <p:cNvSpPr/>
                  <p:nvPr/>
                </p:nvSpPr>
                <p:spPr>
                  <a:xfrm>
                    <a:off x="132457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9"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72" name="Group 71"/>
                <p:cNvGrpSpPr/>
                <p:nvPr/>
              </p:nvGrpSpPr>
              <p:grpSpPr>
                <a:xfrm>
                  <a:off x="2097594" y="5616406"/>
                  <a:ext cx="159086" cy="159087"/>
                  <a:chOff x="1684215" y="5760204"/>
                  <a:chExt cx="305861" cy="305861"/>
                </a:xfrm>
              </p:grpSpPr>
              <p:sp>
                <p:nvSpPr>
                  <p:cNvPr id="76" name="Oval 75"/>
                  <p:cNvSpPr/>
                  <p:nvPr/>
                </p:nvSpPr>
                <p:spPr>
                  <a:xfrm>
                    <a:off x="168421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7"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73" name="Group 72"/>
                <p:cNvGrpSpPr/>
                <p:nvPr/>
              </p:nvGrpSpPr>
              <p:grpSpPr>
                <a:xfrm>
                  <a:off x="2323367" y="5616406"/>
                  <a:ext cx="159086" cy="159087"/>
                  <a:chOff x="2177216" y="5760204"/>
                  <a:chExt cx="305861" cy="305861"/>
                </a:xfrm>
              </p:grpSpPr>
              <p:sp>
                <p:nvSpPr>
                  <p:cNvPr id="74" name="Oval 73"/>
                  <p:cNvSpPr/>
                  <p:nvPr/>
                </p:nvSpPr>
                <p:spPr>
                  <a:xfrm>
                    <a:off x="2177216"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5"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47" name="Group 146"/>
          <p:cNvGrpSpPr/>
          <p:nvPr/>
        </p:nvGrpSpPr>
        <p:grpSpPr>
          <a:xfrm>
            <a:off x="8481329" y="2028572"/>
            <a:ext cx="1574733" cy="1403837"/>
            <a:chOff x="4157261" y="1992287"/>
            <a:chExt cx="1574733" cy="1403837"/>
          </a:xfrm>
        </p:grpSpPr>
        <p:grpSp>
          <p:nvGrpSpPr>
            <p:cNvPr id="148" name="Group 147"/>
            <p:cNvGrpSpPr/>
            <p:nvPr/>
          </p:nvGrpSpPr>
          <p:grpSpPr>
            <a:xfrm>
              <a:off x="4157261" y="1992287"/>
              <a:ext cx="1574733" cy="967487"/>
              <a:chOff x="1295964" y="4482318"/>
              <a:chExt cx="1574733" cy="967487"/>
            </a:xfrm>
          </p:grpSpPr>
          <p:sp>
            <p:nvSpPr>
              <p:cNvPr id="161" name="TextBox 160"/>
              <p:cNvSpPr txBox="1"/>
              <p:nvPr/>
            </p:nvSpPr>
            <p:spPr>
              <a:xfrm>
                <a:off x="1295964" y="4482318"/>
                <a:ext cx="1189518" cy="387286"/>
              </a:xfrm>
              <a:prstGeom prst="rect">
                <a:avLst/>
              </a:prstGeom>
              <a:noFill/>
            </p:spPr>
            <p:txBody>
              <a:bodyPr wrap="square" rtlCol="0">
                <a:spAutoFit/>
              </a:bodyPr>
              <a:lstStyle/>
              <a:p>
                <a:pPr>
                  <a:lnSpc>
                    <a:spcPts val="2300"/>
                  </a:lnSpc>
                </a:pPr>
                <a:r>
                  <a:rPr lang="en-US" sz="1500" b="1" dirty="0">
                    <a:solidFill>
                      <a:schemeClr val="tx1">
                        <a:lumMod val="85000"/>
                        <a:lumOff val="15000"/>
                      </a:schemeClr>
                    </a:solidFill>
                    <a:latin typeface="Roboto Slab" pitchFamily="2" charset="0"/>
                    <a:ea typeface="Roboto Slab" pitchFamily="2" charset="0"/>
                  </a:rPr>
                  <a:t>JOHN DEO</a:t>
                </a:r>
                <a:endParaRPr lang="en-US" sz="2000" b="1" dirty="0">
                  <a:solidFill>
                    <a:schemeClr val="tx1">
                      <a:lumMod val="85000"/>
                      <a:lumOff val="15000"/>
                    </a:schemeClr>
                  </a:solidFill>
                  <a:latin typeface="Roboto Slab" pitchFamily="2" charset="0"/>
                  <a:ea typeface="Roboto Slab" pitchFamily="2" charset="0"/>
                </a:endParaRPr>
              </a:p>
            </p:txBody>
          </p:sp>
          <p:sp>
            <p:nvSpPr>
              <p:cNvPr id="162" name="Rectangle 161"/>
              <p:cNvSpPr/>
              <p:nvPr/>
            </p:nvSpPr>
            <p:spPr>
              <a:xfrm>
                <a:off x="1295964" y="4832135"/>
                <a:ext cx="1574733" cy="617670"/>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149" name="Group 148"/>
            <p:cNvGrpSpPr/>
            <p:nvPr/>
          </p:nvGrpSpPr>
          <p:grpSpPr>
            <a:xfrm>
              <a:off x="4255155" y="3099662"/>
              <a:ext cx="1091624" cy="296462"/>
              <a:chOff x="1515100" y="5516154"/>
              <a:chExt cx="1324077" cy="359591"/>
            </a:xfrm>
          </p:grpSpPr>
          <p:sp>
            <p:nvSpPr>
              <p:cNvPr id="150" name="Rectangle 149"/>
              <p:cNvSpPr/>
              <p:nvPr/>
            </p:nvSpPr>
            <p:spPr>
              <a:xfrm>
                <a:off x="1515100" y="5516154"/>
                <a:ext cx="1324077" cy="359591"/>
              </a:xfrm>
              <a:prstGeom prst="rect">
                <a:avLst/>
              </a:prstGeom>
              <a:noFill/>
              <a:ln w="1905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51" name="Group 150"/>
              <p:cNvGrpSpPr/>
              <p:nvPr/>
            </p:nvGrpSpPr>
            <p:grpSpPr>
              <a:xfrm>
                <a:off x="1747552" y="5584029"/>
                <a:ext cx="859172" cy="223840"/>
                <a:chOff x="1871822" y="5616406"/>
                <a:chExt cx="610631" cy="159087"/>
              </a:xfrm>
            </p:grpSpPr>
            <p:grpSp>
              <p:nvGrpSpPr>
                <p:cNvPr id="152" name="Group 151"/>
                <p:cNvGrpSpPr/>
                <p:nvPr/>
              </p:nvGrpSpPr>
              <p:grpSpPr>
                <a:xfrm>
                  <a:off x="1871822" y="5616406"/>
                  <a:ext cx="159086" cy="159087"/>
                  <a:chOff x="1324575" y="5760204"/>
                  <a:chExt cx="305861" cy="305861"/>
                </a:xfrm>
              </p:grpSpPr>
              <p:sp>
                <p:nvSpPr>
                  <p:cNvPr id="159" name="Oval 158"/>
                  <p:cNvSpPr/>
                  <p:nvPr/>
                </p:nvSpPr>
                <p:spPr>
                  <a:xfrm>
                    <a:off x="132457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0"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53" name="Group 152"/>
                <p:cNvGrpSpPr/>
                <p:nvPr/>
              </p:nvGrpSpPr>
              <p:grpSpPr>
                <a:xfrm>
                  <a:off x="2097594" y="5616406"/>
                  <a:ext cx="159086" cy="159087"/>
                  <a:chOff x="1684215" y="5760204"/>
                  <a:chExt cx="305861" cy="305861"/>
                </a:xfrm>
              </p:grpSpPr>
              <p:sp>
                <p:nvSpPr>
                  <p:cNvPr id="157" name="Oval 156"/>
                  <p:cNvSpPr/>
                  <p:nvPr/>
                </p:nvSpPr>
                <p:spPr>
                  <a:xfrm>
                    <a:off x="168421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8"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54" name="Group 153"/>
                <p:cNvGrpSpPr/>
                <p:nvPr/>
              </p:nvGrpSpPr>
              <p:grpSpPr>
                <a:xfrm>
                  <a:off x="2323367" y="5616406"/>
                  <a:ext cx="159086" cy="159087"/>
                  <a:chOff x="2177216" y="5760204"/>
                  <a:chExt cx="305861" cy="305861"/>
                </a:xfrm>
              </p:grpSpPr>
              <p:sp>
                <p:nvSpPr>
                  <p:cNvPr id="155" name="Oval 154"/>
                  <p:cNvSpPr/>
                  <p:nvPr/>
                </p:nvSpPr>
                <p:spPr>
                  <a:xfrm>
                    <a:off x="2177216"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6"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63" name="Group 162"/>
          <p:cNvGrpSpPr/>
          <p:nvPr/>
        </p:nvGrpSpPr>
        <p:grpSpPr>
          <a:xfrm>
            <a:off x="6366199" y="4143704"/>
            <a:ext cx="1574733" cy="1403837"/>
            <a:chOff x="4157261" y="1992287"/>
            <a:chExt cx="1574733" cy="1403837"/>
          </a:xfrm>
        </p:grpSpPr>
        <p:grpSp>
          <p:nvGrpSpPr>
            <p:cNvPr id="164" name="Group 163"/>
            <p:cNvGrpSpPr/>
            <p:nvPr/>
          </p:nvGrpSpPr>
          <p:grpSpPr>
            <a:xfrm>
              <a:off x="4157261" y="1992287"/>
              <a:ext cx="1574733" cy="967487"/>
              <a:chOff x="1295964" y="4482318"/>
              <a:chExt cx="1574733" cy="967487"/>
            </a:xfrm>
          </p:grpSpPr>
          <p:sp>
            <p:nvSpPr>
              <p:cNvPr id="177" name="TextBox 176"/>
              <p:cNvSpPr txBox="1"/>
              <p:nvPr/>
            </p:nvSpPr>
            <p:spPr>
              <a:xfrm>
                <a:off x="1295964" y="4482318"/>
                <a:ext cx="1189518" cy="387286"/>
              </a:xfrm>
              <a:prstGeom prst="rect">
                <a:avLst/>
              </a:prstGeom>
              <a:noFill/>
            </p:spPr>
            <p:txBody>
              <a:bodyPr wrap="square" rtlCol="0">
                <a:spAutoFit/>
              </a:bodyPr>
              <a:lstStyle/>
              <a:p>
                <a:pPr>
                  <a:lnSpc>
                    <a:spcPts val="2300"/>
                  </a:lnSpc>
                </a:pPr>
                <a:r>
                  <a:rPr lang="en-US" sz="1500" b="1" dirty="0">
                    <a:solidFill>
                      <a:schemeClr val="tx1">
                        <a:lumMod val="85000"/>
                        <a:lumOff val="15000"/>
                      </a:schemeClr>
                    </a:solidFill>
                    <a:latin typeface="Roboto Slab" pitchFamily="2" charset="0"/>
                    <a:ea typeface="Roboto Slab" pitchFamily="2" charset="0"/>
                  </a:rPr>
                  <a:t>JOHN DEO</a:t>
                </a:r>
                <a:endParaRPr lang="en-US" sz="2000" b="1" dirty="0">
                  <a:solidFill>
                    <a:schemeClr val="tx1">
                      <a:lumMod val="85000"/>
                      <a:lumOff val="15000"/>
                    </a:schemeClr>
                  </a:solidFill>
                  <a:latin typeface="Roboto Slab" pitchFamily="2" charset="0"/>
                  <a:ea typeface="Roboto Slab" pitchFamily="2" charset="0"/>
                </a:endParaRPr>
              </a:p>
            </p:txBody>
          </p:sp>
          <p:sp>
            <p:nvSpPr>
              <p:cNvPr id="178" name="Rectangle 177"/>
              <p:cNvSpPr/>
              <p:nvPr/>
            </p:nvSpPr>
            <p:spPr>
              <a:xfrm>
                <a:off x="1295964" y="4832135"/>
                <a:ext cx="1574733" cy="617670"/>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165" name="Group 164"/>
            <p:cNvGrpSpPr/>
            <p:nvPr/>
          </p:nvGrpSpPr>
          <p:grpSpPr>
            <a:xfrm>
              <a:off x="4255155" y="3099662"/>
              <a:ext cx="1091624" cy="296462"/>
              <a:chOff x="1515100" y="5516154"/>
              <a:chExt cx="1324077" cy="359591"/>
            </a:xfrm>
          </p:grpSpPr>
          <p:sp>
            <p:nvSpPr>
              <p:cNvPr id="166" name="Rectangle 165"/>
              <p:cNvSpPr/>
              <p:nvPr/>
            </p:nvSpPr>
            <p:spPr>
              <a:xfrm>
                <a:off x="1515100" y="5516154"/>
                <a:ext cx="1324077" cy="359591"/>
              </a:xfrm>
              <a:prstGeom prst="rect">
                <a:avLst/>
              </a:prstGeom>
              <a:noFill/>
              <a:ln w="1905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67" name="Group 166"/>
              <p:cNvGrpSpPr/>
              <p:nvPr/>
            </p:nvGrpSpPr>
            <p:grpSpPr>
              <a:xfrm>
                <a:off x="1747552" y="5584029"/>
                <a:ext cx="859172" cy="223840"/>
                <a:chOff x="1871822" y="5616406"/>
                <a:chExt cx="610631" cy="159087"/>
              </a:xfrm>
            </p:grpSpPr>
            <p:grpSp>
              <p:nvGrpSpPr>
                <p:cNvPr id="168" name="Group 167"/>
                <p:cNvGrpSpPr/>
                <p:nvPr/>
              </p:nvGrpSpPr>
              <p:grpSpPr>
                <a:xfrm>
                  <a:off x="1871822" y="5616406"/>
                  <a:ext cx="159086" cy="159087"/>
                  <a:chOff x="1324575" y="5760204"/>
                  <a:chExt cx="305861" cy="305861"/>
                </a:xfrm>
              </p:grpSpPr>
              <p:sp>
                <p:nvSpPr>
                  <p:cNvPr id="175" name="Oval 174"/>
                  <p:cNvSpPr/>
                  <p:nvPr/>
                </p:nvSpPr>
                <p:spPr>
                  <a:xfrm>
                    <a:off x="132457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6"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69" name="Group 168"/>
                <p:cNvGrpSpPr/>
                <p:nvPr/>
              </p:nvGrpSpPr>
              <p:grpSpPr>
                <a:xfrm>
                  <a:off x="2097594" y="5616406"/>
                  <a:ext cx="159086" cy="159087"/>
                  <a:chOff x="1684215" y="5760204"/>
                  <a:chExt cx="305861" cy="305861"/>
                </a:xfrm>
              </p:grpSpPr>
              <p:sp>
                <p:nvSpPr>
                  <p:cNvPr id="173" name="Oval 172"/>
                  <p:cNvSpPr/>
                  <p:nvPr/>
                </p:nvSpPr>
                <p:spPr>
                  <a:xfrm>
                    <a:off x="168421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4"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70" name="Group 169"/>
                <p:cNvGrpSpPr/>
                <p:nvPr/>
              </p:nvGrpSpPr>
              <p:grpSpPr>
                <a:xfrm>
                  <a:off x="2323367" y="5616406"/>
                  <a:ext cx="159086" cy="159087"/>
                  <a:chOff x="2177216" y="5760204"/>
                  <a:chExt cx="305861" cy="305861"/>
                </a:xfrm>
              </p:grpSpPr>
              <p:sp>
                <p:nvSpPr>
                  <p:cNvPr id="171" name="Oval 170"/>
                  <p:cNvSpPr/>
                  <p:nvPr/>
                </p:nvSpPr>
                <p:spPr>
                  <a:xfrm>
                    <a:off x="2177216"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2"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79" name="Group 178"/>
          <p:cNvGrpSpPr/>
          <p:nvPr/>
        </p:nvGrpSpPr>
        <p:grpSpPr>
          <a:xfrm>
            <a:off x="2135936" y="4143704"/>
            <a:ext cx="1574733" cy="1403837"/>
            <a:chOff x="4157261" y="1992287"/>
            <a:chExt cx="1574733" cy="1403837"/>
          </a:xfrm>
        </p:grpSpPr>
        <p:grpSp>
          <p:nvGrpSpPr>
            <p:cNvPr id="180" name="Group 179"/>
            <p:cNvGrpSpPr/>
            <p:nvPr/>
          </p:nvGrpSpPr>
          <p:grpSpPr>
            <a:xfrm>
              <a:off x="4157261" y="1992287"/>
              <a:ext cx="1574733" cy="967487"/>
              <a:chOff x="1295964" y="4482318"/>
              <a:chExt cx="1574733" cy="967487"/>
            </a:xfrm>
          </p:grpSpPr>
          <p:sp>
            <p:nvSpPr>
              <p:cNvPr id="193" name="TextBox 192"/>
              <p:cNvSpPr txBox="1"/>
              <p:nvPr/>
            </p:nvSpPr>
            <p:spPr>
              <a:xfrm>
                <a:off x="1295964" y="4482318"/>
                <a:ext cx="1189518" cy="387286"/>
              </a:xfrm>
              <a:prstGeom prst="rect">
                <a:avLst/>
              </a:prstGeom>
              <a:noFill/>
            </p:spPr>
            <p:txBody>
              <a:bodyPr wrap="square" rtlCol="0">
                <a:spAutoFit/>
              </a:bodyPr>
              <a:lstStyle/>
              <a:p>
                <a:pPr>
                  <a:lnSpc>
                    <a:spcPts val="2300"/>
                  </a:lnSpc>
                </a:pPr>
                <a:r>
                  <a:rPr lang="en-US" sz="1500" b="1" dirty="0">
                    <a:solidFill>
                      <a:schemeClr val="tx1">
                        <a:lumMod val="85000"/>
                        <a:lumOff val="15000"/>
                      </a:schemeClr>
                    </a:solidFill>
                    <a:latin typeface="Roboto Slab" pitchFamily="2" charset="0"/>
                    <a:ea typeface="Roboto Slab" pitchFamily="2" charset="0"/>
                  </a:rPr>
                  <a:t>JOHN DEO</a:t>
                </a:r>
                <a:endParaRPr lang="en-US" sz="2000" b="1" dirty="0">
                  <a:solidFill>
                    <a:schemeClr val="tx1">
                      <a:lumMod val="85000"/>
                      <a:lumOff val="15000"/>
                    </a:schemeClr>
                  </a:solidFill>
                  <a:latin typeface="Roboto Slab" pitchFamily="2" charset="0"/>
                  <a:ea typeface="Roboto Slab" pitchFamily="2" charset="0"/>
                </a:endParaRPr>
              </a:p>
            </p:txBody>
          </p:sp>
          <p:sp>
            <p:nvSpPr>
              <p:cNvPr id="194" name="Rectangle 193"/>
              <p:cNvSpPr/>
              <p:nvPr/>
            </p:nvSpPr>
            <p:spPr>
              <a:xfrm>
                <a:off x="1295964" y="4832135"/>
                <a:ext cx="1574733" cy="617670"/>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181" name="Group 180"/>
            <p:cNvGrpSpPr/>
            <p:nvPr/>
          </p:nvGrpSpPr>
          <p:grpSpPr>
            <a:xfrm>
              <a:off x="4255155" y="3099662"/>
              <a:ext cx="1091624" cy="296462"/>
              <a:chOff x="1515100" y="5516154"/>
              <a:chExt cx="1324077" cy="359591"/>
            </a:xfrm>
          </p:grpSpPr>
          <p:sp>
            <p:nvSpPr>
              <p:cNvPr id="182" name="Rectangle 181"/>
              <p:cNvSpPr/>
              <p:nvPr/>
            </p:nvSpPr>
            <p:spPr>
              <a:xfrm>
                <a:off x="1515100" y="5516154"/>
                <a:ext cx="1324077" cy="359591"/>
              </a:xfrm>
              <a:prstGeom prst="rect">
                <a:avLst/>
              </a:prstGeom>
              <a:noFill/>
              <a:ln w="1905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3" name="Group 182"/>
              <p:cNvGrpSpPr/>
              <p:nvPr/>
            </p:nvGrpSpPr>
            <p:grpSpPr>
              <a:xfrm>
                <a:off x="1747552" y="5584029"/>
                <a:ext cx="859172" cy="223840"/>
                <a:chOff x="1871822" y="5616406"/>
                <a:chExt cx="610631" cy="159087"/>
              </a:xfrm>
            </p:grpSpPr>
            <p:grpSp>
              <p:nvGrpSpPr>
                <p:cNvPr id="184" name="Group 183"/>
                <p:cNvGrpSpPr/>
                <p:nvPr/>
              </p:nvGrpSpPr>
              <p:grpSpPr>
                <a:xfrm>
                  <a:off x="1871822" y="5616406"/>
                  <a:ext cx="159086" cy="159087"/>
                  <a:chOff x="1324575" y="5760204"/>
                  <a:chExt cx="305861" cy="305861"/>
                </a:xfrm>
              </p:grpSpPr>
              <p:sp>
                <p:nvSpPr>
                  <p:cNvPr id="191" name="Oval 190"/>
                  <p:cNvSpPr/>
                  <p:nvPr/>
                </p:nvSpPr>
                <p:spPr>
                  <a:xfrm>
                    <a:off x="132457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2"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85" name="Group 184"/>
                <p:cNvGrpSpPr/>
                <p:nvPr/>
              </p:nvGrpSpPr>
              <p:grpSpPr>
                <a:xfrm>
                  <a:off x="2097594" y="5616406"/>
                  <a:ext cx="159086" cy="159087"/>
                  <a:chOff x="1684215" y="5760204"/>
                  <a:chExt cx="305861" cy="305861"/>
                </a:xfrm>
              </p:grpSpPr>
              <p:sp>
                <p:nvSpPr>
                  <p:cNvPr id="189" name="Oval 188"/>
                  <p:cNvSpPr/>
                  <p:nvPr/>
                </p:nvSpPr>
                <p:spPr>
                  <a:xfrm>
                    <a:off x="168421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0"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86" name="Group 185"/>
                <p:cNvGrpSpPr/>
                <p:nvPr/>
              </p:nvGrpSpPr>
              <p:grpSpPr>
                <a:xfrm>
                  <a:off x="2323367" y="5616406"/>
                  <a:ext cx="159086" cy="159087"/>
                  <a:chOff x="2177216" y="5760204"/>
                  <a:chExt cx="305861" cy="305861"/>
                </a:xfrm>
              </p:grpSpPr>
              <p:sp>
                <p:nvSpPr>
                  <p:cNvPr id="187" name="Oval 186"/>
                  <p:cNvSpPr/>
                  <p:nvPr/>
                </p:nvSpPr>
                <p:spPr>
                  <a:xfrm>
                    <a:off x="2177216"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8"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3" name="Picture Placeholder 2">
            <a:extLst>
              <a:ext uri="{FF2B5EF4-FFF2-40B4-BE49-F238E27FC236}">
                <a16:creationId xmlns:a16="http://schemas.microsoft.com/office/drawing/2014/main" id="{D116F278-1726-4578-8C93-D39FE7D05F19}"/>
              </a:ext>
            </a:extLst>
          </p:cNvPr>
          <p:cNvSpPr>
            <a:spLocks noGrp="1"/>
          </p:cNvSpPr>
          <p:nvPr>
            <p:ph type="pic" sz="quarter" idx="14"/>
          </p:nvPr>
        </p:nvSpPr>
        <p:spPr/>
      </p:sp>
      <p:sp>
        <p:nvSpPr>
          <p:cNvPr id="8" name="Picture Placeholder 7">
            <a:extLst>
              <a:ext uri="{FF2B5EF4-FFF2-40B4-BE49-F238E27FC236}">
                <a16:creationId xmlns:a16="http://schemas.microsoft.com/office/drawing/2014/main" id="{A26538F4-5E2B-4442-801B-D6EB95A3480A}"/>
              </a:ext>
            </a:extLst>
          </p:cNvPr>
          <p:cNvSpPr>
            <a:spLocks noGrp="1"/>
          </p:cNvSpPr>
          <p:nvPr>
            <p:ph type="pic" sz="quarter" idx="13"/>
          </p:nvPr>
        </p:nvSpPr>
        <p:spPr/>
      </p:sp>
      <p:sp>
        <p:nvSpPr>
          <p:cNvPr id="10" name="Picture Placeholder 9">
            <a:extLst>
              <a:ext uri="{FF2B5EF4-FFF2-40B4-BE49-F238E27FC236}">
                <a16:creationId xmlns:a16="http://schemas.microsoft.com/office/drawing/2014/main" id="{835D4580-87DF-4E86-B1F9-8F27D32AF456}"/>
              </a:ext>
            </a:extLst>
          </p:cNvPr>
          <p:cNvSpPr>
            <a:spLocks noGrp="1"/>
          </p:cNvSpPr>
          <p:nvPr>
            <p:ph type="pic" sz="quarter" idx="16"/>
          </p:nvPr>
        </p:nvSpPr>
        <p:spPr/>
      </p:sp>
      <p:sp>
        <p:nvSpPr>
          <p:cNvPr id="12" name="Picture Placeholder 11">
            <a:extLst>
              <a:ext uri="{FF2B5EF4-FFF2-40B4-BE49-F238E27FC236}">
                <a16:creationId xmlns:a16="http://schemas.microsoft.com/office/drawing/2014/main" id="{26833754-9C45-46CC-9589-C70150FDB2D9}"/>
              </a:ext>
            </a:extLst>
          </p:cNvPr>
          <p:cNvSpPr>
            <a:spLocks noGrp="1"/>
          </p:cNvSpPr>
          <p:nvPr>
            <p:ph type="pic" sz="quarter" idx="15"/>
          </p:nvPr>
        </p:nvSpPr>
        <p:spPr/>
      </p:sp>
    </p:spTree>
    <p:extLst>
      <p:ext uri="{BB962C8B-B14F-4D97-AF65-F5344CB8AC3E}">
        <p14:creationId xmlns:p14="http://schemas.microsoft.com/office/powerpoint/2010/main" val="308825663"/>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Rectangle 91"/>
          <p:cNvSpPr/>
          <p:nvPr/>
        </p:nvSpPr>
        <p:spPr>
          <a:xfrm>
            <a:off x="0" y="0"/>
            <a:ext cx="12192000" cy="6858000"/>
          </a:xfrm>
          <a:prstGeom prst="rect">
            <a:avLst/>
          </a:prstGeom>
          <a:solidFill>
            <a:schemeClr val="bg1">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solidFill>
                  <a:schemeClr val="bg1"/>
                </a:solidFill>
              </a:rPr>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5</a:t>
            </a:fld>
            <a:endParaRPr lang="en-US" dirty="0"/>
          </a:p>
        </p:txBody>
      </p:sp>
      <p:sp>
        <p:nvSpPr>
          <p:cNvPr id="4" name="Title 3"/>
          <p:cNvSpPr>
            <a:spLocks noGrp="1"/>
          </p:cNvSpPr>
          <p:nvPr>
            <p:ph type="title"/>
          </p:nvPr>
        </p:nvSpPr>
        <p:spPr/>
        <p:txBody>
          <a:bodyPr/>
          <a:lstStyle/>
          <a:p>
            <a:r>
              <a:rPr lang="en-US" dirty="0" err="1">
                <a:solidFill>
                  <a:schemeClr val="tx1">
                    <a:lumMod val="95000"/>
                    <a:lumOff val="5000"/>
                  </a:schemeClr>
                </a:solidFill>
              </a:rPr>
              <a:t>Copany</a:t>
            </a:r>
            <a:r>
              <a:rPr lang="en-US" dirty="0">
                <a:solidFill>
                  <a:schemeClr val="tx1">
                    <a:lumMod val="95000"/>
                    <a:lumOff val="5000"/>
                  </a:schemeClr>
                </a:solidFill>
              </a:rPr>
              <a:t> Service</a:t>
            </a:r>
          </a:p>
        </p:txBody>
      </p:sp>
      <p:cxnSp>
        <p:nvCxnSpPr>
          <p:cNvPr id="17" name="Straight Connector 16"/>
          <p:cNvCxnSpPr/>
          <p:nvPr/>
        </p:nvCxnSpPr>
        <p:spPr>
          <a:xfrm>
            <a:off x="5639381" y="1059588"/>
            <a:ext cx="913238" cy="0"/>
          </a:xfrm>
          <a:prstGeom prst="line">
            <a:avLst/>
          </a:prstGeom>
          <a:ln w="28575">
            <a:solidFill>
              <a:schemeClr val="accent2"/>
            </a:solidFill>
          </a:ln>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1844882" y="1623580"/>
            <a:ext cx="1974273" cy="2753591"/>
          </a:xfrm>
          <a:prstGeom prst="rect">
            <a:avLst/>
          </a:prstGeom>
          <a:noFill/>
          <a:ln w="1905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87"/>
          <p:cNvSpPr/>
          <p:nvPr/>
        </p:nvSpPr>
        <p:spPr>
          <a:xfrm>
            <a:off x="4020870" y="1623580"/>
            <a:ext cx="1974273" cy="2753591"/>
          </a:xfrm>
          <a:prstGeom prst="rect">
            <a:avLst/>
          </a:prstGeom>
          <a:noFill/>
          <a:ln w="1905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4" name="Rectangle 93"/>
          <p:cNvSpPr/>
          <p:nvPr/>
        </p:nvSpPr>
        <p:spPr>
          <a:xfrm>
            <a:off x="8372846" y="1623580"/>
            <a:ext cx="1974273" cy="2753591"/>
          </a:xfrm>
          <a:prstGeom prst="rect">
            <a:avLst/>
          </a:prstGeom>
          <a:noFill/>
          <a:ln w="1905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Rectangle 94"/>
          <p:cNvSpPr/>
          <p:nvPr/>
        </p:nvSpPr>
        <p:spPr>
          <a:xfrm>
            <a:off x="6196858" y="1623580"/>
            <a:ext cx="1974273" cy="2753591"/>
          </a:xfrm>
          <a:prstGeom prst="rect">
            <a:avLst/>
          </a:prstGeom>
          <a:noFill/>
          <a:ln w="1905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9" name="Group 98"/>
          <p:cNvGrpSpPr/>
          <p:nvPr/>
        </p:nvGrpSpPr>
        <p:grpSpPr>
          <a:xfrm>
            <a:off x="1950844" y="2202300"/>
            <a:ext cx="1762348" cy="1596151"/>
            <a:chOff x="1827100" y="3189288"/>
            <a:chExt cx="1762348" cy="1596151"/>
          </a:xfrm>
        </p:grpSpPr>
        <p:grpSp>
          <p:nvGrpSpPr>
            <p:cNvPr id="115" name="Group 114"/>
            <p:cNvGrpSpPr/>
            <p:nvPr/>
          </p:nvGrpSpPr>
          <p:grpSpPr>
            <a:xfrm>
              <a:off x="2522538" y="3189288"/>
              <a:ext cx="371475" cy="476250"/>
              <a:chOff x="2522538" y="3189288"/>
              <a:chExt cx="371475" cy="476250"/>
            </a:xfrm>
          </p:grpSpPr>
          <p:sp>
            <p:nvSpPr>
              <p:cNvPr id="118" name="Freeform 5"/>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9" name="Freeform 6"/>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0" name="Freeform 7"/>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16" name="TextBox 115"/>
            <p:cNvSpPr txBox="1"/>
            <p:nvPr/>
          </p:nvSpPr>
          <p:spPr>
            <a:xfrm>
              <a:off x="1939017" y="3808413"/>
              <a:ext cx="1538515" cy="338554"/>
            </a:xfrm>
            <a:prstGeom prst="rect">
              <a:avLst/>
            </a:prstGeom>
            <a:noFill/>
          </p:spPr>
          <p:txBody>
            <a:bodyPr wrap="square" rtlCol="0">
              <a:spAutoFit/>
            </a:bodyPr>
            <a:lstStyle/>
            <a:p>
              <a:pPr algn="ctr"/>
              <a:r>
                <a:rPr lang="en-US" sz="1600" dirty="0">
                  <a:solidFill>
                    <a:schemeClr val="accent2"/>
                  </a:solidFill>
                  <a:latin typeface="Roboto Slab" pitchFamily="2" charset="0"/>
                  <a:ea typeface="Roboto Slab" pitchFamily="2" charset="0"/>
                </a:rPr>
                <a:t>Corporate</a:t>
              </a:r>
            </a:p>
          </p:txBody>
        </p:sp>
        <p:sp>
          <p:nvSpPr>
            <p:cNvPr id="117" name="Rectangle 116"/>
            <p:cNvSpPr/>
            <p:nvPr/>
          </p:nvSpPr>
          <p:spPr>
            <a:xfrm>
              <a:off x="1827100" y="4154497"/>
              <a:ext cx="1762348" cy="630942"/>
            </a:xfrm>
            <a:prstGeom prst="rect">
              <a:avLst/>
            </a:prstGeom>
          </p:spPr>
          <p:txBody>
            <a:bodyPr wrap="square">
              <a:spAutoFit/>
            </a:bodyPr>
            <a:lstStyle/>
            <a:p>
              <a:pPr algn="ct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&amp;</a:t>
              </a:r>
            </a:p>
            <a:p>
              <a:pPr algn="ct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text see.</a:t>
              </a:r>
            </a:p>
          </p:txBody>
        </p:sp>
      </p:grpSp>
      <p:grpSp>
        <p:nvGrpSpPr>
          <p:cNvPr id="100" name="Group 99"/>
          <p:cNvGrpSpPr/>
          <p:nvPr/>
        </p:nvGrpSpPr>
        <p:grpSpPr>
          <a:xfrm>
            <a:off x="4126832" y="2211428"/>
            <a:ext cx="1762348" cy="1577895"/>
            <a:chOff x="4046425" y="3207544"/>
            <a:chExt cx="1762348" cy="1577895"/>
          </a:xfrm>
        </p:grpSpPr>
        <p:sp>
          <p:nvSpPr>
            <p:cNvPr id="112" name="Freeform 8"/>
            <p:cNvSpPr>
              <a:spLocks noEditPoints="1"/>
            </p:cNvSpPr>
            <p:nvPr/>
          </p:nvSpPr>
          <p:spPr bwMode="auto">
            <a:xfrm>
              <a:off x="4692650" y="3207544"/>
              <a:ext cx="469900" cy="439738"/>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3" name="TextBox 112"/>
            <p:cNvSpPr txBox="1"/>
            <p:nvPr/>
          </p:nvSpPr>
          <p:spPr>
            <a:xfrm>
              <a:off x="4158342" y="3808413"/>
              <a:ext cx="1538515" cy="338554"/>
            </a:xfrm>
            <a:prstGeom prst="rect">
              <a:avLst/>
            </a:prstGeom>
            <a:noFill/>
          </p:spPr>
          <p:txBody>
            <a:bodyPr wrap="square" rtlCol="0">
              <a:spAutoFit/>
            </a:bodyPr>
            <a:lstStyle/>
            <a:p>
              <a:pPr algn="ctr"/>
              <a:r>
                <a:rPr lang="en-US" sz="1600" dirty="0">
                  <a:solidFill>
                    <a:schemeClr val="accent2"/>
                  </a:solidFill>
                  <a:latin typeface="Roboto Slab" pitchFamily="2" charset="0"/>
                  <a:ea typeface="Roboto Slab" pitchFamily="2" charset="0"/>
                </a:rPr>
                <a:t>Charities</a:t>
              </a:r>
            </a:p>
          </p:txBody>
        </p:sp>
        <p:sp>
          <p:nvSpPr>
            <p:cNvPr id="114" name="Rectangle 113"/>
            <p:cNvSpPr/>
            <p:nvPr/>
          </p:nvSpPr>
          <p:spPr>
            <a:xfrm>
              <a:off x="4046425" y="4154497"/>
              <a:ext cx="1762348" cy="630942"/>
            </a:xfrm>
            <a:prstGeom prst="rect">
              <a:avLst/>
            </a:prstGeom>
          </p:spPr>
          <p:txBody>
            <a:bodyPr wrap="square">
              <a:spAutoFit/>
            </a:bodyPr>
            <a:lstStyle/>
            <a:p>
              <a:pPr algn="ct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&amp;</a:t>
              </a:r>
            </a:p>
            <a:p>
              <a:pPr algn="ct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text see.</a:t>
              </a:r>
            </a:p>
          </p:txBody>
        </p:sp>
      </p:grpSp>
      <p:grpSp>
        <p:nvGrpSpPr>
          <p:cNvPr id="101" name="Group 100"/>
          <p:cNvGrpSpPr/>
          <p:nvPr/>
        </p:nvGrpSpPr>
        <p:grpSpPr>
          <a:xfrm>
            <a:off x="6302820" y="2202300"/>
            <a:ext cx="1762348" cy="1596151"/>
            <a:chOff x="6312581" y="3189288"/>
            <a:chExt cx="1762348" cy="1596151"/>
          </a:xfrm>
        </p:grpSpPr>
        <p:sp>
          <p:nvSpPr>
            <p:cNvPr id="109" name="Freeform 9"/>
            <p:cNvSpPr>
              <a:spLocks noEditPoints="1"/>
            </p:cNvSpPr>
            <p:nvPr/>
          </p:nvSpPr>
          <p:spPr bwMode="auto">
            <a:xfrm>
              <a:off x="6961187" y="3189288"/>
              <a:ext cx="465138" cy="476250"/>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0" name="TextBox 109"/>
            <p:cNvSpPr txBox="1"/>
            <p:nvPr/>
          </p:nvSpPr>
          <p:spPr>
            <a:xfrm>
              <a:off x="6424498" y="3808413"/>
              <a:ext cx="1538515" cy="338554"/>
            </a:xfrm>
            <a:prstGeom prst="rect">
              <a:avLst/>
            </a:prstGeom>
            <a:noFill/>
          </p:spPr>
          <p:txBody>
            <a:bodyPr wrap="square" rtlCol="0">
              <a:spAutoFit/>
            </a:bodyPr>
            <a:lstStyle/>
            <a:p>
              <a:pPr algn="ctr"/>
              <a:r>
                <a:rPr lang="en-US" sz="1600" dirty="0">
                  <a:solidFill>
                    <a:schemeClr val="accent2"/>
                  </a:solidFill>
                  <a:latin typeface="Roboto Slab" pitchFamily="2" charset="0"/>
                  <a:ea typeface="Roboto Slab" pitchFamily="2" charset="0"/>
                </a:rPr>
                <a:t>Healthcare</a:t>
              </a:r>
            </a:p>
          </p:txBody>
        </p:sp>
        <p:sp>
          <p:nvSpPr>
            <p:cNvPr id="111" name="Rectangle 110"/>
            <p:cNvSpPr/>
            <p:nvPr/>
          </p:nvSpPr>
          <p:spPr>
            <a:xfrm>
              <a:off x="6312581" y="4154497"/>
              <a:ext cx="1762348" cy="630942"/>
            </a:xfrm>
            <a:prstGeom prst="rect">
              <a:avLst/>
            </a:prstGeom>
          </p:spPr>
          <p:txBody>
            <a:bodyPr wrap="square">
              <a:spAutoFit/>
            </a:bodyPr>
            <a:lstStyle/>
            <a:p>
              <a:pPr algn="ct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&amp;</a:t>
              </a:r>
            </a:p>
            <a:p>
              <a:pPr algn="ct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text see.</a:t>
              </a:r>
            </a:p>
          </p:txBody>
        </p:sp>
      </p:grpSp>
      <p:grpSp>
        <p:nvGrpSpPr>
          <p:cNvPr id="102" name="Group 101"/>
          <p:cNvGrpSpPr/>
          <p:nvPr/>
        </p:nvGrpSpPr>
        <p:grpSpPr>
          <a:xfrm>
            <a:off x="8478808" y="2202300"/>
            <a:ext cx="1762348" cy="1596151"/>
            <a:chOff x="8578737" y="3189288"/>
            <a:chExt cx="1762348" cy="1596151"/>
          </a:xfrm>
        </p:grpSpPr>
        <p:sp>
          <p:nvSpPr>
            <p:cNvPr id="106" name="Freeform 10"/>
            <p:cNvSpPr>
              <a:spLocks noEditPoints="1"/>
            </p:cNvSpPr>
            <p:nvPr/>
          </p:nvSpPr>
          <p:spPr bwMode="auto">
            <a:xfrm>
              <a:off x="9224963" y="3189288"/>
              <a:ext cx="458788" cy="476250"/>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7" name="TextBox 106"/>
            <p:cNvSpPr txBox="1"/>
            <p:nvPr/>
          </p:nvSpPr>
          <p:spPr>
            <a:xfrm>
              <a:off x="8685099" y="3808413"/>
              <a:ext cx="1538515" cy="338554"/>
            </a:xfrm>
            <a:prstGeom prst="rect">
              <a:avLst/>
            </a:prstGeom>
            <a:noFill/>
          </p:spPr>
          <p:txBody>
            <a:bodyPr wrap="square" rtlCol="0">
              <a:spAutoFit/>
            </a:bodyPr>
            <a:lstStyle/>
            <a:p>
              <a:pPr algn="ctr"/>
              <a:r>
                <a:rPr lang="en-US" sz="1600" dirty="0">
                  <a:solidFill>
                    <a:schemeClr val="accent2"/>
                  </a:solidFill>
                  <a:latin typeface="Roboto Slab" pitchFamily="2" charset="0"/>
                  <a:ea typeface="Roboto Slab" pitchFamily="2" charset="0"/>
                </a:rPr>
                <a:t>Individual</a:t>
              </a:r>
            </a:p>
          </p:txBody>
        </p:sp>
        <p:sp>
          <p:nvSpPr>
            <p:cNvPr id="108" name="Rectangle 107"/>
            <p:cNvSpPr/>
            <p:nvPr/>
          </p:nvSpPr>
          <p:spPr>
            <a:xfrm>
              <a:off x="8578737" y="4154497"/>
              <a:ext cx="1762348" cy="630942"/>
            </a:xfrm>
            <a:prstGeom prst="rect">
              <a:avLst/>
            </a:prstGeom>
          </p:spPr>
          <p:txBody>
            <a:bodyPr wrap="square">
              <a:spAutoFit/>
            </a:bodyPr>
            <a:lstStyle/>
            <a:p>
              <a:pPr algn="ct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&amp;</a:t>
              </a:r>
            </a:p>
            <a:p>
              <a:pPr algn="ct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text see.</a:t>
              </a:r>
            </a:p>
          </p:txBody>
        </p:sp>
      </p:grpSp>
      <p:sp>
        <p:nvSpPr>
          <p:cNvPr id="121" name="Rectangle 9"/>
          <p:cNvSpPr>
            <a:spLocks/>
          </p:cNvSpPr>
          <p:nvPr/>
        </p:nvSpPr>
        <p:spPr bwMode="auto">
          <a:xfrm>
            <a:off x="1840282" y="4968024"/>
            <a:ext cx="8502238" cy="11242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accent2"/>
                </a:solidFill>
                <a:latin typeface="Roboto Slab" pitchFamily="2" charset="0"/>
                <a:ea typeface="Roboto Slab" pitchFamily="2" charset="0"/>
                <a:cs typeface="Lato" charset="0"/>
                <a:sym typeface="Montserrat-Regular" charset="0"/>
              </a:rPr>
              <a:t>This letterhead </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design is meant to project an image of professionalism and reliability. By using simple alignments we have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createda</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very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spaciousy</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feeling &amp; The simplicity lorem suggests strength and the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spaciousn</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contributes to the aesthetics meant to project an</a:t>
            </a:r>
          </a:p>
          <a:p>
            <a:pPr>
              <a:lnSpc>
                <a:spcPct val="120000"/>
              </a:lnSpc>
            </a:pPr>
            <a:endParaRPr lang="en-US" sz="1000" dirty="0">
              <a:solidFill>
                <a:schemeClr val="tx1">
                  <a:lumMod val="50000"/>
                  <a:lumOff val="50000"/>
                </a:schemeClr>
              </a:solidFill>
              <a:latin typeface="Roboto Slab" pitchFamily="2" charset="0"/>
              <a:ea typeface="Roboto Slab" pitchFamily="2" charset="0"/>
              <a:cs typeface="Lato" charset="0"/>
              <a:sym typeface="Montserrat-Regular" charset="0"/>
            </a:endParaRPr>
          </a:p>
          <a:p>
            <a:pPr>
              <a:lnSpc>
                <a:spcPct val="120000"/>
              </a:lnSpc>
            </a:pP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createda</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very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spaciousy</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feeling &amp; The simplicity</a:t>
            </a:r>
          </a:p>
        </p:txBody>
      </p:sp>
      <p:cxnSp>
        <p:nvCxnSpPr>
          <p:cNvPr id="21" name="Straight Connector 20"/>
          <p:cNvCxnSpPr>
            <a:cxnSpLocks/>
          </p:cNvCxnSpPr>
          <p:nvPr/>
        </p:nvCxnSpPr>
        <p:spPr>
          <a:xfrm>
            <a:off x="1844882" y="4733926"/>
            <a:ext cx="8502237" cy="0"/>
          </a:xfrm>
          <a:prstGeom prst="line">
            <a:avLst/>
          </a:prstGeom>
          <a:ln w="190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01947364"/>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Rectangle 91"/>
          <p:cNvSpPr/>
          <p:nvPr/>
        </p:nvSpPr>
        <p:spPr>
          <a:xfrm>
            <a:off x="0" y="0"/>
            <a:ext cx="12192000" cy="6858000"/>
          </a:xfrm>
          <a:prstGeom prst="rect">
            <a:avLst/>
          </a:prstGeom>
          <a:solidFill>
            <a:schemeClr val="bg1">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Rectangle 1"/>
          <p:cNvSpPr/>
          <p:nvPr/>
        </p:nvSpPr>
        <p:spPr>
          <a:xfrm>
            <a:off x="1027368" y="2453420"/>
            <a:ext cx="2353141" cy="2329596"/>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p:cNvSpPr/>
          <p:nvPr/>
        </p:nvSpPr>
        <p:spPr>
          <a:xfrm>
            <a:off x="3602183" y="2453420"/>
            <a:ext cx="2353141" cy="2329596"/>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Rectangle 33"/>
          <p:cNvSpPr/>
          <p:nvPr/>
        </p:nvSpPr>
        <p:spPr>
          <a:xfrm>
            <a:off x="6176997" y="2453419"/>
            <a:ext cx="2353141" cy="232959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5" name="Rectangle 34"/>
          <p:cNvSpPr/>
          <p:nvPr/>
        </p:nvSpPr>
        <p:spPr>
          <a:xfrm>
            <a:off x="8811491" y="2453419"/>
            <a:ext cx="2353141" cy="2329597"/>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solidFill>
                  <a:schemeClr val="tx1"/>
                </a:solidFill>
              </a:rPr>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solidFill>
                  <a:schemeClr val="tx1"/>
                </a:solidFill>
              </a:rPr>
              <a:pPr/>
              <a:t>6</a:t>
            </a:fld>
            <a:endParaRPr lang="en-US" dirty="0">
              <a:solidFill>
                <a:schemeClr val="tx1"/>
              </a:solidFill>
            </a:endParaRPr>
          </a:p>
        </p:txBody>
      </p:sp>
      <p:sp>
        <p:nvSpPr>
          <p:cNvPr id="4" name="Title 3"/>
          <p:cNvSpPr>
            <a:spLocks noGrp="1"/>
          </p:cNvSpPr>
          <p:nvPr>
            <p:ph type="title"/>
          </p:nvPr>
        </p:nvSpPr>
        <p:spPr/>
        <p:txBody>
          <a:bodyPr/>
          <a:lstStyle/>
          <a:p>
            <a:r>
              <a:rPr lang="en-US" dirty="0" err="1">
                <a:solidFill>
                  <a:schemeClr val="tx1">
                    <a:lumMod val="95000"/>
                    <a:lumOff val="5000"/>
                  </a:schemeClr>
                </a:solidFill>
              </a:rPr>
              <a:t>Copany</a:t>
            </a:r>
            <a:r>
              <a:rPr lang="en-US" dirty="0">
                <a:solidFill>
                  <a:schemeClr val="tx1">
                    <a:lumMod val="95000"/>
                    <a:lumOff val="5000"/>
                  </a:schemeClr>
                </a:solidFill>
              </a:rPr>
              <a:t> Portfolio</a:t>
            </a:r>
          </a:p>
        </p:txBody>
      </p:sp>
      <p:cxnSp>
        <p:nvCxnSpPr>
          <p:cNvPr id="17" name="Straight Connector 16"/>
          <p:cNvCxnSpPr/>
          <p:nvPr/>
        </p:nvCxnSpPr>
        <p:spPr>
          <a:xfrm>
            <a:off x="5639381" y="1059588"/>
            <a:ext cx="913238" cy="0"/>
          </a:xfrm>
          <a:prstGeom prst="line">
            <a:avLst/>
          </a:prstGeom>
          <a:ln w="28575">
            <a:solidFill>
              <a:schemeClr val="accent2"/>
            </a:solidFill>
          </a:ln>
        </p:spPr>
        <p:style>
          <a:lnRef idx="1">
            <a:schemeClr val="accent1"/>
          </a:lnRef>
          <a:fillRef idx="0">
            <a:schemeClr val="accent1"/>
          </a:fillRef>
          <a:effectRef idx="0">
            <a:schemeClr val="accent1"/>
          </a:effectRef>
          <a:fontRef idx="minor">
            <a:schemeClr val="tx1"/>
          </a:fontRef>
        </p:style>
      </p:cxnSp>
      <p:sp>
        <p:nvSpPr>
          <p:cNvPr id="37" name="Rectangle 9"/>
          <p:cNvSpPr>
            <a:spLocks/>
          </p:cNvSpPr>
          <p:nvPr/>
        </p:nvSpPr>
        <p:spPr bwMode="auto">
          <a:xfrm>
            <a:off x="1027368" y="1488340"/>
            <a:ext cx="8502238" cy="4927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accent2"/>
                </a:solidFill>
                <a:latin typeface="Roboto Slab" pitchFamily="2" charset="0"/>
                <a:ea typeface="Roboto Slab" pitchFamily="2" charset="0"/>
                <a:cs typeface="Lato" charset="0"/>
                <a:sym typeface="Montserrat-Regular" charset="0"/>
              </a:rPr>
              <a:t>This letterhead </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design is meant to project an image of professionalism and reliability. By using simple alignments we have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createda</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very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spaciousy</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feeling &amp; The simplicity lorem suggests strength and the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spaciousn</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contributes to the aesthetics meant to project an</a:t>
            </a:r>
          </a:p>
        </p:txBody>
      </p:sp>
      <p:sp>
        <p:nvSpPr>
          <p:cNvPr id="38" name="Rectangle 37"/>
          <p:cNvSpPr/>
          <p:nvPr/>
        </p:nvSpPr>
        <p:spPr>
          <a:xfrm>
            <a:off x="1027368" y="4783015"/>
            <a:ext cx="2353141" cy="1047373"/>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Rectangle 38"/>
          <p:cNvSpPr/>
          <p:nvPr/>
        </p:nvSpPr>
        <p:spPr>
          <a:xfrm>
            <a:off x="3602182" y="4783015"/>
            <a:ext cx="2353141" cy="1047373"/>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ectangle 39"/>
          <p:cNvSpPr/>
          <p:nvPr/>
        </p:nvSpPr>
        <p:spPr>
          <a:xfrm>
            <a:off x="6176996" y="4783015"/>
            <a:ext cx="2353141" cy="1047373"/>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Rectangle 40"/>
          <p:cNvSpPr/>
          <p:nvPr/>
        </p:nvSpPr>
        <p:spPr>
          <a:xfrm>
            <a:off x="8811491" y="4783015"/>
            <a:ext cx="2353141" cy="1047373"/>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0" name="Group 69"/>
          <p:cNvGrpSpPr/>
          <p:nvPr/>
        </p:nvGrpSpPr>
        <p:grpSpPr>
          <a:xfrm>
            <a:off x="1204905" y="4929058"/>
            <a:ext cx="1998066" cy="755286"/>
            <a:chOff x="1921894" y="3733578"/>
            <a:chExt cx="1998066" cy="755286"/>
          </a:xfrm>
        </p:grpSpPr>
        <p:sp>
          <p:nvSpPr>
            <p:cNvPr id="71" name="TextBox 70"/>
            <p:cNvSpPr txBox="1"/>
            <p:nvPr/>
          </p:nvSpPr>
          <p:spPr>
            <a:xfrm>
              <a:off x="1921894" y="3733578"/>
              <a:ext cx="1538515" cy="338554"/>
            </a:xfrm>
            <a:prstGeom prst="rect">
              <a:avLst/>
            </a:prstGeom>
            <a:noFill/>
          </p:spPr>
          <p:txBody>
            <a:bodyPr wrap="square" rtlCol="0">
              <a:spAutoFit/>
            </a:bodyPr>
            <a:lstStyle/>
            <a:p>
              <a:r>
                <a:rPr lang="en-US" sz="1600" dirty="0">
                  <a:solidFill>
                    <a:schemeClr val="accent2"/>
                  </a:solidFill>
                  <a:latin typeface="Roboto Slab" pitchFamily="2" charset="0"/>
                  <a:ea typeface="Roboto Slab" pitchFamily="2" charset="0"/>
                </a:rPr>
                <a:t>Title One</a:t>
              </a:r>
            </a:p>
          </p:txBody>
        </p:sp>
        <p:sp>
          <p:nvSpPr>
            <p:cNvPr id="72" name="Rectangle 71"/>
            <p:cNvSpPr/>
            <p:nvPr/>
          </p:nvSpPr>
          <p:spPr>
            <a:xfrm>
              <a:off x="1921894" y="4037458"/>
              <a:ext cx="1998066" cy="451406"/>
            </a:xfrm>
            <a:prstGeom prst="rect">
              <a:avLst/>
            </a:prstGeom>
          </p:spPr>
          <p:txBody>
            <a:bodyPr wrap="square">
              <a:spAutoFit/>
            </a:bodyPr>
            <a:lstStyle/>
            <a:p>
              <a:pPr>
                <a:lnSpc>
                  <a:spcPts val="1400"/>
                </a:lnSpc>
              </a:pPr>
              <a:r>
                <a:rPr lang="en-US" sz="1000" dirty="0">
                  <a:solidFill>
                    <a:schemeClr val="tx1">
                      <a:lumMod val="65000"/>
                      <a:lumOff val="3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name text.</a:t>
              </a:r>
            </a:p>
          </p:txBody>
        </p:sp>
      </p:grpSp>
      <p:grpSp>
        <p:nvGrpSpPr>
          <p:cNvPr id="73" name="Group 72"/>
          <p:cNvGrpSpPr/>
          <p:nvPr/>
        </p:nvGrpSpPr>
        <p:grpSpPr>
          <a:xfrm>
            <a:off x="3779719" y="4929058"/>
            <a:ext cx="1998066" cy="755286"/>
            <a:chOff x="1921894" y="3733578"/>
            <a:chExt cx="1998066" cy="755286"/>
          </a:xfrm>
        </p:grpSpPr>
        <p:sp>
          <p:nvSpPr>
            <p:cNvPr id="74" name="TextBox 73"/>
            <p:cNvSpPr txBox="1"/>
            <p:nvPr/>
          </p:nvSpPr>
          <p:spPr>
            <a:xfrm>
              <a:off x="1921894" y="3733578"/>
              <a:ext cx="1538515" cy="338554"/>
            </a:xfrm>
            <a:prstGeom prst="rect">
              <a:avLst/>
            </a:prstGeom>
            <a:noFill/>
          </p:spPr>
          <p:txBody>
            <a:bodyPr wrap="square" rtlCol="0">
              <a:spAutoFit/>
            </a:bodyPr>
            <a:lstStyle/>
            <a:p>
              <a:r>
                <a:rPr lang="en-US" sz="1600" dirty="0">
                  <a:solidFill>
                    <a:schemeClr val="accent2"/>
                  </a:solidFill>
                  <a:latin typeface="Roboto Slab" pitchFamily="2" charset="0"/>
                  <a:ea typeface="Roboto Slab" pitchFamily="2" charset="0"/>
                </a:rPr>
                <a:t>Title Two</a:t>
              </a:r>
            </a:p>
          </p:txBody>
        </p:sp>
        <p:sp>
          <p:nvSpPr>
            <p:cNvPr id="75" name="Rectangle 74"/>
            <p:cNvSpPr/>
            <p:nvPr/>
          </p:nvSpPr>
          <p:spPr>
            <a:xfrm>
              <a:off x="1921894" y="4037458"/>
              <a:ext cx="1998066" cy="451406"/>
            </a:xfrm>
            <a:prstGeom prst="rect">
              <a:avLst/>
            </a:prstGeom>
          </p:spPr>
          <p:txBody>
            <a:bodyPr wrap="square">
              <a:spAutoFit/>
            </a:bodyPr>
            <a:lstStyle/>
            <a:p>
              <a:pPr>
                <a:lnSpc>
                  <a:spcPts val="1400"/>
                </a:lnSpc>
              </a:pPr>
              <a:r>
                <a:rPr lang="en-US" sz="1000" dirty="0">
                  <a:solidFill>
                    <a:schemeClr val="tx1">
                      <a:lumMod val="65000"/>
                      <a:lumOff val="3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name text.</a:t>
              </a:r>
            </a:p>
          </p:txBody>
        </p:sp>
      </p:grpSp>
      <p:grpSp>
        <p:nvGrpSpPr>
          <p:cNvPr id="76" name="Group 75"/>
          <p:cNvGrpSpPr/>
          <p:nvPr/>
        </p:nvGrpSpPr>
        <p:grpSpPr>
          <a:xfrm>
            <a:off x="6354533" y="4929058"/>
            <a:ext cx="1998066" cy="755286"/>
            <a:chOff x="1921894" y="3733578"/>
            <a:chExt cx="1998066" cy="755286"/>
          </a:xfrm>
        </p:grpSpPr>
        <p:sp>
          <p:nvSpPr>
            <p:cNvPr id="77" name="TextBox 76"/>
            <p:cNvSpPr txBox="1"/>
            <p:nvPr/>
          </p:nvSpPr>
          <p:spPr>
            <a:xfrm>
              <a:off x="1921894" y="3733578"/>
              <a:ext cx="1538515" cy="338554"/>
            </a:xfrm>
            <a:prstGeom prst="rect">
              <a:avLst/>
            </a:prstGeom>
            <a:noFill/>
          </p:spPr>
          <p:txBody>
            <a:bodyPr wrap="square" rtlCol="0">
              <a:spAutoFit/>
            </a:bodyPr>
            <a:lstStyle/>
            <a:p>
              <a:r>
                <a:rPr lang="en-US" sz="1600" dirty="0">
                  <a:solidFill>
                    <a:schemeClr val="accent2"/>
                  </a:solidFill>
                  <a:latin typeface="Roboto Slab" pitchFamily="2" charset="0"/>
                  <a:ea typeface="Roboto Slab" pitchFamily="2" charset="0"/>
                </a:rPr>
                <a:t>Title Three</a:t>
              </a:r>
            </a:p>
          </p:txBody>
        </p:sp>
        <p:sp>
          <p:nvSpPr>
            <p:cNvPr id="78" name="Rectangle 77"/>
            <p:cNvSpPr/>
            <p:nvPr/>
          </p:nvSpPr>
          <p:spPr>
            <a:xfrm>
              <a:off x="1921894" y="4037458"/>
              <a:ext cx="1998066" cy="451406"/>
            </a:xfrm>
            <a:prstGeom prst="rect">
              <a:avLst/>
            </a:prstGeom>
          </p:spPr>
          <p:txBody>
            <a:bodyPr wrap="square">
              <a:spAutoFit/>
            </a:bodyPr>
            <a:lstStyle/>
            <a:p>
              <a:pPr>
                <a:lnSpc>
                  <a:spcPts val="1400"/>
                </a:lnSpc>
              </a:pPr>
              <a:r>
                <a:rPr lang="en-US" sz="1000" dirty="0">
                  <a:solidFill>
                    <a:schemeClr val="tx1">
                      <a:lumMod val="65000"/>
                      <a:lumOff val="3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name text.</a:t>
              </a:r>
            </a:p>
          </p:txBody>
        </p:sp>
      </p:grpSp>
      <p:grpSp>
        <p:nvGrpSpPr>
          <p:cNvPr id="79" name="Group 78"/>
          <p:cNvGrpSpPr/>
          <p:nvPr/>
        </p:nvGrpSpPr>
        <p:grpSpPr>
          <a:xfrm>
            <a:off x="8989027" y="4929058"/>
            <a:ext cx="1998066" cy="755286"/>
            <a:chOff x="1921894" y="3733578"/>
            <a:chExt cx="1998066" cy="755286"/>
          </a:xfrm>
        </p:grpSpPr>
        <p:sp>
          <p:nvSpPr>
            <p:cNvPr id="80" name="TextBox 79"/>
            <p:cNvSpPr txBox="1"/>
            <p:nvPr/>
          </p:nvSpPr>
          <p:spPr>
            <a:xfrm>
              <a:off x="1921894" y="3733578"/>
              <a:ext cx="1538515" cy="338554"/>
            </a:xfrm>
            <a:prstGeom prst="rect">
              <a:avLst/>
            </a:prstGeom>
            <a:noFill/>
          </p:spPr>
          <p:txBody>
            <a:bodyPr wrap="square" rtlCol="0">
              <a:spAutoFit/>
            </a:bodyPr>
            <a:lstStyle/>
            <a:p>
              <a:r>
                <a:rPr lang="en-US" sz="1600" dirty="0">
                  <a:solidFill>
                    <a:schemeClr val="accent2"/>
                  </a:solidFill>
                  <a:latin typeface="Roboto Slab" pitchFamily="2" charset="0"/>
                  <a:ea typeface="Roboto Slab" pitchFamily="2" charset="0"/>
                </a:rPr>
                <a:t>Title Four</a:t>
              </a:r>
            </a:p>
          </p:txBody>
        </p:sp>
        <p:sp>
          <p:nvSpPr>
            <p:cNvPr id="81" name="Rectangle 80"/>
            <p:cNvSpPr/>
            <p:nvPr/>
          </p:nvSpPr>
          <p:spPr>
            <a:xfrm>
              <a:off x="1921894" y="4037458"/>
              <a:ext cx="1998066" cy="451406"/>
            </a:xfrm>
            <a:prstGeom prst="rect">
              <a:avLst/>
            </a:prstGeom>
          </p:spPr>
          <p:txBody>
            <a:bodyPr wrap="square">
              <a:spAutoFit/>
            </a:bodyPr>
            <a:lstStyle/>
            <a:p>
              <a:pPr>
                <a:lnSpc>
                  <a:spcPts val="1400"/>
                </a:lnSpc>
              </a:pPr>
              <a:r>
                <a:rPr lang="en-US" sz="1000" dirty="0">
                  <a:solidFill>
                    <a:schemeClr val="tx1">
                      <a:lumMod val="65000"/>
                      <a:lumOff val="3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name text.</a:t>
              </a:r>
            </a:p>
          </p:txBody>
        </p:sp>
      </p:grpSp>
      <p:sp>
        <p:nvSpPr>
          <p:cNvPr id="7" name="Picture Placeholder 6">
            <a:extLst>
              <a:ext uri="{FF2B5EF4-FFF2-40B4-BE49-F238E27FC236}">
                <a16:creationId xmlns:a16="http://schemas.microsoft.com/office/drawing/2014/main" id="{75DC446A-6353-4F66-A85F-89BCF986A75D}"/>
              </a:ext>
            </a:extLst>
          </p:cNvPr>
          <p:cNvSpPr>
            <a:spLocks noGrp="1"/>
          </p:cNvSpPr>
          <p:nvPr>
            <p:ph type="pic" sz="quarter" idx="14"/>
          </p:nvPr>
        </p:nvSpPr>
        <p:spPr/>
      </p:sp>
      <p:sp>
        <p:nvSpPr>
          <p:cNvPr id="9" name="Picture Placeholder 8">
            <a:extLst>
              <a:ext uri="{FF2B5EF4-FFF2-40B4-BE49-F238E27FC236}">
                <a16:creationId xmlns:a16="http://schemas.microsoft.com/office/drawing/2014/main" id="{FEDD1E2B-D459-4BAD-91A4-3B4DF6A142B7}"/>
              </a:ext>
            </a:extLst>
          </p:cNvPr>
          <p:cNvSpPr>
            <a:spLocks noGrp="1"/>
          </p:cNvSpPr>
          <p:nvPr>
            <p:ph type="pic" sz="quarter" idx="15"/>
          </p:nvPr>
        </p:nvSpPr>
        <p:spPr/>
      </p:sp>
      <p:sp>
        <p:nvSpPr>
          <p:cNvPr id="11" name="Picture Placeholder 10">
            <a:extLst>
              <a:ext uri="{FF2B5EF4-FFF2-40B4-BE49-F238E27FC236}">
                <a16:creationId xmlns:a16="http://schemas.microsoft.com/office/drawing/2014/main" id="{0A4FC345-E493-4B7E-81DC-435A1B8F76F0}"/>
              </a:ext>
            </a:extLst>
          </p:cNvPr>
          <p:cNvSpPr>
            <a:spLocks noGrp="1"/>
          </p:cNvSpPr>
          <p:nvPr>
            <p:ph type="pic" sz="quarter" idx="16"/>
          </p:nvPr>
        </p:nvSpPr>
        <p:spPr/>
      </p:sp>
      <p:sp>
        <p:nvSpPr>
          <p:cNvPr id="13" name="Picture Placeholder 12">
            <a:extLst>
              <a:ext uri="{FF2B5EF4-FFF2-40B4-BE49-F238E27FC236}">
                <a16:creationId xmlns:a16="http://schemas.microsoft.com/office/drawing/2014/main" id="{16BD39CB-9874-44A0-88A0-E812DDB94BF4}"/>
              </a:ext>
            </a:extLst>
          </p:cNvPr>
          <p:cNvSpPr>
            <a:spLocks noGrp="1"/>
          </p:cNvSpPr>
          <p:nvPr>
            <p:ph type="pic" sz="quarter" idx="17"/>
          </p:nvPr>
        </p:nvSpPr>
        <p:spPr/>
      </p:sp>
    </p:spTree>
    <p:extLst>
      <p:ext uri="{BB962C8B-B14F-4D97-AF65-F5344CB8AC3E}">
        <p14:creationId xmlns:p14="http://schemas.microsoft.com/office/powerpoint/2010/main" val="1249068453"/>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Rectangle 91"/>
          <p:cNvSpPr/>
          <p:nvPr/>
        </p:nvSpPr>
        <p:spPr>
          <a:xfrm>
            <a:off x="0" y="0"/>
            <a:ext cx="12192000" cy="6858000"/>
          </a:xfrm>
          <a:prstGeom prst="rect">
            <a:avLst/>
          </a:prstGeom>
          <a:solidFill>
            <a:schemeClr val="bg1">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solidFill>
                  <a:schemeClr val="tx1"/>
                </a:solidFill>
              </a:rPr>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solidFill>
                  <a:schemeClr val="tx1"/>
                </a:solidFill>
              </a:rPr>
              <a:pPr/>
              <a:t>7</a:t>
            </a:fld>
            <a:endParaRPr lang="en-US" dirty="0">
              <a:solidFill>
                <a:schemeClr val="tx1"/>
              </a:solidFill>
            </a:endParaRPr>
          </a:p>
        </p:txBody>
      </p:sp>
      <p:sp>
        <p:nvSpPr>
          <p:cNvPr id="4" name="Title 3"/>
          <p:cNvSpPr>
            <a:spLocks noGrp="1"/>
          </p:cNvSpPr>
          <p:nvPr>
            <p:ph type="title"/>
          </p:nvPr>
        </p:nvSpPr>
        <p:spPr/>
        <p:txBody>
          <a:bodyPr/>
          <a:lstStyle/>
          <a:p>
            <a:r>
              <a:rPr lang="en-US" dirty="0" err="1">
                <a:solidFill>
                  <a:schemeClr val="tx1">
                    <a:lumMod val="95000"/>
                    <a:lumOff val="5000"/>
                  </a:schemeClr>
                </a:solidFill>
              </a:rPr>
              <a:t>Copany</a:t>
            </a:r>
            <a:r>
              <a:rPr lang="en-US" dirty="0">
                <a:solidFill>
                  <a:schemeClr val="tx1">
                    <a:lumMod val="95000"/>
                    <a:lumOff val="5000"/>
                  </a:schemeClr>
                </a:solidFill>
              </a:rPr>
              <a:t> Timeline</a:t>
            </a:r>
          </a:p>
        </p:txBody>
      </p:sp>
      <p:cxnSp>
        <p:nvCxnSpPr>
          <p:cNvPr id="17" name="Straight Connector 16"/>
          <p:cNvCxnSpPr/>
          <p:nvPr/>
        </p:nvCxnSpPr>
        <p:spPr>
          <a:xfrm>
            <a:off x="5639381" y="1059588"/>
            <a:ext cx="913238" cy="0"/>
          </a:xfrm>
          <a:prstGeom prst="line">
            <a:avLst/>
          </a:prstGeom>
          <a:ln w="28575">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a:stCxn id="43" idx="0"/>
            <a:endCxn id="92" idx="2"/>
          </p:cNvCxnSpPr>
          <p:nvPr/>
        </p:nvCxnSpPr>
        <p:spPr>
          <a:xfrm flipH="1">
            <a:off x="6096000" y="3079605"/>
            <a:ext cx="1" cy="3778395"/>
          </a:xfrm>
          <a:prstGeom prst="line">
            <a:avLst/>
          </a:prstGeom>
          <a:ln w="190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42" name="Group 41"/>
          <p:cNvGrpSpPr/>
          <p:nvPr/>
        </p:nvGrpSpPr>
        <p:grpSpPr>
          <a:xfrm>
            <a:off x="5580214" y="1882980"/>
            <a:ext cx="1031573" cy="1196624"/>
            <a:chOff x="2060061" y="2457332"/>
            <a:chExt cx="1176878" cy="1365178"/>
          </a:xfrm>
        </p:grpSpPr>
        <p:sp>
          <p:nvSpPr>
            <p:cNvPr id="43" name="Hexagon 42"/>
            <p:cNvSpPr/>
            <p:nvPr/>
          </p:nvSpPr>
          <p:spPr>
            <a:xfrm rot="5400000">
              <a:off x="1965911" y="2551482"/>
              <a:ext cx="1365178" cy="1176878"/>
            </a:xfrm>
            <a:prstGeom prst="hexagon">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AutoShape 62"/>
            <p:cNvSpPr>
              <a:spLocks/>
            </p:cNvSpPr>
            <p:nvPr/>
          </p:nvSpPr>
          <p:spPr bwMode="auto">
            <a:xfrm>
              <a:off x="2424359" y="2915780"/>
              <a:ext cx="448283" cy="448283"/>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alpha val="89804"/>
              </a:schemeClr>
            </a:solidFill>
            <a:ln>
              <a:noFill/>
            </a:ln>
          </p:spPr>
          <p:txBody>
            <a:bodyPr lIns="0" tIns="0" rIns="0" bIns="0"/>
            <a:lstStyle/>
            <a:p>
              <a:endParaRPr lang="en-US" dirty="0"/>
            </a:p>
          </p:txBody>
        </p:sp>
      </p:grpSp>
      <p:grpSp>
        <p:nvGrpSpPr>
          <p:cNvPr id="18" name="Group 17"/>
          <p:cNvGrpSpPr/>
          <p:nvPr/>
        </p:nvGrpSpPr>
        <p:grpSpPr>
          <a:xfrm>
            <a:off x="6833979" y="1995314"/>
            <a:ext cx="3014751" cy="971956"/>
            <a:chOff x="6849578" y="1694731"/>
            <a:chExt cx="3014751" cy="971956"/>
          </a:xfrm>
        </p:grpSpPr>
        <p:sp>
          <p:nvSpPr>
            <p:cNvPr id="47" name="Rectangle 17"/>
            <p:cNvSpPr>
              <a:spLocks/>
            </p:cNvSpPr>
            <p:nvPr/>
          </p:nvSpPr>
          <p:spPr bwMode="auto">
            <a:xfrm>
              <a:off x="6931106" y="2252783"/>
              <a:ext cx="2933223"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lorem project an professionalism lorem ipsum text.</a:t>
              </a:r>
            </a:p>
          </p:txBody>
        </p:sp>
        <p:sp>
          <p:nvSpPr>
            <p:cNvPr id="48" name="Rectangle 17"/>
            <p:cNvSpPr>
              <a:spLocks/>
            </p:cNvSpPr>
            <p:nvPr/>
          </p:nvSpPr>
          <p:spPr bwMode="auto">
            <a:xfrm>
              <a:off x="6931107" y="2017896"/>
              <a:ext cx="1027160"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1400" b="1" dirty="0">
                  <a:solidFill>
                    <a:schemeClr val="accent2"/>
                  </a:solidFill>
                  <a:latin typeface="Roboto Slab" pitchFamily="2" charset="0"/>
                  <a:ea typeface="Roboto Slab" pitchFamily="2" charset="0"/>
                  <a:cs typeface="Open Sans Condensed" panose="020B0806030504020204" pitchFamily="34" charset="0"/>
                  <a:sym typeface="Montserrat-Regular" charset="0"/>
                </a:rPr>
                <a:t>BEGINNING</a:t>
              </a:r>
            </a:p>
          </p:txBody>
        </p:sp>
        <p:sp>
          <p:nvSpPr>
            <p:cNvPr id="16" name="TextBox 15"/>
            <p:cNvSpPr txBox="1"/>
            <p:nvPr/>
          </p:nvSpPr>
          <p:spPr>
            <a:xfrm>
              <a:off x="6849578" y="1694731"/>
              <a:ext cx="595109" cy="323165"/>
            </a:xfrm>
            <a:prstGeom prst="rect">
              <a:avLst/>
            </a:prstGeom>
            <a:noFill/>
          </p:spPr>
          <p:txBody>
            <a:bodyPr wrap="square" rtlCol="0">
              <a:spAutoFit/>
            </a:bodyPr>
            <a:lstStyle/>
            <a:p>
              <a:r>
                <a:rPr lang="en-US" sz="1500" b="1" dirty="0">
                  <a:latin typeface="Roboto Slab" pitchFamily="2" charset="0"/>
                  <a:ea typeface="Roboto Slab" pitchFamily="2" charset="0"/>
                </a:rPr>
                <a:t>1986</a:t>
              </a:r>
            </a:p>
          </p:txBody>
        </p:sp>
      </p:grpSp>
      <p:grpSp>
        <p:nvGrpSpPr>
          <p:cNvPr id="22" name="Group 21"/>
          <p:cNvGrpSpPr/>
          <p:nvPr/>
        </p:nvGrpSpPr>
        <p:grpSpPr>
          <a:xfrm>
            <a:off x="2309965" y="4283405"/>
            <a:ext cx="4301822" cy="1196624"/>
            <a:chOff x="2309965" y="4283405"/>
            <a:chExt cx="4301822" cy="1196624"/>
          </a:xfrm>
        </p:grpSpPr>
        <p:grpSp>
          <p:nvGrpSpPr>
            <p:cNvPr id="50" name="Group 49"/>
            <p:cNvGrpSpPr/>
            <p:nvPr/>
          </p:nvGrpSpPr>
          <p:grpSpPr>
            <a:xfrm>
              <a:off x="5580214" y="4283405"/>
              <a:ext cx="1031573" cy="1196624"/>
              <a:chOff x="4358394" y="2457332"/>
              <a:chExt cx="1176878" cy="1365178"/>
            </a:xfrm>
          </p:grpSpPr>
          <p:sp>
            <p:nvSpPr>
              <p:cNvPr id="51" name="Hexagon 50"/>
              <p:cNvSpPr/>
              <p:nvPr/>
            </p:nvSpPr>
            <p:spPr>
              <a:xfrm rot="5400000">
                <a:off x="4264244" y="2551482"/>
                <a:ext cx="1365178" cy="1176878"/>
              </a:xfrm>
              <a:prstGeom prst="hexagon">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AutoShape 9"/>
              <p:cNvSpPr>
                <a:spLocks/>
              </p:cNvSpPr>
              <p:nvPr/>
            </p:nvSpPr>
            <p:spPr bwMode="auto">
              <a:xfrm>
                <a:off x="4678213" y="2860004"/>
                <a:ext cx="537240" cy="55983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grpSp>
        <p:grpSp>
          <p:nvGrpSpPr>
            <p:cNvPr id="19" name="Group 18"/>
            <p:cNvGrpSpPr/>
            <p:nvPr/>
          </p:nvGrpSpPr>
          <p:grpSpPr>
            <a:xfrm>
              <a:off x="2309965" y="4395738"/>
              <a:ext cx="3048056" cy="971956"/>
              <a:chOff x="2074944" y="1821144"/>
              <a:chExt cx="3048056" cy="971956"/>
            </a:xfrm>
          </p:grpSpPr>
          <p:sp>
            <p:nvSpPr>
              <p:cNvPr id="54" name="Rectangle 17"/>
              <p:cNvSpPr>
                <a:spLocks/>
              </p:cNvSpPr>
              <p:nvPr/>
            </p:nvSpPr>
            <p:spPr bwMode="auto">
              <a:xfrm>
                <a:off x="2074944" y="2379196"/>
                <a:ext cx="2933223"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2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lorem project an professionalism lorem ipsum text</a:t>
                </a:r>
              </a:p>
            </p:txBody>
          </p:sp>
          <p:sp>
            <p:nvSpPr>
              <p:cNvPr id="55" name="Rectangle 17"/>
              <p:cNvSpPr>
                <a:spLocks/>
              </p:cNvSpPr>
              <p:nvPr/>
            </p:nvSpPr>
            <p:spPr bwMode="auto">
              <a:xfrm>
                <a:off x="3690398" y="2144309"/>
                <a:ext cx="1396902"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400" b="1" dirty="0">
                    <a:solidFill>
                      <a:schemeClr val="accent5"/>
                    </a:solidFill>
                    <a:latin typeface="Roboto Slab" pitchFamily="2" charset="0"/>
                    <a:ea typeface="Roboto Slab" pitchFamily="2" charset="0"/>
                    <a:cs typeface="Open Sans Condensed" panose="020B0806030504020204" pitchFamily="34" charset="0"/>
                    <a:sym typeface="Montserrat-Regular" charset="0"/>
                  </a:rPr>
                  <a:t>FLY TO AHEAD</a:t>
                </a:r>
              </a:p>
            </p:txBody>
          </p:sp>
          <p:sp>
            <p:nvSpPr>
              <p:cNvPr id="56" name="TextBox 55"/>
              <p:cNvSpPr txBox="1"/>
              <p:nvPr/>
            </p:nvSpPr>
            <p:spPr>
              <a:xfrm>
                <a:off x="4527891" y="1821144"/>
                <a:ext cx="595109" cy="323165"/>
              </a:xfrm>
              <a:prstGeom prst="rect">
                <a:avLst/>
              </a:prstGeom>
              <a:noFill/>
            </p:spPr>
            <p:txBody>
              <a:bodyPr wrap="square" rtlCol="0">
                <a:spAutoFit/>
              </a:bodyPr>
              <a:lstStyle/>
              <a:p>
                <a:pPr algn="r"/>
                <a:r>
                  <a:rPr lang="en-US" sz="1500" b="1" dirty="0">
                    <a:latin typeface="Roboto Slab" pitchFamily="2" charset="0"/>
                    <a:ea typeface="Roboto Slab" pitchFamily="2" charset="0"/>
                  </a:rPr>
                  <a:t>2015</a:t>
                </a:r>
              </a:p>
            </p:txBody>
          </p:sp>
        </p:grpSp>
      </p:grpSp>
    </p:spTree>
    <p:extLst>
      <p:ext uri="{BB962C8B-B14F-4D97-AF65-F5344CB8AC3E}">
        <p14:creationId xmlns:p14="http://schemas.microsoft.com/office/powerpoint/2010/main" val="4277070906"/>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Rectangle 91"/>
          <p:cNvSpPr/>
          <p:nvPr/>
        </p:nvSpPr>
        <p:spPr>
          <a:xfrm>
            <a:off x="0" y="0"/>
            <a:ext cx="12192000" cy="6858000"/>
          </a:xfrm>
          <a:prstGeom prst="rect">
            <a:avLst/>
          </a:prstGeom>
          <a:solidFill>
            <a:schemeClr val="bg1">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solidFill>
                  <a:schemeClr val="tx1"/>
                </a:solidFill>
              </a:rPr>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solidFill>
                  <a:schemeClr val="tx1"/>
                </a:solidFill>
              </a:rPr>
              <a:pPr/>
              <a:t>8</a:t>
            </a:fld>
            <a:endParaRPr lang="en-US" dirty="0">
              <a:solidFill>
                <a:schemeClr val="tx1"/>
              </a:solidFill>
            </a:endParaRPr>
          </a:p>
        </p:txBody>
      </p:sp>
      <p:cxnSp>
        <p:nvCxnSpPr>
          <p:cNvPr id="15" name="Straight Connector 14"/>
          <p:cNvCxnSpPr>
            <a:cxnSpLocks/>
          </p:cNvCxnSpPr>
          <p:nvPr/>
        </p:nvCxnSpPr>
        <p:spPr>
          <a:xfrm>
            <a:off x="6096000" y="0"/>
            <a:ext cx="0" cy="4724400"/>
          </a:xfrm>
          <a:prstGeom prst="line">
            <a:avLst/>
          </a:prstGeom>
          <a:ln w="190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31" name="Group 30"/>
          <p:cNvGrpSpPr/>
          <p:nvPr/>
        </p:nvGrpSpPr>
        <p:grpSpPr>
          <a:xfrm>
            <a:off x="6847541" y="1605244"/>
            <a:ext cx="3014751" cy="971956"/>
            <a:chOff x="6849578" y="1694731"/>
            <a:chExt cx="3014751" cy="971956"/>
          </a:xfrm>
        </p:grpSpPr>
        <p:sp>
          <p:nvSpPr>
            <p:cNvPr id="32" name="Rectangle 17"/>
            <p:cNvSpPr>
              <a:spLocks/>
            </p:cNvSpPr>
            <p:nvPr/>
          </p:nvSpPr>
          <p:spPr bwMode="auto">
            <a:xfrm>
              <a:off x="6931106" y="2252783"/>
              <a:ext cx="2933223"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lorem project an professionalism lorem ipsum text.</a:t>
              </a:r>
            </a:p>
          </p:txBody>
        </p:sp>
        <p:sp>
          <p:nvSpPr>
            <p:cNvPr id="33" name="Rectangle 17"/>
            <p:cNvSpPr>
              <a:spLocks/>
            </p:cNvSpPr>
            <p:nvPr/>
          </p:nvSpPr>
          <p:spPr bwMode="auto">
            <a:xfrm>
              <a:off x="6931107" y="2017896"/>
              <a:ext cx="1027160"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1400" b="1" dirty="0">
                  <a:solidFill>
                    <a:schemeClr val="accent4"/>
                  </a:solidFill>
                  <a:latin typeface="Roboto Slab" pitchFamily="2" charset="0"/>
                  <a:ea typeface="Roboto Slab" pitchFamily="2" charset="0"/>
                  <a:cs typeface="Open Sans Condensed" panose="020B0806030504020204" pitchFamily="34" charset="0"/>
                  <a:sym typeface="Montserrat-Regular" charset="0"/>
                </a:rPr>
                <a:t>PORTFOLIO</a:t>
              </a:r>
            </a:p>
          </p:txBody>
        </p:sp>
        <p:sp>
          <p:nvSpPr>
            <p:cNvPr id="34" name="TextBox 33"/>
            <p:cNvSpPr txBox="1"/>
            <p:nvPr/>
          </p:nvSpPr>
          <p:spPr>
            <a:xfrm>
              <a:off x="6849578" y="1694731"/>
              <a:ext cx="595109" cy="323165"/>
            </a:xfrm>
            <a:prstGeom prst="rect">
              <a:avLst/>
            </a:prstGeom>
            <a:noFill/>
          </p:spPr>
          <p:txBody>
            <a:bodyPr wrap="square" rtlCol="0">
              <a:spAutoFit/>
            </a:bodyPr>
            <a:lstStyle/>
            <a:p>
              <a:r>
                <a:rPr lang="en-US" sz="1500" b="1" dirty="0">
                  <a:latin typeface="Roboto Slab" pitchFamily="2" charset="0"/>
                  <a:ea typeface="Roboto Slab" pitchFamily="2" charset="0"/>
                </a:rPr>
                <a:t>2016</a:t>
              </a:r>
            </a:p>
          </p:txBody>
        </p:sp>
      </p:grpSp>
      <p:grpSp>
        <p:nvGrpSpPr>
          <p:cNvPr id="28" name="Group 27"/>
          <p:cNvGrpSpPr/>
          <p:nvPr/>
        </p:nvGrpSpPr>
        <p:grpSpPr>
          <a:xfrm>
            <a:off x="5580214" y="1492911"/>
            <a:ext cx="1031573" cy="1196624"/>
            <a:chOff x="6656727" y="2457332"/>
            <a:chExt cx="1176878" cy="1365178"/>
          </a:xfrm>
        </p:grpSpPr>
        <p:sp>
          <p:nvSpPr>
            <p:cNvPr id="29" name="Hexagon 28"/>
            <p:cNvSpPr/>
            <p:nvPr/>
          </p:nvSpPr>
          <p:spPr>
            <a:xfrm rot="5400000">
              <a:off x="6562577" y="2551482"/>
              <a:ext cx="1365178" cy="1176878"/>
            </a:xfrm>
            <a:prstGeom prst="hexagon">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Freeform 11"/>
            <p:cNvSpPr>
              <a:spLocks/>
            </p:cNvSpPr>
            <p:nvPr/>
          </p:nvSpPr>
          <p:spPr bwMode="auto">
            <a:xfrm>
              <a:off x="6998730" y="2937491"/>
              <a:ext cx="492873" cy="404860"/>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grpSp>
      <p:sp>
        <p:nvSpPr>
          <p:cNvPr id="49" name="Hexagon 48"/>
          <p:cNvSpPr/>
          <p:nvPr/>
        </p:nvSpPr>
        <p:spPr>
          <a:xfrm rot="5400000">
            <a:off x="5497689" y="4250990"/>
            <a:ext cx="1196624" cy="1031573"/>
          </a:xfrm>
          <a:prstGeom prst="hexagon">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0" name="Group 39"/>
          <p:cNvGrpSpPr/>
          <p:nvPr/>
        </p:nvGrpSpPr>
        <p:grpSpPr>
          <a:xfrm>
            <a:off x="2329709" y="4280797"/>
            <a:ext cx="3119569" cy="971956"/>
            <a:chOff x="2074944" y="1821144"/>
            <a:chExt cx="3119569" cy="971956"/>
          </a:xfrm>
        </p:grpSpPr>
        <p:sp>
          <p:nvSpPr>
            <p:cNvPr id="41" name="Rectangle 17"/>
            <p:cNvSpPr>
              <a:spLocks/>
            </p:cNvSpPr>
            <p:nvPr/>
          </p:nvSpPr>
          <p:spPr bwMode="auto">
            <a:xfrm>
              <a:off x="2074944" y="2379196"/>
              <a:ext cx="2933223"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2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lorem project an professionalism lorem ipsum text</a:t>
              </a:r>
            </a:p>
          </p:txBody>
        </p:sp>
        <p:sp>
          <p:nvSpPr>
            <p:cNvPr id="45" name="Rectangle 17"/>
            <p:cNvSpPr>
              <a:spLocks/>
            </p:cNvSpPr>
            <p:nvPr/>
          </p:nvSpPr>
          <p:spPr bwMode="auto">
            <a:xfrm>
              <a:off x="3457221" y="2144309"/>
              <a:ext cx="1737292" cy="234887"/>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400" b="1" dirty="0">
                  <a:solidFill>
                    <a:schemeClr val="accent1"/>
                  </a:solidFill>
                  <a:latin typeface="Roboto Slab" pitchFamily="2" charset="0"/>
                  <a:ea typeface="Roboto Slab" pitchFamily="2" charset="0"/>
                  <a:cs typeface="Open Sans Condensed" panose="020B0806030504020204" pitchFamily="34" charset="0"/>
                  <a:sym typeface="Montserrat-Regular" charset="0"/>
                </a:rPr>
                <a:t>WON CC AWARD</a:t>
              </a:r>
            </a:p>
          </p:txBody>
        </p:sp>
        <p:sp>
          <p:nvSpPr>
            <p:cNvPr id="46" name="TextBox 45"/>
            <p:cNvSpPr txBox="1"/>
            <p:nvPr/>
          </p:nvSpPr>
          <p:spPr>
            <a:xfrm>
              <a:off x="4527891" y="1821144"/>
              <a:ext cx="595109" cy="323165"/>
            </a:xfrm>
            <a:prstGeom prst="rect">
              <a:avLst/>
            </a:prstGeom>
            <a:noFill/>
          </p:spPr>
          <p:txBody>
            <a:bodyPr wrap="square" rtlCol="0">
              <a:spAutoFit/>
            </a:bodyPr>
            <a:lstStyle/>
            <a:p>
              <a:pPr algn="r"/>
              <a:r>
                <a:rPr lang="en-US" sz="1500" b="1" dirty="0">
                  <a:latin typeface="Roboto Slab" pitchFamily="2" charset="0"/>
                  <a:ea typeface="Roboto Slab" pitchFamily="2" charset="0"/>
                </a:rPr>
                <a:t>2015</a:t>
              </a:r>
            </a:p>
          </p:txBody>
        </p:sp>
      </p:grpSp>
      <p:sp>
        <p:nvSpPr>
          <p:cNvPr id="57" name="AutoShape 23"/>
          <p:cNvSpPr>
            <a:spLocks/>
          </p:cNvSpPr>
          <p:nvPr/>
        </p:nvSpPr>
        <p:spPr bwMode="auto">
          <a:xfrm>
            <a:off x="5904890" y="4544833"/>
            <a:ext cx="382220" cy="44388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a:p>
        </p:txBody>
      </p:sp>
    </p:spTree>
    <p:extLst>
      <p:ext uri="{BB962C8B-B14F-4D97-AF65-F5344CB8AC3E}">
        <p14:creationId xmlns:p14="http://schemas.microsoft.com/office/powerpoint/2010/main" val="1466418824"/>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Rectangle 91"/>
          <p:cNvSpPr/>
          <p:nvPr/>
        </p:nvSpPr>
        <p:spPr>
          <a:xfrm>
            <a:off x="0" y="0"/>
            <a:ext cx="12192000" cy="1640114"/>
          </a:xfrm>
          <a:prstGeom prst="rect">
            <a:avLst/>
          </a:prstGeom>
          <a:solidFill>
            <a:schemeClr val="bg1">
              <a:lumMod val="95000"/>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solidFill>
                  <a:schemeClr val="bg1"/>
                </a:solidFill>
              </a:rPr>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9</a:t>
            </a:fld>
            <a:endParaRPr lang="en-US" dirty="0"/>
          </a:p>
        </p:txBody>
      </p:sp>
      <p:sp>
        <p:nvSpPr>
          <p:cNvPr id="4" name="Title 3"/>
          <p:cNvSpPr>
            <a:spLocks noGrp="1"/>
          </p:cNvSpPr>
          <p:nvPr>
            <p:ph type="title"/>
          </p:nvPr>
        </p:nvSpPr>
        <p:spPr/>
        <p:txBody>
          <a:bodyPr/>
          <a:lstStyle/>
          <a:p>
            <a:r>
              <a:rPr lang="en-US" dirty="0" err="1">
                <a:solidFill>
                  <a:schemeClr val="tx1">
                    <a:lumMod val="95000"/>
                    <a:lumOff val="5000"/>
                  </a:schemeClr>
                </a:solidFill>
              </a:rPr>
              <a:t>Copany</a:t>
            </a:r>
            <a:r>
              <a:rPr lang="en-US" dirty="0">
                <a:solidFill>
                  <a:schemeClr val="tx1">
                    <a:lumMod val="95000"/>
                    <a:lumOff val="5000"/>
                  </a:schemeClr>
                </a:solidFill>
              </a:rPr>
              <a:t> Infographic</a:t>
            </a:r>
          </a:p>
        </p:txBody>
      </p:sp>
      <p:sp>
        <p:nvSpPr>
          <p:cNvPr id="32" name="Rectangle 31"/>
          <p:cNvSpPr/>
          <p:nvPr/>
        </p:nvSpPr>
        <p:spPr>
          <a:xfrm>
            <a:off x="0" y="1640113"/>
            <a:ext cx="6328227" cy="5217887"/>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7" name="Straight Connector 16"/>
          <p:cNvCxnSpPr/>
          <p:nvPr/>
        </p:nvCxnSpPr>
        <p:spPr>
          <a:xfrm>
            <a:off x="5639381" y="1059588"/>
            <a:ext cx="913238" cy="0"/>
          </a:xfrm>
          <a:prstGeom prst="line">
            <a:avLst/>
          </a:prstGeom>
          <a:ln w="28575">
            <a:solidFill>
              <a:schemeClr val="accent2"/>
            </a:solidFill>
          </a:ln>
        </p:spPr>
        <p:style>
          <a:lnRef idx="1">
            <a:schemeClr val="accent1"/>
          </a:lnRef>
          <a:fillRef idx="0">
            <a:schemeClr val="accent1"/>
          </a:fillRef>
          <a:effectRef idx="0">
            <a:schemeClr val="accent1"/>
          </a:effectRef>
          <a:fontRef idx="minor">
            <a:schemeClr val="tx1"/>
          </a:fontRef>
        </p:style>
      </p:cxnSp>
      <p:graphicFrame>
        <p:nvGraphicFramePr>
          <p:cNvPr id="13" name="Chart 12"/>
          <p:cNvGraphicFramePr/>
          <p:nvPr>
            <p:extLst>
              <p:ext uri="{D42A27DB-BD31-4B8C-83A1-F6EECF244321}">
                <p14:modId xmlns:p14="http://schemas.microsoft.com/office/powerpoint/2010/main" val="2181896856"/>
              </p:ext>
            </p:extLst>
          </p:nvPr>
        </p:nvGraphicFramePr>
        <p:xfrm>
          <a:off x="763523" y="2307771"/>
          <a:ext cx="4801181" cy="2840090"/>
        </p:xfrm>
        <a:graphic>
          <a:graphicData uri="http://schemas.openxmlformats.org/drawingml/2006/chart">
            <c:chart xmlns:c="http://schemas.openxmlformats.org/drawingml/2006/chart" xmlns:r="http://schemas.openxmlformats.org/officeDocument/2006/relationships" r:id="rId3"/>
          </a:graphicData>
        </a:graphic>
      </p:graphicFrame>
      <p:sp>
        <p:nvSpPr>
          <p:cNvPr id="33" name="Rectangle 9"/>
          <p:cNvSpPr>
            <a:spLocks/>
          </p:cNvSpPr>
          <p:nvPr/>
        </p:nvSpPr>
        <p:spPr bwMode="auto">
          <a:xfrm>
            <a:off x="838200" y="5283427"/>
            <a:ext cx="4801181" cy="11242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accent2"/>
                </a:solidFill>
                <a:latin typeface="Roboto Slab" pitchFamily="2" charset="0"/>
                <a:ea typeface="Roboto Slab" pitchFamily="2" charset="0"/>
                <a:cs typeface="Lato" charset="0"/>
                <a:sym typeface="Montserrat-Regular" charset="0"/>
              </a:rPr>
              <a:t>This letterhead </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design is meant to project an image of professionalism and reliability. By using simple alignments we have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createda</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very </a:t>
            </a:r>
            <a:r>
              <a:rPr lang="en-US" sz="1000" dirty="0" err="1">
                <a:solidFill>
                  <a:schemeClr val="tx1">
                    <a:lumMod val="50000"/>
                    <a:lumOff val="50000"/>
                  </a:schemeClr>
                </a:solidFill>
                <a:latin typeface="Roboto Slab" pitchFamily="2" charset="0"/>
                <a:ea typeface="Roboto Slab" pitchFamily="2" charset="0"/>
                <a:cs typeface="Lato" charset="0"/>
                <a:sym typeface="Montserrat-Regular" charset="0"/>
              </a:rPr>
              <a:t>spaciousy</a:t>
            </a:r>
            <a:r>
              <a:rPr lang="en-US" sz="1000" dirty="0">
                <a:solidFill>
                  <a:schemeClr val="tx1">
                    <a:lumMod val="50000"/>
                    <a:lumOff val="50000"/>
                  </a:schemeClr>
                </a:solidFill>
                <a:latin typeface="Roboto Slab" pitchFamily="2" charset="0"/>
                <a:ea typeface="Roboto Slab" pitchFamily="2" charset="0"/>
                <a:cs typeface="Lato" charset="0"/>
                <a:sym typeface="Montserrat-Regular" charset="0"/>
              </a:rPr>
              <a:t> feeling</a:t>
            </a:r>
          </a:p>
        </p:txBody>
      </p:sp>
      <p:sp>
        <p:nvSpPr>
          <p:cNvPr id="3" name="Picture Placeholder 2">
            <a:extLst>
              <a:ext uri="{FF2B5EF4-FFF2-40B4-BE49-F238E27FC236}">
                <a16:creationId xmlns:a16="http://schemas.microsoft.com/office/drawing/2014/main" id="{B2138DDF-7623-400F-8B37-9602C6CF752D}"/>
              </a:ext>
            </a:extLst>
          </p:cNvPr>
          <p:cNvSpPr>
            <a:spLocks noGrp="1"/>
          </p:cNvSpPr>
          <p:nvPr>
            <p:ph type="pic" sz="quarter" idx="17"/>
          </p:nvPr>
        </p:nvSpPr>
        <p:spPr/>
      </p:sp>
    </p:spTree>
    <p:extLst>
      <p:ext uri="{BB962C8B-B14F-4D97-AF65-F5344CB8AC3E}">
        <p14:creationId xmlns:p14="http://schemas.microsoft.com/office/powerpoint/2010/main" val="1650817289"/>
      </p:ext>
    </p:extLst>
  </p:cSld>
  <p:clrMapOvr>
    <a:masterClrMapping/>
  </p:clrMapOvr>
  <mc:AlternateContent xmlns:mc="http://schemas.openxmlformats.org/markup-compatibility/2006" xmlns:p14="http://schemas.microsoft.com/office/powerpoint/2010/main">
    <mc:Choice Requires="p14">
      <p:transition p14:dur="10"/>
    </mc:Choice>
    <mc:Fallback xmlns="">
      <p:transition/>
    </mc:Fallback>
  </mc:AlternateContent>
</p:sld>
</file>

<file path=ppt/theme/theme1.xml><?xml version="1.0" encoding="utf-8"?>
<a:theme xmlns:a="http://schemas.openxmlformats.org/drawingml/2006/main" name="Theme_Master">
  <a:themeElements>
    <a:clrScheme name="Custom 30">
      <a:dk1>
        <a:srgbClr val="000000"/>
      </a:dk1>
      <a:lt1>
        <a:srgbClr val="FFFFFF"/>
      </a:lt1>
      <a:dk2>
        <a:srgbClr val="44546A"/>
      </a:dk2>
      <a:lt2>
        <a:srgbClr val="E7E6E6"/>
      </a:lt2>
      <a:accent1>
        <a:srgbClr val="ED1C24"/>
      </a:accent1>
      <a:accent2>
        <a:srgbClr val="00A18F"/>
      </a:accent2>
      <a:accent3>
        <a:srgbClr val="722E79"/>
      </a:accent3>
      <a:accent4>
        <a:srgbClr val="F6861F"/>
      </a:accent4>
      <a:accent5>
        <a:srgbClr val="8DC63F"/>
      </a:accent5>
      <a:accent6>
        <a:srgbClr val="00B3BD"/>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11856</TotalTime>
  <Words>754</Words>
  <Application>Microsoft Office PowerPoint</Application>
  <PresentationFormat>Widescreen</PresentationFormat>
  <Paragraphs>106</Paragraphs>
  <Slides>11</Slides>
  <Notes>11</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11</vt:i4>
      </vt:variant>
    </vt:vector>
  </HeadingPairs>
  <TitlesOfParts>
    <vt:vector size="20" baseType="lpstr">
      <vt:lpstr>Arial</vt:lpstr>
      <vt:lpstr>Calibri</vt:lpstr>
      <vt:lpstr>Lato</vt:lpstr>
      <vt:lpstr>Montserrat-Regular</vt:lpstr>
      <vt:lpstr>Open Sans Condensed</vt:lpstr>
      <vt:lpstr>Open Sans Condensed Light</vt:lpstr>
      <vt:lpstr>PT Sans</vt:lpstr>
      <vt:lpstr>Roboto Slab</vt:lpstr>
      <vt:lpstr>Theme_Master</vt:lpstr>
      <vt:lpstr>PowerPoint Presentation</vt:lpstr>
      <vt:lpstr>Welcome Message!</vt:lpstr>
      <vt:lpstr>Copany About Us</vt:lpstr>
      <vt:lpstr>Copany Team Members</vt:lpstr>
      <vt:lpstr>Copany Service</vt:lpstr>
      <vt:lpstr>Copany Portfolio</vt:lpstr>
      <vt:lpstr>Copany Timeline</vt:lpstr>
      <vt:lpstr>PowerPoint Presentation</vt:lpstr>
      <vt:lpstr>Copany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1880</cp:revision>
  <dcterms:created xsi:type="dcterms:W3CDTF">2016-12-30T12:29:18Z</dcterms:created>
  <dcterms:modified xsi:type="dcterms:W3CDTF">2017-11-06T05:44:30Z</dcterms:modified>
</cp:coreProperties>
</file>

<file path=docProps/thumbnail.jpeg>
</file>