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D0D0D"/>
    <a:srgbClr val="44546A"/>
    <a:srgbClr val="182837"/>
    <a:srgbClr val="FAA21B"/>
    <a:srgbClr val="000000"/>
    <a:srgbClr val="18370D"/>
    <a:srgbClr val="FFFFFF"/>
    <a:srgbClr val="0E2837"/>
    <a:srgbClr val="E6E6E6"/>
    <a:srgbClr val="222A3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015" autoAdjust="0"/>
    <p:restoredTop sz="92083" autoAdjust="0"/>
  </p:normalViewPr>
  <p:slideViewPr>
    <p:cSldViewPr snapToGrid="0" snapToObjects="1">
      <p:cViewPr varScale="1">
        <p:scale>
          <a:sx n="71" d="100"/>
          <a:sy n="71" d="100"/>
        </p:scale>
        <p:origin x="372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6" d="100"/>
          <a:sy n="56" d="100"/>
        </p:scale>
        <p:origin x="2772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BB3-449A-90BE-C4B7DE4BB57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1BB3-449A-90BE-C4B7DE4BB57A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BB3-449A-90BE-C4B7DE4BB57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528207600"/>
        <c:axId val="528207928"/>
      </c:lineChart>
      <c:catAx>
        <c:axId val="52820760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528207928"/>
        <c:crosses val="autoZero"/>
        <c:auto val="1"/>
        <c:lblAlgn val="ctr"/>
        <c:lblOffset val="100"/>
        <c:noMultiLvlLbl val="0"/>
      </c:catAx>
      <c:valAx>
        <c:axId val="5282079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52820760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11/7/2017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134311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275638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24613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48964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97956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843778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617148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289156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7490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ctr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  <p:sp>
        <p:nvSpPr>
          <p:cNvPr id="8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2301572" y="2036581"/>
            <a:ext cx="7588856" cy="2649676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889831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1493337" y="1419225"/>
            <a:ext cx="3981450" cy="4019550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5671714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ctr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23611333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0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6191251" y="2153263"/>
            <a:ext cx="3699177" cy="3624715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ctr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  <p:sp>
        <p:nvSpPr>
          <p:cNvPr id="9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2301572" y="2153263"/>
            <a:ext cx="3699176" cy="1997621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5631734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4" hasCustomPrompt="1"/>
          </p:nvPr>
        </p:nvSpPr>
        <p:spPr>
          <a:xfrm>
            <a:off x="4295774" y="2368282"/>
            <a:ext cx="6765668" cy="3165451"/>
          </a:xfrm>
          <a:custGeom>
            <a:avLst/>
            <a:gdLst>
              <a:gd name="connsiteX0" fmla="*/ 791363 w 6765668"/>
              <a:gd name="connsiteY0" fmla="*/ 0 h 3165451"/>
              <a:gd name="connsiteX1" fmla="*/ 6765668 w 6765668"/>
              <a:gd name="connsiteY1" fmla="*/ 0 h 3165451"/>
              <a:gd name="connsiteX2" fmla="*/ 5974304 w 6765668"/>
              <a:gd name="connsiteY2" fmla="*/ 3165451 h 3165451"/>
              <a:gd name="connsiteX3" fmla="*/ 0 w 6765668"/>
              <a:gd name="connsiteY3" fmla="*/ 3165451 h 31654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765668" h="3165451">
                <a:moveTo>
                  <a:pt x="791363" y="0"/>
                </a:moveTo>
                <a:lnTo>
                  <a:pt x="6765668" y="0"/>
                </a:lnTo>
                <a:lnTo>
                  <a:pt x="5974304" y="3165451"/>
                </a:lnTo>
                <a:lnTo>
                  <a:pt x="0" y="316545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ctr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5276686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2301572" y="2017485"/>
            <a:ext cx="3699176" cy="1785258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6191250" y="2017485"/>
            <a:ext cx="3699176" cy="1785258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5" name="Picture Placeholder 2"/>
          <p:cNvSpPr>
            <a:spLocks noGrp="1"/>
          </p:cNvSpPr>
          <p:nvPr>
            <p:ph type="pic" sz="quarter" idx="16" hasCustomPrompt="1"/>
          </p:nvPr>
        </p:nvSpPr>
        <p:spPr>
          <a:xfrm>
            <a:off x="6191250" y="3993242"/>
            <a:ext cx="3699176" cy="1785258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6" name="Picture Placeholder 2"/>
          <p:cNvSpPr>
            <a:spLocks noGrp="1"/>
          </p:cNvSpPr>
          <p:nvPr>
            <p:ph type="pic" sz="quarter" idx="17" hasCustomPrompt="1"/>
          </p:nvPr>
        </p:nvSpPr>
        <p:spPr>
          <a:xfrm>
            <a:off x="2301570" y="3993242"/>
            <a:ext cx="3699176" cy="1785258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8486" y="329470"/>
            <a:ext cx="9935028" cy="680224"/>
          </a:xfrm>
          <a:prstGeom prst="rect">
            <a:avLst/>
          </a:prstGeom>
        </p:spPr>
        <p:txBody>
          <a:bodyPr/>
          <a:lstStyle>
            <a:lvl1pPr algn="ctr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7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1128486" y="986066"/>
            <a:ext cx="9935028" cy="261710"/>
          </a:xfrm>
          <a:prstGeom prst="rect">
            <a:avLst/>
          </a:prstGeom>
        </p:spPr>
        <p:txBody>
          <a:bodyPr/>
          <a:lstStyle>
            <a:lvl1pPr algn="ctr"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1497120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1611540" y="1705976"/>
            <a:ext cx="2762250" cy="3446047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895510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47316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6332944" y="3777169"/>
            <a:ext cx="4338505" cy="1661606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677021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1962062" y="3185667"/>
            <a:ext cx="1837754" cy="1351533"/>
          </a:xfrm>
          <a:prstGeom prst="rect">
            <a:avLst/>
          </a:prstGeom>
        </p:spPr>
        <p:txBody>
          <a:bodyPr/>
          <a:lstStyle>
            <a:lvl1pPr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4537823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Oval 10"/>
          <p:cNvSpPr/>
          <p:nvPr userDrawn="1"/>
        </p:nvSpPr>
        <p:spPr>
          <a:xfrm>
            <a:off x="10604101" y="483980"/>
            <a:ext cx="371204" cy="371204"/>
          </a:xfrm>
          <a:prstGeom prst="ellipse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0517963" y="450473"/>
            <a:ext cx="543478" cy="4418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737303" y="6325625"/>
            <a:ext cx="271739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 b="0" spc="300" baseline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www.yourwebsite.com</a:t>
            </a:r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1126413" y="336207"/>
            <a:ext cx="9935028" cy="6667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3727" r:id="rId2"/>
    <p:sldLayoutId id="2147483730" r:id="rId3"/>
    <p:sldLayoutId id="2147483731" r:id="rId4"/>
    <p:sldLayoutId id="2147483729" r:id="rId5"/>
    <p:sldLayoutId id="2147483720" r:id="rId6"/>
    <p:sldLayoutId id="2147483725" r:id="rId7"/>
    <p:sldLayoutId id="2147483728" r:id="rId8"/>
    <p:sldLayoutId id="2147483721" r:id="rId9"/>
    <p:sldLayoutId id="2147483726" r:id="rId10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Open Sans Condensed Light" panose="020B03060305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0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</a:t>
            </a:fld>
            <a:endParaRPr lang="en-US" sz="1000" dirty="0"/>
          </a:p>
        </p:txBody>
      </p:sp>
      <p:sp>
        <p:nvSpPr>
          <p:cNvPr id="11" name="Rectangle 10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288306" y="1705977"/>
            <a:ext cx="1296105" cy="2011680"/>
          </a:xfrm>
          <a:prstGeom prst="rect">
            <a:avLst/>
          </a:prstGeom>
        </p:spPr>
      </p:pic>
      <p:cxnSp>
        <p:nvCxnSpPr>
          <p:cNvPr id="24" name="Straight Connector 23"/>
          <p:cNvCxnSpPr>
            <a:cxnSpLocks/>
          </p:cNvCxnSpPr>
          <p:nvPr/>
        </p:nvCxnSpPr>
        <p:spPr>
          <a:xfrm flipH="1">
            <a:off x="6748691" y="3596462"/>
            <a:ext cx="2164861" cy="0"/>
          </a:xfrm>
          <a:prstGeom prst="line">
            <a:avLst/>
          </a:prstGeom>
          <a:ln w="19050">
            <a:solidFill>
              <a:schemeClr val="bg1">
                <a:lumMod val="6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ectangle 9"/>
          <p:cNvSpPr>
            <a:spLocks/>
          </p:cNvSpPr>
          <p:nvPr/>
        </p:nvSpPr>
        <p:spPr bwMode="auto">
          <a:xfrm>
            <a:off x="5288305" y="4551085"/>
            <a:ext cx="5292155" cy="6009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ct val="120000"/>
              </a:lnSpc>
            </a:pPr>
            <a:r>
              <a:rPr lang="en-US" sz="1100" b="1" dirty="0">
                <a:solidFill>
                  <a:schemeClr val="accent4"/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Hello! </a:t>
            </a: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letterhead design is meant to project an image of professionalism and reliability. By using simple alignments we have created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5205698" y="4071595"/>
            <a:ext cx="1460384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Welcome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1BBFE5-3F30-49EA-B775-162CF69F16C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14:window dir="vert"/>
      </p:transition>
    </mc:Choice>
    <mc:Fallback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10</a:t>
            </a:fld>
            <a:endParaRPr lang="en-US" sz="1000" dirty="0"/>
          </a:p>
        </p:txBody>
      </p:sp>
      <p:sp>
        <p:nvSpPr>
          <p:cNvPr id="7" name="Rectangle 6"/>
          <p:cNvSpPr/>
          <p:nvPr/>
        </p:nvSpPr>
        <p:spPr>
          <a:xfrm>
            <a:off x="-1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Connector 17"/>
          <p:cNvCxnSpPr>
            <a:stCxn id="7" idx="0"/>
          </p:cNvCxnSpPr>
          <p:nvPr/>
        </p:nvCxnSpPr>
        <p:spPr>
          <a:xfrm>
            <a:off x="6095999" y="0"/>
            <a:ext cx="0" cy="1466850"/>
          </a:xfrm>
          <a:prstGeom prst="line">
            <a:avLst/>
          </a:prstGeom>
          <a:ln w="28575">
            <a:solidFill>
              <a:schemeClr val="bg1">
                <a:lumMod val="5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5" name="Group 24"/>
          <p:cNvGrpSpPr/>
          <p:nvPr/>
        </p:nvGrpSpPr>
        <p:grpSpPr>
          <a:xfrm>
            <a:off x="2301571" y="1653605"/>
            <a:ext cx="7588856" cy="3550791"/>
            <a:chOff x="2301570" y="1705977"/>
            <a:chExt cx="7588856" cy="3550791"/>
          </a:xfrm>
        </p:grpSpPr>
        <p:pic>
          <p:nvPicPr>
            <p:cNvPr id="24" name="Picture 23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5447946" y="1705977"/>
              <a:ext cx="1296105" cy="2011680"/>
            </a:xfrm>
            <a:prstGeom prst="rect">
              <a:avLst/>
            </a:prstGeom>
          </p:spPr>
        </p:pic>
        <p:sp>
          <p:nvSpPr>
            <p:cNvPr id="19" name="TextBox 18"/>
            <p:cNvSpPr txBox="1"/>
            <p:nvPr/>
          </p:nvSpPr>
          <p:spPr>
            <a:xfrm>
              <a:off x="5172222" y="4027124"/>
              <a:ext cx="1847556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500" b="1" spc="300" dirty="0">
                  <a:latin typeface="PT Sans" panose="020B0503020203020204" pitchFamily="34" charset="0"/>
                  <a:ea typeface="PT Sans" panose="020B0503020203020204" pitchFamily="34" charset="0"/>
                </a:rPr>
                <a:t>THE END</a:t>
              </a:r>
            </a:p>
          </p:txBody>
        </p:sp>
        <p:sp>
          <p:nvSpPr>
            <p:cNvPr id="27" name="Rectangle 9"/>
            <p:cNvSpPr>
              <a:spLocks/>
            </p:cNvSpPr>
            <p:nvPr/>
          </p:nvSpPr>
          <p:spPr bwMode="auto">
            <a:xfrm>
              <a:off x="2301570" y="4469559"/>
              <a:ext cx="7588856" cy="78720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12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This letterhead design is meant to project an image of professionalism and </a:t>
              </a:r>
              <a:r>
                <a:rPr lang="en-US" sz="12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reliabilitysimple</a:t>
              </a:r>
              <a:r>
                <a:rPr lang="en-US" sz="12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alignments we have created a very </a:t>
              </a:r>
              <a:r>
                <a:rPr lang="en-US" sz="12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spaciousy</a:t>
              </a:r>
              <a:r>
                <a:rPr lang="en-US" sz="12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feeling &amp; The simplicity lorem suggests strength and the </a:t>
              </a:r>
              <a:r>
                <a:rPr lang="en-US" sz="12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spaciousn</a:t>
              </a:r>
              <a:r>
                <a:rPr lang="en-US" sz="12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contributes to the aesthetics meant book.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0291659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300">
        <p14:pan dir="u"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95000"/>
              <a:lumOff val="5000"/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2</a:t>
            </a:fld>
            <a:endParaRPr lang="en-US" sz="1000" dirty="0"/>
          </a:p>
        </p:txBody>
      </p:sp>
      <p:pic>
        <p:nvPicPr>
          <p:cNvPr id="32" name="Picture 3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55566" y="1184909"/>
            <a:ext cx="1107762" cy="1719355"/>
          </a:xfrm>
          <a:prstGeom prst="rect">
            <a:avLst/>
          </a:prstGeom>
        </p:spPr>
      </p:pic>
      <p:grpSp>
        <p:nvGrpSpPr>
          <p:cNvPr id="36" name="Group 35"/>
          <p:cNvGrpSpPr/>
          <p:nvPr/>
        </p:nvGrpSpPr>
        <p:grpSpPr>
          <a:xfrm>
            <a:off x="1879512" y="4682885"/>
            <a:ext cx="5374705" cy="1034035"/>
            <a:chOff x="1879512" y="4723490"/>
            <a:chExt cx="5374705" cy="1034035"/>
          </a:xfrm>
        </p:grpSpPr>
        <p:sp>
          <p:nvSpPr>
            <p:cNvPr id="34" name="Rectangle 9"/>
            <p:cNvSpPr>
              <a:spLocks/>
            </p:cNvSpPr>
            <p:nvPr/>
          </p:nvSpPr>
          <p:spPr bwMode="auto">
            <a:xfrm>
              <a:off x="1962062" y="5156586"/>
              <a:ext cx="5292155" cy="6009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ct val="120000"/>
                </a:lnSpc>
              </a:pPr>
              <a:r>
                <a:rPr lang="en-US" sz="1100" b="1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Hello! </a:t>
              </a:r>
              <a:r>
                <a:rPr lang="en-US" sz="1100" dirty="0">
                  <a:solidFill>
                    <a:schemeClr val="bg1">
                      <a:lumMod val="6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letterhead design is meant to project an image of professionalism and reliability. By using simple alignments we have created</a:t>
              </a:r>
            </a:p>
          </p:txBody>
        </p:sp>
        <p:sp>
          <p:nvSpPr>
            <p:cNvPr id="35" name="TextBox 34"/>
            <p:cNvSpPr txBox="1"/>
            <p:nvPr/>
          </p:nvSpPr>
          <p:spPr>
            <a:xfrm>
              <a:off x="1879512" y="4723490"/>
              <a:ext cx="1460384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500" b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Welcome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0F3541B-E203-40F5-A7F5-4B27F48D2EF6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2436637F-D7F0-4982-8317-3C135EAA5B3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48723052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pageCurlDouble"/>
      </p:transition>
    </mc:Choice>
    <mc:Fallback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3</a:t>
            </a:fld>
            <a:endParaRPr lang="en-US" sz="1000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About Us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to lorem dummy you text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2301572" y="1394738"/>
            <a:ext cx="7588856" cy="134704"/>
            <a:chOff x="2316087" y="3604762"/>
            <a:chExt cx="7588856" cy="134704"/>
          </a:xfrm>
        </p:grpSpPr>
        <p:cxnSp>
          <p:nvCxnSpPr>
            <p:cNvPr id="9" name="Straight Connector 8"/>
            <p:cNvCxnSpPr>
              <a:cxnSpLocks/>
            </p:cNvCxnSpPr>
            <p:nvPr/>
          </p:nvCxnSpPr>
          <p:spPr>
            <a:xfrm>
              <a:off x="6341599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Rectangle 9"/>
            <p:cNvSpPr/>
            <p:nvPr/>
          </p:nvSpPr>
          <p:spPr>
            <a:xfrm rot="2700000">
              <a:off x="6043163" y="3604762"/>
              <a:ext cx="134704" cy="134704"/>
            </a:xfrm>
            <a:prstGeom prst="rect">
              <a:avLst/>
            </a:prstGeom>
            <a:noFill/>
            <a:ln w="1905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1" name="Straight Connector 10"/>
            <p:cNvCxnSpPr>
              <a:cxnSpLocks/>
            </p:cNvCxnSpPr>
            <p:nvPr/>
          </p:nvCxnSpPr>
          <p:spPr>
            <a:xfrm>
              <a:off x="2316087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" name="Rectangle 9"/>
          <p:cNvSpPr>
            <a:spLocks/>
          </p:cNvSpPr>
          <p:nvPr/>
        </p:nvSpPr>
        <p:spPr bwMode="auto">
          <a:xfrm>
            <a:off x="2301573" y="5142293"/>
            <a:ext cx="7588856" cy="7872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13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 professionalism and </a:t>
            </a:r>
            <a:r>
              <a:rPr lang="en-US" sz="13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reliabilitysimple</a:t>
            </a:r>
            <a:r>
              <a:rPr lang="en-US" sz="13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alignments we have created a very </a:t>
            </a:r>
            <a:r>
              <a:rPr lang="en-US" sz="13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3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lorem suggests strength and the </a:t>
            </a:r>
            <a:r>
              <a:rPr lang="en-US" sz="13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spaciousn</a:t>
            </a:r>
            <a:r>
              <a:rPr lang="en-US" sz="13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contributes to the aesthetics meant book.</a:t>
            </a:r>
          </a:p>
        </p:txBody>
      </p:sp>
      <p:sp>
        <p:nvSpPr>
          <p:cNvPr id="13" name="Rectangle 12"/>
          <p:cNvSpPr/>
          <p:nvPr/>
        </p:nvSpPr>
        <p:spPr>
          <a:xfrm>
            <a:off x="8040913" y="3429001"/>
            <a:ext cx="1849515" cy="1257256"/>
          </a:xfrm>
          <a:prstGeom prst="rect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2301572" y="2036581"/>
            <a:ext cx="1849515" cy="1257256"/>
          </a:xfrm>
          <a:prstGeom prst="rect">
            <a:avLst/>
          </a:prstGeom>
          <a:solidFill>
            <a:srgbClr val="44546A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7DB6830B-45F3-458F-A0F5-6F2528DBAD55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2702449695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peelOff"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4</a:t>
            </a:fld>
            <a:endParaRPr lang="en-US" sz="1000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6200503" y="1419225"/>
            <a:ext cx="3583763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PT Sans" panose="020B0503020203020204" pitchFamily="34" charset="0"/>
                <a:ea typeface="PT Sans" panose="020B0503020203020204" pitchFamily="34" charset="0"/>
              </a:rPr>
              <a:t>COMPANY</a:t>
            </a:r>
          </a:p>
          <a:p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TEAM MEMBERS</a:t>
            </a:r>
          </a:p>
        </p:txBody>
      </p:sp>
      <p:sp>
        <p:nvSpPr>
          <p:cNvPr id="23" name="Rectangle 9"/>
          <p:cNvSpPr>
            <a:spLocks/>
          </p:cNvSpPr>
          <p:nvPr/>
        </p:nvSpPr>
        <p:spPr bwMode="auto">
          <a:xfrm>
            <a:off x="6347459" y="2505037"/>
            <a:ext cx="4338505" cy="8277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ct val="120000"/>
              </a:lnSpc>
            </a:pPr>
            <a:r>
              <a:rPr 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 professionalism and </a:t>
            </a:r>
            <a:r>
              <a:rPr lang="en-US" sz="11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reliabilitysimple</a:t>
            </a:r>
            <a:r>
              <a:rPr 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alignments we have created a very </a:t>
            </a:r>
            <a:r>
              <a:rPr lang="en-US" sz="11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lorem suggests strength and the </a:t>
            </a:r>
            <a:r>
              <a:rPr lang="en-US" sz="11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spaciousn</a:t>
            </a:r>
            <a:r>
              <a:rPr 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contributes to the aesthetics meant book.</a:t>
            </a:r>
          </a:p>
        </p:txBody>
      </p:sp>
      <p:grpSp>
        <p:nvGrpSpPr>
          <p:cNvPr id="34" name="Group 33"/>
          <p:cNvGrpSpPr/>
          <p:nvPr/>
        </p:nvGrpSpPr>
        <p:grpSpPr>
          <a:xfrm>
            <a:off x="6360159" y="3565695"/>
            <a:ext cx="4338505" cy="134704"/>
            <a:chOff x="6409873" y="3723538"/>
            <a:chExt cx="4338505" cy="134704"/>
          </a:xfrm>
        </p:grpSpPr>
        <p:sp>
          <p:nvSpPr>
            <p:cNvPr id="26" name="Rectangle 25"/>
            <p:cNvSpPr/>
            <p:nvPr/>
          </p:nvSpPr>
          <p:spPr>
            <a:xfrm rot="2700000">
              <a:off x="8511774" y="3723538"/>
              <a:ext cx="134704" cy="134704"/>
            </a:xfrm>
            <a:prstGeom prst="rect">
              <a:avLst/>
            </a:prstGeom>
            <a:noFill/>
            <a:ln w="1905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27" name="Straight Connector 26"/>
            <p:cNvCxnSpPr>
              <a:cxnSpLocks/>
            </p:cNvCxnSpPr>
            <p:nvPr/>
          </p:nvCxnSpPr>
          <p:spPr>
            <a:xfrm>
              <a:off x="6409873" y="3790890"/>
              <a:ext cx="1938168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>
              <a:cxnSpLocks/>
            </p:cNvCxnSpPr>
            <p:nvPr/>
          </p:nvCxnSpPr>
          <p:spPr>
            <a:xfrm>
              <a:off x="8810210" y="3790890"/>
              <a:ext cx="1938168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1" name="Group 40"/>
          <p:cNvGrpSpPr/>
          <p:nvPr/>
        </p:nvGrpSpPr>
        <p:grpSpPr>
          <a:xfrm>
            <a:off x="6360160" y="3834409"/>
            <a:ext cx="4338503" cy="884782"/>
            <a:chOff x="6409874" y="3826185"/>
            <a:chExt cx="4338503" cy="884782"/>
          </a:xfrm>
        </p:grpSpPr>
        <p:sp>
          <p:nvSpPr>
            <p:cNvPr id="35" name="Rectangle 9"/>
            <p:cNvSpPr>
              <a:spLocks/>
            </p:cNvSpPr>
            <p:nvPr/>
          </p:nvSpPr>
          <p:spPr bwMode="auto">
            <a:xfrm>
              <a:off x="6409874" y="3826185"/>
              <a:ext cx="1938167" cy="8847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ct val="120000"/>
                </a:lnSpc>
              </a:pP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This letterhead design is meant to project an image of lorem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yo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professionalism and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powerpoin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reliabilitysimple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alignments we</a:t>
              </a:r>
            </a:p>
          </p:txBody>
        </p:sp>
        <p:sp>
          <p:nvSpPr>
            <p:cNvPr id="36" name="Rectangle 9"/>
            <p:cNvSpPr>
              <a:spLocks/>
            </p:cNvSpPr>
            <p:nvPr/>
          </p:nvSpPr>
          <p:spPr bwMode="auto">
            <a:xfrm>
              <a:off x="8810210" y="3826185"/>
              <a:ext cx="1938167" cy="8847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ct val="120000"/>
                </a:lnSpc>
              </a:pP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This letterhead design is meant to project an image of lorem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yo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professionalism and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powerpoin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</a:t>
              </a:r>
              <a:r>
                <a:rPr lang="en-US" sz="1100" dirty="0" err="1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reliabilitysimple</a:t>
              </a:r>
              <a:r>
                <a:rPr lang="en-US" sz="11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" charset="0"/>
                  <a:sym typeface="Montserrat-Regular" charset="0"/>
                </a:rPr>
                <a:t> alignments we</a:t>
              </a:r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6360159" y="4853201"/>
            <a:ext cx="4338505" cy="134704"/>
            <a:chOff x="6409873" y="3723538"/>
            <a:chExt cx="4338505" cy="134704"/>
          </a:xfrm>
        </p:grpSpPr>
        <p:sp>
          <p:nvSpPr>
            <p:cNvPr id="38" name="Rectangle 37"/>
            <p:cNvSpPr/>
            <p:nvPr/>
          </p:nvSpPr>
          <p:spPr>
            <a:xfrm rot="2700000">
              <a:off x="8511774" y="3723538"/>
              <a:ext cx="134704" cy="134704"/>
            </a:xfrm>
            <a:prstGeom prst="rect">
              <a:avLst/>
            </a:prstGeom>
            <a:noFill/>
            <a:ln w="1905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39" name="Straight Connector 38"/>
            <p:cNvCxnSpPr>
              <a:cxnSpLocks/>
            </p:cNvCxnSpPr>
            <p:nvPr/>
          </p:nvCxnSpPr>
          <p:spPr>
            <a:xfrm>
              <a:off x="6409873" y="3790890"/>
              <a:ext cx="1938168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>
              <a:cxnSpLocks/>
            </p:cNvCxnSpPr>
            <p:nvPr/>
          </p:nvCxnSpPr>
          <p:spPr>
            <a:xfrm>
              <a:off x="8810210" y="3790890"/>
              <a:ext cx="1938168" cy="0"/>
            </a:xfrm>
            <a:prstGeom prst="line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" name="Group 46"/>
          <p:cNvGrpSpPr/>
          <p:nvPr/>
        </p:nvGrpSpPr>
        <p:grpSpPr>
          <a:xfrm>
            <a:off x="6360160" y="5206134"/>
            <a:ext cx="1576497" cy="232641"/>
            <a:chOff x="6409874" y="5105400"/>
            <a:chExt cx="2239220" cy="330438"/>
          </a:xfrm>
        </p:grpSpPr>
        <p:sp>
          <p:nvSpPr>
            <p:cNvPr id="42" name="Star: 5 Points 41"/>
            <p:cNvSpPr/>
            <p:nvPr/>
          </p:nvSpPr>
          <p:spPr>
            <a:xfrm>
              <a:off x="6409874" y="5105400"/>
              <a:ext cx="330438" cy="330438"/>
            </a:xfrm>
            <a:prstGeom prst="star5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Star: 5 Points 42"/>
            <p:cNvSpPr/>
            <p:nvPr/>
          </p:nvSpPr>
          <p:spPr>
            <a:xfrm>
              <a:off x="6887069" y="5105400"/>
              <a:ext cx="330438" cy="330438"/>
            </a:xfrm>
            <a:prstGeom prst="star5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Star: 5 Points 43"/>
            <p:cNvSpPr/>
            <p:nvPr/>
          </p:nvSpPr>
          <p:spPr>
            <a:xfrm>
              <a:off x="7364264" y="5105400"/>
              <a:ext cx="330438" cy="330438"/>
            </a:xfrm>
            <a:prstGeom prst="star5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Star: 5 Points 44"/>
            <p:cNvSpPr/>
            <p:nvPr/>
          </p:nvSpPr>
          <p:spPr>
            <a:xfrm>
              <a:off x="7841459" y="5105400"/>
              <a:ext cx="330438" cy="330438"/>
            </a:xfrm>
            <a:prstGeom prst="star5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Star: 5 Points 45"/>
            <p:cNvSpPr/>
            <p:nvPr/>
          </p:nvSpPr>
          <p:spPr>
            <a:xfrm>
              <a:off x="8318656" y="5105400"/>
              <a:ext cx="330438" cy="330438"/>
            </a:xfrm>
            <a:prstGeom prst="star5">
              <a:avLst/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37481E2-3872-422A-A735-5B4839FF8A8C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073284242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2000">
        <p15:prstTrans prst="crush"/>
      </p:transition>
    </mc:Choice>
    <mc:Fallback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5</a:t>
            </a:fld>
            <a:endParaRPr lang="en-US" sz="1000" dirty="0"/>
          </a:p>
        </p:txBody>
      </p:sp>
      <p:sp>
        <p:nvSpPr>
          <p:cNvPr id="22" name="TextBox 21"/>
          <p:cNvSpPr txBox="1"/>
          <p:nvPr/>
        </p:nvSpPr>
        <p:spPr>
          <a:xfrm>
            <a:off x="6200503" y="1419225"/>
            <a:ext cx="3583763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PT Sans" panose="020B0503020203020204" pitchFamily="34" charset="0"/>
                <a:ea typeface="PT Sans" panose="020B0503020203020204" pitchFamily="34" charset="0"/>
              </a:rPr>
              <a:t>COMPANY</a:t>
            </a:r>
          </a:p>
          <a:p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SERVICE</a:t>
            </a:r>
          </a:p>
        </p:txBody>
      </p:sp>
      <p:sp>
        <p:nvSpPr>
          <p:cNvPr id="23" name="Rectangle 9"/>
          <p:cNvSpPr>
            <a:spLocks/>
          </p:cNvSpPr>
          <p:nvPr/>
        </p:nvSpPr>
        <p:spPr bwMode="auto">
          <a:xfrm>
            <a:off x="6332945" y="2505037"/>
            <a:ext cx="4338505" cy="8277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ct val="120000"/>
              </a:lnSpc>
            </a:pPr>
            <a:r>
              <a:rPr 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 professionalism and </a:t>
            </a:r>
            <a:r>
              <a:rPr lang="en-US" sz="11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reliabilitysimple</a:t>
            </a:r>
            <a:r>
              <a:rPr 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alignments we have created a very </a:t>
            </a:r>
            <a:r>
              <a:rPr lang="en-US" sz="11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 &amp; The simplicity lorem suggests strength and the </a:t>
            </a:r>
            <a:r>
              <a:rPr lang="en-US" sz="11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spaciousn</a:t>
            </a:r>
            <a:r>
              <a:rPr lang="en-US" sz="1100" dirty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contributes to the aesthetics meant book.</a:t>
            </a:r>
          </a:p>
        </p:txBody>
      </p:sp>
      <p:grpSp>
        <p:nvGrpSpPr>
          <p:cNvPr id="12" name="Group 11"/>
          <p:cNvGrpSpPr/>
          <p:nvPr/>
        </p:nvGrpSpPr>
        <p:grpSpPr>
          <a:xfrm>
            <a:off x="1493337" y="1419225"/>
            <a:ext cx="1762348" cy="1596151"/>
            <a:chOff x="8328390" y="102505"/>
            <a:chExt cx="1762348" cy="1596151"/>
          </a:xfrm>
        </p:grpSpPr>
        <p:grpSp>
          <p:nvGrpSpPr>
            <p:cNvPr id="30" name="Group 29"/>
            <p:cNvGrpSpPr/>
            <p:nvPr/>
          </p:nvGrpSpPr>
          <p:grpSpPr>
            <a:xfrm>
              <a:off x="9023828" y="102505"/>
              <a:ext cx="371475" cy="476250"/>
              <a:chOff x="2522538" y="3189288"/>
              <a:chExt cx="371475" cy="476250"/>
            </a:xfrm>
          </p:grpSpPr>
          <p:sp>
            <p:nvSpPr>
              <p:cNvPr id="48" name="Freeform 5"/>
              <p:cNvSpPr>
                <a:spLocks noEditPoints="1"/>
              </p:cNvSpPr>
              <p:nvPr/>
            </p:nvSpPr>
            <p:spPr bwMode="auto">
              <a:xfrm>
                <a:off x="2613025" y="3189288"/>
                <a:ext cx="192088" cy="238125"/>
              </a:xfrm>
              <a:custGeom>
                <a:avLst/>
                <a:gdLst>
                  <a:gd name="T0" fmla="*/ 2 w 53"/>
                  <a:gd name="T1" fmla="*/ 65 h 65"/>
                  <a:gd name="T2" fmla="*/ 5 w 53"/>
                  <a:gd name="T3" fmla="*/ 62 h 65"/>
                  <a:gd name="T4" fmla="*/ 5 w 53"/>
                  <a:gd name="T5" fmla="*/ 27 h 65"/>
                  <a:gd name="T6" fmla="*/ 26 w 53"/>
                  <a:gd name="T7" fmla="*/ 6 h 65"/>
                  <a:gd name="T8" fmla="*/ 48 w 53"/>
                  <a:gd name="T9" fmla="*/ 27 h 65"/>
                  <a:gd name="T10" fmla="*/ 48 w 53"/>
                  <a:gd name="T11" fmla="*/ 62 h 65"/>
                  <a:gd name="T12" fmla="*/ 50 w 53"/>
                  <a:gd name="T13" fmla="*/ 65 h 65"/>
                  <a:gd name="T14" fmla="*/ 53 w 53"/>
                  <a:gd name="T15" fmla="*/ 62 h 65"/>
                  <a:gd name="T16" fmla="*/ 53 w 53"/>
                  <a:gd name="T17" fmla="*/ 27 h 65"/>
                  <a:gd name="T18" fmla="*/ 26 w 53"/>
                  <a:gd name="T19" fmla="*/ 0 h 65"/>
                  <a:gd name="T20" fmla="*/ 0 w 53"/>
                  <a:gd name="T21" fmla="*/ 27 h 65"/>
                  <a:gd name="T22" fmla="*/ 0 w 53"/>
                  <a:gd name="T23" fmla="*/ 62 h 65"/>
                  <a:gd name="T24" fmla="*/ 2 w 53"/>
                  <a:gd name="T25" fmla="*/ 65 h 65"/>
                  <a:gd name="T26" fmla="*/ 2 w 53"/>
                  <a:gd name="T27" fmla="*/ 65 h 65"/>
                  <a:gd name="T28" fmla="*/ 2 w 53"/>
                  <a:gd name="T29" fmla="*/ 65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53" h="65">
                    <a:moveTo>
                      <a:pt x="2" y="65"/>
                    </a:moveTo>
                    <a:cubicBezTo>
                      <a:pt x="4" y="65"/>
                      <a:pt x="5" y="63"/>
                      <a:pt x="5" y="62"/>
                    </a:cubicBezTo>
                    <a:cubicBezTo>
                      <a:pt x="5" y="27"/>
                      <a:pt x="5" y="27"/>
                      <a:pt x="5" y="27"/>
                    </a:cubicBezTo>
                    <a:cubicBezTo>
                      <a:pt x="5" y="15"/>
                      <a:pt x="15" y="6"/>
                      <a:pt x="26" y="6"/>
                    </a:cubicBezTo>
                    <a:cubicBezTo>
                      <a:pt x="38" y="6"/>
                      <a:pt x="48" y="15"/>
                      <a:pt x="48" y="27"/>
                    </a:cubicBezTo>
                    <a:cubicBezTo>
                      <a:pt x="48" y="62"/>
                      <a:pt x="48" y="62"/>
                      <a:pt x="48" y="62"/>
                    </a:cubicBezTo>
                    <a:cubicBezTo>
                      <a:pt x="48" y="63"/>
                      <a:pt x="49" y="65"/>
                      <a:pt x="50" y="65"/>
                    </a:cubicBezTo>
                    <a:cubicBezTo>
                      <a:pt x="52" y="65"/>
                      <a:pt x="53" y="63"/>
                      <a:pt x="53" y="62"/>
                    </a:cubicBezTo>
                    <a:cubicBezTo>
                      <a:pt x="53" y="27"/>
                      <a:pt x="53" y="27"/>
                      <a:pt x="53" y="27"/>
                    </a:cubicBezTo>
                    <a:cubicBezTo>
                      <a:pt x="53" y="12"/>
                      <a:pt x="41" y="0"/>
                      <a:pt x="26" y="0"/>
                    </a:cubicBezTo>
                    <a:cubicBezTo>
                      <a:pt x="12" y="0"/>
                      <a:pt x="0" y="12"/>
                      <a:pt x="0" y="27"/>
                    </a:cubicBezTo>
                    <a:cubicBezTo>
                      <a:pt x="0" y="62"/>
                      <a:pt x="0" y="62"/>
                      <a:pt x="0" y="62"/>
                    </a:cubicBezTo>
                    <a:cubicBezTo>
                      <a:pt x="0" y="64"/>
                      <a:pt x="1" y="65"/>
                      <a:pt x="2" y="65"/>
                    </a:cubicBezTo>
                    <a:close/>
                    <a:moveTo>
                      <a:pt x="2" y="65"/>
                    </a:moveTo>
                    <a:cubicBezTo>
                      <a:pt x="2" y="65"/>
                      <a:pt x="2" y="65"/>
                      <a:pt x="2" y="65"/>
                    </a:cubicBezTo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6"/>
              <p:cNvSpPr>
                <a:spLocks noEditPoints="1"/>
              </p:cNvSpPr>
              <p:nvPr/>
            </p:nvSpPr>
            <p:spPr bwMode="auto">
              <a:xfrm>
                <a:off x="2522538" y="3332163"/>
                <a:ext cx="371475" cy="333375"/>
              </a:xfrm>
              <a:custGeom>
                <a:avLst/>
                <a:gdLst>
                  <a:gd name="T0" fmla="*/ 102 w 103"/>
                  <a:gd name="T1" fmla="*/ 79 h 91"/>
                  <a:gd name="T2" fmla="*/ 95 w 103"/>
                  <a:gd name="T3" fmla="*/ 0 h 91"/>
                  <a:gd name="T4" fmla="*/ 83 w 103"/>
                  <a:gd name="T5" fmla="*/ 0 h 91"/>
                  <a:gd name="T6" fmla="*/ 83 w 103"/>
                  <a:gd name="T7" fmla="*/ 25 h 91"/>
                  <a:gd name="T8" fmla="*/ 75 w 103"/>
                  <a:gd name="T9" fmla="*/ 34 h 91"/>
                  <a:gd name="T10" fmla="*/ 67 w 103"/>
                  <a:gd name="T11" fmla="*/ 25 h 91"/>
                  <a:gd name="T12" fmla="*/ 67 w 103"/>
                  <a:gd name="T13" fmla="*/ 0 h 91"/>
                  <a:gd name="T14" fmla="*/ 35 w 103"/>
                  <a:gd name="T15" fmla="*/ 0 h 91"/>
                  <a:gd name="T16" fmla="*/ 35 w 103"/>
                  <a:gd name="T17" fmla="*/ 25 h 91"/>
                  <a:gd name="T18" fmla="*/ 28 w 103"/>
                  <a:gd name="T19" fmla="*/ 34 h 91"/>
                  <a:gd name="T20" fmla="*/ 19 w 103"/>
                  <a:gd name="T21" fmla="*/ 26 h 91"/>
                  <a:gd name="T22" fmla="*/ 19 w 103"/>
                  <a:gd name="T23" fmla="*/ 0 h 91"/>
                  <a:gd name="T24" fmla="*/ 8 w 103"/>
                  <a:gd name="T25" fmla="*/ 0 h 91"/>
                  <a:gd name="T26" fmla="*/ 1 w 103"/>
                  <a:gd name="T27" fmla="*/ 79 h 91"/>
                  <a:gd name="T28" fmla="*/ 11 w 103"/>
                  <a:gd name="T29" fmla="*/ 91 h 91"/>
                  <a:gd name="T30" fmla="*/ 92 w 103"/>
                  <a:gd name="T31" fmla="*/ 91 h 91"/>
                  <a:gd name="T32" fmla="*/ 102 w 103"/>
                  <a:gd name="T33" fmla="*/ 79 h 91"/>
                  <a:gd name="T34" fmla="*/ 51 w 103"/>
                  <a:gd name="T35" fmla="*/ 83 h 91"/>
                  <a:gd name="T36" fmla="*/ 29 w 103"/>
                  <a:gd name="T37" fmla="*/ 60 h 91"/>
                  <a:gd name="T38" fmla="*/ 51 w 103"/>
                  <a:gd name="T39" fmla="*/ 37 h 91"/>
                  <a:gd name="T40" fmla="*/ 74 w 103"/>
                  <a:gd name="T41" fmla="*/ 60 h 91"/>
                  <a:gd name="T42" fmla="*/ 51 w 103"/>
                  <a:gd name="T43" fmla="*/ 83 h 91"/>
                  <a:gd name="T44" fmla="*/ 51 w 103"/>
                  <a:gd name="T45" fmla="*/ 83 h 91"/>
                  <a:gd name="T46" fmla="*/ 51 w 103"/>
                  <a:gd name="T47" fmla="*/ 83 h 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103" h="91">
                    <a:moveTo>
                      <a:pt x="102" y="79"/>
                    </a:moveTo>
                    <a:cubicBezTo>
                      <a:pt x="95" y="0"/>
                      <a:pt x="95" y="0"/>
                      <a:pt x="95" y="0"/>
                    </a:cubicBezTo>
                    <a:cubicBezTo>
                      <a:pt x="83" y="0"/>
                      <a:pt x="83" y="0"/>
                      <a:pt x="83" y="0"/>
                    </a:cubicBezTo>
                    <a:cubicBezTo>
                      <a:pt x="83" y="25"/>
                      <a:pt x="83" y="25"/>
                      <a:pt x="83" y="25"/>
                    </a:cubicBezTo>
                    <a:cubicBezTo>
                      <a:pt x="83" y="30"/>
                      <a:pt x="80" y="34"/>
                      <a:pt x="75" y="34"/>
                    </a:cubicBezTo>
                    <a:cubicBezTo>
                      <a:pt x="71" y="34"/>
                      <a:pt x="67" y="30"/>
                      <a:pt x="67" y="25"/>
                    </a:cubicBezTo>
                    <a:cubicBezTo>
                      <a:pt x="67" y="0"/>
                      <a:pt x="67" y="0"/>
                      <a:pt x="67" y="0"/>
                    </a:cubicBezTo>
                    <a:cubicBezTo>
                      <a:pt x="35" y="0"/>
                      <a:pt x="35" y="0"/>
                      <a:pt x="35" y="0"/>
                    </a:cubicBezTo>
                    <a:cubicBezTo>
                      <a:pt x="35" y="25"/>
                      <a:pt x="35" y="25"/>
                      <a:pt x="35" y="25"/>
                    </a:cubicBezTo>
                    <a:cubicBezTo>
                      <a:pt x="35" y="30"/>
                      <a:pt x="32" y="33"/>
                      <a:pt x="28" y="34"/>
                    </a:cubicBezTo>
                    <a:cubicBezTo>
                      <a:pt x="23" y="34"/>
                      <a:pt x="19" y="30"/>
                      <a:pt x="19" y="26"/>
                    </a:cubicBezTo>
                    <a:cubicBezTo>
                      <a:pt x="19" y="0"/>
                      <a:pt x="19" y="0"/>
                      <a:pt x="19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1" y="79"/>
                      <a:pt x="1" y="79"/>
                      <a:pt x="1" y="79"/>
                    </a:cubicBezTo>
                    <a:cubicBezTo>
                      <a:pt x="0" y="85"/>
                      <a:pt x="5" y="91"/>
                      <a:pt x="11" y="91"/>
                    </a:cubicBezTo>
                    <a:cubicBezTo>
                      <a:pt x="92" y="91"/>
                      <a:pt x="92" y="91"/>
                      <a:pt x="92" y="91"/>
                    </a:cubicBezTo>
                    <a:cubicBezTo>
                      <a:pt x="98" y="91"/>
                      <a:pt x="103" y="85"/>
                      <a:pt x="102" y="79"/>
                    </a:cubicBezTo>
                    <a:close/>
                    <a:moveTo>
                      <a:pt x="51" y="83"/>
                    </a:moveTo>
                    <a:cubicBezTo>
                      <a:pt x="39" y="83"/>
                      <a:pt x="29" y="73"/>
                      <a:pt x="29" y="60"/>
                    </a:cubicBezTo>
                    <a:cubicBezTo>
                      <a:pt x="29" y="48"/>
                      <a:pt x="39" y="37"/>
                      <a:pt x="51" y="37"/>
                    </a:cubicBezTo>
                    <a:cubicBezTo>
                      <a:pt x="64" y="37"/>
                      <a:pt x="74" y="48"/>
                      <a:pt x="74" y="60"/>
                    </a:cubicBezTo>
                    <a:cubicBezTo>
                      <a:pt x="74" y="73"/>
                      <a:pt x="64" y="83"/>
                      <a:pt x="51" y="83"/>
                    </a:cubicBezTo>
                    <a:close/>
                    <a:moveTo>
                      <a:pt x="51" y="83"/>
                    </a:moveTo>
                    <a:cubicBezTo>
                      <a:pt x="51" y="83"/>
                      <a:pt x="51" y="83"/>
                      <a:pt x="51" y="83"/>
                    </a:cubicBezTo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7"/>
              <p:cNvSpPr>
                <a:spLocks noEditPoints="1"/>
              </p:cNvSpPr>
              <p:nvPr/>
            </p:nvSpPr>
            <p:spPr bwMode="auto">
              <a:xfrm>
                <a:off x="2646363" y="3489326"/>
                <a:ext cx="125413" cy="128588"/>
              </a:xfrm>
              <a:custGeom>
                <a:avLst/>
                <a:gdLst>
                  <a:gd name="T0" fmla="*/ 17 w 35"/>
                  <a:gd name="T1" fmla="*/ 0 h 35"/>
                  <a:gd name="T2" fmla="*/ 0 w 35"/>
                  <a:gd name="T3" fmla="*/ 17 h 35"/>
                  <a:gd name="T4" fmla="*/ 17 w 35"/>
                  <a:gd name="T5" fmla="*/ 35 h 35"/>
                  <a:gd name="T6" fmla="*/ 35 w 35"/>
                  <a:gd name="T7" fmla="*/ 17 h 35"/>
                  <a:gd name="T8" fmla="*/ 17 w 35"/>
                  <a:gd name="T9" fmla="*/ 0 h 35"/>
                  <a:gd name="T10" fmla="*/ 19 w 35"/>
                  <a:gd name="T11" fmla="*/ 26 h 35"/>
                  <a:gd name="T12" fmla="*/ 19 w 35"/>
                  <a:gd name="T13" fmla="*/ 27 h 35"/>
                  <a:gd name="T14" fmla="*/ 17 w 35"/>
                  <a:gd name="T15" fmla="*/ 29 h 35"/>
                  <a:gd name="T16" fmla="*/ 16 w 35"/>
                  <a:gd name="T17" fmla="*/ 27 h 35"/>
                  <a:gd name="T18" fmla="*/ 16 w 35"/>
                  <a:gd name="T19" fmla="*/ 26 h 35"/>
                  <a:gd name="T20" fmla="*/ 14 w 35"/>
                  <a:gd name="T21" fmla="*/ 25 h 35"/>
                  <a:gd name="T22" fmla="*/ 14 w 35"/>
                  <a:gd name="T23" fmla="*/ 23 h 35"/>
                  <a:gd name="T24" fmla="*/ 16 w 35"/>
                  <a:gd name="T25" fmla="*/ 23 h 35"/>
                  <a:gd name="T26" fmla="*/ 17 w 35"/>
                  <a:gd name="T27" fmla="*/ 24 h 35"/>
                  <a:gd name="T28" fmla="*/ 18 w 35"/>
                  <a:gd name="T29" fmla="*/ 24 h 35"/>
                  <a:gd name="T30" fmla="*/ 20 w 35"/>
                  <a:gd name="T31" fmla="*/ 21 h 35"/>
                  <a:gd name="T32" fmla="*/ 17 w 35"/>
                  <a:gd name="T33" fmla="*/ 19 h 35"/>
                  <a:gd name="T34" fmla="*/ 17 w 35"/>
                  <a:gd name="T35" fmla="*/ 19 h 35"/>
                  <a:gd name="T36" fmla="*/ 12 w 35"/>
                  <a:gd name="T37" fmla="*/ 14 h 35"/>
                  <a:gd name="T38" fmla="*/ 16 w 35"/>
                  <a:gd name="T39" fmla="*/ 8 h 35"/>
                  <a:gd name="T40" fmla="*/ 16 w 35"/>
                  <a:gd name="T41" fmla="*/ 7 h 35"/>
                  <a:gd name="T42" fmla="*/ 17 w 35"/>
                  <a:gd name="T43" fmla="*/ 6 h 35"/>
                  <a:gd name="T44" fmla="*/ 19 w 35"/>
                  <a:gd name="T45" fmla="*/ 7 h 35"/>
                  <a:gd name="T46" fmla="*/ 19 w 35"/>
                  <a:gd name="T47" fmla="*/ 8 h 35"/>
                  <a:gd name="T48" fmla="*/ 21 w 35"/>
                  <a:gd name="T49" fmla="*/ 10 h 35"/>
                  <a:gd name="T50" fmla="*/ 21 w 35"/>
                  <a:gd name="T51" fmla="*/ 12 h 35"/>
                  <a:gd name="T52" fmla="*/ 19 w 35"/>
                  <a:gd name="T53" fmla="*/ 12 h 35"/>
                  <a:gd name="T54" fmla="*/ 18 w 35"/>
                  <a:gd name="T55" fmla="*/ 11 h 35"/>
                  <a:gd name="T56" fmla="*/ 17 w 35"/>
                  <a:gd name="T57" fmla="*/ 11 h 35"/>
                  <a:gd name="T58" fmla="*/ 15 w 35"/>
                  <a:gd name="T59" fmla="*/ 14 h 35"/>
                  <a:gd name="T60" fmla="*/ 17 w 35"/>
                  <a:gd name="T61" fmla="*/ 16 h 35"/>
                  <a:gd name="T62" fmla="*/ 18 w 35"/>
                  <a:gd name="T63" fmla="*/ 16 h 35"/>
                  <a:gd name="T64" fmla="*/ 23 w 35"/>
                  <a:gd name="T65" fmla="*/ 21 h 35"/>
                  <a:gd name="T66" fmla="*/ 19 w 35"/>
                  <a:gd name="T67" fmla="*/ 26 h 35"/>
                  <a:gd name="T68" fmla="*/ 19 w 35"/>
                  <a:gd name="T69" fmla="*/ 26 h 35"/>
                  <a:gd name="T70" fmla="*/ 19 w 35"/>
                  <a:gd name="T71" fmla="*/ 26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35" h="35">
                    <a:moveTo>
                      <a:pt x="17" y="0"/>
                    </a:moveTo>
                    <a:cubicBezTo>
                      <a:pt x="8" y="0"/>
                      <a:pt x="0" y="8"/>
                      <a:pt x="0" y="17"/>
                    </a:cubicBezTo>
                    <a:cubicBezTo>
                      <a:pt x="0" y="27"/>
                      <a:pt x="8" y="35"/>
                      <a:pt x="17" y="35"/>
                    </a:cubicBezTo>
                    <a:cubicBezTo>
                      <a:pt x="27" y="35"/>
                      <a:pt x="35" y="27"/>
                      <a:pt x="35" y="17"/>
                    </a:cubicBezTo>
                    <a:cubicBezTo>
                      <a:pt x="35" y="8"/>
                      <a:pt x="27" y="0"/>
                      <a:pt x="17" y="0"/>
                    </a:cubicBezTo>
                    <a:close/>
                    <a:moveTo>
                      <a:pt x="19" y="26"/>
                    </a:moveTo>
                    <a:cubicBezTo>
                      <a:pt x="19" y="27"/>
                      <a:pt x="19" y="27"/>
                      <a:pt x="19" y="27"/>
                    </a:cubicBezTo>
                    <a:cubicBezTo>
                      <a:pt x="19" y="28"/>
                      <a:pt x="18" y="29"/>
                      <a:pt x="17" y="29"/>
                    </a:cubicBezTo>
                    <a:cubicBezTo>
                      <a:pt x="17" y="29"/>
                      <a:pt x="16" y="28"/>
                      <a:pt x="16" y="27"/>
                    </a:cubicBezTo>
                    <a:cubicBezTo>
                      <a:pt x="16" y="26"/>
                      <a:pt x="16" y="26"/>
                      <a:pt x="16" y="26"/>
                    </a:cubicBezTo>
                    <a:cubicBezTo>
                      <a:pt x="15" y="26"/>
                      <a:pt x="14" y="26"/>
                      <a:pt x="14" y="25"/>
                    </a:cubicBezTo>
                    <a:cubicBezTo>
                      <a:pt x="13" y="24"/>
                      <a:pt x="13" y="23"/>
                      <a:pt x="14" y="23"/>
                    </a:cubicBezTo>
                    <a:cubicBezTo>
                      <a:pt x="14" y="22"/>
                      <a:pt x="15" y="22"/>
                      <a:pt x="16" y="23"/>
                    </a:cubicBezTo>
                    <a:cubicBezTo>
                      <a:pt x="16" y="23"/>
                      <a:pt x="17" y="23"/>
                      <a:pt x="17" y="24"/>
                    </a:cubicBezTo>
                    <a:cubicBezTo>
                      <a:pt x="18" y="24"/>
                      <a:pt x="18" y="24"/>
                      <a:pt x="18" y="24"/>
                    </a:cubicBezTo>
                    <a:cubicBezTo>
                      <a:pt x="19" y="23"/>
                      <a:pt x="20" y="22"/>
                      <a:pt x="20" y="21"/>
                    </a:cubicBezTo>
                    <a:cubicBezTo>
                      <a:pt x="20" y="20"/>
                      <a:pt x="19" y="19"/>
                      <a:pt x="17" y="19"/>
                    </a:cubicBezTo>
                    <a:cubicBezTo>
                      <a:pt x="17" y="19"/>
                      <a:pt x="17" y="19"/>
                      <a:pt x="17" y="19"/>
                    </a:cubicBezTo>
                    <a:cubicBezTo>
                      <a:pt x="14" y="19"/>
                      <a:pt x="12" y="16"/>
                      <a:pt x="12" y="14"/>
                    </a:cubicBezTo>
                    <a:cubicBezTo>
                      <a:pt x="12" y="11"/>
                      <a:pt x="14" y="9"/>
                      <a:pt x="16" y="8"/>
                    </a:cubicBezTo>
                    <a:cubicBezTo>
                      <a:pt x="16" y="7"/>
                      <a:pt x="16" y="7"/>
                      <a:pt x="16" y="7"/>
                    </a:cubicBezTo>
                    <a:cubicBezTo>
                      <a:pt x="16" y="6"/>
                      <a:pt x="17" y="6"/>
                      <a:pt x="17" y="6"/>
                    </a:cubicBezTo>
                    <a:cubicBezTo>
                      <a:pt x="18" y="6"/>
                      <a:pt x="19" y="6"/>
                      <a:pt x="19" y="7"/>
                    </a:cubicBezTo>
                    <a:cubicBezTo>
                      <a:pt x="19" y="8"/>
                      <a:pt x="19" y="8"/>
                      <a:pt x="19" y="8"/>
                    </a:cubicBezTo>
                    <a:cubicBezTo>
                      <a:pt x="20" y="9"/>
                      <a:pt x="21" y="9"/>
                      <a:pt x="21" y="10"/>
                    </a:cubicBezTo>
                    <a:cubicBezTo>
                      <a:pt x="22" y="10"/>
                      <a:pt x="22" y="11"/>
                      <a:pt x="21" y="12"/>
                    </a:cubicBezTo>
                    <a:cubicBezTo>
                      <a:pt x="21" y="13"/>
                      <a:pt x="20" y="13"/>
                      <a:pt x="19" y="12"/>
                    </a:cubicBezTo>
                    <a:cubicBezTo>
                      <a:pt x="19" y="12"/>
                      <a:pt x="18" y="11"/>
                      <a:pt x="18" y="11"/>
                    </a:cubicBezTo>
                    <a:cubicBezTo>
                      <a:pt x="17" y="11"/>
                      <a:pt x="17" y="11"/>
                      <a:pt x="17" y="11"/>
                    </a:cubicBezTo>
                    <a:cubicBezTo>
                      <a:pt x="16" y="11"/>
                      <a:pt x="15" y="12"/>
                      <a:pt x="15" y="14"/>
                    </a:cubicBezTo>
                    <a:cubicBezTo>
                      <a:pt x="15" y="15"/>
                      <a:pt x="16" y="16"/>
                      <a:pt x="17" y="16"/>
                    </a:cubicBezTo>
                    <a:cubicBezTo>
                      <a:pt x="18" y="16"/>
                      <a:pt x="18" y="16"/>
                      <a:pt x="18" y="16"/>
                    </a:cubicBezTo>
                    <a:cubicBezTo>
                      <a:pt x="20" y="16"/>
                      <a:pt x="23" y="18"/>
                      <a:pt x="23" y="21"/>
                    </a:cubicBezTo>
                    <a:cubicBezTo>
                      <a:pt x="23" y="24"/>
                      <a:pt x="21" y="26"/>
                      <a:pt x="19" y="26"/>
                    </a:cubicBezTo>
                    <a:close/>
                    <a:moveTo>
                      <a:pt x="19" y="26"/>
                    </a:moveTo>
                    <a:cubicBezTo>
                      <a:pt x="19" y="26"/>
                      <a:pt x="19" y="26"/>
                      <a:pt x="19" y="26"/>
                    </a:cubicBezTo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31" name="TextBox 30"/>
            <p:cNvSpPr txBox="1"/>
            <p:nvPr/>
          </p:nvSpPr>
          <p:spPr>
            <a:xfrm>
              <a:off x="8440307" y="721630"/>
              <a:ext cx="153851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Corporate</a:t>
              </a:r>
            </a:p>
          </p:txBody>
        </p:sp>
        <p:sp>
          <p:nvSpPr>
            <p:cNvPr id="32" name="Rectangle 31"/>
            <p:cNvSpPr/>
            <p:nvPr/>
          </p:nvSpPr>
          <p:spPr>
            <a:xfrm>
              <a:off x="8328390" y="1067714"/>
              <a:ext cx="1762348" cy="63094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4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&amp;</a:t>
              </a:r>
            </a:p>
            <a:p>
              <a:pPr algn="ctr">
                <a:lnSpc>
                  <a:spcPts val="14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Lorem text see.</a:t>
              </a: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712438" y="1419225"/>
            <a:ext cx="1762348" cy="1577895"/>
            <a:chOff x="10504378" y="111633"/>
            <a:chExt cx="1762348" cy="1577895"/>
          </a:xfrm>
        </p:grpSpPr>
        <p:sp>
          <p:nvSpPr>
            <p:cNvPr id="52" name="Freeform 8"/>
            <p:cNvSpPr>
              <a:spLocks noEditPoints="1"/>
            </p:cNvSpPr>
            <p:nvPr/>
          </p:nvSpPr>
          <p:spPr bwMode="auto">
            <a:xfrm>
              <a:off x="11150603" y="111633"/>
              <a:ext cx="469900" cy="439738"/>
            </a:xfrm>
            <a:custGeom>
              <a:avLst/>
              <a:gdLst>
                <a:gd name="T0" fmla="*/ 129 w 130"/>
                <a:gd name="T1" fmla="*/ 35 h 120"/>
                <a:gd name="T2" fmla="*/ 94 w 130"/>
                <a:gd name="T3" fmla="*/ 0 h 120"/>
                <a:gd name="T4" fmla="*/ 64 w 130"/>
                <a:gd name="T5" fmla="*/ 17 h 120"/>
                <a:gd name="T6" fmla="*/ 35 w 130"/>
                <a:gd name="T7" fmla="*/ 0 h 120"/>
                <a:gd name="T8" fmla="*/ 0 w 130"/>
                <a:gd name="T9" fmla="*/ 35 h 120"/>
                <a:gd name="T10" fmla="*/ 2 w 130"/>
                <a:gd name="T11" fmla="*/ 49 h 120"/>
                <a:gd name="T12" fmla="*/ 19 w 130"/>
                <a:gd name="T13" fmla="*/ 79 h 120"/>
                <a:gd name="T14" fmla="*/ 64 w 130"/>
                <a:gd name="T15" fmla="*/ 120 h 120"/>
                <a:gd name="T16" fmla="*/ 110 w 130"/>
                <a:gd name="T17" fmla="*/ 79 h 120"/>
                <a:gd name="T18" fmla="*/ 128 w 130"/>
                <a:gd name="T19" fmla="*/ 49 h 120"/>
                <a:gd name="T20" fmla="*/ 129 w 130"/>
                <a:gd name="T21" fmla="*/ 35 h 120"/>
                <a:gd name="T22" fmla="*/ 123 w 130"/>
                <a:gd name="T23" fmla="*/ 48 h 120"/>
                <a:gd name="T24" fmla="*/ 107 w 130"/>
                <a:gd name="T25" fmla="*/ 75 h 120"/>
                <a:gd name="T26" fmla="*/ 64 w 130"/>
                <a:gd name="T27" fmla="*/ 113 h 120"/>
                <a:gd name="T28" fmla="*/ 23 w 130"/>
                <a:gd name="T29" fmla="*/ 75 h 120"/>
                <a:gd name="T30" fmla="*/ 6 w 130"/>
                <a:gd name="T31" fmla="*/ 48 h 120"/>
                <a:gd name="T32" fmla="*/ 5 w 130"/>
                <a:gd name="T33" fmla="*/ 36 h 120"/>
                <a:gd name="T34" fmla="*/ 5 w 130"/>
                <a:gd name="T35" fmla="*/ 36 h 120"/>
                <a:gd name="T36" fmla="*/ 35 w 130"/>
                <a:gd name="T37" fmla="*/ 5 h 120"/>
                <a:gd name="T38" fmla="*/ 62 w 130"/>
                <a:gd name="T39" fmla="*/ 23 h 120"/>
                <a:gd name="T40" fmla="*/ 64 w 130"/>
                <a:gd name="T41" fmla="*/ 29 h 120"/>
                <a:gd name="T42" fmla="*/ 67 w 130"/>
                <a:gd name="T43" fmla="*/ 23 h 120"/>
                <a:gd name="T44" fmla="*/ 94 w 130"/>
                <a:gd name="T45" fmla="*/ 5 h 120"/>
                <a:gd name="T46" fmla="*/ 124 w 130"/>
                <a:gd name="T47" fmla="*/ 36 h 120"/>
                <a:gd name="T48" fmla="*/ 123 w 130"/>
                <a:gd name="T49" fmla="*/ 48 h 120"/>
                <a:gd name="T50" fmla="*/ 123 w 130"/>
                <a:gd name="T51" fmla="*/ 48 h 120"/>
                <a:gd name="T52" fmla="*/ 123 w 130"/>
                <a:gd name="T53" fmla="*/ 48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30" h="120">
                  <a:moveTo>
                    <a:pt x="129" y="35"/>
                  </a:moveTo>
                  <a:cubicBezTo>
                    <a:pt x="127" y="15"/>
                    <a:pt x="113" y="0"/>
                    <a:pt x="94" y="0"/>
                  </a:cubicBezTo>
                  <a:cubicBezTo>
                    <a:pt x="82" y="0"/>
                    <a:pt x="71" y="6"/>
                    <a:pt x="64" y="17"/>
                  </a:cubicBezTo>
                  <a:cubicBezTo>
                    <a:pt x="58" y="6"/>
                    <a:pt x="47" y="0"/>
                    <a:pt x="35" y="0"/>
                  </a:cubicBezTo>
                  <a:cubicBezTo>
                    <a:pt x="17" y="0"/>
                    <a:pt x="2" y="15"/>
                    <a:pt x="0" y="35"/>
                  </a:cubicBezTo>
                  <a:cubicBezTo>
                    <a:pt x="0" y="36"/>
                    <a:pt x="0" y="41"/>
                    <a:pt x="2" y="49"/>
                  </a:cubicBezTo>
                  <a:cubicBezTo>
                    <a:pt x="4" y="60"/>
                    <a:pt x="10" y="71"/>
                    <a:pt x="19" y="79"/>
                  </a:cubicBezTo>
                  <a:cubicBezTo>
                    <a:pt x="64" y="120"/>
                    <a:pt x="64" y="120"/>
                    <a:pt x="64" y="120"/>
                  </a:cubicBezTo>
                  <a:cubicBezTo>
                    <a:pt x="110" y="79"/>
                    <a:pt x="110" y="79"/>
                    <a:pt x="110" y="79"/>
                  </a:cubicBezTo>
                  <a:cubicBezTo>
                    <a:pt x="119" y="71"/>
                    <a:pt x="126" y="60"/>
                    <a:pt x="128" y="49"/>
                  </a:cubicBezTo>
                  <a:cubicBezTo>
                    <a:pt x="130" y="41"/>
                    <a:pt x="129" y="36"/>
                    <a:pt x="129" y="35"/>
                  </a:cubicBezTo>
                  <a:close/>
                  <a:moveTo>
                    <a:pt x="123" y="48"/>
                  </a:moveTo>
                  <a:cubicBezTo>
                    <a:pt x="121" y="58"/>
                    <a:pt x="115" y="68"/>
                    <a:pt x="107" y="75"/>
                  </a:cubicBezTo>
                  <a:cubicBezTo>
                    <a:pt x="64" y="113"/>
                    <a:pt x="64" y="113"/>
                    <a:pt x="64" y="113"/>
                  </a:cubicBezTo>
                  <a:cubicBezTo>
                    <a:pt x="23" y="75"/>
                    <a:pt x="23" y="75"/>
                    <a:pt x="23" y="75"/>
                  </a:cubicBezTo>
                  <a:cubicBezTo>
                    <a:pt x="14" y="68"/>
                    <a:pt x="9" y="58"/>
                    <a:pt x="6" y="48"/>
                  </a:cubicBezTo>
                  <a:cubicBezTo>
                    <a:pt x="5" y="40"/>
                    <a:pt x="5" y="36"/>
                    <a:pt x="5" y="36"/>
                  </a:cubicBezTo>
                  <a:cubicBezTo>
                    <a:pt x="5" y="36"/>
                    <a:pt x="5" y="36"/>
                    <a:pt x="5" y="36"/>
                  </a:cubicBezTo>
                  <a:cubicBezTo>
                    <a:pt x="7" y="18"/>
                    <a:pt x="20" y="5"/>
                    <a:pt x="35" y="5"/>
                  </a:cubicBezTo>
                  <a:cubicBezTo>
                    <a:pt x="47" y="5"/>
                    <a:pt x="57" y="12"/>
                    <a:pt x="62" y="23"/>
                  </a:cubicBezTo>
                  <a:cubicBezTo>
                    <a:pt x="64" y="29"/>
                    <a:pt x="64" y="29"/>
                    <a:pt x="64" y="29"/>
                  </a:cubicBezTo>
                  <a:cubicBezTo>
                    <a:pt x="67" y="23"/>
                    <a:pt x="67" y="23"/>
                    <a:pt x="67" y="23"/>
                  </a:cubicBezTo>
                  <a:cubicBezTo>
                    <a:pt x="72" y="12"/>
                    <a:pt x="82" y="5"/>
                    <a:pt x="94" y="5"/>
                  </a:cubicBezTo>
                  <a:cubicBezTo>
                    <a:pt x="110" y="5"/>
                    <a:pt x="123" y="18"/>
                    <a:pt x="124" y="36"/>
                  </a:cubicBezTo>
                  <a:cubicBezTo>
                    <a:pt x="124" y="36"/>
                    <a:pt x="125" y="40"/>
                    <a:pt x="123" y="48"/>
                  </a:cubicBezTo>
                  <a:close/>
                  <a:moveTo>
                    <a:pt x="123" y="48"/>
                  </a:moveTo>
                  <a:cubicBezTo>
                    <a:pt x="123" y="48"/>
                    <a:pt x="123" y="48"/>
                    <a:pt x="123" y="48"/>
                  </a:cubicBezTo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TextBox 53"/>
            <p:cNvSpPr txBox="1"/>
            <p:nvPr/>
          </p:nvSpPr>
          <p:spPr>
            <a:xfrm>
              <a:off x="10616295" y="712502"/>
              <a:ext cx="153851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Charities</a:t>
              </a:r>
            </a:p>
          </p:txBody>
        </p:sp>
        <p:sp>
          <p:nvSpPr>
            <p:cNvPr id="55" name="Rectangle 54"/>
            <p:cNvSpPr/>
            <p:nvPr/>
          </p:nvSpPr>
          <p:spPr>
            <a:xfrm>
              <a:off x="10504378" y="1058586"/>
              <a:ext cx="1762348" cy="63094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4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&amp;</a:t>
              </a:r>
            </a:p>
            <a:p>
              <a:pPr algn="ctr">
                <a:lnSpc>
                  <a:spcPts val="14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Lorem text see.</a:t>
              </a:r>
            </a:p>
          </p:txBody>
        </p:sp>
      </p:grpSp>
      <p:grpSp>
        <p:nvGrpSpPr>
          <p:cNvPr id="15" name="Group 14"/>
          <p:cNvGrpSpPr/>
          <p:nvPr/>
        </p:nvGrpSpPr>
        <p:grpSpPr>
          <a:xfrm>
            <a:off x="1493337" y="3842624"/>
            <a:ext cx="1762348" cy="1596151"/>
            <a:chOff x="12680366" y="102505"/>
            <a:chExt cx="1762348" cy="1596151"/>
          </a:xfrm>
        </p:grpSpPr>
        <p:sp>
          <p:nvSpPr>
            <p:cNvPr id="57" name="Freeform 9"/>
            <p:cNvSpPr>
              <a:spLocks noEditPoints="1"/>
            </p:cNvSpPr>
            <p:nvPr/>
          </p:nvSpPr>
          <p:spPr bwMode="auto">
            <a:xfrm>
              <a:off x="13328972" y="102505"/>
              <a:ext cx="465138" cy="476250"/>
            </a:xfrm>
            <a:custGeom>
              <a:avLst/>
              <a:gdLst>
                <a:gd name="T0" fmla="*/ 105 w 129"/>
                <a:gd name="T1" fmla="*/ 89 h 130"/>
                <a:gd name="T2" fmla="*/ 97 w 129"/>
                <a:gd name="T3" fmla="*/ 89 h 130"/>
                <a:gd name="T4" fmla="*/ 80 w 129"/>
                <a:gd name="T5" fmla="*/ 73 h 130"/>
                <a:gd name="T6" fmla="*/ 80 w 129"/>
                <a:gd name="T7" fmla="*/ 68 h 130"/>
                <a:gd name="T8" fmla="*/ 88 w 129"/>
                <a:gd name="T9" fmla="*/ 53 h 130"/>
                <a:gd name="T10" fmla="*/ 90 w 129"/>
                <a:gd name="T11" fmla="*/ 51 h 130"/>
                <a:gd name="T12" fmla="*/ 91 w 129"/>
                <a:gd name="T13" fmla="*/ 39 h 130"/>
                <a:gd name="T14" fmla="*/ 90 w 129"/>
                <a:gd name="T15" fmla="*/ 37 h 130"/>
                <a:gd name="T16" fmla="*/ 90 w 129"/>
                <a:gd name="T17" fmla="*/ 23 h 130"/>
                <a:gd name="T18" fmla="*/ 85 w 129"/>
                <a:gd name="T19" fmla="*/ 7 h 130"/>
                <a:gd name="T20" fmla="*/ 72 w 129"/>
                <a:gd name="T21" fmla="*/ 1 h 130"/>
                <a:gd name="T22" fmla="*/ 55 w 129"/>
                <a:gd name="T23" fmla="*/ 1 h 130"/>
                <a:gd name="T24" fmla="*/ 42 w 129"/>
                <a:gd name="T25" fmla="*/ 10 h 130"/>
                <a:gd name="T26" fmla="*/ 38 w 129"/>
                <a:gd name="T27" fmla="*/ 23 h 130"/>
                <a:gd name="T28" fmla="*/ 38 w 129"/>
                <a:gd name="T29" fmla="*/ 37 h 130"/>
                <a:gd name="T30" fmla="*/ 37 w 129"/>
                <a:gd name="T31" fmla="*/ 40 h 130"/>
                <a:gd name="T32" fmla="*/ 39 w 129"/>
                <a:gd name="T33" fmla="*/ 52 h 130"/>
                <a:gd name="T34" fmla="*/ 41 w 129"/>
                <a:gd name="T35" fmla="*/ 55 h 130"/>
                <a:gd name="T36" fmla="*/ 48 w 129"/>
                <a:gd name="T37" fmla="*/ 68 h 130"/>
                <a:gd name="T38" fmla="*/ 48 w 129"/>
                <a:gd name="T39" fmla="*/ 73 h 130"/>
                <a:gd name="T40" fmla="*/ 32 w 129"/>
                <a:gd name="T41" fmla="*/ 89 h 130"/>
                <a:gd name="T42" fmla="*/ 24 w 129"/>
                <a:gd name="T43" fmla="*/ 89 h 130"/>
                <a:gd name="T44" fmla="*/ 0 w 129"/>
                <a:gd name="T45" fmla="*/ 113 h 130"/>
                <a:gd name="T46" fmla="*/ 0 w 129"/>
                <a:gd name="T47" fmla="*/ 122 h 130"/>
                <a:gd name="T48" fmla="*/ 8 w 129"/>
                <a:gd name="T49" fmla="*/ 130 h 130"/>
                <a:gd name="T50" fmla="*/ 121 w 129"/>
                <a:gd name="T51" fmla="*/ 130 h 130"/>
                <a:gd name="T52" fmla="*/ 129 w 129"/>
                <a:gd name="T53" fmla="*/ 122 h 130"/>
                <a:gd name="T54" fmla="*/ 129 w 129"/>
                <a:gd name="T55" fmla="*/ 113 h 130"/>
                <a:gd name="T56" fmla="*/ 105 w 129"/>
                <a:gd name="T57" fmla="*/ 89 h 130"/>
                <a:gd name="T58" fmla="*/ 105 w 129"/>
                <a:gd name="T59" fmla="*/ 89 h 130"/>
                <a:gd name="T60" fmla="*/ 105 w 129"/>
                <a:gd name="T61" fmla="*/ 89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29" h="130">
                  <a:moveTo>
                    <a:pt x="105" y="89"/>
                  </a:moveTo>
                  <a:cubicBezTo>
                    <a:pt x="97" y="89"/>
                    <a:pt x="97" y="89"/>
                    <a:pt x="97" y="89"/>
                  </a:cubicBezTo>
                  <a:cubicBezTo>
                    <a:pt x="88" y="89"/>
                    <a:pt x="80" y="82"/>
                    <a:pt x="80" y="73"/>
                  </a:cubicBezTo>
                  <a:cubicBezTo>
                    <a:pt x="80" y="68"/>
                    <a:pt x="80" y="68"/>
                    <a:pt x="80" y="68"/>
                  </a:cubicBezTo>
                  <a:cubicBezTo>
                    <a:pt x="84" y="64"/>
                    <a:pt x="87" y="59"/>
                    <a:pt x="88" y="53"/>
                  </a:cubicBezTo>
                  <a:cubicBezTo>
                    <a:pt x="88" y="52"/>
                    <a:pt x="89" y="52"/>
                    <a:pt x="90" y="51"/>
                  </a:cubicBezTo>
                  <a:cubicBezTo>
                    <a:pt x="93" y="48"/>
                    <a:pt x="94" y="43"/>
                    <a:pt x="91" y="39"/>
                  </a:cubicBezTo>
                  <a:cubicBezTo>
                    <a:pt x="91" y="39"/>
                    <a:pt x="90" y="38"/>
                    <a:pt x="90" y="37"/>
                  </a:cubicBezTo>
                  <a:cubicBezTo>
                    <a:pt x="90" y="33"/>
                    <a:pt x="90" y="28"/>
                    <a:pt x="90" y="23"/>
                  </a:cubicBezTo>
                  <a:cubicBezTo>
                    <a:pt x="90" y="18"/>
                    <a:pt x="89" y="12"/>
                    <a:pt x="85" y="7"/>
                  </a:cubicBezTo>
                  <a:cubicBezTo>
                    <a:pt x="81" y="4"/>
                    <a:pt x="77" y="2"/>
                    <a:pt x="72" y="1"/>
                  </a:cubicBezTo>
                  <a:cubicBezTo>
                    <a:pt x="66" y="0"/>
                    <a:pt x="60" y="0"/>
                    <a:pt x="55" y="1"/>
                  </a:cubicBezTo>
                  <a:cubicBezTo>
                    <a:pt x="50" y="3"/>
                    <a:pt x="45" y="6"/>
                    <a:pt x="42" y="10"/>
                  </a:cubicBezTo>
                  <a:cubicBezTo>
                    <a:pt x="40" y="14"/>
                    <a:pt x="38" y="18"/>
                    <a:pt x="38" y="23"/>
                  </a:cubicBezTo>
                  <a:cubicBezTo>
                    <a:pt x="38" y="28"/>
                    <a:pt x="38" y="32"/>
                    <a:pt x="38" y="37"/>
                  </a:cubicBezTo>
                  <a:cubicBezTo>
                    <a:pt x="38" y="38"/>
                    <a:pt x="38" y="39"/>
                    <a:pt x="37" y="40"/>
                  </a:cubicBezTo>
                  <a:cubicBezTo>
                    <a:pt x="35" y="44"/>
                    <a:pt x="36" y="49"/>
                    <a:pt x="39" y="52"/>
                  </a:cubicBezTo>
                  <a:cubicBezTo>
                    <a:pt x="40" y="53"/>
                    <a:pt x="41" y="54"/>
                    <a:pt x="41" y="55"/>
                  </a:cubicBezTo>
                  <a:cubicBezTo>
                    <a:pt x="42" y="59"/>
                    <a:pt x="45" y="64"/>
                    <a:pt x="48" y="68"/>
                  </a:cubicBezTo>
                  <a:cubicBezTo>
                    <a:pt x="48" y="73"/>
                    <a:pt x="48" y="73"/>
                    <a:pt x="48" y="73"/>
                  </a:cubicBezTo>
                  <a:cubicBezTo>
                    <a:pt x="48" y="82"/>
                    <a:pt x="41" y="89"/>
                    <a:pt x="32" y="89"/>
                  </a:cubicBezTo>
                  <a:cubicBezTo>
                    <a:pt x="24" y="89"/>
                    <a:pt x="24" y="89"/>
                    <a:pt x="24" y="89"/>
                  </a:cubicBezTo>
                  <a:cubicBezTo>
                    <a:pt x="24" y="89"/>
                    <a:pt x="9" y="93"/>
                    <a:pt x="0" y="113"/>
                  </a:cubicBezTo>
                  <a:cubicBezTo>
                    <a:pt x="0" y="122"/>
                    <a:pt x="0" y="122"/>
                    <a:pt x="0" y="122"/>
                  </a:cubicBezTo>
                  <a:cubicBezTo>
                    <a:pt x="0" y="126"/>
                    <a:pt x="3" y="130"/>
                    <a:pt x="8" y="130"/>
                  </a:cubicBezTo>
                  <a:cubicBezTo>
                    <a:pt x="121" y="130"/>
                    <a:pt x="121" y="130"/>
                    <a:pt x="121" y="130"/>
                  </a:cubicBezTo>
                  <a:cubicBezTo>
                    <a:pt x="125" y="130"/>
                    <a:pt x="129" y="126"/>
                    <a:pt x="129" y="122"/>
                  </a:cubicBezTo>
                  <a:cubicBezTo>
                    <a:pt x="129" y="113"/>
                    <a:pt x="129" y="113"/>
                    <a:pt x="129" y="113"/>
                  </a:cubicBezTo>
                  <a:cubicBezTo>
                    <a:pt x="119" y="93"/>
                    <a:pt x="105" y="89"/>
                    <a:pt x="105" y="89"/>
                  </a:cubicBezTo>
                  <a:close/>
                  <a:moveTo>
                    <a:pt x="105" y="89"/>
                  </a:moveTo>
                  <a:cubicBezTo>
                    <a:pt x="105" y="89"/>
                    <a:pt x="105" y="89"/>
                    <a:pt x="105" y="89"/>
                  </a:cubicBezTo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TextBox 57"/>
            <p:cNvSpPr txBox="1"/>
            <p:nvPr/>
          </p:nvSpPr>
          <p:spPr>
            <a:xfrm>
              <a:off x="12792283" y="721630"/>
              <a:ext cx="153851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Healthcare</a:t>
              </a:r>
            </a:p>
          </p:txBody>
        </p:sp>
        <p:sp>
          <p:nvSpPr>
            <p:cNvPr id="59" name="Rectangle 58"/>
            <p:cNvSpPr/>
            <p:nvPr/>
          </p:nvSpPr>
          <p:spPr>
            <a:xfrm>
              <a:off x="12680366" y="1067714"/>
              <a:ext cx="1762348" cy="63094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4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&amp;</a:t>
              </a:r>
            </a:p>
            <a:p>
              <a:pPr algn="ctr">
                <a:lnSpc>
                  <a:spcPts val="14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Lorem text see.</a:t>
              </a:r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3712438" y="3842624"/>
            <a:ext cx="1762348" cy="1596151"/>
            <a:chOff x="14856354" y="102505"/>
            <a:chExt cx="1762348" cy="1596151"/>
          </a:xfrm>
        </p:grpSpPr>
        <p:sp>
          <p:nvSpPr>
            <p:cNvPr id="61" name="Freeform 10"/>
            <p:cNvSpPr>
              <a:spLocks noEditPoints="1"/>
            </p:cNvSpPr>
            <p:nvPr/>
          </p:nvSpPr>
          <p:spPr bwMode="auto">
            <a:xfrm>
              <a:off x="15502580" y="102505"/>
              <a:ext cx="458788" cy="476250"/>
            </a:xfrm>
            <a:custGeom>
              <a:avLst/>
              <a:gdLst>
                <a:gd name="T0" fmla="*/ 118 w 127"/>
                <a:gd name="T1" fmla="*/ 106 h 130"/>
                <a:gd name="T2" fmla="*/ 78 w 127"/>
                <a:gd name="T3" fmla="*/ 52 h 130"/>
                <a:gd name="T4" fmla="*/ 78 w 127"/>
                <a:gd name="T5" fmla="*/ 13 h 130"/>
                <a:gd name="T6" fmla="*/ 83 w 127"/>
                <a:gd name="T7" fmla="*/ 6 h 130"/>
                <a:gd name="T8" fmla="*/ 77 w 127"/>
                <a:gd name="T9" fmla="*/ 0 h 130"/>
                <a:gd name="T10" fmla="*/ 51 w 127"/>
                <a:gd name="T11" fmla="*/ 0 h 130"/>
                <a:gd name="T12" fmla="*/ 44 w 127"/>
                <a:gd name="T13" fmla="*/ 6 h 130"/>
                <a:gd name="T14" fmla="*/ 49 w 127"/>
                <a:gd name="T15" fmla="*/ 13 h 130"/>
                <a:gd name="T16" fmla="*/ 49 w 127"/>
                <a:gd name="T17" fmla="*/ 52 h 130"/>
                <a:gd name="T18" fmla="*/ 10 w 127"/>
                <a:gd name="T19" fmla="*/ 106 h 130"/>
                <a:gd name="T20" fmla="*/ 21 w 127"/>
                <a:gd name="T21" fmla="*/ 130 h 130"/>
                <a:gd name="T22" fmla="*/ 106 w 127"/>
                <a:gd name="T23" fmla="*/ 130 h 130"/>
                <a:gd name="T24" fmla="*/ 118 w 127"/>
                <a:gd name="T25" fmla="*/ 106 h 130"/>
                <a:gd name="T26" fmla="*/ 98 w 127"/>
                <a:gd name="T27" fmla="*/ 124 h 130"/>
                <a:gd name="T28" fmla="*/ 30 w 127"/>
                <a:gd name="T29" fmla="*/ 124 h 130"/>
                <a:gd name="T30" fmla="*/ 21 w 127"/>
                <a:gd name="T31" fmla="*/ 105 h 130"/>
                <a:gd name="T32" fmla="*/ 38 w 127"/>
                <a:gd name="T33" fmla="*/ 81 h 130"/>
                <a:gd name="T34" fmla="*/ 90 w 127"/>
                <a:gd name="T35" fmla="*/ 81 h 130"/>
                <a:gd name="T36" fmla="*/ 107 w 127"/>
                <a:gd name="T37" fmla="*/ 105 h 130"/>
                <a:gd name="T38" fmla="*/ 98 w 127"/>
                <a:gd name="T39" fmla="*/ 124 h 130"/>
                <a:gd name="T40" fmla="*/ 80 w 127"/>
                <a:gd name="T41" fmla="*/ 89 h 130"/>
                <a:gd name="T42" fmla="*/ 48 w 127"/>
                <a:gd name="T43" fmla="*/ 89 h 130"/>
                <a:gd name="T44" fmla="*/ 37 w 127"/>
                <a:gd name="T45" fmla="*/ 104 h 130"/>
                <a:gd name="T46" fmla="*/ 43 w 127"/>
                <a:gd name="T47" fmla="*/ 116 h 130"/>
                <a:gd name="T48" fmla="*/ 85 w 127"/>
                <a:gd name="T49" fmla="*/ 116 h 130"/>
                <a:gd name="T50" fmla="*/ 91 w 127"/>
                <a:gd name="T51" fmla="*/ 104 h 130"/>
                <a:gd name="T52" fmla="*/ 80 w 127"/>
                <a:gd name="T53" fmla="*/ 89 h 1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27" h="130">
                  <a:moveTo>
                    <a:pt x="118" y="106"/>
                  </a:moveTo>
                  <a:cubicBezTo>
                    <a:pt x="105" y="87"/>
                    <a:pt x="80" y="55"/>
                    <a:pt x="78" y="52"/>
                  </a:cubicBezTo>
                  <a:cubicBezTo>
                    <a:pt x="78" y="13"/>
                    <a:pt x="78" y="13"/>
                    <a:pt x="78" y="13"/>
                  </a:cubicBezTo>
                  <a:cubicBezTo>
                    <a:pt x="81" y="12"/>
                    <a:pt x="83" y="9"/>
                    <a:pt x="83" y="6"/>
                  </a:cubicBezTo>
                  <a:cubicBezTo>
                    <a:pt x="83" y="3"/>
                    <a:pt x="80" y="0"/>
                    <a:pt x="77" y="0"/>
                  </a:cubicBezTo>
                  <a:cubicBezTo>
                    <a:pt x="51" y="0"/>
                    <a:pt x="51" y="0"/>
                    <a:pt x="51" y="0"/>
                  </a:cubicBezTo>
                  <a:cubicBezTo>
                    <a:pt x="47" y="0"/>
                    <a:pt x="44" y="3"/>
                    <a:pt x="44" y="6"/>
                  </a:cubicBezTo>
                  <a:cubicBezTo>
                    <a:pt x="44" y="9"/>
                    <a:pt x="46" y="12"/>
                    <a:pt x="49" y="13"/>
                  </a:cubicBezTo>
                  <a:cubicBezTo>
                    <a:pt x="49" y="52"/>
                    <a:pt x="49" y="52"/>
                    <a:pt x="49" y="52"/>
                  </a:cubicBezTo>
                  <a:cubicBezTo>
                    <a:pt x="48" y="55"/>
                    <a:pt x="23" y="87"/>
                    <a:pt x="10" y="106"/>
                  </a:cubicBezTo>
                  <a:cubicBezTo>
                    <a:pt x="0" y="121"/>
                    <a:pt x="10" y="130"/>
                    <a:pt x="21" y="130"/>
                  </a:cubicBezTo>
                  <a:cubicBezTo>
                    <a:pt x="106" y="130"/>
                    <a:pt x="106" y="130"/>
                    <a:pt x="106" y="130"/>
                  </a:cubicBezTo>
                  <a:cubicBezTo>
                    <a:pt x="118" y="130"/>
                    <a:pt x="127" y="121"/>
                    <a:pt x="118" y="106"/>
                  </a:cubicBezTo>
                  <a:close/>
                  <a:moveTo>
                    <a:pt x="98" y="124"/>
                  </a:moveTo>
                  <a:cubicBezTo>
                    <a:pt x="30" y="124"/>
                    <a:pt x="30" y="124"/>
                    <a:pt x="30" y="124"/>
                  </a:cubicBezTo>
                  <a:cubicBezTo>
                    <a:pt x="21" y="124"/>
                    <a:pt x="13" y="117"/>
                    <a:pt x="21" y="105"/>
                  </a:cubicBezTo>
                  <a:cubicBezTo>
                    <a:pt x="25" y="98"/>
                    <a:pt x="32" y="89"/>
                    <a:pt x="38" y="81"/>
                  </a:cubicBezTo>
                  <a:cubicBezTo>
                    <a:pt x="90" y="81"/>
                    <a:pt x="90" y="81"/>
                    <a:pt x="90" y="81"/>
                  </a:cubicBezTo>
                  <a:cubicBezTo>
                    <a:pt x="96" y="89"/>
                    <a:pt x="102" y="98"/>
                    <a:pt x="107" y="105"/>
                  </a:cubicBezTo>
                  <a:cubicBezTo>
                    <a:pt x="115" y="117"/>
                    <a:pt x="107" y="124"/>
                    <a:pt x="98" y="124"/>
                  </a:cubicBezTo>
                  <a:close/>
                  <a:moveTo>
                    <a:pt x="80" y="89"/>
                  </a:moveTo>
                  <a:cubicBezTo>
                    <a:pt x="48" y="89"/>
                    <a:pt x="48" y="89"/>
                    <a:pt x="48" y="89"/>
                  </a:cubicBezTo>
                  <a:cubicBezTo>
                    <a:pt x="44" y="94"/>
                    <a:pt x="40" y="100"/>
                    <a:pt x="37" y="104"/>
                  </a:cubicBezTo>
                  <a:cubicBezTo>
                    <a:pt x="32" y="111"/>
                    <a:pt x="37" y="116"/>
                    <a:pt x="43" y="116"/>
                  </a:cubicBezTo>
                  <a:cubicBezTo>
                    <a:pt x="85" y="116"/>
                    <a:pt x="85" y="116"/>
                    <a:pt x="85" y="116"/>
                  </a:cubicBezTo>
                  <a:cubicBezTo>
                    <a:pt x="91" y="116"/>
                    <a:pt x="95" y="111"/>
                    <a:pt x="91" y="104"/>
                  </a:cubicBezTo>
                  <a:cubicBezTo>
                    <a:pt x="88" y="100"/>
                    <a:pt x="84" y="94"/>
                    <a:pt x="80" y="89"/>
                  </a:cubicBez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TextBox 61"/>
            <p:cNvSpPr txBox="1"/>
            <p:nvPr/>
          </p:nvSpPr>
          <p:spPr>
            <a:xfrm>
              <a:off x="14962716" y="721630"/>
              <a:ext cx="1538515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Individual</a:t>
              </a:r>
            </a:p>
          </p:txBody>
        </p:sp>
        <p:sp>
          <p:nvSpPr>
            <p:cNvPr id="63" name="Rectangle 62"/>
            <p:cNvSpPr/>
            <p:nvPr/>
          </p:nvSpPr>
          <p:spPr>
            <a:xfrm>
              <a:off x="14856354" y="1067714"/>
              <a:ext cx="1762348" cy="63094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4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&amp;</a:t>
              </a:r>
            </a:p>
            <a:p>
              <a:pPr algn="ctr">
                <a:lnSpc>
                  <a:spcPts val="14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Lorem text see.</a:t>
              </a:r>
            </a:p>
          </p:txBody>
        </p:sp>
      </p:grpSp>
      <p:cxnSp>
        <p:nvCxnSpPr>
          <p:cNvPr id="9" name="Straight Connector 8"/>
          <p:cNvCxnSpPr>
            <a:cxnSpLocks/>
          </p:cNvCxnSpPr>
          <p:nvPr/>
        </p:nvCxnSpPr>
        <p:spPr>
          <a:xfrm>
            <a:off x="3484062" y="1419225"/>
            <a:ext cx="0" cy="401955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>
            <a:cxnSpLocks/>
          </p:cNvCxnSpPr>
          <p:nvPr/>
        </p:nvCxnSpPr>
        <p:spPr>
          <a:xfrm flipH="1">
            <a:off x="1493337" y="3429000"/>
            <a:ext cx="3981449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4DF41B3-CC32-41B3-8D0E-28389442CE0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2593715309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airplane"/>
      </p:transition>
    </mc:Choice>
    <mc:Fallback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6</a:t>
            </a:fld>
            <a:endParaRPr lang="en-US" sz="10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Portfolio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to lorem dummy you text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2301572" y="1394738"/>
            <a:ext cx="7588856" cy="134704"/>
            <a:chOff x="2316087" y="3604762"/>
            <a:chExt cx="7588856" cy="134704"/>
          </a:xfrm>
        </p:grpSpPr>
        <p:cxnSp>
          <p:nvCxnSpPr>
            <p:cNvPr id="9" name="Straight Connector 8"/>
            <p:cNvCxnSpPr>
              <a:cxnSpLocks/>
            </p:cNvCxnSpPr>
            <p:nvPr/>
          </p:nvCxnSpPr>
          <p:spPr>
            <a:xfrm>
              <a:off x="6341599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Rectangle 9"/>
            <p:cNvSpPr/>
            <p:nvPr/>
          </p:nvSpPr>
          <p:spPr>
            <a:xfrm rot="2700000">
              <a:off x="6043163" y="3604762"/>
              <a:ext cx="134704" cy="134704"/>
            </a:xfrm>
            <a:prstGeom prst="rect">
              <a:avLst/>
            </a:prstGeom>
            <a:noFill/>
            <a:ln w="1905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1" name="Straight Connector 10"/>
            <p:cNvCxnSpPr>
              <a:cxnSpLocks/>
            </p:cNvCxnSpPr>
            <p:nvPr/>
          </p:nvCxnSpPr>
          <p:spPr>
            <a:xfrm>
              <a:off x="2316087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EF5D695E-E594-4465-B9EE-76382D0BC7BF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CE86E6EA-DE1C-4FB2-984A-B805C4A80F79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02EA1B06-826C-4934-936A-0F96DACFDA88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B5F52310-7AF8-4B11-A977-A4EB23D02138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899637322"/>
      </p:ext>
    </p:extLst>
  </p:cSld>
  <p:clrMapOvr>
    <a:masterClrMapping/>
  </p:clrMapOvr>
  <p:transition spd="slow">
    <p:comb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7</a:t>
            </a:fld>
            <a:endParaRPr lang="en-US" sz="10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Timeline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to lorem dummy you text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2301572" y="1394738"/>
            <a:ext cx="7588856" cy="134704"/>
            <a:chOff x="2316087" y="3604762"/>
            <a:chExt cx="7588856" cy="134704"/>
          </a:xfrm>
        </p:grpSpPr>
        <p:cxnSp>
          <p:nvCxnSpPr>
            <p:cNvPr id="9" name="Straight Connector 8"/>
            <p:cNvCxnSpPr>
              <a:cxnSpLocks/>
            </p:cNvCxnSpPr>
            <p:nvPr/>
          </p:nvCxnSpPr>
          <p:spPr>
            <a:xfrm>
              <a:off x="6341599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Rectangle 9"/>
            <p:cNvSpPr/>
            <p:nvPr/>
          </p:nvSpPr>
          <p:spPr>
            <a:xfrm rot="2700000">
              <a:off x="6043163" y="3604762"/>
              <a:ext cx="134704" cy="134704"/>
            </a:xfrm>
            <a:prstGeom prst="rect">
              <a:avLst/>
            </a:prstGeom>
            <a:noFill/>
            <a:ln w="1905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1" name="Straight Connector 10"/>
            <p:cNvCxnSpPr>
              <a:cxnSpLocks/>
            </p:cNvCxnSpPr>
            <p:nvPr/>
          </p:nvCxnSpPr>
          <p:spPr>
            <a:xfrm>
              <a:off x="2316087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" name="Group 23"/>
          <p:cNvGrpSpPr/>
          <p:nvPr/>
        </p:nvGrpSpPr>
        <p:grpSpPr>
          <a:xfrm>
            <a:off x="0" y="2598306"/>
            <a:ext cx="12192000" cy="2369303"/>
            <a:chOff x="0" y="2423674"/>
            <a:chExt cx="12192000" cy="2369303"/>
          </a:xfrm>
        </p:grpSpPr>
        <p:cxnSp>
          <p:nvCxnSpPr>
            <p:cNvPr id="20" name="Straight Connector 19"/>
            <p:cNvCxnSpPr>
              <a:cxnSpLocks/>
            </p:cNvCxnSpPr>
            <p:nvPr/>
          </p:nvCxnSpPr>
          <p:spPr>
            <a:xfrm>
              <a:off x="0" y="3429000"/>
              <a:ext cx="12192000" cy="0"/>
            </a:xfrm>
            <a:prstGeom prst="line">
              <a:avLst/>
            </a:prstGeom>
            <a:ln w="19050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Oval 20"/>
            <p:cNvSpPr/>
            <p:nvPr/>
          </p:nvSpPr>
          <p:spPr>
            <a:xfrm>
              <a:off x="2301572" y="3218543"/>
              <a:ext cx="420914" cy="420914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Oval 25"/>
            <p:cNvSpPr/>
            <p:nvPr/>
          </p:nvSpPr>
          <p:spPr>
            <a:xfrm>
              <a:off x="4690886" y="3218543"/>
              <a:ext cx="420914" cy="420914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Oval 27"/>
            <p:cNvSpPr/>
            <p:nvPr/>
          </p:nvSpPr>
          <p:spPr>
            <a:xfrm>
              <a:off x="7080200" y="3218543"/>
              <a:ext cx="420914" cy="420914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Oval 28"/>
            <p:cNvSpPr/>
            <p:nvPr/>
          </p:nvSpPr>
          <p:spPr>
            <a:xfrm>
              <a:off x="9469514" y="3218543"/>
              <a:ext cx="420914" cy="420914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2331024" y="3252105"/>
              <a:ext cx="36201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1</a:t>
              </a:r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4720338" y="3252105"/>
              <a:ext cx="36201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1</a:t>
              </a: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7109652" y="3252105"/>
              <a:ext cx="36201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1</a:t>
              </a:r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9498966" y="3252105"/>
              <a:ext cx="36201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1</a:t>
              </a:r>
            </a:p>
          </p:txBody>
        </p:sp>
        <p:sp>
          <p:nvSpPr>
            <p:cNvPr id="59" name="AutoShape 62"/>
            <p:cNvSpPr>
              <a:spLocks/>
            </p:cNvSpPr>
            <p:nvPr/>
          </p:nvSpPr>
          <p:spPr bwMode="auto">
            <a:xfrm>
              <a:off x="4649255" y="2486404"/>
              <a:ext cx="504176" cy="504178"/>
            </a:xfrm>
            <a:custGeom>
              <a:avLst/>
              <a:gdLst/>
              <a:ahLst/>
              <a:cxnLst/>
              <a:rect l="0" t="0" r="r" b="b"/>
              <a:pathLst>
                <a:path w="21403" h="21404">
                  <a:moveTo>
                    <a:pt x="16052" y="10081"/>
                  </a:moveTo>
                  <a:lnTo>
                    <a:pt x="16052" y="18729"/>
                  </a:lnTo>
                  <a:lnTo>
                    <a:pt x="2676" y="18729"/>
                  </a:lnTo>
                  <a:lnTo>
                    <a:pt x="2676" y="5351"/>
                  </a:lnTo>
                  <a:lnTo>
                    <a:pt x="11323" y="5351"/>
                  </a:lnTo>
                  <a:lnTo>
                    <a:pt x="13998" y="2675"/>
                  </a:lnTo>
                  <a:lnTo>
                    <a:pt x="0" y="2675"/>
                  </a:lnTo>
                  <a:lnTo>
                    <a:pt x="0" y="21404"/>
                  </a:lnTo>
                  <a:lnTo>
                    <a:pt x="18728" y="21404"/>
                  </a:lnTo>
                  <a:lnTo>
                    <a:pt x="18728" y="7406"/>
                  </a:lnTo>
                  <a:cubicBezTo>
                    <a:pt x="18728" y="7406"/>
                    <a:pt x="16052" y="10081"/>
                    <a:pt x="16052" y="10081"/>
                  </a:cubicBezTo>
                  <a:close/>
                  <a:moveTo>
                    <a:pt x="6627" y="11939"/>
                  </a:moveTo>
                  <a:lnTo>
                    <a:pt x="5682" y="15723"/>
                  </a:lnTo>
                  <a:lnTo>
                    <a:pt x="9465" y="14777"/>
                  </a:lnTo>
                  <a:lnTo>
                    <a:pt x="18924" y="5318"/>
                  </a:lnTo>
                  <a:lnTo>
                    <a:pt x="16085" y="2479"/>
                  </a:lnTo>
                  <a:cubicBezTo>
                    <a:pt x="16085" y="2479"/>
                    <a:pt x="6627" y="11939"/>
                    <a:pt x="6627" y="11939"/>
                  </a:cubicBezTo>
                  <a:close/>
                  <a:moveTo>
                    <a:pt x="20816" y="587"/>
                  </a:moveTo>
                  <a:cubicBezTo>
                    <a:pt x="21600" y="1371"/>
                    <a:pt x="21598" y="2642"/>
                    <a:pt x="20816" y="3426"/>
                  </a:cubicBezTo>
                  <a:lnTo>
                    <a:pt x="19870" y="4372"/>
                  </a:lnTo>
                  <a:lnTo>
                    <a:pt x="17031" y="1533"/>
                  </a:lnTo>
                  <a:lnTo>
                    <a:pt x="17977" y="587"/>
                  </a:lnTo>
                  <a:cubicBezTo>
                    <a:pt x="18761" y="-195"/>
                    <a:pt x="20032" y="-196"/>
                    <a:pt x="20816" y="587"/>
                  </a:cubicBezTo>
                  <a:cubicBezTo>
                    <a:pt x="20816" y="587"/>
                    <a:pt x="20816" y="587"/>
                    <a:pt x="20816" y="587"/>
                  </a:cubicBezTo>
                  <a:close/>
                  <a:moveTo>
                    <a:pt x="20816" y="587"/>
                  </a:move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57" name="AutoShape 9"/>
            <p:cNvSpPr>
              <a:spLocks/>
            </p:cNvSpPr>
            <p:nvPr/>
          </p:nvSpPr>
          <p:spPr bwMode="auto">
            <a:xfrm>
              <a:off x="6988544" y="2423674"/>
              <a:ext cx="604225" cy="629638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52" name="Rectangle 17"/>
            <p:cNvSpPr>
              <a:spLocks/>
            </p:cNvSpPr>
            <p:nvPr/>
          </p:nvSpPr>
          <p:spPr bwMode="auto">
            <a:xfrm>
              <a:off x="4199191" y="4324734"/>
              <a:ext cx="1404304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  <p:sp>
          <p:nvSpPr>
            <p:cNvPr id="53" name="Rectangle 17"/>
            <p:cNvSpPr>
              <a:spLocks/>
            </p:cNvSpPr>
            <p:nvPr/>
          </p:nvSpPr>
          <p:spPr bwMode="auto">
            <a:xfrm>
              <a:off x="4336405" y="4019507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  <p:sp>
          <p:nvSpPr>
            <p:cNvPr id="63" name="Rectangle 17"/>
            <p:cNvSpPr>
              <a:spLocks/>
            </p:cNvSpPr>
            <p:nvPr/>
          </p:nvSpPr>
          <p:spPr bwMode="auto">
            <a:xfrm>
              <a:off x="1750727" y="4058555"/>
              <a:ext cx="1522604" cy="308876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START WORK</a:t>
              </a:r>
            </a:p>
          </p:txBody>
        </p:sp>
        <p:sp>
          <p:nvSpPr>
            <p:cNvPr id="64" name="Rectangle 17"/>
            <p:cNvSpPr>
              <a:spLocks/>
            </p:cNvSpPr>
            <p:nvPr/>
          </p:nvSpPr>
          <p:spPr bwMode="auto">
            <a:xfrm>
              <a:off x="1809876" y="4379073"/>
              <a:ext cx="1404304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  <p:sp>
          <p:nvSpPr>
            <p:cNvPr id="62" name="Freeform 5"/>
            <p:cNvSpPr>
              <a:spLocks noEditPoints="1"/>
            </p:cNvSpPr>
            <p:nvPr/>
          </p:nvSpPr>
          <p:spPr bwMode="auto">
            <a:xfrm>
              <a:off x="2181827" y="2463830"/>
              <a:ext cx="660404" cy="549326"/>
            </a:xfrm>
            <a:custGeom>
              <a:avLst/>
              <a:gdLst>
                <a:gd name="T0" fmla="*/ 141 w 143"/>
                <a:gd name="T1" fmla="*/ 55 h 117"/>
                <a:gd name="T2" fmla="*/ 77 w 143"/>
                <a:gd name="T3" fmla="*/ 4 h 117"/>
                <a:gd name="T4" fmla="*/ 74 w 143"/>
                <a:gd name="T5" fmla="*/ 1 h 117"/>
                <a:gd name="T6" fmla="*/ 69 w 143"/>
                <a:gd name="T7" fmla="*/ 1 h 117"/>
                <a:gd name="T8" fmla="*/ 51 w 143"/>
                <a:gd name="T9" fmla="*/ 16 h 117"/>
                <a:gd name="T10" fmla="*/ 51 w 143"/>
                <a:gd name="T11" fmla="*/ 10 h 117"/>
                <a:gd name="T12" fmla="*/ 47 w 143"/>
                <a:gd name="T13" fmla="*/ 6 h 117"/>
                <a:gd name="T14" fmla="*/ 33 w 143"/>
                <a:gd name="T15" fmla="*/ 6 h 117"/>
                <a:gd name="T16" fmla="*/ 30 w 143"/>
                <a:gd name="T17" fmla="*/ 10 h 117"/>
                <a:gd name="T18" fmla="*/ 30 w 143"/>
                <a:gd name="T19" fmla="*/ 33 h 117"/>
                <a:gd name="T20" fmla="*/ 2 w 143"/>
                <a:gd name="T21" fmla="*/ 56 h 117"/>
                <a:gd name="T22" fmla="*/ 1 w 143"/>
                <a:gd name="T23" fmla="*/ 61 h 117"/>
                <a:gd name="T24" fmla="*/ 4 w 143"/>
                <a:gd name="T25" fmla="*/ 63 h 117"/>
                <a:gd name="T26" fmla="*/ 6 w 143"/>
                <a:gd name="T27" fmla="*/ 62 h 117"/>
                <a:gd name="T28" fmla="*/ 17 w 143"/>
                <a:gd name="T29" fmla="*/ 53 h 117"/>
                <a:gd name="T30" fmla="*/ 17 w 143"/>
                <a:gd name="T31" fmla="*/ 113 h 117"/>
                <a:gd name="T32" fmla="*/ 21 w 143"/>
                <a:gd name="T33" fmla="*/ 117 h 117"/>
                <a:gd name="T34" fmla="*/ 59 w 143"/>
                <a:gd name="T35" fmla="*/ 117 h 117"/>
                <a:gd name="T36" fmla="*/ 63 w 143"/>
                <a:gd name="T37" fmla="*/ 113 h 117"/>
                <a:gd name="T38" fmla="*/ 63 w 143"/>
                <a:gd name="T39" fmla="*/ 85 h 117"/>
                <a:gd name="T40" fmla="*/ 80 w 143"/>
                <a:gd name="T41" fmla="*/ 85 h 117"/>
                <a:gd name="T42" fmla="*/ 80 w 143"/>
                <a:gd name="T43" fmla="*/ 113 h 117"/>
                <a:gd name="T44" fmla="*/ 84 w 143"/>
                <a:gd name="T45" fmla="*/ 117 h 117"/>
                <a:gd name="T46" fmla="*/ 122 w 143"/>
                <a:gd name="T47" fmla="*/ 117 h 117"/>
                <a:gd name="T48" fmla="*/ 126 w 143"/>
                <a:gd name="T49" fmla="*/ 113 h 117"/>
                <a:gd name="T50" fmla="*/ 126 w 143"/>
                <a:gd name="T51" fmla="*/ 52 h 117"/>
                <a:gd name="T52" fmla="*/ 137 w 143"/>
                <a:gd name="T53" fmla="*/ 61 h 117"/>
                <a:gd name="T54" fmla="*/ 139 w 143"/>
                <a:gd name="T55" fmla="*/ 62 h 117"/>
                <a:gd name="T56" fmla="*/ 142 w 143"/>
                <a:gd name="T57" fmla="*/ 60 h 117"/>
                <a:gd name="T58" fmla="*/ 141 w 143"/>
                <a:gd name="T59" fmla="*/ 55 h 117"/>
                <a:gd name="T60" fmla="*/ 37 w 143"/>
                <a:gd name="T61" fmla="*/ 13 h 117"/>
                <a:gd name="T62" fmla="*/ 43 w 143"/>
                <a:gd name="T63" fmla="*/ 13 h 117"/>
                <a:gd name="T64" fmla="*/ 43 w 143"/>
                <a:gd name="T65" fmla="*/ 22 h 117"/>
                <a:gd name="T66" fmla="*/ 37 w 143"/>
                <a:gd name="T67" fmla="*/ 27 h 117"/>
                <a:gd name="T68" fmla="*/ 37 w 143"/>
                <a:gd name="T69" fmla="*/ 13 h 117"/>
                <a:gd name="T70" fmla="*/ 119 w 143"/>
                <a:gd name="T71" fmla="*/ 47 h 117"/>
                <a:gd name="T72" fmla="*/ 119 w 143"/>
                <a:gd name="T73" fmla="*/ 109 h 117"/>
                <a:gd name="T74" fmla="*/ 87 w 143"/>
                <a:gd name="T75" fmla="*/ 109 h 117"/>
                <a:gd name="T76" fmla="*/ 87 w 143"/>
                <a:gd name="T77" fmla="*/ 81 h 117"/>
                <a:gd name="T78" fmla="*/ 84 w 143"/>
                <a:gd name="T79" fmla="*/ 78 h 117"/>
                <a:gd name="T80" fmla="*/ 59 w 143"/>
                <a:gd name="T81" fmla="*/ 78 h 117"/>
                <a:gd name="T82" fmla="*/ 56 w 143"/>
                <a:gd name="T83" fmla="*/ 81 h 117"/>
                <a:gd name="T84" fmla="*/ 56 w 143"/>
                <a:gd name="T85" fmla="*/ 109 h 117"/>
                <a:gd name="T86" fmla="*/ 24 w 143"/>
                <a:gd name="T87" fmla="*/ 109 h 117"/>
                <a:gd name="T88" fmla="*/ 24 w 143"/>
                <a:gd name="T89" fmla="*/ 47 h 117"/>
                <a:gd name="T90" fmla="*/ 38 w 143"/>
                <a:gd name="T91" fmla="*/ 36 h 117"/>
                <a:gd name="T92" fmla="*/ 72 w 143"/>
                <a:gd name="T93" fmla="*/ 8 h 117"/>
                <a:gd name="T94" fmla="*/ 119 w 143"/>
                <a:gd name="T95" fmla="*/ 47 h 117"/>
                <a:gd name="T96" fmla="*/ 119 w 143"/>
                <a:gd name="T97" fmla="*/ 47 h 117"/>
                <a:gd name="T98" fmla="*/ 119 w 143"/>
                <a:gd name="T99" fmla="*/ 4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43" h="117">
                  <a:moveTo>
                    <a:pt x="141" y="55"/>
                  </a:moveTo>
                  <a:cubicBezTo>
                    <a:pt x="77" y="4"/>
                    <a:pt x="77" y="4"/>
                    <a:pt x="77" y="4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2" y="0"/>
                    <a:pt x="71" y="0"/>
                    <a:pt x="69" y="1"/>
                  </a:cubicBezTo>
                  <a:cubicBezTo>
                    <a:pt x="51" y="16"/>
                    <a:pt x="51" y="16"/>
                    <a:pt x="51" y="16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8"/>
                    <a:pt x="49" y="6"/>
                    <a:pt x="47" y="6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1" y="6"/>
                    <a:pt x="30" y="8"/>
                    <a:pt x="30" y="10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0" y="58"/>
                    <a:pt x="0" y="60"/>
                    <a:pt x="1" y="61"/>
                  </a:cubicBezTo>
                  <a:cubicBezTo>
                    <a:pt x="2" y="62"/>
                    <a:pt x="3" y="63"/>
                    <a:pt x="4" y="63"/>
                  </a:cubicBezTo>
                  <a:cubicBezTo>
                    <a:pt x="5" y="63"/>
                    <a:pt x="5" y="63"/>
                    <a:pt x="6" y="62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13"/>
                    <a:pt x="17" y="113"/>
                    <a:pt x="17" y="113"/>
                  </a:cubicBezTo>
                  <a:cubicBezTo>
                    <a:pt x="17" y="115"/>
                    <a:pt x="19" y="117"/>
                    <a:pt x="21" y="117"/>
                  </a:cubicBezTo>
                  <a:cubicBezTo>
                    <a:pt x="59" y="117"/>
                    <a:pt x="59" y="117"/>
                    <a:pt x="59" y="117"/>
                  </a:cubicBezTo>
                  <a:cubicBezTo>
                    <a:pt x="61" y="117"/>
                    <a:pt x="63" y="115"/>
                    <a:pt x="63" y="113"/>
                  </a:cubicBezTo>
                  <a:cubicBezTo>
                    <a:pt x="63" y="85"/>
                    <a:pt x="63" y="85"/>
                    <a:pt x="63" y="85"/>
                  </a:cubicBezTo>
                  <a:cubicBezTo>
                    <a:pt x="80" y="85"/>
                    <a:pt x="80" y="85"/>
                    <a:pt x="80" y="85"/>
                  </a:cubicBezTo>
                  <a:cubicBezTo>
                    <a:pt x="80" y="113"/>
                    <a:pt x="80" y="113"/>
                    <a:pt x="80" y="113"/>
                  </a:cubicBezTo>
                  <a:cubicBezTo>
                    <a:pt x="80" y="115"/>
                    <a:pt x="82" y="117"/>
                    <a:pt x="84" y="117"/>
                  </a:cubicBezTo>
                  <a:cubicBezTo>
                    <a:pt x="122" y="117"/>
                    <a:pt x="122" y="117"/>
                    <a:pt x="122" y="117"/>
                  </a:cubicBezTo>
                  <a:cubicBezTo>
                    <a:pt x="124" y="117"/>
                    <a:pt x="126" y="115"/>
                    <a:pt x="126" y="113"/>
                  </a:cubicBezTo>
                  <a:cubicBezTo>
                    <a:pt x="126" y="52"/>
                    <a:pt x="126" y="52"/>
                    <a:pt x="126" y="52"/>
                  </a:cubicBezTo>
                  <a:cubicBezTo>
                    <a:pt x="137" y="61"/>
                    <a:pt x="137" y="61"/>
                    <a:pt x="137" y="61"/>
                  </a:cubicBezTo>
                  <a:cubicBezTo>
                    <a:pt x="137" y="62"/>
                    <a:pt x="138" y="62"/>
                    <a:pt x="139" y="62"/>
                  </a:cubicBezTo>
                  <a:cubicBezTo>
                    <a:pt x="140" y="62"/>
                    <a:pt x="141" y="61"/>
                    <a:pt x="142" y="60"/>
                  </a:cubicBezTo>
                  <a:cubicBezTo>
                    <a:pt x="143" y="59"/>
                    <a:pt x="143" y="57"/>
                    <a:pt x="141" y="55"/>
                  </a:cubicBezTo>
                  <a:close/>
                  <a:moveTo>
                    <a:pt x="37" y="13"/>
                  </a:moveTo>
                  <a:cubicBezTo>
                    <a:pt x="43" y="13"/>
                    <a:pt x="43" y="13"/>
                    <a:pt x="43" y="13"/>
                  </a:cubicBezTo>
                  <a:cubicBezTo>
                    <a:pt x="43" y="22"/>
                    <a:pt x="43" y="22"/>
                    <a:pt x="43" y="22"/>
                  </a:cubicBezTo>
                  <a:cubicBezTo>
                    <a:pt x="37" y="27"/>
                    <a:pt x="37" y="27"/>
                    <a:pt x="37" y="27"/>
                  </a:cubicBezTo>
                  <a:lnTo>
                    <a:pt x="37" y="13"/>
                  </a:lnTo>
                  <a:close/>
                  <a:moveTo>
                    <a:pt x="119" y="47"/>
                  </a:moveTo>
                  <a:cubicBezTo>
                    <a:pt x="119" y="109"/>
                    <a:pt x="119" y="109"/>
                    <a:pt x="119" y="109"/>
                  </a:cubicBezTo>
                  <a:cubicBezTo>
                    <a:pt x="87" y="109"/>
                    <a:pt x="87" y="109"/>
                    <a:pt x="87" y="109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7" y="79"/>
                    <a:pt x="86" y="78"/>
                    <a:pt x="84" y="78"/>
                  </a:cubicBezTo>
                  <a:cubicBezTo>
                    <a:pt x="59" y="78"/>
                    <a:pt x="59" y="78"/>
                    <a:pt x="59" y="78"/>
                  </a:cubicBezTo>
                  <a:cubicBezTo>
                    <a:pt x="57" y="78"/>
                    <a:pt x="56" y="79"/>
                    <a:pt x="56" y="81"/>
                  </a:cubicBezTo>
                  <a:cubicBezTo>
                    <a:pt x="56" y="109"/>
                    <a:pt x="56" y="109"/>
                    <a:pt x="56" y="109"/>
                  </a:cubicBezTo>
                  <a:cubicBezTo>
                    <a:pt x="24" y="109"/>
                    <a:pt x="24" y="109"/>
                    <a:pt x="24" y="109"/>
                  </a:cubicBezTo>
                  <a:cubicBezTo>
                    <a:pt x="24" y="47"/>
                    <a:pt x="24" y="47"/>
                    <a:pt x="24" y="47"/>
                  </a:cubicBezTo>
                  <a:cubicBezTo>
                    <a:pt x="38" y="36"/>
                    <a:pt x="38" y="36"/>
                    <a:pt x="38" y="36"/>
                  </a:cubicBezTo>
                  <a:cubicBezTo>
                    <a:pt x="38" y="36"/>
                    <a:pt x="71" y="9"/>
                    <a:pt x="72" y="8"/>
                  </a:cubicBezTo>
                  <a:lnTo>
                    <a:pt x="119" y="47"/>
                  </a:lnTo>
                  <a:close/>
                  <a:moveTo>
                    <a:pt x="119" y="47"/>
                  </a:moveTo>
                  <a:cubicBezTo>
                    <a:pt x="119" y="47"/>
                    <a:pt x="119" y="47"/>
                    <a:pt x="119" y="47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AutoShape 23"/>
            <p:cNvSpPr>
              <a:spLocks/>
            </p:cNvSpPr>
            <p:nvPr/>
          </p:nvSpPr>
          <p:spPr bwMode="auto">
            <a:xfrm>
              <a:off x="9453901" y="2475951"/>
              <a:ext cx="452140" cy="52508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9371" y="3866"/>
                  </a:moveTo>
                  <a:lnTo>
                    <a:pt x="19371" y="4855"/>
                  </a:lnTo>
                  <a:cubicBezTo>
                    <a:pt x="19371" y="5883"/>
                    <a:pt x="18402" y="6722"/>
                    <a:pt x="17208" y="6722"/>
                  </a:cubicBezTo>
                  <a:lnTo>
                    <a:pt x="17208" y="3866"/>
                  </a:lnTo>
                  <a:cubicBezTo>
                    <a:pt x="17208" y="3866"/>
                    <a:pt x="19371" y="3866"/>
                    <a:pt x="19371" y="3866"/>
                  </a:cubicBezTo>
                  <a:close/>
                  <a:moveTo>
                    <a:pt x="13708" y="5371"/>
                  </a:moveTo>
                  <a:lnTo>
                    <a:pt x="12391" y="6329"/>
                  </a:lnTo>
                  <a:lnTo>
                    <a:pt x="12801" y="7772"/>
                  </a:lnTo>
                  <a:cubicBezTo>
                    <a:pt x="12878" y="8041"/>
                    <a:pt x="12535" y="8258"/>
                    <a:pt x="12258" y="8112"/>
                  </a:cubicBezTo>
                  <a:lnTo>
                    <a:pt x="10797" y="7327"/>
                  </a:lnTo>
                  <a:lnTo>
                    <a:pt x="9332" y="8108"/>
                  </a:lnTo>
                  <a:cubicBezTo>
                    <a:pt x="9055" y="8254"/>
                    <a:pt x="8711" y="8041"/>
                    <a:pt x="8788" y="7768"/>
                  </a:cubicBezTo>
                  <a:lnTo>
                    <a:pt x="9199" y="6325"/>
                  </a:lnTo>
                  <a:lnTo>
                    <a:pt x="7887" y="5371"/>
                  </a:lnTo>
                  <a:cubicBezTo>
                    <a:pt x="7640" y="5191"/>
                    <a:pt x="7769" y="4842"/>
                    <a:pt x="8092" y="4824"/>
                  </a:cubicBezTo>
                  <a:lnTo>
                    <a:pt x="9809" y="4718"/>
                  </a:lnTo>
                  <a:lnTo>
                    <a:pt x="10464" y="3341"/>
                  </a:lnTo>
                  <a:cubicBezTo>
                    <a:pt x="10587" y="3081"/>
                    <a:pt x="11013" y="3081"/>
                    <a:pt x="11136" y="3341"/>
                  </a:cubicBezTo>
                  <a:lnTo>
                    <a:pt x="11786" y="4714"/>
                  </a:lnTo>
                  <a:lnTo>
                    <a:pt x="13503" y="4820"/>
                  </a:lnTo>
                  <a:cubicBezTo>
                    <a:pt x="13826" y="4842"/>
                    <a:pt x="13954" y="5191"/>
                    <a:pt x="13708" y="5371"/>
                  </a:cubicBezTo>
                  <a:cubicBezTo>
                    <a:pt x="13708" y="5371"/>
                    <a:pt x="13708" y="5371"/>
                    <a:pt x="13708" y="5371"/>
                  </a:cubicBezTo>
                  <a:close/>
                  <a:moveTo>
                    <a:pt x="4386" y="6722"/>
                  </a:moveTo>
                  <a:cubicBezTo>
                    <a:pt x="3193" y="6722"/>
                    <a:pt x="2219" y="5883"/>
                    <a:pt x="2219" y="4855"/>
                  </a:cubicBezTo>
                  <a:lnTo>
                    <a:pt x="2219" y="3866"/>
                  </a:lnTo>
                  <a:lnTo>
                    <a:pt x="4386" y="3866"/>
                  </a:lnTo>
                  <a:cubicBezTo>
                    <a:pt x="4386" y="3866"/>
                    <a:pt x="4386" y="6722"/>
                    <a:pt x="4386" y="6722"/>
                  </a:cubicBezTo>
                  <a:close/>
                  <a:moveTo>
                    <a:pt x="17208" y="0"/>
                  </a:moveTo>
                  <a:lnTo>
                    <a:pt x="4386" y="0"/>
                  </a:lnTo>
                  <a:lnTo>
                    <a:pt x="4386" y="1955"/>
                  </a:lnTo>
                  <a:lnTo>
                    <a:pt x="0" y="1955"/>
                  </a:lnTo>
                  <a:lnTo>
                    <a:pt x="0" y="4855"/>
                  </a:lnTo>
                  <a:cubicBezTo>
                    <a:pt x="0" y="6938"/>
                    <a:pt x="1968" y="8633"/>
                    <a:pt x="4386" y="8633"/>
                  </a:cubicBezTo>
                  <a:lnTo>
                    <a:pt x="4463" y="8633"/>
                  </a:lnTo>
                  <a:cubicBezTo>
                    <a:pt x="4868" y="10897"/>
                    <a:pt x="6872" y="12702"/>
                    <a:pt x="9444" y="13179"/>
                  </a:cubicBezTo>
                  <a:lnTo>
                    <a:pt x="9444" y="16308"/>
                  </a:lnTo>
                  <a:lnTo>
                    <a:pt x="7871" y="16308"/>
                  </a:lnTo>
                  <a:cubicBezTo>
                    <a:pt x="7384" y="16308"/>
                    <a:pt x="6995" y="16648"/>
                    <a:pt x="6995" y="17062"/>
                  </a:cubicBezTo>
                  <a:lnTo>
                    <a:pt x="6995" y="18056"/>
                  </a:lnTo>
                  <a:lnTo>
                    <a:pt x="5652" y="18056"/>
                  </a:lnTo>
                  <a:lnTo>
                    <a:pt x="5652" y="21600"/>
                  </a:lnTo>
                  <a:lnTo>
                    <a:pt x="15948" y="21600"/>
                  </a:lnTo>
                  <a:lnTo>
                    <a:pt x="15948" y="18056"/>
                  </a:lnTo>
                  <a:lnTo>
                    <a:pt x="14605" y="18056"/>
                  </a:lnTo>
                  <a:lnTo>
                    <a:pt x="14605" y="17062"/>
                  </a:lnTo>
                  <a:cubicBezTo>
                    <a:pt x="14605" y="16643"/>
                    <a:pt x="14210" y="16308"/>
                    <a:pt x="13729" y="16308"/>
                  </a:cubicBezTo>
                  <a:lnTo>
                    <a:pt x="12155" y="16308"/>
                  </a:lnTo>
                  <a:lnTo>
                    <a:pt x="12155" y="13179"/>
                  </a:lnTo>
                  <a:cubicBezTo>
                    <a:pt x="14733" y="12702"/>
                    <a:pt x="16731" y="10893"/>
                    <a:pt x="17137" y="8633"/>
                  </a:cubicBezTo>
                  <a:lnTo>
                    <a:pt x="17214" y="8633"/>
                  </a:lnTo>
                  <a:cubicBezTo>
                    <a:pt x="19632" y="8633"/>
                    <a:pt x="21600" y="6938"/>
                    <a:pt x="21600" y="4855"/>
                  </a:cubicBezTo>
                  <a:lnTo>
                    <a:pt x="21600" y="1955"/>
                  </a:lnTo>
                  <a:lnTo>
                    <a:pt x="17214" y="1955"/>
                  </a:lnTo>
                  <a:lnTo>
                    <a:pt x="17214" y="0"/>
                  </a:lnTo>
                  <a:cubicBezTo>
                    <a:pt x="17214" y="0"/>
                    <a:pt x="17208" y="0"/>
                    <a:pt x="17208" y="0"/>
                  </a:cubicBezTo>
                  <a:close/>
                  <a:moveTo>
                    <a:pt x="17208" y="0"/>
                  </a:move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68" name="Rectangle 17"/>
            <p:cNvSpPr>
              <a:spLocks/>
            </p:cNvSpPr>
            <p:nvPr/>
          </p:nvSpPr>
          <p:spPr bwMode="auto">
            <a:xfrm>
              <a:off x="8922622" y="4049901"/>
              <a:ext cx="1522604" cy="308876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WON CC AWARD</a:t>
              </a:r>
            </a:p>
          </p:txBody>
        </p:sp>
        <p:sp>
          <p:nvSpPr>
            <p:cNvPr id="69" name="Rectangle 17"/>
            <p:cNvSpPr>
              <a:spLocks/>
            </p:cNvSpPr>
            <p:nvPr/>
          </p:nvSpPr>
          <p:spPr bwMode="auto">
            <a:xfrm>
              <a:off x="8981771" y="4370419"/>
              <a:ext cx="1404304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  <p:sp>
          <p:nvSpPr>
            <p:cNvPr id="71" name="Rectangle 17"/>
            <p:cNvSpPr>
              <a:spLocks/>
            </p:cNvSpPr>
            <p:nvPr/>
          </p:nvSpPr>
          <p:spPr bwMode="auto">
            <a:xfrm>
              <a:off x="6588504" y="4324734"/>
              <a:ext cx="1404304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  <p:sp>
          <p:nvSpPr>
            <p:cNvPr id="72" name="Rectangle 17"/>
            <p:cNvSpPr>
              <a:spLocks/>
            </p:cNvSpPr>
            <p:nvPr/>
          </p:nvSpPr>
          <p:spPr bwMode="auto">
            <a:xfrm>
              <a:off x="6725718" y="4019507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9744513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:blinds dir="vert"/>
      </p:transition>
    </mc:Choice>
    <mc:Fallback>
      <p:transition spd="slow">
        <p:blinds dir="vert"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6191251" y="2153264"/>
            <a:ext cx="3699177" cy="3624714"/>
          </a:xfrm>
          <a:prstGeom prst="rect">
            <a:avLst/>
          </a:prstGeom>
          <a:solidFill>
            <a:srgbClr val="0D0D0D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[</a:t>
            </a:r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8</a:t>
            </a:fld>
            <a:endParaRPr lang="en-US" sz="10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Infographic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to lorem dummy you text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2301572" y="1394738"/>
            <a:ext cx="7588856" cy="134704"/>
            <a:chOff x="2316087" y="3604762"/>
            <a:chExt cx="7588856" cy="134704"/>
          </a:xfrm>
        </p:grpSpPr>
        <p:cxnSp>
          <p:nvCxnSpPr>
            <p:cNvPr id="9" name="Straight Connector 8"/>
            <p:cNvCxnSpPr>
              <a:cxnSpLocks/>
            </p:cNvCxnSpPr>
            <p:nvPr/>
          </p:nvCxnSpPr>
          <p:spPr>
            <a:xfrm>
              <a:off x="6341599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Rectangle 9"/>
            <p:cNvSpPr/>
            <p:nvPr/>
          </p:nvSpPr>
          <p:spPr>
            <a:xfrm rot="2700000">
              <a:off x="6043163" y="3604762"/>
              <a:ext cx="134704" cy="134704"/>
            </a:xfrm>
            <a:prstGeom prst="rect">
              <a:avLst/>
            </a:prstGeom>
            <a:noFill/>
            <a:ln w="1905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1" name="Straight Connector 10"/>
            <p:cNvCxnSpPr>
              <a:cxnSpLocks/>
            </p:cNvCxnSpPr>
            <p:nvPr/>
          </p:nvCxnSpPr>
          <p:spPr>
            <a:xfrm>
              <a:off x="2316087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0" name="Rectangle 9"/>
          <p:cNvSpPr>
            <a:spLocks/>
          </p:cNvSpPr>
          <p:nvPr/>
        </p:nvSpPr>
        <p:spPr bwMode="auto">
          <a:xfrm>
            <a:off x="2301572" y="5056371"/>
            <a:ext cx="3311437" cy="72160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ct val="1200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image of professionalism and reliability. By using simple</a:t>
            </a:r>
          </a:p>
          <a:p>
            <a:pPr>
              <a:lnSpc>
                <a:spcPct val="1200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alignments we have </a:t>
            </a:r>
            <a:r>
              <a:rPr lang="en-US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createda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very </a:t>
            </a:r>
            <a:r>
              <a:rPr lang="en-US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spaciousy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 feeling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238228" y="4331667"/>
            <a:ext cx="193280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>
                <a:latin typeface="PT Sans" panose="020B0503020203020204" pitchFamily="34" charset="0"/>
                <a:ea typeface="PT Sans" panose="020B0503020203020204" pitchFamily="34" charset="0"/>
              </a:rPr>
              <a:t>AWESOME</a:t>
            </a:r>
          </a:p>
          <a:p>
            <a:r>
              <a:rPr lang="en-US" sz="2500" b="1" dirty="0">
                <a:latin typeface="PT Sans" panose="020B0503020203020204" pitchFamily="34" charset="0"/>
                <a:ea typeface="PT Sans" panose="020B0503020203020204" pitchFamily="34" charset="0"/>
              </a:rPr>
              <a:t>HEADING</a:t>
            </a:r>
          </a:p>
        </p:txBody>
      </p:sp>
      <p:graphicFrame>
        <p:nvGraphicFramePr>
          <p:cNvPr id="27" name="Chart 26"/>
          <p:cNvGraphicFramePr/>
          <p:nvPr>
            <p:extLst>
              <p:ext uri="{D42A27DB-BD31-4B8C-83A1-F6EECF244321}">
                <p14:modId xmlns:p14="http://schemas.microsoft.com/office/powerpoint/2010/main" val="2988551084"/>
              </p:ext>
            </p:extLst>
          </p:nvPr>
        </p:nvGraphicFramePr>
        <p:xfrm>
          <a:off x="6536328" y="2439277"/>
          <a:ext cx="3009022" cy="30526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548118B8-FFDC-4BB7-8640-E3FDDFCAAD45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B8AF7819-46F5-4F79-A066-D00E0F54795C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555195503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pageCurlDouble"/>
      </p:transition>
    </mc:Choice>
    <mc:Fallback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231084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z="1000" smtClean="0"/>
              <a:pPr/>
              <a:t>9</a:t>
            </a:fld>
            <a:endParaRPr lang="en-US" sz="10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Project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Location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to lorem dummy you text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2301572" y="1394738"/>
            <a:ext cx="7588856" cy="134704"/>
            <a:chOff x="2316087" y="3604762"/>
            <a:chExt cx="7588856" cy="134704"/>
          </a:xfrm>
        </p:grpSpPr>
        <p:cxnSp>
          <p:nvCxnSpPr>
            <p:cNvPr id="9" name="Straight Connector 8"/>
            <p:cNvCxnSpPr>
              <a:cxnSpLocks/>
            </p:cNvCxnSpPr>
            <p:nvPr/>
          </p:nvCxnSpPr>
          <p:spPr>
            <a:xfrm>
              <a:off x="6341599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Rectangle 9"/>
            <p:cNvSpPr/>
            <p:nvPr/>
          </p:nvSpPr>
          <p:spPr>
            <a:xfrm rot="2700000">
              <a:off x="6043163" y="3604762"/>
              <a:ext cx="134704" cy="134704"/>
            </a:xfrm>
            <a:prstGeom prst="rect">
              <a:avLst/>
            </a:prstGeom>
            <a:noFill/>
            <a:ln w="1905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1" name="Straight Connector 10"/>
            <p:cNvCxnSpPr>
              <a:cxnSpLocks/>
            </p:cNvCxnSpPr>
            <p:nvPr/>
          </p:nvCxnSpPr>
          <p:spPr>
            <a:xfrm>
              <a:off x="2316087" y="3672114"/>
              <a:ext cx="3563344" cy="0"/>
            </a:xfrm>
            <a:prstGeom prst="line">
              <a:avLst/>
            </a:prstGeom>
            <a:ln w="190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2" name="Rectangle 9"/>
          <p:cNvSpPr>
            <a:spLocks/>
          </p:cNvSpPr>
          <p:nvPr/>
        </p:nvSpPr>
        <p:spPr bwMode="auto">
          <a:xfrm>
            <a:off x="1660613" y="3172170"/>
            <a:ext cx="2635161" cy="144143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ct val="1200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project an professionalism and reliability. By using alignments we have created</a:t>
            </a:r>
          </a:p>
          <a:p>
            <a:pPr>
              <a:lnSpc>
                <a:spcPct val="120000"/>
              </a:lnSpc>
            </a:pPr>
            <a:endParaRPr lang="en-US" sz="1000" dirty="0">
              <a:solidFill>
                <a:schemeClr val="tx1">
                  <a:lumMod val="50000"/>
                  <a:lumOff val="50000"/>
                </a:schemeClr>
              </a:solidFill>
              <a:latin typeface="PT Sans" panose="020B0503020203020204" pitchFamily="34" charset="0"/>
              <a:ea typeface="PT Sans" panose="020B0503020203020204" pitchFamily="34" charset="0"/>
              <a:cs typeface="Lato" charset="0"/>
              <a:sym typeface="Montserrat-Regular" charset="0"/>
            </a:endParaRPr>
          </a:p>
          <a:p>
            <a:pPr>
              <a:lnSpc>
                <a:spcPct val="1200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Lato" charset="0"/>
                <a:sym typeface="Montserrat-Regular" charset="0"/>
              </a:rPr>
              <a:t>This letterhead design is meant to professionalism and reliability.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1586296" y="2368282"/>
            <a:ext cx="3328604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b="1" dirty="0">
                <a:latin typeface="PT Sans" panose="020B0503020203020204" pitchFamily="34" charset="0"/>
                <a:ea typeface="PT Sans" panose="020B0503020203020204" pitchFamily="34" charset="0"/>
              </a:rPr>
              <a:t>AWESOME HEADING</a:t>
            </a:r>
          </a:p>
        </p:txBody>
      </p:sp>
      <p:cxnSp>
        <p:nvCxnSpPr>
          <p:cNvPr id="20" name="Straight Connector 19"/>
          <p:cNvCxnSpPr/>
          <p:nvPr/>
        </p:nvCxnSpPr>
        <p:spPr>
          <a:xfrm>
            <a:off x="1660613" y="2986696"/>
            <a:ext cx="1009650" cy="0"/>
          </a:xfrm>
          <a:prstGeom prst="line">
            <a:avLst/>
          </a:prstGeom>
          <a:ln w="28575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72896A6-E533-4C66-A5FE-4E2FC5CB92D0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3798076609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2000">
        <p15:prstTrans prst="crush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38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ED1C24"/>
      </a:accent1>
      <a:accent2>
        <a:srgbClr val="00A18F"/>
      </a:accent2>
      <a:accent3>
        <a:srgbClr val="722E79"/>
      </a:accent3>
      <a:accent4>
        <a:srgbClr val="FAA21B"/>
      </a:accent4>
      <a:accent5>
        <a:srgbClr val="8DC63F"/>
      </a:accent5>
      <a:accent6>
        <a:srgbClr val="00B3BD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12189</TotalTime>
  <Words>595</Words>
  <Application>Microsoft Office PowerPoint</Application>
  <PresentationFormat>Widescreen</PresentationFormat>
  <Paragraphs>88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8" baseType="lpstr">
      <vt:lpstr>Arial</vt:lpstr>
      <vt:lpstr>Calibri</vt:lpstr>
      <vt:lpstr>Lato</vt:lpstr>
      <vt:lpstr>Montserrat-Regular</vt:lpstr>
      <vt:lpstr>Open Sans Condensed</vt:lpstr>
      <vt:lpstr>Open Sans Condensed Light</vt:lpstr>
      <vt:lpstr>PT Sans</vt:lpstr>
      <vt:lpstr>Theme_Master</vt:lpstr>
      <vt:lpstr>PowerPoint Presentation</vt:lpstr>
      <vt:lpstr>PowerPoint Presentation</vt:lpstr>
      <vt:lpstr>Company About Us</vt:lpstr>
      <vt:lpstr>PowerPoint Presentation</vt:lpstr>
      <vt:lpstr>PowerPoint Presentation</vt:lpstr>
      <vt:lpstr>Company Portfolio</vt:lpstr>
      <vt:lpstr>Company Timeline</vt:lpstr>
      <vt:lpstr>Company Infographic</vt:lpstr>
      <vt:lpstr>Project Location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1964</cp:revision>
  <dcterms:created xsi:type="dcterms:W3CDTF">2016-12-30T12:29:18Z</dcterms:created>
  <dcterms:modified xsi:type="dcterms:W3CDTF">2017-11-08T06:16:34Z</dcterms:modified>
</cp:coreProperties>
</file>

<file path=docProps/thumbnail.jpeg>
</file>