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44546A"/>
    <a:srgbClr val="182837"/>
    <a:srgbClr val="FAA21B"/>
    <a:srgbClr val="000000"/>
    <a:srgbClr val="18370D"/>
    <a:srgbClr val="FFFFFF"/>
    <a:srgbClr val="0E2837"/>
    <a:srgbClr val="E6E6E6"/>
    <a:srgbClr val="222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5" autoAdjust="0"/>
    <p:restoredTop sz="92083" autoAdjust="0"/>
  </p:normalViewPr>
  <p:slideViewPr>
    <p:cSldViewPr snapToGrid="0" snapToObjects="1">
      <p:cViewPr varScale="1">
        <p:scale>
          <a:sx n="71" d="100"/>
          <a:sy n="71" d="100"/>
        </p:scale>
        <p:origin x="37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BB3-449A-90BE-C4B7DE4BB5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BB3-449A-90BE-C4B7DE4BB5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BB3-449A-90BE-C4B7DE4BB5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8207600"/>
        <c:axId val="528207928"/>
      </c:lineChart>
      <c:catAx>
        <c:axId val="528207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528207928"/>
        <c:crosses val="autoZero"/>
        <c:auto val="1"/>
        <c:lblAlgn val="ctr"/>
        <c:lblOffset val="100"/>
        <c:noMultiLvlLbl val="0"/>
      </c:catAx>
      <c:valAx>
        <c:axId val="528207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528207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343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56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246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489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79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37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71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91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49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486" y="329470"/>
            <a:ext cx="9935028" cy="680224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28486" y="986066"/>
            <a:ext cx="9935028" cy="261710"/>
          </a:xfrm>
          <a:prstGeom prst="rect">
            <a:avLst/>
          </a:prstGeom>
        </p:spPr>
        <p:txBody>
          <a:bodyPr/>
          <a:lstStyle>
            <a:lvl1pPr algn="ctr"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301572" y="2036581"/>
            <a:ext cx="7588856" cy="2649676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898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493337" y="1419225"/>
            <a:ext cx="3981450" cy="4019550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67171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486" y="329470"/>
            <a:ext cx="9935028" cy="680224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28486" y="986066"/>
            <a:ext cx="9935028" cy="261710"/>
          </a:xfrm>
          <a:prstGeom prst="rect">
            <a:avLst/>
          </a:prstGeom>
        </p:spPr>
        <p:txBody>
          <a:bodyPr/>
          <a:lstStyle>
            <a:lvl1pPr algn="ctr"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236113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486" y="329470"/>
            <a:ext cx="9935028" cy="680224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6191251" y="2153263"/>
            <a:ext cx="3699177" cy="3624715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28486" y="986066"/>
            <a:ext cx="9935028" cy="261710"/>
          </a:xfrm>
          <a:prstGeom prst="rect">
            <a:avLst/>
          </a:prstGeom>
        </p:spPr>
        <p:txBody>
          <a:bodyPr/>
          <a:lstStyle>
            <a:lvl1pPr algn="ctr"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301572" y="2153263"/>
            <a:ext cx="3699176" cy="1997621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63173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4295774" y="2368282"/>
            <a:ext cx="6765668" cy="3165451"/>
          </a:xfrm>
          <a:custGeom>
            <a:avLst/>
            <a:gdLst>
              <a:gd name="connsiteX0" fmla="*/ 791363 w 6765668"/>
              <a:gd name="connsiteY0" fmla="*/ 0 h 3165451"/>
              <a:gd name="connsiteX1" fmla="*/ 6765668 w 6765668"/>
              <a:gd name="connsiteY1" fmla="*/ 0 h 3165451"/>
              <a:gd name="connsiteX2" fmla="*/ 5974304 w 6765668"/>
              <a:gd name="connsiteY2" fmla="*/ 3165451 h 3165451"/>
              <a:gd name="connsiteX3" fmla="*/ 0 w 6765668"/>
              <a:gd name="connsiteY3" fmla="*/ 3165451 h 316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65668" h="3165451">
                <a:moveTo>
                  <a:pt x="791363" y="0"/>
                </a:moveTo>
                <a:lnTo>
                  <a:pt x="6765668" y="0"/>
                </a:lnTo>
                <a:lnTo>
                  <a:pt x="5974304" y="3165451"/>
                </a:lnTo>
                <a:lnTo>
                  <a:pt x="0" y="31654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486" y="329470"/>
            <a:ext cx="9935028" cy="680224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28486" y="986066"/>
            <a:ext cx="9935028" cy="261710"/>
          </a:xfrm>
          <a:prstGeom prst="rect">
            <a:avLst/>
          </a:prstGeom>
        </p:spPr>
        <p:txBody>
          <a:bodyPr/>
          <a:lstStyle>
            <a:lvl1pPr algn="ctr"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52766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301572" y="2017485"/>
            <a:ext cx="3699176" cy="1785258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6191250" y="2017485"/>
            <a:ext cx="3699176" cy="1785258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6191250" y="3993242"/>
            <a:ext cx="3699176" cy="1785258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2301570" y="3993242"/>
            <a:ext cx="3699176" cy="1785258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486" y="329470"/>
            <a:ext cx="9935028" cy="680224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28486" y="986066"/>
            <a:ext cx="9935028" cy="261710"/>
          </a:xfrm>
          <a:prstGeom prst="rect">
            <a:avLst/>
          </a:prstGeom>
        </p:spPr>
        <p:txBody>
          <a:bodyPr/>
          <a:lstStyle>
            <a:lvl1pPr algn="ctr"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1497120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611540" y="1705976"/>
            <a:ext cx="2762250" cy="3446047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8955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731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332944" y="3777169"/>
            <a:ext cx="4338505" cy="1661606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77021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962062" y="3185667"/>
            <a:ext cx="1837754" cy="1351533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78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10604101" y="483980"/>
            <a:ext cx="371204" cy="37120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517963" y="450473"/>
            <a:ext cx="543478" cy="4418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737303" y="6325625"/>
            <a:ext cx="2717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spc="300" baseline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1126413" y="336207"/>
            <a:ext cx="9935028" cy="666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7" r:id="rId2"/>
    <p:sldLayoutId id="2147483730" r:id="rId3"/>
    <p:sldLayoutId id="2147483731" r:id="rId4"/>
    <p:sldLayoutId id="2147483729" r:id="rId5"/>
    <p:sldLayoutId id="2147483720" r:id="rId6"/>
    <p:sldLayoutId id="2147483725" r:id="rId7"/>
    <p:sldLayoutId id="2147483728" r:id="rId8"/>
    <p:sldLayoutId id="2147483721" r:id="rId9"/>
    <p:sldLayoutId id="2147483726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Open Sans Condensed Light" panose="020B03060305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8306" y="1705977"/>
            <a:ext cx="1296105" cy="2011680"/>
          </a:xfrm>
          <a:prstGeom prst="rect">
            <a:avLst/>
          </a:prstGeom>
        </p:spPr>
      </p:pic>
      <p:cxnSp>
        <p:nvCxnSpPr>
          <p:cNvPr id="24" name="Straight Connector 23"/>
          <p:cNvCxnSpPr>
            <a:cxnSpLocks/>
          </p:cNvCxnSpPr>
          <p:nvPr/>
        </p:nvCxnSpPr>
        <p:spPr>
          <a:xfrm flipH="1">
            <a:off x="6748691" y="3596462"/>
            <a:ext cx="216486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9"/>
          <p:cNvSpPr>
            <a:spLocks/>
          </p:cNvSpPr>
          <p:nvPr/>
        </p:nvSpPr>
        <p:spPr bwMode="auto">
          <a:xfrm>
            <a:off x="5288305" y="4551085"/>
            <a:ext cx="5292155" cy="600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100" b="1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Hello! 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letterhead design is meant to project an image of professionalism and reliability. By using simple alignments we have created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5698" y="4071595"/>
            <a:ext cx="14603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Welcome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1BBFE5-3F30-49EA-B775-162CF69F16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10</a:t>
            </a:fld>
            <a:endParaRPr lang="en-US" sz="1000" dirty="0"/>
          </a:p>
        </p:txBody>
      </p:sp>
      <p:sp>
        <p:nvSpPr>
          <p:cNvPr id="7" name="Rectangle 6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7" idx="0"/>
          </p:cNvCxnSpPr>
          <p:nvPr/>
        </p:nvCxnSpPr>
        <p:spPr>
          <a:xfrm>
            <a:off x="6095999" y="0"/>
            <a:ext cx="0" cy="146685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2301571" y="1653605"/>
            <a:ext cx="7588856" cy="3550791"/>
            <a:chOff x="2301570" y="1705977"/>
            <a:chExt cx="7588856" cy="3550791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47946" y="1705977"/>
              <a:ext cx="1296105" cy="201168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5172222" y="4027124"/>
              <a:ext cx="1847556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spc="300" dirty="0">
                  <a:latin typeface="PT Sans" panose="020B0503020203020204" pitchFamily="34" charset="0"/>
                  <a:ea typeface="PT Sans" panose="020B0503020203020204" pitchFamily="34" charset="0"/>
                </a:rPr>
                <a:t>THE END</a:t>
              </a:r>
            </a:p>
          </p:txBody>
        </p:sp>
        <p:sp>
          <p:nvSpPr>
            <p:cNvPr id="27" name="Rectangle 9"/>
            <p:cNvSpPr>
              <a:spLocks/>
            </p:cNvSpPr>
            <p:nvPr/>
          </p:nvSpPr>
          <p:spPr bwMode="auto">
            <a:xfrm>
              <a:off x="2301570" y="4469559"/>
              <a:ext cx="7588856" cy="787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This letterhead design is meant to project an image of professionalism and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reliabilitysimple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alignments we have created a very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spaciousy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feeling &amp; The simplicity lorem suggests strength and the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contributes to the aesthetics meant book.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9165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2</a:t>
            </a:fld>
            <a:endParaRPr lang="en-US" sz="10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566" y="1184909"/>
            <a:ext cx="1107762" cy="1719355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1879512" y="4682885"/>
            <a:ext cx="5374705" cy="1034035"/>
            <a:chOff x="1879512" y="4723490"/>
            <a:chExt cx="5374705" cy="1034035"/>
          </a:xfrm>
        </p:grpSpPr>
        <p:sp>
          <p:nvSpPr>
            <p:cNvPr id="34" name="Rectangle 9"/>
            <p:cNvSpPr>
              <a:spLocks/>
            </p:cNvSpPr>
            <p:nvPr/>
          </p:nvSpPr>
          <p:spPr bwMode="auto">
            <a:xfrm>
              <a:off x="1962062" y="5156586"/>
              <a:ext cx="5292155" cy="600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100" b="1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Hello! </a:t>
              </a: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letterhead design is meant to project an image of professionalism and reliability. By using simple alignments we have created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79512" y="4723490"/>
              <a:ext cx="146038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Welcome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F3541B-E203-40F5-A7F5-4B27F48D2E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436637F-D7F0-4982-8317-3C135EAA5B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872305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3</a:t>
            </a:fld>
            <a:endParaRPr lang="en-US" sz="1000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About 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to lorem dummy you text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301572" y="1394738"/>
            <a:ext cx="7588856" cy="134704"/>
            <a:chOff x="2316087" y="3604762"/>
            <a:chExt cx="7588856" cy="134704"/>
          </a:xfrm>
        </p:grpSpPr>
        <p:cxnSp>
          <p:nvCxnSpPr>
            <p:cNvPr id="9" name="Straight Connector 8"/>
            <p:cNvCxnSpPr>
              <a:cxnSpLocks/>
            </p:cNvCxnSpPr>
            <p:nvPr/>
          </p:nvCxnSpPr>
          <p:spPr>
            <a:xfrm>
              <a:off x="6341599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Connector 10"/>
            <p:cNvCxnSpPr>
              <a:cxnSpLocks/>
            </p:cNvCxnSpPr>
            <p:nvPr/>
          </p:nvCxnSpPr>
          <p:spPr>
            <a:xfrm>
              <a:off x="2316087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9"/>
          <p:cNvSpPr>
            <a:spLocks/>
          </p:cNvSpPr>
          <p:nvPr/>
        </p:nvSpPr>
        <p:spPr bwMode="auto">
          <a:xfrm>
            <a:off x="2301573" y="5142293"/>
            <a:ext cx="7588856" cy="78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 professionalism and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reliabilitysimple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alignments we have created a very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spaciousn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contributes to the aesthetics meant book.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040913" y="3429001"/>
            <a:ext cx="1849515" cy="1257256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301572" y="2036581"/>
            <a:ext cx="1849515" cy="1257256"/>
          </a:xfrm>
          <a:prstGeom prst="rect">
            <a:avLst/>
          </a:prstGeom>
          <a:solidFill>
            <a:srgbClr val="44546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DB6830B-45F3-458F-A0F5-6F2528DBAD5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024496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4</a:t>
            </a:fld>
            <a:endParaRPr lang="en-US" sz="1000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200503" y="1419225"/>
            <a:ext cx="358376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PT Sans" panose="020B0503020203020204" pitchFamily="34" charset="0"/>
                <a:ea typeface="PT Sans" panose="020B0503020203020204" pitchFamily="34" charset="0"/>
              </a:rPr>
              <a:t>COMPANY</a:t>
            </a:r>
          </a:p>
          <a:p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TEAM MEMBERS</a:t>
            </a:r>
          </a:p>
        </p:txBody>
      </p:sp>
      <p:sp>
        <p:nvSpPr>
          <p:cNvPr id="23" name="Rectangle 9"/>
          <p:cNvSpPr>
            <a:spLocks/>
          </p:cNvSpPr>
          <p:nvPr/>
        </p:nvSpPr>
        <p:spPr bwMode="auto">
          <a:xfrm>
            <a:off x="6347459" y="2505037"/>
            <a:ext cx="4338505" cy="82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 professionalism and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reliabilitysimple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alignments we have created a very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spaciousn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contributes to the aesthetics meant book.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360159" y="3565695"/>
            <a:ext cx="4338505" cy="134704"/>
            <a:chOff x="6409873" y="3723538"/>
            <a:chExt cx="4338505" cy="134704"/>
          </a:xfrm>
        </p:grpSpPr>
        <p:sp>
          <p:nvSpPr>
            <p:cNvPr id="26" name="Rectangle 25"/>
            <p:cNvSpPr/>
            <p:nvPr/>
          </p:nvSpPr>
          <p:spPr>
            <a:xfrm rot="2700000">
              <a:off x="8511774" y="3723538"/>
              <a:ext cx="134704" cy="134704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7" name="Straight Connector 26"/>
            <p:cNvCxnSpPr>
              <a:cxnSpLocks/>
            </p:cNvCxnSpPr>
            <p:nvPr/>
          </p:nvCxnSpPr>
          <p:spPr>
            <a:xfrm>
              <a:off x="6409873" y="3790890"/>
              <a:ext cx="1938168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cxnSpLocks/>
            </p:cNvCxnSpPr>
            <p:nvPr/>
          </p:nvCxnSpPr>
          <p:spPr>
            <a:xfrm>
              <a:off x="8810210" y="3790890"/>
              <a:ext cx="1938168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6360160" y="3834409"/>
            <a:ext cx="4338503" cy="884782"/>
            <a:chOff x="6409874" y="3826185"/>
            <a:chExt cx="4338503" cy="884782"/>
          </a:xfrm>
        </p:grpSpPr>
        <p:sp>
          <p:nvSpPr>
            <p:cNvPr id="35" name="Rectangle 9"/>
            <p:cNvSpPr>
              <a:spLocks/>
            </p:cNvSpPr>
            <p:nvPr/>
          </p:nvSpPr>
          <p:spPr bwMode="auto">
            <a:xfrm>
              <a:off x="6409874" y="3826185"/>
              <a:ext cx="1938167" cy="884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This letterhead design is meant to project an image of lorem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yo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professionalism and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powerpoin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reliabilitysimple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alignments we</a:t>
              </a:r>
            </a:p>
          </p:txBody>
        </p:sp>
        <p:sp>
          <p:nvSpPr>
            <p:cNvPr id="36" name="Rectangle 9"/>
            <p:cNvSpPr>
              <a:spLocks/>
            </p:cNvSpPr>
            <p:nvPr/>
          </p:nvSpPr>
          <p:spPr bwMode="auto">
            <a:xfrm>
              <a:off x="8810210" y="3826185"/>
              <a:ext cx="1938167" cy="884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This letterhead design is meant to project an image of lorem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yo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professionalism and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powerpoin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reliabilitysimple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alignments we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360159" y="4853201"/>
            <a:ext cx="4338505" cy="134704"/>
            <a:chOff x="6409873" y="3723538"/>
            <a:chExt cx="4338505" cy="134704"/>
          </a:xfrm>
        </p:grpSpPr>
        <p:sp>
          <p:nvSpPr>
            <p:cNvPr id="38" name="Rectangle 37"/>
            <p:cNvSpPr/>
            <p:nvPr/>
          </p:nvSpPr>
          <p:spPr>
            <a:xfrm rot="2700000">
              <a:off x="8511774" y="3723538"/>
              <a:ext cx="134704" cy="134704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9" name="Straight Connector 38"/>
            <p:cNvCxnSpPr>
              <a:cxnSpLocks/>
            </p:cNvCxnSpPr>
            <p:nvPr/>
          </p:nvCxnSpPr>
          <p:spPr>
            <a:xfrm>
              <a:off x="6409873" y="3790890"/>
              <a:ext cx="1938168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cxnSpLocks/>
            </p:cNvCxnSpPr>
            <p:nvPr/>
          </p:nvCxnSpPr>
          <p:spPr>
            <a:xfrm>
              <a:off x="8810210" y="3790890"/>
              <a:ext cx="1938168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6360160" y="5206134"/>
            <a:ext cx="1576497" cy="232641"/>
            <a:chOff x="6409874" y="5105400"/>
            <a:chExt cx="2239220" cy="330438"/>
          </a:xfrm>
        </p:grpSpPr>
        <p:sp>
          <p:nvSpPr>
            <p:cNvPr id="42" name="Star: 5 Points 41"/>
            <p:cNvSpPr/>
            <p:nvPr/>
          </p:nvSpPr>
          <p:spPr>
            <a:xfrm>
              <a:off x="6409874" y="5105400"/>
              <a:ext cx="330438" cy="330438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tar: 5 Points 42"/>
            <p:cNvSpPr/>
            <p:nvPr/>
          </p:nvSpPr>
          <p:spPr>
            <a:xfrm>
              <a:off x="6887069" y="5105400"/>
              <a:ext cx="330438" cy="330438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tar: 5 Points 43"/>
            <p:cNvSpPr/>
            <p:nvPr/>
          </p:nvSpPr>
          <p:spPr>
            <a:xfrm>
              <a:off x="7364264" y="5105400"/>
              <a:ext cx="330438" cy="330438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tar: 5 Points 44"/>
            <p:cNvSpPr/>
            <p:nvPr/>
          </p:nvSpPr>
          <p:spPr>
            <a:xfrm>
              <a:off x="7841459" y="5105400"/>
              <a:ext cx="330438" cy="330438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tar: 5 Points 45"/>
            <p:cNvSpPr/>
            <p:nvPr/>
          </p:nvSpPr>
          <p:spPr>
            <a:xfrm>
              <a:off x="8318656" y="5105400"/>
              <a:ext cx="330438" cy="330438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7481E2-3872-422A-A735-5B4839FF8A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0732842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5</a:t>
            </a:fld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6200503" y="1419225"/>
            <a:ext cx="358376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PT Sans" panose="020B0503020203020204" pitchFamily="34" charset="0"/>
                <a:ea typeface="PT Sans" panose="020B0503020203020204" pitchFamily="34" charset="0"/>
              </a:rPr>
              <a:t>COMPANY</a:t>
            </a:r>
          </a:p>
          <a:p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SERVICE</a:t>
            </a:r>
          </a:p>
        </p:txBody>
      </p:sp>
      <p:sp>
        <p:nvSpPr>
          <p:cNvPr id="23" name="Rectangle 9"/>
          <p:cNvSpPr>
            <a:spLocks/>
          </p:cNvSpPr>
          <p:nvPr/>
        </p:nvSpPr>
        <p:spPr bwMode="auto">
          <a:xfrm>
            <a:off x="6332945" y="2505037"/>
            <a:ext cx="4338505" cy="82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 professionalism and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reliabilitysimple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alignments we have created a very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spaciousn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contributes to the aesthetics meant book.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493337" y="1419225"/>
            <a:ext cx="1762348" cy="1596151"/>
            <a:chOff x="8328390" y="102505"/>
            <a:chExt cx="1762348" cy="1596151"/>
          </a:xfrm>
        </p:grpSpPr>
        <p:grpSp>
          <p:nvGrpSpPr>
            <p:cNvPr id="30" name="Group 29"/>
            <p:cNvGrpSpPr/>
            <p:nvPr/>
          </p:nvGrpSpPr>
          <p:grpSpPr>
            <a:xfrm>
              <a:off x="9023828" y="102505"/>
              <a:ext cx="371475" cy="476250"/>
              <a:chOff x="2522538" y="3189288"/>
              <a:chExt cx="371475" cy="476250"/>
            </a:xfrm>
          </p:grpSpPr>
          <p:sp>
            <p:nvSpPr>
              <p:cNvPr id="48" name="Freeform 5"/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6"/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7"/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8440307" y="721630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Corporate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328390" y="1067714"/>
              <a:ext cx="1762348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&amp;</a:t>
              </a:r>
            </a:p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Lorem text see.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712438" y="1419225"/>
            <a:ext cx="1762348" cy="1577895"/>
            <a:chOff x="10504378" y="111633"/>
            <a:chExt cx="1762348" cy="1577895"/>
          </a:xfrm>
        </p:grpSpPr>
        <p:sp>
          <p:nvSpPr>
            <p:cNvPr id="52" name="Freeform 8"/>
            <p:cNvSpPr>
              <a:spLocks noEditPoints="1"/>
            </p:cNvSpPr>
            <p:nvPr/>
          </p:nvSpPr>
          <p:spPr bwMode="auto">
            <a:xfrm>
              <a:off x="11150603" y="111633"/>
              <a:ext cx="469900" cy="439738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0616295" y="712502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Charities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0504378" y="1058586"/>
              <a:ext cx="1762348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&amp;</a:t>
              </a:r>
            </a:p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Lorem text see.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493337" y="3842624"/>
            <a:ext cx="1762348" cy="1596151"/>
            <a:chOff x="12680366" y="102505"/>
            <a:chExt cx="1762348" cy="1596151"/>
          </a:xfrm>
        </p:grpSpPr>
        <p:sp>
          <p:nvSpPr>
            <p:cNvPr id="57" name="Freeform 9"/>
            <p:cNvSpPr>
              <a:spLocks noEditPoints="1"/>
            </p:cNvSpPr>
            <p:nvPr/>
          </p:nvSpPr>
          <p:spPr bwMode="auto">
            <a:xfrm>
              <a:off x="13328972" y="102505"/>
              <a:ext cx="465138" cy="476250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792283" y="721630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Healthcare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2680366" y="1067714"/>
              <a:ext cx="1762348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&amp;</a:t>
              </a:r>
            </a:p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Lorem text see.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12438" y="3842624"/>
            <a:ext cx="1762348" cy="1596151"/>
            <a:chOff x="14856354" y="102505"/>
            <a:chExt cx="1762348" cy="1596151"/>
          </a:xfrm>
        </p:grpSpPr>
        <p:sp>
          <p:nvSpPr>
            <p:cNvPr id="61" name="Freeform 10"/>
            <p:cNvSpPr>
              <a:spLocks noEditPoints="1"/>
            </p:cNvSpPr>
            <p:nvPr/>
          </p:nvSpPr>
          <p:spPr bwMode="auto">
            <a:xfrm>
              <a:off x="15502580" y="102505"/>
              <a:ext cx="458788" cy="476250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4962716" y="721630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Individual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4856354" y="1067714"/>
              <a:ext cx="1762348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&amp;</a:t>
              </a:r>
            </a:p>
            <a:p>
              <a:pPr algn="ctr"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Lorem text see.</a:t>
              </a:r>
            </a:p>
          </p:txBody>
        </p:sp>
      </p:grpSp>
      <p:cxnSp>
        <p:nvCxnSpPr>
          <p:cNvPr id="9" name="Straight Connector 8"/>
          <p:cNvCxnSpPr>
            <a:cxnSpLocks/>
          </p:cNvCxnSpPr>
          <p:nvPr/>
        </p:nvCxnSpPr>
        <p:spPr>
          <a:xfrm>
            <a:off x="3484062" y="1419225"/>
            <a:ext cx="0" cy="401955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/>
          </p:cNvCxnSpPr>
          <p:nvPr/>
        </p:nvCxnSpPr>
        <p:spPr>
          <a:xfrm flipH="1">
            <a:off x="1493337" y="3429000"/>
            <a:ext cx="398144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DF41B3-CC32-41B3-8D0E-28389442CE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5937153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6</a:t>
            </a:fld>
            <a:endParaRPr lang="en-US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Portfolio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to lorem dummy you text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301572" y="1394738"/>
            <a:ext cx="7588856" cy="134704"/>
            <a:chOff x="2316087" y="3604762"/>
            <a:chExt cx="7588856" cy="134704"/>
          </a:xfrm>
        </p:grpSpPr>
        <p:cxnSp>
          <p:nvCxnSpPr>
            <p:cNvPr id="9" name="Straight Connector 8"/>
            <p:cNvCxnSpPr>
              <a:cxnSpLocks/>
            </p:cNvCxnSpPr>
            <p:nvPr/>
          </p:nvCxnSpPr>
          <p:spPr>
            <a:xfrm>
              <a:off x="6341599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Connector 10"/>
            <p:cNvCxnSpPr>
              <a:cxnSpLocks/>
            </p:cNvCxnSpPr>
            <p:nvPr/>
          </p:nvCxnSpPr>
          <p:spPr>
            <a:xfrm>
              <a:off x="2316087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F5D695E-E594-4465-B9EE-76382D0BC7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E86E6EA-DE1C-4FB2-984A-B805C4A80F7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2EA1B06-826C-4934-936A-0F96DACFDA8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5F52310-7AF8-4B11-A977-A4EB23D0213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899637322"/>
      </p:ext>
    </p:extLst>
  </p:cSld>
  <p:clrMapOvr>
    <a:masterClrMapping/>
  </p:clrMapOvr>
  <p:transition spd="slow"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7</a:t>
            </a:fld>
            <a:endParaRPr lang="en-US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Timeline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to lorem dummy you text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301572" y="1394738"/>
            <a:ext cx="7588856" cy="134704"/>
            <a:chOff x="2316087" y="3604762"/>
            <a:chExt cx="7588856" cy="134704"/>
          </a:xfrm>
        </p:grpSpPr>
        <p:cxnSp>
          <p:nvCxnSpPr>
            <p:cNvPr id="9" name="Straight Connector 8"/>
            <p:cNvCxnSpPr>
              <a:cxnSpLocks/>
            </p:cNvCxnSpPr>
            <p:nvPr/>
          </p:nvCxnSpPr>
          <p:spPr>
            <a:xfrm>
              <a:off x="6341599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Connector 10"/>
            <p:cNvCxnSpPr>
              <a:cxnSpLocks/>
            </p:cNvCxnSpPr>
            <p:nvPr/>
          </p:nvCxnSpPr>
          <p:spPr>
            <a:xfrm>
              <a:off x="2316087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0" y="2598306"/>
            <a:ext cx="12192000" cy="2369303"/>
            <a:chOff x="0" y="2423674"/>
            <a:chExt cx="12192000" cy="2369303"/>
          </a:xfrm>
        </p:grpSpPr>
        <p:cxnSp>
          <p:nvCxnSpPr>
            <p:cNvPr id="20" name="Straight Connector 19"/>
            <p:cNvCxnSpPr>
              <a:cxnSpLocks/>
            </p:cNvCxnSpPr>
            <p:nvPr/>
          </p:nvCxnSpPr>
          <p:spPr>
            <a:xfrm>
              <a:off x="0" y="3429000"/>
              <a:ext cx="12192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2301572" y="3218543"/>
              <a:ext cx="420914" cy="42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4690886" y="3218543"/>
              <a:ext cx="420914" cy="42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7080200" y="3218543"/>
              <a:ext cx="420914" cy="42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469514" y="3218543"/>
              <a:ext cx="420914" cy="42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331024" y="3252105"/>
              <a:ext cx="36201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1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20338" y="3252105"/>
              <a:ext cx="36201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1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109652" y="3252105"/>
              <a:ext cx="36201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1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498966" y="3252105"/>
              <a:ext cx="36201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1</a:t>
              </a:r>
            </a:p>
          </p:txBody>
        </p:sp>
        <p:sp>
          <p:nvSpPr>
            <p:cNvPr id="59" name="AutoShape 62"/>
            <p:cNvSpPr>
              <a:spLocks/>
            </p:cNvSpPr>
            <p:nvPr/>
          </p:nvSpPr>
          <p:spPr bwMode="auto">
            <a:xfrm>
              <a:off x="4649255" y="2486404"/>
              <a:ext cx="504176" cy="504178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57" name="AutoShape 9"/>
            <p:cNvSpPr>
              <a:spLocks/>
            </p:cNvSpPr>
            <p:nvPr/>
          </p:nvSpPr>
          <p:spPr bwMode="auto">
            <a:xfrm>
              <a:off x="6988544" y="2423674"/>
              <a:ext cx="604225" cy="62963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Rectangle 17"/>
            <p:cNvSpPr>
              <a:spLocks/>
            </p:cNvSpPr>
            <p:nvPr/>
          </p:nvSpPr>
          <p:spPr bwMode="auto">
            <a:xfrm>
              <a:off x="4199191" y="4324734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53" name="Rectangle 17"/>
            <p:cNvSpPr>
              <a:spLocks/>
            </p:cNvSpPr>
            <p:nvPr/>
          </p:nvSpPr>
          <p:spPr bwMode="auto">
            <a:xfrm>
              <a:off x="4336405" y="4019507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63" name="Rectangle 17"/>
            <p:cNvSpPr>
              <a:spLocks/>
            </p:cNvSpPr>
            <p:nvPr/>
          </p:nvSpPr>
          <p:spPr bwMode="auto">
            <a:xfrm>
              <a:off x="1750727" y="4058555"/>
              <a:ext cx="1522604" cy="30887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START WORK</a:t>
              </a:r>
            </a:p>
          </p:txBody>
        </p:sp>
        <p:sp>
          <p:nvSpPr>
            <p:cNvPr id="64" name="Rectangle 17"/>
            <p:cNvSpPr>
              <a:spLocks/>
            </p:cNvSpPr>
            <p:nvPr/>
          </p:nvSpPr>
          <p:spPr bwMode="auto">
            <a:xfrm>
              <a:off x="1809876" y="4379073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62" name="Freeform 5"/>
            <p:cNvSpPr>
              <a:spLocks noEditPoints="1"/>
            </p:cNvSpPr>
            <p:nvPr/>
          </p:nvSpPr>
          <p:spPr bwMode="auto">
            <a:xfrm>
              <a:off x="2181827" y="2463830"/>
              <a:ext cx="660404" cy="549326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AutoShape 23"/>
            <p:cNvSpPr>
              <a:spLocks/>
            </p:cNvSpPr>
            <p:nvPr/>
          </p:nvSpPr>
          <p:spPr bwMode="auto">
            <a:xfrm>
              <a:off x="9453901" y="2475951"/>
              <a:ext cx="452140" cy="52508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68" name="Rectangle 17"/>
            <p:cNvSpPr>
              <a:spLocks/>
            </p:cNvSpPr>
            <p:nvPr/>
          </p:nvSpPr>
          <p:spPr bwMode="auto">
            <a:xfrm>
              <a:off x="8922622" y="4049901"/>
              <a:ext cx="1522604" cy="3088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WON CC AWARD</a:t>
              </a:r>
            </a:p>
          </p:txBody>
        </p:sp>
        <p:sp>
          <p:nvSpPr>
            <p:cNvPr id="69" name="Rectangle 17"/>
            <p:cNvSpPr>
              <a:spLocks/>
            </p:cNvSpPr>
            <p:nvPr/>
          </p:nvSpPr>
          <p:spPr bwMode="auto">
            <a:xfrm>
              <a:off x="8981771" y="4370419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71" name="Rectangle 17"/>
            <p:cNvSpPr>
              <a:spLocks/>
            </p:cNvSpPr>
            <p:nvPr/>
          </p:nvSpPr>
          <p:spPr bwMode="auto">
            <a:xfrm>
              <a:off x="6588504" y="4324734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72" name="Rectangle 17"/>
            <p:cNvSpPr>
              <a:spLocks/>
            </p:cNvSpPr>
            <p:nvPr/>
          </p:nvSpPr>
          <p:spPr bwMode="auto">
            <a:xfrm>
              <a:off x="6725718" y="4019507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7445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91251" y="2153264"/>
            <a:ext cx="3699177" cy="3624714"/>
          </a:xfrm>
          <a:prstGeom prst="rect">
            <a:avLst/>
          </a:prstGeom>
          <a:solidFill>
            <a:srgbClr val="0D0D0D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[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8</a:t>
            </a:fld>
            <a:endParaRPr lang="en-US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Infographic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to lorem dummy you text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301572" y="1394738"/>
            <a:ext cx="7588856" cy="134704"/>
            <a:chOff x="2316087" y="3604762"/>
            <a:chExt cx="7588856" cy="134704"/>
          </a:xfrm>
        </p:grpSpPr>
        <p:cxnSp>
          <p:nvCxnSpPr>
            <p:cNvPr id="9" name="Straight Connector 8"/>
            <p:cNvCxnSpPr>
              <a:cxnSpLocks/>
            </p:cNvCxnSpPr>
            <p:nvPr/>
          </p:nvCxnSpPr>
          <p:spPr>
            <a:xfrm>
              <a:off x="6341599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Connector 10"/>
            <p:cNvCxnSpPr>
              <a:cxnSpLocks/>
            </p:cNvCxnSpPr>
            <p:nvPr/>
          </p:nvCxnSpPr>
          <p:spPr>
            <a:xfrm>
              <a:off x="2316087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9"/>
          <p:cNvSpPr>
            <a:spLocks/>
          </p:cNvSpPr>
          <p:nvPr/>
        </p:nvSpPr>
        <p:spPr bwMode="auto">
          <a:xfrm>
            <a:off x="2301572" y="5056371"/>
            <a:ext cx="3311437" cy="721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alignments we have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createda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38228" y="4331667"/>
            <a:ext cx="1932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PT Sans" panose="020B0503020203020204" pitchFamily="34" charset="0"/>
                <a:ea typeface="PT Sans" panose="020B0503020203020204" pitchFamily="34" charset="0"/>
              </a:rPr>
              <a:t>AWESOME</a:t>
            </a:r>
          </a:p>
          <a:p>
            <a:r>
              <a:rPr lang="en-US" sz="2500" b="1" dirty="0">
                <a:latin typeface="PT Sans" panose="020B0503020203020204" pitchFamily="34" charset="0"/>
                <a:ea typeface="PT Sans" panose="020B0503020203020204" pitchFamily="34" charset="0"/>
              </a:rPr>
              <a:t>HEADING</a:t>
            </a:r>
          </a:p>
        </p:txBody>
      </p:sp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2988551084"/>
              </p:ext>
            </p:extLst>
          </p:nvPr>
        </p:nvGraphicFramePr>
        <p:xfrm>
          <a:off x="6536328" y="2439277"/>
          <a:ext cx="3009022" cy="305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48118B8-FFDC-4BB7-8640-E3FDDFCAAD4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8AF7819-46F5-4F79-A066-D00E0F547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5551955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231084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9</a:t>
            </a:fld>
            <a:endParaRPr lang="en-US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Project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Location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to lorem dummy you text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301572" y="1394738"/>
            <a:ext cx="7588856" cy="134704"/>
            <a:chOff x="2316087" y="3604762"/>
            <a:chExt cx="7588856" cy="134704"/>
          </a:xfrm>
        </p:grpSpPr>
        <p:cxnSp>
          <p:nvCxnSpPr>
            <p:cNvPr id="9" name="Straight Connector 8"/>
            <p:cNvCxnSpPr>
              <a:cxnSpLocks/>
            </p:cNvCxnSpPr>
            <p:nvPr/>
          </p:nvCxnSpPr>
          <p:spPr>
            <a:xfrm>
              <a:off x="6341599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Connector 10"/>
            <p:cNvCxnSpPr>
              <a:cxnSpLocks/>
            </p:cNvCxnSpPr>
            <p:nvPr/>
          </p:nvCxnSpPr>
          <p:spPr>
            <a:xfrm>
              <a:off x="2316087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9"/>
          <p:cNvSpPr>
            <a:spLocks/>
          </p:cNvSpPr>
          <p:nvPr/>
        </p:nvSpPr>
        <p:spPr bwMode="auto">
          <a:xfrm>
            <a:off x="1660613" y="3172170"/>
            <a:ext cx="2635161" cy="144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professionalism and reliability. By using alignments we have created</a:t>
            </a:r>
          </a:p>
          <a:p>
            <a:pPr>
              <a:lnSpc>
                <a:spcPct val="120000"/>
              </a:lnSpc>
            </a:pP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  <a:sym typeface="Montserrat-Regular" charset="0"/>
            </a:endParaRPr>
          </a:p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professionalism and reliability.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86296" y="2368282"/>
            <a:ext cx="33286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latin typeface="PT Sans" panose="020B0503020203020204" pitchFamily="34" charset="0"/>
                <a:ea typeface="PT Sans" panose="020B0503020203020204" pitchFamily="34" charset="0"/>
              </a:rPr>
              <a:t>AWESOME HEADING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1660613" y="2986696"/>
            <a:ext cx="1009650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72896A6-E533-4C66-A5FE-4E2FC5CB92D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7980766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D1C24"/>
      </a:accent1>
      <a:accent2>
        <a:srgbClr val="00A18F"/>
      </a:accent2>
      <a:accent3>
        <a:srgbClr val="722E79"/>
      </a:accent3>
      <a:accent4>
        <a:srgbClr val="FAA21B"/>
      </a:accent4>
      <a:accent5>
        <a:srgbClr val="8DC63F"/>
      </a:accent5>
      <a:accent6>
        <a:srgbClr val="00B3B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12189</TotalTime>
  <Words>595</Words>
  <Application>Microsoft Office PowerPoint</Application>
  <PresentationFormat>Widescreen</PresentationFormat>
  <Paragraphs>88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Lato</vt:lpstr>
      <vt:lpstr>Montserrat-Regular</vt:lpstr>
      <vt:lpstr>Open Sans Condensed</vt:lpstr>
      <vt:lpstr>Open Sans Condensed Light</vt:lpstr>
      <vt:lpstr>PT Sans</vt:lpstr>
      <vt:lpstr>Theme_Master</vt:lpstr>
      <vt:lpstr>PowerPoint Presentation</vt:lpstr>
      <vt:lpstr>PowerPoint Presentation</vt:lpstr>
      <vt:lpstr>Company About Us</vt:lpstr>
      <vt:lpstr>PowerPoint Presentation</vt:lpstr>
      <vt:lpstr>PowerPoint Presentation</vt:lpstr>
      <vt:lpstr>Company Portfolio</vt:lpstr>
      <vt:lpstr>Company Timeline</vt:lpstr>
      <vt:lpstr>Company Infographic</vt:lpstr>
      <vt:lpstr>Project Location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1964</cp:revision>
  <dcterms:created xsi:type="dcterms:W3CDTF">2016-12-30T12:29:18Z</dcterms:created>
  <dcterms:modified xsi:type="dcterms:W3CDTF">2017-11-08T06:16:34Z</dcterms:modified>
</cp:coreProperties>
</file>